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Default Extension="png" ContentType="image/png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Default Extension="jpg" ContentType="image/jpg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</p:sldIdLst>
  <p:sldSz cx="9144000" cy="6858000"/>
  <p:notesSz cx="9144000" cy="6858000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685800" y="2125980"/>
            <a:ext cx="7772400" cy="14401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371600" y="3840480"/>
            <a:ext cx="64008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2000" b="0" i="0">
                <a:solidFill>
                  <a:srgbClr val="244060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457200" y="1577340"/>
            <a:ext cx="397764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4709160" y="1577340"/>
            <a:ext cx="397764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4.xml"/><Relationship Id="rId4" Type="http://schemas.openxmlformats.org/officeDocument/2006/relationships/slideLayout" Target="../slideLayouts/slideLayout6.xml"/><Relationship Id="rId5" Type="http://schemas.openxmlformats.org/officeDocument/2006/relationships/slideLayout" Target="../slideLayouts/slideLayout7.xml"/><Relationship Id="rId6" Type="http://schemas.openxmlformats.org/officeDocument/2006/relationships/theme" Target="../theme/theme1.xml"/><Relationship Id="rId7" Type="http://schemas.openxmlformats.org/officeDocument/2006/relationships/image" Target="../media/image1.png"/><Relationship Id="rId8" Type="http://schemas.openxmlformats.org/officeDocument/2006/relationships/image" Target="../media/image2.png"/></Relationships>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0" y="0"/>
            <a:ext cx="9143998" cy="166687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" name="bk object 17"/>
          <p:cNvSpPr/>
          <p:nvPr/>
        </p:nvSpPr>
        <p:spPr>
          <a:xfrm>
            <a:off x="0" y="6477000"/>
            <a:ext cx="9144000" cy="381000"/>
          </a:xfrm>
          <a:custGeom>
            <a:avLst/>
            <a:gdLst/>
            <a:ahLst/>
            <a:cxnLst/>
            <a:rect l="l" t="t" r="r" b="b"/>
            <a:pathLst>
              <a:path w="9144000" h="381000">
                <a:moveTo>
                  <a:pt x="0" y="381000"/>
                </a:moveTo>
                <a:lnTo>
                  <a:pt x="9144000" y="381000"/>
                </a:lnTo>
                <a:lnTo>
                  <a:pt x="9144000" y="0"/>
                </a:lnTo>
                <a:lnTo>
                  <a:pt x="0" y="0"/>
                </a:lnTo>
                <a:lnTo>
                  <a:pt x="0" y="381000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bk object 18"/>
          <p:cNvSpPr/>
          <p:nvPr/>
        </p:nvSpPr>
        <p:spPr>
          <a:xfrm>
            <a:off x="7509636" y="6584729"/>
            <a:ext cx="1219200" cy="191731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83540" y="274065"/>
            <a:ext cx="8376919" cy="8534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86334" y="1451609"/>
            <a:ext cx="8771331" cy="43484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000" b="0" i="0">
                <a:solidFill>
                  <a:srgbClr val="244060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3108960" y="6377940"/>
            <a:ext cx="292608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457200" y="6377940"/>
            <a:ext cx="210312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294640" y="6608689"/>
            <a:ext cx="191134" cy="1524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png"/><Relationship Id="rId3" Type="http://schemas.openxmlformats.org/officeDocument/2006/relationships/image" Target="../media/image4.png"/><Relationship Id="rId4" Type="http://schemas.openxmlformats.org/officeDocument/2006/relationships/image" Target="../media/image5.png"/><Relationship Id="rId5" Type="http://schemas.openxmlformats.org/officeDocument/2006/relationships/image" Target="../media/image6.png"/><Relationship Id="rId6" Type="http://schemas.openxmlformats.org/officeDocument/2006/relationships/image" Target="../media/image7.png"/><Relationship Id="rId7" Type="http://schemas.openxmlformats.org/officeDocument/2006/relationships/image" Target="../media/image8.png"/><Relationship Id="rId8" Type="http://schemas.openxmlformats.org/officeDocument/2006/relationships/image" Target="../media/image9.png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0.jpg"/><Relationship Id="rId3" Type="http://schemas.openxmlformats.org/officeDocument/2006/relationships/image" Target="../media/image11.png"/><Relationship Id="rId4" Type="http://schemas.openxmlformats.org/officeDocument/2006/relationships/image" Target="../media/image12.png"/><Relationship Id="rId5" Type="http://schemas.openxmlformats.org/officeDocument/2006/relationships/image" Target="../media/image13.jpg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4.jpg"/><Relationship Id="rId3" Type="http://schemas.openxmlformats.org/officeDocument/2006/relationships/image" Target="../media/image15.png"/><Relationship Id="rId4" Type="http://schemas.openxmlformats.org/officeDocument/2006/relationships/image" Target="../media/image16.png"/><Relationship Id="rId5" Type="http://schemas.openxmlformats.org/officeDocument/2006/relationships/image" Target="../media/image17.png"/><Relationship Id="rId6" Type="http://schemas.openxmlformats.org/officeDocument/2006/relationships/image" Target="../media/image18.png"/><Relationship Id="rId7" Type="http://schemas.openxmlformats.org/officeDocument/2006/relationships/image" Target="../media/image19.png"/><Relationship Id="rId8" Type="http://schemas.openxmlformats.org/officeDocument/2006/relationships/image" Target="../media/image20.png"/><Relationship Id="rId9" Type="http://schemas.openxmlformats.org/officeDocument/2006/relationships/image" Target="../media/image21.png"/><Relationship Id="rId10" Type="http://schemas.openxmlformats.org/officeDocument/2006/relationships/image" Target="../media/image22.png"/><Relationship Id="rId11" Type="http://schemas.openxmlformats.org/officeDocument/2006/relationships/image" Target="../media/image23.png"/><Relationship Id="rId12" Type="http://schemas.openxmlformats.org/officeDocument/2006/relationships/image" Target="../media/image24.png"/><Relationship Id="rId13" Type="http://schemas.openxmlformats.org/officeDocument/2006/relationships/image" Target="../media/image25.png"/><Relationship Id="rId14" Type="http://schemas.openxmlformats.org/officeDocument/2006/relationships/image" Target="../media/image26.png"/><Relationship Id="rId15" Type="http://schemas.openxmlformats.org/officeDocument/2006/relationships/image" Target="../media/image27.png"/><Relationship Id="rId16" Type="http://schemas.openxmlformats.org/officeDocument/2006/relationships/image" Target="../media/image28.png"/><Relationship Id="rId17" Type="http://schemas.openxmlformats.org/officeDocument/2006/relationships/image" Target="../media/image29.png"/><Relationship Id="rId18" Type="http://schemas.openxmlformats.org/officeDocument/2006/relationships/image" Target="../media/image30.png"/><Relationship Id="rId19" Type="http://schemas.openxmlformats.org/officeDocument/2006/relationships/image" Target="../media/image31.png"/><Relationship Id="rId20" Type="http://schemas.openxmlformats.org/officeDocument/2006/relationships/image" Target="../media/image32.png"/><Relationship Id="rId21" Type="http://schemas.openxmlformats.org/officeDocument/2006/relationships/image" Target="../media/image33.png"/><Relationship Id="rId22" Type="http://schemas.openxmlformats.org/officeDocument/2006/relationships/image" Target="../media/image34.png"/><Relationship Id="rId23" Type="http://schemas.openxmlformats.org/officeDocument/2006/relationships/image" Target="../media/image35.png"/><Relationship Id="rId24" Type="http://schemas.openxmlformats.org/officeDocument/2006/relationships/image" Target="../media/image36.png"/><Relationship Id="rId25" Type="http://schemas.openxmlformats.org/officeDocument/2006/relationships/image" Target="../media/image37.png"/><Relationship Id="rId26" Type="http://schemas.openxmlformats.org/officeDocument/2006/relationships/image" Target="../media/image38.png"/><Relationship Id="rId27" Type="http://schemas.openxmlformats.org/officeDocument/2006/relationships/image" Target="../media/image39.png"/><Relationship Id="rId28" Type="http://schemas.openxmlformats.org/officeDocument/2006/relationships/image" Target="../media/image40.png"/><Relationship Id="rId29" Type="http://schemas.openxmlformats.org/officeDocument/2006/relationships/image" Target="../media/image41.png"/><Relationship Id="rId30" Type="http://schemas.openxmlformats.org/officeDocument/2006/relationships/image" Target="../media/image42.png"/><Relationship Id="rId31" Type="http://schemas.openxmlformats.org/officeDocument/2006/relationships/image" Target="../media/image43.png"/><Relationship Id="rId32" Type="http://schemas.openxmlformats.org/officeDocument/2006/relationships/image" Target="../media/image44.png"/><Relationship Id="rId33" Type="http://schemas.openxmlformats.org/officeDocument/2006/relationships/image" Target="../media/image45.png"/><Relationship Id="rId34" Type="http://schemas.openxmlformats.org/officeDocument/2006/relationships/image" Target="../media/image46.png"/><Relationship Id="rId35" Type="http://schemas.openxmlformats.org/officeDocument/2006/relationships/image" Target="../media/image47.png"/><Relationship Id="rId36" Type="http://schemas.openxmlformats.org/officeDocument/2006/relationships/image" Target="../media/image48.png"/><Relationship Id="rId37" Type="http://schemas.openxmlformats.org/officeDocument/2006/relationships/image" Target="../media/image49.png"/><Relationship Id="rId38" Type="http://schemas.openxmlformats.org/officeDocument/2006/relationships/image" Target="../media/image50.png"/><Relationship Id="rId39" Type="http://schemas.openxmlformats.org/officeDocument/2006/relationships/image" Target="../media/image51.png"/><Relationship Id="rId40" Type="http://schemas.openxmlformats.org/officeDocument/2006/relationships/image" Target="../media/image52.png"/><Relationship Id="rId41" Type="http://schemas.openxmlformats.org/officeDocument/2006/relationships/image" Target="../media/image53.png"/><Relationship Id="rId42" Type="http://schemas.openxmlformats.org/officeDocument/2006/relationships/image" Target="../media/image54.png"/><Relationship Id="rId43" Type="http://schemas.openxmlformats.org/officeDocument/2006/relationships/image" Target="../media/image55.png"/><Relationship Id="rId44" Type="http://schemas.openxmlformats.org/officeDocument/2006/relationships/image" Target="../media/image56.png"/><Relationship Id="rId45" Type="http://schemas.openxmlformats.org/officeDocument/2006/relationships/image" Target="../media/image57.png"/><Relationship Id="rId46" Type="http://schemas.openxmlformats.org/officeDocument/2006/relationships/image" Target="../media/image58.png"/><Relationship Id="rId47" Type="http://schemas.openxmlformats.org/officeDocument/2006/relationships/image" Target="../media/image59.png"/><Relationship Id="rId48" Type="http://schemas.openxmlformats.org/officeDocument/2006/relationships/image" Target="../media/image60.png"/><Relationship Id="rId49" Type="http://schemas.openxmlformats.org/officeDocument/2006/relationships/image" Target="../media/image61.png"/><Relationship Id="rId50" Type="http://schemas.openxmlformats.org/officeDocument/2006/relationships/image" Target="../media/image62.png"/><Relationship Id="rId51" Type="http://schemas.openxmlformats.org/officeDocument/2006/relationships/image" Target="../media/image63.png"/><Relationship Id="rId52" Type="http://schemas.openxmlformats.org/officeDocument/2006/relationships/image" Target="../media/image64.png"/><Relationship Id="rId53" Type="http://schemas.openxmlformats.org/officeDocument/2006/relationships/image" Target="../media/image65.png"/><Relationship Id="rId54" Type="http://schemas.openxmlformats.org/officeDocument/2006/relationships/image" Target="../media/image66.png"/><Relationship Id="rId55" Type="http://schemas.openxmlformats.org/officeDocument/2006/relationships/image" Target="../media/image67.png"/><Relationship Id="rId56" Type="http://schemas.openxmlformats.org/officeDocument/2006/relationships/image" Target="../media/image68.png"/><Relationship Id="rId57" Type="http://schemas.openxmlformats.org/officeDocument/2006/relationships/image" Target="../media/image69.png"/><Relationship Id="rId58" Type="http://schemas.openxmlformats.org/officeDocument/2006/relationships/image" Target="../media/image70.png"/><Relationship Id="rId59" Type="http://schemas.openxmlformats.org/officeDocument/2006/relationships/image" Target="../media/image71.png"/><Relationship Id="rId60" Type="http://schemas.openxmlformats.org/officeDocument/2006/relationships/image" Target="../media/image72.png"/><Relationship Id="rId61" Type="http://schemas.openxmlformats.org/officeDocument/2006/relationships/image" Target="../media/image73.png"/><Relationship Id="rId62" Type="http://schemas.openxmlformats.org/officeDocument/2006/relationships/image" Target="../media/image74.png"/><Relationship Id="rId63" Type="http://schemas.openxmlformats.org/officeDocument/2006/relationships/image" Target="../media/image75.png"/><Relationship Id="rId64" Type="http://schemas.openxmlformats.org/officeDocument/2006/relationships/image" Target="../media/image76.png"/><Relationship Id="rId65" Type="http://schemas.openxmlformats.org/officeDocument/2006/relationships/image" Target="../media/image77.png"/><Relationship Id="rId66" Type="http://schemas.openxmlformats.org/officeDocument/2006/relationships/image" Target="../media/image78.png"/><Relationship Id="rId67" Type="http://schemas.openxmlformats.org/officeDocument/2006/relationships/image" Target="../media/image79.png"/><Relationship Id="rId68" Type="http://schemas.openxmlformats.org/officeDocument/2006/relationships/image" Target="../media/image80.png"/><Relationship Id="rId69" Type="http://schemas.openxmlformats.org/officeDocument/2006/relationships/image" Target="../media/image81.png"/><Relationship Id="rId70" Type="http://schemas.openxmlformats.org/officeDocument/2006/relationships/image" Target="../media/image82.png"/><Relationship Id="rId71" Type="http://schemas.openxmlformats.org/officeDocument/2006/relationships/image" Target="../media/image83.png"/><Relationship Id="rId72" Type="http://schemas.openxmlformats.org/officeDocument/2006/relationships/image" Target="../media/image84.png"/><Relationship Id="rId73" Type="http://schemas.openxmlformats.org/officeDocument/2006/relationships/image" Target="../media/image85.png"/><Relationship Id="rId74" Type="http://schemas.openxmlformats.org/officeDocument/2006/relationships/image" Target="../media/image86.png"/><Relationship Id="rId75" Type="http://schemas.openxmlformats.org/officeDocument/2006/relationships/image" Target="../media/image87.png"/><Relationship Id="rId76" Type="http://schemas.openxmlformats.org/officeDocument/2006/relationships/image" Target="../media/image88.png"/><Relationship Id="rId77" Type="http://schemas.openxmlformats.org/officeDocument/2006/relationships/image" Target="../media/image89.png"/><Relationship Id="rId78" Type="http://schemas.openxmlformats.org/officeDocument/2006/relationships/image" Target="../media/image90.png"/><Relationship Id="rId79" Type="http://schemas.openxmlformats.org/officeDocument/2006/relationships/image" Target="../media/image91.png"/><Relationship Id="rId80" Type="http://schemas.openxmlformats.org/officeDocument/2006/relationships/image" Target="../media/image92.png"/><Relationship Id="rId81" Type="http://schemas.openxmlformats.org/officeDocument/2006/relationships/image" Target="../media/image93.png"/><Relationship Id="rId82" Type="http://schemas.openxmlformats.org/officeDocument/2006/relationships/image" Target="../media/image94.png"/><Relationship Id="rId83" Type="http://schemas.openxmlformats.org/officeDocument/2006/relationships/image" Target="../media/image95.png"/><Relationship Id="rId84" Type="http://schemas.openxmlformats.org/officeDocument/2006/relationships/image" Target="../media/image96.png"/><Relationship Id="rId85" Type="http://schemas.openxmlformats.org/officeDocument/2006/relationships/image" Target="../media/image97.png"/><Relationship Id="rId86" Type="http://schemas.openxmlformats.org/officeDocument/2006/relationships/image" Target="../media/image98.png"/><Relationship Id="rId87" Type="http://schemas.openxmlformats.org/officeDocument/2006/relationships/image" Target="../media/image99.png"/><Relationship Id="rId88" Type="http://schemas.openxmlformats.org/officeDocument/2006/relationships/image" Target="../media/image100.png"/><Relationship Id="rId89" Type="http://schemas.openxmlformats.org/officeDocument/2006/relationships/image" Target="../media/image101.png"/><Relationship Id="rId90" Type="http://schemas.openxmlformats.org/officeDocument/2006/relationships/image" Target="../media/image102.png"/><Relationship Id="rId91" Type="http://schemas.openxmlformats.org/officeDocument/2006/relationships/image" Target="../media/image103.png"/><Relationship Id="rId92" Type="http://schemas.openxmlformats.org/officeDocument/2006/relationships/image" Target="../media/image104.png"/><Relationship Id="rId93" Type="http://schemas.openxmlformats.org/officeDocument/2006/relationships/image" Target="../media/image105.png"/><Relationship Id="rId94" Type="http://schemas.openxmlformats.org/officeDocument/2006/relationships/image" Target="../media/image106.png"/><Relationship Id="rId95" Type="http://schemas.openxmlformats.org/officeDocument/2006/relationships/image" Target="../media/image107.png"/><Relationship Id="rId96" Type="http://schemas.openxmlformats.org/officeDocument/2006/relationships/image" Target="../media/image108.png"/><Relationship Id="rId97" Type="http://schemas.openxmlformats.org/officeDocument/2006/relationships/image" Target="../media/image109.png"/><Relationship Id="rId98" Type="http://schemas.openxmlformats.org/officeDocument/2006/relationships/image" Target="../media/image110.png"/><Relationship Id="rId99" Type="http://schemas.openxmlformats.org/officeDocument/2006/relationships/image" Target="../media/image111.png"/><Relationship Id="rId100" Type="http://schemas.openxmlformats.org/officeDocument/2006/relationships/image" Target="../media/image112.png"/><Relationship Id="rId101" Type="http://schemas.openxmlformats.org/officeDocument/2006/relationships/image" Target="../media/image113.png"/><Relationship Id="rId102" Type="http://schemas.openxmlformats.org/officeDocument/2006/relationships/image" Target="../media/image114.png"/><Relationship Id="rId103" Type="http://schemas.openxmlformats.org/officeDocument/2006/relationships/image" Target="../media/image115.png"/><Relationship Id="rId104" Type="http://schemas.openxmlformats.org/officeDocument/2006/relationships/image" Target="../media/image116.png"/><Relationship Id="rId105" Type="http://schemas.openxmlformats.org/officeDocument/2006/relationships/image" Target="../media/image117.png"/><Relationship Id="rId106" Type="http://schemas.openxmlformats.org/officeDocument/2006/relationships/image" Target="../media/image118.png"/><Relationship Id="rId107" Type="http://schemas.openxmlformats.org/officeDocument/2006/relationships/image" Target="../media/image119.png"/><Relationship Id="rId108" Type="http://schemas.openxmlformats.org/officeDocument/2006/relationships/image" Target="../media/image120.png"/><Relationship Id="rId109" Type="http://schemas.openxmlformats.org/officeDocument/2006/relationships/image" Target="../media/image121.png"/><Relationship Id="rId110" Type="http://schemas.openxmlformats.org/officeDocument/2006/relationships/image" Target="../media/image122.png"/><Relationship Id="rId111" Type="http://schemas.openxmlformats.org/officeDocument/2006/relationships/image" Target="../media/image123.png"/><Relationship Id="rId112" Type="http://schemas.openxmlformats.org/officeDocument/2006/relationships/image" Target="../media/image124.png"/><Relationship Id="rId113" Type="http://schemas.openxmlformats.org/officeDocument/2006/relationships/image" Target="../media/image125.png"/><Relationship Id="rId114" Type="http://schemas.openxmlformats.org/officeDocument/2006/relationships/image" Target="../media/image126.png"/><Relationship Id="rId115" Type="http://schemas.openxmlformats.org/officeDocument/2006/relationships/image" Target="../media/image127.png"/><Relationship Id="rId116" Type="http://schemas.openxmlformats.org/officeDocument/2006/relationships/image" Target="../media/image128.png"/><Relationship Id="rId117" Type="http://schemas.openxmlformats.org/officeDocument/2006/relationships/image" Target="../media/image129.png"/><Relationship Id="rId118" Type="http://schemas.openxmlformats.org/officeDocument/2006/relationships/image" Target="../media/image130.png"/><Relationship Id="rId119" Type="http://schemas.openxmlformats.org/officeDocument/2006/relationships/image" Target="../media/image131.png"/><Relationship Id="rId120" Type="http://schemas.openxmlformats.org/officeDocument/2006/relationships/image" Target="../media/image132.png"/><Relationship Id="rId121" Type="http://schemas.openxmlformats.org/officeDocument/2006/relationships/image" Target="../media/image133.png"/><Relationship Id="rId122" Type="http://schemas.openxmlformats.org/officeDocument/2006/relationships/image" Target="../media/image134.png"/><Relationship Id="rId123" Type="http://schemas.openxmlformats.org/officeDocument/2006/relationships/image" Target="../media/image135.png"/><Relationship Id="rId124" Type="http://schemas.openxmlformats.org/officeDocument/2006/relationships/image" Target="../media/image136.png"/><Relationship Id="rId125" Type="http://schemas.openxmlformats.org/officeDocument/2006/relationships/image" Target="../media/image137.png"/><Relationship Id="rId126" Type="http://schemas.openxmlformats.org/officeDocument/2006/relationships/image" Target="../media/image138.png"/><Relationship Id="rId127" Type="http://schemas.openxmlformats.org/officeDocument/2006/relationships/image" Target="../media/image139.png"/><Relationship Id="rId128" Type="http://schemas.openxmlformats.org/officeDocument/2006/relationships/image" Target="../media/image140.png"/><Relationship Id="rId129" Type="http://schemas.openxmlformats.org/officeDocument/2006/relationships/image" Target="../media/image141.png"/><Relationship Id="rId130" Type="http://schemas.openxmlformats.org/officeDocument/2006/relationships/image" Target="../media/image142.png"/><Relationship Id="rId131" Type="http://schemas.openxmlformats.org/officeDocument/2006/relationships/image" Target="../media/image143.png"/><Relationship Id="rId132" Type="http://schemas.openxmlformats.org/officeDocument/2006/relationships/image" Target="../media/image144.png"/><Relationship Id="rId133" Type="http://schemas.openxmlformats.org/officeDocument/2006/relationships/image" Target="../media/image145.png"/><Relationship Id="rId134" Type="http://schemas.openxmlformats.org/officeDocument/2006/relationships/image" Target="../media/image146.png"/><Relationship Id="rId135" Type="http://schemas.openxmlformats.org/officeDocument/2006/relationships/image" Target="../media/image147.png"/><Relationship Id="rId136" Type="http://schemas.openxmlformats.org/officeDocument/2006/relationships/image" Target="../media/image148.png"/><Relationship Id="rId137" Type="http://schemas.openxmlformats.org/officeDocument/2006/relationships/image" Target="../media/image149.png"/><Relationship Id="rId138" Type="http://schemas.openxmlformats.org/officeDocument/2006/relationships/image" Target="../media/image150.png"/><Relationship Id="rId139" Type="http://schemas.openxmlformats.org/officeDocument/2006/relationships/image" Target="../media/image151.png"/><Relationship Id="rId140" Type="http://schemas.openxmlformats.org/officeDocument/2006/relationships/image" Target="../media/image152.png"/><Relationship Id="rId141" Type="http://schemas.openxmlformats.org/officeDocument/2006/relationships/image" Target="../media/image153.png"/><Relationship Id="rId142" Type="http://schemas.openxmlformats.org/officeDocument/2006/relationships/image" Target="../media/image154.png"/><Relationship Id="rId143" Type="http://schemas.openxmlformats.org/officeDocument/2006/relationships/image" Target="../media/image155.png"/><Relationship Id="rId144" Type="http://schemas.openxmlformats.org/officeDocument/2006/relationships/image" Target="../media/image156.png"/><Relationship Id="rId145" Type="http://schemas.openxmlformats.org/officeDocument/2006/relationships/image" Target="../media/image157.png"/><Relationship Id="rId146" Type="http://schemas.openxmlformats.org/officeDocument/2006/relationships/image" Target="../media/image158.png"/><Relationship Id="rId147" Type="http://schemas.openxmlformats.org/officeDocument/2006/relationships/image" Target="../media/image159.png"/><Relationship Id="rId148" Type="http://schemas.openxmlformats.org/officeDocument/2006/relationships/image" Target="../media/image160.png"/><Relationship Id="rId149" Type="http://schemas.openxmlformats.org/officeDocument/2006/relationships/image" Target="../media/image161.png"/><Relationship Id="rId150" Type="http://schemas.openxmlformats.org/officeDocument/2006/relationships/image" Target="../media/image162.png"/><Relationship Id="rId151" Type="http://schemas.openxmlformats.org/officeDocument/2006/relationships/image" Target="../media/image163.png"/><Relationship Id="rId152" Type="http://schemas.openxmlformats.org/officeDocument/2006/relationships/image" Target="../media/image164.png"/><Relationship Id="rId153" Type="http://schemas.openxmlformats.org/officeDocument/2006/relationships/image" Target="../media/image165.png"/><Relationship Id="rId154" Type="http://schemas.openxmlformats.org/officeDocument/2006/relationships/image" Target="../media/image166.png"/><Relationship Id="rId155" Type="http://schemas.openxmlformats.org/officeDocument/2006/relationships/image" Target="../media/image167.png"/><Relationship Id="rId156" Type="http://schemas.openxmlformats.org/officeDocument/2006/relationships/image" Target="../media/image168.png"/><Relationship Id="rId157" Type="http://schemas.openxmlformats.org/officeDocument/2006/relationships/image" Target="../media/image169.png"/><Relationship Id="rId158" Type="http://schemas.openxmlformats.org/officeDocument/2006/relationships/image" Target="../media/image170.png"/><Relationship Id="rId159" Type="http://schemas.openxmlformats.org/officeDocument/2006/relationships/image" Target="../media/image171.png"/><Relationship Id="rId160" Type="http://schemas.openxmlformats.org/officeDocument/2006/relationships/image" Target="../media/image172.png"/><Relationship Id="rId161" Type="http://schemas.openxmlformats.org/officeDocument/2006/relationships/image" Target="../media/image173.png"/><Relationship Id="rId162" Type="http://schemas.openxmlformats.org/officeDocument/2006/relationships/image" Target="../media/image174.png"/><Relationship Id="rId163" Type="http://schemas.openxmlformats.org/officeDocument/2006/relationships/image" Target="../media/image175.png"/><Relationship Id="rId164" Type="http://schemas.openxmlformats.org/officeDocument/2006/relationships/image" Target="../media/image176.png"/><Relationship Id="rId165" Type="http://schemas.openxmlformats.org/officeDocument/2006/relationships/image" Target="../media/image177.png"/><Relationship Id="rId166" Type="http://schemas.openxmlformats.org/officeDocument/2006/relationships/image" Target="../media/image178.png"/><Relationship Id="rId167" Type="http://schemas.openxmlformats.org/officeDocument/2006/relationships/image" Target="../media/image179.png"/><Relationship Id="rId168" Type="http://schemas.openxmlformats.org/officeDocument/2006/relationships/image" Target="../media/image180.png"/><Relationship Id="rId169" Type="http://schemas.openxmlformats.org/officeDocument/2006/relationships/image" Target="../media/image181.png"/><Relationship Id="rId170" Type="http://schemas.openxmlformats.org/officeDocument/2006/relationships/image" Target="../media/image182.png"/><Relationship Id="rId171" Type="http://schemas.openxmlformats.org/officeDocument/2006/relationships/image" Target="../media/image183.png"/><Relationship Id="rId172" Type="http://schemas.openxmlformats.org/officeDocument/2006/relationships/image" Target="../media/image184.png"/><Relationship Id="rId173" Type="http://schemas.openxmlformats.org/officeDocument/2006/relationships/image" Target="../media/image185.png"/><Relationship Id="rId174" Type="http://schemas.openxmlformats.org/officeDocument/2006/relationships/image" Target="../media/image186.png"/><Relationship Id="rId175" Type="http://schemas.openxmlformats.org/officeDocument/2006/relationships/image" Target="../media/image187.png"/><Relationship Id="rId176" Type="http://schemas.openxmlformats.org/officeDocument/2006/relationships/image" Target="../media/image188.png"/><Relationship Id="rId177" Type="http://schemas.openxmlformats.org/officeDocument/2006/relationships/image" Target="../media/image189.png"/><Relationship Id="rId178" Type="http://schemas.openxmlformats.org/officeDocument/2006/relationships/image" Target="../media/image190.png"/><Relationship Id="rId179" Type="http://schemas.openxmlformats.org/officeDocument/2006/relationships/image" Target="../media/image191.png"/><Relationship Id="rId180" Type="http://schemas.openxmlformats.org/officeDocument/2006/relationships/image" Target="../media/image192.png"/><Relationship Id="rId181" Type="http://schemas.openxmlformats.org/officeDocument/2006/relationships/image" Target="../media/image193.png"/><Relationship Id="rId182" Type="http://schemas.openxmlformats.org/officeDocument/2006/relationships/image" Target="../media/image194.png"/><Relationship Id="rId183" Type="http://schemas.openxmlformats.org/officeDocument/2006/relationships/image" Target="../media/image195.png"/><Relationship Id="rId184" Type="http://schemas.openxmlformats.org/officeDocument/2006/relationships/image" Target="../media/image196.png"/><Relationship Id="rId185" Type="http://schemas.openxmlformats.org/officeDocument/2006/relationships/image" Target="../media/image197.png"/><Relationship Id="rId186" Type="http://schemas.openxmlformats.org/officeDocument/2006/relationships/image" Target="../media/image198.png"/><Relationship Id="rId187" Type="http://schemas.openxmlformats.org/officeDocument/2006/relationships/image" Target="../media/image199.png"/><Relationship Id="rId188" Type="http://schemas.openxmlformats.org/officeDocument/2006/relationships/image" Target="../media/image200.png"/><Relationship Id="rId189" Type="http://schemas.openxmlformats.org/officeDocument/2006/relationships/image" Target="../media/image201.png"/><Relationship Id="rId190" Type="http://schemas.openxmlformats.org/officeDocument/2006/relationships/image" Target="../media/image202.png"/><Relationship Id="rId191" Type="http://schemas.openxmlformats.org/officeDocument/2006/relationships/image" Target="../media/image203.png"/><Relationship Id="rId192" Type="http://schemas.openxmlformats.org/officeDocument/2006/relationships/image" Target="../media/image204.png"/><Relationship Id="rId193" Type="http://schemas.openxmlformats.org/officeDocument/2006/relationships/image" Target="../media/image205.png"/><Relationship Id="rId194" Type="http://schemas.openxmlformats.org/officeDocument/2006/relationships/image" Target="../media/image206.png"/><Relationship Id="rId195" Type="http://schemas.openxmlformats.org/officeDocument/2006/relationships/image" Target="../media/image207.png"/><Relationship Id="rId196" Type="http://schemas.openxmlformats.org/officeDocument/2006/relationships/image" Target="../media/image208.png"/><Relationship Id="rId197" Type="http://schemas.openxmlformats.org/officeDocument/2006/relationships/image" Target="../media/image209.png"/><Relationship Id="rId198" Type="http://schemas.openxmlformats.org/officeDocument/2006/relationships/image" Target="../media/image210.png"/><Relationship Id="rId199" Type="http://schemas.openxmlformats.org/officeDocument/2006/relationships/image" Target="../media/image211.png"/><Relationship Id="rId200" Type="http://schemas.openxmlformats.org/officeDocument/2006/relationships/image" Target="../media/image212.png"/><Relationship Id="rId201" Type="http://schemas.openxmlformats.org/officeDocument/2006/relationships/image" Target="../media/image213.png"/><Relationship Id="rId202" Type="http://schemas.openxmlformats.org/officeDocument/2006/relationships/image" Target="../media/image214.png"/><Relationship Id="rId203" Type="http://schemas.openxmlformats.org/officeDocument/2006/relationships/image" Target="../media/image215.png"/><Relationship Id="rId204" Type="http://schemas.openxmlformats.org/officeDocument/2006/relationships/image" Target="../media/image216.png"/><Relationship Id="rId205" Type="http://schemas.openxmlformats.org/officeDocument/2006/relationships/image" Target="../media/image217.png"/><Relationship Id="rId206" Type="http://schemas.openxmlformats.org/officeDocument/2006/relationships/image" Target="../media/image218.png"/><Relationship Id="rId207" Type="http://schemas.openxmlformats.org/officeDocument/2006/relationships/image" Target="../media/image219.png"/><Relationship Id="rId208" Type="http://schemas.openxmlformats.org/officeDocument/2006/relationships/image" Target="../media/image220.png"/><Relationship Id="rId209" Type="http://schemas.openxmlformats.org/officeDocument/2006/relationships/image" Target="../media/image221.png"/><Relationship Id="rId210" Type="http://schemas.openxmlformats.org/officeDocument/2006/relationships/image" Target="../media/image222.png"/><Relationship Id="rId211" Type="http://schemas.openxmlformats.org/officeDocument/2006/relationships/image" Target="../media/image223.png"/><Relationship Id="rId212" Type="http://schemas.openxmlformats.org/officeDocument/2006/relationships/image" Target="../media/image224.png"/><Relationship Id="rId213" Type="http://schemas.openxmlformats.org/officeDocument/2006/relationships/image" Target="../media/image225.png"/><Relationship Id="rId214" Type="http://schemas.openxmlformats.org/officeDocument/2006/relationships/image" Target="../media/image226.png"/><Relationship Id="rId215" Type="http://schemas.openxmlformats.org/officeDocument/2006/relationships/image" Target="../media/image227.png"/><Relationship Id="rId216" Type="http://schemas.openxmlformats.org/officeDocument/2006/relationships/image" Target="../media/image228.png"/><Relationship Id="rId217" Type="http://schemas.openxmlformats.org/officeDocument/2006/relationships/image" Target="../media/image229.png"/><Relationship Id="rId218" Type="http://schemas.openxmlformats.org/officeDocument/2006/relationships/image" Target="../media/image230.png"/><Relationship Id="rId219" Type="http://schemas.openxmlformats.org/officeDocument/2006/relationships/image" Target="../media/image231.png"/><Relationship Id="rId220" Type="http://schemas.openxmlformats.org/officeDocument/2006/relationships/image" Target="../media/image232.png"/><Relationship Id="rId221" Type="http://schemas.openxmlformats.org/officeDocument/2006/relationships/image" Target="../media/image233.png"/><Relationship Id="rId222" Type="http://schemas.openxmlformats.org/officeDocument/2006/relationships/image" Target="../media/image234.png"/><Relationship Id="rId223" Type="http://schemas.openxmlformats.org/officeDocument/2006/relationships/image" Target="../media/image235.png"/><Relationship Id="rId224" Type="http://schemas.openxmlformats.org/officeDocument/2006/relationships/image" Target="../media/image236.png"/><Relationship Id="rId225" Type="http://schemas.openxmlformats.org/officeDocument/2006/relationships/image" Target="../media/image237.png"/><Relationship Id="rId226" Type="http://schemas.openxmlformats.org/officeDocument/2006/relationships/image" Target="../media/image238.png"/><Relationship Id="rId227" Type="http://schemas.openxmlformats.org/officeDocument/2006/relationships/image" Target="../media/image239.png"/><Relationship Id="rId228" Type="http://schemas.openxmlformats.org/officeDocument/2006/relationships/image" Target="../media/image240.png"/><Relationship Id="rId229" Type="http://schemas.openxmlformats.org/officeDocument/2006/relationships/image" Target="../media/image241.png"/><Relationship Id="rId230" Type="http://schemas.openxmlformats.org/officeDocument/2006/relationships/image" Target="../media/image242.png"/><Relationship Id="rId231" Type="http://schemas.openxmlformats.org/officeDocument/2006/relationships/image" Target="../media/image243.png"/><Relationship Id="rId232" Type="http://schemas.openxmlformats.org/officeDocument/2006/relationships/image" Target="../media/image244.png"/><Relationship Id="rId233" Type="http://schemas.openxmlformats.org/officeDocument/2006/relationships/image" Target="../media/image245.png"/><Relationship Id="rId234" Type="http://schemas.openxmlformats.org/officeDocument/2006/relationships/image" Target="../media/image246.png"/><Relationship Id="rId235" Type="http://schemas.openxmlformats.org/officeDocument/2006/relationships/image" Target="../media/image247.png"/><Relationship Id="rId236" Type="http://schemas.openxmlformats.org/officeDocument/2006/relationships/image" Target="../media/image248.png"/><Relationship Id="rId237" Type="http://schemas.openxmlformats.org/officeDocument/2006/relationships/image" Target="../media/image249.png"/><Relationship Id="rId238" Type="http://schemas.openxmlformats.org/officeDocument/2006/relationships/image" Target="../media/image250.png"/><Relationship Id="rId239" Type="http://schemas.openxmlformats.org/officeDocument/2006/relationships/image" Target="../media/image251.png"/><Relationship Id="rId240" Type="http://schemas.openxmlformats.org/officeDocument/2006/relationships/image" Target="../media/image252.png"/><Relationship Id="rId241" Type="http://schemas.openxmlformats.org/officeDocument/2006/relationships/image" Target="../media/image253.png"/><Relationship Id="rId242" Type="http://schemas.openxmlformats.org/officeDocument/2006/relationships/image" Target="../media/image254.png"/><Relationship Id="rId243" Type="http://schemas.openxmlformats.org/officeDocument/2006/relationships/image" Target="../media/image255.png"/><Relationship Id="rId244" Type="http://schemas.openxmlformats.org/officeDocument/2006/relationships/image" Target="../media/image256.png"/><Relationship Id="rId245" Type="http://schemas.openxmlformats.org/officeDocument/2006/relationships/image" Target="../media/image257.png"/><Relationship Id="rId246" Type="http://schemas.openxmlformats.org/officeDocument/2006/relationships/image" Target="../media/image258.png"/><Relationship Id="rId247" Type="http://schemas.openxmlformats.org/officeDocument/2006/relationships/image" Target="../media/image259.png"/><Relationship Id="rId248" Type="http://schemas.openxmlformats.org/officeDocument/2006/relationships/image" Target="../media/image260.png"/><Relationship Id="rId249" Type="http://schemas.openxmlformats.org/officeDocument/2006/relationships/image" Target="../media/image261.png"/><Relationship Id="rId250" Type="http://schemas.openxmlformats.org/officeDocument/2006/relationships/image" Target="../media/image262.png"/><Relationship Id="rId251" Type="http://schemas.openxmlformats.org/officeDocument/2006/relationships/image" Target="../media/image263.png"/><Relationship Id="rId252" Type="http://schemas.openxmlformats.org/officeDocument/2006/relationships/image" Target="../media/image264.png"/><Relationship Id="rId253" Type="http://schemas.openxmlformats.org/officeDocument/2006/relationships/image" Target="../media/image265.png"/><Relationship Id="rId254" Type="http://schemas.openxmlformats.org/officeDocument/2006/relationships/image" Target="../media/image266.png"/><Relationship Id="rId255" Type="http://schemas.openxmlformats.org/officeDocument/2006/relationships/image" Target="../media/image267.png"/><Relationship Id="rId256" Type="http://schemas.openxmlformats.org/officeDocument/2006/relationships/image" Target="../media/image268.png"/><Relationship Id="rId257" Type="http://schemas.openxmlformats.org/officeDocument/2006/relationships/image" Target="../media/image269.png"/><Relationship Id="rId258" Type="http://schemas.openxmlformats.org/officeDocument/2006/relationships/image" Target="../media/image270.png"/><Relationship Id="rId259" Type="http://schemas.openxmlformats.org/officeDocument/2006/relationships/image" Target="../media/image271.png"/><Relationship Id="rId260" Type="http://schemas.openxmlformats.org/officeDocument/2006/relationships/image" Target="../media/image272.png"/><Relationship Id="rId261" Type="http://schemas.openxmlformats.org/officeDocument/2006/relationships/image" Target="../media/image273.png"/><Relationship Id="rId262" Type="http://schemas.openxmlformats.org/officeDocument/2006/relationships/image" Target="../media/image274.png"/><Relationship Id="rId263" Type="http://schemas.openxmlformats.org/officeDocument/2006/relationships/image" Target="../media/image275.png"/><Relationship Id="rId264" Type="http://schemas.openxmlformats.org/officeDocument/2006/relationships/image" Target="../media/image276.png"/><Relationship Id="rId265" Type="http://schemas.openxmlformats.org/officeDocument/2006/relationships/image" Target="../media/image277.png"/><Relationship Id="rId266" Type="http://schemas.openxmlformats.org/officeDocument/2006/relationships/image" Target="../media/image278.png"/><Relationship Id="rId267" Type="http://schemas.openxmlformats.org/officeDocument/2006/relationships/image" Target="../media/image279.png"/><Relationship Id="rId268" Type="http://schemas.openxmlformats.org/officeDocument/2006/relationships/image" Target="../media/image280.png"/><Relationship Id="rId269" Type="http://schemas.openxmlformats.org/officeDocument/2006/relationships/image" Target="../media/image281.png"/><Relationship Id="rId270" Type="http://schemas.openxmlformats.org/officeDocument/2006/relationships/image" Target="../media/image282.png"/><Relationship Id="rId271" Type="http://schemas.openxmlformats.org/officeDocument/2006/relationships/image" Target="../media/image283.png"/><Relationship Id="rId272" Type="http://schemas.openxmlformats.org/officeDocument/2006/relationships/image" Target="../media/image284.png"/><Relationship Id="rId273" Type="http://schemas.openxmlformats.org/officeDocument/2006/relationships/image" Target="../media/image285.png"/><Relationship Id="rId274" Type="http://schemas.openxmlformats.org/officeDocument/2006/relationships/image" Target="../media/image286.png"/><Relationship Id="rId275" Type="http://schemas.openxmlformats.org/officeDocument/2006/relationships/image" Target="../media/image287.png"/><Relationship Id="rId276" Type="http://schemas.openxmlformats.org/officeDocument/2006/relationships/image" Target="../media/image288.png"/><Relationship Id="rId277" Type="http://schemas.openxmlformats.org/officeDocument/2006/relationships/image" Target="../media/image289.png"/><Relationship Id="rId278" Type="http://schemas.openxmlformats.org/officeDocument/2006/relationships/image" Target="../media/image290.png"/><Relationship Id="rId279" Type="http://schemas.openxmlformats.org/officeDocument/2006/relationships/image" Target="../media/image291.png"/><Relationship Id="rId280" Type="http://schemas.openxmlformats.org/officeDocument/2006/relationships/image" Target="../media/image292.png"/><Relationship Id="rId281" Type="http://schemas.openxmlformats.org/officeDocument/2006/relationships/image" Target="../media/image293.png"/><Relationship Id="rId282" Type="http://schemas.openxmlformats.org/officeDocument/2006/relationships/image" Target="../media/image294.png"/><Relationship Id="rId283" Type="http://schemas.openxmlformats.org/officeDocument/2006/relationships/image" Target="../media/image295.png"/><Relationship Id="rId284" Type="http://schemas.openxmlformats.org/officeDocument/2006/relationships/image" Target="../media/image296.png"/><Relationship Id="rId285" Type="http://schemas.openxmlformats.org/officeDocument/2006/relationships/image" Target="../media/image297.png"/><Relationship Id="rId286" Type="http://schemas.openxmlformats.org/officeDocument/2006/relationships/image" Target="../media/image298.png"/><Relationship Id="rId287" Type="http://schemas.openxmlformats.org/officeDocument/2006/relationships/image" Target="../media/image299.png"/><Relationship Id="rId288" Type="http://schemas.openxmlformats.org/officeDocument/2006/relationships/image" Target="../media/image300.png"/><Relationship Id="rId289" Type="http://schemas.openxmlformats.org/officeDocument/2006/relationships/image" Target="../media/image301.png"/><Relationship Id="rId290" Type="http://schemas.openxmlformats.org/officeDocument/2006/relationships/image" Target="../media/image302.png"/><Relationship Id="rId291" Type="http://schemas.openxmlformats.org/officeDocument/2006/relationships/image" Target="../media/image303.png"/><Relationship Id="rId292" Type="http://schemas.openxmlformats.org/officeDocument/2006/relationships/image" Target="../media/image304.png"/><Relationship Id="rId293" Type="http://schemas.openxmlformats.org/officeDocument/2006/relationships/image" Target="../media/image305.png"/><Relationship Id="rId294" Type="http://schemas.openxmlformats.org/officeDocument/2006/relationships/image" Target="../media/image306.png"/><Relationship Id="rId295" Type="http://schemas.openxmlformats.org/officeDocument/2006/relationships/image" Target="../media/image307.png"/><Relationship Id="rId296" Type="http://schemas.openxmlformats.org/officeDocument/2006/relationships/image" Target="../media/image308.png"/><Relationship Id="rId297" Type="http://schemas.openxmlformats.org/officeDocument/2006/relationships/image" Target="../media/image309.png"/><Relationship Id="rId298" Type="http://schemas.openxmlformats.org/officeDocument/2006/relationships/image" Target="../media/image310.png"/><Relationship Id="rId299" Type="http://schemas.openxmlformats.org/officeDocument/2006/relationships/image" Target="../media/image311.png"/><Relationship Id="rId300" Type="http://schemas.openxmlformats.org/officeDocument/2006/relationships/image" Target="../media/image312.png"/><Relationship Id="rId301" Type="http://schemas.openxmlformats.org/officeDocument/2006/relationships/image" Target="../media/image313.png"/><Relationship Id="rId302" Type="http://schemas.openxmlformats.org/officeDocument/2006/relationships/image" Target="../media/image314.png"/><Relationship Id="rId303" Type="http://schemas.openxmlformats.org/officeDocument/2006/relationships/image" Target="../media/image315.png"/><Relationship Id="rId304" Type="http://schemas.openxmlformats.org/officeDocument/2006/relationships/image" Target="../media/image316.png"/><Relationship Id="rId305" Type="http://schemas.openxmlformats.org/officeDocument/2006/relationships/image" Target="../media/image317.png"/><Relationship Id="rId306" Type="http://schemas.openxmlformats.org/officeDocument/2006/relationships/image" Target="../media/image318.png"/><Relationship Id="rId307" Type="http://schemas.openxmlformats.org/officeDocument/2006/relationships/image" Target="../media/image319.png"/><Relationship Id="rId308" Type="http://schemas.openxmlformats.org/officeDocument/2006/relationships/image" Target="../media/image320.png"/><Relationship Id="rId309" Type="http://schemas.openxmlformats.org/officeDocument/2006/relationships/image" Target="../media/image321.png"/><Relationship Id="rId310" Type="http://schemas.openxmlformats.org/officeDocument/2006/relationships/image" Target="../media/image322.png"/><Relationship Id="rId311" Type="http://schemas.openxmlformats.org/officeDocument/2006/relationships/image" Target="../media/image323.png"/><Relationship Id="rId312" Type="http://schemas.openxmlformats.org/officeDocument/2006/relationships/image" Target="../media/image324.png"/><Relationship Id="rId313" Type="http://schemas.openxmlformats.org/officeDocument/2006/relationships/image" Target="../media/image325.png"/><Relationship Id="rId314" Type="http://schemas.openxmlformats.org/officeDocument/2006/relationships/image" Target="../media/image326.png"/><Relationship Id="rId315" Type="http://schemas.openxmlformats.org/officeDocument/2006/relationships/image" Target="../media/image327.png"/><Relationship Id="rId316" Type="http://schemas.openxmlformats.org/officeDocument/2006/relationships/image" Target="../media/image328.png"/><Relationship Id="rId317" Type="http://schemas.openxmlformats.org/officeDocument/2006/relationships/image" Target="../media/image329.png"/><Relationship Id="rId318" Type="http://schemas.openxmlformats.org/officeDocument/2006/relationships/image" Target="../media/image330.png"/><Relationship Id="rId319" Type="http://schemas.openxmlformats.org/officeDocument/2006/relationships/image" Target="../media/image331.png"/><Relationship Id="rId320" Type="http://schemas.openxmlformats.org/officeDocument/2006/relationships/image" Target="../media/image332.png"/><Relationship Id="rId321" Type="http://schemas.openxmlformats.org/officeDocument/2006/relationships/image" Target="../media/image333.png"/><Relationship Id="rId322" Type="http://schemas.openxmlformats.org/officeDocument/2006/relationships/image" Target="../media/image334.png"/><Relationship Id="rId323" Type="http://schemas.openxmlformats.org/officeDocument/2006/relationships/image" Target="../media/image335.png"/><Relationship Id="rId324" Type="http://schemas.openxmlformats.org/officeDocument/2006/relationships/image" Target="../media/image336.png"/><Relationship Id="rId325" Type="http://schemas.openxmlformats.org/officeDocument/2006/relationships/image" Target="../media/image337.png"/><Relationship Id="rId326" Type="http://schemas.openxmlformats.org/officeDocument/2006/relationships/image" Target="../media/image338.png"/><Relationship Id="rId327" Type="http://schemas.openxmlformats.org/officeDocument/2006/relationships/image" Target="../media/image339.png"/><Relationship Id="rId328" Type="http://schemas.openxmlformats.org/officeDocument/2006/relationships/image" Target="../media/image340.png"/><Relationship Id="rId329" Type="http://schemas.openxmlformats.org/officeDocument/2006/relationships/image" Target="../media/image341.png"/><Relationship Id="rId330" Type="http://schemas.openxmlformats.org/officeDocument/2006/relationships/image" Target="../media/image342.png"/><Relationship Id="rId331" Type="http://schemas.openxmlformats.org/officeDocument/2006/relationships/image" Target="../media/image343.png"/><Relationship Id="rId332" Type="http://schemas.openxmlformats.org/officeDocument/2006/relationships/image" Target="../media/image344.png"/><Relationship Id="rId333" Type="http://schemas.openxmlformats.org/officeDocument/2006/relationships/image" Target="../media/image345.png"/><Relationship Id="rId334" Type="http://schemas.openxmlformats.org/officeDocument/2006/relationships/image" Target="../media/image346.png"/><Relationship Id="rId335" Type="http://schemas.openxmlformats.org/officeDocument/2006/relationships/image" Target="../media/image347.png"/><Relationship Id="rId336" Type="http://schemas.openxmlformats.org/officeDocument/2006/relationships/image" Target="../media/image348.png"/><Relationship Id="rId337" Type="http://schemas.openxmlformats.org/officeDocument/2006/relationships/image" Target="../media/image349.png"/><Relationship Id="rId338" Type="http://schemas.openxmlformats.org/officeDocument/2006/relationships/image" Target="../media/image350.png"/><Relationship Id="rId339" Type="http://schemas.openxmlformats.org/officeDocument/2006/relationships/image" Target="../media/image351.png"/><Relationship Id="rId340" Type="http://schemas.openxmlformats.org/officeDocument/2006/relationships/image" Target="../media/image352.png"/><Relationship Id="rId341" Type="http://schemas.openxmlformats.org/officeDocument/2006/relationships/image" Target="../media/image353.png"/><Relationship Id="rId342" Type="http://schemas.openxmlformats.org/officeDocument/2006/relationships/image" Target="../media/image354.png"/><Relationship Id="rId343" Type="http://schemas.openxmlformats.org/officeDocument/2006/relationships/image" Target="../media/image355.png"/><Relationship Id="rId344" Type="http://schemas.openxmlformats.org/officeDocument/2006/relationships/image" Target="../media/image356.png"/><Relationship Id="rId345" Type="http://schemas.openxmlformats.org/officeDocument/2006/relationships/image" Target="../media/image357.png"/><Relationship Id="rId346" Type="http://schemas.openxmlformats.org/officeDocument/2006/relationships/image" Target="../media/image358.png"/><Relationship Id="rId347" Type="http://schemas.openxmlformats.org/officeDocument/2006/relationships/image" Target="../media/image359.png"/><Relationship Id="rId348" Type="http://schemas.openxmlformats.org/officeDocument/2006/relationships/image" Target="../media/image360.png"/><Relationship Id="rId349" Type="http://schemas.openxmlformats.org/officeDocument/2006/relationships/image" Target="../media/image361.png"/><Relationship Id="rId350" Type="http://schemas.openxmlformats.org/officeDocument/2006/relationships/image" Target="../media/image362.png"/><Relationship Id="rId351" Type="http://schemas.openxmlformats.org/officeDocument/2006/relationships/image" Target="../media/image363.png"/><Relationship Id="rId352" Type="http://schemas.openxmlformats.org/officeDocument/2006/relationships/image" Target="../media/image364.png"/><Relationship Id="rId353" Type="http://schemas.openxmlformats.org/officeDocument/2006/relationships/image" Target="../media/image365.png"/><Relationship Id="rId354" Type="http://schemas.openxmlformats.org/officeDocument/2006/relationships/image" Target="../media/image366.png"/><Relationship Id="rId355" Type="http://schemas.openxmlformats.org/officeDocument/2006/relationships/image" Target="../media/image367.png"/><Relationship Id="rId356" Type="http://schemas.openxmlformats.org/officeDocument/2006/relationships/image" Target="../media/image368.png"/><Relationship Id="rId357" Type="http://schemas.openxmlformats.org/officeDocument/2006/relationships/image" Target="../media/image369.png"/><Relationship Id="rId358" Type="http://schemas.openxmlformats.org/officeDocument/2006/relationships/image" Target="../media/image370.png"/><Relationship Id="rId359" Type="http://schemas.openxmlformats.org/officeDocument/2006/relationships/image" Target="../media/image371.png"/><Relationship Id="rId360" Type="http://schemas.openxmlformats.org/officeDocument/2006/relationships/image" Target="../media/image372.png"/><Relationship Id="rId361" Type="http://schemas.openxmlformats.org/officeDocument/2006/relationships/image" Target="../media/image373.png"/><Relationship Id="rId362" Type="http://schemas.openxmlformats.org/officeDocument/2006/relationships/image" Target="../media/image374.png"/><Relationship Id="rId363" Type="http://schemas.openxmlformats.org/officeDocument/2006/relationships/image" Target="../media/image375.png"/><Relationship Id="rId364" Type="http://schemas.openxmlformats.org/officeDocument/2006/relationships/image" Target="../media/image376.png"/><Relationship Id="rId365" Type="http://schemas.openxmlformats.org/officeDocument/2006/relationships/image" Target="../media/image377.png"/><Relationship Id="rId366" Type="http://schemas.openxmlformats.org/officeDocument/2006/relationships/image" Target="../media/image378.png"/><Relationship Id="rId367" Type="http://schemas.openxmlformats.org/officeDocument/2006/relationships/image" Target="../media/image379.png"/><Relationship Id="rId368" Type="http://schemas.openxmlformats.org/officeDocument/2006/relationships/image" Target="../media/image380.png"/><Relationship Id="rId369" Type="http://schemas.openxmlformats.org/officeDocument/2006/relationships/image" Target="../media/image381.png"/><Relationship Id="rId370" Type="http://schemas.openxmlformats.org/officeDocument/2006/relationships/image" Target="../media/image382.png"/><Relationship Id="rId371" Type="http://schemas.openxmlformats.org/officeDocument/2006/relationships/image" Target="../media/image383.png"/><Relationship Id="rId372" Type="http://schemas.openxmlformats.org/officeDocument/2006/relationships/image" Target="../media/image384.png"/><Relationship Id="rId373" Type="http://schemas.openxmlformats.org/officeDocument/2006/relationships/image" Target="../media/image385.png"/><Relationship Id="rId374" Type="http://schemas.openxmlformats.org/officeDocument/2006/relationships/image" Target="../media/image386.png"/><Relationship Id="rId375" Type="http://schemas.openxmlformats.org/officeDocument/2006/relationships/image" Target="../media/image387.png"/><Relationship Id="rId376" Type="http://schemas.openxmlformats.org/officeDocument/2006/relationships/image" Target="../media/image388.png"/><Relationship Id="rId377" Type="http://schemas.openxmlformats.org/officeDocument/2006/relationships/image" Target="../media/image389.png"/><Relationship Id="rId378" Type="http://schemas.openxmlformats.org/officeDocument/2006/relationships/image" Target="../media/image390.png"/><Relationship Id="rId379" Type="http://schemas.openxmlformats.org/officeDocument/2006/relationships/image" Target="../media/image391.png"/><Relationship Id="rId380" Type="http://schemas.openxmlformats.org/officeDocument/2006/relationships/image" Target="../media/image392.png"/><Relationship Id="rId381" Type="http://schemas.openxmlformats.org/officeDocument/2006/relationships/image" Target="../media/image393.png"/><Relationship Id="rId382" Type="http://schemas.openxmlformats.org/officeDocument/2006/relationships/image" Target="../media/image394.png"/><Relationship Id="rId383" Type="http://schemas.openxmlformats.org/officeDocument/2006/relationships/image" Target="../media/image395.png"/><Relationship Id="rId384" Type="http://schemas.openxmlformats.org/officeDocument/2006/relationships/image" Target="../media/image396.png"/><Relationship Id="rId385" Type="http://schemas.openxmlformats.org/officeDocument/2006/relationships/image" Target="../media/image397.png"/><Relationship Id="rId386" Type="http://schemas.openxmlformats.org/officeDocument/2006/relationships/image" Target="../media/image398.png"/><Relationship Id="rId387" Type="http://schemas.openxmlformats.org/officeDocument/2006/relationships/image" Target="../media/image399.png"/><Relationship Id="rId388" Type="http://schemas.openxmlformats.org/officeDocument/2006/relationships/image" Target="../media/image400.png"/><Relationship Id="rId389" Type="http://schemas.openxmlformats.org/officeDocument/2006/relationships/image" Target="../media/image401.png"/><Relationship Id="rId390" Type="http://schemas.openxmlformats.org/officeDocument/2006/relationships/image" Target="../media/image402.png"/><Relationship Id="rId391" Type="http://schemas.openxmlformats.org/officeDocument/2006/relationships/image" Target="../media/image403.png"/><Relationship Id="rId392" Type="http://schemas.openxmlformats.org/officeDocument/2006/relationships/image" Target="../media/image404.png"/><Relationship Id="rId393" Type="http://schemas.openxmlformats.org/officeDocument/2006/relationships/image" Target="../media/image405.png"/><Relationship Id="rId394" Type="http://schemas.openxmlformats.org/officeDocument/2006/relationships/image" Target="../media/image406.png"/><Relationship Id="rId395" Type="http://schemas.openxmlformats.org/officeDocument/2006/relationships/image" Target="../media/image407.png"/><Relationship Id="rId396" Type="http://schemas.openxmlformats.org/officeDocument/2006/relationships/image" Target="../media/image408.png"/><Relationship Id="rId397" Type="http://schemas.openxmlformats.org/officeDocument/2006/relationships/image" Target="../media/image409.png"/><Relationship Id="rId398" Type="http://schemas.openxmlformats.org/officeDocument/2006/relationships/image" Target="../media/image410.png"/><Relationship Id="rId399" Type="http://schemas.openxmlformats.org/officeDocument/2006/relationships/image" Target="../media/image411.png"/><Relationship Id="rId400" Type="http://schemas.openxmlformats.org/officeDocument/2006/relationships/image" Target="../media/image412.png"/><Relationship Id="rId401" Type="http://schemas.openxmlformats.org/officeDocument/2006/relationships/image" Target="../media/image413.png"/><Relationship Id="rId402" Type="http://schemas.openxmlformats.org/officeDocument/2006/relationships/image" Target="../media/image414.png"/><Relationship Id="rId403" Type="http://schemas.openxmlformats.org/officeDocument/2006/relationships/image" Target="../media/image415.png"/><Relationship Id="rId404" Type="http://schemas.openxmlformats.org/officeDocument/2006/relationships/image" Target="../media/image416.png"/><Relationship Id="rId405" Type="http://schemas.openxmlformats.org/officeDocument/2006/relationships/image" Target="../media/image417.png"/><Relationship Id="rId406" Type="http://schemas.openxmlformats.org/officeDocument/2006/relationships/image" Target="../media/image418.png"/><Relationship Id="rId407" Type="http://schemas.openxmlformats.org/officeDocument/2006/relationships/image" Target="../media/image419.png"/><Relationship Id="rId408" Type="http://schemas.openxmlformats.org/officeDocument/2006/relationships/image" Target="../media/image420.png"/><Relationship Id="rId409" Type="http://schemas.openxmlformats.org/officeDocument/2006/relationships/image" Target="../media/image421.png"/><Relationship Id="rId410" Type="http://schemas.openxmlformats.org/officeDocument/2006/relationships/image" Target="../media/image422.png"/><Relationship Id="rId411" Type="http://schemas.openxmlformats.org/officeDocument/2006/relationships/image" Target="../media/image423.png"/><Relationship Id="rId412" Type="http://schemas.openxmlformats.org/officeDocument/2006/relationships/image" Target="../media/image424.png"/><Relationship Id="rId413" Type="http://schemas.openxmlformats.org/officeDocument/2006/relationships/image" Target="../media/image425.png"/><Relationship Id="rId414" Type="http://schemas.openxmlformats.org/officeDocument/2006/relationships/image" Target="../media/image426.png"/><Relationship Id="rId415" Type="http://schemas.openxmlformats.org/officeDocument/2006/relationships/image" Target="../media/image427.png"/><Relationship Id="rId416" Type="http://schemas.openxmlformats.org/officeDocument/2006/relationships/image" Target="../media/image428.png"/><Relationship Id="rId417" Type="http://schemas.openxmlformats.org/officeDocument/2006/relationships/image" Target="../media/image429.png"/><Relationship Id="rId418" Type="http://schemas.openxmlformats.org/officeDocument/2006/relationships/image" Target="../media/image430.png"/><Relationship Id="rId419" Type="http://schemas.openxmlformats.org/officeDocument/2006/relationships/image" Target="../media/image431.png"/><Relationship Id="rId420" Type="http://schemas.openxmlformats.org/officeDocument/2006/relationships/image" Target="../media/image432.png"/><Relationship Id="rId421" Type="http://schemas.openxmlformats.org/officeDocument/2006/relationships/image" Target="../media/image433.png"/><Relationship Id="rId422" Type="http://schemas.openxmlformats.org/officeDocument/2006/relationships/image" Target="../media/image434.png"/><Relationship Id="rId423" Type="http://schemas.openxmlformats.org/officeDocument/2006/relationships/image" Target="../media/image435.png"/><Relationship Id="rId424" Type="http://schemas.openxmlformats.org/officeDocument/2006/relationships/image" Target="../media/image436.png"/><Relationship Id="rId425" Type="http://schemas.openxmlformats.org/officeDocument/2006/relationships/image" Target="../media/image437.png"/><Relationship Id="rId426" Type="http://schemas.openxmlformats.org/officeDocument/2006/relationships/image" Target="../media/image438.png"/><Relationship Id="rId427" Type="http://schemas.openxmlformats.org/officeDocument/2006/relationships/image" Target="../media/image439.png"/><Relationship Id="rId428" Type="http://schemas.openxmlformats.org/officeDocument/2006/relationships/image" Target="../media/image440.png"/><Relationship Id="rId429" Type="http://schemas.openxmlformats.org/officeDocument/2006/relationships/image" Target="../media/image441.png"/><Relationship Id="rId430" Type="http://schemas.openxmlformats.org/officeDocument/2006/relationships/image" Target="../media/image442.png"/><Relationship Id="rId431" Type="http://schemas.openxmlformats.org/officeDocument/2006/relationships/image" Target="../media/image443.png"/><Relationship Id="rId432" Type="http://schemas.openxmlformats.org/officeDocument/2006/relationships/image" Target="../media/image444.png"/><Relationship Id="rId433" Type="http://schemas.openxmlformats.org/officeDocument/2006/relationships/image" Target="../media/image445.png"/><Relationship Id="rId434" Type="http://schemas.openxmlformats.org/officeDocument/2006/relationships/image" Target="../media/image446.png"/><Relationship Id="rId435" Type="http://schemas.openxmlformats.org/officeDocument/2006/relationships/image" Target="../media/image447.png"/><Relationship Id="rId436" Type="http://schemas.openxmlformats.org/officeDocument/2006/relationships/image" Target="../media/image448.png"/><Relationship Id="rId437" Type="http://schemas.openxmlformats.org/officeDocument/2006/relationships/image" Target="../media/image449.png"/><Relationship Id="rId438" Type="http://schemas.openxmlformats.org/officeDocument/2006/relationships/image" Target="../media/image450.png"/><Relationship Id="rId439" Type="http://schemas.openxmlformats.org/officeDocument/2006/relationships/image" Target="../media/image451.png"/><Relationship Id="rId440" Type="http://schemas.openxmlformats.org/officeDocument/2006/relationships/image" Target="../media/image452.png"/><Relationship Id="rId441" Type="http://schemas.openxmlformats.org/officeDocument/2006/relationships/image" Target="../media/image453.png"/><Relationship Id="rId442" Type="http://schemas.openxmlformats.org/officeDocument/2006/relationships/image" Target="../media/image454.png"/><Relationship Id="rId443" Type="http://schemas.openxmlformats.org/officeDocument/2006/relationships/image" Target="../media/image455.png"/><Relationship Id="rId444" Type="http://schemas.openxmlformats.org/officeDocument/2006/relationships/image" Target="../media/image456.png"/><Relationship Id="rId445" Type="http://schemas.openxmlformats.org/officeDocument/2006/relationships/image" Target="../media/image457.png"/><Relationship Id="rId446" Type="http://schemas.openxmlformats.org/officeDocument/2006/relationships/image" Target="../media/image458.png"/><Relationship Id="rId447" Type="http://schemas.openxmlformats.org/officeDocument/2006/relationships/image" Target="../media/image459.png"/><Relationship Id="rId448" Type="http://schemas.openxmlformats.org/officeDocument/2006/relationships/image" Target="../media/image460.png"/><Relationship Id="rId449" Type="http://schemas.openxmlformats.org/officeDocument/2006/relationships/image" Target="../media/image461.png"/><Relationship Id="rId450" Type="http://schemas.openxmlformats.org/officeDocument/2006/relationships/image" Target="../media/image462.png"/><Relationship Id="rId451" Type="http://schemas.openxmlformats.org/officeDocument/2006/relationships/image" Target="../media/image463.png"/><Relationship Id="rId452" Type="http://schemas.openxmlformats.org/officeDocument/2006/relationships/image" Target="../media/image464.png"/><Relationship Id="rId453" Type="http://schemas.openxmlformats.org/officeDocument/2006/relationships/image" Target="../media/image465.png"/><Relationship Id="rId454" Type="http://schemas.openxmlformats.org/officeDocument/2006/relationships/image" Target="../media/image466.png"/><Relationship Id="rId455" Type="http://schemas.openxmlformats.org/officeDocument/2006/relationships/image" Target="../media/image467.png"/><Relationship Id="rId456" Type="http://schemas.openxmlformats.org/officeDocument/2006/relationships/image" Target="../media/image468.png"/><Relationship Id="rId457" Type="http://schemas.openxmlformats.org/officeDocument/2006/relationships/image" Target="../media/image469.png"/><Relationship Id="rId458" Type="http://schemas.openxmlformats.org/officeDocument/2006/relationships/image" Target="../media/image470.png"/><Relationship Id="rId459" Type="http://schemas.openxmlformats.org/officeDocument/2006/relationships/image" Target="../media/image471.png"/><Relationship Id="rId460" Type="http://schemas.openxmlformats.org/officeDocument/2006/relationships/image" Target="../media/image472.png"/><Relationship Id="rId461" Type="http://schemas.openxmlformats.org/officeDocument/2006/relationships/image" Target="../media/image473.png"/><Relationship Id="rId462" Type="http://schemas.openxmlformats.org/officeDocument/2006/relationships/image" Target="../media/image474.png"/><Relationship Id="rId463" Type="http://schemas.openxmlformats.org/officeDocument/2006/relationships/image" Target="../media/image475.png"/><Relationship Id="rId464" Type="http://schemas.openxmlformats.org/officeDocument/2006/relationships/image" Target="../media/image476.png"/><Relationship Id="rId465" Type="http://schemas.openxmlformats.org/officeDocument/2006/relationships/image" Target="../media/image477.png"/><Relationship Id="rId466" Type="http://schemas.openxmlformats.org/officeDocument/2006/relationships/image" Target="../media/image478.png"/><Relationship Id="rId467" Type="http://schemas.openxmlformats.org/officeDocument/2006/relationships/image" Target="../media/image479.png"/><Relationship Id="rId468" Type="http://schemas.openxmlformats.org/officeDocument/2006/relationships/image" Target="../media/image480.png"/><Relationship Id="rId469" Type="http://schemas.openxmlformats.org/officeDocument/2006/relationships/image" Target="../media/image481.png"/><Relationship Id="rId470" Type="http://schemas.openxmlformats.org/officeDocument/2006/relationships/image" Target="../media/image482.png"/><Relationship Id="rId471" Type="http://schemas.openxmlformats.org/officeDocument/2006/relationships/image" Target="../media/image483.png"/><Relationship Id="rId472" Type="http://schemas.openxmlformats.org/officeDocument/2006/relationships/image" Target="../media/image484.png"/><Relationship Id="rId473" Type="http://schemas.openxmlformats.org/officeDocument/2006/relationships/image" Target="../media/image485.png"/><Relationship Id="rId474" Type="http://schemas.openxmlformats.org/officeDocument/2006/relationships/image" Target="../media/image486.png"/><Relationship Id="rId475" Type="http://schemas.openxmlformats.org/officeDocument/2006/relationships/image" Target="../media/image487.png"/><Relationship Id="rId476" Type="http://schemas.openxmlformats.org/officeDocument/2006/relationships/image" Target="../media/image488.png"/><Relationship Id="rId477" Type="http://schemas.openxmlformats.org/officeDocument/2006/relationships/image" Target="../media/image489.png"/><Relationship Id="rId478" Type="http://schemas.openxmlformats.org/officeDocument/2006/relationships/image" Target="../media/image490.png"/><Relationship Id="rId479" Type="http://schemas.openxmlformats.org/officeDocument/2006/relationships/image" Target="../media/image491.png"/><Relationship Id="rId480" Type="http://schemas.openxmlformats.org/officeDocument/2006/relationships/image" Target="../media/image492.png"/><Relationship Id="rId481" Type="http://schemas.openxmlformats.org/officeDocument/2006/relationships/image" Target="../media/image493.png"/><Relationship Id="rId482" Type="http://schemas.openxmlformats.org/officeDocument/2006/relationships/image" Target="../media/image494.png"/><Relationship Id="rId483" Type="http://schemas.openxmlformats.org/officeDocument/2006/relationships/image" Target="../media/image495.png"/><Relationship Id="rId484" Type="http://schemas.openxmlformats.org/officeDocument/2006/relationships/image" Target="../media/image496.png"/><Relationship Id="rId485" Type="http://schemas.openxmlformats.org/officeDocument/2006/relationships/image" Target="../media/image497.png"/><Relationship Id="rId486" Type="http://schemas.openxmlformats.org/officeDocument/2006/relationships/image" Target="../media/image498.png"/><Relationship Id="rId487" Type="http://schemas.openxmlformats.org/officeDocument/2006/relationships/image" Target="../media/image499.png"/><Relationship Id="rId488" Type="http://schemas.openxmlformats.org/officeDocument/2006/relationships/image" Target="../media/image500.png"/><Relationship Id="rId489" Type="http://schemas.openxmlformats.org/officeDocument/2006/relationships/image" Target="../media/image501.png"/><Relationship Id="rId490" Type="http://schemas.openxmlformats.org/officeDocument/2006/relationships/image" Target="../media/image502.png"/><Relationship Id="rId491" Type="http://schemas.openxmlformats.org/officeDocument/2006/relationships/image" Target="../media/image503.png"/><Relationship Id="rId492" Type="http://schemas.openxmlformats.org/officeDocument/2006/relationships/image" Target="../media/image504.png"/><Relationship Id="rId493" Type="http://schemas.openxmlformats.org/officeDocument/2006/relationships/image" Target="../media/image505.png"/><Relationship Id="rId494" Type="http://schemas.openxmlformats.org/officeDocument/2006/relationships/image" Target="../media/image506.png"/><Relationship Id="rId495" Type="http://schemas.openxmlformats.org/officeDocument/2006/relationships/image" Target="../media/image507.png"/><Relationship Id="rId496" Type="http://schemas.openxmlformats.org/officeDocument/2006/relationships/image" Target="../media/image508.png"/><Relationship Id="rId497" Type="http://schemas.openxmlformats.org/officeDocument/2006/relationships/image" Target="../media/image509.png"/><Relationship Id="rId498" Type="http://schemas.openxmlformats.org/officeDocument/2006/relationships/image" Target="../media/image510.png"/><Relationship Id="rId499" Type="http://schemas.openxmlformats.org/officeDocument/2006/relationships/image" Target="../media/image511.png"/><Relationship Id="rId500" Type="http://schemas.openxmlformats.org/officeDocument/2006/relationships/image" Target="../media/image512.png"/><Relationship Id="rId501" Type="http://schemas.openxmlformats.org/officeDocument/2006/relationships/image" Target="../media/image513.png"/><Relationship Id="rId502" Type="http://schemas.openxmlformats.org/officeDocument/2006/relationships/image" Target="../media/image514.png"/><Relationship Id="rId503" Type="http://schemas.openxmlformats.org/officeDocument/2006/relationships/image" Target="../media/image515.png"/><Relationship Id="rId504" Type="http://schemas.openxmlformats.org/officeDocument/2006/relationships/image" Target="../media/image516.png"/><Relationship Id="rId505" Type="http://schemas.openxmlformats.org/officeDocument/2006/relationships/image" Target="../media/image517.png"/><Relationship Id="rId506" Type="http://schemas.openxmlformats.org/officeDocument/2006/relationships/image" Target="../media/image518.png"/><Relationship Id="rId507" Type="http://schemas.openxmlformats.org/officeDocument/2006/relationships/image" Target="../media/image519.png"/><Relationship Id="rId508" Type="http://schemas.openxmlformats.org/officeDocument/2006/relationships/image" Target="../media/image520.png"/><Relationship Id="rId509" Type="http://schemas.openxmlformats.org/officeDocument/2006/relationships/image" Target="../media/image521.png"/><Relationship Id="rId510" Type="http://schemas.openxmlformats.org/officeDocument/2006/relationships/image" Target="../media/image522.png"/><Relationship Id="rId511" Type="http://schemas.openxmlformats.org/officeDocument/2006/relationships/image" Target="../media/image523.png"/><Relationship Id="rId512" Type="http://schemas.openxmlformats.org/officeDocument/2006/relationships/image" Target="../media/image524.png"/><Relationship Id="rId513" Type="http://schemas.openxmlformats.org/officeDocument/2006/relationships/image" Target="../media/image525.png"/><Relationship Id="rId514" Type="http://schemas.openxmlformats.org/officeDocument/2006/relationships/image" Target="../media/image526.png"/><Relationship Id="rId515" Type="http://schemas.openxmlformats.org/officeDocument/2006/relationships/image" Target="../media/image527.png"/><Relationship Id="rId516" Type="http://schemas.openxmlformats.org/officeDocument/2006/relationships/image" Target="../media/image528.png"/><Relationship Id="rId517" Type="http://schemas.openxmlformats.org/officeDocument/2006/relationships/image" Target="../media/image529.png"/><Relationship Id="rId518" Type="http://schemas.openxmlformats.org/officeDocument/2006/relationships/image" Target="../media/image530.png"/><Relationship Id="rId519" Type="http://schemas.openxmlformats.org/officeDocument/2006/relationships/image" Target="../media/image531.png"/><Relationship Id="rId520" Type="http://schemas.openxmlformats.org/officeDocument/2006/relationships/image" Target="../media/image532.png"/><Relationship Id="rId521" Type="http://schemas.openxmlformats.org/officeDocument/2006/relationships/image" Target="../media/image533.png"/><Relationship Id="rId522" Type="http://schemas.openxmlformats.org/officeDocument/2006/relationships/image" Target="../media/image534.png"/><Relationship Id="rId523" Type="http://schemas.openxmlformats.org/officeDocument/2006/relationships/image" Target="../media/image535.png"/><Relationship Id="rId524" Type="http://schemas.openxmlformats.org/officeDocument/2006/relationships/image" Target="../media/image536.png"/><Relationship Id="rId525" Type="http://schemas.openxmlformats.org/officeDocument/2006/relationships/image" Target="../media/image537.png"/><Relationship Id="rId526" Type="http://schemas.openxmlformats.org/officeDocument/2006/relationships/image" Target="../media/image538.png"/><Relationship Id="rId527" Type="http://schemas.openxmlformats.org/officeDocument/2006/relationships/image" Target="../media/image539.png"/><Relationship Id="rId528" Type="http://schemas.openxmlformats.org/officeDocument/2006/relationships/image" Target="../media/image540.png"/><Relationship Id="rId529" Type="http://schemas.openxmlformats.org/officeDocument/2006/relationships/image" Target="../media/image541.png"/><Relationship Id="rId530" Type="http://schemas.openxmlformats.org/officeDocument/2006/relationships/image" Target="../media/image542.png"/><Relationship Id="rId531" Type="http://schemas.openxmlformats.org/officeDocument/2006/relationships/image" Target="../media/image543.png"/><Relationship Id="rId532" Type="http://schemas.openxmlformats.org/officeDocument/2006/relationships/image" Target="../media/image544.png"/><Relationship Id="rId533" Type="http://schemas.openxmlformats.org/officeDocument/2006/relationships/image" Target="../media/image545.png"/><Relationship Id="rId534" Type="http://schemas.openxmlformats.org/officeDocument/2006/relationships/image" Target="../media/image546.png"/><Relationship Id="rId535" Type="http://schemas.openxmlformats.org/officeDocument/2006/relationships/image" Target="../media/image547.png"/><Relationship Id="rId536" Type="http://schemas.openxmlformats.org/officeDocument/2006/relationships/image" Target="../media/image548.png"/><Relationship Id="rId537" Type="http://schemas.openxmlformats.org/officeDocument/2006/relationships/image" Target="../media/image549.png"/><Relationship Id="rId538" Type="http://schemas.openxmlformats.org/officeDocument/2006/relationships/image" Target="../media/image550.png"/><Relationship Id="rId539" Type="http://schemas.openxmlformats.org/officeDocument/2006/relationships/image" Target="../media/image551.png"/><Relationship Id="rId540" Type="http://schemas.openxmlformats.org/officeDocument/2006/relationships/image" Target="../media/image552.png"/><Relationship Id="rId541" Type="http://schemas.openxmlformats.org/officeDocument/2006/relationships/image" Target="../media/image553.png"/><Relationship Id="rId542" Type="http://schemas.openxmlformats.org/officeDocument/2006/relationships/image" Target="../media/image554.png"/><Relationship Id="rId543" Type="http://schemas.openxmlformats.org/officeDocument/2006/relationships/image" Target="../media/image555.png"/><Relationship Id="rId544" Type="http://schemas.openxmlformats.org/officeDocument/2006/relationships/image" Target="../media/image556.png"/><Relationship Id="rId545" Type="http://schemas.openxmlformats.org/officeDocument/2006/relationships/image" Target="../media/image557.png"/><Relationship Id="rId546" Type="http://schemas.openxmlformats.org/officeDocument/2006/relationships/image" Target="../media/image558.png"/><Relationship Id="rId547" Type="http://schemas.openxmlformats.org/officeDocument/2006/relationships/image" Target="../media/image559.png"/><Relationship Id="rId548" Type="http://schemas.openxmlformats.org/officeDocument/2006/relationships/image" Target="../media/image560.png"/><Relationship Id="rId549" Type="http://schemas.openxmlformats.org/officeDocument/2006/relationships/image" Target="../media/image561.png"/><Relationship Id="rId550" Type="http://schemas.openxmlformats.org/officeDocument/2006/relationships/image" Target="../media/image562.png"/><Relationship Id="rId551" Type="http://schemas.openxmlformats.org/officeDocument/2006/relationships/image" Target="../media/image563.png"/><Relationship Id="rId552" Type="http://schemas.openxmlformats.org/officeDocument/2006/relationships/image" Target="../media/image564.png"/><Relationship Id="rId553" Type="http://schemas.openxmlformats.org/officeDocument/2006/relationships/image" Target="../media/image565.png"/><Relationship Id="rId554" Type="http://schemas.openxmlformats.org/officeDocument/2006/relationships/image" Target="../media/image566.png"/><Relationship Id="rId555" Type="http://schemas.openxmlformats.org/officeDocument/2006/relationships/image" Target="../media/image567.png"/><Relationship Id="rId556" Type="http://schemas.openxmlformats.org/officeDocument/2006/relationships/image" Target="../media/image568.png"/><Relationship Id="rId557" Type="http://schemas.openxmlformats.org/officeDocument/2006/relationships/image" Target="../media/image569.png"/><Relationship Id="rId558" Type="http://schemas.openxmlformats.org/officeDocument/2006/relationships/image" Target="../media/image570.png"/><Relationship Id="rId559" Type="http://schemas.openxmlformats.org/officeDocument/2006/relationships/image" Target="../media/image571.png"/><Relationship Id="rId560" Type="http://schemas.openxmlformats.org/officeDocument/2006/relationships/image" Target="../media/image572.png"/><Relationship Id="rId561" Type="http://schemas.openxmlformats.org/officeDocument/2006/relationships/image" Target="../media/image573.png"/><Relationship Id="rId562" Type="http://schemas.openxmlformats.org/officeDocument/2006/relationships/image" Target="../media/image574.png"/><Relationship Id="rId563" Type="http://schemas.openxmlformats.org/officeDocument/2006/relationships/image" Target="../media/image575.png"/><Relationship Id="rId564" Type="http://schemas.openxmlformats.org/officeDocument/2006/relationships/image" Target="../media/image576.jpg"/><Relationship Id="rId565" Type="http://schemas.openxmlformats.org/officeDocument/2006/relationships/image" Target="../media/image577.jpg"/><Relationship Id="rId566" Type="http://schemas.openxmlformats.org/officeDocument/2006/relationships/image" Target="../media/image578.jpg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79.png"/><Relationship Id="rId3" Type="http://schemas.openxmlformats.org/officeDocument/2006/relationships/image" Target="../media/image580.jpg"/><Relationship Id="rId4" Type="http://schemas.openxmlformats.org/officeDocument/2006/relationships/image" Target="../media/image581.jpg"/><Relationship Id="rId5" Type="http://schemas.openxmlformats.org/officeDocument/2006/relationships/image" Target="../media/image582.png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83.jpg"/><Relationship Id="rId3" Type="http://schemas.openxmlformats.org/officeDocument/2006/relationships/image" Target="../media/image584.png"/><Relationship Id="rId4" Type="http://schemas.openxmlformats.org/officeDocument/2006/relationships/image" Target="../media/image585.png"/><Relationship Id="rId5" Type="http://schemas.openxmlformats.org/officeDocument/2006/relationships/image" Target="../media/image586.png"/><Relationship Id="rId6" Type="http://schemas.openxmlformats.org/officeDocument/2006/relationships/image" Target="../media/image587.png"/><Relationship Id="rId7" Type="http://schemas.openxmlformats.org/officeDocument/2006/relationships/image" Target="../media/image588.png"/><Relationship Id="rId8" Type="http://schemas.openxmlformats.org/officeDocument/2006/relationships/image" Target="../media/image589.png"/><Relationship Id="rId9" Type="http://schemas.openxmlformats.org/officeDocument/2006/relationships/image" Target="../media/image590.png"/><Relationship Id="rId10" Type="http://schemas.openxmlformats.org/officeDocument/2006/relationships/image" Target="../media/image591.png"/><Relationship Id="rId11" Type="http://schemas.openxmlformats.org/officeDocument/2006/relationships/image" Target="../media/image592.png"/><Relationship Id="rId12" Type="http://schemas.openxmlformats.org/officeDocument/2006/relationships/image" Target="../media/image593.png"/><Relationship Id="rId13" Type="http://schemas.openxmlformats.org/officeDocument/2006/relationships/image" Target="../media/image594.png"/><Relationship Id="rId14" Type="http://schemas.openxmlformats.org/officeDocument/2006/relationships/image" Target="../media/image595.png"/><Relationship Id="rId15" Type="http://schemas.openxmlformats.org/officeDocument/2006/relationships/image" Target="../media/image596.png"/><Relationship Id="rId16" Type="http://schemas.openxmlformats.org/officeDocument/2006/relationships/image" Target="../media/image597.png"/><Relationship Id="rId17" Type="http://schemas.openxmlformats.org/officeDocument/2006/relationships/image" Target="../media/image598.png"/><Relationship Id="rId18" Type="http://schemas.openxmlformats.org/officeDocument/2006/relationships/image" Target="../media/image599.png"/><Relationship Id="rId19" Type="http://schemas.openxmlformats.org/officeDocument/2006/relationships/image" Target="../media/image600.png"/><Relationship Id="rId20" Type="http://schemas.openxmlformats.org/officeDocument/2006/relationships/image" Target="../media/image601.png"/><Relationship Id="rId21" Type="http://schemas.openxmlformats.org/officeDocument/2006/relationships/image" Target="../media/image602.png"/><Relationship Id="rId22" Type="http://schemas.openxmlformats.org/officeDocument/2006/relationships/image" Target="../media/image603.png"/><Relationship Id="rId23" Type="http://schemas.openxmlformats.org/officeDocument/2006/relationships/image" Target="../media/image604.png"/><Relationship Id="rId24" Type="http://schemas.openxmlformats.org/officeDocument/2006/relationships/image" Target="../media/image605.png"/><Relationship Id="rId25" Type="http://schemas.openxmlformats.org/officeDocument/2006/relationships/image" Target="../media/image606.png"/><Relationship Id="rId26" Type="http://schemas.openxmlformats.org/officeDocument/2006/relationships/image" Target="../media/image607.png"/><Relationship Id="rId27" Type="http://schemas.openxmlformats.org/officeDocument/2006/relationships/image" Target="../media/image608.png"/><Relationship Id="rId28" Type="http://schemas.openxmlformats.org/officeDocument/2006/relationships/image" Target="../media/image609.png"/><Relationship Id="rId29" Type="http://schemas.openxmlformats.org/officeDocument/2006/relationships/image" Target="../media/image610.png"/><Relationship Id="rId30" Type="http://schemas.openxmlformats.org/officeDocument/2006/relationships/image" Target="../media/image611.png"/><Relationship Id="rId31" Type="http://schemas.openxmlformats.org/officeDocument/2006/relationships/image" Target="../media/image612.png"/><Relationship Id="rId32" Type="http://schemas.openxmlformats.org/officeDocument/2006/relationships/image" Target="../media/image613.png"/><Relationship Id="rId33" Type="http://schemas.openxmlformats.org/officeDocument/2006/relationships/image" Target="../media/image614.png"/><Relationship Id="rId34" Type="http://schemas.openxmlformats.org/officeDocument/2006/relationships/image" Target="../media/image615.png"/><Relationship Id="rId35" Type="http://schemas.openxmlformats.org/officeDocument/2006/relationships/image" Target="../media/image616.png"/><Relationship Id="rId36" Type="http://schemas.openxmlformats.org/officeDocument/2006/relationships/image" Target="../media/image617.png"/><Relationship Id="rId37" Type="http://schemas.openxmlformats.org/officeDocument/2006/relationships/image" Target="../media/image618.png"/><Relationship Id="rId38" Type="http://schemas.openxmlformats.org/officeDocument/2006/relationships/image" Target="../media/image619.png"/><Relationship Id="rId39" Type="http://schemas.openxmlformats.org/officeDocument/2006/relationships/image" Target="../media/image620.png"/><Relationship Id="rId40" Type="http://schemas.openxmlformats.org/officeDocument/2006/relationships/image" Target="../media/image621.png"/><Relationship Id="rId41" Type="http://schemas.openxmlformats.org/officeDocument/2006/relationships/image" Target="../media/image622.png"/><Relationship Id="rId42" Type="http://schemas.openxmlformats.org/officeDocument/2006/relationships/image" Target="../media/image623.png"/><Relationship Id="rId43" Type="http://schemas.openxmlformats.org/officeDocument/2006/relationships/image" Target="../media/image624.png"/><Relationship Id="rId44" Type="http://schemas.openxmlformats.org/officeDocument/2006/relationships/image" Target="../media/image625.png"/><Relationship Id="rId45" Type="http://schemas.openxmlformats.org/officeDocument/2006/relationships/image" Target="../media/image626.png"/><Relationship Id="rId46" Type="http://schemas.openxmlformats.org/officeDocument/2006/relationships/image" Target="../media/image627.png"/><Relationship Id="rId47" Type="http://schemas.openxmlformats.org/officeDocument/2006/relationships/image" Target="../media/image628.png"/><Relationship Id="rId48" Type="http://schemas.openxmlformats.org/officeDocument/2006/relationships/image" Target="../media/image629.png"/><Relationship Id="rId49" Type="http://schemas.openxmlformats.org/officeDocument/2006/relationships/image" Target="../media/image630.png"/><Relationship Id="rId50" Type="http://schemas.openxmlformats.org/officeDocument/2006/relationships/image" Target="../media/image631.png"/><Relationship Id="rId51" Type="http://schemas.openxmlformats.org/officeDocument/2006/relationships/image" Target="../media/image632.png"/><Relationship Id="rId52" Type="http://schemas.openxmlformats.org/officeDocument/2006/relationships/image" Target="../media/image633.png"/><Relationship Id="rId53" Type="http://schemas.openxmlformats.org/officeDocument/2006/relationships/image" Target="../media/image634.png"/><Relationship Id="rId54" Type="http://schemas.openxmlformats.org/officeDocument/2006/relationships/image" Target="../media/image635.png"/><Relationship Id="rId55" Type="http://schemas.openxmlformats.org/officeDocument/2006/relationships/image" Target="../media/image636.png"/><Relationship Id="rId56" Type="http://schemas.openxmlformats.org/officeDocument/2006/relationships/image" Target="../media/image637.png"/><Relationship Id="rId57" Type="http://schemas.openxmlformats.org/officeDocument/2006/relationships/image" Target="../media/image638.png"/><Relationship Id="rId58" Type="http://schemas.openxmlformats.org/officeDocument/2006/relationships/image" Target="../media/image639.png"/><Relationship Id="rId59" Type="http://schemas.openxmlformats.org/officeDocument/2006/relationships/image" Target="../media/image640.png"/><Relationship Id="rId60" Type="http://schemas.openxmlformats.org/officeDocument/2006/relationships/image" Target="../media/image641.png"/><Relationship Id="rId61" Type="http://schemas.openxmlformats.org/officeDocument/2006/relationships/image" Target="../media/image642.png"/><Relationship Id="rId62" Type="http://schemas.openxmlformats.org/officeDocument/2006/relationships/image" Target="../media/image643.png"/><Relationship Id="rId63" Type="http://schemas.openxmlformats.org/officeDocument/2006/relationships/image" Target="../media/image644.png"/><Relationship Id="rId64" Type="http://schemas.openxmlformats.org/officeDocument/2006/relationships/image" Target="../media/image645.png"/><Relationship Id="rId65" Type="http://schemas.openxmlformats.org/officeDocument/2006/relationships/image" Target="../media/image646.png"/><Relationship Id="rId66" Type="http://schemas.openxmlformats.org/officeDocument/2006/relationships/image" Target="../media/image647.png"/><Relationship Id="rId67" Type="http://schemas.openxmlformats.org/officeDocument/2006/relationships/image" Target="../media/image648.png"/><Relationship Id="rId68" Type="http://schemas.openxmlformats.org/officeDocument/2006/relationships/image" Target="../media/image649.png"/><Relationship Id="rId69" Type="http://schemas.openxmlformats.org/officeDocument/2006/relationships/image" Target="../media/image650.png"/><Relationship Id="rId70" Type="http://schemas.openxmlformats.org/officeDocument/2006/relationships/image" Target="../media/image651.png"/><Relationship Id="rId71" Type="http://schemas.openxmlformats.org/officeDocument/2006/relationships/image" Target="../media/image652.png"/><Relationship Id="rId72" Type="http://schemas.openxmlformats.org/officeDocument/2006/relationships/image" Target="../media/image653.png"/><Relationship Id="rId73" Type="http://schemas.openxmlformats.org/officeDocument/2006/relationships/image" Target="../media/image654.png"/><Relationship Id="rId74" Type="http://schemas.openxmlformats.org/officeDocument/2006/relationships/image" Target="../media/image655.png"/><Relationship Id="rId75" Type="http://schemas.openxmlformats.org/officeDocument/2006/relationships/image" Target="../media/image656.png"/><Relationship Id="rId76" Type="http://schemas.openxmlformats.org/officeDocument/2006/relationships/image" Target="../media/image657.png"/><Relationship Id="rId77" Type="http://schemas.openxmlformats.org/officeDocument/2006/relationships/image" Target="../media/image658.png"/><Relationship Id="rId78" Type="http://schemas.openxmlformats.org/officeDocument/2006/relationships/image" Target="../media/image659.png"/><Relationship Id="rId79" Type="http://schemas.openxmlformats.org/officeDocument/2006/relationships/image" Target="../media/image660.png"/><Relationship Id="rId80" Type="http://schemas.openxmlformats.org/officeDocument/2006/relationships/image" Target="../media/image661.png"/><Relationship Id="rId81" Type="http://schemas.openxmlformats.org/officeDocument/2006/relationships/image" Target="../media/image662.png"/><Relationship Id="rId82" Type="http://schemas.openxmlformats.org/officeDocument/2006/relationships/image" Target="../media/image663.png"/><Relationship Id="rId83" Type="http://schemas.openxmlformats.org/officeDocument/2006/relationships/image" Target="../media/image664.png"/><Relationship Id="rId84" Type="http://schemas.openxmlformats.org/officeDocument/2006/relationships/image" Target="../media/image665.png"/><Relationship Id="rId85" Type="http://schemas.openxmlformats.org/officeDocument/2006/relationships/image" Target="../media/image666.png"/><Relationship Id="rId86" Type="http://schemas.openxmlformats.org/officeDocument/2006/relationships/image" Target="../media/image667.png"/><Relationship Id="rId87" Type="http://schemas.openxmlformats.org/officeDocument/2006/relationships/image" Target="../media/image668.png"/><Relationship Id="rId88" Type="http://schemas.openxmlformats.org/officeDocument/2006/relationships/image" Target="../media/image669.png"/><Relationship Id="rId89" Type="http://schemas.openxmlformats.org/officeDocument/2006/relationships/image" Target="../media/image670.png"/><Relationship Id="rId90" Type="http://schemas.openxmlformats.org/officeDocument/2006/relationships/image" Target="../media/image671.png"/><Relationship Id="rId91" Type="http://schemas.openxmlformats.org/officeDocument/2006/relationships/image" Target="../media/image672.png"/><Relationship Id="rId92" Type="http://schemas.openxmlformats.org/officeDocument/2006/relationships/image" Target="../media/image673.png"/><Relationship Id="rId93" Type="http://schemas.openxmlformats.org/officeDocument/2006/relationships/image" Target="../media/image674.png"/><Relationship Id="rId94" Type="http://schemas.openxmlformats.org/officeDocument/2006/relationships/image" Target="../media/image675.png"/><Relationship Id="rId95" Type="http://schemas.openxmlformats.org/officeDocument/2006/relationships/image" Target="../media/image676.png"/><Relationship Id="rId96" Type="http://schemas.openxmlformats.org/officeDocument/2006/relationships/image" Target="../media/image677.png"/><Relationship Id="rId97" Type="http://schemas.openxmlformats.org/officeDocument/2006/relationships/image" Target="../media/image678.png"/><Relationship Id="rId98" Type="http://schemas.openxmlformats.org/officeDocument/2006/relationships/image" Target="../media/image679.png"/><Relationship Id="rId99" Type="http://schemas.openxmlformats.org/officeDocument/2006/relationships/image" Target="../media/image680.png"/><Relationship Id="rId100" Type="http://schemas.openxmlformats.org/officeDocument/2006/relationships/image" Target="../media/image681.png"/><Relationship Id="rId101" Type="http://schemas.openxmlformats.org/officeDocument/2006/relationships/image" Target="../media/image682.png"/><Relationship Id="rId102" Type="http://schemas.openxmlformats.org/officeDocument/2006/relationships/image" Target="../media/image683.png"/><Relationship Id="rId103" Type="http://schemas.openxmlformats.org/officeDocument/2006/relationships/image" Target="../media/image684.png"/><Relationship Id="rId104" Type="http://schemas.openxmlformats.org/officeDocument/2006/relationships/image" Target="../media/image685.png"/><Relationship Id="rId105" Type="http://schemas.openxmlformats.org/officeDocument/2006/relationships/image" Target="../media/image686.png"/><Relationship Id="rId106" Type="http://schemas.openxmlformats.org/officeDocument/2006/relationships/image" Target="../media/image687.png"/><Relationship Id="rId107" Type="http://schemas.openxmlformats.org/officeDocument/2006/relationships/image" Target="../media/image688.png"/><Relationship Id="rId108" Type="http://schemas.openxmlformats.org/officeDocument/2006/relationships/image" Target="../media/image689.png"/><Relationship Id="rId109" Type="http://schemas.openxmlformats.org/officeDocument/2006/relationships/image" Target="../media/image690.png"/><Relationship Id="rId110" Type="http://schemas.openxmlformats.org/officeDocument/2006/relationships/image" Target="../media/image691.png"/><Relationship Id="rId111" Type="http://schemas.openxmlformats.org/officeDocument/2006/relationships/image" Target="../media/image692.png"/><Relationship Id="rId112" Type="http://schemas.openxmlformats.org/officeDocument/2006/relationships/image" Target="../media/image693.png"/><Relationship Id="rId113" Type="http://schemas.openxmlformats.org/officeDocument/2006/relationships/image" Target="../media/image694.png"/><Relationship Id="rId114" Type="http://schemas.openxmlformats.org/officeDocument/2006/relationships/image" Target="../media/image695.png"/><Relationship Id="rId115" Type="http://schemas.openxmlformats.org/officeDocument/2006/relationships/image" Target="../media/image696.png"/><Relationship Id="rId116" Type="http://schemas.openxmlformats.org/officeDocument/2006/relationships/image" Target="../media/image697.png"/><Relationship Id="rId117" Type="http://schemas.openxmlformats.org/officeDocument/2006/relationships/image" Target="../media/image698.png"/><Relationship Id="rId118" Type="http://schemas.openxmlformats.org/officeDocument/2006/relationships/image" Target="../media/image699.png"/><Relationship Id="rId119" Type="http://schemas.openxmlformats.org/officeDocument/2006/relationships/image" Target="../media/image700.png"/><Relationship Id="rId120" Type="http://schemas.openxmlformats.org/officeDocument/2006/relationships/image" Target="../media/image701.png"/><Relationship Id="rId121" Type="http://schemas.openxmlformats.org/officeDocument/2006/relationships/image" Target="../media/image702.png"/><Relationship Id="rId122" Type="http://schemas.openxmlformats.org/officeDocument/2006/relationships/image" Target="../media/image703.png"/><Relationship Id="rId123" Type="http://schemas.openxmlformats.org/officeDocument/2006/relationships/image" Target="../media/image704.png"/><Relationship Id="rId124" Type="http://schemas.openxmlformats.org/officeDocument/2006/relationships/image" Target="../media/image705.png"/><Relationship Id="rId125" Type="http://schemas.openxmlformats.org/officeDocument/2006/relationships/image" Target="../media/image706.png"/><Relationship Id="rId126" Type="http://schemas.openxmlformats.org/officeDocument/2006/relationships/image" Target="../media/image707.png"/><Relationship Id="rId127" Type="http://schemas.openxmlformats.org/officeDocument/2006/relationships/image" Target="../media/image708.png"/><Relationship Id="rId128" Type="http://schemas.openxmlformats.org/officeDocument/2006/relationships/image" Target="../media/image709.png"/><Relationship Id="rId129" Type="http://schemas.openxmlformats.org/officeDocument/2006/relationships/image" Target="../media/image710.png"/><Relationship Id="rId130" Type="http://schemas.openxmlformats.org/officeDocument/2006/relationships/image" Target="../media/image711.png"/><Relationship Id="rId131" Type="http://schemas.openxmlformats.org/officeDocument/2006/relationships/image" Target="../media/image712.png"/><Relationship Id="rId132" Type="http://schemas.openxmlformats.org/officeDocument/2006/relationships/image" Target="../media/image713.png"/><Relationship Id="rId133" Type="http://schemas.openxmlformats.org/officeDocument/2006/relationships/image" Target="../media/image714.png"/><Relationship Id="rId134" Type="http://schemas.openxmlformats.org/officeDocument/2006/relationships/image" Target="../media/image715.png"/><Relationship Id="rId135" Type="http://schemas.openxmlformats.org/officeDocument/2006/relationships/image" Target="../media/image716.png"/><Relationship Id="rId136" Type="http://schemas.openxmlformats.org/officeDocument/2006/relationships/image" Target="../media/image717.png"/><Relationship Id="rId137" Type="http://schemas.openxmlformats.org/officeDocument/2006/relationships/image" Target="../media/image718.png"/><Relationship Id="rId138" Type="http://schemas.openxmlformats.org/officeDocument/2006/relationships/image" Target="../media/image719.png"/><Relationship Id="rId139" Type="http://schemas.openxmlformats.org/officeDocument/2006/relationships/image" Target="../media/image720.png"/><Relationship Id="rId140" Type="http://schemas.openxmlformats.org/officeDocument/2006/relationships/image" Target="../media/image721.png"/><Relationship Id="rId141" Type="http://schemas.openxmlformats.org/officeDocument/2006/relationships/image" Target="../media/image722.png"/><Relationship Id="rId142" Type="http://schemas.openxmlformats.org/officeDocument/2006/relationships/image" Target="../media/image723.png"/><Relationship Id="rId143" Type="http://schemas.openxmlformats.org/officeDocument/2006/relationships/image" Target="../media/image724.png"/><Relationship Id="rId144" Type="http://schemas.openxmlformats.org/officeDocument/2006/relationships/image" Target="../media/image725.png"/><Relationship Id="rId145" Type="http://schemas.openxmlformats.org/officeDocument/2006/relationships/image" Target="../media/image726.png"/><Relationship Id="rId146" Type="http://schemas.openxmlformats.org/officeDocument/2006/relationships/image" Target="../media/image727.png"/><Relationship Id="rId147" Type="http://schemas.openxmlformats.org/officeDocument/2006/relationships/image" Target="../media/image728.png"/><Relationship Id="rId148" Type="http://schemas.openxmlformats.org/officeDocument/2006/relationships/image" Target="../media/image729.png"/><Relationship Id="rId149" Type="http://schemas.openxmlformats.org/officeDocument/2006/relationships/image" Target="../media/image730.png"/><Relationship Id="rId150" Type="http://schemas.openxmlformats.org/officeDocument/2006/relationships/image" Target="../media/image731.png"/><Relationship Id="rId151" Type="http://schemas.openxmlformats.org/officeDocument/2006/relationships/image" Target="../media/image732.png"/><Relationship Id="rId152" Type="http://schemas.openxmlformats.org/officeDocument/2006/relationships/image" Target="../media/image733.png"/><Relationship Id="rId153" Type="http://schemas.openxmlformats.org/officeDocument/2006/relationships/image" Target="../media/image734.png"/><Relationship Id="rId154" Type="http://schemas.openxmlformats.org/officeDocument/2006/relationships/image" Target="../media/image735.png"/><Relationship Id="rId155" Type="http://schemas.openxmlformats.org/officeDocument/2006/relationships/image" Target="../media/image736.png"/><Relationship Id="rId156" Type="http://schemas.openxmlformats.org/officeDocument/2006/relationships/image" Target="../media/image737.png"/><Relationship Id="rId157" Type="http://schemas.openxmlformats.org/officeDocument/2006/relationships/image" Target="../media/image738.png"/><Relationship Id="rId158" Type="http://schemas.openxmlformats.org/officeDocument/2006/relationships/image" Target="../media/image739.png"/><Relationship Id="rId159" Type="http://schemas.openxmlformats.org/officeDocument/2006/relationships/image" Target="../media/image740.png"/><Relationship Id="rId160" Type="http://schemas.openxmlformats.org/officeDocument/2006/relationships/image" Target="../media/image741.png"/><Relationship Id="rId161" Type="http://schemas.openxmlformats.org/officeDocument/2006/relationships/image" Target="../media/image742.png"/><Relationship Id="rId162" Type="http://schemas.openxmlformats.org/officeDocument/2006/relationships/image" Target="../media/image743.png"/><Relationship Id="rId163" Type="http://schemas.openxmlformats.org/officeDocument/2006/relationships/image" Target="../media/image744.png"/><Relationship Id="rId164" Type="http://schemas.openxmlformats.org/officeDocument/2006/relationships/image" Target="../media/image745.png"/><Relationship Id="rId165" Type="http://schemas.openxmlformats.org/officeDocument/2006/relationships/image" Target="../media/image746.png"/><Relationship Id="rId166" Type="http://schemas.openxmlformats.org/officeDocument/2006/relationships/image" Target="../media/image747.png"/><Relationship Id="rId167" Type="http://schemas.openxmlformats.org/officeDocument/2006/relationships/image" Target="../media/image748.png"/><Relationship Id="rId168" Type="http://schemas.openxmlformats.org/officeDocument/2006/relationships/image" Target="../media/image749.png"/><Relationship Id="rId169" Type="http://schemas.openxmlformats.org/officeDocument/2006/relationships/image" Target="../media/image750.png"/><Relationship Id="rId170" Type="http://schemas.openxmlformats.org/officeDocument/2006/relationships/image" Target="../media/image751.png"/><Relationship Id="rId171" Type="http://schemas.openxmlformats.org/officeDocument/2006/relationships/image" Target="../media/image752.png"/><Relationship Id="rId172" Type="http://schemas.openxmlformats.org/officeDocument/2006/relationships/image" Target="../media/image753.png"/><Relationship Id="rId173" Type="http://schemas.openxmlformats.org/officeDocument/2006/relationships/image" Target="../media/image754.png"/><Relationship Id="rId174" Type="http://schemas.openxmlformats.org/officeDocument/2006/relationships/image" Target="../media/image755.png"/><Relationship Id="rId175" Type="http://schemas.openxmlformats.org/officeDocument/2006/relationships/image" Target="../media/image756.png"/><Relationship Id="rId176" Type="http://schemas.openxmlformats.org/officeDocument/2006/relationships/image" Target="../media/image757.png"/><Relationship Id="rId177" Type="http://schemas.openxmlformats.org/officeDocument/2006/relationships/image" Target="../media/image758.png"/><Relationship Id="rId178" Type="http://schemas.openxmlformats.org/officeDocument/2006/relationships/image" Target="../media/image759.png"/><Relationship Id="rId179" Type="http://schemas.openxmlformats.org/officeDocument/2006/relationships/image" Target="../media/image760.png"/><Relationship Id="rId180" Type="http://schemas.openxmlformats.org/officeDocument/2006/relationships/image" Target="../media/image761.png"/><Relationship Id="rId181" Type="http://schemas.openxmlformats.org/officeDocument/2006/relationships/image" Target="../media/image762.png"/><Relationship Id="rId182" Type="http://schemas.openxmlformats.org/officeDocument/2006/relationships/image" Target="../media/image763.png"/><Relationship Id="rId183" Type="http://schemas.openxmlformats.org/officeDocument/2006/relationships/image" Target="../media/image764.png"/><Relationship Id="rId184" Type="http://schemas.openxmlformats.org/officeDocument/2006/relationships/image" Target="../media/image765.png"/><Relationship Id="rId185" Type="http://schemas.openxmlformats.org/officeDocument/2006/relationships/image" Target="../media/image766.png"/><Relationship Id="rId186" Type="http://schemas.openxmlformats.org/officeDocument/2006/relationships/image" Target="../media/image767.png"/><Relationship Id="rId187" Type="http://schemas.openxmlformats.org/officeDocument/2006/relationships/image" Target="../media/image768.png"/><Relationship Id="rId188" Type="http://schemas.openxmlformats.org/officeDocument/2006/relationships/image" Target="../media/image769.png"/><Relationship Id="rId189" Type="http://schemas.openxmlformats.org/officeDocument/2006/relationships/image" Target="../media/image770.png"/><Relationship Id="rId190" Type="http://schemas.openxmlformats.org/officeDocument/2006/relationships/image" Target="../media/image771.png"/><Relationship Id="rId191" Type="http://schemas.openxmlformats.org/officeDocument/2006/relationships/image" Target="../media/image772.png"/><Relationship Id="rId192" Type="http://schemas.openxmlformats.org/officeDocument/2006/relationships/image" Target="../media/image773.png"/><Relationship Id="rId193" Type="http://schemas.openxmlformats.org/officeDocument/2006/relationships/image" Target="../media/image774.png"/><Relationship Id="rId194" Type="http://schemas.openxmlformats.org/officeDocument/2006/relationships/image" Target="../media/image775.png"/><Relationship Id="rId195" Type="http://schemas.openxmlformats.org/officeDocument/2006/relationships/image" Target="../media/image776.png"/><Relationship Id="rId196" Type="http://schemas.openxmlformats.org/officeDocument/2006/relationships/image" Target="../media/image777.png"/><Relationship Id="rId197" Type="http://schemas.openxmlformats.org/officeDocument/2006/relationships/image" Target="../media/image778.png"/><Relationship Id="rId198" Type="http://schemas.openxmlformats.org/officeDocument/2006/relationships/image" Target="../media/image779.png"/><Relationship Id="rId199" Type="http://schemas.openxmlformats.org/officeDocument/2006/relationships/image" Target="../media/image780.png"/><Relationship Id="rId200" Type="http://schemas.openxmlformats.org/officeDocument/2006/relationships/image" Target="../media/image781.png"/><Relationship Id="rId201" Type="http://schemas.openxmlformats.org/officeDocument/2006/relationships/image" Target="../media/image782.png"/><Relationship Id="rId202" Type="http://schemas.openxmlformats.org/officeDocument/2006/relationships/image" Target="../media/image783.png"/><Relationship Id="rId203" Type="http://schemas.openxmlformats.org/officeDocument/2006/relationships/image" Target="../media/image784.png"/><Relationship Id="rId204" Type="http://schemas.openxmlformats.org/officeDocument/2006/relationships/image" Target="../media/image785.png"/><Relationship Id="rId205" Type="http://schemas.openxmlformats.org/officeDocument/2006/relationships/image" Target="../media/image786.png"/><Relationship Id="rId206" Type="http://schemas.openxmlformats.org/officeDocument/2006/relationships/image" Target="../media/image787.png"/><Relationship Id="rId207" Type="http://schemas.openxmlformats.org/officeDocument/2006/relationships/image" Target="../media/image788.png"/><Relationship Id="rId208" Type="http://schemas.openxmlformats.org/officeDocument/2006/relationships/image" Target="../media/image789.png"/><Relationship Id="rId209" Type="http://schemas.openxmlformats.org/officeDocument/2006/relationships/image" Target="../media/image790.png"/><Relationship Id="rId210" Type="http://schemas.openxmlformats.org/officeDocument/2006/relationships/image" Target="../media/image791.png"/><Relationship Id="rId211" Type="http://schemas.openxmlformats.org/officeDocument/2006/relationships/image" Target="../media/image792.png"/><Relationship Id="rId212" Type="http://schemas.openxmlformats.org/officeDocument/2006/relationships/image" Target="../media/image793.png"/><Relationship Id="rId213" Type="http://schemas.openxmlformats.org/officeDocument/2006/relationships/image" Target="../media/image794.png"/><Relationship Id="rId214" Type="http://schemas.openxmlformats.org/officeDocument/2006/relationships/image" Target="../media/image795.png"/><Relationship Id="rId215" Type="http://schemas.openxmlformats.org/officeDocument/2006/relationships/image" Target="../media/image796.png"/><Relationship Id="rId216" Type="http://schemas.openxmlformats.org/officeDocument/2006/relationships/image" Target="../media/image797.png"/><Relationship Id="rId217" Type="http://schemas.openxmlformats.org/officeDocument/2006/relationships/image" Target="../media/image798.png"/><Relationship Id="rId218" Type="http://schemas.openxmlformats.org/officeDocument/2006/relationships/image" Target="../media/image799.png"/><Relationship Id="rId219" Type="http://schemas.openxmlformats.org/officeDocument/2006/relationships/image" Target="../media/image800.png"/><Relationship Id="rId220" Type="http://schemas.openxmlformats.org/officeDocument/2006/relationships/image" Target="../media/image801.png"/><Relationship Id="rId221" Type="http://schemas.openxmlformats.org/officeDocument/2006/relationships/image" Target="../media/image802.png"/><Relationship Id="rId222" Type="http://schemas.openxmlformats.org/officeDocument/2006/relationships/image" Target="../media/image803.png"/><Relationship Id="rId223" Type="http://schemas.openxmlformats.org/officeDocument/2006/relationships/image" Target="../media/image804.png"/><Relationship Id="rId224" Type="http://schemas.openxmlformats.org/officeDocument/2006/relationships/image" Target="../media/image805.png"/><Relationship Id="rId225" Type="http://schemas.openxmlformats.org/officeDocument/2006/relationships/image" Target="../media/image806.png"/><Relationship Id="rId226" Type="http://schemas.openxmlformats.org/officeDocument/2006/relationships/image" Target="../media/image807.png"/><Relationship Id="rId227" Type="http://schemas.openxmlformats.org/officeDocument/2006/relationships/image" Target="../media/image808.png"/><Relationship Id="rId228" Type="http://schemas.openxmlformats.org/officeDocument/2006/relationships/image" Target="../media/image809.png"/><Relationship Id="rId229" Type="http://schemas.openxmlformats.org/officeDocument/2006/relationships/image" Target="../media/image810.png"/><Relationship Id="rId230" Type="http://schemas.openxmlformats.org/officeDocument/2006/relationships/image" Target="../media/image811.png"/><Relationship Id="rId231" Type="http://schemas.openxmlformats.org/officeDocument/2006/relationships/image" Target="../media/image812.png"/><Relationship Id="rId232" Type="http://schemas.openxmlformats.org/officeDocument/2006/relationships/image" Target="../media/image813.png"/><Relationship Id="rId233" Type="http://schemas.openxmlformats.org/officeDocument/2006/relationships/image" Target="../media/image814.png"/><Relationship Id="rId234" Type="http://schemas.openxmlformats.org/officeDocument/2006/relationships/image" Target="../media/image815.png"/><Relationship Id="rId235" Type="http://schemas.openxmlformats.org/officeDocument/2006/relationships/image" Target="../media/image816.png"/><Relationship Id="rId236" Type="http://schemas.openxmlformats.org/officeDocument/2006/relationships/image" Target="../media/image817.png"/><Relationship Id="rId237" Type="http://schemas.openxmlformats.org/officeDocument/2006/relationships/image" Target="../media/image818.png"/><Relationship Id="rId238" Type="http://schemas.openxmlformats.org/officeDocument/2006/relationships/image" Target="../media/image819.png"/><Relationship Id="rId239" Type="http://schemas.openxmlformats.org/officeDocument/2006/relationships/image" Target="../media/image820.png"/><Relationship Id="rId240" Type="http://schemas.openxmlformats.org/officeDocument/2006/relationships/image" Target="../media/image821.png"/><Relationship Id="rId241" Type="http://schemas.openxmlformats.org/officeDocument/2006/relationships/image" Target="../media/image822.png"/><Relationship Id="rId242" Type="http://schemas.openxmlformats.org/officeDocument/2006/relationships/image" Target="../media/image823.png"/><Relationship Id="rId243" Type="http://schemas.openxmlformats.org/officeDocument/2006/relationships/image" Target="../media/image824.png"/><Relationship Id="rId244" Type="http://schemas.openxmlformats.org/officeDocument/2006/relationships/image" Target="../media/image825.png"/><Relationship Id="rId245" Type="http://schemas.openxmlformats.org/officeDocument/2006/relationships/image" Target="../media/image826.png"/><Relationship Id="rId246" Type="http://schemas.openxmlformats.org/officeDocument/2006/relationships/image" Target="../media/image827.png"/><Relationship Id="rId247" Type="http://schemas.openxmlformats.org/officeDocument/2006/relationships/image" Target="../media/image828.png"/><Relationship Id="rId248" Type="http://schemas.openxmlformats.org/officeDocument/2006/relationships/image" Target="../media/image829.png"/><Relationship Id="rId249" Type="http://schemas.openxmlformats.org/officeDocument/2006/relationships/image" Target="../media/image830.png"/><Relationship Id="rId250" Type="http://schemas.openxmlformats.org/officeDocument/2006/relationships/image" Target="../media/image831.png"/><Relationship Id="rId251" Type="http://schemas.openxmlformats.org/officeDocument/2006/relationships/image" Target="../media/image832.png"/><Relationship Id="rId252" Type="http://schemas.openxmlformats.org/officeDocument/2006/relationships/image" Target="../media/image833.png"/><Relationship Id="rId253" Type="http://schemas.openxmlformats.org/officeDocument/2006/relationships/image" Target="../media/image834.png"/><Relationship Id="rId254" Type="http://schemas.openxmlformats.org/officeDocument/2006/relationships/image" Target="../media/image835.png"/><Relationship Id="rId255" Type="http://schemas.openxmlformats.org/officeDocument/2006/relationships/image" Target="../media/image836.png"/><Relationship Id="rId256" Type="http://schemas.openxmlformats.org/officeDocument/2006/relationships/image" Target="../media/image837.png"/><Relationship Id="rId257" Type="http://schemas.openxmlformats.org/officeDocument/2006/relationships/image" Target="../media/image838.png"/><Relationship Id="rId258" Type="http://schemas.openxmlformats.org/officeDocument/2006/relationships/image" Target="../media/image839.png"/><Relationship Id="rId259" Type="http://schemas.openxmlformats.org/officeDocument/2006/relationships/image" Target="../media/image840.png"/><Relationship Id="rId260" Type="http://schemas.openxmlformats.org/officeDocument/2006/relationships/image" Target="../media/image841.png"/><Relationship Id="rId261" Type="http://schemas.openxmlformats.org/officeDocument/2006/relationships/image" Target="../media/image842.png"/><Relationship Id="rId262" Type="http://schemas.openxmlformats.org/officeDocument/2006/relationships/image" Target="../media/image843.png"/><Relationship Id="rId263" Type="http://schemas.openxmlformats.org/officeDocument/2006/relationships/image" Target="../media/image844.png"/><Relationship Id="rId264" Type="http://schemas.openxmlformats.org/officeDocument/2006/relationships/image" Target="../media/image845.png"/><Relationship Id="rId265" Type="http://schemas.openxmlformats.org/officeDocument/2006/relationships/image" Target="../media/image846.png"/><Relationship Id="rId266" Type="http://schemas.openxmlformats.org/officeDocument/2006/relationships/image" Target="../media/image847.png"/><Relationship Id="rId267" Type="http://schemas.openxmlformats.org/officeDocument/2006/relationships/image" Target="../media/image848.png"/><Relationship Id="rId268" Type="http://schemas.openxmlformats.org/officeDocument/2006/relationships/image" Target="../media/image849.png"/><Relationship Id="rId269" Type="http://schemas.openxmlformats.org/officeDocument/2006/relationships/image" Target="../media/image850.png"/><Relationship Id="rId270" Type="http://schemas.openxmlformats.org/officeDocument/2006/relationships/image" Target="../media/image851.png"/><Relationship Id="rId271" Type="http://schemas.openxmlformats.org/officeDocument/2006/relationships/image" Target="../media/image852.png"/><Relationship Id="rId272" Type="http://schemas.openxmlformats.org/officeDocument/2006/relationships/image" Target="../media/image853.png"/><Relationship Id="rId273" Type="http://schemas.openxmlformats.org/officeDocument/2006/relationships/image" Target="../media/image854.png"/><Relationship Id="rId274" Type="http://schemas.openxmlformats.org/officeDocument/2006/relationships/image" Target="../media/image855.png"/><Relationship Id="rId275" Type="http://schemas.openxmlformats.org/officeDocument/2006/relationships/image" Target="../media/image856.png"/><Relationship Id="rId276" Type="http://schemas.openxmlformats.org/officeDocument/2006/relationships/image" Target="../media/image857.png"/><Relationship Id="rId277" Type="http://schemas.openxmlformats.org/officeDocument/2006/relationships/image" Target="../media/image858.png"/><Relationship Id="rId278" Type="http://schemas.openxmlformats.org/officeDocument/2006/relationships/image" Target="../media/image859.png"/><Relationship Id="rId279" Type="http://schemas.openxmlformats.org/officeDocument/2006/relationships/image" Target="../media/image860.png"/><Relationship Id="rId280" Type="http://schemas.openxmlformats.org/officeDocument/2006/relationships/image" Target="../media/image861.png"/><Relationship Id="rId281" Type="http://schemas.openxmlformats.org/officeDocument/2006/relationships/image" Target="../media/image862.png"/><Relationship Id="rId282" Type="http://schemas.openxmlformats.org/officeDocument/2006/relationships/image" Target="../media/image863.png"/><Relationship Id="rId283" Type="http://schemas.openxmlformats.org/officeDocument/2006/relationships/image" Target="../media/image864.png"/><Relationship Id="rId284" Type="http://schemas.openxmlformats.org/officeDocument/2006/relationships/image" Target="../media/image865.png"/><Relationship Id="rId285" Type="http://schemas.openxmlformats.org/officeDocument/2006/relationships/image" Target="../media/image866.png"/><Relationship Id="rId286" Type="http://schemas.openxmlformats.org/officeDocument/2006/relationships/image" Target="../media/image867.png"/><Relationship Id="rId287" Type="http://schemas.openxmlformats.org/officeDocument/2006/relationships/image" Target="../media/image868.png"/><Relationship Id="rId288" Type="http://schemas.openxmlformats.org/officeDocument/2006/relationships/image" Target="../media/image869.png"/><Relationship Id="rId289" Type="http://schemas.openxmlformats.org/officeDocument/2006/relationships/image" Target="../media/image870.png"/><Relationship Id="rId290" Type="http://schemas.openxmlformats.org/officeDocument/2006/relationships/image" Target="../media/image871.png"/><Relationship Id="rId291" Type="http://schemas.openxmlformats.org/officeDocument/2006/relationships/image" Target="../media/image872.png"/><Relationship Id="rId292" Type="http://schemas.openxmlformats.org/officeDocument/2006/relationships/image" Target="../media/image873.png"/><Relationship Id="rId293" Type="http://schemas.openxmlformats.org/officeDocument/2006/relationships/image" Target="../media/image874.png"/><Relationship Id="rId294" Type="http://schemas.openxmlformats.org/officeDocument/2006/relationships/image" Target="../media/image875.png"/><Relationship Id="rId295" Type="http://schemas.openxmlformats.org/officeDocument/2006/relationships/image" Target="../media/image876.png"/><Relationship Id="rId296" Type="http://schemas.openxmlformats.org/officeDocument/2006/relationships/image" Target="../media/image877.png"/><Relationship Id="rId297" Type="http://schemas.openxmlformats.org/officeDocument/2006/relationships/image" Target="../media/image878.png"/><Relationship Id="rId298" Type="http://schemas.openxmlformats.org/officeDocument/2006/relationships/image" Target="../media/image879.png"/><Relationship Id="rId299" Type="http://schemas.openxmlformats.org/officeDocument/2006/relationships/image" Target="../media/image880.png"/><Relationship Id="rId300" Type="http://schemas.openxmlformats.org/officeDocument/2006/relationships/image" Target="../media/image881.png"/><Relationship Id="rId301" Type="http://schemas.openxmlformats.org/officeDocument/2006/relationships/image" Target="../media/image882.png"/><Relationship Id="rId302" Type="http://schemas.openxmlformats.org/officeDocument/2006/relationships/image" Target="../media/image883.png"/><Relationship Id="rId303" Type="http://schemas.openxmlformats.org/officeDocument/2006/relationships/image" Target="../media/image884.png"/><Relationship Id="rId304" Type="http://schemas.openxmlformats.org/officeDocument/2006/relationships/image" Target="../media/image885.png"/><Relationship Id="rId305" Type="http://schemas.openxmlformats.org/officeDocument/2006/relationships/image" Target="../media/image886.png"/><Relationship Id="rId306" Type="http://schemas.openxmlformats.org/officeDocument/2006/relationships/image" Target="../media/image887.png"/><Relationship Id="rId307" Type="http://schemas.openxmlformats.org/officeDocument/2006/relationships/image" Target="../media/image888.png"/><Relationship Id="rId308" Type="http://schemas.openxmlformats.org/officeDocument/2006/relationships/image" Target="../media/image889.png"/><Relationship Id="rId309" Type="http://schemas.openxmlformats.org/officeDocument/2006/relationships/image" Target="../media/image890.png"/><Relationship Id="rId310" Type="http://schemas.openxmlformats.org/officeDocument/2006/relationships/image" Target="../media/image891.png"/><Relationship Id="rId311" Type="http://schemas.openxmlformats.org/officeDocument/2006/relationships/image" Target="../media/image892.png"/><Relationship Id="rId312" Type="http://schemas.openxmlformats.org/officeDocument/2006/relationships/image" Target="../media/image893.png"/><Relationship Id="rId313" Type="http://schemas.openxmlformats.org/officeDocument/2006/relationships/image" Target="../media/image894.png"/><Relationship Id="rId314" Type="http://schemas.openxmlformats.org/officeDocument/2006/relationships/image" Target="../media/image895.png"/><Relationship Id="rId315" Type="http://schemas.openxmlformats.org/officeDocument/2006/relationships/image" Target="../media/image896.png"/><Relationship Id="rId316" Type="http://schemas.openxmlformats.org/officeDocument/2006/relationships/image" Target="../media/image897.png"/><Relationship Id="rId317" Type="http://schemas.openxmlformats.org/officeDocument/2006/relationships/image" Target="../media/image898.png"/><Relationship Id="rId318" Type="http://schemas.openxmlformats.org/officeDocument/2006/relationships/image" Target="../media/image899.png"/><Relationship Id="rId319" Type="http://schemas.openxmlformats.org/officeDocument/2006/relationships/image" Target="../media/image900.png"/><Relationship Id="rId320" Type="http://schemas.openxmlformats.org/officeDocument/2006/relationships/image" Target="../media/image901.png"/><Relationship Id="rId321" Type="http://schemas.openxmlformats.org/officeDocument/2006/relationships/image" Target="../media/image902.png"/><Relationship Id="rId322" Type="http://schemas.openxmlformats.org/officeDocument/2006/relationships/image" Target="../media/image903.png"/><Relationship Id="rId323" Type="http://schemas.openxmlformats.org/officeDocument/2006/relationships/image" Target="../media/image904.png"/><Relationship Id="rId324" Type="http://schemas.openxmlformats.org/officeDocument/2006/relationships/image" Target="../media/image905.png"/><Relationship Id="rId325" Type="http://schemas.openxmlformats.org/officeDocument/2006/relationships/image" Target="../media/image906.png"/><Relationship Id="rId326" Type="http://schemas.openxmlformats.org/officeDocument/2006/relationships/image" Target="../media/image907.png"/><Relationship Id="rId327" Type="http://schemas.openxmlformats.org/officeDocument/2006/relationships/image" Target="../media/image908.png"/><Relationship Id="rId328" Type="http://schemas.openxmlformats.org/officeDocument/2006/relationships/image" Target="../media/image909.png"/><Relationship Id="rId329" Type="http://schemas.openxmlformats.org/officeDocument/2006/relationships/image" Target="../media/image910.png"/><Relationship Id="rId330" Type="http://schemas.openxmlformats.org/officeDocument/2006/relationships/image" Target="../media/image911.png"/><Relationship Id="rId331" Type="http://schemas.openxmlformats.org/officeDocument/2006/relationships/image" Target="../media/image912.png"/><Relationship Id="rId332" Type="http://schemas.openxmlformats.org/officeDocument/2006/relationships/image" Target="../media/image913.png"/><Relationship Id="rId333" Type="http://schemas.openxmlformats.org/officeDocument/2006/relationships/image" Target="../media/image914.png"/><Relationship Id="rId334" Type="http://schemas.openxmlformats.org/officeDocument/2006/relationships/image" Target="../media/image915.png"/><Relationship Id="rId335" Type="http://schemas.openxmlformats.org/officeDocument/2006/relationships/image" Target="../media/image916.png"/><Relationship Id="rId336" Type="http://schemas.openxmlformats.org/officeDocument/2006/relationships/image" Target="../media/image917.png"/><Relationship Id="rId337" Type="http://schemas.openxmlformats.org/officeDocument/2006/relationships/image" Target="../media/image918.png"/><Relationship Id="rId338" Type="http://schemas.openxmlformats.org/officeDocument/2006/relationships/image" Target="../media/image919.png"/><Relationship Id="rId339" Type="http://schemas.openxmlformats.org/officeDocument/2006/relationships/image" Target="../media/image920.png"/><Relationship Id="rId340" Type="http://schemas.openxmlformats.org/officeDocument/2006/relationships/image" Target="../media/image921.png"/><Relationship Id="rId341" Type="http://schemas.openxmlformats.org/officeDocument/2006/relationships/image" Target="../media/image922.png"/><Relationship Id="rId342" Type="http://schemas.openxmlformats.org/officeDocument/2006/relationships/image" Target="../media/image923.png"/><Relationship Id="rId343" Type="http://schemas.openxmlformats.org/officeDocument/2006/relationships/image" Target="../media/image924.png"/><Relationship Id="rId344" Type="http://schemas.openxmlformats.org/officeDocument/2006/relationships/image" Target="../media/image925.png"/><Relationship Id="rId345" Type="http://schemas.openxmlformats.org/officeDocument/2006/relationships/image" Target="../media/image926.png"/><Relationship Id="rId346" Type="http://schemas.openxmlformats.org/officeDocument/2006/relationships/image" Target="../media/image927.png"/><Relationship Id="rId347" Type="http://schemas.openxmlformats.org/officeDocument/2006/relationships/image" Target="../media/image928.png"/><Relationship Id="rId348" Type="http://schemas.openxmlformats.org/officeDocument/2006/relationships/image" Target="../media/image929.png"/><Relationship Id="rId349" Type="http://schemas.openxmlformats.org/officeDocument/2006/relationships/image" Target="../media/image930.png"/><Relationship Id="rId350" Type="http://schemas.openxmlformats.org/officeDocument/2006/relationships/image" Target="../media/image931.png"/><Relationship Id="rId351" Type="http://schemas.openxmlformats.org/officeDocument/2006/relationships/image" Target="../media/image932.png"/><Relationship Id="rId352" Type="http://schemas.openxmlformats.org/officeDocument/2006/relationships/image" Target="../media/image933.png"/><Relationship Id="rId353" Type="http://schemas.openxmlformats.org/officeDocument/2006/relationships/image" Target="../media/image934.png"/><Relationship Id="rId354" Type="http://schemas.openxmlformats.org/officeDocument/2006/relationships/image" Target="../media/image935.png"/><Relationship Id="rId355" Type="http://schemas.openxmlformats.org/officeDocument/2006/relationships/image" Target="../media/image936.png"/><Relationship Id="rId356" Type="http://schemas.openxmlformats.org/officeDocument/2006/relationships/image" Target="../media/image937.png"/><Relationship Id="rId357" Type="http://schemas.openxmlformats.org/officeDocument/2006/relationships/image" Target="../media/image938.png"/><Relationship Id="rId358" Type="http://schemas.openxmlformats.org/officeDocument/2006/relationships/image" Target="../media/image939.png"/><Relationship Id="rId359" Type="http://schemas.openxmlformats.org/officeDocument/2006/relationships/image" Target="../media/image940.png"/><Relationship Id="rId360" Type="http://schemas.openxmlformats.org/officeDocument/2006/relationships/image" Target="../media/image941.png"/><Relationship Id="rId361" Type="http://schemas.openxmlformats.org/officeDocument/2006/relationships/image" Target="../media/image942.png"/><Relationship Id="rId362" Type="http://schemas.openxmlformats.org/officeDocument/2006/relationships/image" Target="../media/image943.png"/><Relationship Id="rId363" Type="http://schemas.openxmlformats.org/officeDocument/2006/relationships/image" Target="../media/image944.png"/><Relationship Id="rId364" Type="http://schemas.openxmlformats.org/officeDocument/2006/relationships/image" Target="../media/image945.png"/><Relationship Id="rId365" Type="http://schemas.openxmlformats.org/officeDocument/2006/relationships/image" Target="../media/image946.png"/><Relationship Id="rId366" Type="http://schemas.openxmlformats.org/officeDocument/2006/relationships/image" Target="../media/image947.png"/><Relationship Id="rId367" Type="http://schemas.openxmlformats.org/officeDocument/2006/relationships/image" Target="../media/image948.png"/><Relationship Id="rId368" Type="http://schemas.openxmlformats.org/officeDocument/2006/relationships/image" Target="../media/image949.png"/><Relationship Id="rId369" Type="http://schemas.openxmlformats.org/officeDocument/2006/relationships/image" Target="../media/image950.png"/><Relationship Id="rId370" Type="http://schemas.openxmlformats.org/officeDocument/2006/relationships/image" Target="../media/image951.png"/><Relationship Id="rId371" Type="http://schemas.openxmlformats.org/officeDocument/2006/relationships/image" Target="../media/image952.png"/><Relationship Id="rId372" Type="http://schemas.openxmlformats.org/officeDocument/2006/relationships/image" Target="../media/image953.png"/><Relationship Id="rId373" Type="http://schemas.openxmlformats.org/officeDocument/2006/relationships/image" Target="../media/image954.png"/><Relationship Id="rId374" Type="http://schemas.openxmlformats.org/officeDocument/2006/relationships/image" Target="../media/image955.png"/><Relationship Id="rId375" Type="http://schemas.openxmlformats.org/officeDocument/2006/relationships/image" Target="../media/image956.png"/><Relationship Id="rId376" Type="http://schemas.openxmlformats.org/officeDocument/2006/relationships/image" Target="../media/image957.png"/><Relationship Id="rId377" Type="http://schemas.openxmlformats.org/officeDocument/2006/relationships/image" Target="../media/image958.png"/><Relationship Id="rId378" Type="http://schemas.openxmlformats.org/officeDocument/2006/relationships/image" Target="../media/image959.png"/><Relationship Id="rId379" Type="http://schemas.openxmlformats.org/officeDocument/2006/relationships/image" Target="../media/image960.png"/><Relationship Id="rId380" Type="http://schemas.openxmlformats.org/officeDocument/2006/relationships/image" Target="../media/image961.png"/><Relationship Id="rId381" Type="http://schemas.openxmlformats.org/officeDocument/2006/relationships/image" Target="../media/image962.png"/><Relationship Id="rId382" Type="http://schemas.openxmlformats.org/officeDocument/2006/relationships/image" Target="../media/image963.png"/><Relationship Id="rId383" Type="http://schemas.openxmlformats.org/officeDocument/2006/relationships/image" Target="../media/image964.png"/><Relationship Id="rId384" Type="http://schemas.openxmlformats.org/officeDocument/2006/relationships/image" Target="../media/image965.png"/><Relationship Id="rId385" Type="http://schemas.openxmlformats.org/officeDocument/2006/relationships/image" Target="../media/image966.png"/><Relationship Id="rId386" Type="http://schemas.openxmlformats.org/officeDocument/2006/relationships/image" Target="../media/image967.png"/><Relationship Id="rId387" Type="http://schemas.openxmlformats.org/officeDocument/2006/relationships/image" Target="../media/image968.png"/><Relationship Id="rId388" Type="http://schemas.openxmlformats.org/officeDocument/2006/relationships/image" Target="../media/image969.png"/><Relationship Id="rId389" Type="http://schemas.openxmlformats.org/officeDocument/2006/relationships/image" Target="../media/image970.png"/><Relationship Id="rId390" Type="http://schemas.openxmlformats.org/officeDocument/2006/relationships/image" Target="../media/image971.png"/><Relationship Id="rId391" Type="http://schemas.openxmlformats.org/officeDocument/2006/relationships/image" Target="../media/image972.png"/><Relationship Id="rId392" Type="http://schemas.openxmlformats.org/officeDocument/2006/relationships/image" Target="../media/image973.png"/><Relationship Id="rId393" Type="http://schemas.openxmlformats.org/officeDocument/2006/relationships/image" Target="../media/image974.png"/><Relationship Id="rId394" Type="http://schemas.openxmlformats.org/officeDocument/2006/relationships/image" Target="../media/image975.png"/><Relationship Id="rId395" Type="http://schemas.openxmlformats.org/officeDocument/2006/relationships/image" Target="../media/image976.png"/><Relationship Id="rId396" Type="http://schemas.openxmlformats.org/officeDocument/2006/relationships/image" Target="../media/image977.png"/><Relationship Id="rId397" Type="http://schemas.openxmlformats.org/officeDocument/2006/relationships/image" Target="../media/image978.png"/><Relationship Id="rId398" Type="http://schemas.openxmlformats.org/officeDocument/2006/relationships/image" Target="../media/image979.png"/><Relationship Id="rId399" Type="http://schemas.openxmlformats.org/officeDocument/2006/relationships/image" Target="../media/image980.png"/><Relationship Id="rId400" Type="http://schemas.openxmlformats.org/officeDocument/2006/relationships/image" Target="../media/image981.png"/><Relationship Id="rId401" Type="http://schemas.openxmlformats.org/officeDocument/2006/relationships/image" Target="../media/image982.png"/><Relationship Id="rId402" Type="http://schemas.openxmlformats.org/officeDocument/2006/relationships/image" Target="../media/image983.png"/><Relationship Id="rId403" Type="http://schemas.openxmlformats.org/officeDocument/2006/relationships/image" Target="../media/image984.png"/><Relationship Id="rId404" Type="http://schemas.openxmlformats.org/officeDocument/2006/relationships/image" Target="../media/image985.png"/><Relationship Id="rId405" Type="http://schemas.openxmlformats.org/officeDocument/2006/relationships/image" Target="../media/image986.png"/><Relationship Id="rId406" Type="http://schemas.openxmlformats.org/officeDocument/2006/relationships/image" Target="../media/image987.png"/><Relationship Id="rId407" Type="http://schemas.openxmlformats.org/officeDocument/2006/relationships/image" Target="../media/image988.png"/><Relationship Id="rId408" Type="http://schemas.openxmlformats.org/officeDocument/2006/relationships/image" Target="../media/image989.png"/><Relationship Id="rId409" Type="http://schemas.openxmlformats.org/officeDocument/2006/relationships/image" Target="../media/image990.png"/><Relationship Id="rId410" Type="http://schemas.openxmlformats.org/officeDocument/2006/relationships/image" Target="../media/image991.png"/><Relationship Id="rId411" Type="http://schemas.openxmlformats.org/officeDocument/2006/relationships/image" Target="../media/image992.png"/><Relationship Id="rId412" Type="http://schemas.openxmlformats.org/officeDocument/2006/relationships/image" Target="../media/image993.png"/><Relationship Id="rId413" Type="http://schemas.openxmlformats.org/officeDocument/2006/relationships/image" Target="../media/image994.png"/><Relationship Id="rId414" Type="http://schemas.openxmlformats.org/officeDocument/2006/relationships/image" Target="../media/image995.png"/><Relationship Id="rId415" Type="http://schemas.openxmlformats.org/officeDocument/2006/relationships/image" Target="../media/image996.png"/><Relationship Id="rId416" Type="http://schemas.openxmlformats.org/officeDocument/2006/relationships/image" Target="../media/image997.png"/><Relationship Id="rId417" Type="http://schemas.openxmlformats.org/officeDocument/2006/relationships/image" Target="../media/image998.png"/><Relationship Id="rId418" Type="http://schemas.openxmlformats.org/officeDocument/2006/relationships/image" Target="../media/image999.png"/><Relationship Id="rId419" Type="http://schemas.openxmlformats.org/officeDocument/2006/relationships/image" Target="../media/image1000.png"/><Relationship Id="rId420" Type="http://schemas.openxmlformats.org/officeDocument/2006/relationships/image" Target="../media/image1001.png"/><Relationship Id="rId421" Type="http://schemas.openxmlformats.org/officeDocument/2006/relationships/image" Target="../media/image1002.png"/><Relationship Id="rId422" Type="http://schemas.openxmlformats.org/officeDocument/2006/relationships/image" Target="../media/image1003.png"/><Relationship Id="rId423" Type="http://schemas.openxmlformats.org/officeDocument/2006/relationships/image" Target="../media/image1004.png"/><Relationship Id="rId424" Type="http://schemas.openxmlformats.org/officeDocument/2006/relationships/image" Target="../media/image1005.png"/><Relationship Id="rId425" Type="http://schemas.openxmlformats.org/officeDocument/2006/relationships/image" Target="../media/image1006.png"/><Relationship Id="rId426" Type="http://schemas.openxmlformats.org/officeDocument/2006/relationships/image" Target="../media/image1007.png"/><Relationship Id="rId427" Type="http://schemas.openxmlformats.org/officeDocument/2006/relationships/image" Target="../media/image1008.png"/><Relationship Id="rId428" Type="http://schemas.openxmlformats.org/officeDocument/2006/relationships/image" Target="../media/image1009.png"/><Relationship Id="rId429" Type="http://schemas.openxmlformats.org/officeDocument/2006/relationships/image" Target="../media/image1010.png"/><Relationship Id="rId430" Type="http://schemas.openxmlformats.org/officeDocument/2006/relationships/image" Target="../media/image1011.png"/><Relationship Id="rId431" Type="http://schemas.openxmlformats.org/officeDocument/2006/relationships/image" Target="../media/image1012.png"/><Relationship Id="rId432" Type="http://schemas.openxmlformats.org/officeDocument/2006/relationships/image" Target="../media/image1013.png"/><Relationship Id="rId433" Type="http://schemas.openxmlformats.org/officeDocument/2006/relationships/image" Target="../media/image1014.png"/><Relationship Id="rId434" Type="http://schemas.openxmlformats.org/officeDocument/2006/relationships/image" Target="../media/image1015.png"/><Relationship Id="rId435" Type="http://schemas.openxmlformats.org/officeDocument/2006/relationships/image" Target="../media/image1016.png"/><Relationship Id="rId436" Type="http://schemas.openxmlformats.org/officeDocument/2006/relationships/image" Target="../media/image1017.png"/><Relationship Id="rId437" Type="http://schemas.openxmlformats.org/officeDocument/2006/relationships/image" Target="../media/image1018.png"/><Relationship Id="rId438" Type="http://schemas.openxmlformats.org/officeDocument/2006/relationships/image" Target="../media/image1019.png"/><Relationship Id="rId439" Type="http://schemas.openxmlformats.org/officeDocument/2006/relationships/image" Target="../media/image1020.png"/><Relationship Id="rId440" Type="http://schemas.openxmlformats.org/officeDocument/2006/relationships/image" Target="../media/image1021.png"/><Relationship Id="rId441" Type="http://schemas.openxmlformats.org/officeDocument/2006/relationships/image" Target="../media/image1022.png"/><Relationship Id="rId442" Type="http://schemas.openxmlformats.org/officeDocument/2006/relationships/image" Target="../media/image1023.png"/><Relationship Id="rId443" Type="http://schemas.openxmlformats.org/officeDocument/2006/relationships/image" Target="../media/image1024.png"/><Relationship Id="rId444" Type="http://schemas.openxmlformats.org/officeDocument/2006/relationships/image" Target="../media/image1025.png"/><Relationship Id="rId445" Type="http://schemas.openxmlformats.org/officeDocument/2006/relationships/image" Target="../media/image1026.png"/><Relationship Id="rId446" Type="http://schemas.openxmlformats.org/officeDocument/2006/relationships/image" Target="../media/image1027.png"/><Relationship Id="rId447" Type="http://schemas.openxmlformats.org/officeDocument/2006/relationships/image" Target="../media/image1028.png"/><Relationship Id="rId448" Type="http://schemas.openxmlformats.org/officeDocument/2006/relationships/image" Target="../media/image1029.png"/><Relationship Id="rId449" Type="http://schemas.openxmlformats.org/officeDocument/2006/relationships/image" Target="../media/image1030.png"/><Relationship Id="rId450" Type="http://schemas.openxmlformats.org/officeDocument/2006/relationships/image" Target="../media/image1031.png"/><Relationship Id="rId451" Type="http://schemas.openxmlformats.org/officeDocument/2006/relationships/image" Target="../media/image1032.png"/><Relationship Id="rId452" Type="http://schemas.openxmlformats.org/officeDocument/2006/relationships/image" Target="../media/image1033.png"/><Relationship Id="rId453" Type="http://schemas.openxmlformats.org/officeDocument/2006/relationships/image" Target="../media/image1034.png"/><Relationship Id="rId454" Type="http://schemas.openxmlformats.org/officeDocument/2006/relationships/image" Target="../media/image1035.png"/><Relationship Id="rId455" Type="http://schemas.openxmlformats.org/officeDocument/2006/relationships/image" Target="../media/image1036.png"/><Relationship Id="rId456" Type="http://schemas.openxmlformats.org/officeDocument/2006/relationships/image" Target="../media/image1037.png"/><Relationship Id="rId457" Type="http://schemas.openxmlformats.org/officeDocument/2006/relationships/image" Target="../media/image1038.png"/><Relationship Id="rId458" Type="http://schemas.openxmlformats.org/officeDocument/2006/relationships/image" Target="../media/image1039.png"/><Relationship Id="rId459" Type="http://schemas.openxmlformats.org/officeDocument/2006/relationships/image" Target="../media/image1040.png"/><Relationship Id="rId460" Type="http://schemas.openxmlformats.org/officeDocument/2006/relationships/image" Target="../media/image1041.png"/><Relationship Id="rId461" Type="http://schemas.openxmlformats.org/officeDocument/2006/relationships/image" Target="../media/image1042.png"/><Relationship Id="rId462" Type="http://schemas.openxmlformats.org/officeDocument/2006/relationships/image" Target="../media/image1043.png"/><Relationship Id="rId463" Type="http://schemas.openxmlformats.org/officeDocument/2006/relationships/image" Target="../media/image1044.png"/><Relationship Id="rId464" Type="http://schemas.openxmlformats.org/officeDocument/2006/relationships/image" Target="../media/image1045.png"/><Relationship Id="rId465" Type="http://schemas.openxmlformats.org/officeDocument/2006/relationships/image" Target="../media/image1046.png"/><Relationship Id="rId466" Type="http://schemas.openxmlformats.org/officeDocument/2006/relationships/image" Target="../media/image1047.png"/><Relationship Id="rId467" Type="http://schemas.openxmlformats.org/officeDocument/2006/relationships/image" Target="../media/image1048.png"/><Relationship Id="rId468" Type="http://schemas.openxmlformats.org/officeDocument/2006/relationships/image" Target="../media/image1049.png"/><Relationship Id="rId469" Type="http://schemas.openxmlformats.org/officeDocument/2006/relationships/image" Target="../media/image1050.png"/><Relationship Id="rId470" Type="http://schemas.openxmlformats.org/officeDocument/2006/relationships/image" Target="../media/image1051.png"/><Relationship Id="rId471" Type="http://schemas.openxmlformats.org/officeDocument/2006/relationships/image" Target="../media/image1052.png"/><Relationship Id="rId472" Type="http://schemas.openxmlformats.org/officeDocument/2006/relationships/image" Target="../media/image1053.png"/><Relationship Id="rId473" Type="http://schemas.openxmlformats.org/officeDocument/2006/relationships/image" Target="../media/image1054.png"/><Relationship Id="rId474" Type="http://schemas.openxmlformats.org/officeDocument/2006/relationships/image" Target="../media/image1055.png"/><Relationship Id="rId475" Type="http://schemas.openxmlformats.org/officeDocument/2006/relationships/image" Target="../media/image1056.png"/><Relationship Id="rId476" Type="http://schemas.openxmlformats.org/officeDocument/2006/relationships/image" Target="../media/image1057.png"/><Relationship Id="rId477" Type="http://schemas.openxmlformats.org/officeDocument/2006/relationships/image" Target="../media/image1058.png"/><Relationship Id="rId478" Type="http://schemas.openxmlformats.org/officeDocument/2006/relationships/image" Target="../media/image1059.png"/><Relationship Id="rId479" Type="http://schemas.openxmlformats.org/officeDocument/2006/relationships/image" Target="../media/image1060.png"/><Relationship Id="rId480" Type="http://schemas.openxmlformats.org/officeDocument/2006/relationships/image" Target="../media/image1061.png"/><Relationship Id="rId481" Type="http://schemas.openxmlformats.org/officeDocument/2006/relationships/image" Target="../media/image1062.png"/><Relationship Id="rId482" Type="http://schemas.openxmlformats.org/officeDocument/2006/relationships/image" Target="../media/image1063.png"/><Relationship Id="rId483" Type="http://schemas.openxmlformats.org/officeDocument/2006/relationships/image" Target="../media/image1064.png"/><Relationship Id="rId484" Type="http://schemas.openxmlformats.org/officeDocument/2006/relationships/image" Target="../media/image1065.png"/><Relationship Id="rId485" Type="http://schemas.openxmlformats.org/officeDocument/2006/relationships/image" Target="../media/image1066.png"/><Relationship Id="rId486" Type="http://schemas.openxmlformats.org/officeDocument/2006/relationships/image" Target="../media/image1067.png"/><Relationship Id="rId487" Type="http://schemas.openxmlformats.org/officeDocument/2006/relationships/image" Target="../media/image1068.png"/><Relationship Id="rId488" Type="http://schemas.openxmlformats.org/officeDocument/2006/relationships/image" Target="../media/image1069.png"/><Relationship Id="rId489" Type="http://schemas.openxmlformats.org/officeDocument/2006/relationships/image" Target="../media/image1070.png"/><Relationship Id="rId490" Type="http://schemas.openxmlformats.org/officeDocument/2006/relationships/image" Target="../media/image1071.png"/><Relationship Id="rId491" Type="http://schemas.openxmlformats.org/officeDocument/2006/relationships/image" Target="../media/image1072.png"/><Relationship Id="rId492" Type="http://schemas.openxmlformats.org/officeDocument/2006/relationships/image" Target="../media/image1073.png"/><Relationship Id="rId493" Type="http://schemas.openxmlformats.org/officeDocument/2006/relationships/image" Target="../media/image1074.png"/><Relationship Id="rId494" Type="http://schemas.openxmlformats.org/officeDocument/2006/relationships/image" Target="../media/image1075.png"/><Relationship Id="rId495" Type="http://schemas.openxmlformats.org/officeDocument/2006/relationships/image" Target="../media/image1076.png"/><Relationship Id="rId496" Type="http://schemas.openxmlformats.org/officeDocument/2006/relationships/image" Target="../media/image1077.png"/><Relationship Id="rId497" Type="http://schemas.openxmlformats.org/officeDocument/2006/relationships/image" Target="../media/image1078.png"/><Relationship Id="rId498" Type="http://schemas.openxmlformats.org/officeDocument/2006/relationships/image" Target="../media/image1079.png"/><Relationship Id="rId499" Type="http://schemas.openxmlformats.org/officeDocument/2006/relationships/image" Target="../media/image1080.png"/><Relationship Id="rId500" Type="http://schemas.openxmlformats.org/officeDocument/2006/relationships/image" Target="../media/image1081.png"/><Relationship Id="rId501" Type="http://schemas.openxmlformats.org/officeDocument/2006/relationships/image" Target="../media/image1082.png"/><Relationship Id="rId502" Type="http://schemas.openxmlformats.org/officeDocument/2006/relationships/image" Target="../media/image1083.png"/><Relationship Id="rId503" Type="http://schemas.openxmlformats.org/officeDocument/2006/relationships/image" Target="../media/image1084.png"/><Relationship Id="rId504" Type="http://schemas.openxmlformats.org/officeDocument/2006/relationships/image" Target="../media/image1085.png"/><Relationship Id="rId505" Type="http://schemas.openxmlformats.org/officeDocument/2006/relationships/image" Target="../media/image1086.png"/><Relationship Id="rId506" Type="http://schemas.openxmlformats.org/officeDocument/2006/relationships/image" Target="../media/image1087.png"/><Relationship Id="rId507" Type="http://schemas.openxmlformats.org/officeDocument/2006/relationships/image" Target="../media/image1088.png"/><Relationship Id="rId508" Type="http://schemas.openxmlformats.org/officeDocument/2006/relationships/image" Target="../media/image1089.png"/><Relationship Id="rId509" Type="http://schemas.openxmlformats.org/officeDocument/2006/relationships/image" Target="../media/image1090.png"/><Relationship Id="rId510" Type="http://schemas.openxmlformats.org/officeDocument/2006/relationships/image" Target="../media/image1091.png"/><Relationship Id="rId511" Type="http://schemas.openxmlformats.org/officeDocument/2006/relationships/image" Target="../media/image1092.png"/><Relationship Id="rId512" Type="http://schemas.openxmlformats.org/officeDocument/2006/relationships/image" Target="../media/image1093.png"/><Relationship Id="rId513" Type="http://schemas.openxmlformats.org/officeDocument/2006/relationships/image" Target="../media/image1094.png"/><Relationship Id="rId514" Type="http://schemas.openxmlformats.org/officeDocument/2006/relationships/image" Target="../media/image1095.png"/><Relationship Id="rId515" Type="http://schemas.openxmlformats.org/officeDocument/2006/relationships/image" Target="../media/image1096.png"/><Relationship Id="rId516" Type="http://schemas.openxmlformats.org/officeDocument/2006/relationships/image" Target="../media/image1097.png"/><Relationship Id="rId517" Type="http://schemas.openxmlformats.org/officeDocument/2006/relationships/image" Target="../media/image1098.png"/><Relationship Id="rId518" Type="http://schemas.openxmlformats.org/officeDocument/2006/relationships/image" Target="../media/image1099.png"/><Relationship Id="rId519" Type="http://schemas.openxmlformats.org/officeDocument/2006/relationships/image" Target="../media/image1100.png"/><Relationship Id="rId520" Type="http://schemas.openxmlformats.org/officeDocument/2006/relationships/image" Target="../media/image1101.png"/><Relationship Id="rId521" Type="http://schemas.openxmlformats.org/officeDocument/2006/relationships/image" Target="../media/image1102.png"/><Relationship Id="rId522" Type="http://schemas.openxmlformats.org/officeDocument/2006/relationships/image" Target="../media/image1103.png"/><Relationship Id="rId523" Type="http://schemas.openxmlformats.org/officeDocument/2006/relationships/image" Target="../media/image1104.png"/><Relationship Id="rId524" Type="http://schemas.openxmlformats.org/officeDocument/2006/relationships/image" Target="../media/image1105.png"/><Relationship Id="rId525" Type="http://schemas.openxmlformats.org/officeDocument/2006/relationships/image" Target="../media/image1106.png"/><Relationship Id="rId526" Type="http://schemas.openxmlformats.org/officeDocument/2006/relationships/image" Target="../media/image1107.png"/><Relationship Id="rId527" Type="http://schemas.openxmlformats.org/officeDocument/2006/relationships/image" Target="../media/image1108.png"/><Relationship Id="rId528" Type="http://schemas.openxmlformats.org/officeDocument/2006/relationships/image" Target="../media/image1109.png"/><Relationship Id="rId529" Type="http://schemas.openxmlformats.org/officeDocument/2006/relationships/image" Target="../media/image1110.png"/><Relationship Id="rId530" Type="http://schemas.openxmlformats.org/officeDocument/2006/relationships/image" Target="../media/image1111.png"/><Relationship Id="rId531" Type="http://schemas.openxmlformats.org/officeDocument/2006/relationships/image" Target="../media/image1112.png"/><Relationship Id="rId532" Type="http://schemas.openxmlformats.org/officeDocument/2006/relationships/image" Target="../media/image1113.png"/><Relationship Id="rId533" Type="http://schemas.openxmlformats.org/officeDocument/2006/relationships/image" Target="../media/image1114.png"/><Relationship Id="rId534" Type="http://schemas.openxmlformats.org/officeDocument/2006/relationships/image" Target="../media/image1115.png"/><Relationship Id="rId535" Type="http://schemas.openxmlformats.org/officeDocument/2006/relationships/image" Target="../media/image1116.png"/><Relationship Id="rId536" Type="http://schemas.openxmlformats.org/officeDocument/2006/relationships/image" Target="../media/image1117.png"/><Relationship Id="rId537" Type="http://schemas.openxmlformats.org/officeDocument/2006/relationships/image" Target="../media/image1118.png"/><Relationship Id="rId538" Type="http://schemas.openxmlformats.org/officeDocument/2006/relationships/image" Target="../media/image1119.png"/><Relationship Id="rId539" Type="http://schemas.openxmlformats.org/officeDocument/2006/relationships/image" Target="../media/image1120.png"/><Relationship Id="rId540" Type="http://schemas.openxmlformats.org/officeDocument/2006/relationships/image" Target="../media/image1121.png"/><Relationship Id="rId541" Type="http://schemas.openxmlformats.org/officeDocument/2006/relationships/image" Target="../media/image1122.png"/><Relationship Id="rId542" Type="http://schemas.openxmlformats.org/officeDocument/2006/relationships/image" Target="../media/image1123.png"/><Relationship Id="rId543" Type="http://schemas.openxmlformats.org/officeDocument/2006/relationships/image" Target="../media/image1124.png"/><Relationship Id="rId544" Type="http://schemas.openxmlformats.org/officeDocument/2006/relationships/image" Target="../media/image1125.png"/><Relationship Id="rId545" Type="http://schemas.openxmlformats.org/officeDocument/2006/relationships/image" Target="../media/image1126.png"/><Relationship Id="rId546" Type="http://schemas.openxmlformats.org/officeDocument/2006/relationships/image" Target="../media/image1127.png"/><Relationship Id="rId547" Type="http://schemas.openxmlformats.org/officeDocument/2006/relationships/image" Target="../media/image1128.png"/><Relationship Id="rId548" Type="http://schemas.openxmlformats.org/officeDocument/2006/relationships/image" Target="../media/image1129.png"/><Relationship Id="rId549" Type="http://schemas.openxmlformats.org/officeDocument/2006/relationships/image" Target="../media/image1130.png"/><Relationship Id="rId550" Type="http://schemas.openxmlformats.org/officeDocument/2006/relationships/image" Target="../media/image1131.png"/><Relationship Id="rId551" Type="http://schemas.openxmlformats.org/officeDocument/2006/relationships/image" Target="../media/image1132.png"/><Relationship Id="rId552" Type="http://schemas.openxmlformats.org/officeDocument/2006/relationships/image" Target="../media/image1133.png"/><Relationship Id="rId553" Type="http://schemas.openxmlformats.org/officeDocument/2006/relationships/image" Target="../media/image1134.png"/><Relationship Id="rId554" Type="http://schemas.openxmlformats.org/officeDocument/2006/relationships/image" Target="../media/image1135.png"/><Relationship Id="rId555" Type="http://schemas.openxmlformats.org/officeDocument/2006/relationships/image" Target="../media/image1136.png"/><Relationship Id="rId556" Type="http://schemas.openxmlformats.org/officeDocument/2006/relationships/image" Target="../media/image1137.png"/><Relationship Id="rId557" Type="http://schemas.openxmlformats.org/officeDocument/2006/relationships/image" Target="../media/image1138.png"/><Relationship Id="rId558" Type="http://schemas.openxmlformats.org/officeDocument/2006/relationships/image" Target="../media/image1139.png"/><Relationship Id="rId559" Type="http://schemas.openxmlformats.org/officeDocument/2006/relationships/image" Target="../media/image1140.png"/><Relationship Id="rId560" Type="http://schemas.openxmlformats.org/officeDocument/2006/relationships/image" Target="../media/image1141.png"/><Relationship Id="rId561" Type="http://schemas.openxmlformats.org/officeDocument/2006/relationships/image" Target="../media/image1142.png"/><Relationship Id="rId562" Type="http://schemas.openxmlformats.org/officeDocument/2006/relationships/image" Target="../media/image1143.png"/><Relationship Id="rId563" Type="http://schemas.openxmlformats.org/officeDocument/2006/relationships/image" Target="../media/image1144.png"/><Relationship Id="rId564" Type="http://schemas.openxmlformats.org/officeDocument/2006/relationships/image" Target="../media/image1145.jpg"/><Relationship Id="rId565" Type="http://schemas.openxmlformats.org/officeDocument/2006/relationships/image" Target="../media/image1146.png"/><Relationship Id="rId566" Type="http://schemas.openxmlformats.org/officeDocument/2006/relationships/image" Target="../media/image1147.png"/><Relationship Id="rId567" Type="http://schemas.openxmlformats.org/officeDocument/2006/relationships/image" Target="../media/image1148.png"/><Relationship Id="rId568" Type="http://schemas.openxmlformats.org/officeDocument/2006/relationships/image" Target="../media/image1149.png"/><Relationship Id="rId569" Type="http://schemas.openxmlformats.org/officeDocument/2006/relationships/image" Target="../media/image1150.png"/><Relationship Id="rId570" Type="http://schemas.openxmlformats.org/officeDocument/2006/relationships/image" Target="../media/image1151.png"/><Relationship Id="rId571" Type="http://schemas.openxmlformats.org/officeDocument/2006/relationships/image" Target="../media/image1152.png"/><Relationship Id="rId572" Type="http://schemas.openxmlformats.org/officeDocument/2006/relationships/image" Target="../media/image1153.png"/><Relationship Id="rId573" Type="http://schemas.openxmlformats.org/officeDocument/2006/relationships/image" Target="../media/image1154.png"/><Relationship Id="rId574" Type="http://schemas.openxmlformats.org/officeDocument/2006/relationships/image" Target="../media/image1155.png"/><Relationship Id="rId575" Type="http://schemas.openxmlformats.org/officeDocument/2006/relationships/image" Target="../media/image1156.png"/><Relationship Id="rId576" Type="http://schemas.openxmlformats.org/officeDocument/2006/relationships/image" Target="../media/image1157.png"/><Relationship Id="rId577" Type="http://schemas.openxmlformats.org/officeDocument/2006/relationships/image" Target="../media/image1158.png"/><Relationship Id="rId578" Type="http://schemas.openxmlformats.org/officeDocument/2006/relationships/image" Target="../media/image1159.png"/><Relationship Id="rId579" Type="http://schemas.openxmlformats.org/officeDocument/2006/relationships/image" Target="../media/image1160.png"/><Relationship Id="rId580" Type="http://schemas.openxmlformats.org/officeDocument/2006/relationships/image" Target="../media/image1161.png"/><Relationship Id="rId581" Type="http://schemas.openxmlformats.org/officeDocument/2006/relationships/image" Target="../media/image1162.png"/><Relationship Id="rId582" Type="http://schemas.openxmlformats.org/officeDocument/2006/relationships/image" Target="../media/image1163.png"/><Relationship Id="rId583" Type="http://schemas.openxmlformats.org/officeDocument/2006/relationships/image" Target="../media/image1164.png"/><Relationship Id="rId584" Type="http://schemas.openxmlformats.org/officeDocument/2006/relationships/image" Target="../media/image1165.png"/><Relationship Id="rId585" Type="http://schemas.openxmlformats.org/officeDocument/2006/relationships/image" Target="../media/image1166.png"/><Relationship Id="rId586" Type="http://schemas.openxmlformats.org/officeDocument/2006/relationships/image" Target="../media/image1167.png"/><Relationship Id="rId587" Type="http://schemas.openxmlformats.org/officeDocument/2006/relationships/image" Target="../media/image1168.png"/><Relationship Id="rId588" Type="http://schemas.openxmlformats.org/officeDocument/2006/relationships/image" Target="../media/image1169.png"/><Relationship Id="rId589" Type="http://schemas.openxmlformats.org/officeDocument/2006/relationships/image" Target="../media/image1170.png"/><Relationship Id="rId590" Type="http://schemas.openxmlformats.org/officeDocument/2006/relationships/image" Target="../media/image1171.png"/><Relationship Id="rId591" Type="http://schemas.openxmlformats.org/officeDocument/2006/relationships/image" Target="../media/image1172.png"/><Relationship Id="rId592" Type="http://schemas.openxmlformats.org/officeDocument/2006/relationships/image" Target="../media/image1173.png"/><Relationship Id="rId593" Type="http://schemas.openxmlformats.org/officeDocument/2006/relationships/image" Target="../media/image1174.png"/><Relationship Id="rId594" Type="http://schemas.openxmlformats.org/officeDocument/2006/relationships/image" Target="../media/image1175.png"/><Relationship Id="rId595" Type="http://schemas.openxmlformats.org/officeDocument/2006/relationships/image" Target="../media/image1176.png"/><Relationship Id="rId596" Type="http://schemas.openxmlformats.org/officeDocument/2006/relationships/image" Target="../media/image1177.png"/><Relationship Id="rId597" Type="http://schemas.openxmlformats.org/officeDocument/2006/relationships/image" Target="../media/image1178.png"/><Relationship Id="rId598" Type="http://schemas.openxmlformats.org/officeDocument/2006/relationships/image" Target="../media/image1179.png"/><Relationship Id="rId599" Type="http://schemas.openxmlformats.org/officeDocument/2006/relationships/image" Target="../media/image1180.png"/><Relationship Id="rId600" Type="http://schemas.openxmlformats.org/officeDocument/2006/relationships/image" Target="../media/image1181.png"/><Relationship Id="rId601" Type="http://schemas.openxmlformats.org/officeDocument/2006/relationships/image" Target="../media/image1182.png"/><Relationship Id="rId602" Type="http://schemas.openxmlformats.org/officeDocument/2006/relationships/image" Target="../media/image1183.png"/><Relationship Id="rId603" Type="http://schemas.openxmlformats.org/officeDocument/2006/relationships/image" Target="../media/image1184.png"/><Relationship Id="rId604" Type="http://schemas.openxmlformats.org/officeDocument/2006/relationships/image" Target="../media/image1185.png"/><Relationship Id="rId605" Type="http://schemas.openxmlformats.org/officeDocument/2006/relationships/image" Target="../media/image1186.png"/><Relationship Id="rId606" Type="http://schemas.openxmlformats.org/officeDocument/2006/relationships/image" Target="../media/image1187.png"/><Relationship Id="rId607" Type="http://schemas.openxmlformats.org/officeDocument/2006/relationships/image" Target="../media/image1188.png"/><Relationship Id="rId608" Type="http://schemas.openxmlformats.org/officeDocument/2006/relationships/image" Target="../media/image1189.png"/><Relationship Id="rId609" Type="http://schemas.openxmlformats.org/officeDocument/2006/relationships/image" Target="../media/image1190.png"/><Relationship Id="rId610" Type="http://schemas.openxmlformats.org/officeDocument/2006/relationships/image" Target="../media/image1191.png"/><Relationship Id="rId611" Type="http://schemas.openxmlformats.org/officeDocument/2006/relationships/image" Target="../media/image1192.png"/><Relationship Id="rId612" Type="http://schemas.openxmlformats.org/officeDocument/2006/relationships/image" Target="../media/image1193.png"/><Relationship Id="rId613" Type="http://schemas.openxmlformats.org/officeDocument/2006/relationships/image" Target="../media/image1194.png"/><Relationship Id="rId614" Type="http://schemas.openxmlformats.org/officeDocument/2006/relationships/image" Target="../media/image1195.png"/><Relationship Id="rId615" Type="http://schemas.openxmlformats.org/officeDocument/2006/relationships/image" Target="../media/image1196.png"/><Relationship Id="rId616" Type="http://schemas.openxmlformats.org/officeDocument/2006/relationships/image" Target="../media/image1197.png"/><Relationship Id="rId617" Type="http://schemas.openxmlformats.org/officeDocument/2006/relationships/image" Target="../media/image1198.png"/><Relationship Id="rId618" Type="http://schemas.openxmlformats.org/officeDocument/2006/relationships/image" Target="../media/image1199.png"/><Relationship Id="rId619" Type="http://schemas.openxmlformats.org/officeDocument/2006/relationships/image" Target="../media/image1200.png"/><Relationship Id="rId620" Type="http://schemas.openxmlformats.org/officeDocument/2006/relationships/image" Target="../media/image1201.png"/><Relationship Id="rId621" Type="http://schemas.openxmlformats.org/officeDocument/2006/relationships/image" Target="../media/image1202.png"/><Relationship Id="rId622" Type="http://schemas.openxmlformats.org/officeDocument/2006/relationships/image" Target="../media/image1203.png"/><Relationship Id="rId623" Type="http://schemas.openxmlformats.org/officeDocument/2006/relationships/image" Target="../media/image1204.png"/><Relationship Id="rId624" Type="http://schemas.openxmlformats.org/officeDocument/2006/relationships/image" Target="../media/image1205.png"/><Relationship Id="rId625" Type="http://schemas.openxmlformats.org/officeDocument/2006/relationships/image" Target="../media/image1206.png"/><Relationship Id="rId626" Type="http://schemas.openxmlformats.org/officeDocument/2006/relationships/image" Target="../media/image1207.png"/><Relationship Id="rId627" Type="http://schemas.openxmlformats.org/officeDocument/2006/relationships/image" Target="../media/image1208.png"/><Relationship Id="rId628" Type="http://schemas.openxmlformats.org/officeDocument/2006/relationships/image" Target="../media/image1209.png"/><Relationship Id="rId629" Type="http://schemas.openxmlformats.org/officeDocument/2006/relationships/image" Target="../media/image1210.png"/><Relationship Id="rId630" Type="http://schemas.openxmlformats.org/officeDocument/2006/relationships/image" Target="../media/image1211.png"/><Relationship Id="rId631" Type="http://schemas.openxmlformats.org/officeDocument/2006/relationships/image" Target="../media/image1212.png"/><Relationship Id="rId632" Type="http://schemas.openxmlformats.org/officeDocument/2006/relationships/image" Target="../media/image1213.png"/><Relationship Id="rId633" Type="http://schemas.openxmlformats.org/officeDocument/2006/relationships/image" Target="../media/image1214.png"/><Relationship Id="rId634" Type="http://schemas.openxmlformats.org/officeDocument/2006/relationships/image" Target="../media/image1215.png"/><Relationship Id="rId635" Type="http://schemas.openxmlformats.org/officeDocument/2006/relationships/image" Target="../media/image1216.png"/><Relationship Id="rId636" Type="http://schemas.openxmlformats.org/officeDocument/2006/relationships/image" Target="../media/image1217.png"/><Relationship Id="rId637" Type="http://schemas.openxmlformats.org/officeDocument/2006/relationships/image" Target="../media/image1218.png"/><Relationship Id="rId638" Type="http://schemas.openxmlformats.org/officeDocument/2006/relationships/image" Target="../media/image1219.png"/><Relationship Id="rId639" Type="http://schemas.openxmlformats.org/officeDocument/2006/relationships/image" Target="../media/image1220.png"/><Relationship Id="rId640" Type="http://schemas.openxmlformats.org/officeDocument/2006/relationships/image" Target="../media/image1221.png"/><Relationship Id="rId641" Type="http://schemas.openxmlformats.org/officeDocument/2006/relationships/image" Target="../media/image1222.png"/><Relationship Id="rId642" Type="http://schemas.openxmlformats.org/officeDocument/2006/relationships/image" Target="../media/image1223.png"/><Relationship Id="rId643" Type="http://schemas.openxmlformats.org/officeDocument/2006/relationships/image" Target="../media/image1224.png"/><Relationship Id="rId644" Type="http://schemas.openxmlformats.org/officeDocument/2006/relationships/image" Target="../media/image1225.png"/><Relationship Id="rId645" Type="http://schemas.openxmlformats.org/officeDocument/2006/relationships/image" Target="../media/image1226.png"/><Relationship Id="rId646" Type="http://schemas.openxmlformats.org/officeDocument/2006/relationships/image" Target="../media/image1227.png"/><Relationship Id="rId647" Type="http://schemas.openxmlformats.org/officeDocument/2006/relationships/image" Target="../media/image1228.png"/><Relationship Id="rId648" Type="http://schemas.openxmlformats.org/officeDocument/2006/relationships/image" Target="../media/image1229.png"/><Relationship Id="rId649" Type="http://schemas.openxmlformats.org/officeDocument/2006/relationships/image" Target="../media/image1230.png"/><Relationship Id="rId650" Type="http://schemas.openxmlformats.org/officeDocument/2006/relationships/image" Target="../media/image1231.png"/><Relationship Id="rId651" Type="http://schemas.openxmlformats.org/officeDocument/2006/relationships/image" Target="../media/image1232.png"/><Relationship Id="rId652" Type="http://schemas.openxmlformats.org/officeDocument/2006/relationships/image" Target="../media/image1233.png"/><Relationship Id="rId653" Type="http://schemas.openxmlformats.org/officeDocument/2006/relationships/image" Target="../media/image1234.png"/><Relationship Id="rId654" Type="http://schemas.openxmlformats.org/officeDocument/2006/relationships/image" Target="../media/image1235.png"/><Relationship Id="rId655" Type="http://schemas.openxmlformats.org/officeDocument/2006/relationships/image" Target="../media/image1236.png"/><Relationship Id="rId656" Type="http://schemas.openxmlformats.org/officeDocument/2006/relationships/image" Target="../media/image1237.png"/><Relationship Id="rId657" Type="http://schemas.openxmlformats.org/officeDocument/2006/relationships/image" Target="../media/image1238.png"/><Relationship Id="rId658" Type="http://schemas.openxmlformats.org/officeDocument/2006/relationships/image" Target="../media/image1239.png"/><Relationship Id="rId659" Type="http://schemas.openxmlformats.org/officeDocument/2006/relationships/image" Target="../media/image1240.png"/><Relationship Id="rId660" Type="http://schemas.openxmlformats.org/officeDocument/2006/relationships/image" Target="../media/image1241.png"/><Relationship Id="rId661" Type="http://schemas.openxmlformats.org/officeDocument/2006/relationships/image" Target="../media/image1242.png"/><Relationship Id="rId662" Type="http://schemas.openxmlformats.org/officeDocument/2006/relationships/image" Target="../media/image1243.png"/><Relationship Id="rId663" Type="http://schemas.openxmlformats.org/officeDocument/2006/relationships/image" Target="../media/image1244.png"/><Relationship Id="rId664" Type="http://schemas.openxmlformats.org/officeDocument/2006/relationships/image" Target="../media/image1245.png"/><Relationship Id="rId665" Type="http://schemas.openxmlformats.org/officeDocument/2006/relationships/image" Target="../media/image1246.png"/><Relationship Id="rId666" Type="http://schemas.openxmlformats.org/officeDocument/2006/relationships/image" Target="../media/image1247.png"/><Relationship Id="rId667" Type="http://schemas.openxmlformats.org/officeDocument/2006/relationships/image" Target="../media/image1248.png"/><Relationship Id="rId668" Type="http://schemas.openxmlformats.org/officeDocument/2006/relationships/image" Target="../media/image1249.png"/><Relationship Id="rId669" Type="http://schemas.openxmlformats.org/officeDocument/2006/relationships/image" Target="../media/image1250.png"/><Relationship Id="rId670" Type="http://schemas.openxmlformats.org/officeDocument/2006/relationships/image" Target="../media/image1251.png"/><Relationship Id="rId671" Type="http://schemas.openxmlformats.org/officeDocument/2006/relationships/image" Target="../media/image1252.png"/><Relationship Id="rId672" Type="http://schemas.openxmlformats.org/officeDocument/2006/relationships/image" Target="../media/image1253.png"/><Relationship Id="rId673" Type="http://schemas.openxmlformats.org/officeDocument/2006/relationships/image" Target="../media/image1254.png"/><Relationship Id="rId674" Type="http://schemas.openxmlformats.org/officeDocument/2006/relationships/image" Target="../media/image1255.png"/><Relationship Id="rId675" Type="http://schemas.openxmlformats.org/officeDocument/2006/relationships/image" Target="../media/image1256.png"/><Relationship Id="rId676" Type="http://schemas.openxmlformats.org/officeDocument/2006/relationships/image" Target="../media/image1257.png"/><Relationship Id="rId677" Type="http://schemas.openxmlformats.org/officeDocument/2006/relationships/image" Target="../media/image1258.png"/><Relationship Id="rId678" Type="http://schemas.openxmlformats.org/officeDocument/2006/relationships/image" Target="../media/image1259.png"/><Relationship Id="rId679" Type="http://schemas.openxmlformats.org/officeDocument/2006/relationships/image" Target="../media/image1260.png"/><Relationship Id="rId680" Type="http://schemas.openxmlformats.org/officeDocument/2006/relationships/image" Target="../media/image1261.png"/><Relationship Id="rId681" Type="http://schemas.openxmlformats.org/officeDocument/2006/relationships/image" Target="../media/image1262.png"/><Relationship Id="rId682" Type="http://schemas.openxmlformats.org/officeDocument/2006/relationships/image" Target="../media/image1263.png"/><Relationship Id="rId683" Type="http://schemas.openxmlformats.org/officeDocument/2006/relationships/image" Target="../media/image1264.png"/><Relationship Id="rId684" Type="http://schemas.openxmlformats.org/officeDocument/2006/relationships/image" Target="../media/image1265.png"/><Relationship Id="rId685" Type="http://schemas.openxmlformats.org/officeDocument/2006/relationships/image" Target="../media/image1266.png"/><Relationship Id="rId686" Type="http://schemas.openxmlformats.org/officeDocument/2006/relationships/image" Target="../media/image1267.png"/><Relationship Id="rId687" Type="http://schemas.openxmlformats.org/officeDocument/2006/relationships/image" Target="../media/image1268.png"/><Relationship Id="rId688" Type="http://schemas.openxmlformats.org/officeDocument/2006/relationships/image" Target="../media/image1269.png"/><Relationship Id="rId689" Type="http://schemas.openxmlformats.org/officeDocument/2006/relationships/image" Target="../media/image1270.png"/><Relationship Id="rId690" Type="http://schemas.openxmlformats.org/officeDocument/2006/relationships/image" Target="../media/image1271.png"/><Relationship Id="rId691" Type="http://schemas.openxmlformats.org/officeDocument/2006/relationships/image" Target="../media/image1272.png"/><Relationship Id="rId692" Type="http://schemas.openxmlformats.org/officeDocument/2006/relationships/image" Target="../media/image1273.png"/><Relationship Id="rId693" Type="http://schemas.openxmlformats.org/officeDocument/2006/relationships/image" Target="../media/image1274.png"/><Relationship Id="rId694" Type="http://schemas.openxmlformats.org/officeDocument/2006/relationships/image" Target="../media/image1275.png"/><Relationship Id="rId695" Type="http://schemas.openxmlformats.org/officeDocument/2006/relationships/image" Target="../media/image1276.png"/><Relationship Id="rId696" Type="http://schemas.openxmlformats.org/officeDocument/2006/relationships/image" Target="../media/image1277.png"/><Relationship Id="rId697" Type="http://schemas.openxmlformats.org/officeDocument/2006/relationships/image" Target="../media/image1278.png"/><Relationship Id="rId698" Type="http://schemas.openxmlformats.org/officeDocument/2006/relationships/image" Target="../media/image1279.png"/><Relationship Id="rId699" Type="http://schemas.openxmlformats.org/officeDocument/2006/relationships/image" Target="../media/image1280.png"/><Relationship Id="rId700" Type="http://schemas.openxmlformats.org/officeDocument/2006/relationships/image" Target="../media/image1281.png"/><Relationship Id="rId701" Type="http://schemas.openxmlformats.org/officeDocument/2006/relationships/image" Target="../media/image1282.png"/><Relationship Id="rId702" Type="http://schemas.openxmlformats.org/officeDocument/2006/relationships/image" Target="../media/image1283.png"/><Relationship Id="rId703" Type="http://schemas.openxmlformats.org/officeDocument/2006/relationships/image" Target="../media/image1284.png"/><Relationship Id="rId704" Type="http://schemas.openxmlformats.org/officeDocument/2006/relationships/image" Target="../media/image1285.png"/><Relationship Id="rId705" Type="http://schemas.openxmlformats.org/officeDocument/2006/relationships/image" Target="../media/image1286.png"/><Relationship Id="rId706" Type="http://schemas.openxmlformats.org/officeDocument/2006/relationships/image" Target="../media/image1287.png"/><Relationship Id="rId707" Type="http://schemas.openxmlformats.org/officeDocument/2006/relationships/image" Target="../media/image1288.png"/><Relationship Id="rId708" Type="http://schemas.openxmlformats.org/officeDocument/2006/relationships/image" Target="../media/image1289.png"/><Relationship Id="rId709" Type="http://schemas.openxmlformats.org/officeDocument/2006/relationships/image" Target="../media/image1290.png"/><Relationship Id="rId710" Type="http://schemas.openxmlformats.org/officeDocument/2006/relationships/image" Target="../media/image1291.png"/><Relationship Id="rId711" Type="http://schemas.openxmlformats.org/officeDocument/2006/relationships/image" Target="../media/image1292.png"/><Relationship Id="rId712" Type="http://schemas.openxmlformats.org/officeDocument/2006/relationships/image" Target="../media/image1293.png"/><Relationship Id="rId713" Type="http://schemas.openxmlformats.org/officeDocument/2006/relationships/image" Target="../media/image1294.png"/><Relationship Id="rId714" Type="http://schemas.openxmlformats.org/officeDocument/2006/relationships/image" Target="../media/image1295.png"/><Relationship Id="rId715" Type="http://schemas.openxmlformats.org/officeDocument/2006/relationships/image" Target="../media/image1296.png"/><Relationship Id="rId716" Type="http://schemas.openxmlformats.org/officeDocument/2006/relationships/image" Target="../media/image1297.png"/><Relationship Id="rId717" Type="http://schemas.openxmlformats.org/officeDocument/2006/relationships/image" Target="../media/image1298.png"/><Relationship Id="rId718" Type="http://schemas.openxmlformats.org/officeDocument/2006/relationships/image" Target="../media/image1299.png"/><Relationship Id="rId719" Type="http://schemas.openxmlformats.org/officeDocument/2006/relationships/image" Target="../media/image1300.png"/><Relationship Id="rId720" Type="http://schemas.openxmlformats.org/officeDocument/2006/relationships/image" Target="../media/image1301.png"/><Relationship Id="rId721" Type="http://schemas.openxmlformats.org/officeDocument/2006/relationships/image" Target="../media/image1302.png"/><Relationship Id="rId722" Type="http://schemas.openxmlformats.org/officeDocument/2006/relationships/image" Target="../media/image1303.png"/><Relationship Id="rId723" Type="http://schemas.openxmlformats.org/officeDocument/2006/relationships/image" Target="../media/image1304.png"/><Relationship Id="rId724" Type="http://schemas.openxmlformats.org/officeDocument/2006/relationships/image" Target="../media/image1305.png"/><Relationship Id="rId725" Type="http://schemas.openxmlformats.org/officeDocument/2006/relationships/image" Target="../media/image1306.png"/><Relationship Id="rId726" Type="http://schemas.openxmlformats.org/officeDocument/2006/relationships/image" Target="../media/image1307.png"/><Relationship Id="rId727" Type="http://schemas.openxmlformats.org/officeDocument/2006/relationships/image" Target="../media/image1308.png"/><Relationship Id="rId728" Type="http://schemas.openxmlformats.org/officeDocument/2006/relationships/image" Target="../media/image1309.png"/><Relationship Id="rId729" Type="http://schemas.openxmlformats.org/officeDocument/2006/relationships/image" Target="../media/image1310.png"/><Relationship Id="rId730" Type="http://schemas.openxmlformats.org/officeDocument/2006/relationships/image" Target="../media/image1311.png"/><Relationship Id="rId731" Type="http://schemas.openxmlformats.org/officeDocument/2006/relationships/image" Target="../media/image1312.png"/><Relationship Id="rId732" Type="http://schemas.openxmlformats.org/officeDocument/2006/relationships/image" Target="../media/image1313.png"/><Relationship Id="rId733" Type="http://schemas.openxmlformats.org/officeDocument/2006/relationships/image" Target="../media/image1314.png"/><Relationship Id="rId734" Type="http://schemas.openxmlformats.org/officeDocument/2006/relationships/image" Target="../media/image1315.png"/><Relationship Id="rId735" Type="http://schemas.openxmlformats.org/officeDocument/2006/relationships/image" Target="../media/image1316.png"/><Relationship Id="rId736" Type="http://schemas.openxmlformats.org/officeDocument/2006/relationships/image" Target="../media/image1317.png"/><Relationship Id="rId737" Type="http://schemas.openxmlformats.org/officeDocument/2006/relationships/image" Target="../media/image1318.png"/><Relationship Id="rId738" Type="http://schemas.openxmlformats.org/officeDocument/2006/relationships/image" Target="../media/image1319.png"/><Relationship Id="rId739" Type="http://schemas.openxmlformats.org/officeDocument/2006/relationships/image" Target="../media/image1320.png"/><Relationship Id="rId740" Type="http://schemas.openxmlformats.org/officeDocument/2006/relationships/image" Target="../media/image1321.png"/><Relationship Id="rId741" Type="http://schemas.openxmlformats.org/officeDocument/2006/relationships/image" Target="../media/image1322.png"/><Relationship Id="rId742" Type="http://schemas.openxmlformats.org/officeDocument/2006/relationships/image" Target="../media/image1323.png"/><Relationship Id="rId743" Type="http://schemas.openxmlformats.org/officeDocument/2006/relationships/image" Target="../media/image1324.png"/><Relationship Id="rId744" Type="http://schemas.openxmlformats.org/officeDocument/2006/relationships/image" Target="../media/image1325.png"/><Relationship Id="rId745" Type="http://schemas.openxmlformats.org/officeDocument/2006/relationships/image" Target="../media/image1326.png"/><Relationship Id="rId746" Type="http://schemas.openxmlformats.org/officeDocument/2006/relationships/image" Target="../media/image1327.png"/><Relationship Id="rId747" Type="http://schemas.openxmlformats.org/officeDocument/2006/relationships/image" Target="../media/image1328.png"/><Relationship Id="rId748" Type="http://schemas.openxmlformats.org/officeDocument/2006/relationships/image" Target="../media/image1329.png"/><Relationship Id="rId749" Type="http://schemas.openxmlformats.org/officeDocument/2006/relationships/image" Target="../media/image1330.png"/><Relationship Id="rId750" Type="http://schemas.openxmlformats.org/officeDocument/2006/relationships/image" Target="../media/image1331.png"/><Relationship Id="rId751" Type="http://schemas.openxmlformats.org/officeDocument/2006/relationships/image" Target="../media/image1332.png"/><Relationship Id="rId752" Type="http://schemas.openxmlformats.org/officeDocument/2006/relationships/image" Target="../media/image1333.png"/><Relationship Id="rId753" Type="http://schemas.openxmlformats.org/officeDocument/2006/relationships/image" Target="../media/image1334.png"/><Relationship Id="rId754" Type="http://schemas.openxmlformats.org/officeDocument/2006/relationships/image" Target="../media/image1335.png"/><Relationship Id="rId755" Type="http://schemas.openxmlformats.org/officeDocument/2006/relationships/image" Target="../media/image1336.png"/><Relationship Id="rId756" Type="http://schemas.openxmlformats.org/officeDocument/2006/relationships/image" Target="../media/image1337.png"/><Relationship Id="rId757" Type="http://schemas.openxmlformats.org/officeDocument/2006/relationships/image" Target="../media/image1338.png"/><Relationship Id="rId758" Type="http://schemas.openxmlformats.org/officeDocument/2006/relationships/image" Target="../media/image1339.png"/><Relationship Id="rId759" Type="http://schemas.openxmlformats.org/officeDocument/2006/relationships/image" Target="../media/image1340.png"/><Relationship Id="rId760" Type="http://schemas.openxmlformats.org/officeDocument/2006/relationships/image" Target="../media/image1341.png"/><Relationship Id="rId761" Type="http://schemas.openxmlformats.org/officeDocument/2006/relationships/image" Target="../media/image1342.png"/><Relationship Id="rId762" Type="http://schemas.openxmlformats.org/officeDocument/2006/relationships/image" Target="../media/image1343.png"/><Relationship Id="rId763" Type="http://schemas.openxmlformats.org/officeDocument/2006/relationships/image" Target="../media/image1344.png"/><Relationship Id="rId764" Type="http://schemas.openxmlformats.org/officeDocument/2006/relationships/image" Target="../media/image1345.png"/><Relationship Id="rId765" Type="http://schemas.openxmlformats.org/officeDocument/2006/relationships/image" Target="../media/image1346.png"/><Relationship Id="rId766" Type="http://schemas.openxmlformats.org/officeDocument/2006/relationships/image" Target="../media/image1347.png"/><Relationship Id="rId767" Type="http://schemas.openxmlformats.org/officeDocument/2006/relationships/image" Target="../media/image1348.png"/><Relationship Id="rId768" Type="http://schemas.openxmlformats.org/officeDocument/2006/relationships/image" Target="../media/image1349.png"/><Relationship Id="rId769" Type="http://schemas.openxmlformats.org/officeDocument/2006/relationships/image" Target="../media/image1350.png"/><Relationship Id="rId770" Type="http://schemas.openxmlformats.org/officeDocument/2006/relationships/image" Target="../media/image1351.png"/><Relationship Id="rId771" Type="http://schemas.openxmlformats.org/officeDocument/2006/relationships/image" Target="../media/image1352.png"/><Relationship Id="rId772" Type="http://schemas.openxmlformats.org/officeDocument/2006/relationships/image" Target="../media/image1353.png"/><Relationship Id="rId773" Type="http://schemas.openxmlformats.org/officeDocument/2006/relationships/image" Target="../media/image1354.png"/><Relationship Id="rId774" Type="http://schemas.openxmlformats.org/officeDocument/2006/relationships/image" Target="../media/image1355.png"/><Relationship Id="rId775" Type="http://schemas.openxmlformats.org/officeDocument/2006/relationships/image" Target="../media/image1356.png"/><Relationship Id="rId776" Type="http://schemas.openxmlformats.org/officeDocument/2006/relationships/image" Target="../media/image1357.png"/><Relationship Id="rId777" Type="http://schemas.openxmlformats.org/officeDocument/2006/relationships/image" Target="../media/image1358.png"/><Relationship Id="rId778" Type="http://schemas.openxmlformats.org/officeDocument/2006/relationships/image" Target="../media/image1359.png"/><Relationship Id="rId779" Type="http://schemas.openxmlformats.org/officeDocument/2006/relationships/image" Target="../media/image1360.png"/><Relationship Id="rId780" Type="http://schemas.openxmlformats.org/officeDocument/2006/relationships/image" Target="../media/image1361.png"/><Relationship Id="rId781" Type="http://schemas.openxmlformats.org/officeDocument/2006/relationships/image" Target="../media/image1362.png"/><Relationship Id="rId782" Type="http://schemas.openxmlformats.org/officeDocument/2006/relationships/image" Target="../media/image1363.png"/><Relationship Id="rId783" Type="http://schemas.openxmlformats.org/officeDocument/2006/relationships/image" Target="../media/image1364.png"/><Relationship Id="rId784" Type="http://schemas.openxmlformats.org/officeDocument/2006/relationships/image" Target="../media/image1365.png"/><Relationship Id="rId785" Type="http://schemas.openxmlformats.org/officeDocument/2006/relationships/image" Target="../media/image1366.png"/><Relationship Id="rId786" Type="http://schemas.openxmlformats.org/officeDocument/2006/relationships/image" Target="../media/image1367.png"/><Relationship Id="rId787" Type="http://schemas.openxmlformats.org/officeDocument/2006/relationships/image" Target="../media/image1368.png"/><Relationship Id="rId788" Type="http://schemas.openxmlformats.org/officeDocument/2006/relationships/image" Target="../media/image1369.png"/><Relationship Id="rId789" Type="http://schemas.openxmlformats.org/officeDocument/2006/relationships/image" Target="../media/image1370.png"/><Relationship Id="rId790" Type="http://schemas.openxmlformats.org/officeDocument/2006/relationships/image" Target="../media/image1371.png"/><Relationship Id="rId791" Type="http://schemas.openxmlformats.org/officeDocument/2006/relationships/image" Target="../media/image1372.png"/><Relationship Id="rId792" Type="http://schemas.openxmlformats.org/officeDocument/2006/relationships/image" Target="../media/image1373.png"/><Relationship Id="rId793" Type="http://schemas.openxmlformats.org/officeDocument/2006/relationships/image" Target="../media/image1374.png"/><Relationship Id="rId794" Type="http://schemas.openxmlformats.org/officeDocument/2006/relationships/image" Target="../media/image1375.png"/><Relationship Id="rId795" Type="http://schemas.openxmlformats.org/officeDocument/2006/relationships/image" Target="../media/image1376.png"/><Relationship Id="rId796" Type="http://schemas.openxmlformats.org/officeDocument/2006/relationships/image" Target="../media/image1377.png"/><Relationship Id="rId797" Type="http://schemas.openxmlformats.org/officeDocument/2006/relationships/image" Target="../media/image1378.png"/><Relationship Id="rId798" Type="http://schemas.openxmlformats.org/officeDocument/2006/relationships/image" Target="../media/image1379.png"/><Relationship Id="rId799" Type="http://schemas.openxmlformats.org/officeDocument/2006/relationships/image" Target="../media/image1380.png"/><Relationship Id="rId800" Type="http://schemas.openxmlformats.org/officeDocument/2006/relationships/image" Target="../media/image1381.png"/><Relationship Id="rId801" Type="http://schemas.openxmlformats.org/officeDocument/2006/relationships/image" Target="../media/image1382.png"/><Relationship Id="rId802" Type="http://schemas.openxmlformats.org/officeDocument/2006/relationships/image" Target="../media/image1383.png"/><Relationship Id="rId803" Type="http://schemas.openxmlformats.org/officeDocument/2006/relationships/image" Target="../media/image1384.png"/><Relationship Id="rId804" Type="http://schemas.openxmlformats.org/officeDocument/2006/relationships/image" Target="../media/image1385.png"/><Relationship Id="rId805" Type="http://schemas.openxmlformats.org/officeDocument/2006/relationships/image" Target="../media/image1386.png"/><Relationship Id="rId806" Type="http://schemas.openxmlformats.org/officeDocument/2006/relationships/image" Target="../media/image1387.png"/><Relationship Id="rId807" Type="http://schemas.openxmlformats.org/officeDocument/2006/relationships/image" Target="../media/image1388.png"/><Relationship Id="rId808" Type="http://schemas.openxmlformats.org/officeDocument/2006/relationships/image" Target="../media/image1389.png"/><Relationship Id="rId809" Type="http://schemas.openxmlformats.org/officeDocument/2006/relationships/image" Target="../media/image1390.png"/><Relationship Id="rId810" Type="http://schemas.openxmlformats.org/officeDocument/2006/relationships/image" Target="../media/image1391.png"/><Relationship Id="rId811" Type="http://schemas.openxmlformats.org/officeDocument/2006/relationships/image" Target="../media/image1392.png"/><Relationship Id="rId812" Type="http://schemas.openxmlformats.org/officeDocument/2006/relationships/image" Target="../media/image1393.png"/><Relationship Id="rId813" Type="http://schemas.openxmlformats.org/officeDocument/2006/relationships/image" Target="../media/image1394.png"/><Relationship Id="rId814" Type="http://schemas.openxmlformats.org/officeDocument/2006/relationships/image" Target="../media/image1395.png"/><Relationship Id="rId815" Type="http://schemas.openxmlformats.org/officeDocument/2006/relationships/image" Target="../media/image1396.png"/><Relationship Id="rId816" Type="http://schemas.openxmlformats.org/officeDocument/2006/relationships/image" Target="../media/image1397.png"/><Relationship Id="rId817" Type="http://schemas.openxmlformats.org/officeDocument/2006/relationships/image" Target="../media/image1398.png"/><Relationship Id="rId818" Type="http://schemas.openxmlformats.org/officeDocument/2006/relationships/image" Target="../media/image1399.png"/><Relationship Id="rId819" Type="http://schemas.openxmlformats.org/officeDocument/2006/relationships/image" Target="../media/image1400.png"/><Relationship Id="rId820" Type="http://schemas.openxmlformats.org/officeDocument/2006/relationships/image" Target="../media/image1401.png"/><Relationship Id="rId821" Type="http://schemas.openxmlformats.org/officeDocument/2006/relationships/image" Target="../media/image1402.png"/><Relationship Id="rId822" Type="http://schemas.openxmlformats.org/officeDocument/2006/relationships/image" Target="../media/image1403.png"/><Relationship Id="rId823" Type="http://schemas.openxmlformats.org/officeDocument/2006/relationships/image" Target="../media/image1404.png"/><Relationship Id="rId824" Type="http://schemas.openxmlformats.org/officeDocument/2006/relationships/image" Target="../media/image1405.png"/><Relationship Id="rId825" Type="http://schemas.openxmlformats.org/officeDocument/2006/relationships/image" Target="../media/image1406.png"/><Relationship Id="rId826" Type="http://schemas.openxmlformats.org/officeDocument/2006/relationships/image" Target="../media/image1407.png"/><Relationship Id="rId827" Type="http://schemas.openxmlformats.org/officeDocument/2006/relationships/image" Target="../media/image1408.png"/><Relationship Id="rId828" Type="http://schemas.openxmlformats.org/officeDocument/2006/relationships/image" Target="../media/image1409.png"/><Relationship Id="rId829" Type="http://schemas.openxmlformats.org/officeDocument/2006/relationships/image" Target="../media/image1410.png"/><Relationship Id="rId830" Type="http://schemas.openxmlformats.org/officeDocument/2006/relationships/image" Target="../media/image1411.png"/><Relationship Id="rId831" Type="http://schemas.openxmlformats.org/officeDocument/2006/relationships/image" Target="../media/image1412.png"/><Relationship Id="rId832" Type="http://schemas.openxmlformats.org/officeDocument/2006/relationships/image" Target="../media/image1413.png"/><Relationship Id="rId833" Type="http://schemas.openxmlformats.org/officeDocument/2006/relationships/image" Target="../media/image1414.png"/><Relationship Id="rId834" Type="http://schemas.openxmlformats.org/officeDocument/2006/relationships/image" Target="../media/image1415.png"/><Relationship Id="rId835" Type="http://schemas.openxmlformats.org/officeDocument/2006/relationships/image" Target="../media/image1416.png"/><Relationship Id="rId836" Type="http://schemas.openxmlformats.org/officeDocument/2006/relationships/image" Target="../media/image1417.png"/><Relationship Id="rId837" Type="http://schemas.openxmlformats.org/officeDocument/2006/relationships/image" Target="../media/image1418.png"/><Relationship Id="rId838" Type="http://schemas.openxmlformats.org/officeDocument/2006/relationships/image" Target="../media/image1419.png"/><Relationship Id="rId839" Type="http://schemas.openxmlformats.org/officeDocument/2006/relationships/image" Target="../media/image1420.png"/><Relationship Id="rId840" Type="http://schemas.openxmlformats.org/officeDocument/2006/relationships/image" Target="../media/image1421.png"/><Relationship Id="rId841" Type="http://schemas.openxmlformats.org/officeDocument/2006/relationships/image" Target="../media/image1422.png"/><Relationship Id="rId842" Type="http://schemas.openxmlformats.org/officeDocument/2006/relationships/image" Target="../media/image1423.png"/><Relationship Id="rId843" Type="http://schemas.openxmlformats.org/officeDocument/2006/relationships/image" Target="../media/image1424.png"/><Relationship Id="rId844" Type="http://schemas.openxmlformats.org/officeDocument/2006/relationships/image" Target="../media/image1425.png"/><Relationship Id="rId845" Type="http://schemas.openxmlformats.org/officeDocument/2006/relationships/image" Target="../media/image1426.png"/><Relationship Id="rId846" Type="http://schemas.openxmlformats.org/officeDocument/2006/relationships/image" Target="../media/image1427.png"/><Relationship Id="rId847" Type="http://schemas.openxmlformats.org/officeDocument/2006/relationships/image" Target="../media/image1428.png"/><Relationship Id="rId848" Type="http://schemas.openxmlformats.org/officeDocument/2006/relationships/image" Target="../media/image1429.png"/><Relationship Id="rId849" Type="http://schemas.openxmlformats.org/officeDocument/2006/relationships/image" Target="../media/image1430.png"/><Relationship Id="rId850" Type="http://schemas.openxmlformats.org/officeDocument/2006/relationships/image" Target="../media/image1431.png"/><Relationship Id="rId851" Type="http://schemas.openxmlformats.org/officeDocument/2006/relationships/image" Target="../media/image1432.png"/><Relationship Id="rId852" Type="http://schemas.openxmlformats.org/officeDocument/2006/relationships/image" Target="../media/image1433.png"/><Relationship Id="rId853" Type="http://schemas.openxmlformats.org/officeDocument/2006/relationships/image" Target="../media/image1434.png"/><Relationship Id="rId854" Type="http://schemas.openxmlformats.org/officeDocument/2006/relationships/image" Target="../media/image1435.png"/><Relationship Id="rId855" Type="http://schemas.openxmlformats.org/officeDocument/2006/relationships/image" Target="../media/image1436.png"/><Relationship Id="rId856" Type="http://schemas.openxmlformats.org/officeDocument/2006/relationships/image" Target="../media/image1437.png"/><Relationship Id="rId857" Type="http://schemas.openxmlformats.org/officeDocument/2006/relationships/image" Target="../media/image1438.png"/><Relationship Id="rId858" Type="http://schemas.openxmlformats.org/officeDocument/2006/relationships/image" Target="../media/image1439.png"/><Relationship Id="rId859" Type="http://schemas.openxmlformats.org/officeDocument/2006/relationships/image" Target="../media/image1440.png"/><Relationship Id="rId860" Type="http://schemas.openxmlformats.org/officeDocument/2006/relationships/image" Target="../media/image1441.png"/><Relationship Id="rId861" Type="http://schemas.openxmlformats.org/officeDocument/2006/relationships/image" Target="../media/image1442.png"/><Relationship Id="rId862" Type="http://schemas.openxmlformats.org/officeDocument/2006/relationships/image" Target="../media/image1443.png"/><Relationship Id="rId863" Type="http://schemas.openxmlformats.org/officeDocument/2006/relationships/image" Target="../media/image1444.png"/><Relationship Id="rId864" Type="http://schemas.openxmlformats.org/officeDocument/2006/relationships/image" Target="../media/image1445.png"/><Relationship Id="rId865" Type="http://schemas.openxmlformats.org/officeDocument/2006/relationships/image" Target="../media/image1446.png"/><Relationship Id="rId866" Type="http://schemas.openxmlformats.org/officeDocument/2006/relationships/image" Target="../media/image1447.png"/><Relationship Id="rId867" Type="http://schemas.openxmlformats.org/officeDocument/2006/relationships/image" Target="../media/image1448.png"/><Relationship Id="rId868" Type="http://schemas.openxmlformats.org/officeDocument/2006/relationships/image" Target="../media/image1449.png"/><Relationship Id="rId869" Type="http://schemas.openxmlformats.org/officeDocument/2006/relationships/image" Target="../media/image1450.png"/><Relationship Id="rId870" Type="http://schemas.openxmlformats.org/officeDocument/2006/relationships/image" Target="../media/image1451.png"/><Relationship Id="rId871" Type="http://schemas.openxmlformats.org/officeDocument/2006/relationships/image" Target="../media/image1452.png"/><Relationship Id="rId872" Type="http://schemas.openxmlformats.org/officeDocument/2006/relationships/image" Target="../media/image1453.png"/><Relationship Id="rId873" Type="http://schemas.openxmlformats.org/officeDocument/2006/relationships/image" Target="../media/image1454.png"/><Relationship Id="rId874" Type="http://schemas.openxmlformats.org/officeDocument/2006/relationships/image" Target="../media/image1455.png"/><Relationship Id="rId875" Type="http://schemas.openxmlformats.org/officeDocument/2006/relationships/image" Target="../media/image1456.png"/><Relationship Id="rId876" Type="http://schemas.openxmlformats.org/officeDocument/2006/relationships/image" Target="../media/image1457.png"/><Relationship Id="rId877" Type="http://schemas.openxmlformats.org/officeDocument/2006/relationships/image" Target="../media/image1458.png"/><Relationship Id="rId878" Type="http://schemas.openxmlformats.org/officeDocument/2006/relationships/image" Target="../media/image1459.png"/><Relationship Id="rId879" Type="http://schemas.openxmlformats.org/officeDocument/2006/relationships/image" Target="../media/image1460.png"/><Relationship Id="rId880" Type="http://schemas.openxmlformats.org/officeDocument/2006/relationships/image" Target="../media/image1461.png"/><Relationship Id="rId881" Type="http://schemas.openxmlformats.org/officeDocument/2006/relationships/image" Target="../media/image1462.png"/><Relationship Id="rId882" Type="http://schemas.openxmlformats.org/officeDocument/2006/relationships/image" Target="../media/image1463.png"/><Relationship Id="rId883" Type="http://schemas.openxmlformats.org/officeDocument/2006/relationships/image" Target="../media/image1464.png"/><Relationship Id="rId884" Type="http://schemas.openxmlformats.org/officeDocument/2006/relationships/image" Target="../media/image1465.png"/><Relationship Id="rId885" Type="http://schemas.openxmlformats.org/officeDocument/2006/relationships/image" Target="../media/image1466.png"/><Relationship Id="rId886" Type="http://schemas.openxmlformats.org/officeDocument/2006/relationships/image" Target="../media/image1467.png"/><Relationship Id="rId887" Type="http://schemas.openxmlformats.org/officeDocument/2006/relationships/image" Target="../media/image1468.png"/><Relationship Id="rId888" Type="http://schemas.openxmlformats.org/officeDocument/2006/relationships/image" Target="../media/image1469.png"/><Relationship Id="rId889" Type="http://schemas.openxmlformats.org/officeDocument/2006/relationships/image" Target="../media/image1470.png"/><Relationship Id="rId890" Type="http://schemas.openxmlformats.org/officeDocument/2006/relationships/image" Target="../media/image1471.png"/><Relationship Id="rId891" Type="http://schemas.openxmlformats.org/officeDocument/2006/relationships/image" Target="../media/image1472.png"/><Relationship Id="rId892" Type="http://schemas.openxmlformats.org/officeDocument/2006/relationships/image" Target="../media/image1473.png"/><Relationship Id="rId893" Type="http://schemas.openxmlformats.org/officeDocument/2006/relationships/image" Target="../media/image1474.png"/><Relationship Id="rId894" Type="http://schemas.openxmlformats.org/officeDocument/2006/relationships/image" Target="../media/image1475.png"/><Relationship Id="rId895" Type="http://schemas.openxmlformats.org/officeDocument/2006/relationships/image" Target="../media/image1476.png"/><Relationship Id="rId896" Type="http://schemas.openxmlformats.org/officeDocument/2006/relationships/image" Target="../media/image1477.png"/><Relationship Id="rId897" Type="http://schemas.openxmlformats.org/officeDocument/2006/relationships/image" Target="../media/image1478.png"/><Relationship Id="rId898" Type="http://schemas.openxmlformats.org/officeDocument/2006/relationships/image" Target="../media/image1479.png"/><Relationship Id="rId899" Type="http://schemas.openxmlformats.org/officeDocument/2006/relationships/image" Target="../media/image1480.png"/><Relationship Id="rId900" Type="http://schemas.openxmlformats.org/officeDocument/2006/relationships/image" Target="../media/image1481.png"/><Relationship Id="rId901" Type="http://schemas.openxmlformats.org/officeDocument/2006/relationships/image" Target="../media/image1482.png"/><Relationship Id="rId902" Type="http://schemas.openxmlformats.org/officeDocument/2006/relationships/image" Target="../media/image1483.png"/><Relationship Id="rId903" Type="http://schemas.openxmlformats.org/officeDocument/2006/relationships/image" Target="../media/image1484.png"/><Relationship Id="rId904" Type="http://schemas.openxmlformats.org/officeDocument/2006/relationships/image" Target="../media/image1485.png"/><Relationship Id="rId905" Type="http://schemas.openxmlformats.org/officeDocument/2006/relationships/image" Target="../media/image1486.png"/><Relationship Id="rId906" Type="http://schemas.openxmlformats.org/officeDocument/2006/relationships/image" Target="../media/image1487.png"/><Relationship Id="rId907" Type="http://schemas.openxmlformats.org/officeDocument/2006/relationships/image" Target="../media/image1488.png"/><Relationship Id="rId908" Type="http://schemas.openxmlformats.org/officeDocument/2006/relationships/image" Target="../media/image1489.png"/><Relationship Id="rId909" Type="http://schemas.openxmlformats.org/officeDocument/2006/relationships/image" Target="../media/image1490.png"/><Relationship Id="rId910" Type="http://schemas.openxmlformats.org/officeDocument/2006/relationships/image" Target="../media/image1491.png"/><Relationship Id="rId911" Type="http://schemas.openxmlformats.org/officeDocument/2006/relationships/image" Target="../media/image1492.png"/><Relationship Id="rId912" Type="http://schemas.openxmlformats.org/officeDocument/2006/relationships/image" Target="../media/image1493.png"/><Relationship Id="rId913" Type="http://schemas.openxmlformats.org/officeDocument/2006/relationships/image" Target="../media/image1494.png"/><Relationship Id="rId914" Type="http://schemas.openxmlformats.org/officeDocument/2006/relationships/image" Target="../media/image1495.png"/><Relationship Id="rId915" Type="http://schemas.openxmlformats.org/officeDocument/2006/relationships/image" Target="../media/image1496.png"/><Relationship Id="rId916" Type="http://schemas.openxmlformats.org/officeDocument/2006/relationships/image" Target="../media/image1497.png"/><Relationship Id="rId917" Type="http://schemas.openxmlformats.org/officeDocument/2006/relationships/image" Target="../media/image1498.png"/><Relationship Id="rId918" Type="http://schemas.openxmlformats.org/officeDocument/2006/relationships/image" Target="../media/image1499.png"/><Relationship Id="rId919" Type="http://schemas.openxmlformats.org/officeDocument/2006/relationships/image" Target="../media/image1500.png"/><Relationship Id="rId920" Type="http://schemas.openxmlformats.org/officeDocument/2006/relationships/image" Target="../media/image1501.png"/><Relationship Id="rId921" Type="http://schemas.openxmlformats.org/officeDocument/2006/relationships/image" Target="../media/image1502.png"/><Relationship Id="rId922" Type="http://schemas.openxmlformats.org/officeDocument/2006/relationships/image" Target="../media/image1503.png"/><Relationship Id="rId923" Type="http://schemas.openxmlformats.org/officeDocument/2006/relationships/image" Target="../media/image1504.png"/><Relationship Id="rId924" Type="http://schemas.openxmlformats.org/officeDocument/2006/relationships/image" Target="../media/image1505.png"/><Relationship Id="rId925" Type="http://schemas.openxmlformats.org/officeDocument/2006/relationships/image" Target="../media/image1506.png"/><Relationship Id="rId926" Type="http://schemas.openxmlformats.org/officeDocument/2006/relationships/image" Target="../media/image1507.png"/><Relationship Id="rId927" Type="http://schemas.openxmlformats.org/officeDocument/2006/relationships/image" Target="../media/image1508.png"/><Relationship Id="rId928" Type="http://schemas.openxmlformats.org/officeDocument/2006/relationships/image" Target="../media/image1509.png"/><Relationship Id="rId929" Type="http://schemas.openxmlformats.org/officeDocument/2006/relationships/image" Target="../media/image1510.png"/><Relationship Id="rId930" Type="http://schemas.openxmlformats.org/officeDocument/2006/relationships/image" Target="../media/image1511.png"/><Relationship Id="rId931" Type="http://schemas.openxmlformats.org/officeDocument/2006/relationships/image" Target="../media/image1512.png"/><Relationship Id="rId932" Type="http://schemas.openxmlformats.org/officeDocument/2006/relationships/image" Target="../media/image1513.png"/><Relationship Id="rId933" Type="http://schemas.openxmlformats.org/officeDocument/2006/relationships/image" Target="../media/image1514.png"/><Relationship Id="rId934" Type="http://schemas.openxmlformats.org/officeDocument/2006/relationships/image" Target="../media/image1515.png"/><Relationship Id="rId935" Type="http://schemas.openxmlformats.org/officeDocument/2006/relationships/image" Target="../media/image1516.png"/><Relationship Id="rId936" Type="http://schemas.openxmlformats.org/officeDocument/2006/relationships/image" Target="../media/image1517.png"/><Relationship Id="rId937" Type="http://schemas.openxmlformats.org/officeDocument/2006/relationships/image" Target="../media/image1518.png"/><Relationship Id="rId938" Type="http://schemas.openxmlformats.org/officeDocument/2006/relationships/image" Target="../media/image1519.png"/><Relationship Id="rId939" Type="http://schemas.openxmlformats.org/officeDocument/2006/relationships/image" Target="../media/image1520.png"/><Relationship Id="rId940" Type="http://schemas.openxmlformats.org/officeDocument/2006/relationships/image" Target="../media/image1521.png"/><Relationship Id="rId941" Type="http://schemas.openxmlformats.org/officeDocument/2006/relationships/image" Target="../media/image1522.png"/><Relationship Id="rId942" Type="http://schemas.openxmlformats.org/officeDocument/2006/relationships/image" Target="../media/image1523.png"/><Relationship Id="rId943" Type="http://schemas.openxmlformats.org/officeDocument/2006/relationships/image" Target="../media/image1524.png"/><Relationship Id="rId944" Type="http://schemas.openxmlformats.org/officeDocument/2006/relationships/image" Target="../media/image1525.png"/><Relationship Id="rId945" Type="http://schemas.openxmlformats.org/officeDocument/2006/relationships/image" Target="../media/image1526.png"/><Relationship Id="rId946" Type="http://schemas.openxmlformats.org/officeDocument/2006/relationships/image" Target="../media/image1527.png"/><Relationship Id="rId947" Type="http://schemas.openxmlformats.org/officeDocument/2006/relationships/image" Target="../media/image1528.png"/><Relationship Id="rId948" Type="http://schemas.openxmlformats.org/officeDocument/2006/relationships/image" Target="../media/image1529.png"/><Relationship Id="rId949" Type="http://schemas.openxmlformats.org/officeDocument/2006/relationships/image" Target="../media/image1530.png"/><Relationship Id="rId950" Type="http://schemas.openxmlformats.org/officeDocument/2006/relationships/image" Target="../media/image1531.png"/><Relationship Id="rId951" Type="http://schemas.openxmlformats.org/officeDocument/2006/relationships/image" Target="../media/image1532.png"/><Relationship Id="rId952" Type="http://schemas.openxmlformats.org/officeDocument/2006/relationships/image" Target="../media/image1533.png"/><Relationship Id="rId953" Type="http://schemas.openxmlformats.org/officeDocument/2006/relationships/image" Target="../media/image1534.png"/><Relationship Id="rId954" Type="http://schemas.openxmlformats.org/officeDocument/2006/relationships/image" Target="../media/image1535.png"/><Relationship Id="rId955" Type="http://schemas.openxmlformats.org/officeDocument/2006/relationships/image" Target="../media/image1536.png"/><Relationship Id="rId956" Type="http://schemas.openxmlformats.org/officeDocument/2006/relationships/image" Target="../media/image1537.png"/><Relationship Id="rId957" Type="http://schemas.openxmlformats.org/officeDocument/2006/relationships/image" Target="../media/image1538.png"/><Relationship Id="rId958" Type="http://schemas.openxmlformats.org/officeDocument/2006/relationships/image" Target="../media/image1539.png"/><Relationship Id="rId959" Type="http://schemas.openxmlformats.org/officeDocument/2006/relationships/image" Target="../media/image1540.png"/><Relationship Id="rId960" Type="http://schemas.openxmlformats.org/officeDocument/2006/relationships/image" Target="../media/image1541.png"/><Relationship Id="rId961" Type="http://schemas.openxmlformats.org/officeDocument/2006/relationships/image" Target="../media/image1542.png"/><Relationship Id="rId962" Type="http://schemas.openxmlformats.org/officeDocument/2006/relationships/image" Target="../media/image1543.png"/><Relationship Id="rId963" Type="http://schemas.openxmlformats.org/officeDocument/2006/relationships/image" Target="../media/image1544.png"/><Relationship Id="rId964" Type="http://schemas.openxmlformats.org/officeDocument/2006/relationships/image" Target="../media/image1545.png"/><Relationship Id="rId965" Type="http://schemas.openxmlformats.org/officeDocument/2006/relationships/image" Target="../media/image1546.png"/><Relationship Id="rId966" Type="http://schemas.openxmlformats.org/officeDocument/2006/relationships/image" Target="../media/image1547.png"/><Relationship Id="rId967" Type="http://schemas.openxmlformats.org/officeDocument/2006/relationships/image" Target="../media/image1548.png"/><Relationship Id="rId968" Type="http://schemas.openxmlformats.org/officeDocument/2006/relationships/image" Target="../media/image1549.png"/><Relationship Id="rId969" Type="http://schemas.openxmlformats.org/officeDocument/2006/relationships/image" Target="../media/image1550.png"/><Relationship Id="rId970" Type="http://schemas.openxmlformats.org/officeDocument/2006/relationships/image" Target="../media/image1551.png"/><Relationship Id="rId971" Type="http://schemas.openxmlformats.org/officeDocument/2006/relationships/image" Target="../media/image1552.png"/><Relationship Id="rId972" Type="http://schemas.openxmlformats.org/officeDocument/2006/relationships/image" Target="../media/image1553.png"/><Relationship Id="rId973" Type="http://schemas.openxmlformats.org/officeDocument/2006/relationships/image" Target="../media/image1554.png"/><Relationship Id="rId974" Type="http://schemas.openxmlformats.org/officeDocument/2006/relationships/image" Target="../media/image1555.png"/><Relationship Id="rId975" Type="http://schemas.openxmlformats.org/officeDocument/2006/relationships/image" Target="../media/image1556.png"/><Relationship Id="rId976" Type="http://schemas.openxmlformats.org/officeDocument/2006/relationships/image" Target="../media/image1557.png"/><Relationship Id="rId977" Type="http://schemas.openxmlformats.org/officeDocument/2006/relationships/image" Target="../media/image1558.png"/><Relationship Id="rId978" Type="http://schemas.openxmlformats.org/officeDocument/2006/relationships/image" Target="../media/image1559.png"/><Relationship Id="rId979" Type="http://schemas.openxmlformats.org/officeDocument/2006/relationships/image" Target="../media/image1560.png"/><Relationship Id="rId980" Type="http://schemas.openxmlformats.org/officeDocument/2006/relationships/image" Target="../media/image1561.png"/><Relationship Id="rId981" Type="http://schemas.openxmlformats.org/officeDocument/2006/relationships/image" Target="../media/image1562.png"/><Relationship Id="rId982" Type="http://schemas.openxmlformats.org/officeDocument/2006/relationships/image" Target="../media/image1563.png"/><Relationship Id="rId983" Type="http://schemas.openxmlformats.org/officeDocument/2006/relationships/image" Target="../media/image1564.png"/><Relationship Id="rId984" Type="http://schemas.openxmlformats.org/officeDocument/2006/relationships/image" Target="../media/image1565.png"/><Relationship Id="rId985" Type="http://schemas.openxmlformats.org/officeDocument/2006/relationships/image" Target="../media/image1566.png"/><Relationship Id="rId986" Type="http://schemas.openxmlformats.org/officeDocument/2006/relationships/image" Target="../media/image1567.png"/><Relationship Id="rId987" Type="http://schemas.openxmlformats.org/officeDocument/2006/relationships/image" Target="../media/image1568.png"/><Relationship Id="rId988" Type="http://schemas.openxmlformats.org/officeDocument/2006/relationships/image" Target="../media/image1569.png"/><Relationship Id="rId989" Type="http://schemas.openxmlformats.org/officeDocument/2006/relationships/image" Target="../media/image1570.png"/><Relationship Id="rId990" Type="http://schemas.openxmlformats.org/officeDocument/2006/relationships/image" Target="../media/image1571.png"/><Relationship Id="rId991" Type="http://schemas.openxmlformats.org/officeDocument/2006/relationships/image" Target="../media/image1572.png"/><Relationship Id="rId992" Type="http://schemas.openxmlformats.org/officeDocument/2006/relationships/image" Target="../media/image1573.png"/><Relationship Id="rId993" Type="http://schemas.openxmlformats.org/officeDocument/2006/relationships/image" Target="../media/image1574.png"/><Relationship Id="rId994" Type="http://schemas.openxmlformats.org/officeDocument/2006/relationships/image" Target="../media/image1575.png"/><Relationship Id="rId995" Type="http://schemas.openxmlformats.org/officeDocument/2006/relationships/image" Target="../media/image1576.png"/><Relationship Id="rId996" Type="http://schemas.openxmlformats.org/officeDocument/2006/relationships/image" Target="../media/image1577.png"/><Relationship Id="rId997" Type="http://schemas.openxmlformats.org/officeDocument/2006/relationships/image" Target="../media/image1578.png"/><Relationship Id="rId998" Type="http://schemas.openxmlformats.org/officeDocument/2006/relationships/image" Target="../media/image1579.png"/><Relationship Id="rId999" Type="http://schemas.openxmlformats.org/officeDocument/2006/relationships/image" Target="../media/image1580.png"/><Relationship Id="rId1000" Type="http://schemas.openxmlformats.org/officeDocument/2006/relationships/image" Target="../media/image1581.png"/><Relationship Id="rId1001" Type="http://schemas.openxmlformats.org/officeDocument/2006/relationships/image" Target="../media/image1582.png"/><Relationship Id="rId1002" Type="http://schemas.openxmlformats.org/officeDocument/2006/relationships/image" Target="../media/image1583.png"/><Relationship Id="rId1003" Type="http://schemas.openxmlformats.org/officeDocument/2006/relationships/image" Target="../media/image1584.png"/><Relationship Id="rId1004" Type="http://schemas.openxmlformats.org/officeDocument/2006/relationships/image" Target="../media/image1585.png"/><Relationship Id="rId1005" Type="http://schemas.openxmlformats.org/officeDocument/2006/relationships/image" Target="../media/image1586.png"/><Relationship Id="rId1006" Type="http://schemas.openxmlformats.org/officeDocument/2006/relationships/image" Target="../media/image1587.png"/><Relationship Id="rId1007" Type="http://schemas.openxmlformats.org/officeDocument/2006/relationships/image" Target="../media/image1588.png"/><Relationship Id="rId1008" Type="http://schemas.openxmlformats.org/officeDocument/2006/relationships/image" Target="../media/image1589.png"/><Relationship Id="rId1009" Type="http://schemas.openxmlformats.org/officeDocument/2006/relationships/image" Target="../media/image1590.png"/><Relationship Id="rId1010" Type="http://schemas.openxmlformats.org/officeDocument/2006/relationships/image" Target="../media/image1591.png"/><Relationship Id="rId1011" Type="http://schemas.openxmlformats.org/officeDocument/2006/relationships/image" Target="../media/image1592.png"/><Relationship Id="rId1012" Type="http://schemas.openxmlformats.org/officeDocument/2006/relationships/image" Target="../media/image1593.png"/><Relationship Id="rId1013" Type="http://schemas.openxmlformats.org/officeDocument/2006/relationships/image" Target="../media/image1594.png"/><Relationship Id="rId1014" Type="http://schemas.openxmlformats.org/officeDocument/2006/relationships/image" Target="../media/image1595.png"/><Relationship Id="rId1015" Type="http://schemas.openxmlformats.org/officeDocument/2006/relationships/image" Target="../media/image1596.png"/><Relationship Id="rId1016" Type="http://schemas.openxmlformats.org/officeDocument/2006/relationships/image" Target="../media/image1597.png"/><Relationship Id="rId1017" Type="http://schemas.openxmlformats.org/officeDocument/2006/relationships/image" Target="../media/image1598.png"/><Relationship Id="rId1018" Type="http://schemas.openxmlformats.org/officeDocument/2006/relationships/image" Target="../media/image1599.png"/><Relationship Id="rId1019" Type="http://schemas.openxmlformats.org/officeDocument/2006/relationships/image" Target="../media/image1600.png"/><Relationship Id="rId1020" Type="http://schemas.openxmlformats.org/officeDocument/2006/relationships/image" Target="../media/image1601.png"/><Relationship Id="rId1021" Type="http://schemas.openxmlformats.org/officeDocument/2006/relationships/image" Target="../media/image1602.png"/><Relationship Id="rId1022" Type="http://schemas.openxmlformats.org/officeDocument/2006/relationships/image" Target="../media/image1603.png"/><Relationship Id="rId1023" Type="http://schemas.openxmlformats.org/officeDocument/2006/relationships/image" Target="../media/image1604.png"/><Relationship Id="rId1024" Type="http://schemas.openxmlformats.org/officeDocument/2006/relationships/image" Target="../media/image1605.png"/><Relationship Id="rId1025" Type="http://schemas.openxmlformats.org/officeDocument/2006/relationships/image" Target="../media/image1606.png"/><Relationship Id="rId1026" Type="http://schemas.openxmlformats.org/officeDocument/2006/relationships/image" Target="../media/image1607.png"/><Relationship Id="rId1027" Type="http://schemas.openxmlformats.org/officeDocument/2006/relationships/image" Target="../media/image1608.png"/><Relationship Id="rId1028" Type="http://schemas.openxmlformats.org/officeDocument/2006/relationships/image" Target="../media/image1609.png"/><Relationship Id="rId1029" Type="http://schemas.openxmlformats.org/officeDocument/2006/relationships/image" Target="../media/image1610.png"/><Relationship Id="rId1030" Type="http://schemas.openxmlformats.org/officeDocument/2006/relationships/image" Target="../media/image1611.png"/><Relationship Id="rId1031" Type="http://schemas.openxmlformats.org/officeDocument/2006/relationships/image" Target="../media/image1612.png"/><Relationship Id="rId1032" Type="http://schemas.openxmlformats.org/officeDocument/2006/relationships/image" Target="../media/image1613.png"/><Relationship Id="rId1033" Type="http://schemas.openxmlformats.org/officeDocument/2006/relationships/image" Target="../media/image1614.png"/><Relationship Id="rId1034" Type="http://schemas.openxmlformats.org/officeDocument/2006/relationships/image" Target="../media/image1615.png"/><Relationship Id="rId1035" Type="http://schemas.openxmlformats.org/officeDocument/2006/relationships/image" Target="../media/image1616.png"/><Relationship Id="rId1036" Type="http://schemas.openxmlformats.org/officeDocument/2006/relationships/image" Target="../media/image1617.png"/><Relationship Id="rId1037" Type="http://schemas.openxmlformats.org/officeDocument/2006/relationships/image" Target="../media/image1618.png"/><Relationship Id="rId1038" Type="http://schemas.openxmlformats.org/officeDocument/2006/relationships/image" Target="../media/image1619.png"/><Relationship Id="rId1039" Type="http://schemas.openxmlformats.org/officeDocument/2006/relationships/image" Target="../media/image1620.png"/><Relationship Id="rId1040" Type="http://schemas.openxmlformats.org/officeDocument/2006/relationships/image" Target="../media/image1621.png"/><Relationship Id="rId1041" Type="http://schemas.openxmlformats.org/officeDocument/2006/relationships/image" Target="../media/image1622.png"/><Relationship Id="rId1042" Type="http://schemas.openxmlformats.org/officeDocument/2006/relationships/image" Target="../media/image1623.png"/><Relationship Id="rId1043" Type="http://schemas.openxmlformats.org/officeDocument/2006/relationships/image" Target="../media/image1624.png"/><Relationship Id="rId1044" Type="http://schemas.openxmlformats.org/officeDocument/2006/relationships/image" Target="../media/image1625.png"/><Relationship Id="rId1045" Type="http://schemas.openxmlformats.org/officeDocument/2006/relationships/image" Target="../media/image1626.png"/><Relationship Id="rId1046" Type="http://schemas.openxmlformats.org/officeDocument/2006/relationships/image" Target="../media/image1627.png"/><Relationship Id="rId1047" Type="http://schemas.openxmlformats.org/officeDocument/2006/relationships/image" Target="../media/image1628.png"/><Relationship Id="rId1048" Type="http://schemas.openxmlformats.org/officeDocument/2006/relationships/image" Target="../media/image1629.png"/><Relationship Id="rId1049" Type="http://schemas.openxmlformats.org/officeDocument/2006/relationships/image" Target="../media/image1630.png"/><Relationship Id="rId1050" Type="http://schemas.openxmlformats.org/officeDocument/2006/relationships/image" Target="../media/image1631.png"/><Relationship Id="rId1051" Type="http://schemas.openxmlformats.org/officeDocument/2006/relationships/image" Target="../media/image1632.png"/><Relationship Id="rId1052" Type="http://schemas.openxmlformats.org/officeDocument/2006/relationships/image" Target="../media/image1633.png"/><Relationship Id="rId1053" Type="http://schemas.openxmlformats.org/officeDocument/2006/relationships/image" Target="../media/image1634.png"/><Relationship Id="rId1054" Type="http://schemas.openxmlformats.org/officeDocument/2006/relationships/image" Target="../media/image1635.png"/><Relationship Id="rId1055" Type="http://schemas.openxmlformats.org/officeDocument/2006/relationships/image" Target="../media/image1636.png"/><Relationship Id="rId1056" Type="http://schemas.openxmlformats.org/officeDocument/2006/relationships/image" Target="../media/image1637.png"/><Relationship Id="rId1057" Type="http://schemas.openxmlformats.org/officeDocument/2006/relationships/image" Target="../media/image1638.png"/><Relationship Id="rId1058" Type="http://schemas.openxmlformats.org/officeDocument/2006/relationships/image" Target="../media/image1639.png"/><Relationship Id="rId1059" Type="http://schemas.openxmlformats.org/officeDocument/2006/relationships/image" Target="../media/image1640.png"/><Relationship Id="rId1060" Type="http://schemas.openxmlformats.org/officeDocument/2006/relationships/image" Target="../media/image1641.png"/><Relationship Id="rId1061" Type="http://schemas.openxmlformats.org/officeDocument/2006/relationships/image" Target="../media/image1642.png"/><Relationship Id="rId1062" Type="http://schemas.openxmlformats.org/officeDocument/2006/relationships/image" Target="../media/image1643.png"/><Relationship Id="rId1063" Type="http://schemas.openxmlformats.org/officeDocument/2006/relationships/image" Target="../media/image1644.png"/><Relationship Id="rId1064" Type="http://schemas.openxmlformats.org/officeDocument/2006/relationships/image" Target="../media/image1645.png"/><Relationship Id="rId1065" Type="http://schemas.openxmlformats.org/officeDocument/2006/relationships/image" Target="../media/image1646.png"/><Relationship Id="rId1066" Type="http://schemas.openxmlformats.org/officeDocument/2006/relationships/image" Target="../media/image1647.png"/><Relationship Id="rId1067" Type="http://schemas.openxmlformats.org/officeDocument/2006/relationships/image" Target="../media/image1648.png"/><Relationship Id="rId1068" Type="http://schemas.openxmlformats.org/officeDocument/2006/relationships/image" Target="../media/image1649.png"/><Relationship Id="rId1069" Type="http://schemas.openxmlformats.org/officeDocument/2006/relationships/image" Target="../media/image1650.png"/><Relationship Id="rId1070" Type="http://schemas.openxmlformats.org/officeDocument/2006/relationships/image" Target="../media/image1651.png"/><Relationship Id="rId1071" Type="http://schemas.openxmlformats.org/officeDocument/2006/relationships/image" Target="../media/image1652.png"/><Relationship Id="rId1072" Type="http://schemas.openxmlformats.org/officeDocument/2006/relationships/image" Target="../media/image1653.png"/><Relationship Id="rId1073" Type="http://schemas.openxmlformats.org/officeDocument/2006/relationships/image" Target="../media/image1654.png"/><Relationship Id="rId1074" Type="http://schemas.openxmlformats.org/officeDocument/2006/relationships/image" Target="../media/image1655.png"/><Relationship Id="rId1075" Type="http://schemas.openxmlformats.org/officeDocument/2006/relationships/image" Target="../media/image1656.png"/><Relationship Id="rId1076" Type="http://schemas.openxmlformats.org/officeDocument/2006/relationships/image" Target="../media/image1657.png"/><Relationship Id="rId1077" Type="http://schemas.openxmlformats.org/officeDocument/2006/relationships/image" Target="../media/image1658.png"/><Relationship Id="rId1078" Type="http://schemas.openxmlformats.org/officeDocument/2006/relationships/image" Target="../media/image1659.png"/><Relationship Id="rId1079" Type="http://schemas.openxmlformats.org/officeDocument/2006/relationships/image" Target="../media/image1660.png"/><Relationship Id="rId1080" Type="http://schemas.openxmlformats.org/officeDocument/2006/relationships/image" Target="../media/image1661.png"/><Relationship Id="rId1081" Type="http://schemas.openxmlformats.org/officeDocument/2006/relationships/image" Target="../media/image1662.png"/><Relationship Id="rId1082" Type="http://schemas.openxmlformats.org/officeDocument/2006/relationships/image" Target="../media/image1663.png"/><Relationship Id="rId1083" Type="http://schemas.openxmlformats.org/officeDocument/2006/relationships/image" Target="../media/image1664.png"/><Relationship Id="rId1084" Type="http://schemas.openxmlformats.org/officeDocument/2006/relationships/image" Target="../media/image1665.png"/><Relationship Id="rId1085" Type="http://schemas.openxmlformats.org/officeDocument/2006/relationships/image" Target="../media/image1666.png"/><Relationship Id="rId1086" Type="http://schemas.openxmlformats.org/officeDocument/2006/relationships/image" Target="../media/image1667.png"/><Relationship Id="rId1087" Type="http://schemas.openxmlformats.org/officeDocument/2006/relationships/image" Target="../media/image1668.png"/><Relationship Id="rId1088" Type="http://schemas.openxmlformats.org/officeDocument/2006/relationships/image" Target="../media/image1669.png"/><Relationship Id="rId1089" Type="http://schemas.openxmlformats.org/officeDocument/2006/relationships/image" Target="../media/image1670.png"/><Relationship Id="rId1090" Type="http://schemas.openxmlformats.org/officeDocument/2006/relationships/image" Target="../media/image1671.png"/><Relationship Id="rId1091" Type="http://schemas.openxmlformats.org/officeDocument/2006/relationships/image" Target="../media/image1672.png"/><Relationship Id="rId1092" Type="http://schemas.openxmlformats.org/officeDocument/2006/relationships/image" Target="../media/image1673.png"/><Relationship Id="rId1093" Type="http://schemas.openxmlformats.org/officeDocument/2006/relationships/image" Target="../media/image1674.png"/><Relationship Id="rId1094" Type="http://schemas.openxmlformats.org/officeDocument/2006/relationships/image" Target="../media/image1675.png"/><Relationship Id="rId1095" Type="http://schemas.openxmlformats.org/officeDocument/2006/relationships/image" Target="../media/image1676.png"/><Relationship Id="rId1096" Type="http://schemas.openxmlformats.org/officeDocument/2006/relationships/image" Target="../media/image1677.png"/><Relationship Id="rId1097" Type="http://schemas.openxmlformats.org/officeDocument/2006/relationships/image" Target="../media/image1678.png"/><Relationship Id="rId1098" Type="http://schemas.openxmlformats.org/officeDocument/2006/relationships/image" Target="../media/image1679.png"/><Relationship Id="rId1099" Type="http://schemas.openxmlformats.org/officeDocument/2006/relationships/image" Target="../media/image1680.png"/><Relationship Id="rId1100" Type="http://schemas.openxmlformats.org/officeDocument/2006/relationships/image" Target="../media/image1681.png"/><Relationship Id="rId1101" Type="http://schemas.openxmlformats.org/officeDocument/2006/relationships/image" Target="../media/image1682.png"/><Relationship Id="rId1102" Type="http://schemas.openxmlformats.org/officeDocument/2006/relationships/image" Target="../media/image1683.png"/><Relationship Id="rId1103" Type="http://schemas.openxmlformats.org/officeDocument/2006/relationships/image" Target="../media/image1684.png"/><Relationship Id="rId1104" Type="http://schemas.openxmlformats.org/officeDocument/2006/relationships/image" Target="../media/image1685.png"/><Relationship Id="rId1105" Type="http://schemas.openxmlformats.org/officeDocument/2006/relationships/image" Target="../media/image1686.png"/><Relationship Id="rId1106" Type="http://schemas.openxmlformats.org/officeDocument/2006/relationships/image" Target="../media/image1687.png"/><Relationship Id="rId1107" Type="http://schemas.openxmlformats.org/officeDocument/2006/relationships/image" Target="../media/image1688.png"/><Relationship Id="rId1108" Type="http://schemas.openxmlformats.org/officeDocument/2006/relationships/image" Target="../media/image1689.png"/><Relationship Id="rId1109" Type="http://schemas.openxmlformats.org/officeDocument/2006/relationships/image" Target="../media/image1690.png"/><Relationship Id="rId1110" Type="http://schemas.openxmlformats.org/officeDocument/2006/relationships/image" Target="../media/image1691.png"/><Relationship Id="rId1111" Type="http://schemas.openxmlformats.org/officeDocument/2006/relationships/image" Target="../media/image1692.png"/><Relationship Id="rId1112" Type="http://schemas.openxmlformats.org/officeDocument/2006/relationships/image" Target="../media/image1693.png"/><Relationship Id="rId1113" Type="http://schemas.openxmlformats.org/officeDocument/2006/relationships/image" Target="../media/image1694.png"/><Relationship Id="rId1114" Type="http://schemas.openxmlformats.org/officeDocument/2006/relationships/image" Target="../media/image1695.png"/><Relationship Id="rId1115" Type="http://schemas.openxmlformats.org/officeDocument/2006/relationships/image" Target="../media/image1696.png"/><Relationship Id="rId1116" Type="http://schemas.openxmlformats.org/officeDocument/2006/relationships/image" Target="../media/image1697.png"/><Relationship Id="rId1117" Type="http://schemas.openxmlformats.org/officeDocument/2006/relationships/image" Target="../media/image1698.png"/><Relationship Id="rId1118" Type="http://schemas.openxmlformats.org/officeDocument/2006/relationships/image" Target="../media/image1699.png"/><Relationship Id="rId1119" Type="http://schemas.openxmlformats.org/officeDocument/2006/relationships/image" Target="../media/image1700.png"/><Relationship Id="rId1120" Type="http://schemas.openxmlformats.org/officeDocument/2006/relationships/image" Target="../media/image1701.png"/><Relationship Id="rId1121" Type="http://schemas.openxmlformats.org/officeDocument/2006/relationships/image" Target="../media/image1702.png"/><Relationship Id="rId1122" Type="http://schemas.openxmlformats.org/officeDocument/2006/relationships/image" Target="../media/image1703.png"/><Relationship Id="rId1123" Type="http://schemas.openxmlformats.org/officeDocument/2006/relationships/image" Target="../media/image1704.png"/><Relationship Id="rId1124" Type="http://schemas.openxmlformats.org/officeDocument/2006/relationships/image" Target="../media/image1705.png"/><Relationship Id="rId1125" Type="http://schemas.openxmlformats.org/officeDocument/2006/relationships/image" Target="../media/image1706.png"/><Relationship Id="rId1126" Type="http://schemas.openxmlformats.org/officeDocument/2006/relationships/image" Target="../media/image1707.jpg"/><Relationship Id="rId1127" Type="http://schemas.openxmlformats.org/officeDocument/2006/relationships/image" Target="../media/image1708.jpg"/><Relationship Id="rId1128" Type="http://schemas.openxmlformats.org/officeDocument/2006/relationships/image" Target="../media/image1709.jpg"/><Relationship Id="rId1129" Type="http://schemas.openxmlformats.org/officeDocument/2006/relationships/image" Target="../media/image1710.jpg"/><Relationship Id="rId1130" Type="http://schemas.openxmlformats.org/officeDocument/2006/relationships/image" Target="../media/image1711.jpg"/><Relationship Id="rId1131" Type="http://schemas.openxmlformats.org/officeDocument/2006/relationships/image" Target="../media/image1712.jpg"/><Relationship Id="rId1132" Type="http://schemas.openxmlformats.org/officeDocument/2006/relationships/image" Target="../media/image1713.png"/><Relationship Id="rId1133" Type="http://schemas.openxmlformats.org/officeDocument/2006/relationships/image" Target="../media/image1714.jpg"/><Relationship Id="rId1134" Type="http://schemas.openxmlformats.org/officeDocument/2006/relationships/image" Target="../media/image1715.png"/><Relationship Id="rId1135" Type="http://schemas.openxmlformats.org/officeDocument/2006/relationships/image" Target="../media/image1716.jpg"/><Relationship Id="rId1136" Type="http://schemas.openxmlformats.org/officeDocument/2006/relationships/image" Target="../media/image1717.jpg"/><Relationship Id="rId1137" Type="http://schemas.openxmlformats.org/officeDocument/2006/relationships/image" Target="../media/image1718.png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1719.png"/><Relationship Id="rId3" Type="http://schemas.openxmlformats.org/officeDocument/2006/relationships/image" Target="../media/image1720.png"/><Relationship Id="rId4" Type="http://schemas.openxmlformats.org/officeDocument/2006/relationships/image" Target="../media/image1721.png"/><Relationship Id="rId5" Type="http://schemas.openxmlformats.org/officeDocument/2006/relationships/image" Target="../media/image1722.png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23.jpg"/><Relationship Id="rId3" Type="http://schemas.openxmlformats.org/officeDocument/2006/relationships/image" Target="../media/image1724.jpg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25.jpg"/><Relationship Id="rId3" Type="http://schemas.openxmlformats.org/officeDocument/2006/relationships/image" Target="../media/image1726.jpg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27.jpg"/><Relationship Id="rId3" Type="http://schemas.openxmlformats.org/officeDocument/2006/relationships/image" Target="../media/image1728.png"/><Relationship Id="rId4" Type="http://schemas.openxmlformats.org/officeDocument/2006/relationships/image" Target="../media/image1729.png"/><Relationship Id="rId5" Type="http://schemas.openxmlformats.org/officeDocument/2006/relationships/image" Target="../media/image1730.jpg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31.jpg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32.png"/><Relationship Id="rId3" Type="http://schemas.openxmlformats.org/officeDocument/2006/relationships/image" Target="../media/image1733.png"/><Relationship Id="rId4" Type="http://schemas.openxmlformats.org/officeDocument/2006/relationships/image" Target="../media/image1734.png"/><Relationship Id="rId5" Type="http://schemas.openxmlformats.org/officeDocument/2006/relationships/image" Target="../media/image1735.png"/><Relationship Id="rId6" Type="http://schemas.openxmlformats.org/officeDocument/2006/relationships/image" Target="../media/image1736.png"/><Relationship Id="rId7" Type="http://schemas.openxmlformats.org/officeDocument/2006/relationships/image" Target="../media/image1737.png"/><Relationship Id="rId8" Type="http://schemas.openxmlformats.org/officeDocument/2006/relationships/image" Target="../media/image1738.png"/><Relationship Id="rId9" Type="http://schemas.openxmlformats.org/officeDocument/2006/relationships/image" Target="../media/image1739.png"/><Relationship Id="rId10" Type="http://schemas.openxmlformats.org/officeDocument/2006/relationships/image" Target="../media/image1740.png"/><Relationship Id="rId11" Type="http://schemas.openxmlformats.org/officeDocument/2006/relationships/image" Target="../media/image1741.png"/><Relationship Id="rId12" Type="http://schemas.openxmlformats.org/officeDocument/2006/relationships/image" Target="../media/image1742.jpg"/><Relationship Id="rId13" Type="http://schemas.openxmlformats.org/officeDocument/2006/relationships/image" Target="../media/image1743.jpg"/><Relationship Id="rId14" Type="http://schemas.openxmlformats.org/officeDocument/2006/relationships/image" Target="../media/image1744.jpg"/><Relationship Id="rId15" Type="http://schemas.openxmlformats.org/officeDocument/2006/relationships/image" Target="../media/image1745.jpg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46.jpg"/><Relationship Id="rId3" Type="http://schemas.openxmlformats.org/officeDocument/2006/relationships/image" Target="../media/image1747.jpg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48.jpg"/><Relationship Id="rId3" Type="http://schemas.openxmlformats.org/officeDocument/2006/relationships/image" Target="../media/image1749.jpg"/><Relationship Id="rId4" Type="http://schemas.openxmlformats.org/officeDocument/2006/relationships/image" Target="../media/image1750.jpg"/></Relationships>
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51.jpg"/><Relationship Id="rId3" Type="http://schemas.openxmlformats.org/officeDocument/2006/relationships/image" Target="../media/image1752.jpg"/></Relationships>
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53.jpg"/></Relationships>
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54.jpg"/><Relationship Id="rId3" Type="http://schemas.openxmlformats.org/officeDocument/2006/relationships/image" Target="../media/image1755.jpg"/></Relationships>
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1756.png"/><Relationship Id="rId3" Type="http://schemas.openxmlformats.org/officeDocument/2006/relationships/image" Target="../media/image1757.jpg"/><Relationship Id="rId4" Type="http://schemas.openxmlformats.org/officeDocument/2006/relationships/image" Target="../media/image1758.jpg"/><Relationship Id="rId5" Type="http://schemas.openxmlformats.org/officeDocument/2006/relationships/image" Target="../media/image1759.png"/></Relationships>
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60.jpg"/><Relationship Id="rId3" Type="http://schemas.openxmlformats.org/officeDocument/2006/relationships/image" Target="../media/image1761.png"/></Relationships>
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62.jpg"/></Relationships>
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63.jpg"/><Relationship Id="rId3" Type="http://schemas.openxmlformats.org/officeDocument/2006/relationships/image" Target="../media/image1764.png"/><Relationship Id="rId4" Type="http://schemas.openxmlformats.org/officeDocument/2006/relationships/image" Target="../media/image1765.jpg"/><Relationship Id="rId5" Type="http://schemas.openxmlformats.org/officeDocument/2006/relationships/image" Target="../media/image1766.png"/><Relationship Id="rId6" Type="http://schemas.openxmlformats.org/officeDocument/2006/relationships/image" Target="../media/image1767.jpg"/></Relationships>
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68.jpg"/><Relationship Id="rId3" Type="http://schemas.openxmlformats.org/officeDocument/2006/relationships/image" Target="../media/image1769.jpg"/><Relationship Id="rId4" Type="http://schemas.openxmlformats.org/officeDocument/2006/relationships/image" Target="../media/image1770.jpg"/><Relationship Id="rId5" Type="http://schemas.openxmlformats.org/officeDocument/2006/relationships/image" Target="../media/image1771.jpg"/><Relationship Id="rId6" Type="http://schemas.openxmlformats.org/officeDocument/2006/relationships/image" Target="../media/image1772.jpg"/><Relationship Id="rId7" Type="http://schemas.openxmlformats.org/officeDocument/2006/relationships/image" Target="../media/image1773.jpg"/><Relationship Id="rId8" Type="http://schemas.openxmlformats.org/officeDocument/2006/relationships/image" Target="../media/image1774.jpg"/></Relationships>
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75.jpg"/><Relationship Id="rId3" Type="http://schemas.openxmlformats.org/officeDocument/2006/relationships/image" Target="../media/image1776.jpg"/><Relationship Id="rId4" Type="http://schemas.openxmlformats.org/officeDocument/2006/relationships/image" Target="../media/image1777.jpg"/><Relationship Id="rId5" Type="http://schemas.openxmlformats.org/officeDocument/2006/relationships/image" Target="../media/image1778.jpg"/><Relationship Id="rId6" Type="http://schemas.openxmlformats.org/officeDocument/2006/relationships/image" Target="../media/image1779.jpg"/></Relationships>
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80.png"/></Relationships>
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1781.jpg"/><Relationship Id="rId3" Type="http://schemas.openxmlformats.org/officeDocument/2006/relationships/image" Target="../media/image1782.jpg"/></Relationships>
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9143999" cy="685799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0" y="6172200"/>
            <a:ext cx="0" cy="685800"/>
          </a:xfrm>
          <a:custGeom>
            <a:avLst/>
            <a:gdLst/>
            <a:ahLst/>
            <a:cxnLst/>
            <a:rect l="l" t="t" r="r" b="b"/>
            <a:pathLst>
              <a:path w="0" h="685800">
                <a:moveTo>
                  <a:pt x="0" y="685800"/>
                </a:moveTo>
                <a:lnTo>
                  <a:pt x="0" y="0"/>
                </a:lnTo>
                <a:lnTo>
                  <a:pt x="0" y="6858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0" y="457200"/>
            <a:ext cx="9144000" cy="0"/>
          </a:xfrm>
          <a:custGeom>
            <a:avLst/>
            <a:gdLst/>
            <a:ahLst/>
            <a:cxnLst/>
            <a:rect l="l" t="t" r="r" b="b"/>
            <a:pathLst>
              <a:path w="9144000" h="0">
                <a:moveTo>
                  <a:pt x="0" y="0"/>
                </a:moveTo>
                <a:lnTo>
                  <a:pt x="9144000" y="0"/>
                </a:lnTo>
              </a:path>
            </a:pathLst>
          </a:custGeom>
          <a:ln w="1905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162800" y="108635"/>
            <a:ext cx="1549400" cy="24366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457200" y="6324600"/>
            <a:ext cx="8253222" cy="36583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459740" y="643890"/>
            <a:ext cx="8044815" cy="87566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Information, data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and drawings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embodied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in this document are strictly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confidential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and are supplied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to the 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team members of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the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Printable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Electronics Consortium participating in this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Project on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the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understanding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that 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they will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be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held confidentially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and not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disclosed to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third parties without the prior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written consent of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the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NRC 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Executive Director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responsible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for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the </a:t>
            </a:r>
            <a:r>
              <a:rPr dirty="0" sz="1400" spc="-5" b="1" i="1">
                <a:solidFill>
                  <a:srgbClr val="FFFFFF"/>
                </a:solidFill>
                <a:latin typeface="Calibri"/>
                <a:cs typeface="Calibri"/>
              </a:rPr>
              <a:t>Printable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Electronics</a:t>
            </a:r>
            <a:r>
              <a:rPr dirty="0" sz="1400" spc="-155" b="1" i="1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dirty="0" sz="1400" b="1" i="1">
                <a:solidFill>
                  <a:srgbClr val="FFFFFF"/>
                </a:solidFill>
                <a:latin typeface="Calibri"/>
                <a:cs typeface="Calibri"/>
              </a:rPr>
              <a:t>Program.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0" y="0"/>
            <a:ext cx="9143999" cy="68579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0" y="6172200"/>
            <a:ext cx="9144000" cy="685800"/>
          </a:xfrm>
          <a:custGeom>
            <a:avLst/>
            <a:gdLst/>
            <a:ahLst/>
            <a:cxnLst/>
            <a:rect l="l" t="t" r="r" b="b"/>
            <a:pathLst>
              <a:path w="9144000" h="685800">
                <a:moveTo>
                  <a:pt x="0" y="685800"/>
                </a:moveTo>
                <a:lnTo>
                  <a:pt x="9144000" y="685800"/>
                </a:lnTo>
                <a:lnTo>
                  <a:pt x="9144000" y="0"/>
                </a:lnTo>
                <a:lnTo>
                  <a:pt x="0" y="0"/>
                </a:lnTo>
                <a:lnTo>
                  <a:pt x="0" y="6858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0" y="0"/>
            <a:ext cx="9144000" cy="457200"/>
          </a:xfrm>
          <a:custGeom>
            <a:avLst/>
            <a:gdLst/>
            <a:ahLst/>
            <a:cxnLst/>
            <a:rect l="l" t="t" r="r" b="b"/>
            <a:pathLst>
              <a:path w="9144000" h="457200">
                <a:moveTo>
                  <a:pt x="0" y="457200"/>
                </a:moveTo>
                <a:lnTo>
                  <a:pt x="9144000" y="457200"/>
                </a:lnTo>
                <a:lnTo>
                  <a:pt x="9144000" y="0"/>
                </a:lnTo>
                <a:lnTo>
                  <a:pt x="0" y="0"/>
                </a:lnTo>
                <a:lnTo>
                  <a:pt x="0" y="457200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0" y="457200"/>
            <a:ext cx="9144000" cy="0"/>
          </a:xfrm>
          <a:custGeom>
            <a:avLst/>
            <a:gdLst/>
            <a:ahLst/>
            <a:cxnLst/>
            <a:rect l="l" t="t" r="r" b="b"/>
            <a:pathLst>
              <a:path w="9144000" h="0">
                <a:moveTo>
                  <a:pt x="0" y="0"/>
                </a:moveTo>
                <a:lnTo>
                  <a:pt x="9144000" y="0"/>
                </a:lnTo>
              </a:path>
            </a:pathLst>
          </a:custGeom>
          <a:ln w="1905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7162800" y="108635"/>
            <a:ext cx="1549400" cy="24366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457200" y="6324600"/>
            <a:ext cx="8253222" cy="36583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7504176" y="2476500"/>
            <a:ext cx="649224" cy="902208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546303" y="2108834"/>
            <a:ext cx="7225665" cy="984250"/>
          </a:xfrm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3200" spc="-5"/>
              <a:t>Semiconducting</a:t>
            </a:r>
            <a:r>
              <a:rPr dirty="0" sz="3200" spc="-55"/>
              <a:t> </a:t>
            </a:r>
            <a:r>
              <a:rPr dirty="0" sz="3200" spc="-35"/>
              <a:t>SWCNTs:</a:t>
            </a:r>
            <a:endParaRPr sz="3200"/>
          </a:p>
          <a:p>
            <a:pPr marL="12700">
              <a:lnSpc>
                <a:spcPct val="100000"/>
              </a:lnSpc>
            </a:pPr>
            <a:r>
              <a:rPr dirty="0" sz="3200"/>
              <a:t>from </a:t>
            </a:r>
            <a:r>
              <a:rPr dirty="0" sz="3200" spc="-5"/>
              <a:t>materials </a:t>
            </a:r>
            <a:r>
              <a:rPr dirty="0" sz="3200"/>
              <a:t>to thin film</a:t>
            </a:r>
            <a:r>
              <a:rPr dirty="0" sz="3200" spc="-100"/>
              <a:t> </a:t>
            </a:r>
            <a:r>
              <a:rPr dirty="0" sz="3200"/>
              <a:t>transistors</a:t>
            </a:r>
            <a:endParaRPr sz="3200"/>
          </a:p>
        </p:txBody>
      </p:sp>
      <p:sp>
        <p:nvSpPr>
          <p:cNvPr id="16" name="object 16"/>
          <p:cNvSpPr txBox="1"/>
          <p:nvPr/>
        </p:nvSpPr>
        <p:spPr>
          <a:xfrm>
            <a:off x="546303" y="3732148"/>
            <a:ext cx="6835775" cy="16433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700" b="1">
                <a:solidFill>
                  <a:srgbClr val="FFFFFF"/>
                </a:solidFill>
                <a:latin typeface="Arial"/>
                <a:cs typeface="Arial"/>
              </a:rPr>
              <a:t>Zhao Li, Patrick R. L. Malenfant, Jianfu Ding, Jacques</a:t>
            </a:r>
            <a:r>
              <a:rPr dirty="0" sz="1700" spc="-5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700" spc="-5" b="1">
                <a:solidFill>
                  <a:srgbClr val="FFFFFF"/>
                </a:solidFill>
                <a:latin typeface="Arial"/>
                <a:cs typeface="Arial"/>
              </a:rPr>
              <a:t>Lefebvre</a:t>
            </a:r>
            <a:endParaRPr sz="1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6"/>
              </a:spcBef>
            </a:pPr>
            <a:endParaRPr sz="2100">
              <a:latin typeface="Times New Roman"/>
              <a:cs typeface="Times New Roman"/>
            </a:endParaRPr>
          </a:p>
          <a:p>
            <a:pPr marL="12700">
              <a:lnSpc>
                <a:spcPts val="1939"/>
              </a:lnSpc>
            </a:pPr>
            <a:r>
              <a:rPr dirty="0" sz="1700" b="1">
                <a:solidFill>
                  <a:srgbClr val="FFFFFF"/>
                </a:solidFill>
                <a:latin typeface="Arial"/>
                <a:cs typeface="Arial"/>
              </a:rPr>
              <a:t>Security and </a:t>
            </a:r>
            <a:r>
              <a:rPr dirty="0" sz="1700" spc="-5" b="1">
                <a:solidFill>
                  <a:srgbClr val="FFFFFF"/>
                </a:solidFill>
                <a:latin typeface="Arial"/>
                <a:cs typeface="Arial"/>
              </a:rPr>
              <a:t>Disruptive </a:t>
            </a:r>
            <a:r>
              <a:rPr dirty="0" sz="1700" spc="-10" b="1">
                <a:solidFill>
                  <a:srgbClr val="FFFFFF"/>
                </a:solidFill>
                <a:latin typeface="Arial"/>
                <a:cs typeface="Arial"/>
              </a:rPr>
              <a:t>Technologies </a:t>
            </a:r>
            <a:r>
              <a:rPr dirty="0" sz="1700" b="1">
                <a:solidFill>
                  <a:srgbClr val="FFFFFF"/>
                </a:solidFill>
                <a:latin typeface="Arial"/>
                <a:cs typeface="Arial"/>
              </a:rPr>
              <a:t>Portfolio, National</a:t>
            </a:r>
            <a:r>
              <a:rPr dirty="0" sz="1700" spc="1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700" b="1">
                <a:solidFill>
                  <a:srgbClr val="FFFFFF"/>
                </a:solidFill>
                <a:latin typeface="Arial"/>
                <a:cs typeface="Arial"/>
              </a:rPr>
              <a:t>Research</a:t>
            </a:r>
            <a:endParaRPr sz="1700">
              <a:latin typeface="Arial"/>
              <a:cs typeface="Arial"/>
            </a:endParaRPr>
          </a:p>
          <a:p>
            <a:pPr marL="12700">
              <a:lnSpc>
                <a:spcPts val="1939"/>
              </a:lnSpc>
            </a:pPr>
            <a:r>
              <a:rPr dirty="0" sz="1700" b="1">
                <a:solidFill>
                  <a:srgbClr val="FFFFFF"/>
                </a:solidFill>
                <a:latin typeface="Arial"/>
                <a:cs typeface="Arial"/>
              </a:rPr>
              <a:t>Council Canada, </a:t>
            </a:r>
            <a:r>
              <a:rPr dirty="0" sz="1700" spc="5" b="1">
                <a:solidFill>
                  <a:srgbClr val="FFFFFF"/>
                </a:solidFill>
                <a:latin typeface="Arial"/>
                <a:cs typeface="Arial"/>
              </a:rPr>
              <a:t>Ottawa, </a:t>
            </a:r>
            <a:r>
              <a:rPr dirty="0" sz="1700" b="1">
                <a:solidFill>
                  <a:srgbClr val="FFFFFF"/>
                </a:solidFill>
                <a:latin typeface="Arial"/>
                <a:cs typeface="Arial"/>
              </a:rPr>
              <a:t>ON,</a:t>
            </a:r>
            <a:r>
              <a:rPr dirty="0" sz="1700" spc="-12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700" b="1">
                <a:solidFill>
                  <a:srgbClr val="FFFFFF"/>
                </a:solidFill>
                <a:latin typeface="Arial"/>
                <a:cs typeface="Arial"/>
              </a:rPr>
              <a:t>Canada</a:t>
            </a:r>
            <a:endParaRPr sz="1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3"/>
              </a:spcBef>
            </a:pPr>
            <a:endParaRPr sz="2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700" spc="-40" b="1">
                <a:solidFill>
                  <a:srgbClr val="FFFFFF"/>
                </a:solidFill>
                <a:latin typeface="Arial"/>
                <a:cs typeface="Arial"/>
              </a:rPr>
              <a:t>Nov. </a:t>
            </a:r>
            <a:r>
              <a:rPr dirty="0" sz="1700" b="1">
                <a:solidFill>
                  <a:srgbClr val="FFFFFF"/>
                </a:solidFill>
                <a:latin typeface="Arial"/>
                <a:cs typeface="Arial"/>
              </a:rPr>
              <a:t>16, 2015, Nanotek San</a:t>
            </a:r>
            <a:r>
              <a:rPr dirty="0" sz="1700" spc="-6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700" spc="-5" b="1">
                <a:solidFill>
                  <a:srgbClr val="FFFFFF"/>
                </a:solidFill>
                <a:latin typeface="Arial"/>
                <a:cs typeface="Arial"/>
              </a:rPr>
              <a:t>Antonio</a:t>
            </a:r>
            <a:endParaRPr sz="1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224663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 sz="2800" spc="-5"/>
              <a:t>Outline</a:t>
            </a:r>
            <a:endParaRPr sz="2800"/>
          </a:p>
        </p:txBody>
      </p:sp>
      <p:sp>
        <p:nvSpPr>
          <p:cNvPr id="4" name="object 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  <p:sp>
        <p:nvSpPr>
          <p:cNvPr id="3" name="object 3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469900" indent="-457200">
              <a:lnSpc>
                <a:spcPct val="100000"/>
              </a:lnSpc>
              <a:buAutoNum type="arabicPeriod"/>
              <a:tabLst>
                <a:tab pos="469900" algn="l"/>
              </a:tabLst>
            </a:pPr>
            <a:r>
              <a:rPr dirty="0"/>
              <a:t>Single wall carbon nanotubes</a:t>
            </a:r>
            <a:r>
              <a:rPr dirty="0" spc="-114"/>
              <a:t> </a:t>
            </a:r>
            <a:r>
              <a:rPr dirty="0" spc="-25"/>
              <a:t>(SWCNTs)</a:t>
            </a:r>
          </a:p>
          <a:p>
            <a:pPr lvl="1" marL="760730" indent="-286385">
              <a:lnSpc>
                <a:spcPct val="100000"/>
              </a:lnSpc>
              <a:spcBef>
                <a:spcPts val="1220"/>
              </a:spcBef>
              <a:buFont typeface="Arial"/>
              <a:buChar char="•"/>
              <a:tabLst>
                <a:tab pos="761365" algn="l"/>
              </a:tabLst>
            </a:pP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Introduction</a:t>
            </a:r>
            <a:r>
              <a:rPr dirty="0" sz="1600" spc="-315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of </a:t>
            </a:r>
            <a:r>
              <a:rPr dirty="0" sz="1600" spc="-35">
                <a:solidFill>
                  <a:srgbClr val="244060"/>
                </a:solidFill>
                <a:latin typeface="Arial"/>
                <a:cs typeface="Arial"/>
              </a:rPr>
              <a:t>SWCNTs</a:t>
            </a:r>
            <a:endParaRPr sz="1600">
              <a:latin typeface="Arial"/>
              <a:cs typeface="Arial"/>
            </a:endParaRPr>
          </a:p>
          <a:p>
            <a:pPr lvl="1" marL="760730" indent="-286385">
              <a:lnSpc>
                <a:spcPct val="100000"/>
              </a:lnSpc>
              <a:spcBef>
                <a:spcPts val="1200"/>
              </a:spcBef>
              <a:buFont typeface="Arial"/>
              <a:buChar char="•"/>
              <a:tabLst>
                <a:tab pos="761365" algn="l"/>
              </a:tabLst>
            </a:pP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Purification and</a:t>
            </a:r>
            <a:r>
              <a:rPr dirty="0" sz="1600" spc="-25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application</a:t>
            </a:r>
            <a:endParaRPr sz="1600">
              <a:latin typeface="Arial"/>
              <a:cs typeface="Arial"/>
            </a:endParaRPr>
          </a:p>
          <a:p>
            <a:pPr lvl="1" marL="760730" indent="-286385">
              <a:lnSpc>
                <a:spcPct val="100000"/>
              </a:lnSpc>
              <a:spcBef>
                <a:spcPts val="1200"/>
              </a:spcBef>
              <a:buFont typeface="Arial"/>
              <a:buChar char="•"/>
              <a:tabLst>
                <a:tab pos="761365" algn="l"/>
              </a:tabLst>
            </a:pPr>
            <a:r>
              <a:rPr dirty="0" sz="1600" spc="-10">
                <a:solidFill>
                  <a:srgbClr val="244060"/>
                </a:solidFill>
                <a:latin typeface="Arial"/>
                <a:cs typeface="Arial"/>
              </a:rPr>
              <a:t>Our hybrid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process: high </a:t>
            </a:r>
            <a:r>
              <a:rPr dirty="0" sz="1600" spc="-10">
                <a:solidFill>
                  <a:srgbClr val="244060"/>
                </a:solidFill>
                <a:latin typeface="Arial"/>
                <a:cs typeface="Arial"/>
              </a:rPr>
              <a:t>yield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and high purity</a:t>
            </a:r>
            <a:r>
              <a:rPr dirty="0" sz="1600" spc="16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materials</a:t>
            </a:r>
            <a:endParaRPr sz="1600">
              <a:latin typeface="Arial"/>
              <a:cs typeface="Arial"/>
            </a:endParaRPr>
          </a:p>
          <a:p>
            <a:pPr marL="469900" indent="-457200">
              <a:lnSpc>
                <a:spcPct val="100000"/>
              </a:lnSpc>
              <a:spcBef>
                <a:spcPts val="1185"/>
              </a:spcBef>
              <a:buAutoNum type="arabicPeriod"/>
              <a:tabLst>
                <a:tab pos="469900" algn="l"/>
              </a:tabLst>
            </a:pPr>
            <a:r>
              <a:rPr dirty="0"/>
              <a:t>Fabrication of high performance </a:t>
            </a:r>
            <a:r>
              <a:rPr dirty="0" spc="-55"/>
              <a:t>TFTs </a:t>
            </a:r>
            <a:r>
              <a:rPr dirty="0"/>
              <a:t>with organic SWCNT</a:t>
            </a:r>
            <a:r>
              <a:rPr dirty="0" spc="-135"/>
              <a:t> </a:t>
            </a:r>
            <a:r>
              <a:rPr dirty="0"/>
              <a:t>dispersion</a:t>
            </a:r>
          </a:p>
          <a:p>
            <a:pPr lvl="1" marL="736600" indent="-273050">
              <a:lnSpc>
                <a:spcPct val="100000"/>
              </a:lnSpc>
              <a:spcBef>
                <a:spcPts val="1215"/>
              </a:spcBef>
              <a:buFont typeface="Arial"/>
              <a:buChar char="•"/>
              <a:tabLst>
                <a:tab pos="736600" algn="l"/>
              </a:tabLst>
            </a:pP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Substrates surface</a:t>
            </a:r>
            <a:r>
              <a:rPr dirty="0" sz="1600" spc="1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treatment</a:t>
            </a:r>
            <a:endParaRPr sz="1600">
              <a:latin typeface="Arial"/>
              <a:cs typeface="Arial"/>
            </a:endParaRPr>
          </a:p>
          <a:p>
            <a:pPr lvl="1" marL="736600" indent="-273050">
              <a:lnSpc>
                <a:spcPct val="100000"/>
              </a:lnSpc>
              <a:spcBef>
                <a:spcPts val="1200"/>
              </a:spcBef>
              <a:buFont typeface="Arial"/>
              <a:buChar char="•"/>
              <a:tabLst>
                <a:tab pos="736600" algn="l"/>
              </a:tabLst>
            </a:pPr>
            <a:r>
              <a:rPr dirty="0" sz="1600" spc="-10">
                <a:solidFill>
                  <a:srgbClr val="244060"/>
                </a:solidFill>
                <a:latin typeface="Arial"/>
                <a:cs typeface="Arial"/>
              </a:rPr>
              <a:t>Effect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of Polymer/tube</a:t>
            </a:r>
            <a:r>
              <a:rPr dirty="0" sz="1600" spc="35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ratio</a:t>
            </a:r>
            <a:endParaRPr sz="1600">
              <a:latin typeface="Arial"/>
              <a:cs typeface="Arial"/>
            </a:endParaRPr>
          </a:p>
          <a:p>
            <a:pPr lvl="1" marL="736600" indent="-273050">
              <a:lnSpc>
                <a:spcPct val="100000"/>
              </a:lnSpc>
              <a:spcBef>
                <a:spcPts val="1200"/>
              </a:spcBef>
              <a:buFont typeface="Arial"/>
              <a:buChar char="•"/>
              <a:tabLst>
                <a:tab pos="736600" algn="l"/>
              </a:tabLst>
            </a:pP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Multiple soaking process for high density uniform</a:t>
            </a:r>
            <a:r>
              <a:rPr dirty="0" sz="1600" spc="65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network</a:t>
            </a:r>
            <a:endParaRPr sz="1600">
              <a:latin typeface="Arial"/>
              <a:cs typeface="Arial"/>
            </a:endParaRPr>
          </a:p>
          <a:p>
            <a:pPr marL="469900" indent="-457200">
              <a:lnSpc>
                <a:spcPct val="100000"/>
              </a:lnSpc>
              <a:spcBef>
                <a:spcPts val="1185"/>
              </a:spcBef>
              <a:buAutoNum type="arabicPeriod"/>
              <a:tabLst>
                <a:tab pos="469900" algn="l"/>
              </a:tabLst>
            </a:pPr>
            <a:r>
              <a:rPr dirty="0"/>
              <a:t>Raman microscopy mapping for </a:t>
            </a:r>
            <a:r>
              <a:rPr dirty="0" spc="-35"/>
              <a:t>SWCNTs </a:t>
            </a:r>
            <a:r>
              <a:rPr dirty="0"/>
              <a:t>network purity</a:t>
            </a:r>
            <a:r>
              <a:rPr dirty="0" spc="-135"/>
              <a:t> </a:t>
            </a:r>
            <a:r>
              <a:rPr dirty="0"/>
              <a:t>assessment</a:t>
            </a:r>
          </a:p>
          <a:p>
            <a:pPr lvl="1" marL="736600" indent="-273050">
              <a:lnSpc>
                <a:spcPct val="100000"/>
              </a:lnSpc>
              <a:spcBef>
                <a:spcPts val="1600"/>
              </a:spcBef>
              <a:buFont typeface="Arial"/>
              <a:buChar char="•"/>
              <a:tabLst>
                <a:tab pos="736600" algn="l"/>
              </a:tabLst>
            </a:pP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Introduction of the Raman mapping</a:t>
            </a:r>
            <a:r>
              <a:rPr dirty="0" sz="1600" spc="55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method</a:t>
            </a:r>
            <a:endParaRPr sz="1600">
              <a:latin typeface="Arial"/>
              <a:cs typeface="Arial"/>
            </a:endParaRPr>
          </a:p>
          <a:p>
            <a:pPr lvl="1" marL="736600" indent="-273050">
              <a:lnSpc>
                <a:spcPct val="100000"/>
              </a:lnSpc>
              <a:spcBef>
                <a:spcPts val="384"/>
              </a:spcBef>
              <a:buFont typeface="Arial"/>
              <a:buChar char="•"/>
              <a:tabLst>
                <a:tab pos="736600" algn="l"/>
              </a:tabLst>
            </a:pPr>
            <a:r>
              <a:rPr dirty="0" sz="1600" spc="-40">
                <a:solidFill>
                  <a:srgbClr val="244060"/>
                </a:solidFill>
                <a:latin typeface="Arial"/>
                <a:cs typeface="Arial"/>
              </a:rPr>
              <a:t>Two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samples </a:t>
            </a:r>
            <a:r>
              <a:rPr dirty="0" sz="1600" spc="-10">
                <a:solidFill>
                  <a:srgbClr val="244060"/>
                </a:solidFill>
                <a:latin typeface="Arial"/>
                <a:cs typeface="Arial"/>
              </a:rPr>
              <a:t>with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different</a:t>
            </a:r>
            <a:r>
              <a:rPr dirty="0" sz="1600" spc="55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1600" spc="-5">
                <a:solidFill>
                  <a:srgbClr val="244060"/>
                </a:solidFill>
                <a:latin typeface="Arial"/>
                <a:cs typeface="Arial"/>
              </a:rPr>
              <a:t>purity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8368" y="1051686"/>
            <a:ext cx="4027424" cy="27432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81355" rIns="0" bIns="0" rtlCol="0" vert="horz">
            <a:spAutoFit/>
          </a:bodyPr>
          <a:lstStyle/>
          <a:p>
            <a:pPr>
              <a:lnSpc>
                <a:spcPct val="100000"/>
              </a:lnSpc>
            </a:pPr>
            <a:r>
              <a:rPr dirty="0" spc="-5"/>
              <a:t>Structure </a:t>
            </a:r>
            <a:r>
              <a:rPr dirty="0"/>
              <a:t>and electrical </a:t>
            </a:r>
            <a:r>
              <a:rPr dirty="0" spc="-5"/>
              <a:t>properties </a:t>
            </a:r>
            <a:r>
              <a:rPr dirty="0"/>
              <a:t>of</a:t>
            </a:r>
            <a:r>
              <a:rPr dirty="0" spc="-30"/>
              <a:t> </a:t>
            </a:r>
            <a:r>
              <a:rPr dirty="0" spc="-35"/>
              <a:t>SWCNTs</a:t>
            </a:r>
          </a:p>
        </p:txBody>
      </p:sp>
      <p:sp>
        <p:nvSpPr>
          <p:cNvPr id="4" name="object 4"/>
          <p:cNvSpPr/>
          <p:nvPr/>
        </p:nvSpPr>
        <p:spPr>
          <a:xfrm>
            <a:off x="5434584" y="1277111"/>
            <a:ext cx="3154680" cy="185166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5487542" y="1280413"/>
            <a:ext cx="3047999" cy="174472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3201161" y="2672714"/>
            <a:ext cx="2210435" cy="144780"/>
          </a:xfrm>
          <a:custGeom>
            <a:avLst/>
            <a:gdLst/>
            <a:ahLst/>
            <a:cxnLst/>
            <a:rect l="l" t="t" r="r" b="b"/>
            <a:pathLst>
              <a:path w="2210435" h="144780">
                <a:moveTo>
                  <a:pt x="2137665" y="45180"/>
                </a:moveTo>
                <a:lnTo>
                  <a:pt x="0" y="118872"/>
                </a:lnTo>
                <a:lnTo>
                  <a:pt x="888" y="144272"/>
                </a:lnTo>
                <a:lnTo>
                  <a:pt x="2138595" y="70579"/>
                </a:lnTo>
                <a:lnTo>
                  <a:pt x="2159934" y="57152"/>
                </a:lnTo>
                <a:lnTo>
                  <a:pt x="2137665" y="45180"/>
                </a:lnTo>
                <a:close/>
              </a:path>
              <a:path w="2210435" h="144780">
                <a:moveTo>
                  <a:pt x="2188328" y="43561"/>
                </a:moveTo>
                <a:lnTo>
                  <a:pt x="2184654" y="43561"/>
                </a:lnTo>
                <a:lnTo>
                  <a:pt x="2185542" y="68961"/>
                </a:lnTo>
                <a:lnTo>
                  <a:pt x="2138595" y="70579"/>
                </a:lnTo>
                <a:lnTo>
                  <a:pt x="2103628" y="92583"/>
                </a:lnTo>
                <a:lnTo>
                  <a:pt x="2097786" y="96393"/>
                </a:lnTo>
                <a:lnTo>
                  <a:pt x="2096008" y="104139"/>
                </a:lnTo>
                <a:lnTo>
                  <a:pt x="2099691" y="110109"/>
                </a:lnTo>
                <a:lnTo>
                  <a:pt x="2103501" y="116077"/>
                </a:lnTo>
                <a:lnTo>
                  <a:pt x="2111248" y="117856"/>
                </a:lnTo>
                <a:lnTo>
                  <a:pt x="2210308" y="55372"/>
                </a:lnTo>
                <a:lnTo>
                  <a:pt x="2188328" y="43561"/>
                </a:lnTo>
                <a:close/>
              </a:path>
              <a:path w="2210435" h="144780">
                <a:moveTo>
                  <a:pt x="2159934" y="57152"/>
                </a:moveTo>
                <a:lnTo>
                  <a:pt x="2138595" y="70579"/>
                </a:lnTo>
                <a:lnTo>
                  <a:pt x="2185542" y="68961"/>
                </a:lnTo>
                <a:lnTo>
                  <a:pt x="2185489" y="67437"/>
                </a:lnTo>
                <a:lnTo>
                  <a:pt x="2179066" y="67437"/>
                </a:lnTo>
                <a:lnTo>
                  <a:pt x="2159934" y="57152"/>
                </a:lnTo>
                <a:close/>
              </a:path>
              <a:path w="2210435" h="144780">
                <a:moveTo>
                  <a:pt x="2178304" y="45593"/>
                </a:moveTo>
                <a:lnTo>
                  <a:pt x="2159934" y="57152"/>
                </a:lnTo>
                <a:lnTo>
                  <a:pt x="2179066" y="67437"/>
                </a:lnTo>
                <a:lnTo>
                  <a:pt x="2178304" y="45593"/>
                </a:lnTo>
                <a:close/>
              </a:path>
              <a:path w="2210435" h="144780">
                <a:moveTo>
                  <a:pt x="2184725" y="45593"/>
                </a:moveTo>
                <a:lnTo>
                  <a:pt x="2178304" y="45593"/>
                </a:lnTo>
                <a:lnTo>
                  <a:pt x="2179066" y="67437"/>
                </a:lnTo>
                <a:lnTo>
                  <a:pt x="2185489" y="67437"/>
                </a:lnTo>
                <a:lnTo>
                  <a:pt x="2184725" y="45593"/>
                </a:lnTo>
                <a:close/>
              </a:path>
              <a:path w="2210435" h="144780">
                <a:moveTo>
                  <a:pt x="2184654" y="43561"/>
                </a:moveTo>
                <a:lnTo>
                  <a:pt x="2137665" y="45180"/>
                </a:lnTo>
                <a:lnTo>
                  <a:pt x="2159934" y="57152"/>
                </a:lnTo>
                <a:lnTo>
                  <a:pt x="2178304" y="45593"/>
                </a:lnTo>
                <a:lnTo>
                  <a:pt x="2184725" y="45593"/>
                </a:lnTo>
                <a:lnTo>
                  <a:pt x="2184654" y="43561"/>
                </a:lnTo>
                <a:close/>
              </a:path>
              <a:path w="2210435" h="144780">
                <a:moveTo>
                  <a:pt x="2107184" y="0"/>
                </a:moveTo>
                <a:lnTo>
                  <a:pt x="2099564" y="2286"/>
                </a:lnTo>
                <a:lnTo>
                  <a:pt x="2096262" y="8509"/>
                </a:lnTo>
                <a:lnTo>
                  <a:pt x="2092833" y="14605"/>
                </a:lnTo>
                <a:lnTo>
                  <a:pt x="2095246" y="22351"/>
                </a:lnTo>
                <a:lnTo>
                  <a:pt x="2137665" y="45180"/>
                </a:lnTo>
                <a:lnTo>
                  <a:pt x="2184654" y="43561"/>
                </a:lnTo>
                <a:lnTo>
                  <a:pt x="2188328" y="43561"/>
                </a:lnTo>
                <a:lnTo>
                  <a:pt x="2107184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3505834" y="1801114"/>
            <a:ext cx="1981835" cy="144145"/>
          </a:xfrm>
          <a:custGeom>
            <a:avLst/>
            <a:gdLst/>
            <a:ahLst/>
            <a:cxnLst/>
            <a:rect l="l" t="t" r="r" b="b"/>
            <a:pathLst>
              <a:path w="1981835" h="144144">
                <a:moveTo>
                  <a:pt x="1909105" y="98771"/>
                </a:moveTo>
                <a:lnTo>
                  <a:pt x="1866645" y="121412"/>
                </a:lnTo>
                <a:lnTo>
                  <a:pt x="1864232" y="129159"/>
                </a:lnTo>
                <a:lnTo>
                  <a:pt x="1867535" y="135382"/>
                </a:lnTo>
                <a:lnTo>
                  <a:pt x="1870837" y="141477"/>
                </a:lnTo>
                <a:lnTo>
                  <a:pt x="1878584" y="143890"/>
                </a:lnTo>
                <a:lnTo>
                  <a:pt x="1959689" y="100584"/>
                </a:lnTo>
                <a:lnTo>
                  <a:pt x="1956180" y="100584"/>
                </a:lnTo>
                <a:lnTo>
                  <a:pt x="1909105" y="98771"/>
                </a:lnTo>
                <a:close/>
              </a:path>
              <a:path w="1981835" h="144144">
                <a:moveTo>
                  <a:pt x="1931481" y="86871"/>
                </a:moveTo>
                <a:lnTo>
                  <a:pt x="1909105" y="98771"/>
                </a:lnTo>
                <a:lnTo>
                  <a:pt x="1956180" y="100584"/>
                </a:lnTo>
                <a:lnTo>
                  <a:pt x="1956252" y="98551"/>
                </a:lnTo>
                <a:lnTo>
                  <a:pt x="1949830" y="98551"/>
                </a:lnTo>
                <a:lnTo>
                  <a:pt x="1931481" y="86871"/>
                </a:lnTo>
                <a:close/>
              </a:path>
              <a:path w="1981835" h="144144">
                <a:moveTo>
                  <a:pt x="1883028" y="26035"/>
                </a:moveTo>
                <a:lnTo>
                  <a:pt x="1875154" y="27812"/>
                </a:lnTo>
                <a:lnTo>
                  <a:pt x="1871472" y="33655"/>
                </a:lnTo>
                <a:lnTo>
                  <a:pt x="1867662" y="39624"/>
                </a:lnTo>
                <a:lnTo>
                  <a:pt x="1869439" y="47498"/>
                </a:lnTo>
                <a:lnTo>
                  <a:pt x="1875409" y="51181"/>
                </a:lnTo>
                <a:lnTo>
                  <a:pt x="1910294" y="73386"/>
                </a:lnTo>
                <a:lnTo>
                  <a:pt x="1957069" y="75184"/>
                </a:lnTo>
                <a:lnTo>
                  <a:pt x="1956180" y="100584"/>
                </a:lnTo>
                <a:lnTo>
                  <a:pt x="1959689" y="100584"/>
                </a:lnTo>
                <a:lnTo>
                  <a:pt x="1981835" y="88773"/>
                </a:lnTo>
                <a:lnTo>
                  <a:pt x="1883028" y="26035"/>
                </a:lnTo>
                <a:close/>
              </a:path>
              <a:path w="1981835" h="144144">
                <a:moveTo>
                  <a:pt x="1015" y="0"/>
                </a:moveTo>
                <a:lnTo>
                  <a:pt x="0" y="25273"/>
                </a:lnTo>
                <a:lnTo>
                  <a:pt x="1909105" y="98771"/>
                </a:lnTo>
                <a:lnTo>
                  <a:pt x="1931481" y="86871"/>
                </a:lnTo>
                <a:lnTo>
                  <a:pt x="1910294" y="73386"/>
                </a:lnTo>
                <a:lnTo>
                  <a:pt x="1015" y="0"/>
                </a:lnTo>
                <a:close/>
              </a:path>
              <a:path w="1981835" h="144144">
                <a:moveTo>
                  <a:pt x="1950592" y="76708"/>
                </a:moveTo>
                <a:lnTo>
                  <a:pt x="1931481" y="86871"/>
                </a:lnTo>
                <a:lnTo>
                  <a:pt x="1949830" y="98551"/>
                </a:lnTo>
                <a:lnTo>
                  <a:pt x="1950592" y="76708"/>
                </a:lnTo>
                <a:close/>
              </a:path>
              <a:path w="1981835" h="144144">
                <a:moveTo>
                  <a:pt x="1957016" y="76708"/>
                </a:moveTo>
                <a:lnTo>
                  <a:pt x="1950592" y="76708"/>
                </a:lnTo>
                <a:lnTo>
                  <a:pt x="1949830" y="98551"/>
                </a:lnTo>
                <a:lnTo>
                  <a:pt x="1956252" y="98551"/>
                </a:lnTo>
                <a:lnTo>
                  <a:pt x="1957016" y="76708"/>
                </a:lnTo>
                <a:close/>
              </a:path>
              <a:path w="1981835" h="144144">
                <a:moveTo>
                  <a:pt x="1910294" y="73386"/>
                </a:moveTo>
                <a:lnTo>
                  <a:pt x="1931481" y="86871"/>
                </a:lnTo>
                <a:lnTo>
                  <a:pt x="1950592" y="76708"/>
                </a:lnTo>
                <a:lnTo>
                  <a:pt x="1957016" y="76708"/>
                </a:lnTo>
                <a:lnTo>
                  <a:pt x="1957069" y="75184"/>
                </a:lnTo>
                <a:lnTo>
                  <a:pt x="1910294" y="73386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3351148" y="3096767"/>
            <a:ext cx="1984375" cy="504825"/>
          </a:xfrm>
          <a:custGeom>
            <a:avLst/>
            <a:gdLst/>
            <a:ahLst/>
            <a:cxnLst/>
            <a:rect l="l" t="t" r="r" b="b"/>
            <a:pathLst>
              <a:path w="1984375" h="504825">
                <a:moveTo>
                  <a:pt x="1910995" y="465706"/>
                </a:moveTo>
                <a:lnTo>
                  <a:pt x="1864740" y="480060"/>
                </a:lnTo>
                <a:lnTo>
                  <a:pt x="1861058" y="487172"/>
                </a:lnTo>
                <a:lnTo>
                  <a:pt x="1863089" y="493903"/>
                </a:lnTo>
                <a:lnTo>
                  <a:pt x="1865249" y="500507"/>
                </a:lnTo>
                <a:lnTo>
                  <a:pt x="1872361" y="504317"/>
                </a:lnTo>
                <a:lnTo>
                  <a:pt x="1962869" y="476250"/>
                </a:lnTo>
                <a:lnTo>
                  <a:pt x="1956689" y="476250"/>
                </a:lnTo>
                <a:lnTo>
                  <a:pt x="1910995" y="465706"/>
                </a:lnTo>
                <a:close/>
              </a:path>
              <a:path w="1984375" h="504825">
                <a:moveTo>
                  <a:pt x="1934943" y="458241"/>
                </a:moveTo>
                <a:lnTo>
                  <a:pt x="1910995" y="465706"/>
                </a:lnTo>
                <a:lnTo>
                  <a:pt x="1956689" y="476250"/>
                </a:lnTo>
                <a:lnTo>
                  <a:pt x="1957396" y="473202"/>
                </a:lnTo>
                <a:lnTo>
                  <a:pt x="1950847" y="473202"/>
                </a:lnTo>
                <a:lnTo>
                  <a:pt x="1934943" y="458241"/>
                </a:lnTo>
                <a:close/>
              </a:path>
              <a:path w="1984375" h="504825">
                <a:moveTo>
                  <a:pt x="1898903" y="389382"/>
                </a:moveTo>
                <a:lnTo>
                  <a:pt x="1890776" y="389636"/>
                </a:lnTo>
                <a:lnTo>
                  <a:pt x="1885950" y="394716"/>
                </a:lnTo>
                <a:lnTo>
                  <a:pt x="1881251" y="399923"/>
                </a:lnTo>
                <a:lnTo>
                  <a:pt x="1881504" y="407924"/>
                </a:lnTo>
                <a:lnTo>
                  <a:pt x="1916677" y="441058"/>
                </a:lnTo>
                <a:lnTo>
                  <a:pt x="1962403" y="451612"/>
                </a:lnTo>
                <a:lnTo>
                  <a:pt x="1956689" y="476250"/>
                </a:lnTo>
                <a:lnTo>
                  <a:pt x="1962869" y="476250"/>
                </a:lnTo>
                <a:lnTo>
                  <a:pt x="1984121" y="469646"/>
                </a:lnTo>
                <a:lnTo>
                  <a:pt x="1898903" y="389382"/>
                </a:lnTo>
                <a:close/>
              </a:path>
              <a:path w="1984375" h="504825">
                <a:moveTo>
                  <a:pt x="1955800" y="451739"/>
                </a:moveTo>
                <a:lnTo>
                  <a:pt x="1934943" y="458241"/>
                </a:lnTo>
                <a:lnTo>
                  <a:pt x="1950847" y="473202"/>
                </a:lnTo>
                <a:lnTo>
                  <a:pt x="1955800" y="451739"/>
                </a:lnTo>
                <a:close/>
              </a:path>
              <a:path w="1984375" h="504825">
                <a:moveTo>
                  <a:pt x="1962374" y="451739"/>
                </a:moveTo>
                <a:lnTo>
                  <a:pt x="1955800" y="451739"/>
                </a:lnTo>
                <a:lnTo>
                  <a:pt x="1950847" y="473202"/>
                </a:lnTo>
                <a:lnTo>
                  <a:pt x="1957396" y="473202"/>
                </a:lnTo>
                <a:lnTo>
                  <a:pt x="1962374" y="451739"/>
                </a:lnTo>
                <a:close/>
              </a:path>
              <a:path w="1984375" h="504825">
                <a:moveTo>
                  <a:pt x="5714" y="0"/>
                </a:moveTo>
                <a:lnTo>
                  <a:pt x="0" y="24765"/>
                </a:lnTo>
                <a:lnTo>
                  <a:pt x="1910995" y="465706"/>
                </a:lnTo>
                <a:lnTo>
                  <a:pt x="1934943" y="458241"/>
                </a:lnTo>
                <a:lnTo>
                  <a:pt x="1916677" y="441058"/>
                </a:lnTo>
                <a:lnTo>
                  <a:pt x="5714" y="0"/>
                </a:lnTo>
                <a:close/>
              </a:path>
              <a:path w="1984375" h="504825">
                <a:moveTo>
                  <a:pt x="1916677" y="441058"/>
                </a:moveTo>
                <a:lnTo>
                  <a:pt x="1934943" y="458241"/>
                </a:lnTo>
                <a:lnTo>
                  <a:pt x="1955800" y="451739"/>
                </a:lnTo>
                <a:lnTo>
                  <a:pt x="1962374" y="451739"/>
                </a:lnTo>
                <a:lnTo>
                  <a:pt x="1962403" y="451612"/>
                </a:lnTo>
                <a:lnTo>
                  <a:pt x="1916677" y="441058"/>
                </a:lnTo>
                <a:close/>
              </a:path>
            </a:pathLst>
          </a:custGeom>
          <a:solidFill>
            <a:srgbClr val="C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540207" y="3378580"/>
            <a:ext cx="8011159" cy="28295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ct val="100000"/>
              </a:lnSpc>
            </a:pPr>
            <a:r>
              <a:rPr dirty="0" sz="1400" b="1">
                <a:solidFill>
                  <a:srgbClr val="C00000"/>
                </a:solidFill>
                <a:latin typeface="Arial"/>
                <a:cs typeface="Arial"/>
              </a:rPr>
              <a:t>(6,6)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1"/>
              </a:spcBef>
            </a:pPr>
            <a:endParaRPr sz="1800">
              <a:latin typeface="Times New Roman"/>
              <a:cs typeface="Times New Roman"/>
            </a:endParaRPr>
          </a:p>
          <a:p>
            <a:pPr marL="527685" indent="-514984">
              <a:lnSpc>
                <a:spcPct val="100000"/>
              </a:lnSpc>
              <a:buFont typeface="Arial"/>
              <a:buChar char="•"/>
              <a:tabLst>
                <a:tab pos="528320" algn="l"/>
              </a:tabLst>
            </a:pP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Diverse distribution of chirality and</a:t>
            </a:r>
            <a:r>
              <a:rPr dirty="0" sz="2000" spc="-155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diameter</a:t>
            </a:r>
            <a:endParaRPr sz="2000">
              <a:latin typeface="Arial"/>
              <a:cs typeface="Arial"/>
            </a:endParaRPr>
          </a:p>
          <a:p>
            <a:pPr marL="527685" indent="-514984">
              <a:lnSpc>
                <a:spcPct val="100000"/>
              </a:lnSpc>
              <a:buFont typeface="Arial"/>
              <a:buChar char="•"/>
              <a:tabLst>
                <a:tab pos="528320" algn="l"/>
              </a:tabLst>
            </a:pP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n-m =3q: metallic; n-</a:t>
            </a: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m ≠3q:</a:t>
            </a:r>
            <a:r>
              <a:rPr dirty="0" sz="2000" spc="-180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semiconducting</a:t>
            </a:r>
            <a:endParaRPr sz="2000">
              <a:latin typeface="Arial"/>
              <a:cs typeface="Arial"/>
            </a:endParaRPr>
          </a:p>
          <a:p>
            <a:pPr marL="527685" indent="-514984">
              <a:lnSpc>
                <a:spcPct val="100000"/>
              </a:lnSpc>
              <a:buFont typeface="Arial"/>
              <a:buChar char="•"/>
              <a:tabLst>
                <a:tab pos="528320" algn="l"/>
              </a:tabLst>
            </a:pP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Raw as grown materials contain tubes with</a:t>
            </a:r>
            <a:r>
              <a:rPr dirty="0" sz="2000" spc="-180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sc/m=2/1</a:t>
            </a: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"/>
              </a:spcBef>
              <a:buClr>
                <a:srgbClr val="006699"/>
              </a:buClr>
              <a:buFont typeface="Arial"/>
              <a:buChar char="•"/>
            </a:pPr>
            <a:endParaRPr sz="2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2000" b="1">
                <a:latin typeface="Arial"/>
                <a:cs typeface="Arial"/>
              </a:rPr>
              <a:t>Applications:</a:t>
            </a:r>
            <a:endParaRPr sz="2000">
              <a:latin typeface="Arial"/>
              <a:cs typeface="Arial"/>
            </a:endParaRPr>
          </a:p>
          <a:p>
            <a:pPr marL="527685" indent="-514984">
              <a:lnSpc>
                <a:spcPct val="100000"/>
              </a:lnSpc>
              <a:buFont typeface="Arial"/>
              <a:buChar char="•"/>
              <a:tabLst>
                <a:tab pos="528320" algn="l"/>
              </a:tabLst>
            </a:pPr>
            <a:r>
              <a:rPr dirty="0" sz="2000" spc="-5" b="1" i="1">
                <a:solidFill>
                  <a:srgbClr val="006699"/>
                </a:solidFill>
                <a:latin typeface="Arial"/>
                <a:cs typeface="Arial"/>
              </a:rPr>
              <a:t>Metallic: </a:t>
            </a: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transparent</a:t>
            </a:r>
            <a:r>
              <a:rPr dirty="0" sz="2000" spc="-95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conductor</a:t>
            </a:r>
            <a:endParaRPr sz="2000">
              <a:latin typeface="Arial"/>
              <a:cs typeface="Arial"/>
            </a:endParaRPr>
          </a:p>
          <a:p>
            <a:pPr marL="527685" indent="-514984">
              <a:lnSpc>
                <a:spcPct val="100000"/>
              </a:lnSpc>
              <a:buFont typeface="Arial"/>
              <a:buChar char="•"/>
              <a:tabLst>
                <a:tab pos="528320" algn="l"/>
              </a:tabLst>
            </a:pP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Semiconductor:</a:t>
            </a:r>
            <a:r>
              <a:rPr dirty="0" sz="2000" spc="-105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TFT</a:t>
            </a:r>
            <a:endParaRPr sz="200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5487542" y="3109086"/>
            <a:ext cx="2672841" cy="91440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69088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Purification </a:t>
            </a:r>
            <a:r>
              <a:rPr dirty="0" spc="-5"/>
              <a:t>and Enrichment of</a:t>
            </a:r>
            <a:r>
              <a:rPr dirty="0" spc="-60"/>
              <a:t> </a:t>
            </a:r>
            <a:r>
              <a:rPr dirty="0" spc="-35"/>
              <a:t>SWCNTs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559714" y="1334261"/>
            <a:ext cx="2090420" cy="6813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ct val="100000"/>
              </a:lnSpc>
            </a:pP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Density</a:t>
            </a:r>
            <a:r>
              <a:rPr dirty="0" sz="2000" spc="-95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Gradient</a:t>
            </a:r>
            <a:endParaRPr sz="20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80"/>
              </a:spcBef>
            </a:pP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Ultracen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tri</a:t>
            </a:r>
            <a:r>
              <a:rPr dirty="0" sz="2000" spc="-10">
                <a:solidFill>
                  <a:srgbClr val="244060"/>
                </a:solidFill>
                <a:latin typeface="Arial"/>
                <a:cs typeface="Arial"/>
              </a:rPr>
              <a:t>f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ug</a:t>
            </a:r>
            <a:r>
              <a:rPr dirty="0" sz="2000" spc="-10">
                <a:solidFill>
                  <a:srgbClr val="244060"/>
                </a:solidFill>
                <a:latin typeface="Arial"/>
                <a:cs typeface="Arial"/>
              </a:rPr>
              <a:t>a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t</a:t>
            </a:r>
            <a:r>
              <a:rPr dirty="0" sz="2000" spc="-10">
                <a:solidFill>
                  <a:srgbClr val="244060"/>
                </a:solidFill>
                <a:latin typeface="Arial"/>
                <a:cs typeface="Arial"/>
              </a:rPr>
              <a:t>i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on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5867400" y="2588767"/>
            <a:ext cx="2356357" cy="144983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862372" y="2389935"/>
            <a:ext cx="19778" cy="1692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7862372" y="238993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74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774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7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7885435" y="2404062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11155"/>
                </a:moveTo>
                <a:lnTo>
                  <a:pt x="0" y="0"/>
                </a:lnTo>
              </a:path>
            </a:pathLst>
          </a:custGeom>
          <a:ln w="59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7878930" y="24040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7885435" y="240406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605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7898709" y="24096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8588070" y="3488011"/>
            <a:ext cx="19844" cy="168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8588070" y="348801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702" y="16896"/>
                </a:lnTo>
                <a:lnTo>
                  <a:pt x="13273" y="16896"/>
                </a:lnTo>
                <a:lnTo>
                  <a:pt x="19844" y="11312"/>
                </a:lnTo>
                <a:lnTo>
                  <a:pt x="19844" y="5723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8611200" y="3479631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29">
                <a:moveTo>
                  <a:pt x="6702" y="0"/>
                </a:moveTo>
                <a:lnTo>
                  <a:pt x="0" y="11172"/>
                </a:lnTo>
              </a:path>
            </a:pathLst>
          </a:custGeom>
          <a:ln w="62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8604629" y="34965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8604629" y="347963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5">
                <a:moveTo>
                  <a:pt x="0" y="16901"/>
                </a:moveTo>
                <a:lnTo>
                  <a:pt x="6570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8611200" y="34739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7618259" y="3262871"/>
            <a:ext cx="19844" cy="168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7618259" y="326287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570" y="16896"/>
                </a:lnTo>
                <a:lnTo>
                  <a:pt x="13273" y="16896"/>
                </a:lnTo>
                <a:lnTo>
                  <a:pt x="19844" y="11172"/>
                </a:lnTo>
                <a:lnTo>
                  <a:pt x="19844" y="5583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7641389" y="3276836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05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7634818" y="3276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7634818" y="3276836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7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7647895" y="3276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8515592" y="3397924"/>
            <a:ext cx="19778" cy="1690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8515592" y="339792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05" y="16901"/>
                </a:lnTo>
                <a:lnTo>
                  <a:pt x="13207" y="16901"/>
                </a:lnTo>
                <a:lnTo>
                  <a:pt x="19778" y="11312"/>
                </a:lnTo>
                <a:lnTo>
                  <a:pt x="19778" y="5729"/>
                </a:lnTo>
                <a:lnTo>
                  <a:pt x="19778" y="0"/>
                </a:lnTo>
                <a:lnTo>
                  <a:pt x="13207" y="0"/>
                </a:lnTo>
                <a:lnTo>
                  <a:pt x="6505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8532086" y="3417618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3141" y="11312"/>
                </a:moveTo>
                <a:lnTo>
                  <a:pt x="0" y="0"/>
                </a:lnTo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8532086" y="34120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8532086" y="341203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583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8545228" y="34232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8640967" y="3426139"/>
            <a:ext cx="19778" cy="16901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8640967" y="342613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778" y="11172"/>
                </a:lnTo>
                <a:lnTo>
                  <a:pt x="19778" y="5589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8624408" y="3451416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11312"/>
                </a:moveTo>
                <a:lnTo>
                  <a:pt x="19844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8650758" y="34458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8630979" y="3445832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19778" y="0"/>
                </a:moveTo>
                <a:lnTo>
                  <a:pt x="0" y="11172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8624408" y="34627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7941617" y="2418189"/>
            <a:ext cx="19778" cy="16873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7941617" y="241818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155"/>
                </a:lnTo>
                <a:lnTo>
                  <a:pt x="19778" y="5549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7918553" y="2420935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0"/>
                </a:moveTo>
                <a:lnTo>
                  <a:pt x="26349" y="5605"/>
                </a:lnTo>
              </a:path>
            </a:pathLst>
          </a:custGeom>
          <a:ln w="56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7951408" y="24265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7925058" y="2420935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26349" y="11211"/>
                </a:moveTo>
                <a:lnTo>
                  <a:pt x="0" y="0"/>
                </a:lnTo>
              </a:path>
            </a:pathLst>
          </a:custGeom>
          <a:ln w="57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7918553" y="24209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7842593" y="2491346"/>
            <a:ext cx="19778" cy="16929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7842593" y="249134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07" y="16929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7865657" y="2477275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0"/>
                </a:moveTo>
                <a:lnTo>
                  <a:pt x="0" y="16873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7865657" y="24997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/>
          <p:nvPr/>
        </p:nvSpPr>
        <p:spPr>
          <a:xfrm>
            <a:off x="7859086" y="2482825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929"/>
                </a:moveTo>
                <a:lnTo>
                  <a:pt x="6570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/>
          <p:nvPr/>
        </p:nvSpPr>
        <p:spPr>
          <a:xfrm>
            <a:off x="7865657" y="24772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/>
          <p:cNvSpPr/>
          <p:nvPr/>
        </p:nvSpPr>
        <p:spPr>
          <a:xfrm>
            <a:off x="7888721" y="2401259"/>
            <a:ext cx="19844" cy="1692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7888721" y="240125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929"/>
                </a:lnTo>
                <a:lnTo>
                  <a:pt x="6702" y="16929"/>
                </a:lnTo>
                <a:lnTo>
                  <a:pt x="13273" y="16929"/>
                </a:lnTo>
                <a:lnTo>
                  <a:pt x="19844" y="11211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7872162" y="2432147"/>
            <a:ext cx="20320" cy="28575"/>
          </a:xfrm>
          <a:custGeom>
            <a:avLst/>
            <a:gdLst/>
            <a:ahLst/>
            <a:cxnLst/>
            <a:rect l="l" t="t" r="r" b="b"/>
            <a:pathLst>
              <a:path w="20320" h="28575">
                <a:moveTo>
                  <a:pt x="0" y="28197"/>
                </a:moveTo>
                <a:lnTo>
                  <a:pt x="19844" y="0"/>
                </a:lnTo>
              </a:path>
            </a:pathLst>
          </a:custGeom>
          <a:ln w="62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7898709" y="24265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7878930" y="2426542"/>
            <a:ext cx="20320" cy="28575"/>
          </a:xfrm>
          <a:custGeom>
            <a:avLst/>
            <a:gdLst/>
            <a:ahLst/>
            <a:cxnLst/>
            <a:rect l="l" t="t" r="r" b="b"/>
            <a:pathLst>
              <a:path w="20320" h="28575">
                <a:moveTo>
                  <a:pt x="19778" y="0"/>
                </a:moveTo>
                <a:lnTo>
                  <a:pt x="0" y="28197"/>
                </a:lnTo>
              </a:path>
            </a:pathLst>
          </a:custGeom>
          <a:ln w="62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7872162" y="24603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7911785" y="2387188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0"/>
                </a:moveTo>
                <a:lnTo>
                  <a:pt x="0" y="16873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7911785" y="24096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7905280" y="2392738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929"/>
                </a:moveTo>
                <a:lnTo>
                  <a:pt x="6505" y="0"/>
                </a:lnTo>
              </a:path>
            </a:pathLst>
          </a:custGeom>
          <a:ln w="64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7911785" y="23871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8601343" y="3454213"/>
            <a:ext cx="19844" cy="16896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8601343" y="345421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273" y="16896"/>
                </a:lnTo>
                <a:lnTo>
                  <a:pt x="19844" y="11312"/>
                </a:lnTo>
                <a:lnTo>
                  <a:pt x="19844" y="5723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8565006" y="3434520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0" y="0"/>
                </a:moveTo>
                <a:lnTo>
                  <a:pt x="33052" y="22485"/>
                </a:lnTo>
              </a:path>
            </a:pathLst>
          </a:custGeom>
          <a:ln w="58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8604629" y="34627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8565006" y="3440103"/>
            <a:ext cx="40005" cy="22860"/>
          </a:xfrm>
          <a:custGeom>
            <a:avLst/>
            <a:gdLst/>
            <a:ahLst/>
            <a:cxnLst/>
            <a:rect l="l" t="t" r="r" b="b"/>
            <a:pathLst>
              <a:path w="40004" h="22860">
                <a:moveTo>
                  <a:pt x="39623" y="22625"/>
                </a:moveTo>
                <a:lnTo>
                  <a:pt x="0" y="0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8558435" y="34401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8624408" y="347963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589"/>
                </a:moveTo>
                <a:lnTo>
                  <a:pt x="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8617902" y="34739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/>
          <p:nvPr/>
        </p:nvSpPr>
        <p:spPr>
          <a:xfrm>
            <a:off x="8624408" y="347390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723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/>
          <p:cNvSpPr/>
          <p:nvPr/>
        </p:nvSpPr>
        <p:spPr>
          <a:xfrm>
            <a:off x="8637681" y="34852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/>
          <p:nvPr/>
        </p:nvSpPr>
        <p:spPr>
          <a:xfrm>
            <a:off x="8535371" y="3414826"/>
            <a:ext cx="19844" cy="16901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8535371" y="341482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8518812" y="3445832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11172"/>
                </a:moveTo>
                <a:lnTo>
                  <a:pt x="13273" y="0"/>
                </a:lnTo>
              </a:path>
            </a:pathLst>
          </a:custGeom>
          <a:ln w="5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/>
          <p:nvPr/>
        </p:nvSpPr>
        <p:spPr>
          <a:xfrm>
            <a:off x="8538657" y="34401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/>
          <p:nvPr/>
        </p:nvSpPr>
        <p:spPr>
          <a:xfrm>
            <a:off x="8525383" y="344010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19844" y="0"/>
                </a:moveTo>
                <a:lnTo>
                  <a:pt x="0" y="11312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8518812" y="34570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/>
          <p:nvPr/>
        </p:nvSpPr>
        <p:spPr>
          <a:xfrm>
            <a:off x="8558435" y="3389549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13273" y="0"/>
                </a:moveTo>
                <a:lnTo>
                  <a:pt x="0" y="28068"/>
                </a:lnTo>
              </a:path>
            </a:pathLst>
          </a:custGeom>
          <a:ln w="63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/>
          <p:nvPr/>
        </p:nvSpPr>
        <p:spPr>
          <a:xfrm>
            <a:off x="8558435" y="34232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8551929" y="3395132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0" y="28074"/>
                </a:moveTo>
                <a:lnTo>
                  <a:pt x="13076" y="0"/>
                </a:lnTo>
              </a:path>
            </a:pathLst>
          </a:custGeom>
          <a:ln w="637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/>
          <p:nvPr/>
        </p:nvSpPr>
        <p:spPr>
          <a:xfrm>
            <a:off x="8565006" y="3389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7690803" y="3240245"/>
            <a:ext cx="19778" cy="16896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7690803" y="324024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702" y="16896"/>
                </a:lnTo>
                <a:lnTo>
                  <a:pt x="13273" y="16896"/>
                </a:lnTo>
                <a:lnTo>
                  <a:pt x="19778" y="11312"/>
                </a:lnTo>
                <a:lnTo>
                  <a:pt x="19778" y="5723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7667738" y="325993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11312"/>
                </a:moveTo>
                <a:lnTo>
                  <a:pt x="19778" y="0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7674244" y="3259939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29">
                <a:moveTo>
                  <a:pt x="26546" y="0"/>
                </a:moveTo>
                <a:lnTo>
                  <a:pt x="0" y="11312"/>
                </a:lnTo>
              </a:path>
            </a:pathLst>
          </a:custGeom>
          <a:ln w="57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7667738" y="32712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7638104" y="3262871"/>
            <a:ext cx="19778" cy="16896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7638104" y="326287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505" y="16896"/>
                </a:lnTo>
                <a:lnTo>
                  <a:pt x="13076" y="1689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/>
          <p:cNvSpPr/>
          <p:nvPr/>
        </p:nvSpPr>
        <p:spPr>
          <a:xfrm>
            <a:off x="7654466" y="3293737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6702" y="22485"/>
                </a:moveTo>
                <a:lnTo>
                  <a:pt x="0" y="0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7654466" y="328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/>
          <p:nvPr/>
        </p:nvSpPr>
        <p:spPr>
          <a:xfrm>
            <a:off x="7654466" y="3288148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0"/>
                </a:moveTo>
                <a:lnTo>
                  <a:pt x="6702" y="22485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7661168" y="3316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7614973" y="3248761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0" y="0"/>
                </a:moveTo>
                <a:lnTo>
                  <a:pt x="26415" y="16901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7647895" y="32712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7614973" y="3248761"/>
            <a:ext cx="33020" cy="22860"/>
          </a:xfrm>
          <a:custGeom>
            <a:avLst/>
            <a:gdLst/>
            <a:ahLst/>
            <a:cxnLst/>
            <a:rect l="l" t="t" r="r" b="b"/>
            <a:pathLst>
              <a:path w="33020" h="22860">
                <a:moveTo>
                  <a:pt x="32920" y="22491"/>
                </a:moveTo>
                <a:lnTo>
                  <a:pt x="0" y="0"/>
                </a:lnTo>
              </a:path>
            </a:pathLst>
          </a:custGeom>
          <a:ln w="58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/>
          <p:nvPr/>
        </p:nvSpPr>
        <p:spPr>
          <a:xfrm>
            <a:off x="7608272" y="32487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/>
          <p:cNvSpPr/>
          <p:nvPr/>
        </p:nvSpPr>
        <p:spPr>
          <a:xfrm>
            <a:off x="7849295" y="2451992"/>
            <a:ext cx="19647" cy="16873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3" name="object 93"/>
          <p:cNvSpPr/>
          <p:nvPr/>
        </p:nvSpPr>
        <p:spPr>
          <a:xfrm>
            <a:off x="7849295" y="2451992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647" y="11155"/>
                </a:lnTo>
                <a:lnTo>
                  <a:pt x="19647" y="5549"/>
                </a:lnTo>
                <a:lnTo>
                  <a:pt x="19647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/>
          <p:cNvSpPr/>
          <p:nvPr/>
        </p:nvSpPr>
        <p:spPr>
          <a:xfrm>
            <a:off x="7826033" y="245473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778" y="11211"/>
                </a:lnTo>
              </a:path>
            </a:pathLst>
          </a:custGeom>
          <a:ln w="582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/>
          <p:cNvSpPr/>
          <p:nvPr/>
        </p:nvSpPr>
        <p:spPr>
          <a:xfrm>
            <a:off x="7852515" y="24659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/>
          <p:cNvSpPr/>
          <p:nvPr/>
        </p:nvSpPr>
        <p:spPr>
          <a:xfrm>
            <a:off x="7826033" y="2454739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26481" y="11211"/>
                </a:moveTo>
                <a:lnTo>
                  <a:pt x="0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/>
          <p:cNvSpPr/>
          <p:nvPr/>
        </p:nvSpPr>
        <p:spPr>
          <a:xfrm>
            <a:off x="7819463" y="24547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/>
          <p:cNvSpPr/>
          <p:nvPr/>
        </p:nvSpPr>
        <p:spPr>
          <a:xfrm>
            <a:off x="7878930" y="2477275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11267"/>
                </a:moveTo>
                <a:lnTo>
                  <a:pt x="0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/>
          <p:cNvSpPr/>
          <p:nvPr/>
        </p:nvSpPr>
        <p:spPr>
          <a:xfrm>
            <a:off x="7872162" y="24716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/>
          <p:cNvSpPr/>
          <p:nvPr/>
        </p:nvSpPr>
        <p:spPr>
          <a:xfrm>
            <a:off x="7872162" y="247166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844" y="11155"/>
                </a:lnTo>
              </a:path>
            </a:pathLst>
          </a:custGeom>
          <a:ln w="58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/>
          <p:cNvSpPr/>
          <p:nvPr/>
        </p:nvSpPr>
        <p:spPr>
          <a:xfrm>
            <a:off x="7898709" y="248282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/>
          <p:cNvSpPr/>
          <p:nvPr/>
        </p:nvSpPr>
        <p:spPr>
          <a:xfrm>
            <a:off x="7895423" y="2367455"/>
            <a:ext cx="19844" cy="16929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3" name="object 103"/>
          <p:cNvSpPr/>
          <p:nvPr/>
        </p:nvSpPr>
        <p:spPr>
          <a:xfrm>
            <a:off x="7895423" y="236745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141" y="16929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" name="object 104"/>
          <p:cNvSpPr/>
          <p:nvPr/>
        </p:nvSpPr>
        <p:spPr>
          <a:xfrm>
            <a:off x="8469398" y="3307842"/>
            <a:ext cx="19778" cy="16901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5" name="object 105"/>
          <p:cNvSpPr/>
          <p:nvPr/>
        </p:nvSpPr>
        <p:spPr>
          <a:xfrm>
            <a:off x="8469398" y="330784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778" y="11312"/>
                </a:lnTo>
                <a:lnTo>
                  <a:pt x="19778" y="5589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/>
          <p:cNvSpPr/>
          <p:nvPr/>
        </p:nvSpPr>
        <p:spPr>
          <a:xfrm>
            <a:off x="8485957" y="333311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3076" y="11312"/>
                </a:moveTo>
                <a:lnTo>
                  <a:pt x="0" y="0"/>
                </a:lnTo>
              </a:path>
            </a:pathLst>
          </a:custGeom>
          <a:ln w="59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/>
          <p:cNvSpPr/>
          <p:nvPr/>
        </p:nvSpPr>
        <p:spPr>
          <a:xfrm>
            <a:off x="8485957" y="33275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/>
          <p:cNvSpPr/>
          <p:nvPr/>
        </p:nvSpPr>
        <p:spPr>
          <a:xfrm>
            <a:off x="8485957" y="332753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583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/>
          <p:cNvSpPr/>
          <p:nvPr/>
        </p:nvSpPr>
        <p:spPr>
          <a:xfrm>
            <a:off x="8499033" y="33388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/>
          <p:cNvSpPr/>
          <p:nvPr/>
        </p:nvSpPr>
        <p:spPr>
          <a:xfrm>
            <a:off x="7644609" y="3307842"/>
            <a:ext cx="19844" cy="16901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1" name="object 111"/>
          <p:cNvSpPr/>
          <p:nvPr/>
        </p:nvSpPr>
        <p:spPr>
          <a:xfrm>
            <a:off x="7644609" y="330784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/>
          <p:cNvSpPr/>
          <p:nvPr/>
        </p:nvSpPr>
        <p:spPr>
          <a:xfrm>
            <a:off x="8495748" y="3448624"/>
            <a:ext cx="19844" cy="16901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3" name="object 113"/>
          <p:cNvSpPr/>
          <p:nvPr/>
        </p:nvSpPr>
        <p:spPr>
          <a:xfrm>
            <a:off x="8495748" y="344862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312"/>
                </a:lnTo>
                <a:lnTo>
                  <a:pt x="0" y="16901"/>
                </a:lnTo>
                <a:lnTo>
                  <a:pt x="6702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/>
          <p:cNvSpPr/>
          <p:nvPr/>
        </p:nvSpPr>
        <p:spPr>
          <a:xfrm>
            <a:off x="7578636" y="3183956"/>
            <a:ext cx="19844" cy="16901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5" name="object 115"/>
          <p:cNvSpPr/>
          <p:nvPr/>
        </p:nvSpPr>
        <p:spPr>
          <a:xfrm>
            <a:off x="7578636" y="318395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/>
          <p:cNvSpPr/>
          <p:nvPr/>
        </p:nvSpPr>
        <p:spPr>
          <a:xfrm>
            <a:off x="7595195" y="3209239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6570" y="22625"/>
                </a:moveTo>
                <a:lnTo>
                  <a:pt x="0" y="0"/>
                </a:lnTo>
              </a:path>
            </a:pathLst>
          </a:custGeom>
          <a:ln w="64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117"/>
          <p:cNvSpPr/>
          <p:nvPr/>
        </p:nvSpPr>
        <p:spPr>
          <a:xfrm>
            <a:off x="7595195" y="32036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/>
          <p:cNvSpPr/>
          <p:nvPr/>
        </p:nvSpPr>
        <p:spPr>
          <a:xfrm>
            <a:off x="7595195" y="3203650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0"/>
                </a:moveTo>
                <a:lnTo>
                  <a:pt x="6570" y="22485"/>
                </a:lnTo>
              </a:path>
            </a:pathLst>
          </a:custGeom>
          <a:ln w="64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" name="object 119"/>
          <p:cNvSpPr/>
          <p:nvPr/>
        </p:nvSpPr>
        <p:spPr>
          <a:xfrm>
            <a:off x="7601767" y="32318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/>
          <p:cNvSpPr/>
          <p:nvPr/>
        </p:nvSpPr>
        <p:spPr>
          <a:xfrm>
            <a:off x="8594773" y="3336057"/>
            <a:ext cx="19844" cy="16896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1" name="object 121"/>
          <p:cNvSpPr/>
          <p:nvPr/>
        </p:nvSpPr>
        <p:spPr>
          <a:xfrm>
            <a:off x="8594773" y="333605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570" y="16896"/>
                </a:lnTo>
                <a:lnTo>
                  <a:pt x="13141" y="16896"/>
                </a:lnTo>
                <a:lnTo>
                  <a:pt x="19844" y="11172"/>
                </a:lnTo>
                <a:lnTo>
                  <a:pt x="19844" y="5583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" name="object 122"/>
          <p:cNvSpPr/>
          <p:nvPr/>
        </p:nvSpPr>
        <p:spPr>
          <a:xfrm>
            <a:off x="8578279" y="3361334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11312"/>
                </a:moveTo>
                <a:lnTo>
                  <a:pt x="19778" y="0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/>
          <p:cNvSpPr/>
          <p:nvPr/>
        </p:nvSpPr>
        <p:spPr>
          <a:xfrm>
            <a:off x="8604629" y="33557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" name="object 124"/>
          <p:cNvSpPr/>
          <p:nvPr/>
        </p:nvSpPr>
        <p:spPr>
          <a:xfrm>
            <a:off x="8584785" y="3361334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19844" y="0"/>
                </a:moveTo>
                <a:lnTo>
                  <a:pt x="0" y="11312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/>
          <p:cNvSpPr/>
          <p:nvPr/>
        </p:nvSpPr>
        <p:spPr>
          <a:xfrm>
            <a:off x="8578279" y="33782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" name="object 126"/>
          <p:cNvSpPr/>
          <p:nvPr/>
        </p:nvSpPr>
        <p:spPr>
          <a:xfrm>
            <a:off x="8621188" y="3476839"/>
            <a:ext cx="19778" cy="16896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7" name="object 127"/>
          <p:cNvSpPr/>
          <p:nvPr/>
        </p:nvSpPr>
        <p:spPr>
          <a:xfrm>
            <a:off x="8621188" y="347683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505" y="16896"/>
                </a:lnTo>
                <a:lnTo>
                  <a:pt x="13207" y="1689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07" y="0"/>
                </a:lnTo>
                <a:lnTo>
                  <a:pt x="6505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/>
          <p:cNvSpPr/>
          <p:nvPr/>
        </p:nvSpPr>
        <p:spPr>
          <a:xfrm>
            <a:off x="7796399" y="2440669"/>
            <a:ext cx="19778" cy="16873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9" name="object 129"/>
          <p:cNvSpPr/>
          <p:nvPr/>
        </p:nvSpPr>
        <p:spPr>
          <a:xfrm>
            <a:off x="7796399" y="244066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324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778" y="11324"/>
                </a:lnTo>
                <a:lnTo>
                  <a:pt x="19778" y="5549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" name="object 130"/>
          <p:cNvSpPr/>
          <p:nvPr/>
        </p:nvSpPr>
        <p:spPr>
          <a:xfrm>
            <a:off x="7585207" y="3229073"/>
            <a:ext cx="19844" cy="16896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1" name="object 131"/>
          <p:cNvSpPr/>
          <p:nvPr/>
        </p:nvSpPr>
        <p:spPr>
          <a:xfrm>
            <a:off x="7585207" y="322907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702" y="16896"/>
                </a:lnTo>
                <a:lnTo>
                  <a:pt x="13273" y="16896"/>
                </a:lnTo>
                <a:lnTo>
                  <a:pt x="19844" y="11172"/>
                </a:lnTo>
                <a:lnTo>
                  <a:pt x="19844" y="5583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/>
          <p:cNvSpPr/>
          <p:nvPr/>
        </p:nvSpPr>
        <p:spPr>
          <a:xfrm>
            <a:off x="7562143" y="3248761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11178"/>
                </a:moveTo>
                <a:lnTo>
                  <a:pt x="19778" y="0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/>
          <p:cNvSpPr/>
          <p:nvPr/>
        </p:nvSpPr>
        <p:spPr>
          <a:xfrm>
            <a:off x="7588493" y="32487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/>
          <p:cNvSpPr/>
          <p:nvPr/>
        </p:nvSpPr>
        <p:spPr>
          <a:xfrm>
            <a:off x="7568845" y="3248761"/>
            <a:ext cx="19685" cy="11430"/>
          </a:xfrm>
          <a:custGeom>
            <a:avLst/>
            <a:gdLst/>
            <a:ahLst/>
            <a:cxnLst/>
            <a:rect l="l" t="t" r="r" b="b"/>
            <a:pathLst>
              <a:path w="19684" h="11429">
                <a:moveTo>
                  <a:pt x="19647" y="0"/>
                </a:moveTo>
                <a:lnTo>
                  <a:pt x="0" y="11178"/>
                </a:lnTo>
              </a:path>
            </a:pathLst>
          </a:custGeom>
          <a:ln w="58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" name="object 135"/>
          <p:cNvSpPr/>
          <p:nvPr/>
        </p:nvSpPr>
        <p:spPr>
          <a:xfrm>
            <a:off x="7562143" y="3265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" name="object 136"/>
          <p:cNvSpPr/>
          <p:nvPr/>
        </p:nvSpPr>
        <p:spPr>
          <a:xfrm>
            <a:off x="7614973" y="32430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13141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" name="object 137"/>
          <p:cNvSpPr/>
          <p:nvPr/>
        </p:nvSpPr>
        <p:spPr>
          <a:xfrm>
            <a:off x="7608272" y="32430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" name="object 138"/>
          <p:cNvSpPr/>
          <p:nvPr/>
        </p:nvSpPr>
        <p:spPr>
          <a:xfrm>
            <a:off x="7608272" y="3237448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589"/>
                </a:moveTo>
                <a:lnTo>
                  <a:pt x="13273" y="0"/>
                </a:lnTo>
              </a:path>
            </a:pathLst>
          </a:custGeom>
          <a:ln w="57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" name="object 139"/>
          <p:cNvSpPr/>
          <p:nvPr/>
        </p:nvSpPr>
        <p:spPr>
          <a:xfrm>
            <a:off x="7628116" y="32374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" name="object 140"/>
          <p:cNvSpPr/>
          <p:nvPr/>
        </p:nvSpPr>
        <p:spPr>
          <a:xfrm>
            <a:off x="7532508" y="3251558"/>
            <a:ext cx="19778" cy="16896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1" name="object 141"/>
          <p:cNvSpPr/>
          <p:nvPr/>
        </p:nvSpPr>
        <p:spPr>
          <a:xfrm>
            <a:off x="7532508" y="325155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505" y="16896"/>
                </a:lnTo>
                <a:lnTo>
                  <a:pt x="13273" y="16896"/>
                </a:lnTo>
                <a:lnTo>
                  <a:pt x="19778" y="1131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" name="object 142"/>
          <p:cNvSpPr/>
          <p:nvPr/>
        </p:nvSpPr>
        <p:spPr>
          <a:xfrm>
            <a:off x="8555215" y="3369855"/>
            <a:ext cx="19778" cy="16896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3" name="object 143"/>
          <p:cNvSpPr/>
          <p:nvPr/>
        </p:nvSpPr>
        <p:spPr>
          <a:xfrm>
            <a:off x="8555215" y="336985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505" y="16896"/>
                </a:lnTo>
                <a:lnTo>
                  <a:pt x="13207" y="1689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07" y="0"/>
                </a:lnTo>
                <a:lnTo>
                  <a:pt x="6505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/>
          <p:cNvSpPr/>
          <p:nvPr/>
        </p:nvSpPr>
        <p:spPr>
          <a:xfrm>
            <a:off x="8518812" y="3350021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0" y="0"/>
                </a:moveTo>
                <a:lnTo>
                  <a:pt x="33117" y="22625"/>
                </a:lnTo>
              </a:path>
            </a:pathLst>
          </a:custGeom>
          <a:ln w="58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" name="object 145"/>
          <p:cNvSpPr/>
          <p:nvPr/>
        </p:nvSpPr>
        <p:spPr>
          <a:xfrm>
            <a:off x="8558435" y="33782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/>
          <p:cNvSpPr/>
          <p:nvPr/>
        </p:nvSpPr>
        <p:spPr>
          <a:xfrm>
            <a:off x="8525383" y="3355745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052" y="22491"/>
                </a:moveTo>
                <a:lnTo>
                  <a:pt x="0" y="0"/>
                </a:lnTo>
              </a:path>
            </a:pathLst>
          </a:custGeom>
          <a:ln w="58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" name="object 147"/>
          <p:cNvSpPr/>
          <p:nvPr/>
        </p:nvSpPr>
        <p:spPr>
          <a:xfrm>
            <a:off x="8518812" y="33557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" name="object 148"/>
          <p:cNvSpPr/>
          <p:nvPr/>
        </p:nvSpPr>
        <p:spPr>
          <a:xfrm>
            <a:off x="8578279" y="339513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5589"/>
                </a:moveTo>
                <a:lnTo>
                  <a:pt x="0" y="0"/>
                </a:lnTo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/>
          <p:cNvSpPr/>
          <p:nvPr/>
        </p:nvSpPr>
        <p:spPr>
          <a:xfrm>
            <a:off x="8578279" y="3389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8578279" y="338954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583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/>
          <p:cNvSpPr/>
          <p:nvPr/>
        </p:nvSpPr>
        <p:spPr>
          <a:xfrm>
            <a:off x="8591356" y="34007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" name="object 152"/>
          <p:cNvSpPr/>
          <p:nvPr/>
        </p:nvSpPr>
        <p:spPr>
          <a:xfrm>
            <a:off x="7941617" y="2491346"/>
            <a:ext cx="19778" cy="16929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3" name="object 153"/>
          <p:cNvSpPr/>
          <p:nvPr/>
        </p:nvSpPr>
        <p:spPr>
          <a:xfrm>
            <a:off x="7941617" y="249134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05" y="16929"/>
                </a:lnTo>
                <a:lnTo>
                  <a:pt x="13076" y="16929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/>
          <p:cNvSpPr/>
          <p:nvPr/>
        </p:nvSpPr>
        <p:spPr>
          <a:xfrm>
            <a:off x="7918553" y="2494149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0"/>
                </a:moveTo>
                <a:lnTo>
                  <a:pt x="26349" y="5605"/>
                </a:lnTo>
              </a:path>
            </a:pathLst>
          </a:custGeom>
          <a:ln w="56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/>
          <p:cNvSpPr/>
          <p:nvPr/>
        </p:nvSpPr>
        <p:spPr>
          <a:xfrm>
            <a:off x="7951408" y="24997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" name="object 156"/>
          <p:cNvSpPr/>
          <p:nvPr/>
        </p:nvSpPr>
        <p:spPr>
          <a:xfrm>
            <a:off x="7925058" y="2494149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26349" y="11324"/>
                </a:moveTo>
                <a:lnTo>
                  <a:pt x="0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/>
          <p:cNvSpPr/>
          <p:nvPr/>
        </p:nvSpPr>
        <p:spPr>
          <a:xfrm>
            <a:off x="7918553" y="24941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" name="object 158"/>
          <p:cNvSpPr/>
          <p:nvPr/>
        </p:nvSpPr>
        <p:spPr>
          <a:xfrm>
            <a:off x="8489177" y="3330327"/>
            <a:ext cx="19844" cy="16901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9" name="object 159"/>
          <p:cNvSpPr/>
          <p:nvPr/>
        </p:nvSpPr>
        <p:spPr>
          <a:xfrm>
            <a:off x="8489177" y="333032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72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" name="object 160"/>
          <p:cNvSpPr/>
          <p:nvPr/>
        </p:nvSpPr>
        <p:spPr>
          <a:xfrm>
            <a:off x="8472684" y="3355745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11178"/>
                </a:moveTo>
                <a:lnTo>
                  <a:pt x="13273" y="0"/>
                </a:lnTo>
              </a:path>
            </a:pathLst>
          </a:custGeom>
          <a:ln w="5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" name="object 161"/>
          <p:cNvSpPr/>
          <p:nvPr/>
        </p:nvSpPr>
        <p:spPr>
          <a:xfrm>
            <a:off x="8492463" y="33500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" name="object 162"/>
          <p:cNvSpPr/>
          <p:nvPr/>
        </p:nvSpPr>
        <p:spPr>
          <a:xfrm>
            <a:off x="8479255" y="3355745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19778" y="0"/>
                </a:moveTo>
                <a:lnTo>
                  <a:pt x="0" y="11178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" name="object 163"/>
          <p:cNvSpPr/>
          <p:nvPr/>
        </p:nvSpPr>
        <p:spPr>
          <a:xfrm>
            <a:off x="8472684" y="33726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/>
          <p:cNvSpPr/>
          <p:nvPr/>
        </p:nvSpPr>
        <p:spPr>
          <a:xfrm>
            <a:off x="8512307" y="3305050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13076" y="0"/>
                </a:moveTo>
                <a:lnTo>
                  <a:pt x="0" y="28068"/>
                </a:lnTo>
              </a:path>
            </a:pathLst>
          </a:custGeom>
          <a:ln w="637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" name="object 165"/>
          <p:cNvSpPr/>
          <p:nvPr/>
        </p:nvSpPr>
        <p:spPr>
          <a:xfrm>
            <a:off x="8512307" y="33388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" name="object 166"/>
          <p:cNvSpPr/>
          <p:nvPr/>
        </p:nvSpPr>
        <p:spPr>
          <a:xfrm>
            <a:off x="8505735" y="3310633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0" y="28214"/>
                </a:moveTo>
                <a:lnTo>
                  <a:pt x="13076" y="0"/>
                </a:lnTo>
              </a:path>
            </a:pathLst>
          </a:custGeom>
          <a:ln w="63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" name="object 167"/>
          <p:cNvSpPr/>
          <p:nvPr/>
        </p:nvSpPr>
        <p:spPr>
          <a:xfrm>
            <a:off x="8518812" y="33050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" name="object 168"/>
          <p:cNvSpPr/>
          <p:nvPr/>
        </p:nvSpPr>
        <p:spPr>
          <a:xfrm>
            <a:off x="7842593" y="2564560"/>
            <a:ext cx="19778" cy="16873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9" name="object 169"/>
          <p:cNvSpPr/>
          <p:nvPr/>
        </p:nvSpPr>
        <p:spPr>
          <a:xfrm>
            <a:off x="7842593" y="256456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07" y="16873"/>
                </a:lnTo>
                <a:lnTo>
                  <a:pt x="19778" y="11267"/>
                </a:lnTo>
                <a:lnTo>
                  <a:pt x="19778" y="5549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" name="object 170"/>
          <p:cNvSpPr/>
          <p:nvPr/>
        </p:nvSpPr>
        <p:spPr>
          <a:xfrm>
            <a:off x="7865657" y="2550433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0"/>
                </a:moveTo>
                <a:lnTo>
                  <a:pt x="0" y="16873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" name="object 171"/>
          <p:cNvSpPr/>
          <p:nvPr/>
        </p:nvSpPr>
        <p:spPr>
          <a:xfrm>
            <a:off x="7865657" y="2572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" name="object 172"/>
          <p:cNvSpPr/>
          <p:nvPr/>
        </p:nvSpPr>
        <p:spPr>
          <a:xfrm>
            <a:off x="7859086" y="2556039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873"/>
                </a:moveTo>
                <a:lnTo>
                  <a:pt x="6570" y="0"/>
                </a:lnTo>
              </a:path>
            </a:pathLst>
          </a:custGeom>
          <a:ln w="64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" name="object 173"/>
          <p:cNvSpPr/>
          <p:nvPr/>
        </p:nvSpPr>
        <p:spPr>
          <a:xfrm>
            <a:off x="7865657" y="25504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" name="object 174"/>
          <p:cNvSpPr/>
          <p:nvPr/>
        </p:nvSpPr>
        <p:spPr>
          <a:xfrm>
            <a:off x="7888721" y="2474472"/>
            <a:ext cx="19844" cy="16873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5" name="object 175"/>
          <p:cNvSpPr/>
          <p:nvPr/>
        </p:nvSpPr>
        <p:spPr>
          <a:xfrm>
            <a:off x="7888721" y="247447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844" y="11267"/>
                </a:lnTo>
                <a:lnTo>
                  <a:pt x="19844" y="5549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" name="object 176"/>
          <p:cNvSpPr/>
          <p:nvPr/>
        </p:nvSpPr>
        <p:spPr>
          <a:xfrm>
            <a:off x="7872162" y="2505473"/>
            <a:ext cx="20320" cy="28575"/>
          </a:xfrm>
          <a:custGeom>
            <a:avLst/>
            <a:gdLst/>
            <a:ahLst/>
            <a:cxnLst/>
            <a:rect l="l" t="t" r="r" b="b"/>
            <a:pathLst>
              <a:path w="20320" h="28575">
                <a:moveTo>
                  <a:pt x="0" y="28085"/>
                </a:moveTo>
                <a:lnTo>
                  <a:pt x="19844" y="0"/>
                </a:lnTo>
              </a:path>
            </a:pathLst>
          </a:custGeom>
          <a:ln w="62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" name="object 177"/>
          <p:cNvSpPr/>
          <p:nvPr/>
        </p:nvSpPr>
        <p:spPr>
          <a:xfrm>
            <a:off x="7898709" y="24997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" name="object 178"/>
          <p:cNvSpPr/>
          <p:nvPr/>
        </p:nvSpPr>
        <p:spPr>
          <a:xfrm>
            <a:off x="7878930" y="2499755"/>
            <a:ext cx="20320" cy="28575"/>
          </a:xfrm>
          <a:custGeom>
            <a:avLst/>
            <a:gdLst/>
            <a:ahLst/>
            <a:cxnLst/>
            <a:rect l="l" t="t" r="r" b="b"/>
            <a:pathLst>
              <a:path w="20320" h="28575">
                <a:moveTo>
                  <a:pt x="19778" y="0"/>
                </a:moveTo>
                <a:lnTo>
                  <a:pt x="0" y="28197"/>
                </a:lnTo>
              </a:path>
            </a:pathLst>
          </a:custGeom>
          <a:ln w="62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" name="object 179"/>
          <p:cNvSpPr/>
          <p:nvPr/>
        </p:nvSpPr>
        <p:spPr>
          <a:xfrm>
            <a:off x="7872162" y="25335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" name="object 180"/>
          <p:cNvSpPr/>
          <p:nvPr/>
        </p:nvSpPr>
        <p:spPr>
          <a:xfrm>
            <a:off x="7911785" y="2460345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0"/>
                </a:moveTo>
                <a:lnTo>
                  <a:pt x="0" y="16929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" name="object 181"/>
          <p:cNvSpPr/>
          <p:nvPr/>
        </p:nvSpPr>
        <p:spPr>
          <a:xfrm>
            <a:off x="7911785" y="248282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" name="object 182"/>
          <p:cNvSpPr/>
          <p:nvPr/>
        </p:nvSpPr>
        <p:spPr>
          <a:xfrm>
            <a:off x="7905280" y="246595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873"/>
                </a:moveTo>
                <a:lnTo>
                  <a:pt x="6505" y="0"/>
                </a:lnTo>
              </a:path>
            </a:pathLst>
          </a:custGeom>
          <a:ln w="64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" name="object 183"/>
          <p:cNvSpPr/>
          <p:nvPr/>
        </p:nvSpPr>
        <p:spPr>
          <a:xfrm>
            <a:off x="7911785" y="24603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" name="object 184"/>
          <p:cNvSpPr/>
          <p:nvPr/>
        </p:nvSpPr>
        <p:spPr>
          <a:xfrm>
            <a:off x="8423204" y="3223343"/>
            <a:ext cx="19844" cy="16901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5" name="object 185"/>
          <p:cNvSpPr/>
          <p:nvPr/>
        </p:nvSpPr>
        <p:spPr>
          <a:xfrm>
            <a:off x="8423204" y="322334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72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" name="object 186"/>
          <p:cNvSpPr/>
          <p:nvPr/>
        </p:nvSpPr>
        <p:spPr>
          <a:xfrm>
            <a:off x="8446334" y="324876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5589"/>
                </a:moveTo>
                <a:lnTo>
                  <a:pt x="0" y="0"/>
                </a:lnTo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" name="object 187"/>
          <p:cNvSpPr/>
          <p:nvPr/>
        </p:nvSpPr>
        <p:spPr>
          <a:xfrm>
            <a:off x="8439763" y="32430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" name="object 188"/>
          <p:cNvSpPr/>
          <p:nvPr/>
        </p:nvSpPr>
        <p:spPr>
          <a:xfrm>
            <a:off x="8446334" y="324303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723"/>
                </a:lnTo>
              </a:path>
            </a:pathLst>
          </a:custGeom>
          <a:ln w="60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8459410" y="32543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" name="object 190"/>
          <p:cNvSpPr/>
          <p:nvPr/>
        </p:nvSpPr>
        <p:spPr>
          <a:xfrm>
            <a:off x="8449619" y="3364126"/>
            <a:ext cx="19778" cy="16901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1" name="object 191"/>
          <p:cNvSpPr/>
          <p:nvPr/>
        </p:nvSpPr>
        <p:spPr>
          <a:xfrm>
            <a:off x="8449619" y="336412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05" y="16901"/>
                </a:lnTo>
                <a:lnTo>
                  <a:pt x="13207" y="16901"/>
                </a:lnTo>
                <a:lnTo>
                  <a:pt x="19778" y="11312"/>
                </a:lnTo>
                <a:lnTo>
                  <a:pt x="19778" y="5729"/>
                </a:lnTo>
                <a:lnTo>
                  <a:pt x="19778" y="0"/>
                </a:lnTo>
                <a:lnTo>
                  <a:pt x="13207" y="0"/>
                </a:lnTo>
                <a:lnTo>
                  <a:pt x="6505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" name="object 192"/>
          <p:cNvSpPr/>
          <p:nvPr/>
        </p:nvSpPr>
        <p:spPr>
          <a:xfrm>
            <a:off x="8548644" y="3251558"/>
            <a:ext cx="19778" cy="16896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3" name="object 193"/>
          <p:cNvSpPr/>
          <p:nvPr/>
        </p:nvSpPr>
        <p:spPr>
          <a:xfrm>
            <a:off x="8548644" y="325155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076" y="16896"/>
                </a:lnTo>
                <a:lnTo>
                  <a:pt x="19778" y="11312"/>
                </a:lnTo>
                <a:lnTo>
                  <a:pt x="19778" y="5583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" name="object 194"/>
          <p:cNvSpPr/>
          <p:nvPr/>
        </p:nvSpPr>
        <p:spPr>
          <a:xfrm>
            <a:off x="8532086" y="3276836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11312"/>
                </a:moveTo>
                <a:lnTo>
                  <a:pt x="19844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" name="object 195"/>
          <p:cNvSpPr/>
          <p:nvPr/>
        </p:nvSpPr>
        <p:spPr>
          <a:xfrm>
            <a:off x="8558435" y="32712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" name="object 196"/>
          <p:cNvSpPr/>
          <p:nvPr/>
        </p:nvSpPr>
        <p:spPr>
          <a:xfrm>
            <a:off x="8545228" y="3271252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3207" y="0"/>
                </a:moveTo>
                <a:lnTo>
                  <a:pt x="0" y="11312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" name="object 197"/>
          <p:cNvSpPr/>
          <p:nvPr/>
        </p:nvSpPr>
        <p:spPr>
          <a:xfrm>
            <a:off x="8538657" y="328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" name="object 198"/>
          <p:cNvSpPr/>
          <p:nvPr/>
        </p:nvSpPr>
        <p:spPr>
          <a:xfrm>
            <a:off x="8574994" y="3392340"/>
            <a:ext cx="19778" cy="16896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9" name="object 199"/>
          <p:cNvSpPr/>
          <p:nvPr/>
        </p:nvSpPr>
        <p:spPr>
          <a:xfrm>
            <a:off x="8574994" y="339234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076" y="16896"/>
                </a:lnTo>
                <a:lnTo>
                  <a:pt x="19778" y="11312"/>
                </a:lnTo>
                <a:lnTo>
                  <a:pt x="19778" y="5583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" name="object 200"/>
          <p:cNvSpPr/>
          <p:nvPr/>
        </p:nvSpPr>
        <p:spPr>
          <a:xfrm>
            <a:off x="7849295" y="2525150"/>
            <a:ext cx="19647" cy="16929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1" name="object 201"/>
          <p:cNvSpPr/>
          <p:nvPr/>
        </p:nvSpPr>
        <p:spPr>
          <a:xfrm>
            <a:off x="7849295" y="2525150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605"/>
                </a:moveTo>
                <a:lnTo>
                  <a:pt x="0" y="11155"/>
                </a:lnTo>
                <a:lnTo>
                  <a:pt x="0" y="16929"/>
                </a:lnTo>
                <a:lnTo>
                  <a:pt x="6505" y="16929"/>
                </a:lnTo>
                <a:lnTo>
                  <a:pt x="13076" y="16929"/>
                </a:lnTo>
                <a:lnTo>
                  <a:pt x="19647" y="11155"/>
                </a:lnTo>
                <a:lnTo>
                  <a:pt x="19647" y="5605"/>
                </a:lnTo>
                <a:lnTo>
                  <a:pt x="19647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" name="object 202"/>
          <p:cNvSpPr/>
          <p:nvPr/>
        </p:nvSpPr>
        <p:spPr>
          <a:xfrm>
            <a:off x="7826033" y="2527953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0"/>
                </a:moveTo>
                <a:lnTo>
                  <a:pt x="19778" y="5605"/>
                </a:lnTo>
              </a:path>
            </a:pathLst>
          </a:custGeom>
          <a:ln w="56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" name="object 203"/>
          <p:cNvSpPr/>
          <p:nvPr/>
        </p:nvSpPr>
        <p:spPr>
          <a:xfrm>
            <a:off x="7852515" y="25335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" name="object 204"/>
          <p:cNvSpPr/>
          <p:nvPr/>
        </p:nvSpPr>
        <p:spPr>
          <a:xfrm>
            <a:off x="7832736" y="252795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11155"/>
                </a:moveTo>
                <a:lnTo>
                  <a:pt x="0" y="0"/>
                </a:lnTo>
              </a:path>
            </a:pathLst>
          </a:custGeom>
          <a:ln w="58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" name="object 205"/>
          <p:cNvSpPr/>
          <p:nvPr/>
        </p:nvSpPr>
        <p:spPr>
          <a:xfrm>
            <a:off x="7826033" y="2527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" name="object 206"/>
          <p:cNvSpPr/>
          <p:nvPr/>
        </p:nvSpPr>
        <p:spPr>
          <a:xfrm>
            <a:off x="7878930" y="255043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11324"/>
                </a:moveTo>
                <a:lnTo>
                  <a:pt x="0" y="0"/>
                </a:lnTo>
              </a:path>
            </a:pathLst>
          </a:custGeom>
          <a:ln w="58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" name="object 207"/>
          <p:cNvSpPr/>
          <p:nvPr/>
        </p:nvSpPr>
        <p:spPr>
          <a:xfrm>
            <a:off x="7872162" y="25448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" name="object 208"/>
          <p:cNvSpPr/>
          <p:nvPr/>
        </p:nvSpPr>
        <p:spPr>
          <a:xfrm>
            <a:off x="7872162" y="2544827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844" y="11211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" name="object 209"/>
          <p:cNvSpPr/>
          <p:nvPr/>
        </p:nvSpPr>
        <p:spPr>
          <a:xfrm>
            <a:off x="7898709" y="25560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" name="object 210"/>
          <p:cNvSpPr/>
          <p:nvPr/>
        </p:nvSpPr>
        <p:spPr>
          <a:xfrm>
            <a:off x="7895423" y="2435062"/>
            <a:ext cx="19844" cy="16929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1" name="object 211"/>
          <p:cNvSpPr/>
          <p:nvPr/>
        </p:nvSpPr>
        <p:spPr>
          <a:xfrm>
            <a:off x="7895423" y="243506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55"/>
                </a:lnTo>
                <a:lnTo>
                  <a:pt x="0" y="16929"/>
                </a:lnTo>
                <a:lnTo>
                  <a:pt x="6570" y="16929"/>
                </a:lnTo>
                <a:lnTo>
                  <a:pt x="13141" y="16929"/>
                </a:lnTo>
                <a:lnTo>
                  <a:pt x="19844" y="11155"/>
                </a:lnTo>
                <a:lnTo>
                  <a:pt x="19844" y="5605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" name="object 212"/>
          <p:cNvSpPr/>
          <p:nvPr/>
        </p:nvSpPr>
        <p:spPr>
          <a:xfrm>
            <a:off x="7664453" y="3200858"/>
            <a:ext cx="19778" cy="16901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3" name="object 213"/>
          <p:cNvSpPr/>
          <p:nvPr/>
        </p:nvSpPr>
        <p:spPr>
          <a:xfrm>
            <a:off x="7664453" y="320085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3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778" y="1131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7641389" y="3214963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16901"/>
                </a:moveTo>
                <a:lnTo>
                  <a:pt x="26349" y="0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7654466" y="3220552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0"/>
                </a:moveTo>
                <a:lnTo>
                  <a:pt x="0" y="11312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7647895" y="32318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8509021" y="3285356"/>
            <a:ext cx="19778" cy="16896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8" name="object 218"/>
          <p:cNvSpPr/>
          <p:nvPr/>
        </p:nvSpPr>
        <p:spPr>
          <a:xfrm>
            <a:off x="8509021" y="328535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570" y="16896"/>
                </a:lnTo>
                <a:lnTo>
                  <a:pt x="13076" y="1689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8472684" y="3265663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0" y="0"/>
                </a:moveTo>
                <a:lnTo>
                  <a:pt x="33052" y="22485"/>
                </a:lnTo>
              </a:path>
            </a:pathLst>
          </a:custGeom>
          <a:ln w="58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" name="object 220"/>
          <p:cNvSpPr/>
          <p:nvPr/>
        </p:nvSpPr>
        <p:spPr>
          <a:xfrm>
            <a:off x="8512307" y="328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" name="object 221"/>
          <p:cNvSpPr/>
          <p:nvPr/>
        </p:nvSpPr>
        <p:spPr>
          <a:xfrm>
            <a:off x="8479255" y="3271252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052" y="22485"/>
                </a:moveTo>
                <a:lnTo>
                  <a:pt x="0" y="0"/>
                </a:lnTo>
              </a:path>
            </a:pathLst>
          </a:custGeom>
          <a:ln w="58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" name="object 222"/>
          <p:cNvSpPr/>
          <p:nvPr/>
        </p:nvSpPr>
        <p:spPr>
          <a:xfrm>
            <a:off x="8472684" y="3265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8532086" y="331063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589"/>
                </a:moveTo>
                <a:lnTo>
                  <a:pt x="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8532086" y="33050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8532086" y="3299321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0"/>
                </a:moveTo>
                <a:lnTo>
                  <a:pt x="6570" y="5729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" name="object 226"/>
          <p:cNvSpPr/>
          <p:nvPr/>
        </p:nvSpPr>
        <p:spPr>
          <a:xfrm>
            <a:off x="8545228" y="33106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" name="object 227"/>
          <p:cNvSpPr/>
          <p:nvPr/>
        </p:nvSpPr>
        <p:spPr>
          <a:xfrm>
            <a:off x="7618259" y="3223343"/>
            <a:ext cx="19844" cy="16901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8" name="object 228"/>
          <p:cNvSpPr/>
          <p:nvPr/>
        </p:nvSpPr>
        <p:spPr>
          <a:xfrm>
            <a:off x="7618259" y="322334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72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" name="object 229"/>
          <p:cNvSpPr/>
          <p:nvPr/>
        </p:nvSpPr>
        <p:spPr>
          <a:xfrm>
            <a:off x="7634818" y="3254350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22485"/>
                </a:moveTo>
                <a:lnTo>
                  <a:pt x="0" y="0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" name="object 230"/>
          <p:cNvSpPr/>
          <p:nvPr/>
        </p:nvSpPr>
        <p:spPr>
          <a:xfrm>
            <a:off x="7634818" y="32487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" name="object 231"/>
          <p:cNvSpPr/>
          <p:nvPr/>
        </p:nvSpPr>
        <p:spPr>
          <a:xfrm>
            <a:off x="7634818" y="3248761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0"/>
                </a:moveTo>
                <a:lnTo>
                  <a:pt x="6570" y="22491"/>
                </a:lnTo>
              </a:path>
            </a:pathLst>
          </a:custGeom>
          <a:ln w="64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" name="object 232"/>
          <p:cNvSpPr/>
          <p:nvPr/>
        </p:nvSpPr>
        <p:spPr>
          <a:xfrm>
            <a:off x="7641389" y="3276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" name="object 233"/>
          <p:cNvSpPr/>
          <p:nvPr/>
        </p:nvSpPr>
        <p:spPr>
          <a:xfrm>
            <a:off x="7588493" y="3209239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0"/>
                </a:moveTo>
                <a:lnTo>
                  <a:pt x="26481" y="16896"/>
                </a:lnTo>
              </a:path>
            </a:pathLst>
          </a:custGeom>
          <a:ln w="58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" name="object 234"/>
          <p:cNvSpPr/>
          <p:nvPr/>
        </p:nvSpPr>
        <p:spPr>
          <a:xfrm>
            <a:off x="7621545" y="32318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" name="object 235"/>
          <p:cNvSpPr/>
          <p:nvPr/>
        </p:nvSpPr>
        <p:spPr>
          <a:xfrm>
            <a:off x="7595195" y="3214963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16901"/>
                </a:moveTo>
                <a:lnTo>
                  <a:pt x="0" y="0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" name="object 236"/>
          <p:cNvSpPr/>
          <p:nvPr/>
        </p:nvSpPr>
        <p:spPr>
          <a:xfrm>
            <a:off x="7588493" y="3209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" name="object 237"/>
          <p:cNvSpPr/>
          <p:nvPr/>
        </p:nvSpPr>
        <p:spPr>
          <a:xfrm>
            <a:off x="7796399" y="2508276"/>
            <a:ext cx="19778" cy="16873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8" name="object 238"/>
          <p:cNvSpPr/>
          <p:nvPr/>
        </p:nvSpPr>
        <p:spPr>
          <a:xfrm>
            <a:off x="7796399" y="250827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778" y="11267"/>
                </a:lnTo>
                <a:lnTo>
                  <a:pt x="19778" y="5549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" name="object 239"/>
          <p:cNvSpPr/>
          <p:nvPr/>
        </p:nvSpPr>
        <p:spPr>
          <a:xfrm>
            <a:off x="8443048" y="3245969"/>
            <a:ext cx="19778" cy="16901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0" name="object 240"/>
          <p:cNvSpPr/>
          <p:nvPr/>
        </p:nvSpPr>
        <p:spPr>
          <a:xfrm>
            <a:off x="8443048" y="324596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076" y="16901"/>
                </a:lnTo>
                <a:lnTo>
                  <a:pt x="19778" y="11172"/>
                </a:lnTo>
                <a:lnTo>
                  <a:pt x="19778" y="5589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" name="object 241"/>
          <p:cNvSpPr/>
          <p:nvPr/>
        </p:nvSpPr>
        <p:spPr>
          <a:xfrm>
            <a:off x="8426490" y="3271252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11312"/>
                </a:moveTo>
                <a:lnTo>
                  <a:pt x="13273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" name="object 242"/>
          <p:cNvSpPr/>
          <p:nvPr/>
        </p:nvSpPr>
        <p:spPr>
          <a:xfrm>
            <a:off x="8446334" y="3265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" name="object 243"/>
          <p:cNvSpPr/>
          <p:nvPr/>
        </p:nvSpPr>
        <p:spPr>
          <a:xfrm>
            <a:off x="8433061" y="326566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19778" y="0"/>
                </a:moveTo>
                <a:lnTo>
                  <a:pt x="0" y="16901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" name="object 244"/>
          <p:cNvSpPr/>
          <p:nvPr/>
        </p:nvSpPr>
        <p:spPr>
          <a:xfrm>
            <a:off x="8426490" y="328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" name="object 245"/>
          <p:cNvSpPr/>
          <p:nvPr/>
        </p:nvSpPr>
        <p:spPr>
          <a:xfrm>
            <a:off x="8466113" y="3220552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13141" y="0"/>
                </a:moveTo>
                <a:lnTo>
                  <a:pt x="0" y="28209"/>
                </a:lnTo>
              </a:path>
            </a:pathLst>
          </a:custGeom>
          <a:ln w="637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" name="object 246"/>
          <p:cNvSpPr/>
          <p:nvPr/>
        </p:nvSpPr>
        <p:spPr>
          <a:xfrm>
            <a:off x="8466113" y="32543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" name="object 247"/>
          <p:cNvSpPr/>
          <p:nvPr/>
        </p:nvSpPr>
        <p:spPr>
          <a:xfrm>
            <a:off x="8459410" y="3226135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22625"/>
                </a:moveTo>
                <a:lnTo>
                  <a:pt x="13273" y="0"/>
                </a:lnTo>
              </a:path>
            </a:pathLst>
          </a:custGeom>
          <a:ln w="63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" name="object 248"/>
          <p:cNvSpPr/>
          <p:nvPr/>
        </p:nvSpPr>
        <p:spPr>
          <a:xfrm>
            <a:off x="8472684" y="3220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" name="object 249"/>
          <p:cNvSpPr/>
          <p:nvPr/>
        </p:nvSpPr>
        <p:spPr>
          <a:xfrm>
            <a:off x="7624830" y="3268455"/>
            <a:ext cx="19778" cy="16901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0" name="object 250"/>
          <p:cNvSpPr/>
          <p:nvPr/>
        </p:nvSpPr>
        <p:spPr>
          <a:xfrm>
            <a:off x="7624830" y="326845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312"/>
                </a:lnTo>
                <a:lnTo>
                  <a:pt x="0" y="16901"/>
                </a:lnTo>
                <a:lnTo>
                  <a:pt x="6702" y="16901"/>
                </a:lnTo>
                <a:lnTo>
                  <a:pt x="13273" y="16901"/>
                </a:lnTo>
                <a:lnTo>
                  <a:pt x="19778" y="11312"/>
                </a:lnTo>
                <a:lnTo>
                  <a:pt x="19778" y="5589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" name="object 251"/>
          <p:cNvSpPr/>
          <p:nvPr/>
        </p:nvSpPr>
        <p:spPr>
          <a:xfrm>
            <a:off x="7558857" y="3144574"/>
            <a:ext cx="19778" cy="16896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2" name="object 252"/>
          <p:cNvSpPr/>
          <p:nvPr/>
        </p:nvSpPr>
        <p:spPr>
          <a:xfrm>
            <a:off x="7558857" y="314457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702" y="16896"/>
                </a:lnTo>
                <a:lnTo>
                  <a:pt x="13273" y="16896"/>
                </a:lnTo>
                <a:lnTo>
                  <a:pt x="19778" y="1131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" name="object 253"/>
          <p:cNvSpPr/>
          <p:nvPr/>
        </p:nvSpPr>
        <p:spPr>
          <a:xfrm>
            <a:off x="7575416" y="3169851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22485"/>
                </a:moveTo>
                <a:lnTo>
                  <a:pt x="0" y="0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" name="object 254"/>
          <p:cNvSpPr/>
          <p:nvPr/>
        </p:nvSpPr>
        <p:spPr>
          <a:xfrm>
            <a:off x="7575416" y="3164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" name="object 255"/>
          <p:cNvSpPr/>
          <p:nvPr/>
        </p:nvSpPr>
        <p:spPr>
          <a:xfrm>
            <a:off x="7575416" y="3164268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0"/>
                </a:moveTo>
                <a:lnTo>
                  <a:pt x="6505" y="22485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" name="object 256"/>
          <p:cNvSpPr/>
          <p:nvPr/>
        </p:nvSpPr>
        <p:spPr>
          <a:xfrm>
            <a:off x="7581922" y="31923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" name="object 257"/>
          <p:cNvSpPr/>
          <p:nvPr/>
        </p:nvSpPr>
        <p:spPr>
          <a:xfrm>
            <a:off x="8377076" y="3138985"/>
            <a:ext cx="19778" cy="16901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8" name="object 258"/>
          <p:cNvSpPr/>
          <p:nvPr/>
        </p:nvSpPr>
        <p:spPr>
          <a:xfrm>
            <a:off x="8377076" y="313898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076" y="16901"/>
                </a:lnTo>
                <a:lnTo>
                  <a:pt x="19778" y="11172"/>
                </a:lnTo>
                <a:lnTo>
                  <a:pt x="19778" y="5589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" name="object 259"/>
          <p:cNvSpPr/>
          <p:nvPr/>
        </p:nvSpPr>
        <p:spPr>
          <a:xfrm>
            <a:off x="8400140" y="316426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583"/>
                </a:moveTo>
                <a:lnTo>
                  <a:pt x="0" y="0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" name="object 260"/>
          <p:cNvSpPr/>
          <p:nvPr/>
        </p:nvSpPr>
        <p:spPr>
          <a:xfrm>
            <a:off x="8400140" y="31586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" name="object 261"/>
          <p:cNvSpPr/>
          <p:nvPr/>
        </p:nvSpPr>
        <p:spPr>
          <a:xfrm>
            <a:off x="8400140" y="315867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589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" name="object 262"/>
          <p:cNvSpPr/>
          <p:nvPr/>
        </p:nvSpPr>
        <p:spPr>
          <a:xfrm>
            <a:off x="8413216" y="31698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" name="object 263"/>
          <p:cNvSpPr/>
          <p:nvPr/>
        </p:nvSpPr>
        <p:spPr>
          <a:xfrm>
            <a:off x="7941617" y="2564560"/>
            <a:ext cx="19778" cy="16873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4" name="object 264"/>
          <p:cNvSpPr/>
          <p:nvPr/>
        </p:nvSpPr>
        <p:spPr>
          <a:xfrm>
            <a:off x="7941617" y="256456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267"/>
                </a:lnTo>
                <a:lnTo>
                  <a:pt x="19778" y="5549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" name="object 265"/>
          <p:cNvSpPr/>
          <p:nvPr/>
        </p:nvSpPr>
        <p:spPr>
          <a:xfrm>
            <a:off x="7918553" y="2567307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0"/>
                </a:moveTo>
                <a:lnTo>
                  <a:pt x="26349" y="5605"/>
                </a:lnTo>
              </a:path>
            </a:pathLst>
          </a:custGeom>
          <a:ln w="56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" name="object 266"/>
          <p:cNvSpPr/>
          <p:nvPr/>
        </p:nvSpPr>
        <p:spPr>
          <a:xfrm>
            <a:off x="7951408" y="2572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" name="object 267"/>
          <p:cNvSpPr/>
          <p:nvPr/>
        </p:nvSpPr>
        <p:spPr>
          <a:xfrm>
            <a:off x="7925058" y="2567307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26349" y="11324"/>
                </a:moveTo>
                <a:lnTo>
                  <a:pt x="0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" name="object 268"/>
          <p:cNvSpPr/>
          <p:nvPr/>
        </p:nvSpPr>
        <p:spPr>
          <a:xfrm>
            <a:off x="7918553" y="25673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" name="object 269"/>
          <p:cNvSpPr/>
          <p:nvPr/>
        </p:nvSpPr>
        <p:spPr>
          <a:xfrm>
            <a:off x="8403425" y="3274043"/>
            <a:ext cx="19778" cy="16896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0" name="object 270"/>
          <p:cNvSpPr/>
          <p:nvPr/>
        </p:nvSpPr>
        <p:spPr>
          <a:xfrm>
            <a:off x="8403425" y="327404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273" y="16896"/>
                </a:lnTo>
                <a:lnTo>
                  <a:pt x="19778" y="11312"/>
                </a:lnTo>
                <a:lnTo>
                  <a:pt x="19778" y="5723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" name="object 271"/>
          <p:cNvSpPr/>
          <p:nvPr/>
        </p:nvSpPr>
        <p:spPr>
          <a:xfrm>
            <a:off x="8502450" y="3167060"/>
            <a:ext cx="19647" cy="16896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2" name="object 272"/>
          <p:cNvSpPr/>
          <p:nvPr/>
        </p:nvSpPr>
        <p:spPr>
          <a:xfrm>
            <a:off x="8502450" y="3167060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141" y="16896"/>
                </a:lnTo>
                <a:lnTo>
                  <a:pt x="19647" y="11312"/>
                </a:lnTo>
                <a:lnTo>
                  <a:pt x="19647" y="5583"/>
                </a:lnTo>
                <a:lnTo>
                  <a:pt x="19647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" name="object 273"/>
          <p:cNvSpPr/>
          <p:nvPr/>
        </p:nvSpPr>
        <p:spPr>
          <a:xfrm>
            <a:off x="8485957" y="3192337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312"/>
                </a:moveTo>
                <a:lnTo>
                  <a:pt x="19778" y="0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" name="object 274"/>
          <p:cNvSpPr/>
          <p:nvPr/>
        </p:nvSpPr>
        <p:spPr>
          <a:xfrm>
            <a:off x="8512307" y="31867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" name="object 275"/>
          <p:cNvSpPr/>
          <p:nvPr/>
        </p:nvSpPr>
        <p:spPr>
          <a:xfrm>
            <a:off x="8499033" y="318675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0"/>
                </a:moveTo>
                <a:lnTo>
                  <a:pt x="0" y="11312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" name="object 276"/>
          <p:cNvSpPr/>
          <p:nvPr/>
        </p:nvSpPr>
        <p:spPr>
          <a:xfrm>
            <a:off x="8492463" y="32036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" name="object 277"/>
          <p:cNvSpPr/>
          <p:nvPr/>
        </p:nvSpPr>
        <p:spPr>
          <a:xfrm>
            <a:off x="7565560" y="3189545"/>
            <a:ext cx="19647" cy="16896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8" name="object 278"/>
          <p:cNvSpPr/>
          <p:nvPr/>
        </p:nvSpPr>
        <p:spPr>
          <a:xfrm>
            <a:off x="7565560" y="3189545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076" y="16896"/>
                </a:lnTo>
                <a:lnTo>
                  <a:pt x="19647" y="11312"/>
                </a:lnTo>
                <a:lnTo>
                  <a:pt x="19647" y="5723"/>
                </a:lnTo>
                <a:lnTo>
                  <a:pt x="19647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" name="object 279"/>
          <p:cNvSpPr/>
          <p:nvPr/>
        </p:nvSpPr>
        <p:spPr>
          <a:xfrm>
            <a:off x="7535794" y="3209239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0" y="11312"/>
                </a:moveTo>
                <a:lnTo>
                  <a:pt x="26349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" name="object 280"/>
          <p:cNvSpPr/>
          <p:nvPr/>
        </p:nvSpPr>
        <p:spPr>
          <a:xfrm>
            <a:off x="7568845" y="3209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" name="object 281"/>
          <p:cNvSpPr/>
          <p:nvPr/>
        </p:nvSpPr>
        <p:spPr>
          <a:xfrm>
            <a:off x="7549002" y="320923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844" y="0"/>
                </a:moveTo>
                <a:lnTo>
                  <a:pt x="0" y="11312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" name="object 282"/>
          <p:cNvSpPr/>
          <p:nvPr/>
        </p:nvSpPr>
        <p:spPr>
          <a:xfrm>
            <a:off x="7542299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" name="object 283"/>
          <p:cNvSpPr/>
          <p:nvPr/>
        </p:nvSpPr>
        <p:spPr>
          <a:xfrm>
            <a:off x="7595195" y="3203650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13076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" name="object 284"/>
          <p:cNvSpPr/>
          <p:nvPr/>
        </p:nvSpPr>
        <p:spPr>
          <a:xfrm>
            <a:off x="7588493" y="32036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" name="object 285"/>
          <p:cNvSpPr/>
          <p:nvPr/>
        </p:nvSpPr>
        <p:spPr>
          <a:xfrm>
            <a:off x="7588493" y="319806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3"/>
                </a:moveTo>
                <a:lnTo>
                  <a:pt x="6702" y="0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" name="object 286"/>
          <p:cNvSpPr/>
          <p:nvPr/>
        </p:nvSpPr>
        <p:spPr>
          <a:xfrm>
            <a:off x="7601767" y="3198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" name="object 287"/>
          <p:cNvSpPr/>
          <p:nvPr/>
        </p:nvSpPr>
        <p:spPr>
          <a:xfrm>
            <a:off x="7512663" y="3212171"/>
            <a:ext cx="19844" cy="16901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8" name="object 288"/>
          <p:cNvSpPr/>
          <p:nvPr/>
        </p:nvSpPr>
        <p:spPr>
          <a:xfrm>
            <a:off x="7512663" y="321217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17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" name="object 289"/>
          <p:cNvSpPr/>
          <p:nvPr/>
        </p:nvSpPr>
        <p:spPr>
          <a:xfrm>
            <a:off x="8528800" y="3302253"/>
            <a:ext cx="19844" cy="16901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0" name="object 290"/>
          <p:cNvSpPr/>
          <p:nvPr/>
        </p:nvSpPr>
        <p:spPr>
          <a:xfrm>
            <a:off x="8528800" y="330225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178"/>
                </a:lnTo>
                <a:lnTo>
                  <a:pt x="0" y="16901"/>
                </a:lnTo>
                <a:lnTo>
                  <a:pt x="6570" y="16901"/>
                </a:lnTo>
                <a:lnTo>
                  <a:pt x="13141" y="16901"/>
                </a:lnTo>
                <a:lnTo>
                  <a:pt x="19844" y="11178"/>
                </a:lnTo>
                <a:lnTo>
                  <a:pt x="19844" y="5589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" name="object 291"/>
          <p:cNvSpPr/>
          <p:nvPr/>
        </p:nvSpPr>
        <p:spPr>
          <a:xfrm>
            <a:off x="7842593" y="2637718"/>
            <a:ext cx="19778" cy="16929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2" name="object 292"/>
          <p:cNvSpPr/>
          <p:nvPr/>
        </p:nvSpPr>
        <p:spPr>
          <a:xfrm>
            <a:off x="7842593" y="263771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07" y="16929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" name="object 293"/>
          <p:cNvSpPr/>
          <p:nvPr/>
        </p:nvSpPr>
        <p:spPr>
          <a:xfrm>
            <a:off x="7865657" y="2623591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0"/>
                </a:moveTo>
                <a:lnTo>
                  <a:pt x="0" y="16929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" name="object 294"/>
          <p:cNvSpPr/>
          <p:nvPr/>
        </p:nvSpPr>
        <p:spPr>
          <a:xfrm>
            <a:off x="7865657" y="2646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" name="object 295"/>
          <p:cNvSpPr/>
          <p:nvPr/>
        </p:nvSpPr>
        <p:spPr>
          <a:xfrm>
            <a:off x="7859086" y="2629365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873"/>
                </a:moveTo>
                <a:lnTo>
                  <a:pt x="6570" y="0"/>
                </a:lnTo>
              </a:path>
            </a:pathLst>
          </a:custGeom>
          <a:ln w="64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" name="object 296"/>
          <p:cNvSpPr/>
          <p:nvPr/>
        </p:nvSpPr>
        <p:spPr>
          <a:xfrm>
            <a:off x="7865657" y="26235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" name="object 297"/>
          <p:cNvSpPr/>
          <p:nvPr/>
        </p:nvSpPr>
        <p:spPr>
          <a:xfrm>
            <a:off x="7888721" y="2547630"/>
            <a:ext cx="19844" cy="16929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8" name="object 298"/>
          <p:cNvSpPr/>
          <p:nvPr/>
        </p:nvSpPr>
        <p:spPr>
          <a:xfrm>
            <a:off x="7888721" y="254763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" name="object 299"/>
          <p:cNvSpPr/>
          <p:nvPr/>
        </p:nvSpPr>
        <p:spPr>
          <a:xfrm>
            <a:off x="7872162" y="2578631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22479"/>
                </a:moveTo>
                <a:lnTo>
                  <a:pt x="19844" y="0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" name="object 300"/>
          <p:cNvSpPr/>
          <p:nvPr/>
        </p:nvSpPr>
        <p:spPr>
          <a:xfrm>
            <a:off x="7898709" y="2572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" name="object 301"/>
          <p:cNvSpPr/>
          <p:nvPr/>
        </p:nvSpPr>
        <p:spPr>
          <a:xfrm>
            <a:off x="7878930" y="2572913"/>
            <a:ext cx="20320" cy="28575"/>
          </a:xfrm>
          <a:custGeom>
            <a:avLst/>
            <a:gdLst/>
            <a:ahLst/>
            <a:cxnLst/>
            <a:rect l="l" t="t" r="r" b="b"/>
            <a:pathLst>
              <a:path w="20320" h="28575">
                <a:moveTo>
                  <a:pt x="19778" y="0"/>
                </a:moveTo>
                <a:lnTo>
                  <a:pt x="0" y="28197"/>
                </a:lnTo>
              </a:path>
            </a:pathLst>
          </a:custGeom>
          <a:ln w="62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" name="object 302"/>
          <p:cNvSpPr/>
          <p:nvPr/>
        </p:nvSpPr>
        <p:spPr>
          <a:xfrm>
            <a:off x="7878930" y="26067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" name="object 303"/>
          <p:cNvSpPr/>
          <p:nvPr/>
        </p:nvSpPr>
        <p:spPr>
          <a:xfrm>
            <a:off x="7908511" y="2539193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2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" name="object 304"/>
          <p:cNvSpPr/>
          <p:nvPr/>
        </p:nvSpPr>
        <p:spPr>
          <a:xfrm>
            <a:off x="7911785" y="25504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" name="object 305"/>
          <p:cNvSpPr/>
          <p:nvPr/>
        </p:nvSpPr>
        <p:spPr>
          <a:xfrm>
            <a:off x="7905280" y="253910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324"/>
                </a:moveTo>
                <a:lnTo>
                  <a:pt x="6505" y="0"/>
                </a:lnTo>
              </a:path>
            </a:pathLst>
          </a:custGeom>
          <a:ln w="63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" name="object 306"/>
          <p:cNvSpPr/>
          <p:nvPr/>
        </p:nvSpPr>
        <p:spPr>
          <a:xfrm>
            <a:off x="7911785" y="25335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" name="object 307"/>
          <p:cNvSpPr/>
          <p:nvPr/>
        </p:nvSpPr>
        <p:spPr>
          <a:xfrm>
            <a:off x="8462827" y="3195269"/>
            <a:ext cx="19844" cy="16901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8" name="object 308"/>
          <p:cNvSpPr/>
          <p:nvPr/>
        </p:nvSpPr>
        <p:spPr>
          <a:xfrm>
            <a:off x="8462827" y="319526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141" y="16901"/>
                </a:lnTo>
                <a:lnTo>
                  <a:pt x="19844" y="11172"/>
                </a:lnTo>
                <a:lnTo>
                  <a:pt x="19844" y="5589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" name="object 309"/>
          <p:cNvSpPr/>
          <p:nvPr/>
        </p:nvSpPr>
        <p:spPr>
          <a:xfrm>
            <a:off x="8426490" y="3181164"/>
            <a:ext cx="33020" cy="22860"/>
          </a:xfrm>
          <a:custGeom>
            <a:avLst/>
            <a:gdLst/>
            <a:ahLst/>
            <a:cxnLst/>
            <a:rect l="l" t="t" r="r" b="b"/>
            <a:pathLst>
              <a:path w="33020" h="22860">
                <a:moveTo>
                  <a:pt x="0" y="0"/>
                </a:moveTo>
                <a:lnTo>
                  <a:pt x="32920" y="22485"/>
                </a:lnTo>
              </a:path>
            </a:pathLst>
          </a:custGeom>
          <a:ln w="58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" name="object 310"/>
          <p:cNvSpPr/>
          <p:nvPr/>
        </p:nvSpPr>
        <p:spPr>
          <a:xfrm>
            <a:off x="8466113" y="32036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" name="object 311"/>
          <p:cNvSpPr/>
          <p:nvPr/>
        </p:nvSpPr>
        <p:spPr>
          <a:xfrm>
            <a:off x="8433061" y="3181164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052" y="22485"/>
                </a:moveTo>
                <a:lnTo>
                  <a:pt x="0" y="0"/>
                </a:lnTo>
              </a:path>
            </a:pathLst>
          </a:custGeom>
          <a:ln w="58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" name="object 312"/>
          <p:cNvSpPr/>
          <p:nvPr/>
        </p:nvSpPr>
        <p:spPr>
          <a:xfrm>
            <a:off x="8426490" y="31811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" name="object 313"/>
          <p:cNvSpPr/>
          <p:nvPr/>
        </p:nvSpPr>
        <p:spPr>
          <a:xfrm>
            <a:off x="8485957" y="3220552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05" y="11312"/>
                </a:moveTo>
                <a:lnTo>
                  <a:pt x="0" y="0"/>
                </a:lnTo>
              </a:path>
            </a:pathLst>
          </a:custGeom>
          <a:ln w="63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" name="object 314"/>
          <p:cNvSpPr/>
          <p:nvPr/>
        </p:nvSpPr>
        <p:spPr>
          <a:xfrm>
            <a:off x="8485957" y="3214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" name="object 315"/>
          <p:cNvSpPr/>
          <p:nvPr/>
        </p:nvSpPr>
        <p:spPr>
          <a:xfrm>
            <a:off x="8485957" y="321496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589"/>
                </a:lnTo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" name="object 316"/>
          <p:cNvSpPr/>
          <p:nvPr/>
        </p:nvSpPr>
        <p:spPr>
          <a:xfrm>
            <a:off x="8499033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" name="object 317"/>
          <p:cNvSpPr/>
          <p:nvPr/>
        </p:nvSpPr>
        <p:spPr>
          <a:xfrm>
            <a:off x="8396854" y="3161470"/>
            <a:ext cx="19844" cy="16901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8" name="object 318"/>
          <p:cNvSpPr/>
          <p:nvPr/>
        </p:nvSpPr>
        <p:spPr>
          <a:xfrm>
            <a:off x="8396854" y="316147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141" y="16901"/>
                </a:lnTo>
                <a:lnTo>
                  <a:pt x="19844" y="11172"/>
                </a:lnTo>
                <a:lnTo>
                  <a:pt x="19844" y="5589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" name="object 319"/>
          <p:cNvSpPr/>
          <p:nvPr/>
        </p:nvSpPr>
        <p:spPr>
          <a:xfrm>
            <a:off x="8380362" y="318675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312"/>
                </a:moveTo>
                <a:lnTo>
                  <a:pt x="19778" y="0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" name="object 320"/>
          <p:cNvSpPr/>
          <p:nvPr/>
        </p:nvSpPr>
        <p:spPr>
          <a:xfrm>
            <a:off x="8406711" y="31811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" name="object 321"/>
          <p:cNvSpPr/>
          <p:nvPr/>
        </p:nvSpPr>
        <p:spPr>
          <a:xfrm>
            <a:off x="8386867" y="3181164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844" y="0"/>
                </a:moveTo>
                <a:lnTo>
                  <a:pt x="0" y="11172"/>
                </a:lnTo>
              </a:path>
            </a:pathLst>
          </a:custGeom>
          <a:ln w="58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" name="object 322"/>
          <p:cNvSpPr/>
          <p:nvPr/>
        </p:nvSpPr>
        <p:spPr>
          <a:xfrm>
            <a:off x="8380362" y="3198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" name="object 323"/>
          <p:cNvSpPr/>
          <p:nvPr/>
        </p:nvSpPr>
        <p:spPr>
          <a:xfrm>
            <a:off x="8419985" y="3136053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076" y="0"/>
                </a:moveTo>
                <a:lnTo>
                  <a:pt x="0" y="22625"/>
                </a:lnTo>
              </a:path>
            </a:pathLst>
          </a:custGeom>
          <a:ln w="63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" name="object 324"/>
          <p:cNvSpPr/>
          <p:nvPr/>
        </p:nvSpPr>
        <p:spPr>
          <a:xfrm>
            <a:off x="8419985" y="3164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" name="object 325"/>
          <p:cNvSpPr/>
          <p:nvPr/>
        </p:nvSpPr>
        <p:spPr>
          <a:xfrm>
            <a:off x="8419985" y="3141777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22491"/>
                </a:moveTo>
                <a:lnTo>
                  <a:pt x="6505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" name="object 326"/>
          <p:cNvSpPr/>
          <p:nvPr/>
        </p:nvSpPr>
        <p:spPr>
          <a:xfrm>
            <a:off x="8426490" y="31360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" name="object 327"/>
          <p:cNvSpPr/>
          <p:nvPr/>
        </p:nvSpPr>
        <p:spPr>
          <a:xfrm>
            <a:off x="7849295" y="2598364"/>
            <a:ext cx="19647" cy="16873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8" name="object 328"/>
          <p:cNvSpPr/>
          <p:nvPr/>
        </p:nvSpPr>
        <p:spPr>
          <a:xfrm>
            <a:off x="7849295" y="2598364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647" y="11267"/>
                </a:lnTo>
                <a:lnTo>
                  <a:pt x="19647" y="5549"/>
                </a:lnTo>
                <a:lnTo>
                  <a:pt x="19647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" name="object 329"/>
          <p:cNvSpPr/>
          <p:nvPr/>
        </p:nvSpPr>
        <p:spPr>
          <a:xfrm>
            <a:off x="7826033" y="2601111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0"/>
                </a:moveTo>
                <a:lnTo>
                  <a:pt x="19778" y="5605"/>
                </a:lnTo>
              </a:path>
            </a:pathLst>
          </a:custGeom>
          <a:ln w="56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" name="object 330"/>
          <p:cNvSpPr/>
          <p:nvPr/>
        </p:nvSpPr>
        <p:spPr>
          <a:xfrm>
            <a:off x="7852515" y="26067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" name="object 331"/>
          <p:cNvSpPr/>
          <p:nvPr/>
        </p:nvSpPr>
        <p:spPr>
          <a:xfrm>
            <a:off x="7832736" y="2601111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11324"/>
                </a:moveTo>
                <a:lnTo>
                  <a:pt x="0" y="0"/>
                </a:lnTo>
              </a:path>
            </a:pathLst>
          </a:custGeom>
          <a:ln w="58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" name="object 332"/>
          <p:cNvSpPr/>
          <p:nvPr/>
        </p:nvSpPr>
        <p:spPr>
          <a:xfrm>
            <a:off x="7826033" y="26011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" name="object 333"/>
          <p:cNvSpPr/>
          <p:nvPr/>
        </p:nvSpPr>
        <p:spPr>
          <a:xfrm>
            <a:off x="7878930" y="2623591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11324"/>
                </a:moveTo>
                <a:lnTo>
                  <a:pt x="0" y="0"/>
                </a:lnTo>
              </a:path>
            </a:pathLst>
          </a:custGeom>
          <a:ln w="58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" name="object 334"/>
          <p:cNvSpPr/>
          <p:nvPr/>
        </p:nvSpPr>
        <p:spPr>
          <a:xfrm>
            <a:off x="7872162" y="26180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" name="object 335"/>
          <p:cNvSpPr/>
          <p:nvPr/>
        </p:nvSpPr>
        <p:spPr>
          <a:xfrm>
            <a:off x="7872162" y="2618041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844" y="11324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" name="object 336"/>
          <p:cNvSpPr/>
          <p:nvPr/>
        </p:nvSpPr>
        <p:spPr>
          <a:xfrm>
            <a:off x="7898709" y="26293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" name="object 337"/>
          <p:cNvSpPr/>
          <p:nvPr/>
        </p:nvSpPr>
        <p:spPr>
          <a:xfrm>
            <a:off x="7895423" y="2508276"/>
            <a:ext cx="19844" cy="16873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8" name="object 338"/>
          <p:cNvSpPr/>
          <p:nvPr/>
        </p:nvSpPr>
        <p:spPr>
          <a:xfrm>
            <a:off x="7895423" y="250827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141" y="16873"/>
                </a:lnTo>
                <a:lnTo>
                  <a:pt x="19844" y="11267"/>
                </a:lnTo>
                <a:lnTo>
                  <a:pt x="19844" y="5549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" name="object 339"/>
          <p:cNvSpPr/>
          <p:nvPr/>
        </p:nvSpPr>
        <p:spPr>
          <a:xfrm>
            <a:off x="7796399" y="2581434"/>
            <a:ext cx="19778" cy="16929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0" name="object 340"/>
          <p:cNvSpPr/>
          <p:nvPr/>
        </p:nvSpPr>
        <p:spPr>
          <a:xfrm>
            <a:off x="7796399" y="258143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" name="object 341"/>
          <p:cNvSpPr/>
          <p:nvPr/>
        </p:nvSpPr>
        <p:spPr>
          <a:xfrm>
            <a:off x="8330882" y="3054464"/>
            <a:ext cx="19844" cy="16929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2" name="object 342"/>
          <p:cNvSpPr/>
          <p:nvPr/>
        </p:nvSpPr>
        <p:spPr>
          <a:xfrm>
            <a:off x="8330882" y="305446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929"/>
                </a:lnTo>
                <a:lnTo>
                  <a:pt x="6570" y="16929"/>
                </a:lnTo>
                <a:lnTo>
                  <a:pt x="13141" y="16929"/>
                </a:lnTo>
                <a:lnTo>
                  <a:pt x="19844" y="11211"/>
                </a:lnTo>
                <a:lnTo>
                  <a:pt x="19844" y="5605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" name="object 343"/>
          <p:cNvSpPr/>
          <p:nvPr/>
        </p:nvSpPr>
        <p:spPr>
          <a:xfrm>
            <a:off x="8354012" y="307974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5605"/>
                </a:moveTo>
                <a:lnTo>
                  <a:pt x="0" y="0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" name="object 344"/>
          <p:cNvSpPr/>
          <p:nvPr/>
        </p:nvSpPr>
        <p:spPr>
          <a:xfrm>
            <a:off x="8354012" y="30741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5" name="object 345"/>
          <p:cNvSpPr/>
          <p:nvPr/>
        </p:nvSpPr>
        <p:spPr>
          <a:xfrm>
            <a:off x="8354012" y="306847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718"/>
                </a:lnTo>
              </a:path>
            </a:pathLst>
          </a:custGeom>
          <a:ln w="60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" name="object 346"/>
          <p:cNvSpPr/>
          <p:nvPr/>
        </p:nvSpPr>
        <p:spPr>
          <a:xfrm>
            <a:off x="8367088" y="30797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7" name="object 347"/>
          <p:cNvSpPr/>
          <p:nvPr/>
        </p:nvSpPr>
        <p:spPr>
          <a:xfrm>
            <a:off x="8357231" y="3189545"/>
            <a:ext cx="19844" cy="16896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8" name="object 348"/>
          <p:cNvSpPr/>
          <p:nvPr/>
        </p:nvSpPr>
        <p:spPr>
          <a:xfrm>
            <a:off x="8357231" y="318954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141" y="16896"/>
                </a:lnTo>
                <a:lnTo>
                  <a:pt x="19844" y="11312"/>
                </a:lnTo>
                <a:lnTo>
                  <a:pt x="19844" y="5723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" name="object 349"/>
          <p:cNvSpPr/>
          <p:nvPr/>
        </p:nvSpPr>
        <p:spPr>
          <a:xfrm>
            <a:off x="8456124" y="3082550"/>
            <a:ext cx="19844" cy="16929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0" name="object 350"/>
          <p:cNvSpPr/>
          <p:nvPr/>
        </p:nvSpPr>
        <p:spPr>
          <a:xfrm>
            <a:off x="8456124" y="308255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" name="object 351"/>
          <p:cNvSpPr/>
          <p:nvPr/>
        </p:nvSpPr>
        <p:spPr>
          <a:xfrm>
            <a:off x="8446334" y="3108001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549"/>
                </a:moveTo>
                <a:lnTo>
                  <a:pt x="13076" y="0"/>
                </a:lnTo>
              </a:path>
            </a:pathLst>
          </a:custGeom>
          <a:ln w="57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" name="object 352"/>
          <p:cNvSpPr/>
          <p:nvPr/>
        </p:nvSpPr>
        <p:spPr>
          <a:xfrm>
            <a:off x="8466113" y="31022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" name="object 353"/>
          <p:cNvSpPr/>
          <p:nvPr/>
        </p:nvSpPr>
        <p:spPr>
          <a:xfrm>
            <a:off x="8452839" y="3102227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0"/>
                </a:moveTo>
                <a:lnTo>
                  <a:pt x="0" y="11324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" name="object 354"/>
          <p:cNvSpPr/>
          <p:nvPr/>
        </p:nvSpPr>
        <p:spPr>
          <a:xfrm>
            <a:off x="8446334" y="31191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" name="object 355"/>
          <p:cNvSpPr/>
          <p:nvPr/>
        </p:nvSpPr>
        <p:spPr>
          <a:xfrm>
            <a:off x="8482672" y="3217760"/>
            <a:ext cx="19778" cy="16896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6" name="object 356"/>
          <p:cNvSpPr/>
          <p:nvPr/>
        </p:nvSpPr>
        <p:spPr>
          <a:xfrm>
            <a:off x="8482672" y="321776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505" y="16896"/>
                </a:lnTo>
                <a:lnTo>
                  <a:pt x="13076" y="16896"/>
                </a:lnTo>
                <a:lnTo>
                  <a:pt x="19778" y="11312"/>
                </a:lnTo>
                <a:lnTo>
                  <a:pt x="19778" y="5583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" name="object 357"/>
          <p:cNvSpPr/>
          <p:nvPr/>
        </p:nvSpPr>
        <p:spPr>
          <a:xfrm>
            <a:off x="7644609" y="3161470"/>
            <a:ext cx="19844" cy="16901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8" name="object 358"/>
          <p:cNvSpPr/>
          <p:nvPr/>
        </p:nvSpPr>
        <p:spPr>
          <a:xfrm>
            <a:off x="7644609" y="316147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17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" name="object 359"/>
          <p:cNvSpPr/>
          <p:nvPr/>
        </p:nvSpPr>
        <p:spPr>
          <a:xfrm>
            <a:off x="7621545" y="3181164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172"/>
                </a:moveTo>
                <a:lnTo>
                  <a:pt x="19844" y="0"/>
                </a:lnTo>
              </a:path>
            </a:pathLst>
          </a:custGeom>
          <a:ln w="58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" name="object 360"/>
          <p:cNvSpPr/>
          <p:nvPr/>
        </p:nvSpPr>
        <p:spPr>
          <a:xfrm>
            <a:off x="7647895" y="31811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" name="object 361"/>
          <p:cNvSpPr/>
          <p:nvPr/>
        </p:nvSpPr>
        <p:spPr>
          <a:xfrm>
            <a:off x="7628116" y="3181164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0"/>
                </a:moveTo>
                <a:lnTo>
                  <a:pt x="0" y="16901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" name="object 362"/>
          <p:cNvSpPr/>
          <p:nvPr/>
        </p:nvSpPr>
        <p:spPr>
          <a:xfrm>
            <a:off x="7621545" y="3198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" name="object 363"/>
          <p:cNvSpPr/>
          <p:nvPr/>
        </p:nvSpPr>
        <p:spPr>
          <a:xfrm>
            <a:off x="7591910" y="3183956"/>
            <a:ext cx="19844" cy="16901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4" name="object 364"/>
          <p:cNvSpPr/>
          <p:nvPr/>
        </p:nvSpPr>
        <p:spPr>
          <a:xfrm>
            <a:off x="7591910" y="318395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141" y="16901"/>
                </a:lnTo>
                <a:lnTo>
                  <a:pt x="19844" y="11312"/>
                </a:lnTo>
                <a:lnTo>
                  <a:pt x="19844" y="5589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" name="object 365"/>
          <p:cNvSpPr/>
          <p:nvPr/>
        </p:nvSpPr>
        <p:spPr>
          <a:xfrm>
            <a:off x="7608272" y="3220552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702" y="16896"/>
                </a:moveTo>
                <a:lnTo>
                  <a:pt x="0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" name="object 366"/>
          <p:cNvSpPr/>
          <p:nvPr/>
        </p:nvSpPr>
        <p:spPr>
          <a:xfrm>
            <a:off x="7608272" y="3214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" name="object 367"/>
          <p:cNvSpPr/>
          <p:nvPr/>
        </p:nvSpPr>
        <p:spPr>
          <a:xfrm>
            <a:off x="7614973" y="3209239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0"/>
                </a:moveTo>
                <a:lnTo>
                  <a:pt x="0" y="22625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" name="object 368"/>
          <p:cNvSpPr/>
          <p:nvPr/>
        </p:nvSpPr>
        <p:spPr>
          <a:xfrm>
            <a:off x="7614973" y="32374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" name="object 369"/>
          <p:cNvSpPr/>
          <p:nvPr/>
        </p:nvSpPr>
        <p:spPr>
          <a:xfrm>
            <a:off x="7568845" y="3169851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0"/>
                </a:moveTo>
                <a:lnTo>
                  <a:pt x="26349" y="16901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" name="object 370"/>
          <p:cNvSpPr/>
          <p:nvPr/>
        </p:nvSpPr>
        <p:spPr>
          <a:xfrm>
            <a:off x="7601767" y="31923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" name="object 371"/>
          <p:cNvSpPr/>
          <p:nvPr/>
        </p:nvSpPr>
        <p:spPr>
          <a:xfrm>
            <a:off x="7575416" y="3175441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16896"/>
                </a:moveTo>
                <a:lnTo>
                  <a:pt x="0" y="0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" name="object 372"/>
          <p:cNvSpPr/>
          <p:nvPr/>
        </p:nvSpPr>
        <p:spPr>
          <a:xfrm>
            <a:off x="7568845" y="31754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" name="object 373"/>
          <p:cNvSpPr/>
          <p:nvPr/>
        </p:nvSpPr>
        <p:spPr>
          <a:xfrm>
            <a:off x="7941617" y="2637718"/>
            <a:ext cx="19778" cy="16929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4" name="object 374"/>
          <p:cNvSpPr/>
          <p:nvPr/>
        </p:nvSpPr>
        <p:spPr>
          <a:xfrm>
            <a:off x="7941617" y="263771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05" y="16929"/>
                </a:lnTo>
                <a:lnTo>
                  <a:pt x="13076" y="16929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" name="object 375"/>
          <p:cNvSpPr/>
          <p:nvPr/>
        </p:nvSpPr>
        <p:spPr>
          <a:xfrm>
            <a:off x="7925058" y="2634915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844" y="11324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" name="object 376"/>
          <p:cNvSpPr/>
          <p:nvPr/>
        </p:nvSpPr>
        <p:spPr>
          <a:xfrm>
            <a:off x="7951408" y="2646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" name="object 377"/>
          <p:cNvSpPr/>
          <p:nvPr/>
        </p:nvSpPr>
        <p:spPr>
          <a:xfrm>
            <a:off x="7925058" y="2640521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26349" y="11324"/>
                </a:moveTo>
                <a:lnTo>
                  <a:pt x="0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" name="object 378"/>
          <p:cNvSpPr/>
          <p:nvPr/>
        </p:nvSpPr>
        <p:spPr>
          <a:xfrm>
            <a:off x="7918553" y="26405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" name="object 379"/>
          <p:cNvSpPr/>
          <p:nvPr/>
        </p:nvSpPr>
        <p:spPr>
          <a:xfrm>
            <a:off x="8416699" y="3110748"/>
            <a:ext cx="19778" cy="16929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0" name="object 380"/>
          <p:cNvSpPr/>
          <p:nvPr/>
        </p:nvSpPr>
        <p:spPr>
          <a:xfrm>
            <a:off x="8416699" y="311074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05" y="16929"/>
                </a:lnTo>
                <a:lnTo>
                  <a:pt x="13076" y="16929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" name="object 381"/>
          <p:cNvSpPr/>
          <p:nvPr/>
        </p:nvSpPr>
        <p:spPr>
          <a:xfrm>
            <a:off x="8380362" y="3096677"/>
            <a:ext cx="33020" cy="22860"/>
          </a:xfrm>
          <a:custGeom>
            <a:avLst/>
            <a:gdLst/>
            <a:ahLst/>
            <a:cxnLst/>
            <a:rect l="l" t="t" r="r" b="b"/>
            <a:pathLst>
              <a:path w="33020" h="22860">
                <a:moveTo>
                  <a:pt x="0" y="0"/>
                </a:moveTo>
                <a:lnTo>
                  <a:pt x="32854" y="22479"/>
                </a:lnTo>
              </a:path>
            </a:pathLst>
          </a:custGeom>
          <a:ln w="58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" name="object 382"/>
          <p:cNvSpPr/>
          <p:nvPr/>
        </p:nvSpPr>
        <p:spPr>
          <a:xfrm>
            <a:off x="8419985" y="31191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" name="object 383"/>
          <p:cNvSpPr/>
          <p:nvPr/>
        </p:nvSpPr>
        <p:spPr>
          <a:xfrm>
            <a:off x="8386867" y="3096677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117" y="22479"/>
                </a:moveTo>
                <a:lnTo>
                  <a:pt x="0" y="0"/>
                </a:lnTo>
              </a:path>
            </a:pathLst>
          </a:custGeom>
          <a:ln w="58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" name="object 384"/>
          <p:cNvSpPr/>
          <p:nvPr/>
        </p:nvSpPr>
        <p:spPr>
          <a:xfrm>
            <a:off x="8380362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" name="object 385"/>
          <p:cNvSpPr/>
          <p:nvPr/>
        </p:nvSpPr>
        <p:spPr>
          <a:xfrm>
            <a:off x="8446334" y="313605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5723"/>
                </a:moveTo>
                <a:lnTo>
                  <a:pt x="0" y="0"/>
                </a:lnTo>
              </a:path>
            </a:pathLst>
          </a:custGeom>
          <a:ln w="60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" name="object 386"/>
          <p:cNvSpPr/>
          <p:nvPr/>
        </p:nvSpPr>
        <p:spPr>
          <a:xfrm>
            <a:off x="8439763" y="3130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" name="object 387"/>
          <p:cNvSpPr/>
          <p:nvPr/>
        </p:nvSpPr>
        <p:spPr>
          <a:xfrm>
            <a:off x="8439763" y="313046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589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" name="object 388"/>
          <p:cNvSpPr/>
          <p:nvPr/>
        </p:nvSpPr>
        <p:spPr>
          <a:xfrm>
            <a:off x="8452839" y="31417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" name="object 389"/>
          <p:cNvSpPr/>
          <p:nvPr/>
        </p:nvSpPr>
        <p:spPr>
          <a:xfrm>
            <a:off x="7598481" y="3234656"/>
            <a:ext cx="19778" cy="16901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0" name="object 390"/>
          <p:cNvSpPr/>
          <p:nvPr/>
        </p:nvSpPr>
        <p:spPr>
          <a:xfrm>
            <a:off x="7598481" y="323465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778" y="11312"/>
                </a:lnTo>
                <a:lnTo>
                  <a:pt x="19778" y="5589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" name="object 391"/>
          <p:cNvSpPr/>
          <p:nvPr/>
        </p:nvSpPr>
        <p:spPr>
          <a:xfrm>
            <a:off x="7532508" y="3105198"/>
            <a:ext cx="19778" cy="16873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2" name="object 392"/>
          <p:cNvSpPr/>
          <p:nvPr/>
        </p:nvSpPr>
        <p:spPr>
          <a:xfrm>
            <a:off x="7532508" y="310519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505" y="16873"/>
                </a:lnTo>
                <a:lnTo>
                  <a:pt x="13273" y="16873"/>
                </a:lnTo>
                <a:lnTo>
                  <a:pt x="19778" y="11155"/>
                </a:lnTo>
                <a:lnTo>
                  <a:pt x="19778" y="5549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" name="object 393"/>
          <p:cNvSpPr/>
          <p:nvPr/>
        </p:nvSpPr>
        <p:spPr>
          <a:xfrm>
            <a:off x="7549002" y="3136053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570" y="16896"/>
                </a:moveTo>
                <a:lnTo>
                  <a:pt x="0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" name="object 394"/>
          <p:cNvSpPr/>
          <p:nvPr/>
        </p:nvSpPr>
        <p:spPr>
          <a:xfrm>
            <a:off x="7549002" y="3130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7555572" y="3130464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0"/>
                </a:moveTo>
                <a:lnTo>
                  <a:pt x="0" y="16901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7555572" y="31529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7842593" y="2710931"/>
            <a:ext cx="19778" cy="16873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8" name="object 398"/>
          <p:cNvSpPr/>
          <p:nvPr/>
        </p:nvSpPr>
        <p:spPr>
          <a:xfrm>
            <a:off x="7842593" y="271093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07" y="16873"/>
                </a:lnTo>
                <a:lnTo>
                  <a:pt x="19778" y="11267"/>
                </a:lnTo>
                <a:lnTo>
                  <a:pt x="19778" y="5718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" name="object 399"/>
          <p:cNvSpPr/>
          <p:nvPr/>
        </p:nvSpPr>
        <p:spPr>
          <a:xfrm>
            <a:off x="7862382" y="2702466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" name="object 400"/>
          <p:cNvSpPr/>
          <p:nvPr/>
        </p:nvSpPr>
        <p:spPr>
          <a:xfrm>
            <a:off x="7865657" y="2713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" name="object 401"/>
          <p:cNvSpPr/>
          <p:nvPr/>
        </p:nvSpPr>
        <p:spPr>
          <a:xfrm>
            <a:off x="7859086" y="270252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155"/>
                </a:moveTo>
                <a:lnTo>
                  <a:pt x="6570" y="0"/>
                </a:lnTo>
              </a:path>
            </a:pathLst>
          </a:custGeom>
          <a:ln w="63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" name="object 402"/>
          <p:cNvSpPr/>
          <p:nvPr/>
        </p:nvSpPr>
        <p:spPr>
          <a:xfrm>
            <a:off x="7865657" y="26968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" name="object 403"/>
          <p:cNvSpPr/>
          <p:nvPr/>
        </p:nvSpPr>
        <p:spPr>
          <a:xfrm>
            <a:off x="8456124" y="2739129"/>
            <a:ext cx="19844" cy="16873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4" name="object 404"/>
          <p:cNvSpPr/>
          <p:nvPr/>
        </p:nvSpPr>
        <p:spPr>
          <a:xfrm>
            <a:off x="8456124" y="273912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" name="object 405"/>
          <p:cNvSpPr/>
          <p:nvPr/>
        </p:nvSpPr>
        <p:spPr>
          <a:xfrm>
            <a:off x="8452839" y="2770130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155"/>
                </a:moveTo>
                <a:lnTo>
                  <a:pt x="6570" y="0"/>
                </a:lnTo>
              </a:path>
            </a:pathLst>
          </a:custGeom>
          <a:ln w="63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" name="object 406"/>
          <p:cNvSpPr/>
          <p:nvPr/>
        </p:nvSpPr>
        <p:spPr>
          <a:xfrm>
            <a:off x="8466113" y="27644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" name="object 407"/>
          <p:cNvSpPr/>
          <p:nvPr/>
        </p:nvSpPr>
        <p:spPr>
          <a:xfrm>
            <a:off x="8452839" y="2764412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73" y="0"/>
                </a:moveTo>
                <a:lnTo>
                  <a:pt x="0" y="16873"/>
                </a:lnTo>
              </a:path>
            </a:pathLst>
          </a:custGeom>
          <a:ln w="61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" name="object 408"/>
          <p:cNvSpPr/>
          <p:nvPr/>
        </p:nvSpPr>
        <p:spPr>
          <a:xfrm>
            <a:off x="8452839" y="27868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" name="object 409"/>
          <p:cNvSpPr/>
          <p:nvPr/>
        </p:nvSpPr>
        <p:spPr>
          <a:xfrm>
            <a:off x="7888721" y="2620844"/>
            <a:ext cx="19844" cy="16873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0" name="object 410"/>
          <p:cNvSpPr/>
          <p:nvPr/>
        </p:nvSpPr>
        <p:spPr>
          <a:xfrm>
            <a:off x="7888721" y="262084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844" y="11267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" name="object 411"/>
          <p:cNvSpPr/>
          <p:nvPr/>
        </p:nvSpPr>
        <p:spPr>
          <a:xfrm>
            <a:off x="7872162" y="2651845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22479"/>
                </a:moveTo>
                <a:lnTo>
                  <a:pt x="19844" y="0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" name="object 412"/>
          <p:cNvSpPr/>
          <p:nvPr/>
        </p:nvSpPr>
        <p:spPr>
          <a:xfrm>
            <a:off x="7898709" y="2646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" name="object 413"/>
          <p:cNvSpPr/>
          <p:nvPr/>
        </p:nvSpPr>
        <p:spPr>
          <a:xfrm>
            <a:off x="7878930" y="2646239"/>
            <a:ext cx="20320" cy="28575"/>
          </a:xfrm>
          <a:custGeom>
            <a:avLst/>
            <a:gdLst/>
            <a:ahLst/>
            <a:cxnLst/>
            <a:rect l="l" t="t" r="r" b="b"/>
            <a:pathLst>
              <a:path w="20320" h="28575">
                <a:moveTo>
                  <a:pt x="19778" y="0"/>
                </a:moveTo>
                <a:lnTo>
                  <a:pt x="0" y="28085"/>
                </a:lnTo>
              </a:path>
            </a:pathLst>
          </a:custGeom>
          <a:ln w="62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" name="object 414"/>
          <p:cNvSpPr/>
          <p:nvPr/>
        </p:nvSpPr>
        <p:spPr>
          <a:xfrm>
            <a:off x="7878930" y="26799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" name="object 415"/>
          <p:cNvSpPr/>
          <p:nvPr/>
        </p:nvSpPr>
        <p:spPr>
          <a:xfrm>
            <a:off x="7908511" y="2612379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" name="object 416"/>
          <p:cNvSpPr/>
          <p:nvPr/>
        </p:nvSpPr>
        <p:spPr>
          <a:xfrm>
            <a:off x="7911785" y="26235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" name="object 417"/>
          <p:cNvSpPr/>
          <p:nvPr/>
        </p:nvSpPr>
        <p:spPr>
          <a:xfrm>
            <a:off x="7905280" y="2612435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155"/>
                </a:moveTo>
                <a:lnTo>
                  <a:pt x="6505" y="0"/>
                </a:lnTo>
              </a:path>
            </a:pathLst>
          </a:custGeom>
          <a:ln w="63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" name="object 418"/>
          <p:cNvSpPr/>
          <p:nvPr/>
        </p:nvSpPr>
        <p:spPr>
          <a:xfrm>
            <a:off x="7911785" y="26067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" name="object 419"/>
          <p:cNvSpPr/>
          <p:nvPr/>
        </p:nvSpPr>
        <p:spPr>
          <a:xfrm>
            <a:off x="8350726" y="3071394"/>
            <a:ext cx="19647" cy="16873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0" name="object 420"/>
          <p:cNvSpPr/>
          <p:nvPr/>
        </p:nvSpPr>
        <p:spPr>
          <a:xfrm>
            <a:off x="8350726" y="3071394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605"/>
                </a:moveTo>
                <a:lnTo>
                  <a:pt x="0" y="11155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647" y="11155"/>
                </a:lnTo>
                <a:lnTo>
                  <a:pt x="19647" y="5605"/>
                </a:lnTo>
                <a:lnTo>
                  <a:pt x="19647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" name="object 421"/>
          <p:cNvSpPr/>
          <p:nvPr/>
        </p:nvSpPr>
        <p:spPr>
          <a:xfrm>
            <a:off x="8334168" y="3096677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324"/>
                </a:moveTo>
                <a:lnTo>
                  <a:pt x="19844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" name="object 422"/>
          <p:cNvSpPr/>
          <p:nvPr/>
        </p:nvSpPr>
        <p:spPr>
          <a:xfrm>
            <a:off x="8360517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" name="object 423"/>
          <p:cNvSpPr/>
          <p:nvPr/>
        </p:nvSpPr>
        <p:spPr>
          <a:xfrm>
            <a:off x="8347243" y="3096677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0"/>
                </a:moveTo>
                <a:lnTo>
                  <a:pt x="0" y="11324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" name="object 424"/>
          <p:cNvSpPr/>
          <p:nvPr/>
        </p:nvSpPr>
        <p:spPr>
          <a:xfrm>
            <a:off x="8340738" y="31135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" name="object 425"/>
          <p:cNvSpPr/>
          <p:nvPr/>
        </p:nvSpPr>
        <p:spPr>
          <a:xfrm>
            <a:off x="8373659" y="3051549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207" y="0"/>
                </a:moveTo>
                <a:lnTo>
                  <a:pt x="0" y="22648"/>
                </a:lnTo>
              </a:path>
            </a:pathLst>
          </a:custGeom>
          <a:ln w="63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" name="object 426"/>
          <p:cNvSpPr/>
          <p:nvPr/>
        </p:nvSpPr>
        <p:spPr>
          <a:xfrm>
            <a:off x="8373659" y="30797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" name="object 427"/>
          <p:cNvSpPr/>
          <p:nvPr/>
        </p:nvSpPr>
        <p:spPr>
          <a:xfrm>
            <a:off x="8373659" y="3051549"/>
            <a:ext cx="6985" cy="28575"/>
          </a:xfrm>
          <a:custGeom>
            <a:avLst/>
            <a:gdLst/>
            <a:ahLst/>
            <a:cxnLst/>
            <a:rect l="l" t="t" r="r" b="b"/>
            <a:pathLst>
              <a:path w="6984" h="28575">
                <a:moveTo>
                  <a:pt x="0" y="28197"/>
                </a:moveTo>
                <a:lnTo>
                  <a:pt x="6702" y="0"/>
                </a:lnTo>
              </a:path>
            </a:pathLst>
          </a:custGeom>
          <a:ln w="64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" name="object 428"/>
          <p:cNvSpPr/>
          <p:nvPr/>
        </p:nvSpPr>
        <p:spPr>
          <a:xfrm>
            <a:off x="8380362" y="30459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" name="object 429"/>
          <p:cNvSpPr/>
          <p:nvPr/>
        </p:nvSpPr>
        <p:spPr>
          <a:xfrm>
            <a:off x="8528800" y="2834767"/>
            <a:ext cx="19844" cy="16929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0" name="object 430"/>
          <p:cNvSpPr/>
          <p:nvPr/>
        </p:nvSpPr>
        <p:spPr>
          <a:xfrm>
            <a:off x="8528800" y="283476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74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141" y="16929"/>
                </a:lnTo>
                <a:lnTo>
                  <a:pt x="19844" y="11324"/>
                </a:lnTo>
                <a:lnTo>
                  <a:pt x="19844" y="5774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77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" name="object 431"/>
          <p:cNvSpPr/>
          <p:nvPr/>
        </p:nvSpPr>
        <p:spPr>
          <a:xfrm>
            <a:off x="8505735" y="2848894"/>
            <a:ext cx="19685" cy="0"/>
          </a:xfrm>
          <a:custGeom>
            <a:avLst/>
            <a:gdLst/>
            <a:ahLst/>
            <a:cxnLst/>
            <a:rect l="l" t="t" r="r" b="b"/>
            <a:pathLst>
              <a:path w="19684" h="0">
                <a:moveTo>
                  <a:pt x="0" y="0"/>
                </a:moveTo>
                <a:lnTo>
                  <a:pt x="19647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" name="object 432"/>
          <p:cNvSpPr/>
          <p:nvPr/>
        </p:nvSpPr>
        <p:spPr>
          <a:xfrm>
            <a:off x="8532086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" name="object 433"/>
          <p:cNvSpPr/>
          <p:nvPr/>
        </p:nvSpPr>
        <p:spPr>
          <a:xfrm>
            <a:off x="8512307" y="284889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19778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" name="object 434"/>
          <p:cNvSpPr/>
          <p:nvPr/>
        </p:nvSpPr>
        <p:spPr>
          <a:xfrm>
            <a:off x="8505735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" name="object 435"/>
          <p:cNvSpPr/>
          <p:nvPr/>
        </p:nvSpPr>
        <p:spPr>
          <a:xfrm>
            <a:off x="7539013" y="3150158"/>
            <a:ext cx="19844" cy="16901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6" name="object 436"/>
          <p:cNvSpPr/>
          <p:nvPr/>
        </p:nvSpPr>
        <p:spPr>
          <a:xfrm>
            <a:off x="7539013" y="315015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768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729"/>
                </a:lnTo>
                <a:lnTo>
                  <a:pt x="19844" y="0"/>
                </a:lnTo>
                <a:lnTo>
                  <a:pt x="13273" y="0"/>
                </a:lnTo>
                <a:lnTo>
                  <a:pt x="6768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" name="object 437"/>
          <p:cNvSpPr/>
          <p:nvPr/>
        </p:nvSpPr>
        <p:spPr>
          <a:xfrm>
            <a:off x="7515949" y="3175441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312"/>
                </a:moveTo>
                <a:lnTo>
                  <a:pt x="19844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" name="object 438"/>
          <p:cNvSpPr/>
          <p:nvPr/>
        </p:nvSpPr>
        <p:spPr>
          <a:xfrm>
            <a:off x="7542299" y="31698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" name="object 439"/>
          <p:cNvSpPr/>
          <p:nvPr/>
        </p:nvSpPr>
        <p:spPr>
          <a:xfrm>
            <a:off x="7522520" y="3175441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26481" y="0"/>
                </a:moveTo>
                <a:lnTo>
                  <a:pt x="0" y="11312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" name="object 440"/>
          <p:cNvSpPr/>
          <p:nvPr/>
        </p:nvSpPr>
        <p:spPr>
          <a:xfrm>
            <a:off x="7515949" y="31867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" name="object 441"/>
          <p:cNvSpPr/>
          <p:nvPr/>
        </p:nvSpPr>
        <p:spPr>
          <a:xfrm>
            <a:off x="7568845" y="316426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13076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" name="object 442"/>
          <p:cNvSpPr/>
          <p:nvPr/>
        </p:nvSpPr>
        <p:spPr>
          <a:xfrm>
            <a:off x="7562143" y="3164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" name="object 443"/>
          <p:cNvSpPr/>
          <p:nvPr/>
        </p:nvSpPr>
        <p:spPr>
          <a:xfrm>
            <a:off x="7562143" y="3158679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589"/>
                </a:moveTo>
                <a:lnTo>
                  <a:pt x="13273" y="0"/>
                </a:lnTo>
              </a:path>
            </a:pathLst>
          </a:custGeom>
          <a:ln w="57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" name="object 444"/>
          <p:cNvSpPr/>
          <p:nvPr/>
        </p:nvSpPr>
        <p:spPr>
          <a:xfrm>
            <a:off x="7581922" y="31586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" name="object 445"/>
          <p:cNvSpPr/>
          <p:nvPr/>
        </p:nvSpPr>
        <p:spPr>
          <a:xfrm>
            <a:off x="7492885" y="3178372"/>
            <a:ext cx="19778" cy="16896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6" name="object 446"/>
          <p:cNvSpPr/>
          <p:nvPr/>
        </p:nvSpPr>
        <p:spPr>
          <a:xfrm>
            <a:off x="7492885" y="317837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570" y="16896"/>
                </a:lnTo>
                <a:lnTo>
                  <a:pt x="13273" y="1689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" name="object 447"/>
          <p:cNvSpPr/>
          <p:nvPr/>
        </p:nvSpPr>
        <p:spPr>
          <a:xfrm>
            <a:off x="8284753" y="2964377"/>
            <a:ext cx="19647" cy="16929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8" name="object 448"/>
          <p:cNvSpPr/>
          <p:nvPr/>
        </p:nvSpPr>
        <p:spPr>
          <a:xfrm>
            <a:off x="8284753" y="2964377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605"/>
                </a:moveTo>
                <a:lnTo>
                  <a:pt x="0" y="11211"/>
                </a:lnTo>
                <a:lnTo>
                  <a:pt x="0" y="16929"/>
                </a:lnTo>
                <a:lnTo>
                  <a:pt x="6505" y="16929"/>
                </a:lnTo>
                <a:lnTo>
                  <a:pt x="13076" y="16929"/>
                </a:lnTo>
                <a:lnTo>
                  <a:pt x="19647" y="11211"/>
                </a:lnTo>
                <a:lnTo>
                  <a:pt x="19647" y="5605"/>
                </a:lnTo>
                <a:lnTo>
                  <a:pt x="19647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" name="object 449"/>
          <p:cNvSpPr/>
          <p:nvPr/>
        </p:nvSpPr>
        <p:spPr>
          <a:xfrm>
            <a:off x="8307686" y="298965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605"/>
                </a:moveTo>
                <a:lnTo>
                  <a:pt x="0" y="0"/>
                </a:lnTo>
              </a:path>
            </a:pathLst>
          </a:custGeom>
          <a:ln w="5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" name="object 450"/>
          <p:cNvSpPr/>
          <p:nvPr/>
        </p:nvSpPr>
        <p:spPr>
          <a:xfrm>
            <a:off x="8307686" y="2984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" name="object 451"/>
          <p:cNvSpPr/>
          <p:nvPr/>
        </p:nvSpPr>
        <p:spPr>
          <a:xfrm>
            <a:off x="8307686" y="298410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549"/>
                </a:lnTo>
              </a:path>
            </a:pathLst>
          </a:custGeom>
          <a:ln w="59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" name="object 452"/>
          <p:cNvSpPr/>
          <p:nvPr/>
        </p:nvSpPr>
        <p:spPr>
          <a:xfrm>
            <a:off x="8320894" y="299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" name="object 453"/>
          <p:cNvSpPr/>
          <p:nvPr/>
        </p:nvSpPr>
        <p:spPr>
          <a:xfrm>
            <a:off x="8429775" y="2778483"/>
            <a:ext cx="19844" cy="16929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4" name="object 454"/>
          <p:cNvSpPr/>
          <p:nvPr/>
        </p:nvSpPr>
        <p:spPr>
          <a:xfrm>
            <a:off x="8429775" y="277848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" name="object 455"/>
          <p:cNvSpPr/>
          <p:nvPr/>
        </p:nvSpPr>
        <p:spPr>
          <a:xfrm>
            <a:off x="8459410" y="2815090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844" y="22479"/>
                </a:moveTo>
                <a:lnTo>
                  <a:pt x="0" y="0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" name="object 456"/>
          <p:cNvSpPr/>
          <p:nvPr/>
        </p:nvSpPr>
        <p:spPr>
          <a:xfrm>
            <a:off x="8452839" y="28095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" name="object 457"/>
          <p:cNvSpPr/>
          <p:nvPr/>
        </p:nvSpPr>
        <p:spPr>
          <a:xfrm>
            <a:off x="8459410" y="2803766"/>
            <a:ext cx="20320" cy="28575"/>
          </a:xfrm>
          <a:custGeom>
            <a:avLst/>
            <a:gdLst/>
            <a:ahLst/>
            <a:cxnLst/>
            <a:rect l="l" t="t" r="r" b="b"/>
            <a:pathLst>
              <a:path w="20320" h="28575">
                <a:moveTo>
                  <a:pt x="0" y="0"/>
                </a:moveTo>
                <a:lnTo>
                  <a:pt x="19844" y="28253"/>
                </a:lnTo>
              </a:path>
            </a:pathLst>
          </a:custGeom>
          <a:ln w="6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" name="object 458"/>
          <p:cNvSpPr/>
          <p:nvPr/>
        </p:nvSpPr>
        <p:spPr>
          <a:xfrm>
            <a:off x="8479255" y="28375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" name="object 459"/>
          <p:cNvSpPr/>
          <p:nvPr/>
        </p:nvSpPr>
        <p:spPr>
          <a:xfrm>
            <a:off x="8393438" y="2792610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 h="0">
                <a:moveTo>
                  <a:pt x="0" y="0"/>
                </a:moveTo>
                <a:lnTo>
                  <a:pt x="33052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" name="object 460"/>
          <p:cNvSpPr/>
          <p:nvPr/>
        </p:nvSpPr>
        <p:spPr>
          <a:xfrm>
            <a:off x="8433061" y="2792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" name="object 461"/>
          <p:cNvSpPr/>
          <p:nvPr/>
        </p:nvSpPr>
        <p:spPr>
          <a:xfrm>
            <a:off x="8400140" y="2798216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 h="0">
                <a:moveTo>
                  <a:pt x="3292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" name="object 462"/>
          <p:cNvSpPr/>
          <p:nvPr/>
        </p:nvSpPr>
        <p:spPr>
          <a:xfrm>
            <a:off x="8393438" y="2798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" name="object 463"/>
          <p:cNvSpPr/>
          <p:nvPr/>
        </p:nvSpPr>
        <p:spPr>
          <a:xfrm>
            <a:off x="8475969" y="2834767"/>
            <a:ext cx="19778" cy="16929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4" name="object 464"/>
          <p:cNvSpPr/>
          <p:nvPr/>
        </p:nvSpPr>
        <p:spPr>
          <a:xfrm>
            <a:off x="8475969" y="283476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74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07" y="16929"/>
                </a:lnTo>
                <a:lnTo>
                  <a:pt x="19778" y="11324"/>
                </a:lnTo>
                <a:lnTo>
                  <a:pt x="19778" y="5774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77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" name="object 465"/>
          <p:cNvSpPr/>
          <p:nvPr/>
        </p:nvSpPr>
        <p:spPr>
          <a:xfrm>
            <a:off x="8466113" y="2865824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22479"/>
                </a:moveTo>
                <a:lnTo>
                  <a:pt x="13141" y="0"/>
                </a:lnTo>
              </a:path>
            </a:pathLst>
          </a:custGeom>
          <a:ln w="63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" name="object 466"/>
          <p:cNvSpPr/>
          <p:nvPr/>
        </p:nvSpPr>
        <p:spPr>
          <a:xfrm>
            <a:off x="8479255" y="28602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" name="object 467"/>
          <p:cNvSpPr/>
          <p:nvPr/>
        </p:nvSpPr>
        <p:spPr>
          <a:xfrm>
            <a:off x="8466113" y="2860218"/>
            <a:ext cx="20320" cy="28575"/>
          </a:xfrm>
          <a:custGeom>
            <a:avLst/>
            <a:gdLst/>
            <a:ahLst/>
            <a:cxnLst/>
            <a:rect l="l" t="t" r="r" b="b"/>
            <a:pathLst>
              <a:path w="20320" h="28575">
                <a:moveTo>
                  <a:pt x="19844" y="0"/>
                </a:moveTo>
                <a:lnTo>
                  <a:pt x="0" y="28085"/>
                </a:lnTo>
              </a:path>
            </a:pathLst>
          </a:custGeom>
          <a:ln w="62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" name="object 468"/>
          <p:cNvSpPr/>
          <p:nvPr/>
        </p:nvSpPr>
        <p:spPr>
          <a:xfrm>
            <a:off x="8466113" y="2894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" name="object 469"/>
          <p:cNvSpPr/>
          <p:nvPr/>
        </p:nvSpPr>
        <p:spPr>
          <a:xfrm>
            <a:off x="8311103" y="3105198"/>
            <a:ext cx="19778" cy="16873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0" name="object 470"/>
          <p:cNvSpPr/>
          <p:nvPr/>
        </p:nvSpPr>
        <p:spPr>
          <a:xfrm>
            <a:off x="8311103" y="310519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570" y="16873"/>
                </a:lnTo>
                <a:lnTo>
                  <a:pt x="13076" y="16873"/>
                </a:lnTo>
                <a:lnTo>
                  <a:pt x="19778" y="11155"/>
                </a:lnTo>
                <a:lnTo>
                  <a:pt x="19778" y="5549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" name="object 471"/>
          <p:cNvSpPr/>
          <p:nvPr/>
        </p:nvSpPr>
        <p:spPr>
          <a:xfrm>
            <a:off x="8409996" y="2992462"/>
            <a:ext cx="19778" cy="16929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2" name="object 472"/>
          <p:cNvSpPr/>
          <p:nvPr/>
        </p:nvSpPr>
        <p:spPr>
          <a:xfrm>
            <a:off x="8409996" y="299246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07" y="16929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" name="object 473"/>
          <p:cNvSpPr/>
          <p:nvPr/>
        </p:nvSpPr>
        <p:spPr>
          <a:xfrm>
            <a:off x="8400140" y="301791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11155"/>
                </a:moveTo>
                <a:lnTo>
                  <a:pt x="13076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" name="object 474"/>
          <p:cNvSpPr/>
          <p:nvPr/>
        </p:nvSpPr>
        <p:spPr>
          <a:xfrm>
            <a:off x="8419985" y="30121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" name="object 475"/>
          <p:cNvSpPr/>
          <p:nvPr/>
        </p:nvSpPr>
        <p:spPr>
          <a:xfrm>
            <a:off x="8406711" y="301791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0"/>
                </a:moveTo>
                <a:lnTo>
                  <a:pt x="0" y="11155"/>
                </a:lnTo>
              </a:path>
            </a:pathLst>
          </a:custGeom>
          <a:ln w="59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" name="object 476"/>
          <p:cNvSpPr/>
          <p:nvPr/>
        </p:nvSpPr>
        <p:spPr>
          <a:xfrm>
            <a:off x="8400140" y="30347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" name="object 477"/>
          <p:cNvSpPr/>
          <p:nvPr/>
        </p:nvSpPr>
        <p:spPr>
          <a:xfrm>
            <a:off x="8436478" y="3133261"/>
            <a:ext cx="19647" cy="16896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8" name="object 478"/>
          <p:cNvSpPr/>
          <p:nvPr/>
        </p:nvSpPr>
        <p:spPr>
          <a:xfrm>
            <a:off x="8436478" y="3133261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141" y="16896"/>
                </a:lnTo>
                <a:lnTo>
                  <a:pt x="19647" y="11312"/>
                </a:lnTo>
                <a:lnTo>
                  <a:pt x="19647" y="5723"/>
                </a:lnTo>
                <a:lnTo>
                  <a:pt x="19647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" name="object 479"/>
          <p:cNvSpPr/>
          <p:nvPr/>
        </p:nvSpPr>
        <p:spPr>
          <a:xfrm>
            <a:off x="7849295" y="2671522"/>
            <a:ext cx="19647" cy="16873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0" name="object 480"/>
          <p:cNvSpPr/>
          <p:nvPr/>
        </p:nvSpPr>
        <p:spPr>
          <a:xfrm>
            <a:off x="7849295" y="2671522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647" y="11324"/>
                </a:lnTo>
                <a:lnTo>
                  <a:pt x="19647" y="5605"/>
                </a:lnTo>
                <a:lnTo>
                  <a:pt x="19647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" name="object 481"/>
          <p:cNvSpPr/>
          <p:nvPr/>
        </p:nvSpPr>
        <p:spPr>
          <a:xfrm>
            <a:off x="7826033" y="2674324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0"/>
                </a:moveTo>
                <a:lnTo>
                  <a:pt x="19778" y="5605"/>
                </a:lnTo>
              </a:path>
            </a:pathLst>
          </a:custGeom>
          <a:ln w="56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" name="object 482"/>
          <p:cNvSpPr/>
          <p:nvPr/>
        </p:nvSpPr>
        <p:spPr>
          <a:xfrm>
            <a:off x="7852515" y="26799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" name="object 483"/>
          <p:cNvSpPr/>
          <p:nvPr/>
        </p:nvSpPr>
        <p:spPr>
          <a:xfrm>
            <a:off x="7832736" y="2674324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11324"/>
                </a:moveTo>
                <a:lnTo>
                  <a:pt x="0" y="0"/>
                </a:lnTo>
              </a:path>
            </a:pathLst>
          </a:custGeom>
          <a:ln w="58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" name="object 484"/>
          <p:cNvSpPr/>
          <p:nvPr/>
        </p:nvSpPr>
        <p:spPr>
          <a:xfrm>
            <a:off x="7826033" y="2674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" name="object 485"/>
          <p:cNvSpPr/>
          <p:nvPr/>
        </p:nvSpPr>
        <p:spPr>
          <a:xfrm>
            <a:off x="7878930" y="2691198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11324"/>
                </a:moveTo>
                <a:lnTo>
                  <a:pt x="0" y="0"/>
                </a:lnTo>
              </a:path>
            </a:pathLst>
          </a:custGeom>
          <a:ln w="58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" name="object 486"/>
          <p:cNvSpPr/>
          <p:nvPr/>
        </p:nvSpPr>
        <p:spPr>
          <a:xfrm>
            <a:off x="7872162" y="26911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7" name="object 487"/>
          <p:cNvSpPr/>
          <p:nvPr/>
        </p:nvSpPr>
        <p:spPr>
          <a:xfrm>
            <a:off x="7878930" y="2691198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605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" name="object 488"/>
          <p:cNvSpPr/>
          <p:nvPr/>
        </p:nvSpPr>
        <p:spPr>
          <a:xfrm>
            <a:off x="7898709" y="27025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9" name="object 489"/>
          <p:cNvSpPr/>
          <p:nvPr/>
        </p:nvSpPr>
        <p:spPr>
          <a:xfrm>
            <a:off x="7895423" y="2581434"/>
            <a:ext cx="19844" cy="16929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0" name="object 490"/>
          <p:cNvSpPr/>
          <p:nvPr/>
        </p:nvSpPr>
        <p:spPr>
          <a:xfrm>
            <a:off x="7895423" y="258143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141" y="16929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" name="object 491"/>
          <p:cNvSpPr/>
          <p:nvPr/>
        </p:nvSpPr>
        <p:spPr>
          <a:xfrm>
            <a:off x="7796399" y="2654648"/>
            <a:ext cx="19778" cy="16873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2" name="object 492"/>
          <p:cNvSpPr/>
          <p:nvPr/>
        </p:nvSpPr>
        <p:spPr>
          <a:xfrm>
            <a:off x="7796399" y="265464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778" y="11267"/>
                </a:lnTo>
                <a:lnTo>
                  <a:pt x="19778" y="5549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" name="object 493"/>
          <p:cNvSpPr/>
          <p:nvPr/>
        </p:nvSpPr>
        <p:spPr>
          <a:xfrm>
            <a:off x="8475969" y="2930629"/>
            <a:ext cx="19778" cy="16873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4" name="object 494"/>
          <p:cNvSpPr/>
          <p:nvPr/>
        </p:nvSpPr>
        <p:spPr>
          <a:xfrm>
            <a:off x="8475969" y="293062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702" y="16873"/>
                </a:lnTo>
                <a:lnTo>
                  <a:pt x="13207" y="16873"/>
                </a:lnTo>
                <a:lnTo>
                  <a:pt x="19778" y="11155"/>
                </a:lnTo>
                <a:lnTo>
                  <a:pt x="19778" y="5549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" name="object 495"/>
          <p:cNvSpPr/>
          <p:nvPr/>
        </p:nvSpPr>
        <p:spPr>
          <a:xfrm>
            <a:off x="8472684" y="2910896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0"/>
                </a:moveTo>
                <a:lnTo>
                  <a:pt x="13273" y="16761"/>
                </a:lnTo>
              </a:path>
            </a:pathLst>
          </a:custGeom>
          <a:ln w="61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" name="object 496"/>
          <p:cNvSpPr/>
          <p:nvPr/>
        </p:nvSpPr>
        <p:spPr>
          <a:xfrm>
            <a:off x="8485957" y="29333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" name="object 497"/>
          <p:cNvSpPr/>
          <p:nvPr/>
        </p:nvSpPr>
        <p:spPr>
          <a:xfrm>
            <a:off x="8472684" y="2922108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11267"/>
                </a:moveTo>
                <a:lnTo>
                  <a:pt x="0" y="0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8" name="object 498"/>
          <p:cNvSpPr/>
          <p:nvPr/>
        </p:nvSpPr>
        <p:spPr>
          <a:xfrm>
            <a:off x="8466113" y="2916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" name="object 499"/>
          <p:cNvSpPr/>
          <p:nvPr/>
        </p:nvSpPr>
        <p:spPr>
          <a:xfrm>
            <a:off x="8443048" y="2885501"/>
            <a:ext cx="19778" cy="16873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0" name="object 500"/>
          <p:cNvSpPr/>
          <p:nvPr/>
        </p:nvSpPr>
        <p:spPr>
          <a:xfrm>
            <a:off x="8443048" y="288550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570" y="16873"/>
                </a:lnTo>
                <a:lnTo>
                  <a:pt x="13076" y="16873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" name="object 501"/>
          <p:cNvSpPr/>
          <p:nvPr/>
        </p:nvSpPr>
        <p:spPr>
          <a:xfrm>
            <a:off x="8406711" y="2899572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 h="0">
                <a:moveTo>
                  <a:pt x="0" y="0"/>
                </a:moveTo>
                <a:lnTo>
                  <a:pt x="33052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" name="object 502"/>
          <p:cNvSpPr/>
          <p:nvPr/>
        </p:nvSpPr>
        <p:spPr>
          <a:xfrm>
            <a:off x="8446334" y="28995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" name="object 503"/>
          <p:cNvSpPr/>
          <p:nvPr/>
        </p:nvSpPr>
        <p:spPr>
          <a:xfrm>
            <a:off x="8413216" y="2905178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 h="0">
                <a:moveTo>
                  <a:pt x="33117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" name="object 504"/>
          <p:cNvSpPr/>
          <p:nvPr/>
        </p:nvSpPr>
        <p:spPr>
          <a:xfrm>
            <a:off x="8406711" y="29051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5" name="object 505"/>
          <p:cNvSpPr/>
          <p:nvPr/>
        </p:nvSpPr>
        <p:spPr>
          <a:xfrm>
            <a:off x="8370374" y="3026266"/>
            <a:ext cx="19778" cy="16929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6" name="object 506"/>
          <p:cNvSpPr/>
          <p:nvPr/>
        </p:nvSpPr>
        <p:spPr>
          <a:xfrm>
            <a:off x="8370374" y="302626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" name="object 507"/>
          <p:cNvSpPr/>
          <p:nvPr/>
        </p:nvSpPr>
        <p:spPr>
          <a:xfrm>
            <a:off x="8340738" y="3006589"/>
            <a:ext cx="33020" cy="22860"/>
          </a:xfrm>
          <a:custGeom>
            <a:avLst/>
            <a:gdLst/>
            <a:ahLst/>
            <a:cxnLst/>
            <a:rect l="l" t="t" r="r" b="b"/>
            <a:pathLst>
              <a:path w="33020" h="22860">
                <a:moveTo>
                  <a:pt x="0" y="0"/>
                </a:moveTo>
                <a:lnTo>
                  <a:pt x="32920" y="22479"/>
                </a:lnTo>
              </a:path>
            </a:pathLst>
          </a:custGeom>
          <a:ln w="58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" name="object 508"/>
          <p:cNvSpPr/>
          <p:nvPr/>
        </p:nvSpPr>
        <p:spPr>
          <a:xfrm>
            <a:off x="8340738" y="3017913"/>
            <a:ext cx="33020" cy="17145"/>
          </a:xfrm>
          <a:custGeom>
            <a:avLst/>
            <a:gdLst/>
            <a:ahLst/>
            <a:cxnLst/>
            <a:rect l="l" t="t" r="r" b="b"/>
            <a:pathLst>
              <a:path w="33020" h="17144">
                <a:moveTo>
                  <a:pt x="32920" y="16873"/>
                </a:moveTo>
                <a:lnTo>
                  <a:pt x="0" y="0"/>
                </a:lnTo>
              </a:path>
            </a:pathLst>
          </a:custGeom>
          <a:ln w="57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" name="object 509"/>
          <p:cNvSpPr/>
          <p:nvPr/>
        </p:nvSpPr>
        <p:spPr>
          <a:xfrm>
            <a:off x="8334168" y="30121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" name="object 510"/>
          <p:cNvSpPr/>
          <p:nvPr/>
        </p:nvSpPr>
        <p:spPr>
          <a:xfrm>
            <a:off x="8400140" y="305154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718"/>
                </a:moveTo>
                <a:lnTo>
                  <a:pt x="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" name="object 511"/>
          <p:cNvSpPr/>
          <p:nvPr/>
        </p:nvSpPr>
        <p:spPr>
          <a:xfrm>
            <a:off x="8393438" y="30459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" name="object 512"/>
          <p:cNvSpPr/>
          <p:nvPr/>
        </p:nvSpPr>
        <p:spPr>
          <a:xfrm>
            <a:off x="8393438" y="304594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605"/>
                </a:lnTo>
              </a:path>
            </a:pathLst>
          </a:custGeom>
          <a:ln w="5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" name="object 513"/>
          <p:cNvSpPr/>
          <p:nvPr/>
        </p:nvSpPr>
        <p:spPr>
          <a:xfrm>
            <a:off x="8406711" y="30572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" name="object 514"/>
          <p:cNvSpPr/>
          <p:nvPr/>
        </p:nvSpPr>
        <p:spPr>
          <a:xfrm>
            <a:off x="8363803" y="2778483"/>
            <a:ext cx="19844" cy="16929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5" name="object 515"/>
          <p:cNvSpPr/>
          <p:nvPr/>
        </p:nvSpPr>
        <p:spPr>
          <a:xfrm>
            <a:off x="8363803" y="277848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" name="object 516"/>
          <p:cNvSpPr/>
          <p:nvPr/>
        </p:nvSpPr>
        <p:spPr>
          <a:xfrm>
            <a:off x="8360517" y="2758806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0"/>
                </a:moveTo>
                <a:lnTo>
                  <a:pt x="13141" y="16929"/>
                </a:lnTo>
              </a:path>
            </a:pathLst>
          </a:custGeom>
          <a:ln w="61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" name="object 517"/>
          <p:cNvSpPr/>
          <p:nvPr/>
        </p:nvSpPr>
        <p:spPr>
          <a:xfrm>
            <a:off x="8373659" y="27812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" name="object 518"/>
          <p:cNvSpPr/>
          <p:nvPr/>
        </p:nvSpPr>
        <p:spPr>
          <a:xfrm>
            <a:off x="8360517" y="2770130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141" y="11155"/>
                </a:moveTo>
                <a:lnTo>
                  <a:pt x="0" y="0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" name="object 519"/>
          <p:cNvSpPr/>
          <p:nvPr/>
        </p:nvSpPr>
        <p:spPr>
          <a:xfrm>
            <a:off x="8354012" y="27644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" name="object 520"/>
          <p:cNvSpPr/>
          <p:nvPr/>
        </p:nvSpPr>
        <p:spPr>
          <a:xfrm>
            <a:off x="8354012" y="2809540"/>
            <a:ext cx="19685" cy="28575"/>
          </a:xfrm>
          <a:custGeom>
            <a:avLst/>
            <a:gdLst/>
            <a:ahLst/>
            <a:cxnLst/>
            <a:rect l="l" t="t" r="r" b="b"/>
            <a:pathLst>
              <a:path w="19684" h="28575">
                <a:moveTo>
                  <a:pt x="0" y="28029"/>
                </a:moveTo>
                <a:lnTo>
                  <a:pt x="19647" y="0"/>
                </a:lnTo>
              </a:path>
            </a:pathLst>
          </a:custGeom>
          <a:ln w="62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" name="object 521"/>
          <p:cNvSpPr/>
          <p:nvPr/>
        </p:nvSpPr>
        <p:spPr>
          <a:xfrm>
            <a:off x="8373659" y="28037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" name="object 522"/>
          <p:cNvSpPr/>
          <p:nvPr/>
        </p:nvSpPr>
        <p:spPr>
          <a:xfrm>
            <a:off x="8360517" y="2803766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13141" y="0"/>
                </a:moveTo>
                <a:lnTo>
                  <a:pt x="0" y="28253"/>
                </a:lnTo>
              </a:path>
            </a:pathLst>
          </a:custGeom>
          <a:ln w="63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" name="object 523"/>
          <p:cNvSpPr/>
          <p:nvPr/>
        </p:nvSpPr>
        <p:spPr>
          <a:xfrm>
            <a:off x="8360517" y="28375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" name="object 524"/>
          <p:cNvSpPr/>
          <p:nvPr/>
        </p:nvSpPr>
        <p:spPr>
          <a:xfrm>
            <a:off x="8330882" y="2739129"/>
            <a:ext cx="19844" cy="16873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5" name="object 525"/>
          <p:cNvSpPr/>
          <p:nvPr/>
        </p:nvSpPr>
        <p:spPr>
          <a:xfrm>
            <a:off x="8330882" y="273912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570" y="16873"/>
                </a:lnTo>
                <a:lnTo>
                  <a:pt x="13141" y="16873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" name="object 526"/>
          <p:cNvSpPr/>
          <p:nvPr/>
        </p:nvSpPr>
        <p:spPr>
          <a:xfrm>
            <a:off x="8304401" y="2986912"/>
            <a:ext cx="19778" cy="16873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7" name="object 527"/>
          <p:cNvSpPr/>
          <p:nvPr/>
        </p:nvSpPr>
        <p:spPr>
          <a:xfrm>
            <a:off x="8304401" y="298691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778" y="11267"/>
                </a:lnTo>
                <a:lnTo>
                  <a:pt x="19778" y="5549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" name="object 528"/>
          <p:cNvSpPr/>
          <p:nvPr/>
        </p:nvSpPr>
        <p:spPr>
          <a:xfrm>
            <a:off x="8288039" y="3012195"/>
            <a:ext cx="19685" cy="11430"/>
          </a:xfrm>
          <a:custGeom>
            <a:avLst/>
            <a:gdLst/>
            <a:ahLst/>
            <a:cxnLst/>
            <a:rect l="l" t="t" r="r" b="b"/>
            <a:pathLst>
              <a:path w="19684" h="11430">
                <a:moveTo>
                  <a:pt x="0" y="11267"/>
                </a:moveTo>
                <a:lnTo>
                  <a:pt x="19647" y="0"/>
                </a:lnTo>
              </a:path>
            </a:pathLst>
          </a:custGeom>
          <a:ln w="58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" name="object 529"/>
          <p:cNvSpPr/>
          <p:nvPr/>
        </p:nvSpPr>
        <p:spPr>
          <a:xfrm>
            <a:off x="8314389" y="30121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" name="object 530"/>
          <p:cNvSpPr/>
          <p:nvPr/>
        </p:nvSpPr>
        <p:spPr>
          <a:xfrm>
            <a:off x="8301115" y="3012195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0"/>
                </a:moveTo>
                <a:lnTo>
                  <a:pt x="0" y="11267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" name="object 531"/>
          <p:cNvSpPr/>
          <p:nvPr/>
        </p:nvSpPr>
        <p:spPr>
          <a:xfrm>
            <a:off x="8294544" y="30290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" name="object 532"/>
          <p:cNvSpPr/>
          <p:nvPr/>
        </p:nvSpPr>
        <p:spPr>
          <a:xfrm>
            <a:off x="8327465" y="2961461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13273" y="0"/>
                </a:moveTo>
                <a:lnTo>
                  <a:pt x="0" y="28197"/>
                </a:lnTo>
              </a:path>
            </a:pathLst>
          </a:custGeom>
          <a:ln w="63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" name="object 533"/>
          <p:cNvSpPr/>
          <p:nvPr/>
        </p:nvSpPr>
        <p:spPr>
          <a:xfrm>
            <a:off x="8327465" y="299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" name="object 534"/>
          <p:cNvSpPr/>
          <p:nvPr/>
        </p:nvSpPr>
        <p:spPr>
          <a:xfrm>
            <a:off x="8327465" y="2967179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22479"/>
                </a:moveTo>
                <a:lnTo>
                  <a:pt x="6702" y="0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" name="object 535"/>
          <p:cNvSpPr/>
          <p:nvPr/>
        </p:nvSpPr>
        <p:spPr>
          <a:xfrm>
            <a:off x="8334168" y="29614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" name="object 536"/>
          <p:cNvSpPr/>
          <p:nvPr/>
        </p:nvSpPr>
        <p:spPr>
          <a:xfrm>
            <a:off x="7941617" y="2710931"/>
            <a:ext cx="19778" cy="16873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7" name="object 537"/>
          <p:cNvSpPr/>
          <p:nvPr/>
        </p:nvSpPr>
        <p:spPr>
          <a:xfrm>
            <a:off x="7941617" y="271093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267"/>
                </a:lnTo>
                <a:lnTo>
                  <a:pt x="19778" y="5718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" name="object 538"/>
          <p:cNvSpPr/>
          <p:nvPr/>
        </p:nvSpPr>
        <p:spPr>
          <a:xfrm>
            <a:off x="7925058" y="2708128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844" y="11324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" name="object 539"/>
          <p:cNvSpPr/>
          <p:nvPr/>
        </p:nvSpPr>
        <p:spPr>
          <a:xfrm>
            <a:off x="7951408" y="27194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0" name="object 540"/>
          <p:cNvSpPr/>
          <p:nvPr/>
        </p:nvSpPr>
        <p:spPr>
          <a:xfrm>
            <a:off x="7931629" y="2713678"/>
            <a:ext cx="20320" cy="6350"/>
          </a:xfrm>
          <a:custGeom>
            <a:avLst/>
            <a:gdLst/>
            <a:ahLst/>
            <a:cxnLst/>
            <a:rect l="l" t="t" r="r" b="b"/>
            <a:pathLst>
              <a:path w="20320" h="6350">
                <a:moveTo>
                  <a:pt x="19778" y="5774"/>
                </a:moveTo>
                <a:lnTo>
                  <a:pt x="0" y="0"/>
                </a:lnTo>
              </a:path>
            </a:pathLst>
          </a:custGeom>
          <a:ln w="56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" name="object 541"/>
          <p:cNvSpPr/>
          <p:nvPr/>
        </p:nvSpPr>
        <p:spPr>
          <a:xfrm>
            <a:off x="7925058" y="2713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" name="object 542"/>
          <p:cNvSpPr/>
          <p:nvPr/>
        </p:nvSpPr>
        <p:spPr>
          <a:xfrm>
            <a:off x="7624830" y="3122072"/>
            <a:ext cx="19778" cy="16913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3" name="object 543"/>
          <p:cNvSpPr/>
          <p:nvPr/>
        </p:nvSpPr>
        <p:spPr>
          <a:xfrm>
            <a:off x="7624830" y="312207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89"/>
                </a:lnTo>
                <a:lnTo>
                  <a:pt x="0" y="16913"/>
                </a:lnTo>
                <a:lnTo>
                  <a:pt x="6702" y="16913"/>
                </a:lnTo>
                <a:lnTo>
                  <a:pt x="13273" y="16913"/>
                </a:lnTo>
                <a:lnTo>
                  <a:pt x="19778" y="11189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" name="object 544"/>
          <p:cNvSpPr/>
          <p:nvPr/>
        </p:nvSpPr>
        <p:spPr>
          <a:xfrm>
            <a:off x="7601767" y="3141777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172"/>
                </a:moveTo>
                <a:lnTo>
                  <a:pt x="19778" y="0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" name="object 545"/>
          <p:cNvSpPr/>
          <p:nvPr/>
        </p:nvSpPr>
        <p:spPr>
          <a:xfrm>
            <a:off x="7628116" y="31417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" name="object 546"/>
          <p:cNvSpPr/>
          <p:nvPr/>
        </p:nvSpPr>
        <p:spPr>
          <a:xfrm>
            <a:off x="7608272" y="3147366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844" y="0"/>
                </a:moveTo>
                <a:lnTo>
                  <a:pt x="0" y="11312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" name="object 547"/>
          <p:cNvSpPr/>
          <p:nvPr/>
        </p:nvSpPr>
        <p:spPr>
          <a:xfrm>
            <a:off x="7601767" y="31586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" name="object 548"/>
          <p:cNvSpPr/>
          <p:nvPr/>
        </p:nvSpPr>
        <p:spPr>
          <a:xfrm>
            <a:off x="7572131" y="3150158"/>
            <a:ext cx="19778" cy="16901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9" name="object 549"/>
          <p:cNvSpPr/>
          <p:nvPr/>
        </p:nvSpPr>
        <p:spPr>
          <a:xfrm>
            <a:off x="7572131" y="315015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05" y="16901"/>
                </a:lnTo>
                <a:lnTo>
                  <a:pt x="13076" y="16901"/>
                </a:lnTo>
                <a:lnTo>
                  <a:pt x="19778" y="11312"/>
                </a:lnTo>
                <a:lnTo>
                  <a:pt x="19778" y="5729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" name="object 550"/>
          <p:cNvSpPr/>
          <p:nvPr/>
        </p:nvSpPr>
        <p:spPr>
          <a:xfrm>
            <a:off x="7588493" y="3181164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702" y="16901"/>
                </a:moveTo>
                <a:lnTo>
                  <a:pt x="0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1" name="object 551"/>
          <p:cNvSpPr/>
          <p:nvPr/>
        </p:nvSpPr>
        <p:spPr>
          <a:xfrm>
            <a:off x="7588493" y="31754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" name="object 552"/>
          <p:cNvSpPr/>
          <p:nvPr/>
        </p:nvSpPr>
        <p:spPr>
          <a:xfrm>
            <a:off x="7588493" y="317544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0"/>
                </a:moveTo>
                <a:lnTo>
                  <a:pt x="6702" y="16896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3" name="object 553"/>
          <p:cNvSpPr/>
          <p:nvPr/>
        </p:nvSpPr>
        <p:spPr>
          <a:xfrm>
            <a:off x="7595195" y="3198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" name="object 554"/>
          <p:cNvSpPr/>
          <p:nvPr/>
        </p:nvSpPr>
        <p:spPr>
          <a:xfrm>
            <a:off x="7549002" y="3136053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0"/>
                </a:moveTo>
                <a:lnTo>
                  <a:pt x="26415" y="16896"/>
                </a:lnTo>
              </a:path>
            </a:pathLst>
          </a:custGeom>
          <a:ln w="586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5" name="object 555"/>
          <p:cNvSpPr/>
          <p:nvPr/>
        </p:nvSpPr>
        <p:spPr>
          <a:xfrm>
            <a:off x="7581922" y="31529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" name="object 556"/>
          <p:cNvSpPr/>
          <p:nvPr/>
        </p:nvSpPr>
        <p:spPr>
          <a:xfrm>
            <a:off x="7549002" y="3141777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415" y="16901"/>
                </a:moveTo>
                <a:lnTo>
                  <a:pt x="0" y="0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7" name="object 557"/>
          <p:cNvSpPr/>
          <p:nvPr/>
        </p:nvSpPr>
        <p:spPr>
          <a:xfrm>
            <a:off x="7542299" y="31360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8" name="object 558"/>
          <p:cNvSpPr/>
          <p:nvPr/>
        </p:nvSpPr>
        <p:spPr>
          <a:xfrm>
            <a:off x="8377076" y="2885501"/>
            <a:ext cx="19778" cy="16873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9" name="object 559"/>
          <p:cNvSpPr/>
          <p:nvPr/>
        </p:nvSpPr>
        <p:spPr>
          <a:xfrm>
            <a:off x="8377076" y="288550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570" y="16873"/>
                </a:lnTo>
                <a:lnTo>
                  <a:pt x="13076" y="16873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" name="object 560"/>
          <p:cNvSpPr/>
          <p:nvPr/>
        </p:nvSpPr>
        <p:spPr>
          <a:xfrm>
            <a:off x="8360517" y="2860218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0"/>
                </a:moveTo>
                <a:lnTo>
                  <a:pt x="19844" y="22479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" name="object 561"/>
          <p:cNvSpPr/>
          <p:nvPr/>
        </p:nvSpPr>
        <p:spPr>
          <a:xfrm>
            <a:off x="8360517" y="2865824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844" y="22479"/>
                </a:moveTo>
                <a:lnTo>
                  <a:pt x="0" y="0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" name="object 562"/>
          <p:cNvSpPr/>
          <p:nvPr/>
        </p:nvSpPr>
        <p:spPr>
          <a:xfrm>
            <a:off x="8360517" y="28602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" name="object 563"/>
          <p:cNvSpPr/>
          <p:nvPr/>
        </p:nvSpPr>
        <p:spPr>
          <a:xfrm>
            <a:off x="8354012" y="2916502"/>
            <a:ext cx="19685" cy="28575"/>
          </a:xfrm>
          <a:custGeom>
            <a:avLst/>
            <a:gdLst/>
            <a:ahLst/>
            <a:cxnLst/>
            <a:rect l="l" t="t" r="r" b="b"/>
            <a:pathLst>
              <a:path w="19684" h="28575">
                <a:moveTo>
                  <a:pt x="0" y="28085"/>
                </a:moveTo>
                <a:lnTo>
                  <a:pt x="19647" y="0"/>
                </a:lnTo>
              </a:path>
            </a:pathLst>
          </a:custGeom>
          <a:ln w="62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" name="object 564"/>
          <p:cNvSpPr/>
          <p:nvPr/>
        </p:nvSpPr>
        <p:spPr>
          <a:xfrm>
            <a:off x="8380362" y="29108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" name="object 565"/>
          <p:cNvSpPr/>
          <p:nvPr/>
        </p:nvSpPr>
        <p:spPr>
          <a:xfrm>
            <a:off x="8360517" y="2910896"/>
            <a:ext cx="26670" cy="28575"/>
          </a:xfrm>
          <a:custGeom>
            <a:avLst/>
            <a:gdLst/>
            <a:ahLst/>
            <a:cxnLst/>
            <a:rect l="l" t="t" r="r" b="b"/>
            <a:pathLst>
              <a:path w="26670" h="28575">
                <a:moveTo>
                  <a:pt x="26349" y="0"/>
                </a:moveTo>
                <a:lnTo>
                  <a:pt x="0" y="28085"/>
                </a:lnTo>
              </a:path>
            </a:pathLst>
          </a:custGeom>
          <a:ln w="60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6" name="object 566"/>
          <p:cNvSpPr/>
          <p:nvPr/>
        </p:nvSpPr>
        <p:spPr>
          <a:xfrm>
            <a:off x="8354012" y="29445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" name="object 567"/>
          <p:cNvSpPr/>
          <p:nvPr/>
        </p:nvSpPr>
        <p:spPr>
          <a:xfrm>
            <a:off x="8337453" y="2834767"/>
            <a:ext cx="19778" cy="16929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8" name="object 568"/>
          <p:cNvSpPr/>
          <p:nvPr/>
        </p:nvSpPr>
        <p:spPr>
          <a:xfrm>
            <a:off x="8337453" y="283476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74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774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7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" name="object 569"/>
          <p:cNvSpPr/>
          <p:nvPr/>
        </p:nvSpPr>
        <p:spPr>
          <a:xfrm>
            <a:off x="8301115" y="2848894"/>
            <a:ext cx="33655" cy="5715"/>
          </a:xfrm>
          <a:custGeom>
            <a:avLst/>
            <a:gdLst/>
            <a:ahLst/>
            <a:cxnLst/>
            <a:rect l="l" t="t" r="r" b="b"/>
            <a:pathLst>
              <a:path w="33654" h="5714">
                <a:moveTo>
                  <a:pt x="0" y="5605"/>
                </a:moveTo>
                <a:lnTo>
                  <a:pt x="33052" y="0"/>
                </a:lnTo>
              </a:path>
            </a:pathLst>
          </a:custGeom>
          <a:ln w="561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" name="object 570"/>
          <p:cNvSpPr/>
          <p:nvPr/>
        </p:nvSpPr>
        <p:spPr>
          <a:xfrm>
            <a:off x="8340738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" name="object 571"/>
          <p:cNvSpPr/>
          <p:nvPr/>
        </p:nvSpPr>
        <p:spPr>
          <a:xfrm>
            <a:off x="8307686" y="2848894"/>
            <a:ext cx="33655" cy="5715"/>
          </a:xfrm>
          <a:custGeom>
            <a:avLst/>
            <a:gdLst/>
            <a:ahLst/>
            <a:cxnLst/>
            <a:rect l="l" t="t" r="r" b="b"/>
            <a:pathLst>
              <a:path w="33654" h="5714">
                <a:moveTo>
                  <a:pt x="33052" y="0"/>
                </a:moveTo>
                <a:lnTo>
                  <a:pt x="0" y="5605"/>
                </a:lnTo>
              </a:path>
            </a:pathLst>
          </a:custGeom>
          <a:ln w="561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2" name="object 572"/>
          <p:cNvSpPr/>
          <p:nvPr/>
        </p:nvSpPr>
        <p:spPr>
          <a:xfrm>
            <a:off x="8301115" y="28545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" name="object 573"/>
          <p:cNvSpPr/>
          <p:nvPr/>
        </p:nvSpPr>
        <p:spPr>
          <a:xfrm>
            <a:off x="8264909" y="3020716"/>
            <a:ext cx="19844" cy="16873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4" name="object 574"/>
          <p:cNvSpPr/>
          <p:nvPr/>
        </p:nvSpPr>
        <p:spPr>
          <a:xfrm>
            <a:off x="8264909" y="302071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141" y="16873"/>
                </a:lnTo>
                <a:lnTo>
                  <a:pt x="19844" y="11267"/>
                </a:lnTo>
                <a:lnTo>
                  <a:pt x="19844" y="5549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" name="object 575"/>
          <p:cNvSpPr/>
          <p:nvPr/>
        </p:nvSpPr>
        <p:spPr>
          <a:xfrm>
            <a:off x="7842593" y="2784089"/>
            <a:ext cx="19778" cy="16929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6" name="object 576"/>
          <p:cNvSpPr/>
          <p:nvPr/>
        </p:nvSpPr>
        <p:spPr>
          <a:xfrm>
            <a:off x="7842593" y="278408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07" y="16929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" name="object 577"/>
          <p:cNvSpPr/>
          <p:nvPr/>
        </p:nvSpPr>
        <p:spPr>
          <a:xfrm>
            <a:off x="7862382" y="2775708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15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" name="object 578"/>
          <p:cNvSpPr/>
          <p:nvPr/>
        </p:nvSpPr>
        <p:spPr>
          <a:xfrm>
            <a:off x="7865657" y="27868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" name="object 579"/>
          <p:cNvSpPr/>
          <p:nvPr/>
        </p:nvSpPr>
        <p:spPr>
          <a:xfrm>
            <a:off x="7859086" y="2775736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155"/>
                </a:moveTo>
                <a:lnTo>
                  <a:pt x="6570" y="0"/>
                </a:lnTo>
              </a:path>
            </a:pathLst>
          </a:custGeom>
          <a:ln w="63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" name="object 580"/>
          <p:cNvSpPr/>
          <p:nvPr/>
        </p:nvSpPr>
        <p:spPr>
          <a:xfrm>
            <a:off x="7865657" y="27701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" name="object 581"/>
          <p:cNvSpPr/>
          <p:nvPr/>
        </p:nvSpPr>
        <p:spPr>
          <a:xfrm>
            <a:off x="7888721" y="2694001"/>
            <a:ext cx="19844" cy="16929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2" name="object 582"/>
          <p:cNvSpPr/>
          <p:nvPr/>
        </p:nvSpPr>
        <p:spPr>
          <a:xfrm>
            <a:off x="7888721" y="269400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" name="object 583"/>
          <p:cNvSpPr/>
          <p:nvPr/>
        </p:nvSpPr>
        <p:spPr>
          <a:xfrm>
            <a:off x="7872162" y="2725002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22479"/>
                </a:moveTo>
                <a:lnTo>
                  <a:pt x="19844" y="0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" name="object 584"/>
          <p:cNvSpPr/>
          <p:nvPr/>
        </p:nvSpPr>
        <p:spPr>
          <a:xfrm>
            <a:off x="7898709" y="27194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" name="object 585"/>
          <p:cNvSpPr/>
          <p:nvPr/>
        </p:nvSpPr>
        <p:spPr>
          <a:xfrm>
            <a:off x="7878930" y="2719452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778" y="0"/>
                </a:moveTo>
                <a:lnTo>
                  <a:pt x="0" y="22479"/>
                </a:lnTo>
              </a:path>
            </a:pathLst>
          </a:custGeom>
          <a:ln w="61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" name="object 586"/>
          <p:cNvSpPr/>
          <p:nvPr/>
        </p:nvSpPr>
        <p:spPr>
          <a:xfrm>
            <a:off x="7878930" y="27474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" name="object 587"/>
          <p:cNvSpPr/>
          <p:nvPr/>
        </p:nvSpPr>
        <p:spPr>
          <a:xfrm>
            <a:off x="7908511" y="2685564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2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" name="object 588"/>
          <p:cNvSpPr/>
          <p:nvPr/>
        </p:nvSpPr>
        <p:spPr>
          <a:xfrm>
            <a:off x="7911785" y="26968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" name="object 589"/>
          <p:cNvSpPr/>
          <p:nvPr/>
        </p:nvSpPr>
        <p:spPr>
          <a:xfrm>
            <a:off x="7905280" y="268564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155"/>
                </a:moveTo>
                <a:lnTo>
                  <a:pt x="6505" y="0"/>
                </a:lnTo>
              </a:path>
            </a:pathLst>
          </a:custGeom>
          <a:ln w="63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" name="object 590"/>
          <p:cNvSpPr/>
          <p:nvPr/>
        </p:nvSpPr>
        <p:spPr>
          <a:xfrm>
            <a:off x="7911785" y="26799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" name="object 591"/>
          <p:cNvSpPr/>
          <p:nvPr/>
        </p:nvSpPr>
        <p:spPr>
          <a:xfrm>
            <a:off x="8396854" y="3048746"/>
            <a:ext cx="19844" cy="16929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2" name="object 592"/>
          <p:cNvSpPr/>
          <p:nvPr/>
        </p:nvSpPr>
        <p:spPr>
          <a:xfrm>
            <a:off x="8396854" y="304874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141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" name="object 593"/>
          <p:cNvSpPr/>
          <p:nvPr/>
        </p:nvSpPr>
        <p:spPr>
          <a:xfrm>
            <a:off x="7578636" y="3195269"/>
            <a:ext cx="19844" cy="16901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4" name="object 594"/>
          <p:cNvSpPr/>
          <p:nvPr/>
        </p:nvSpPr>
        <p:spPr>
          <a:xfrm>
            <a:off x="7578636" y="319526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17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" name="object 595"/>
          <p:cNvSpPr/>
          <p:nvPr/>
        </p:nvSpPr>
        <p:spPr>
          <a:xfrm>
            <a:off x="7512663" y="3065676"/>
            <a:ext cx="19844" cy="16873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6" name="object 596"/>
          <p:cNvSpPr/>
          <p:nvPr/>
        </p:nvSpPr>
        <p:spPr>
          <a:xfrm>
            <a:off x="7512663" y="306567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" name="object 597"/>
          <p:cNvSpPr/>
          <p:nvPr/>
        </p:nvSpPr>
        <p:spPr>
          <a:xfrm>
            <a:off x="7529223" y="3096677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570" y="16873"/>
                </a:moveTo>
                <a:lnTo>
                  <a:pt x="0" y="0"/>
                </a:lnTo>
              </a:path>
            </a:pathLst>
          </a:custGeom>
          <a:ln w="64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" name="object 598"/>
          <p:cNvSpPr/>
          <p:nvPr/>
        </p:nvSpPr>
        <p:spPr>
          <a:xfrm>
            <a:off x="7529223" y="30910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" name="object 599"/>
          <p:cNvSpPr/>
          <p:nvPr/>
        </p:nvSpPr>
        <p:spPr>
          <a:xfrm>
            <a:off x="7529223" y="309107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0"/>
                </a:moveTo>
                <a:lnTo>
                  <a:pt x="6570" y="16929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" name="object 600"/>
          <p:cNvSpPr/>
          <p:nvPr/>
        </p:nvSpPr>
        <p:spPr>
          <a:xfrm>
            <a:off x="7535794" y="31135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" name="object 601"/>
          <p:cNvSpPr/>
          <p:nvPr/>
        </p:nvSpPr>
        <p:spPr>
          <a:xfrm>
            <a:off x="8225287" y="2750453"/>
            <a:ext cx="19844" cy="16873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2" name="object 602"/>
          <p:cNvSpPr/>
          <p:nvPr/>
        </p:nvSpPr>
        <p:spPr>
          <a:xfrm>
            <a:off x="8225287" y="275045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570" y="16873"/>
                </a:lnTo>
                <a:lnTo>
                  <a:pt x="13141" y="16873"/>
                </a:lnTo>
                <a:lnTo>
                  <a:pt x="19844" y="11155"/>
                </a:lnTo>
                <a:lnTo>
                  <a:pt x="19844" y="5549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" name="object 603"/>
          <p:cNvSpPr/>
          <p:nvPr/>
        </p:nvSpPr>
        <p:spPr>
          <a:xfrm>
            <a:off x="8235143" y="2781286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16929"/>
                </a:moveTo>
                <a:lnTo>
                  <a:pt x="0" y="0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" name="object 604"/>
          <p:cNvSpPr/>
          <p:nvPr/>
        </p:nvSpPr>
        <p:spPr>
          <a:xfrm>
            <a:off x="8235143" y="27757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5" name="object 605"/>
          <p:cNvSpPr/>
          <p:nvPr/>
        </p:nvSpPr>
        <p:spPr>
          <a:xfrm>
            <a:off x="8235143" y="2775736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570" y="0"/>
                </a:moveTo>
                <a:lnTo>
                  <a:pt x="0" y="16873"/>
                </a:lnTo>
              </a:path>
            </a:pathLst>
          </a:custGeom>
          <a:ln w="64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" name="object 606"/>
          <p:cNvSpPr/>
          <p:nvPr/>
        </p:nvSpPr>
        <p:spPr>
          <a:xfrm>
            <a:off x="8235143" y="2798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" name="object 607"/>
          <p:cNvSpPr/>
          <p:nvPr/>
        </p:nvSpPr>
        <p:spPr>
          <a:xfrm>
            <a:off x="8264909" y="2834767"/>
            <a:ext cx="32920" cy="28253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8" name="object 608"/>
          <p:cNvSpPr/>
          <p:nvPr/>
        </p:nvSpPr>
        <p:spPr>
          <a:xfrm>
            <a:off x="8264909" y="2834767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70" y="28253"/>
                </a:lnTo>
                <a:lnTo>
                  <a:pt x="13141" y="28253"/>
                </a:lnTo>
                <a:lnTo>
                  <a:pt x="21804" y="27201"/>
                </a:lnTo>
                <a:lnTo>
                  <a:pt x="27984" y="24035"/>
                </a:lnTo>
                <a:lnTo>
                  <a:pt x="31687" y="18746"/>
                </a:lnTo>
                <a:lnTo>
                  <a:pt x="32920" y="11324"/>
                </a:lnTo>
                <a:lnTo>
                  <a:pt x="32920" y="5774"/>
                </a:lnTo>
                <a:lnTo>
                  <a:pt x="26349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774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" name="object 609"/>
          <p:cNvSpPr/>
          <p:nvPr/>
        </p:nvSpPr>
        <p:spPr>
          <a:xfrm>
            <a:off x="8248416" y="2820696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0"/>
                </a:moveTo>
                <a:lnTo>
                  <a:pt x="19778" y="22591"/>
                </a:lnTo>
              </a:path>
            </a:pathLst>
          </a:custGeom>
          <a:ln w="61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" name="object 610"/>
          <p:cNvSpPr/>
          <p:nvPr/>
        </p:nvSpPr>
        <p:spPr>
          <a:xfrm>
            <a:off x="8274766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" name="object 611"/>
          <p:cNvSpPr/>
          <p:nvPr/>
        </p:nvSpPr>
        <p:spPr>
          <a:xfrm>
            <a:off x="8248416" y="2832020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16873"/>
                </a:moveTo>
                <a:lnTo>
                  <a:pt x="0" y="0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" name="object 612"/>
          <p:cNvSpPr/>
          <p:nvPr/>
        </p:nvSpPr>
        <p:spPr>
          <a:xfrm>
            <a:off x="8241713" y="28264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" name="object 613"/>
          <p:cNvSpPr/>
          <p:nvPr/>
        </p:nvSpPr>
        <p:spPr>
          <a:xfrm>
            <a:off x="8281271" y="2877092"/>
            <a:ext cx="0" cy="28575"/>
          </a:xfrm>
          <a:custGeom>
            <a:avLst/>
            <a:gdLst/>
            <a:ahLst/>
            <a:cxnLst/>
            <a:rect l="l" t="t" r="r" b="b"/>
            <a:pathLst>
              <a:path w="0" h="28575">
                <a:moveTo>
                  <a:pt x="0" y="28085"/>
                </a:moveTo>
                <a:lnTo>
                  <a:pt x="0" y="0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" name="object 614"/>
          <p:cNvSpPr/>
          <p:nvPr/>
        </p:nvSpPr>
        <p:spPr>
          <a:xfrm>
            <a:off x="8281271" y="28713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" name="object 615"/>
          <p:cNvSpPr/>
          <p:nvPr/>
        </p:nvSpPr>
        <p:spPr>
          <a:xfrm>
            <a:off x="8281271" y="2871374"/>
            <a:ext cx="6985" cy="28575"/>
          </a:xfrm>
          <a:custGeom>
            <a:avLst/>
            <a:gdLst/>
            <a:ahLst/>
            <a:cxnLst/>
            <a:rect l="l" t="t" r="r" b="b"/>
            <a:pathLst>
              <a:path w="6984" h="28575">
                <a:moveTo>
                  <a:pt x="6768" y="0"/>
                </a:moveTo>
                <a:lnTo>
                  <a:pt x="0" y="28197"/>
                </a:lnTo>
              </a:path>
            </a:pathLst>
          </a:custGeom>
          <a:ln w="64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" name="object 616"/>
          <p:cNvSpPr/>
          <p:nvPr/>
        </p:nvSpPr>
        <p:spPr>
          <a:xfrm>
            <a:off x="8281271" y="29051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" name="object 617"/>
          <p:cNvSpPr/>
          <p:nvPr/>
        </p:nvSpPr>
        <p:spPr>
          <a:xfrm>
            <a:off x="8324180" y="2941784"/>
            <a:ext cx="19844" cy="16873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8" name="object 618"/>
          <p:cNvSpPr/>
          <p:nvPr/>
        </p:nvSpPr>
        <p:spPr>
          <a:xfrm>
            <a:off x="8324180" y="294178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" name="object 619"/>
          <p:cNvSpPr/>
          <p:nvPr/>
        </p:nvSpPr>
        <p:spPr>
          <a:xfrm>
            <a:off x="8294544" y="2922108"/>
            <a:ext cx="33020" cy="22860"/>
          </a:xfrm>
          <a:custGeom>
            <a:avLst/>
            <a:gdLst/>
            <a:ahLst/>
            <a:cxnLst/>
            <a:rect l="l" t="t" r="r" b="b"/>
            <a:pathLst>
              <a:path w="33020" h="22860">
                <a:moveTo>
                  <a:pt x="0" y="0"/>
                </a:moveTo>
                <a:lnTo>
                  <a:pt x="32920" y="22479"/>
                </a:lnTo>
              </a:path>
            </a:pathLst>
          </a:custGeom>
          <a:ln w="58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" name="object 620"/>
          <p:cNvSpPr/>
          <p:nvPr/>
        </p:nvSpPr>
        <p:spPr>
          <a:xfrm>
            <a:off x="8334168" y="29445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" name="object 621"/>
          <p:cNvSpPr/>
          <p:nvPr/>
        </p:nvSpPr>
        <p:spPr>
          <a:xfrm>
            <a:off x="8301115" y="2927657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16929"/>
                </a:moveTo>
                <a:lnTo>
                  <a:pt x="0" y="0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" name="object 622"/>
          <p:cNvSpPr/>
          <p:nvPr/>
        </p:nvSpPr>
        <p:spPr>
          <a:xfrm>
            <a:off x="8294544" y="2927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" name="object 623"/>
          <p:cNvSpPr/>
          <p:nvPr/>
        </p:nvSpPr>
        <p:spPr>
          <a:xfrm>
            <a:off x="8354012" y="2961461"/>
            <a:ext cx="19685" cy="11430"/>
          </a:xfrm>
          <a:custGeom>
            <a:avLst/>
            <a:gdLst/>
            <a:ahLst/>
            <a:cxnLst/>
            <a:rect l="l" t="t" r="r" b="b"/>
            <a:pathLst>
              <a:path w="19684" h="11430">
                <a:moveTo>
                  <a:pt x="19647" y="11324"/>
                </a:moveTo>
                <a:lnTo>
                  <a:pt x="0" y="0"/>
                </a:lnTo>
              </a:path>
            </a:pathLst>
          </a:custGeom>
          <a:ln w="58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" name="object 624"/>
          <p:cNvSpPr/>
          <p:nvPr/>
        </p:nvSpPr>
        <p:spPr>
          <a:xfrm>
            <a:off x="8347243" y="29558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" name="object 625"/>
          <p:cNvSpPr/>
          <p:nvPr/>
        </p:nvSpPr>
        <p:spPr>
          <a:xfrm>
            <a:off x="8354012" y="2955855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605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" name="object 626"/>
          <p:cNvSpPr/>
          <p:nvPr/>
        </p:nvSpPr>
        <p:spPr>
          <a:xfrm>
            <a:off x="8373659" y="29671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" name="object 627"/>
          <p:cNvSpPr/>
          <p:nvPr/>
        </p:nvSpPr>
        <p:spPr>
          <a:xfrm>
            <a:off x="7519234" y="3116354"/>
            <a:ext cx="19778" cy="16907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8" name="object 628"/>
          <p:cNvSpPr/>
          <p:nvPr/>
        </p:nvSpPr>
        <p:spPr>
          <a:xfrm>
            <a:off x="7519234" y="311635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07"/>
                </a:lnTo>
                <a:lnTo>
                  <a:pt x="6702" y="16907"/>
                </a:lnTo>
                <a:lnTo>
                  <a:pt x="13273" y="16907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" name="object 629"/>
          <p:cNvSpPr/>
          <p:nvPr/>
        </p:nvSpPr>
        <p:spPr>
          <a:xfrm>
            <a:off x="7496171" y="313605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312"/>
                </a:moveTo>
                <a:lnTo>
                  <a:pt x="19778" y="0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" name="object 630"/>
          <p:cNvSpPr/>
          <p:nvPr/>
        </p:nvSpPr>
        <p:spPr>
          <a:xfrm>
            <a:off x="7522520" y="31360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1" name="object 631"/>
          <p:cNvSpPr/>
          <p:nvPr/>
        </p:nvSpPr>
        <p:spPr>
          <a:xfrm>
            <a:off x="7502676" y="313605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844" y="0"/>
                </a:moveTo>
                <a:lnTo>
                  <a:pt x="0" y="11312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2" name="object 632"/>
          <p:cNvSpPr/>
          <p:nvPr/>
        </p:nvSpPr>
        <p:spPr>
          <a:xfrm>
            <a:off x="7496171" y="3147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" name="object 633"/>
          <p:cNvSpPr/>
          <p:nvPr/>
        </p:nvSpPr>
        <p:spPr>
          <a:xfrm>
            <a:off x="7549002" y="3124875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141" y="0"/>
                </a:moveTo>
                <a:lnTo>
                  <a:pt x="0" y="5589"/>
                </a:lnTo>
              </a:path>
            </a:pathLst>
          </a:custGeom>
          <a:ln w="57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" name="object 634"/>
          <p:cNvSpPr/>
          <p:nvPr/>
        </p:nvSpPr>
        <p:spPr>
          <a:xfrm>
            <a:off x="7542299" y="3130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" name="object 635"/>
          <p:cNvSpPr/>
          <p:nvPr/>
        </p:nvSpPr>
        <p:spPr>
          <a:xfrm>
            <a:off x="7542299" y="3124875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3273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" name="object 636"/>
          <p:cNvSpPr/>
          <p:nvPr/>
        </p:nvSpPr>
        <p:spPr>
          <a:xfrm>
            <a:off x="7562143" y="31248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" name="object 637"/>
          <p:cNvSpPr/>
          <p:nvPr/>
        </p:nvSpPr>
        <p:spPr>
          <a:xfrm>
            <a:off x="7466535" y="3138985"/>
            <a:ext cx="19778" cy="16901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8" name="object 638"/>
          <p:cNvSpPr/>
          <p:nvPr/>
        </p:nvSpPr>
        <p:spPr>
          <a:xfrm>
            <a:off x="7466535" y="313898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05" y="16901"/>
                </a:lnTo>
                <a:lnTo>
                  <a:pt x="13273" y="16901"/>
                </a:lnTo>
                <a:lnTo>
                  <a:pt x="19778" y="11172"/>
                </a:lnTo>
                <a:lnTo>
                  <a:pt x="19778" y="5589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" name="object 639"/>
          <p:cNvSpPr/>
          <p:nvPr/>
        </p:nvSpPr>
        <p:spPr>
          <a:xfrm>
            <a:off x="8212079" y="2795413"/>
            <a:ext cx="33052" cy="28197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0" name="object 640"/>
          <p:cNvSpPr/>
          <p:nvPr/>
        </p:nvSpPr>
        <p:spPr>
          <a:xfrm>
            <a:off x="8212079" y="279541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02" y="28197"/>
                </a:lnTo>
                <a:lnTo>
                  <a:pt x="13207" y="28197"/>
                </a:lnTo>
                <a:lnTo>
                  <a:pt x="21852" y="27130"/>
                </a:lnTo>
                <a:lnTo>
                  <a:pt x="28058" y="23944"/>
                </a:lnTo>
                <a:lnTo>
                  <a:pt x="31799" y="18666"/>
                </a:lnTo>
                <a:lnTo>
                  <a:pt x="33052" y="11324"/>
                </a:lnTo>
                <a:lnTo>
                  <a:pt x="33052" y="5605"/>
                </a:lnTo>
                <a:lnTo>
                  <a:pt x="26349" y="0"/>
                </a:lnTo>
                <a:lnTo>
                  <a:pt x="13207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" name="object 641"/>
          <p:cNvSpPr/>
          <p:nvPr/>
        </p:nvSpPr>
        <p:spPr>
          <a:xfrm>
            <a:off x="8182443" y="2815090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0" y="11324"/>
                </a:moveTo>
                <a:lnTo>
                  <a:pt x="26349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" name="object 642"/>
          <p:cNvSpPr/>
          <p:nvPr/>
        </p:nvSpPr>
        <p:spPr>
          <a:xfrm>
            <a:off x="8215299" y="2815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" name="object 643"/>
          <p:cNvSpPr/>
          <p:nvPr/>
        </p:nvSpPr>
        <p:spPr>
          <a:xfrm>
            <a:off x="8188948" y="2820696"/>
            <a:ext cx="33655" cy="11430"/>
          </a:xfrm>
          <a:custGeom>
            <a:avLst/>
            <a:gdLst/>
            <a:ahLst/>
            <a:cxnLst/>
            <a:rect l="l" t="t" r="r" b="b"/>
            <a:pathLst>
              <a:path w="33654" h="11430">
                <a:moveTo>
                  <a:pt x="33117" y="0"/>
                </a:moveTo>
                <a:lnTo>
                  <a:pt x="0" y="11324"/>
                </a:lnTo>
              </a:path>
            </a:pathLst>
          </a:custGeom>
          <a:ln w="5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" name="object 644"/>
          <p:cNvSpPr/>
          <p:nvPr/>
        </p:nvSpPr>
        <p:spPr>
          <a:xfrm>
            <a:off x="8182443" y="2832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5" name="object 645"/>
          <p:cNvSpPr/>
          <p:nvPr/>
        </p:nvSpPr>
        <p:spPr>
          <a:xfrm>
            <a:off x="7849295" y="2744735"/>
            <a:ext cx="19647" cy="16873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6" name="object 646"/>
          <p:cNvSpPr/>
          <p:nvPr/>
        </p:nvSpPr>
        <p:spPr>
          <a:xfrm>
            <a:off x="7849295" y="2744735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647" y="11267"/>
                </a:lnTo>
                <a:lnTo>
                  <a:pt x="19647" y="5718"/>
                </a:lnTo>
                <a:lnTo>
                  <a:pt x="19647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" name="object 647"/>
          <p:cNvSpPr/>
          <p:nvPr/>
        </p:nvSpPr>
        <p:spPr>
          <a:xfrm>
            <a:off x="7826033" y="2741932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778" y="11267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" name="object 648"/>
          <p:cNvSpPr/>
          <p:nvPr/>
        </p:nvSpPr>
        <p:spPr>
          <a:xfrm>
            <a:off x="7852515" y="27532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" name="object 649"/>
          <p:cNvSpPr/>
          <p:nvPr/>
        </p:nvSpPr>
        <p:spPr>
          <a:xfrm>
            <a:off x="7832736" y="2747482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778" y="5718"/>
                </a:moveTo>
                <a:lnTo>
                  <a:pt x="0" y="0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" name="object 650"/>
          <p:cNvSpPr/>
          <p:nvPr/>
        </p:nvSpPr>
        <p:spPr>
          <a:xfrm>
            <a:off x="7826033" y="27474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" name="object 651"/>
          <p:cNvSpPr/>
          <p:nvPr/>
        </p:nvSpPr>
        <p:spPr>
          <a:xfrm>
            <a:off x="7885435" y="2770130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5605"/>
                </a:moveTo>
                <a:lnTo>
                  <a:pt x="0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" name="object 652"/>
          <p:cNvSpPr/>
          <p:nvPr/>
        </p:nvSpPr>
        <p:spPr>
          <a:xfrm>
            <a:off x="7878930" y="27644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" name="object 653"/>
          <p:cNvSpPr/>
          <p:nvPr/>
        </p:nvSpPr>
        <p:spPr>
          <a:xfrm>
            <a:off x="7878930" y="2764412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718"/>
                </a:lnTo>
              </a:path>
            </a:pathLst>
          </a:custGeom>
          <a:ln w="574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" name="object 654"/>
          <p:cNvSpPr/>
          <p:nvPr/>
        </p:nvSpPr>
        <p:spPr>
          <a:xfrm>
            <a:off x="7898709" y="27757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" name="object 655"/>
          <p:cNvSpPr/>
          <p:nvPr/>
        </p:nvSpPr>
        <p:spPr>
          <a:xfrm>
            <a:off x="7895423" y="2654648"/>
            <a:ext cx="19844" cy="16873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6" name="object 656"/>
          <p:cNvSpPr/>
          <p:nvPr/>
        </p:nvSpPr>
        <p:spPr>
          <a:xfrm>
            <a:off x="7895423" y="265464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141" y="16873"/>
                </a:lnTo>
                <a:lnTo>
                  <a:pt x="19844" y="11267"/>
                </a:lnTo>
                <a:lnTo>
                  <a:pt x="19844" y="5549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" name="object 657"/>
          <p:cNvSpPr/>
          <p:nvPr/>
        </p:nvSpPr>
        <p:spPr>
          <a:xfrm>
            <a:off x="8258207" y="2896825"/>
            <a:ext cx="33052" cy="28029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8" name="object 658"/>
          <p:cNvSpPr/>
          <p:nvPr/>
        </p:nvSpPr>
        <p:spPr>
          <a:xfrm>
            <a:off x="8258207" y="289682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479"/>
                </a:lnTo>
                <a:lnTo>
                  <a:pt x="6702" y="28029"/>
                </a:lnTo>
                <a:lnTo>
                  <a:pt x="13273" y="28029"/>
                </a:lnTo>
                <a:lnTo>
                  <a:pt x="21963" y="26987"/>
                </a:lnTo>
                <a:lnTo>
                  <a:pt x="28140" y="23853"/>
                </a:lnTo>
                <a:lnTo>
                  <a:pt x="31828" y="18617"/>
                </a:lnTo>
                <a:lnTo>
                  <a:pt x="33052" y="11267"/>
                </a:lnTo>
                <a:lnTo>
                  <a:pt x="33052" y="5549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9" name="object 659"/>
          <p:cNvSpPr/>
          <p:nvPr/>
        </p:nvSpPr>
        <p:spPr>
          <a:xfrm>
            <a:off x="8228572" y="2922108"/>
            <a:ext cx="33020" cy="5715"/>
          </a:xfrm>
          <a:custGeom>
            <a:avLst/>
            <a:gdLst/>
            <a:ahLst/>
            <a:cxnLst/>
            <a:rect l="l" t="t" r="r" b="b"/>
            <a:pathLst>
              <a:path w="33020" h="5714">
                <a:moveTo>
                  <a:pt x="0" y="5549"/>
                </a:moveTo>
                <a:lnTo>
                  <a:pt x="32920" y="0"/>
                </a:lnTo>
              </a:path>
            </a:pathLst>
          </a:custGeom>
          <a:ln w="561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" name="object 660"/>
          <p:cNvSpPr/>
          <p:nvPr/>
        </p:nvSpPr>
        <p:spPr>
          <a:xfrm>
            <a:off x="8268195" y="29221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1" name="object 661"/>
          <p:cNvSpPr/>
          <p:nvPr/>
        </p:nvSpPr>
        <p:spPr>
          <a:xfrm>
            <a:off x="8235143" y="2922108"/>
            <a:ext cx="33655" cy="11430"/>
          </a:xfrm>
          <a:custGeom>
            <a:avLst/>
            <a:gdLst/>
            <a:ahLst/>
            <a:cxnLst/>
            <a:rect l="l" t="t" r="r" b="b"/>
            <a:pathLst>
              <a:path w="33654" h="11430">
                <a:moveTo>
                  <a:pt x="33052" y="0"/>
                </a:moveTo>
                <a:lnTo>
                  <a:pt x="0" y="11267"/>
                </a:lnTo>
              </a:path>
            </a:pathLst>
          </a:custGeom>
          <a:ln w="56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" name="object 662"/>
          <p:cNvSpPr/>
          <p:nvPr/>
        </p:nvSpPr>
        <p:spPr>
          <a:xfrm>
            <a:off x="8228572" y="29333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" name="object 663"/>
          <p:cNvSpPr/>
          <p:nvPr/>
        </p:nvSpPr>
        <p:spPr>
          <a:xfrm>
            <a:off x="8462827" y="2969982"/>
            <a:ext cx="19844" cy="16929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4" name="object 664"/>
          <p:cNvSpPr/>
          <p:nvPr/>
        </p:nvSpPr>
        <p:spPr>
          <a:xfrm>
            <a:off x="8462827" y="296998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141" y="16929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" name="object 665"/>
          <p:cNvSpPr/>
          <p:nvPr/>
        </p:nvSpPr>
        <p:spPr>
          <a:xfrm>
            <a:off x="8452839" y="2995265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718"/>
                </a:moveTo>
                <a:lnTo>
                  <a:pt x="13273" y="0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" name="object 666"/>
          <p:cNvSpPr/>
          <p:nvPr/>
        </p:nvSpPr>
        <p:spPr>
          <a:xfrm>
            <a:off x="8472684" y="29896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" name="object 667"/>
          <p:cNvSpPr/>
          <p:nvPr/>
        </p:nvSpPr>
        <p:spPr>
          <a:xfrm>
            <a:off x="8466113" y="298965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0"/>
                </a:moveTo>
                <a:lnTo>
                  <a:pt x="0" y="11324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" name="object 668"/>
          <p:cNvSpPr/>
          <p:nvPr/>
        </p:nvSpPr>
        <p:spPr>
          <a:xfrm>
            <a:off x="8459410" y="30065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9" name="object 669"/>
          <p:cNvSpPr/>
          <p:nvPr/>
        </p:nvSpPr>
        <p:spPr>
          <a:xfrm>
            <a:off x="8409996" y="3037590"/>
            <a:ext cx="19778" cy="16873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0" name="object 670"/>
          <p:cNvSpPr/>
          <p:nvPr/>
        </p:nvSpPr>
        <p:spPr>
          <a:xfrm>
            <a:off x="8409996" y="303759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55"/>
                </a:lnTo>
                <a:lnTo>
                  <a:pt x="0" y="16873"/>
                </a:lnTo>
                <a:lnTo>
                  <a:pt x="6702" y="16873"/>
                </a:lnTo>
                <a:lnTo>
                  <a:pt x="13207" y="16873"/>
                </a:lnTo>
                <a:lnTo>
                  <a:pt x="19778" y="11155"/>
                </a:lnTo>
                <a:lnTo>
                  <a:pt x="19778" y="5605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1" name="object 671"/>
          <p:cNvSpPr/>
          <p:nvPr/>
        </p:nvSpPr>
        <p:spPr>
          <a:xfrm>
            <a:off x="8433061" y="302346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0"/>
                </a:moveTo>
                <a:lnTo>
                  <a:pt x="0" y="11324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2" name="object 672"/>
          <p:cNvSpPr/>
          <p:nvPr/>
        </p:nvSpPr>
        <p:spPr>
          <a:xfrm>
            <a:off x="8433061" y="30403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3" name="object 673"/>
          <p:cNvSpPr/>
          <p:nvPr/>
        </p:nvSpPr>
        <p:spPr>
          <a:xfrm>
            <a:off x="8433061" y="302906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324"/>
                </a:moveTo>
                <a:lnTo>
                  <a:pt x="6702" y="0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4" name="object 674"/>
          <p:cNvSpPr/>
          <p:nvPr/>
        </p:nvSpPr>
        <p:spPr>
          <a:xfrm>
            <a:off x="8439763" y="3023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5" name="object 675"/>
          <p:cNvSpPr/>
          <p:nvPr/>
        </p:nvSpPr>
        <p:spPr>
          <a:xfrm>
            <a:off x="7796399" y="2727805"/>
            <a:ext cx="19778" cy="16929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6" name="object 676"/>
          <p:cNvSpPr/>
          <p:nvPr/>
        </p:nvSpPr>
        <p:spPr>
          <a:xfrm>
            <a:off x="7796399" y="272780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7" name="object 677"/>
          <p:cNvSpPr/>
          <p:nvPr/>
        </p:nvSpPr>
        <p:spPr>
          <a:xfrm>
            <a:off x="8146106" y="2812287"/>
            <a:ext cx="33052" cy="28253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8" name="object 678"/>
          <p:cNvSpPr/>
          <p:nvPr/>
        </p:nvSpPr>
        <p:spPr>
          <a:xfrm>
            <a:off x="8146106" y="281228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05" y="28253"/>
                </a:lnTo>
                <a:lnTo>
                  <a:pt x="13207" y="28253"/>
                </a:lnTo>
                <a:lnTo>
                  <a:pt x="21852" y="27177"/>
                </a:lnTo>
                <a:lnTo>
                  <a:pt x="28058" y="23972"/>
                </a:lnTo>
                <a:lnTo>
                  <a:pt x="31799" y="18675"/>
                </a:lnTo>
                <a:lnTo>
                  <a:pt x="33052" y="11324"/>
                </a:lnTo>
                <a:lnTo>
                  <a:pt x="33052" y="5605"/>
                </a:lnTo>
                <a:lnTo>
                  <a:pt x="26349" y="0"/>
                </a:lnTo>
                <a:lnTo>
                  <a:pt x="13207" y="0"/>
                </a:lnTo>
                <a:lnTo>
                  <a:pt x="6505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9" name="object 679"/>
          <p:cNvSpPr/>
          <p:nvPr/>
        </p:nvSpPr>
        <p:spPr>
          <a:xfrm>
            <a:off x="8136249" y="2803766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0"/>
                </a:moveTo>
                <a:lnTo>
                  <a:pt x="13076" y="11324"/>
                </a:lnTo>
              </a:path>
            </a:pathLst>
          </a:custGeom>
          <a:ln w="59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0" name="object 680"/>
          <p:cNvSpPr/>
          <p:nvPr/>
        </p:nvSpPr>
        <p:spPr>
          <a:xfrm>
            <a:off x="8142820" y="2815090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076" y="11324"/>
                </a:moveTo>
                <a:lnTo>
                  <a:pt x="0" y="0"/>
                </a:lnTo>
              </a:path>
            </a:pathLst>
          </a:custGeom>
          <a:ln w="59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1" name="object 681"/>
          <p:cNvSpPr/>
          <p:nvPr/>
        </p:nvSpPr>
        <p:spPr>
          <a:xfrm>
            <a:off x="8136249" y="28095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2" name="object 682"/>
          <p:cNvSpPr/>
          <p:nvPr/>
        </p:nvSpPr>
        <p:spPr>
          <a:xfrm>
            <a:off x="8162599" y="2854500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22591"/>
                </a:moveTo>
                <a:lnTo>
                  <a:pt x="6570" y="0"/>
                </a:lnTo>
              </a:path>
            </a:pathLst>
          </a:custGeom>
          <a:ln w="64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3" name="object 683"/>
          <p:cNvSpPr/>
          <p:nvPr/>
        </p:nvSpPr>
        <p:spPr>
          <a:xfrm>
            <a:off x="8169170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4" name="object 684"/>
          <p:cNvSpPr/>
          <p:nvPr/>
        </p:nvSpPr>
        <p:spPr>
          <a:xfrm>
            <a:off x="8162599" y="2848894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6570" y="0"/>
                </a:moveTo>
                <a:lnTo>
                  <a:pt x="0" y="22479"/>
                </a:lnTo>
              </a:path>
            </a:pathLst>
          </a:custGeom>
          <a:ln w="64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5" name="object 685"/>
          <p:cNvSpPr/>
          <p:nvPr/>
        </p:nvSpPr>
        <p:spPr>
          <a:xfrm>
            <a:off x="8162599" y="28770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6" name="object 686"/>
          <p:cNvSpPr/>
          <p:nvPr/>
        </p:nvSpPr>
        <p:spPr>
          <a:xfrm>
            <a:off x="8423204" y="2992462"/>
            <a:ext cx="32920" cy="28253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87" name="object 687"/>
          <p:cNvSpPr/>
          <p:nvPr/>
        </p:nvSpPr>
        <p:spPr>
          <a:xfrm>
            <a:off x="8423204" y="299246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70" y="28253"/>
                </a:lnTo>
                <a:lnTo>
                  <a:pt x="13273" y="28253"/>
                </a:lnTo>
                <a:lnTo>
                  <a:pt x="21887" y="27201"/>
                </a:lnTo>
                <a:lnTo>
                  <a:pt x="28025" y="24035"/>
                </a:lnTo>
                <a:lnTo>
                  <a:pt x="31698" y="18746"/>
                </a:lnTo>
                <a:lnTo>
                  <a:pt x="32920" y="11324"/>
                </a:lnTo>
                <a:lnTo>
                  <a:pt x="32920" y="5718"/>
                </a:lnTo>
                <a:lnTo>
                  <a:pt x="26415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8" name="object 688"/>
          <p:cNvSpPr/>
          <p:nvPr/>
        </p:nvSpPr>
        <p:spPr>
          <a:xfrm>
            <a:off x="8393438" y="2978391"/>
            <a:ext cx="33655" cy="17145"/>
          </a:xfrm>
          <a:custGeom>
            <a:avLst/>
            <a:gdLst/>
            <a:ahLst/>
            <a:cxnLst/>
            <a:rect l="l" t="t" r="r" b="b"/>
            <a:pathLst>
              <a:path w="33654" h="17144">
                <a:moveTo>
                  <a:pt x="0" y="0"/>
                </a:moveTo>
                <a:lnTo>
                  <a:pt x="33052" y="16873"/>
                </a:lnTo>
              </a:path>
            </a:pathLst>
          </a:custGeom>
          <a:ln w="57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9" name="object 689"/>
          <p:cNvSpPr/>
          <p:nvPr/>
        </p:nvSpPr>
        <p:spPr>
          <a:xfrm>
            <a:off x="8400140" y="2984109"/>
            <a:ext cx="33020" cy="22860"/>
          </a:xfrm>
          <a:custGeom>
            <a:avLst/>
            <a:gdLst/>
            <a:ahLst/>
            <a:cxnLst/>
            <a:rect l="l" t="t" r="r" b="b"/>
            <a:pathLst>
              <a:path w="33020" h="22860">
                <a:moveTo>
                  <a:pt x="32920" y="22479"/>
                </a:moveTo>
                <a:lnTo>
                  <a:pt x="0" y="0"/>
                </a:lnTo>
              </a:path>
            </a:pathLst>
          </a:custGeom>
          <a:ln w="58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0" name="object 690"/>
          <p:cNvSpPr/>
          <p:nvPr/>
        </p:nvSpPr>
        <p:spPr>
          <a:xfrm>
            <a:off x="8393438" y="2984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1" name="object 691"/>
          <p:cNvSpPr/>
          <p:nvPr/>
        </p:nvSpPr>
        <p:spPr>
          <a:xfrm>
            <a:off x="8459410" y="301791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11155"/>
                </a:moveTo>
                <a:lnTo>
                  <a:pt x="0" y="0"/>
                </a:lnTo>
              </a:path>
            </a:pathLst>
          </a:custGeom>
          <a:ln w="59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2" name="object 692"/>
          <p:cNvSpPr/>
          <p:nvPr/>
        </p:nvSpPr>
        <p:spPr>
          <a:xfrm>
            <a:off x="8452839" y="3017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3" name="object 693"/>
          <p:cNvSpPr/>
          <p:nvPr/>
        </p:nvSpPr>
        <p:spPr>
          <a:xfrm>
            <a:off x="8452839" y="3012195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718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4" name="object 694"/>
          <p:cNvSpPr/>
          <p:nvPr/>
        </p:nvSpPr>
        <p:spPr>
          <a:xfrm>
            <a:off x="8472684" y="3023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5" name="object 695"/>
          <p:cNvSpPr/>
          <p:nvPr/>
        </p:nvSpPr>
        <p:spPr>
          <a:xfrm>
            <a:off x="8106483" y="2784089"/>
            <a:ext cx="19778" cy="16929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96" name="object 696"/>
          <p:cNvSpPr/>
          <p:nvPr/>
        </p:nvSpPr>
        <p:spPr>
          <a:xfrm>
            <a:off x="8106483" y="278408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07" y="16929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7" name="object 697"/>
          <p:cNvSpPr/>
          <p:nvPr/>
        </p:nvSpPr>
        <p:spPr>
          <a:xfrm>
            <a:off x="8192234" y="2913699"/>
            <a:ext cx="33052" cy="28085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98" name="object 698"/>
          <p:cNvSpPr/>
          <p:nvPr/>
        </p:nvSpPr>
        <p:spPr>
          <a:xfrm>
            <a:off x="8192234" y="291369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02" y="28085"/>
                </a:lnTo>
                <a:lnTo>
                  <a:pt x="13273" y="28085"/>
                </a:lnTo>
                <a:lnTo>
                  <a:pt x="21963" y="27032"/>
                </a:lnTo>
                <a:lnTo>
                  <a:pt x="28140" y="23867"/>
                </a:lnTo>
                <a:lnTo>
                  <a:pt x="31828" y="18578"/>
                </a:lnTo>
                <a:lnTo>
                  <a:pt x="33052" y="11155"/>
                </a:lnTo>
                <a:lnTo>
                  <a:pt x="33052" y="5605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9" name="object 699"/>
          <p:cNvSpPr/>
          <p:nvPr/>
        </p:nvSpPr>
        <p:spPr>
          <a:xfrm>
            <a:off x="8175676" y="2899572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0"/>
                </a:moveTo>
                <a:lnTo>
                  <a:pt x="19844" y="22535"/>
                </a:lnTo>
              </a:path>
            </a:pathLst>
          </a:custGeom>
          <a:ln w="61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0" name="object 700"/>
          <p:cNvSpPr/>
          <p:nvPr/>
        </p:nvSpPr>
        <p:spPr>
          <a:xfrm>
            <a:off x="8202222" y="2927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1" name="object 701"/>
          <p:cNvSpPr/>
          <p:nvPr/>
        </p:nvSpPr>
        <p:spPr>
          <a:xfrm>
            <a:off x="8182443" y="291089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19778" y="16761"/>
                </a:moveTo>
                <a:lnTo>
                  <a:pt x="0" y="0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2" name="object 702"/>
          <p:cNvSpPr/>
          <p:nvPr/>
        </p:nvSpPr>
        <p:spPr>
          <a:xfrm>
            <a:off x="8175676" y="29051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3" name="object 703"/>
          <p:cNvSpPr/>
          <p:nvPr/>
        </p:nvSpPr>
        <p:spPr>
          <a:xfrm>
            <a:off x="8208793" y="2955855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929"/>
                </a:moveTo>
                <a:lnTo>
                  <a:pt x="6505" y="0"/>
                </a:lnTo>
              </a:path>
            </a:pathLst>
          </a:custGeom>
          <a:ln w="64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4" name="object 704"/>
          <p:cNvSpPr/>
          <p:nvPr/>
        </p:nvSpPr>
        <p:spPr>
          <a:xfrm>
            <a:off x="8215299" y="29503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5" name="object 705"/>
          <p:cNvSpPr/>
          <p:nvPr/>
        </p:nvSpPr>
        <p:spPr>
          <a:xfrm>
            <a:off x="8215299" y="2950305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0"/>
                </a:moveTo>
                <a:lnTo>
                  <a:pt x="0" y="16873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6" name="object 706"/>
          <p:cNvSpPr/>
          <p:nvPr/>
        </p:nvSpPr>
        <p:spPr>
          <a:xfrm>
            <a:off x="8215299" y="29727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7" name="object 707"/>
          <p:cNvSpPr/>
          <p:nvPr/>
        </p:nvSpPr>
        <p:spPr>
          <a:xfrm>
            <a:off x="7948122" y="2784089"/>
            <a:ext cx="19844" cy="16929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08" name="object 708"/>
          <p:cNvSpPr/>
          <p:nvPr/>
        </p:nvSpPr>
        <p:spPr>
          <a:xfrm>
            <a:off x="7948122" y="278408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9" name="object 709"/>
          <p:cNvSpPr/>
          <p:nvPr/>
        </p:nvSpPr>
        <p:spPr>
          <a:xfrm>
            <a:off x="7925058" y="2781286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844" y="11324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0" name="object 710"/>
          <p:cNvSpPr/>
          <p:nvPr/>
        </p:nvSpPr>
        <p:spPr>
          <a:xfrm>
            <a:off x="7951408" y="2792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1" name="object 711"/>
          <p:cNvSpPr/>
          <p:nvPr/>
        </p:nvSpPr>
        <p:spPr>
          <a:xfrm>
            <a:off x="7931629" y="2786892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778" y="5718"/>
                </a:moveTo>
                <a:lnTo>
                  <a:pt x="0" y="0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2" name="object 712"/>
          <p:cNvSpPr/>
          <p:nvPr/>
        </p:nvSpPr>
        <p:spPr>
          <a:xfrm>
            <a:off x="7925058" y="27868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3" name="object 713"/>
          <p:cNvSpPr/>
          <p:nvPr/>
        </p:nvSpPr>
        <p:spPr>
          <a:xfrm>
            <a:off x="8139535" y="2874345"/>
            <a:ext cx="32920" cy="28029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14" name="object 714"/>
          <p:cNvSpPr/>
          <p:nvPr/>
        </p:nvSpPr>
        <p:spPr>
          <a:xfrm>
            <a:off x="8139535" y="2874345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70" y="28029"/>
                </a:lnTo>
                <a:lnTo>
                  <a:pt x="13076" y="28029"/>
                </a:lnTo>
                <a:lnTo>
                  <a:pt x="21776" y="26985"/>
                </a:lnTo>
                <a:lnTo>
                  <a:pt x="27975" y="23839"/>
                </a:lnTo>
                <a:lnTo>
                  <a:pt x="31686" y="18569"/>
                </a:lnTo>
                <a:lnTo>
                  <a:pt x="32920" y="11155"/>
                </a:lnTo>
                <a:lnTo>
                  <a:pt x="32920" y="5549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5" name="object 715"/>
          <p:cNvSpPr/>
          <p:nvPr/>
        </p:nvSpPr>
        <p:spPr>
          <a:xfrm>
            <a:off x="8109703" y="2894022"/>
            <a:ext cx="33655" cy="11430"/>
          </a:xfrm>
          <a:custGeom>
            <a:avLst/>
            <a:gdLst/>
            <a:ahLst/>
            <a:cxnLst/>
            <a:rect l="l" t="t" r="r" b="b"/>
            <a:pathLst>
              <a:path w="33654" h="11430">
                <a:moveTo>
                  <a:pt x="0" y="11155"/>
                </a:moveTo>
                <a:lnTo>
                  <a:pt x="33117" y="0"/>
                </a:lnTo>
              </a:path>
            </a:pathLst>
          </a:custGeom>
          <a:ln w="56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6" name="object 716"/>
          <p:cNvSpPr/>
          <p:nvPr/>
        </p:nvSpPr>
        <p:spPr>
          <a:xfrm>
            <a:off x="8149326" y="2894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7" name="object 717"/>
          <p:cNvSpPr/>
          <p:nvPr/>
        </p:nvSpPr>
        <p:spPr>
          <a:xfrm>
            <a:off x="8122977" y="2899572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26349" y="0"/>
                </a:moveTo>
                <a:lnTo>
                  <a:pt x="0" y="11324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8" name="object 718"/>
          <p:cNvSpPr/>
          <p:nvPr/>
        </p:nvSpPr>
        <p:spPr>
          <a:xfrm>
            <a:off x="8116471" y="29108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9" name="object 719"/>
          <p:cNvSpPr/>
          <p:nvPr/>
        </p:nvSpPr>
        <p:spPr>
          <a:xfrm>
            <a:off x="8568423" y="3026266"/>
            <a:ext cx="19647" cy="16929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20" name="object 720"/>
          <p:cNvSpPr/>
          <p:nvPr/>
        </p:nvSpPr>
        <p:spPr>
          <a:xfrm>
            <a:off x="8568423" y="3026266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141" y="16929"/>
                </a:lnTo>
                <a:lnTo>
                  <a:pt x="19647" y="11324"/>
                </a:lnTo>
                <a:lnTo>
                  <a:pt x="19647" y="5718"/>
                </a:lnTo>
                <a:lnTo>
                  <a:pt x="19647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1" name="object 721"/>
          <p:cNvSpPr/>
          <p:nvPr/>
        </p:nvSpPr>
        <p:spPr>
          <a:xfrm>
            <a:off x="8558435" y="305154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718"/>
                </a:moveTo>
                <a:lnTo>
                  <a:pt x="657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2" name="object 722"/>
          <p:cNvSpPr/>
          <p:nvPr/>
        </p:nvSpPr>
        <p:spPr>
          <a:xfrm>
            <a:off x="8571708" y="30459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3" name="object 723"/>
          <p:cNvSpPr/>
          <p:nvPr/>
        </p:nvSpPr>
        <p:spPr>
          <a:xfrm>
            <a:off x="8565006" y="304594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0"/>
                </a:moveTo>
                <a:lnTo>
                  <a:pt x="0" y="11324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4" name="object 724"/>
          <p:cNvSpPr/>
          <p:nvPr/>
        </p:nvSpPr>
        <p:spPr>
          <a:xfrm>
            <a:off x="8558435" y="306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5" name="object 725"/>
          <p:cNvSpPr/>
          <p:nvPr/>
        </p:nvSpPr>
        <p:spPr>
          <a:xfrm>
            <a:off x="8515592" y="3093874"/>
            <a:ext cx="19778" cy="16873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26" name="object 726"/>
          <p:cNvSpPr/>
          <p:nvPr/>
        </p:nvSpPr>
        <p:spPr>
          <a:xfrm>
            <a:off x="8515592" y="309387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505" y="16873"/>
                </a:lnTo>
                <a:lnTo>
                  <a:pt x="13207" y="16873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207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7" name="object 727"/>
          <p:cNvSpPr/>
          <p:nvPr/>
        </p:nvSpPr>
        <p:spPr>
          <a:xfrm>
            <a:off x="8538657" y="3079747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0"/>
                </a:moveTo>
                <a:lnTo>
                  <a:pt x="0" y="11324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8" name="object 728"/>
          <p:cNvSpPr/>
          <p:nvPr/>
        </p:nvSpPr>
        <p:spPr>
          <a:xfrm>
            <a:off x="8538657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9" name="object 729"/>
          <p:cNvSpPr/>
          <p:nvPr/>
        </p:nvSpPr>
        <p:spPr>
          <a:xfrm>
            <a:off x="8532086" y="308535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324"/>
                </a:moveTo>
                <a:lnTo>
                  <a:pt x="6570" y="0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0" name="object 730"/>
          <p:cNvSpPr/>
          <p:nvPr/>
        </p:nvSpPr>
        <p:spPr>
          <a:xfrm>
            <a:off x="8538657" y="30797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1" name="object 731"/>
          <p:cNvSpPr/>
          <p:nvPr/>
        </p:nvSpPr>
        <p:spPr>
          <a:xfrm>
            <a:off x="8357231" y="2953109"/>
            <a:ext cx="32920" cy="28197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32" name="object 732"/>
          <p:cNvSpPr/>
          <p:nvPr/>
        </p:nvSpPr>
        <p:spPr>
          <a:xfrm>
            <a:off x="8357231" y="295310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67"/>
                </a:moveTo>
                <a:lnTo>
                  <a:pt x="0" y="22479"/>
                </a:lnTo>
                <a:lnTo>
                  <a:pt x="6570" y="28197"/>
                </a:lnTo>
                <a:lnTo>
                  <a:pt x="13141" y="28197"/>
                </a:lnTo>
                <a:lnTo>
                  <a:pt x="21832" y="27129"/>
                </a:lnTo>
                <a:lnTo>
                  <a:pt x="28008" y="23937"/>
                </a:lnTo>
                <a:lnTo>
                  <a:pt x="31696" y="18643"/>
                </a:lnTo>
                <a:lnTo>
                  <a:pt x="32920" y="11267"/>
                </a:lnTo>
                <a:lnTo>
                  <a:pt x="32920" y="5549"/>
                </a:lnTo>
                <a:lnTo>
                  <a:pt x="26415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3" name="object 733"/>
          <p:cNvSpPr/>
          <p:nvPr/>
        </p:nvSpPr>
        <p:spPr>
          <a:xfrm>
            <a:off x="8386867" y="2944587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0"/>
                </a:moveTo>
                <a:lnTo>
                  <a:pt x="0" y="11267"/>
                </a:lnTo>
              </a:path>
            </a:pathLst>
          </a:custGeom>
          <a:ln w="63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4" name="object 734"/>
          <p:cNvSpPr/>
          <p:nvPr/>
        </p:nvSpPr>
        <p:spPr>
          <a:xfrm>
            <a:off x="8386867" y="29614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5" name="object 735"/>
          <p:cNvSpPr/>
          <p:nvPr/>
        </p:nvSpPr>
        <p:spPr>
          <a:xfrm>
            <a:off x="8380362" y="2944587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873"/>
                </a:moveTo>
                <a:lnTo>
                  <a:pt x="6505" y="0"/>
                </a:lnTo>
              </a:path>
            </a:pathLst>
          </a:custGeom>
          <a:ln w="64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6" name="object 736"/>
          <p:cNvSpPr/>
          <p:nvPr/>
        </p:nvSpPr>
        <p:spPr>
          <a:xfrm>
            <a:off x="8386867" y="29389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7" name="object 737"/>
          <p:cNvSpPr/>
          <p:nvPr/>
        </p:nvSpPr>
        <p:spPr>
          <a:xfrm>
            <a:off x="8347243" y="298410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11155"/>
                </a:moveTo>
                <a:lnTo>
                  <a:pt x="13273" y="0"/>
                </a:lnTo>
              </a:path>
            </a:pathLst>
          </a:custGeom>
          <a:ln w="59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8" name="object 738"/>
          <p:cNvSpPr/>
          <p:nvPr/>
        </p:nvSpPr>
        <p:spPr>
          <a:xfrm>
            <a:off x="8367088" y="29783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9" name="object 739"/>
          <p:cNvSpPr/>
          <p:nvPr/>
        </p:nvSpPr>
        <p:spPr>
          <a:xfrm>
            <a:off x="8360517" y="298410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49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0" name="object 740"/>
          <p:cNvSpPr/>
          <p:nvPr/>
        </p:nvSpPr>
        <p:spPr>
          <a:xfrm>
            <a:off x="8354012" y="299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1" name="object 741"/>
          <p:cNvSpPr/>
          <p:nvPr/>
        </p:nvSpPr>
        <p:spPr>
          <a:xfrm>
            <a:off x="8192234" y="2969982"/>
            <a:ext cx="19844" cy="16929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42" name="object 742"/>
          <p:cNvSpPr/>
          <p:nvPr/>
        </p:nvSpPr>
        <p:spPr>
          <a:xfrm>
            <a:off x="8192234" y="296998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3" name="object 743"/>
          <p:cNvSpPr/>
          <p:nvPr/>
        </p:nvSpPr>
        <p:spPr>
          <a:xfrm>
            <a:off x="7849295" y="2857415"/>
            <a:ext cx="19647" cy="16929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44" name="object 744"/>
          <p:cNvSpPr/>
          <p:nvPr/>
        </p:nvSpPr>
        <p:spPr>
          <a:xfrm>
            <a:off x="7849295" y="2857415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605"/>
                </a:moveTo>
                <a:lnTo>
                  <a:pt x="0" y="11155"/>
                </a:lnTo>
                <a:lnTo>
                  <a:pt x="0" y="16929"/>
                </a:lnTo>
                <a:lnTo>
                  <a:pt x="6505" y="16929"/>
                </a:lnTo>
                <a:lnTo>
                  <a:pt x="13076" y="16929"/>
                </a:lnTo>
                <a:lnTo>
                  <a:pt x="19647" y="11155"/>
                </a:lnTo>
                <a:lnTo>
                  <a:pt x="19647" y="5605"/>
                </a:lnTo>
                <a:lnTo>
                  <a:pt x="19647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5" name="object 745"/>
          <p:cNvSpPr/>
          <p:nvPr/>
        </p:nvSpPr>
        <p:spPr>
          <a:xfrm>
            <a:off x="7865657" y="2843288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05" y="0"/>
                </a:moveTo>
                <a:lnTo>
                  <a:pt x="0" y="11211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6" name="object 746"/>
          <p:cNvSpPr/>
          <p:nvPr/>
        </p:nvSpPr>
        <p:spPr>
          <a:xfrm>
            <a:off x="7865657" y="28602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7" name="object 747"/>
          <p:cNvSpPr/>
          <p:nvPr/>
        </p:nvSpPr>
        <p:spPr>
          <a:xfrm>
            <a:off x="7862382" y="2854556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8" name="object 748"/>
          <p:cNvSpPr/>
          <p:nvPr/>
        </p:nvSpPr>
        <p:spPr>
          <a:xfrm>
            <a:off x="7865657" y="28432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9" name="object 749"/>
          <p:cNvSpPr/>
          <p:nvPr/>
        </p:nvSpPr>
        <p:spPr>
          <a:xfrm>
            <a:off x="7882150" y="2761609"/>
            <a:ext cx="33117" cy="28197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50" name="object 750"/>
          <p:cNvSpPr/>
          <p:nvPr/>
        </p:nvSpPr>
        <p:spPr>
          <a:xfrm>
            <a:off x="7882150" y="276160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70" y="28197"/>
                </a:lnTo>
                <a:lnTo>
                  <a:pt x="13273" y="28197"/>
                </a:lnTo>
                <a:lnTo>
                  <a:pt x="21918" y="27130"/>
                </a:lnTo>
                <a:lnTo>
                  <a:pt x="28123" y="23944"/>
                </a:lnTo>
                <a:lnTo>
                  <a:pt x="31865" y="18666"/>
                </a:lnTo>
                <a:lnTo>
                  <a:pt x="33117" y="11324"/>
                </a:lnTo>
                <a:lnTo>
                  <a:pt x="33117" y="5718"/>
                </a:lnTo>
                <a:lnTo>
                  <a:pt x="26415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1" name="object 751"/>
          <p:cNvSpPr/>
          <p:nvPr/>
        </p:nvSpPr>
        <p:spPr>
          <a:xfrm>
            <a:off x="7872162" y="2798216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22479"/>
                </a:moveTo>
                <a:lnTo>
                  <a:pt x="19844" y="0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2" name="object 752"/>
          <p:cNvSpPr/>
          <p:nvPr/>
        </p:nvSpPr>
        <p:spPr>
          <a:xfrm>
            <a:off x="7898709" y="2792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3" name="object 753"/>
          <p:cNvSpPr/>
          <p:nvPr/>
        </p:nvSpPr>
        <p:spPr>
          <a:xfrm>
            <a:off x="7878930" y="2792610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778" y="0"/>
                </a:moveTo>
                <a:lnTo>
                  <a:pt x="0" y="22479"/>
                </a:lnTo>
              </a:path>
            </a:pathLst>
          </a:custGeom>
          <a:ln w="61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4" name="object 754"/>
          <p:cNvSpPr/>
          <p:nvPr/>
        </p:nvSpPr>
        <p:spPr>
          <a:xfrm>
            <a:off x="7878930" y="28206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5" name="object 755"/>
          <p:cNvSpPr/>
          <p:nvPr/>
        </p:nvSpPr>
        <p:spPr>
          <a:xfrm>
            <a:off x="7911785" y="2753200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68" y="0"/>
                </a:moveTo>
                <a:lnTo>
                  <a:pt x="0" y="11211"/>
                </a:lnTo>
              </a:path>
            </a:pathLst>
          </a:custGeom>
          <a:ln w="62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6" name="object 756"/>
          <p:cNvSpPr/>
          <p:nvPr/>
        </p:nvSpPr>
        <p:spPr>
          <a:xfrm>
            <a:off x="7911785" y="27701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7" name="object 757"/>
          <p:cNvSpPr/>
          <p:nvPr/>
        </p:nvSpPr>
        <p:spPr>
          <a:xfrm>
            <a:off x="7908511" y="2764468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8" name="object 758"/>
          <p:cNvSpPr/>
          <p:nvPr/>
        </p:nvSpPr>
        <p:spPr>
          <a:xfrm>
            <a:off x="7911785" y="27532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9" name="object 759"/>
          <p:cNvSpPr/>
          <p:nvPr/>
        </p:nvSpPr>
        <p:spPr>
          <a:xfrm>
            <a:off x="7598481" y="3088268"/>
            <a:ext cx="19778" cy="16929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60" name="object 760"/>
          <p:cNvSpPr/>
          <p:nvPr/>
        </p:nvSpPr>
        <p:spPr>
          <a:xfrm>
            <a:off x="7598481" y="308826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778" y="11211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1" name="object 761"/>
          <p:cNvSpPr/>
          <p:nvPr/>
        </p:nvSpPr>
        <p:spPr>
          <a:xfrm>
            <a:off x="7581922" y="3102227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324"/>
                </a:moveTo>
                <a:lnTo>
                  <a:pt x="19844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2" name="object 762"/>
          <p:cNvSpPr/>
          <p:nvPr/>
        </p:nvSpPr>
        <p:spPr>
          <a:xfrm>
            <a:off x="7608272" y="31022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3" name="object 763"/>
          <p:cNvSpPr/>
          <p:nvPr/>
        </p:nvSpPr>
        <p:spPr>
          <a:xfrm>
            <a:off x="7588493" y="3108001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0"/>
                </a:moveTo>
                <a:lnTo>
                  <a:pt x="0" y="11155"/>
                </a:lnTo>
              </a:path>
            </a:pathLst>
          </a:custGeom>
          <a:ln w="58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4" name="object 764"/>
          <p:cNvSpPr/>
          <p:nvPr/>
        </p:nvSpPr>
        <p:spPr>
          <a:xfrm>
            <a:off x="7581922" y="31191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5" name="object 765"/>
          <p:cNvSpPr/>
          <p:nvPr/>
        </p:nvSpPr>
        <p:spPr>
          <a:xfrm>
            <a:off x="7545782" y="3105198"/>
            <a:ext cx="32854" cy="28063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66" name="object 766"/>
          <p:cNvSpPr/>
          <p:nvPr/>
        </p:nvSpPr>
        <p:spPr>
          <a:xfrm>
            <a:off x="7545782" y="3105198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05" y="28063"/>
                </a:lnTo>
                <a:lnTo>
                  <a:pt x="13076" y="28063"/>
                </a:lnTo>
                <a:lnTo>
                  <a:pt x="21766" y="27014"/>
                </a:lnTo>
                <a:lnTo>
                  <a:pt x="27943" y="23856"/>
                </a:lnTo>
                <a:lnTo>
                  <a:pt x="31631" y="18574"/>
                </a:lnTo>
                <a:lnTo>
                  <a:pt x="32854" y="11155"/>
                </a:lnTo>
                <a:lnTo>
                  <a:pt x="32854" y="554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7" name="object 767"/>
          <p:cNvSpPr/>
          <p:nvPr/>
        </p:nvSpPr>
        <p:spPr>
          <a:xfrm>
            <a:off x="7568845" y="3141777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16901"/>
                </a:moveTo>
                <a:lnTo>
                  <a:pt x="0" y="0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8" name="object 768"/>
          <p:cNvSpPr/>
          <p:nvPr/>
        </p:nvSpPr>
        <p:spPr>
          <a:xfrm>
            <a:off x="7568845" y="31360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9" name="object 769"/>
          <p:cNvSpPr/>
          <p:nvPr/>
        </p:nvSpPr>
        <p:spPr>
          <a:xfrm>
            <a:off x="7568845" y="3136053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0"/>
                </a:moveTo>
                <a:lnTo>
                  <a:pt x="6570" y="16896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0" name="object 770"/>
          <p:cNvSpPr/>
          <p:nvPr/>
        </p:nvSpPr>
        <p:spPr>
          <a:xfrm>
            <a:off x="7575416" y="31586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1" name="object 771"/>
          <p:cNvSpPr/>
          <p:nvPr/>
        </p:nvSpPr>
        <p:spPr>
          <a:xfrm>
            <a:off x="7529223" y="309667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0"/>
                </a:moveTo>
                <a:lnTo>
                  <a:pt x="19778" y="16873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2" name="object 772"/>
          <p:cNvSpPr/>
          <p:nvPr/>
        </p:nvSpPr>
        <p:spPr>
          <a:xfrm>
            <a:off x="7555572" y="31191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3" name="object 773"/>
          <p:cNvSpPr/>
          <p:nvPr/>
        </p:nvSpPr>
        <p:spPr>
          <a:xfrm>
            <a:off x="7529223" y="3102227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16929"/>
                </a:moveTo>
                <a:lnTo>
                  <a:pt x="0" y="0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4" name="object 774"/>
          <p:cNvSpPr/>
          <p:nvPr/>
        </p:nvSpPr>
        <p:spPr>
          <a:xfrm>
            <a:off x="7522520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5" name="object 775"/>
          <p:cNvSpPr/>
          <p:nvPr/>
        </p:nvSpPr>
        <p:spPr>
          <a:xfrm>
            <a:off x="8033939" y="2806737"/>
            <a:ext cx="19778" cy="16873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76" name="object 776"/>
          <p:cNvSpPr/>
          <p:nvPr/>
        </p:nvSpPr>
        <p:spPr>
          <a:xfrm>
            <a:off x="8033939" y="280673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778" y="11155"/>
                </a:lnTo>
                <a:lnTo>
                  <a:pt x="19778" y="5549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7" name="object 777"/>
          <p:cNvSpPr/>
          <p:nvPr/>
        </p:nvSpPr>
        <p:spPr>
          <a:xfrm>
            <a:off x="8043730" y="2837570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929"/>
                </a:moveTo>
                <a:lnTo>
                  <a:pt x="6768" y="0"/>
                </a:lnTo>
              </a:path>
            </a:pathLst>
          </a:custGeom>
          <a:ln w="64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8" name="object 778"/>
          <p:cNvSpPr/>
          <p:nvPr/>
        </p:nvSpPr>
        <p:spPr>
          <a:xfrm>
            <a:off x="8050498" y="2832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9" name="object 779"/>
          <p:cNvSpPr/>
          <p:nvPr/>
        </p:nvSpPr>
        <p:spPr>
          <a:xfrm>
            <a:off x="8050498" y="2832020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0"/>
                </a:moveTo>
                <a:lnTo>
                  <a:pt x="0" y="16873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0" name="object 780"/>
          <p:cNvSpPr/>
          <p:nvPr/>
        </p:nvSpPr>
        <p:spPr>
          <a:xfrm>
            <a:off x="8050498" y="28545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1" name="object 781"/>
          <p:cNvSpPr/>
          <p:nvPr/>
        </p:nvSpPr>
        <p:spPr>
          <a:xfrm>
            <a:off x="8522097" y="3048746"/>
            <a:ext cx="33117" cy="28253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82" name="object 782"/>
          <p:cNvSpPr/>
          <p:nvPr/>
        </p:nvSpPr>
        <p:spPr>
          <a:xfrm>
            <a:off x="8522097" y="304874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702" y="28253"/>
                </a:lnTo>
                <a:lnTo>
                  <a:pt x="13273" y="28253"/>
                </a:lnTo>
                <a:lnTo>
                  <a:pt x="21973" y="27201"/>
                </a:lnTo>
                <a:lnTo>
                  <a:pt x="28173" y="24035"/>
                </a:lnTo>
                <a:lnTo>
                  <a:pt x="31883" y="18746"/>
                </a:lnTo>
                <a:lnTo>
                  <a:pt x="33117" y="11324"/>
                </a:lnTo>
                <a:lnTo>
                  <a:pt x="33117" y="5718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3" name="object 783"/>
          <p:cNvSpPr/>
          <p:nvPr/>
        </p:nvSpPr>
        <p:spPr>
          <a:xfrm>
            <a:off x="8499033" y="3034787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0"/>
                </a:moveTo>
                <a:lnTo>
                  <a:pt x="26349" y="16761"/>
                </a:lnTo>
              </a:path>
            </a:pathLst>
          </a:custGeom>
          <a:ln w="586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4" name="object 784"/>
          <p:cNvSpPr/>
          <p:nvPr/>
        </p:nvSpPr>
        <p:spPr>
          <a:xfrm>
            <a:off x="8499033" y="3040393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052" y="22479"/>
                </a:moveTo>
                <a:lnTo>
                  <a:pt x="0" y="0"/>
                </a:lnTo>
              </a:path>
            </a:pathLst>
          </a:custGeom>
          <a:ln w="58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5" name="object 785"/>
          <p:cNvSpPr/>
          <p:nvPr/>
        </p:nvSpPr>
        <p:spPr>
          <a:xfrm>
            <a:off x="8492463" y="30403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6" name="object 786"/>
          <p:cNvSpPr/>
          <p:nvPr/>
        </p:nvSpPr>
        <p:spPr>
          <a:xfrm>
            <a:off x="8558435" y="3074197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11155"/>
                </a:moveTo>
                <a:lnTo>
                  <a:pt x="0" y="0"/>
                </a:lnTo>
              </a:path>
            </a:pathLst>
          </a:custGeom>
          <a:ln w="59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7" name="object 787"/>
          <p:cNvSpPr/>
          <p:nvPr/>
        </p:nvSpPr>
        <p:spPr>
          <a:xfrm>
            <a:off x="8551929" y="30741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8" name="object 788"/>
          <p:cNvSpPr/>
          <p:nvPr/>
        </p:nvSpPr>
        <p:spPr>
          <a:xfrm>
            <a:off x="8551929" y="306847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778" y="11267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9" name="object 789"/>
          <p:cNvSpPr/>
          <p:nvPr/>
        </p:nvSpPr>
        <p:spPr>
          <a:xfrm>
            <a:off x="8578279" y="30797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0" name="object 790"/>
          <p:cNvSpPr/>
          <p:nvPr/>
        </p:nvSpPr>
        <p:spPr>
          <a:xfrm>
            <a:off x="8377076" y="2919305"/>
            <a:ext cx="19778" cy="16873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91" name="object 791"/>
          <p:cNvSpPr/>
          <p:nvPr/>
        </p:nvSpPr>
        <p:spPr>
          <a:xfrm>
            <a:off x="8377076" y="291930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324"/>
                </a:lnTo>
                <a:lnTo>
                  <a:pt x="0" y="16873"/>
                </a:lnTo>
                <a:lnTo>
                  <a:pt x="6570" y="16873"/>
                </a:lnTo>
                <a:lnTo>
                  <a:pt x="13076" y="16873"/>
                </a:lnTo>
                <a:lnTo>
                  <a:pt x="19778" y="11324"/>
                </a:lnTo>
                <a:lnTo>
                  <a:pt x="19778" y="5549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2" name="object 792"/>
          <p:cNvSpPr/>
          <p:nvPr/>
        </p:nvSpPr>
        <p:spPr>
          <a:xfrm>
            <a:off x="8324180" y="2986912"/>
            <a:ext cx="19844" cy="16873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93" name="object 793"/>
          <p:cNvSpPr/>
          <p:nvPr/>
        </p:nvSpPr>
        <p:spPr>
          <a:xfrm>
            <a:off x="8324180" y="298691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844" y="11267"/>
                </a:lnTo>
                <a:lnTo>
                  <a:pt x="19844" y="5549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4" name="object 794"/>
          <p:cNvSpPr/>
          <p:nvPr/>
        </p:nvSpPr>
        <p:spPr>
          <a:xfrm>
            <a:off x="8073563" y="2891219"/>
            <a:ext cx="32920" cy="28085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95" name="object 795"/>
          <p:cNvSpPr/>
          <p:nvPr/>
        </p:nvSpPr>
        <p:spPr>
          <a:xfrm>
            <a:off x="8073563" y="289121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70" y="28085"/>
                </a:lnTo>
                <a:lnTo>
                  <a:pt x="13076" y="28085"/>
                </a:lnTo>
                <a:lnTo>
                  <a:pt x="21776" y="27032"/>
                </a:lnTo>
                <a:lnTo>
                  <a:pt x="27975" y="23867"/>
                </a:lnTo>
                <a:lnTo>
                  <a:pt x="31686" y="18578"/>
                </a:lnTo>
                <a:lnTo>
                  <a:pt x="32920" y="11155"/>
                </a:lnTo>
                <a:lnTo>
                  <a:pt x="32920" y="5605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6" name="object 796"/>
          <p:cNvSpPr/>
          <p:nvPr/>
        </p:nvSpPr>
        <p:spPr>
          <a:xfrm>
            <a:off x="8057004" y="2877092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0"/>
                </a:moveTo>
                <a:lnTo>
                  <a:pt x="26349" y="16929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7" name="object 797"/>
          <p:cNvSpPr/>
          <p:nvPr/>
        </p:nvSpPr>
        <p:spPr>
          <a:xfrm>
            <a:off x="8063575" y="288830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19778" y="16873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8" name="object 798"/>
          <p:cNvSpPr/>
          <p:nvPr/>
        </p:nvSpPr>
        <p:spPr>
          <a:xfrm>
            <a:off x="8057004" y="28826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9" name="object 799"/>
          <p:cNvSpPr/>
          <p:nvPr/>
        </p:nvSpPr>
        <p:spPr>
          <a:xfrm>
            <a:off x="8089924" y="2933375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22479"/>
                </a:moveTo>
                <a:lnTo>
                  <a:pt x="6702" y="0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0" name="object 800"/>
          <p:cNvSpPr/>
          <p:nvPr/>
        </p:nvSpPr>
        <p:spPr>
          <a:xfrm>
            <a:off x="8096626" y="2927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1" name="object 801"/>
          <p:cNvSpPr/>
          <p:nvPr/>
        </p:nvSpPr>
        <p:spPr>
          <a:xfrm>
            <a:off x="8096626" y="2927657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0"/>
                </a:moveTo>
                <a:lnTo>
                  <a:pt x="0" y="22648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2" name="object 802"/>
          <p:cNvSpPr/>
          <p:nvPr/>
        </p:nvSpPr>
        <p:spPr>
          <a:xfrm>
            <a:off x="8096626" y="29558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3" name="object 803"/>
          <p:cNvSpPr/>
          <p:nvPr/>
        </p:nvSpPr>
        <p:spPr>
          <a:xfrm>
            <a:off x="7558857" y="3155887"/>
            <a:ext cx="19778" cy="16756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04" name="object 804"/>
          <p:cNvSpPr/>
          <p:nvPr/>
        </p:nvSpPr>
        <p:spPr>
          <a:xfrm>
            <a:off x="7558857" y="315588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3"/>
                </a:moveTo>
                <a:lnTo>
                  <a:pt x="0" y="11172"/>
                </a:lnTo>
                <a:lnTo>
                  <a:pt x="0" y="16756"/>
                </a:lnTo>
                <a:lnTo>
                  <a:pt x="6702" y="16756"/>
                </a:lnTo>
                <a:lnTo>
                  <a:pt x="13273" y="1675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5" name="object 805"/>
          <p:cNvSpPr/>
          <p:nvPr/>
        </p:nvSpPr>
        <p:spPr>
          <a:xfrm>
            <a:off x="7492885" y="3031984"/>
            <a:ext cx="19778" cy="16761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06" name="object 806"/>
          <p:cNvSpPr/>
          <p:nvPr/>
        </p:nvSpPr>
        <p:spPr>
          <a:xfrm>
            <a:off x="7492885" y="303198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761"/>
                </a:lnTo>
                <a:lnTo>
                  <a:pt x="6570" y="16761"/>
                </a:lnTo>
                <a:lnTo>
                  <a:pt x="13273" y="16761"/>
                </a:lnTo>
                <a:lnTo>
                  <a:pt x="19778" y="11211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7" name="object 807"/>
          <p:cNvSpPr/>
          <p:nvPr/>
        </p:nvSpPr>
        <p:spPr>
          <a:xfrm>
            <a:off x="7509444" y="3062873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16873"/>
                </a:moveTo>
                <a:lnTo>
                  <a:pt x="0" y="0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8" name="object 808"/>
          <p:cNvSpPr/>
          <p:nvPr/>
        </p:nvSpPr>
        <p:spPr>
          <a:xfrm>
            <a:off x="7509444" y="30572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9" name="object 809"/>
          <p:cNvSpPr/>
          <p:nvPr/>
        </p:nvSpPr>
        <p:spPr>
          <a:xfrm>
            <a:off x="7509444" y="3057267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505" y="11211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0" name="object 810"/>
          <p:cNvSpPr/>
          <p:nvPr/>
        </p:nvSpPr>
        <p:spPr>
          <a:xfrm>
            <a:off x="7515949" y="30741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1" name="object 811"/>
          <p:cNvSpPr/>
          <p:nvPr/>
        </p:nvSpPr>
        <p:spPr>
          <a:xfrm>
            <a:off x="7842593" y="2812287"/>
            <a:ext cx="33052" cy="28253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12" name="object 812"/>
          <p:cNvSpPr/>
          <p:nvPr/>
        </p:nvSpPr>
        <p:spPr>
          <a:xfrm>
            <a:off x="7842593" y="281228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02" y="28253"/>
                </a:lnTo>
                <a:lnTo>
                  <a:pt x="13207" y="28253"/>
                </a:lnTo>
                <a:lnTo>
                  <a:pt x="21852" y="27177"/>
                </a:lnTo>
                <a:lnTo>
                  <a:pt x="28058" y="23972"/>
                </a:lnTo>
                <a:lnTo>
                  <a:pt x="31799" y="18675"/>
                </a:lnTo>
                <a:lnTo>
                  <a:pt x="33052" y="11324"/>
                </a:lnTo>
                <a:lnTo>
                  <a:pt x="33052" y="5605"/>
                </a:lnTo>
                <a:lnTo>
                  <a:pt x="26349" y="0"/>
                </a:lnTo>
                <a:lnTo>
                  <a:pt x="13207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3" name="object 813"/>
          <p:cNvSpPr/>
          <p:nvPr/>
        </p:nvSpPr>
        <p:spPr>
          <a:xfrm>
            <a:off x="7826033" y="2815090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778" y="11324"/>
                </a:lnTo>
              </a:path>
            </a:pathLst>
          </a:custGeom>
          <a:ln w="58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4" name="object 814"/>
          <p:cNvSpPr/>
          <p:nvPr/>
        </p:nvSpPr>
        <p:spPr>
          <a:xfrm>
            <a:off x="7852515" y="28264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5" name="object 815"/>
          <p:cNvSpPr/>
          <p:nvPr/>
        </p:nvSpPr>
        <p:spPr>
          <a:xfrm>
            <a:off x="7832736" y="2820696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778" y="5718"/>
                </a:moveTo>
                <a:lnTo>
                  <a:pt x="0" y="0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6" name="object 816"/>
          <p:cNvSpPr/>
          <p:nvPr/>
        </p:nvSpPr>
        <p:spPr>
          <a:xfrm>
            <a:off x="7826033" y="28206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7" name="object 817"/>
          <p:cNvSpPr/>
          <p:nvPr/>
        </p:nvSpPr>
        <p:spPr>
          <a:xfrm>
            <a:off x="7885435" y="2843288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5605"/>
                </a:moveTo>
                <a:lnTo>
                  <a:pt x="0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8" name="object 818"/>
          <p:cNvSpPr/>
          <p:nvPr/>
        </p:nvSpPr>
        <p:spPr>
          <a:xfrm>
            <a:off x="7878930" y="28375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9" name="object 819"/>
          <p:cNvSpPr/>
          <p:nvPr/>
        </p:nvSpPr>
        <p:spPr>
          <a:xfrm>
            <a:off x="7878930" y="2837570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718"/>
                </a:lnTo>
              </a:path>
            </a:pathLst>
          </a:custGeom>
          <a:ln w="574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0" name="object 820"/>
          <p:cNvSpPr/>
          <p:nvPr/>
        </p:nvSpPr>
        <p:spPr>
          <a:xfrm>
            <a:off x="7898709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1" name="object 821"/>
          <p:cNvSpPr/>
          <p:nvPr/>
        </p:nvSpPr>
        <p:spPr>
          <a:xfrm>
            <a:off x="7895423" y="2727805"/>
            <a:ext cx="19844" cy="16929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22" name="object 822"/>
          <p:cNvSpPr/>
          <p:nvPr/>
        </p:nvSpPr>
        <p:spPr>
          <a:xfrm>
            <a:off x="7895423" y="272780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141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3" name="object 823"/>
          <p:cNvSpPr/>
          <p:nvPr/>
        </p:nvSpPr>
        <p:spPr>
          <a:xfrm>
            <a:off x="8119691" y="2992462"/>
            <a:ext cx="19844" cy="16929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24" name="object 824"/>
          <p:cNvSpPr/>
          <p:nvPr/>
        </p:nvSpPr>
        <p:spPr>
          <a:xfrm>
            <a:off x="8119691" y="299246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5" name="object 825"/>
          <p:cNvSpPr/>
          <p:nvPr/>
        </p:nvSpPr>
        <p:spPr>
          <a:xfrm>
            <a:off x="8103198" y="2978391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0"/>
                </a:moveTo>
                <a:lnTo>
                  <a:pt x="13273" y="11267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6" name="object 826"/>
          <p:cNvSpPr/>
          <p:nvPr/>
        </p:nvSpPr>
        <p:spPr>
          <a:xfrm>
            <a:off x="8109703" y="298965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11324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7" name="object 827"/>
          <p:cNvSpPr/>
          <p:nvPr/>
        </p:nvSpPr>
        <p:spPr>
          <a:xfrm>
            <a:off x="8103198" y="2984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8" name="object 828"/>
          <p:cNvSpPr/>
          <p:nvPr/>
        </p:nvSpPr>
        <p:spPr>
          <a:xfrm>
            <a:off x="8020666" y="2851697"/>
            <a:ext cx="33052" cy="28197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29" name="object 829"/>
          <p:cNvSpPr/>
          <p:nvPr/>
        </p:nvSpPr>
        <p:spPr>
          <a:xfrm>
            <a:off x="8020666" y="285169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702" y="28197"/>
                </a:lnTo>
                <a:lnTo>
                  <a:pt x="13273" y="28197"/>
                </a:lnTo>
                <a:lnTo>
                  <a:pt x="21963" y="27153"/>
                </a:lnTo>
                <a:lnTo>
                  <a:pt x="28140" y="24007"/>
                </a:lnTo>
                <a:lnTo>
                  <a:pt x="31828" y="18737"/>
                </a:lnTo>
                <a:lnTo>
                  <a:pt x="33052" y="11324"/>
                </a:lnTo>
                <a:lnTo>
                  <a:pt x="33052" y="5718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0" name="object 830"/>
          <p:cNvSpPr/>
          <p:nvPr/>
        </p:nvSpPr>
        <p:spPr>
          <a:xfrm>
            <a:off x="7997602" y="2871374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0" y="11324"/>
                </a:moveTo>
                <a:lnTo>
                  <a:pt x="26349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1" name="object 831"/>
          <p:cNvSpPr/>
          <p:nvPr/>
        </p:nvSpPr>
        <p:spPr>
          <a:xfrm>
            <a:off x="8030654" y="28713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2" name="object 832"/>
          <p:cNvSpPr/>
          <p:nvPr/>
        </p:nvSpPr>
        <p:spPr>
          <a:xfrm>
            <a:off x="8004304" y="2877092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26349" y="0"/>
                </a:moveTo>
                <a:lnTo>
                  <a:pt x="0" y="11211"/>
                </a:lnTo>
              </a:path>
            </a:pathLst>
          </a:custGeom>
          <a:ln w="57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3" name="object 833"/>
          <p:cNvSpPr/>
          <p:nvPr/>
        </p:nvSpPr>
        <p:spPr>
          <a:xfrm>
            <a:off x="7997602" y="2888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4" name="object 834"/>
          <p:cNvSpPr/>
          <p:nvPr/>
        </p:nvSpPr>
        <p:spPr>
          <a:xfrm>
            <a:off x="8667316" y="3082550"/>
            <a:ext cx="19844" cy="16929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35" name="object 835"/>
          <p:cNvSpPr/>
          <p:nvPr/>
        </p:nvSpPr>
        <p:spPr>
          <a:xfrm>
            <a:off x="8667316" y="308255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6" name="object 836"/>
          <p:cNvSpPr/>
          <p:nvPr/>
        </p:nvSpPr>
        <p:spPr>
          <a:xfrm>
            <a:off x="8657525" y="3108001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549"/>
                </a:moveTo>
                <a:lnTo>
                  <a:pt x="13076" y="0"/>
                </a:lnTo>
              </a:path>
            </a:pathLst>
          </a:custGeom>
          <a:ln w="57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7" name="object 837"/>
          <p:cNvSpPr/>
          <p:nvPr/>
        </p:nvSpPr>
        <p:spPr>
          <a:xfrm>
            <a:off x="8677172" y="31022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8" name="object 838"/>
          <p:cNvSpPr/>
          <p:nvPr/>
        </p:nvSpPr>
        <p:spPr>
          <a:xfrm>
            <a:off x="8664030" y="3102227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141" y="0"/>
                </a:moveTo>
                <a:lnTo>
                  <a:pt x="0" y="11324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9" name="object 839"/>
          <p:cNvSpPr/>
          <p:nvPr/>
        </p:nvSpPr>
        <p:spPr>
          <a:xfrm>
            <a:off x="8657525" y="31191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0" name="object 840"/>
          <p:cNvSpPr/>
          <p:nvPr/>
        </p:nvSpPr>
        <p:spPr>
          <a:xfrm>
            <a:off x="8614617" y="3150158"/>
            <a:ext cx="19778" cy="16901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41" name="object 841"/>
          <p:cNvSpPr/>
          <p:nvPr/>
        </p:nvSpPr>
        <p:spPr>
          <a:xfrm>
            <a:off x="8614617" y="315015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076" y="16901"/>
                </a:lnTo>
                <a:lnTo>
                  <a:pt x="19778" y="11312"/>
                </a:lnTo>
                <a:lnTo>
                  <a:pt x="19778" y="5729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2" name="object 842"/>
          <p:cNvSpPr/>
          <p:nvPr/>
        </p:nvSpPr>
        <p:spPr>
          <a:xfrm>
            <a:off x="8637681" y="3136053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570" y="0"/>
                </a:moveTo>
                <a:lnTo>
                  <a:pt x="0" y="16896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3" name="object 843"/>
          <p:cNvSpPr/>
          <p:nvPr/>
        </p:nvSpPr>
        <p:spPr>
          <a:xfrm>
            <a:off x="8637681" y="31586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4" name="object 844"/>
          <p:cNvSpPr/>
          <p:nvPr/>
        </p:nvSpPr>
        <p:spPr>
          <a:xfrm>
            <a:off x="8637681" y="3141777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172"/>
                </a:moveTo>
                <a:lnTo>
                  <a:pt x="6570" y="0"/>
                </a:lnTo>
              </a:path>
            </a:pathLst>
          </a:custGeom>
          <a:ln w="63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5" name="object 845"/>
          <p:cNvSpPr/>
          <p:nvPr/>
        </p:nvSpPr>
        <p:spPr>
          <a:xfrm>
            <a:off x="8644252" y="31360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6" name="object 846"/>
          <p:cNvSpPr/>
          <p:nvPr/>
        </p:nvSpPr>
        <p:spPr>
          <a:xfrm>
            <a:off x="8456124" y="3009392"/>
            <a:ext cx="33052" cy="28197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47" name="object 847"/>
          <p:cNvSpPr/>
          <p:nvPr/>
        </p:nvSpPr>
        <p:spPr>
          <a:xfrm>
            <a:off x="8456124" y="300939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702" y="28197"/>
                </a:lnTo>
                <a:lnTo>
                  <a:pt x="13273" y="28197"/>
                </a:lnTo>
                <a:lnTo>
                  <a:pt x="21963" y="27145"/>
                </a:lnTo>
                <a:lnTo>
                  <a:pt x="28140" y="23986"/>
                </a:lnTo>
                <a:lnTo>
                  <a:pt x="31828" y="18714"/>
                </a:lnTo>
                <a:lnTo>
                  <a:pt x="33052" y="11324"/>
                </a:lnTo>
                <a:lnTo>
                  <a:pt x="33052" y="5718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8" name="object 848"/>
          <p:cNvSpPr/>
          <p:nvPr/>
        </p:nvSpPr>
        <p:spPr>
          <a:xfrm>
            <a:off x="8485957" y="300098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05" y="0"/>
                </a:moveTo>
                <a:lnTo>
                  <a:pt x="0" y="11211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9" name="object 849"/>
          <p:cNvSpPr/>
          <p:nvPr/>
        </p:nvSpPr>
        <p:spPr>
          <a:xfrm>
            <a:off x="8485957" y="3017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0" name="object 850"/>
          <p:cNvSpPr/>
          <p:nvPr/>
        </p:nvSpPr>
        <p:spPr>
          <a:xfrm>
            <a:off x="8485957" y="300658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324"/>
                </a:moveTo>
                <a:lnTo>
                  <a:pt x="6505" y="0"/>
                </a:lnTo>
              </a:path>
            </a:pathLst>
          </a:custGeom>
          <a:ln w="63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1" name="object 851"/>
          <p:cNvSpPr/>
          <p:nvPr/>
        </p:nvSpPr>
        <p:spPr>
          <a:xfrm>
            <a:off x="8492463" y="30009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2" name="object 852"/>
          <p:cNvSpPr/>
          <p:nvPr/>
        </p:nvSpPr>
        <p:spPr>
          <a:xfrm>
            <a:off x="8452839" y="304039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11155"/>
                </a:moveTo>
                <a:lnTo>
                  <a:pt x="13273" y="0"/>
                </a:lnTo>
              </a:path>
            </a:pathLst>
          </a:custGeom>
          <a:ln w="59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3" name="object 853"/>
          <p:cNvSpPr/>
          <p:nvPr/>
        </p:nvSpPr>
        <p:spPr>
          <a:xfrm>
            <a:off x="8472684" y="30403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4" name="object 854"/>
          <p:cNvSpPr/>
          <p:nvPr/>
        </p:nvSpPr>
        <p:spPr>
          <a:xfrm>
            <a:off x="8459410" y="304039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0"/>
                </a:moveTo>
                <a:lnTo>
                  <a:pt x="0" y="11155"/>
                </a:lnTo>
              </a:path>
            </a:pathLst>
          </a:custGeom>
          <a:ln w="59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5" name="object 855"/>
          <p:cNvSpPr/>
          <p:nvPr/>
        </p:nvSpPr>
        <p:spPr>
          <a:xfrm>
            <a:off x="8452839" y="3051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6" name="object 856"/>
          <p:cNvSpPr/>
          <p:nvPr/>
        </p:nvSpPr>
        <p:spPr>
          <a:xfrm>
            <a:off x="8066992" y="2953109"/>
            <a:ext cx="32920" cy="28197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57" name="object 857"/>
          <p:cNvSpPr/>
          <p:nvPr/>
        </p:nvSpPr>
        <p:spPr>
          <a:xfrm>
            <a:off x="8066992" y="295310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67"/>
                </a:moveTo>
                <a:lnTo>
                  <a:pt x="0" y="22479"/>
                </a:lnTo>
                <a:lnTo>
                  <a:pt x="6570" y="28197"/>
                </a:lnTo>
                <a:lnTo>
                  <a:pt x="13141" y="28197"/>
                </a:lnTo>
                <a:lnTo>
                  <a:pt x="21804" y="27129"/>
                </a:lnTo>
                <a:lnTo>
                  <a:pt x="27984" y="23937"/>
                </a:lnTo>
                <a:lnTo>
                  <a:pt x="31687" y="18643"/>
                </a:lnTo>
                <a:lnTo>
                  <a:pt x="32920" y="11267"/>
                </a:lnTo>
                <a:lnTo>
                  <a:pt x="32920" y="5549"/>
                </a:lnTo>
                <a:lnTo>
                  <a:pt x="26349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8" name="object 858"/>
          <p:cNvSpPr/>
          <p:nvPr/>
        </p:nvSpPr>
        <p:spPr>
          <a:xfrm>
            <a:off x="8043730" y="2978391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5718"/>
                </a:moveTo>
                <a:lnTo>
                  <a:pt x="26546" y="0"/>
                </a:lnTo>
              </a:path>
            </a:pathLst>
          </a:custGeom>
          <a:ln w="56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9" name="object 859"/>
          <p:cNvSpPr/>
          <p:nvPr/>
        </p:nvSpPr>
        <p:spPr>
          <a:xfrm>
            <a:off x="8076848" y="29783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0" name="object 860"/>
          <p:cNvSpPr/>
          <p:nvPr/>
        </p:nvSpPr>
        <p:spPr>
          <a:xfrm>
            <a:off x="8050498" y="2978391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26349" y="0"/>
                </a:moveTo>
                <a:lnTo>
                  <a:pt x="0" y="11267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1" name="object 861"/>
          <p:cNvSpPr/>
          <p:nvPr/>
        </p:nvSpPr>
        <p:spPr>
          <a:xfrm>
            <a:off x="8043730" y="29896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2" name="object 862"/>
          <p:cNvSpPr/>
          <p:nvPr/>
        </p:nvSpPr>
        <p:spPr>
          <a:xfrm>
            <a:off x="7796399" y="2801019"/>
            <a:ext cx="19778" cy="16873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63" name="object 863"/>
          <p:cNvSpPr/>
          <p:nvPr/>
        </p:nvSpPr>
        <p:spPr>
          <a:xfrm>
            <a:off x="7796399" y="280101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778" y="11267"/>
                </a:lnTo>
                <a:lnTo>
                  <a:pt x="19778" y="5718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4" name="object 864"/>
          <p:cNvSpPr/>
          <p:nvPr/>
        </p:nvSpPr>
        <p:spPr>
          <a:xfrm>
            <a:off x="7492885" y="3071394"/>
            <a:ext cx="33052" cy="28085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65" name="object 865"/>
          <p:cNvSpPr/>
          <p:nvPr/>
        </p:nvSpPr>
        <p:spPr>
          <a:xfrm>
            <a:off x="7492885" y="3071394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570" y="28085"/>
                </a:lnTo>
                <a:lnTo>
                  <a:pt x="13273" y="28085"/>
                </a:lnTo>
                <a:lnTo>
                  <a:pt x="21880" y="27032"/>
                </a:lnTo>
                <a:lnTo>
                  <a:pt x="28066" y="23867"/>
                </a:lnTo>
                <a:lnTo>
                  <a:pt x="31800" y="18578"/>
                </a:lnTo>
                <a:lnTo>
                  <a:pt x="33052" y="11155"/>
                </a:lnTo>
                <a:lnTo>
                  <a:pt x="33052" y="5605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6" name="object 866"/>
          <p:cNvSpPr/>
          <p:nvPr/>
        </p:nvSpPr>
        <p:spPr>
          <a:xfrm>
            <a:off x="7476326" y="3102227"/>
            <a:ext cx="13335" cy="6350"/>
          </a:xfrm>
          <a:custGeom>
            <a:avLst/>
            <a:gdLst/>
            <a:ahLst/>
            <a:cxnLst/>
            <a:rect l="l" t="t" r="r" b="b"/>
            <a:pathLst>
              <a:path w="13334" h="6350">
                <a:moveTo>
                  <a:pt x="0" y="5774"/>
                </a:moveTo>
                <a:lnTo>
                  <a:pt x="13273" y="0"/>
                </a:lnTo>
              </a:path>
            </a:pathLst>
          </a:custGeom>
          <a:ln w="57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7" name="object 867"/>
          <p:cNvSpPr/>
          <p:nvPr/>
        </p:nvSpPr>
        <p:spPr>
          <a:xfrm>
            <a:off x="7496171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8" name="object 868"/>
          <p:cNvSpPr/>
          <p:nvPr/>
        </p:nvSpPr>
        <p:spPr>
          <a:xfrm>
            <a:off x="7483029" y="3096677"/>
            <a:ext cx="19685" cy="11430"/>
          </a:xfrm>
          <a:custGeom>
            <a:avLst/>
            <a:gdLst/>
            <a:ahLst/>
            <a:cxnLst/>
            <a:rect l="l" t="t" r="r" b="b"/>
            <a:pathLst>
              <a:path w="19684" h="11430">
                <a:moveTo>
                  <a:pt x="19647" y="0"/>
                </a:moveTo>
                <a:lnTo>
                  <a:pt x="0" y="11324"/>
                </a:lnTo>
              </a:path>
            </a:pathLst>
          </a:custGeom>
          <a:ln w="58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9" name="object 869"/>
          <p:cNvSpPr/>
          <p:nvPr/>
        </p:nvSpPr>
        <p:spPr>
          <a:xfrm>
            <a:off x="7476326" y="3108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0" name="object 870"/>
          <p:cNvSpPr/>
          <p:nvPr/>
        </p:nvSpPr>
        <p:spPr>
          <a:xfrm>
            <a:off x="7529223" y="3091071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7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1" name="object 871"/>
          <p:cNvSpPr/>
          <p:nvPr/>
        </p:nvSpPr>
        <p:spPr>
          <a:xfrm>
            <a:off x="7522520" y="30910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2" name="object 872"/>
          <p:cNvSpPr/>
          <p:nvPr/>
        </p:nvSpPr>
        <p:spPr>
          <a:xfrm>
            <a:off x="7522520" y="308535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718"/>
                </a:moveTo>
                <a:lnTo>
                  <a:pt x="6702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3" name="object 873"/>
          <p:cNvSpPr/>
          <p:nvPr/>
        </p:nvSpPr>
        <p:spPr>
          <a:xfrm>
            <a:off x="7535794" y="30853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4" name="object 874"/>
          <p:cNvSpPr/>
          <p:nvPr/>
        </p:nvSpPr>
        <p:spPr>
          <a:xfrm>
            <a:off x="7446691" y="3099480"/>
            <a:ext cx="19844" cy="16873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75" name="object 875"/>
          <p:cNvSpPr/>
          <p:nvPr/>
        </p:nvSpPr>
        <p:spPr>
          <a:xfrm>
            <a:off x="7446691" y="309948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844" y="11267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6" name="object 876"/>
          <p:cNvSpPr/>
          <p:nvPr/>
        </p:nvSpPr>
        <p:spPr>
          <a:xfrm>
            <a:off x="8627693" y="3105198"/>
            <a:ext cx="33052" cy="28063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77" name="object 877"/>
          <p:cNvSpPr/>
          <p:nvPr/>
        </p:nvSpPr>
        <p:spPr>
          <a:xfrm>
            <a:off x="8627693" y="310519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02" y="28063"/>
                </a:lnTo>
                <a:lnTo>
                  <a:pt x="13273" y="28063"/>
                </a:lnTo>
                <a:lnTo>
                  <a:pt x="21963" y="27014"/>
                </a:lnTo>
                <a:lnTo>
                  <a:pt x="28140" y="23856"/>
                </a:lnTo>
                <a:lnTo>
                  <a:pt x="31828" y="18574"/>
                </a:lnTo>
                <a:lnTo>
                  <a:pt x="33052" y="11155"/>
                </a:lnTo>
                <a:lnTo>
                  <a:pt x="33052" y="5549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8" name="object 878"/>
          <p:cNvSpPr/>
          <p:nvPr/>
        </p:nvSpPr>
        <p:spPr>
          <a:xfrm>
            <a:off x="8598058" y="3096677"/>
            <a:ext cx="33020" cy="17145"/>
          </a:xfrm>
          <a:custGeom>
            <a:avLst/>
            <a:gdLst/>
            <a:ahLst/>
            <a:cxnLst/>
            <a:rect l="l" t="t" r="r" b="b"/>
            <a:pathLst>
              <a:path w="33020" h="17144">
                <a:moveTo>
                  <a:pt x="0" y="0"/>
                </a:moveTo>
                <a:lnTo>
                  <a:pt x="32920" y="16873"/>
                </a:lnTo>
              </a:path>
            </a:pathLst>
          </a:custGeom>
          <a:ln w="57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9" name="object 879"/>
          <p:cNvSpPr/>
          <p:nvPr/>
        </p:nvSpPr>
        <p:spPr>
          <a:xfrm>
            <a:off x="8604629" y="3102227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16929"/>
                </a:moveTo>
                <a:lnTo>
                  <a:pt x="0" y="0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0" name="object 880"/>
          <p:cNvSpPr/>
          <p:nvPr/>
        </p:nvSpPr>
        <p:spPr>
          <a:xfrm>
            <a:off x="8598058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1" name="object 881"/>
          <p:cNvSpPr/>
          <p:nvPr/>
        </p:nvSpPr>
        <p:spPr>
          <a:xfrm>
            <a:off x="8664030" y="3136053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141" y="5723"/>
                </a:moveTo>
                <a:lnTo>
                  <a:pt x="0" y="0"/>
                </a:lnTo>
              </a:path>
            </a:pathLst>
          </a:custGeom>
          <a:ln w="57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2" name="object 882"/>
          <p:cNvSpPr/>
          <p:nvPr/>
        </p:nvSpPr>
        <p:spPr>
          <a:xfrm>
            <a:off x="8657525" y="3130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3" name="object 883"/>
          <p:cNvSpPr/>
          <p:nvPr/>
        </p:nvSpPr>
        <p:spPr>
          <a:xfrm>
            <a:off x="8657525" y="3130464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589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4" name="object 884"/>
          <p:cNvSpPr/>
          <p:nvPr/>
        </p:nvSpPr>
        <p:spPr>
          <a:xfrm>
            <a:off x="8677172" y="31360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5" name="object 885"/>
          <p:cNvSpPr/>
          <p:nvPr/>
        </p:nvSpPr>
        <p:spPr>
          <a:xfrm>
            <a:off x="8482672" y="2975588"/>
            <a:ext cx="19778" cy="16873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86" name="object 886"/>
          <p:cNvSpPr/>
          <p:nvPr/>
        </p:nvSpPr>
        <p:spPr>
          <a:xfrm>
            <a:off x="8482672" y="297558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7" name="object 887"/>
          <p:cNvSpPr/>
          <p:nvPr/>
        </p:nvSpPr>
        <p:spPr>
          <a:xfrm>
            <a:off x="7961396" y="2868571"/>
            <a:ext cx="32920" cy="28253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88" name="object 888"/>
          <p:cNvSpPr/>
          <p:nvPr/>
        </p:nvSpPr>
        <p:spPr>
          <a:xfrm>
            <a:off x="7961396" y="2868571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70" y="28253"/>
                </a:lnTo>
                <a:lnTo>
                  <a:pt x="13141" y="28253"/>
                </a:lnTo>
                <a:lnTo>
                  <a:pt x="21804" y="27201"/>
                </a:lnTo>
                <a:lnTo>
                  <a:pt x="27984" y="24035"/>
                </a:lnTo>
                <a:lnTo>
                  <a:pt x="31687" y="18746"/>
                </a:lnTo>
                <a:lnTo>
                  <a:pt x="32920" y="11324"/>
                </a:lnTo>
                <a:lnTo>
                  <a:pt x="32920" y="5774"/>
                </a:lnTo>
                <a:lnTo>
                  <a:pt x="26349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774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9" name="object 889"/>
          <p:cNvSpPr/>
          <p:nvPr/>
        </p:nvSpPr>
        <p:spPr>
          <a:xfrm>
            <a:off x="7925058" y="2860218"/>
            <a:ext cx="33020" cy="17145"/>
          </a:xfrm>
          <a:custGeom>
            <a:avLst/>
            <a:gdLst/>
            <a:ahLst/>
            <a:cxnLst/>
            <a:rect l="l" t="t" r="r" b="b"/>
            <a:pathLst>
              <a:path w="33020" h="17144">
                <a:moveTo>
                  <a:pt x="0" y="0"/>
                </a:moveTo>
                <a:lnTo>
                  <a:pt x="32920" y="16873"/>
                </a:lnTo>
              </a:path>
            </a:pathLst>
          </a:custGeom>
          <a:ln w="57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0" name="object 890"/>
          <p:cNvSpPr/>
          <p:nvPr/>
        </p:nvSpPr>
        <p:spPr>
          <a:xfrm>
            <a:off x="7964682" y="28770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1" name="object 891"/>
          <p:cNvSpPr/>
          <p:nvPr/>
        </p:nvSpPr>
        <p:spPr>
          <a:xfrm>
            <a:off x="7931629" y="2860218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052" y="22479"/>
                </a:moveTo>
                <a:lnTo>
                  <a:pt x="0" y="0"/>
                </a:lnTo>
              </a:path>
            </a:pathLst>
          </a:custGeom>
          <a:ln w="58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2" name="object 892"/>
          <p:cNvSpPr/>
          <p:nvPr/>
        </p:nvSpPr>
        <p:spPr>
          <a:xfrm>
            <a:off x="7925058" y="28602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3" name="object 893"/>
          <p:cNvSpPr/>
          <p:nvPr/>
        </p:nvSpPr>
        <p:spPr>
          <a:xfrm>
            <a:off x="7971252" y="2905178"/>
            <a:ext cx="6985" cy="28575"/>
          </a:xfrm>
          <a:custGeom>
            <a:avLst/>
            <a:gdLst/>
            <a:ahLst/>
            <a:cxnLst/>
            <a:rect l="l" t="t" r="r" b="b"/>
            <a:pathLst>
              <a:path w="6984" h="28575">
                <a:moveTo>
                  <a:pt x="0" y="28197"/>
                </a:moveTo>
                <a:lnTo>
                  <a:pt x="6505" y="0"/>
                </a:lnTo>
              </a:path>
            </a:pathLst>
          </a:custGeom>
          <a:ln w="64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4" name="object 894"/>
          <p:cNvSpPr/>
          <p:nvPr/>
        </p:nvSpPr>
        <p:spPr>
          <a:xfrm>
            <a:off x="7977758" y="28995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5" name="object 895"/>
          <p:cNvSpPr/>
          <p:nvPr/>
        </p:nvSpPr>
        <p:spPr>
          <a:xfrm>
            <a:off x="7977758" y="2905178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6768" y="0"/>
                </a:moveTo>
                <a:lnTo>
                  <a:pt x="0" y="22479"/>
                </a:lnTo>
              </a:path>
            </a:pathLst>
          </a:custGeom>
          <a:ln w="646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6" name="object 896"/>
          <p:cNvSpPr/>
          <p:nvPr/>
        </p:nvSpPr>
        <p:spPr>
          <a:xfrm>
            <a:off x="7977758" y="29333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7" name="object 897"/>
          <p:cNvSpPr/>
          <p:nvPr/>
        </p:nvSpPr>
        <p:spPr>
          <a:xfrm>
            <a:off x="8429775" y="3043196"/>
            <a:ext cx="19844" cy="16873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98" name="object 898"/>
          <p:cNvSpPr/>
          <p:nvPr/>
        </p:nvSpPr>
        <p:spPr>
          <a:xfrm>
            <a:off x="8429775" y="304319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844" y="11267"/>
                </a:lnTo>
                <a:lnTo>
                  <a:pt x="19844" y="5549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9" name="object 899"/>
          <p:cNvSpPr/>
          <p:nvPr/>
        </p:nvSpPr>
        <p:spPr>
          <a:xfrm>
            <a:off x="7915268" y="2716649"/>
            <a:ext cx="19647" cy="16873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00" name="object 900"/>
          <p:cNvSpPr/>
          <p:nvPr/>
        </p:nvSpPr>
        <p:spPr>
          <a:xfrm>
            <a:off x="7915268" y="2716649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647" y="11155"/>
                </a:lnTo>
                <a:lnTo>
                  <a:pt x="19647" y="5549"/>
                </a:lnTo>
                <a:lnTo>
                  <a:pt x="19647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1" name="object 901"/>
          <p:cNvSpPr/>
          <p:nvPr/>
        </p:nvSpPr>
        <p:spPr>
          <a:xfrm>
            <a:off x="7944903" y="2736326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076" y="11155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2" name="object 902"/>
          <p:cNvSpPr/>
          <p:nvPr/>
        </p:nvSpPr>
        <p:spPr>
          <a:xfrm>
            <a:off x="7938134" y="2736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3" name="object 903"/>
          <p:cNvSpPr/>
          <p:nvPr/>
        </p:nvSpPr>
        <p:spPr>
          <a:xfrm>
            <a:off x="7944903" y="273632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605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4" name="object 904"/>
          <p:cNvSpPr/>
          <p:nvPr/>
        </p:nvSpPr>
        <p:spPr>
          <a:xfrm>
            <a:off x="7957979" y="27474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5" name="object 905"/>
          <p:cNvSpPr/>
          <p:nvPr/>
        </p:nvSpPr>
        <p:spPr>
          <a:xfrm>
            <a:off x="8007590" y="2969982"/>
            <a:ext cx="32920" cy="28197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06" name="object 906"/>
          <p:cNvSpPr/>
          <p:nvPr/>
        </p:nvSpPr>
        <p:spPr>
          <a:xfrm>
            <a:off x="8007590" y="296998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05" y="28197"/>
                </a:lnTo>
                <a:lnTo>
                  <a:pt x="13076" y="28197"/>
                </a:lnTo>
                <a:lnTo>
                  <a:pt x="21776" y="27130"/>
                </a:lnTo>
                <a:lnTo>
                  <a:pt x="27975" y="23944"/>
                </a:lnTo>
                <a:lnTo>
                  <a:pt x="31686" y="18666"/>
                </a:lnTo>
                <a:lnTo>
                  <a:pt x="32920" y="11324"/>
                </a:lnTo>
                <a:lnTo>
                  <a:pt x="32920" y="5605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7" name="object 907"/>
          <p:cNvSpPr/>
          <p:nvPr/>
        </p:nvSpPr>
        <p:spPr>
          <a:xfrm>
            <a:off x="7991031" y="295585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0"/>
                </a:moveTo>
                <a:lnTo>
                  <a:pt x="19844" y="16929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8" name="object 908"/>
          <p:cNvSpPr/>
          <p:nvPr/>
        </p:nvSpPr>
        <p:spPr>
          <a:xfrm>
            <a:off x="7991031" y="2967179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16929"/>
                </a:moveTo>
                <a:lnTo>
                  <a:pt x="0" y="0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9" name="object 909"/>
          <p:cNvSpPr/>
          <p:nvPr/>
        </p:nvSpPr>
        <p:spPr>
          <a:xfrm>
            <a:off x="7984525" y="29614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0" name="object 910"/>
          <p:cNvSpPr/>
          <p:nvPr/>
        </p:nvSpPr>
        <p:spPr>
          <a:xfrm>
            <a:off x="8023952" y="3012195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16873"/>
                </a:moveTo>
                <a:lnTo>
                  <a:pt x="0" y="0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1" name="object 911"/>
          <p:cNvSpPr/>
          <p:nvPr/>
        </p:nvSpPr>
        <p:spPr>
          <a:xfrm>
            <a:off x="8023952" y="30065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2" name="object 912"/>
          <p:cNvSpPr/>
          <p:nvPr/>
        </p:nvSpPr>
        <p:spPr>
          <a:xfrm>
            <a:off x="8023952" y="3006589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702" y="0"/>
                </a:moveTo>
                <a:lnTo>
                  <a:pt x="0" y="16873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3" name="object 913"/>
          <p:cNvSpPr/>
          <p:nvPr/>
        </p:nvSpPr>
        <p:spPr>
          <a:xfrm>
            <a:off x="8023952" y="30290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4" name="object 914"/>
          <p:cNvSpPr/>
          <p:nvPr/>
        </p:nvSpPr>
        <p:spPr>
          <a:xfrm>
            <a:off x="8772912" y="3138985"/>
            <a:ext cx="19844" cy="16901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15" name="object 915"/>
          <p:cNvSpPr/>
          <p:nvPr/>
        </p:nvSpPr>
        <p:spPr>
          <a:xfrm>
            <a:off x="8772912" y="313898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17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6" name="object 916"/>
          <p:cNvSpPr/>
          <p:nvPr/>
        </p:nvSpPr>
        <p:spPr>
          <a:xfrm>
            <a:off x="8756353" y="315867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11172"/>
                </a:moveTo>
                <a:lnTo>
                  <a:pt x="13273" y="0"/>
                </a:lnTo>
              </a:path>
            </a:pathLst>
          </a:custGeom>
          <a:ln w="5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7" name="object 917"/>
          <p:cNvSpPr/>
          <p:nvPr/>
        </p:nvSpPr>
        <p:spPr>
          <a:xfrm>
            <a:off x="8776197" y="31586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8" name="object 918"/>
          <p:cNvSpPr/>
          <p:nvPr/>
        </p:nvSpPr>
        <p:spPr>
          <a:xfrm>
            <a:off x="8769626" y="315867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0"/>
                </a:moveTo>
                <a:lnTo>
                  <a:pt x="0" y="11172"/>
                </a:lnTo>
              </a:path>
            </a:pathLst>
          </a:custGeom>
          <a:ln w="63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9" name="object 919"/>
          <p:cNvSpPr/>
          <p:nvPr/>
        </p:nvSpPr>
        <p:spPr>
          <a:xfrm>
            <a:off x="8762924" y="31754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0" name="object 920"/>
          <p:cNvSpPr/>
          <p:nvPr/>
        </p:nvSpPr>
        <p:spPr>
          <a:xfrm>
            <a:off x="8720212" y="3206441"/>
            <a:ext cx="19647" cy="16901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21" name="object 921"/>
          <p:cNvSpPr/>
          <p:nvPr/>
        </p:nvSpPr>
        <p:spPr>
          <a:xfrm>
            <a:off x="8720212" y="3206441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729"/>
                </a:moveTo>
                <a:lnTo>
                  <a:pt x="0" y="11318"/>
                </a:lnTo>
                <a:lnTo>
                  <a:pt x="0" y="16901"/>
                </a:lnTo>
                <a:lnTo>
                  <a:pt x="6570" y="16901"/>
                </a:lnTo>
                <a:lnTo>
                  <a:pt x="13076" y="16901"/>
                </a:lnTo>
                <a:lnTo>
                  <a:pt x="19647" y="11318"/>
                </a:lnTo>
                <a:lnTo>
                  <a:pt x="19647" y="5729"/>
                </a:lnTo>
                <a:lnTo>
                  <a:pt x="19647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2" name="object 922"/>
          <p:cNvSpPr/>
          <p:nvPr/>
        </p:nvSpPr>
        <p:spPr>
          <a:xfrm>
            <a:off x="8736574" y="3192337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73" y="0"/>
                </a:moveTo>
                <a:lnTo>
                  <a:pt x="0" y="16901"/>
                </a:lnTo>
              </a:path>
            </a:pathLst>
          </a:custGeom>
          <a:ln w="61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3" name="object 923"/>
          <p:cNvSpPr/>
          <p:nvPr/>
        </p:nvSpPr>
        <p:spPr>
          <a:xfrm>
            <a:off x="8736574" y="3214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4" name="object 924"/>
          <p:cNvSpPr/>
          <p:nvPr/>
        </p:nvSpPr>
        <p:spPr>
          <a:xfrm>
            <a:off x="8736574" y="3198066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896"/>
                </a:moveTo>
                <a:lnTo>
                  <a:pt x="6570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5" name="object 925"/>
          <p:cNvSpPr/>
          <p:nvPr/>
        </p:nvSpPr>
        <p:spPr>
          <a:xfrm>
            <a:off x="8743145" y="31923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6" name="object 926"/>
          <p:cNvSpPr/>
          <p:nvPr/>
        </p:nvSpPr>
        <p:spPr>
          <a:xfrm>
            <a:off x="8561720" y="3065676"/>
            <a:ext cx="33052" cy="28197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27" name="object 927"/>
          <p:cNvSpPr/>
          <p:nvPr/>
        </p:nvSpPr>
        <p:spPr>
          <a:xfrm>
            <a:off x="8561720" y="306567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702" y="28197"/>
                </a:lnTo>
                <a:lnTo>
                  <a:pt x="13273" y="28197"/>
                </a:lnTo>
                <a:lnTo>
                  <a:pt x="21880" y="27145"/>
                </a:lnTo>
                <a:lnTo>
                  <a:pt x="28066" y="23986"/>
                </a:lnTo>
                <a:lnTo>
                  <a:pt x="31800" y="18714"/>
                </a:lnTo>
                <a:lnTo>
                  <a:pt x="33052" y="11324"/>
                </a:lnTo>
                <a:lnTo>
                  <a:pt x="33052" y="5718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8" name="object 928"/>
          <p:cNvSpPr/>
          <p:nvPr/>
        </p:nvSpPr>
        <p:spPr>
          <a:xfrm>
            <a:off x="8591356" y="3057267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0"/>
                </a:moveTo>
                <a:lnTo>
                  <a:pt x="0" y="11211"/>
                </a:lnTo>
              </a:path>
            </a:pathLst>
          </a:custGeom>
          <a:ln w="62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9" name="object 929"/>
          <p:cNvSpPr/>
          <p:nvPr/>
        </p:nvSpPr>
        <p:spPr>
          <a:xfrm>
            <a:off x="8591356" y="30741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0" name="object 930"/>
          <p:cNvSpPr/>
          <p:nvPr/>
        </p:nvSpPr>
        <p:spPr>
          <a:xfrm>
            <a:off x="8584785" y="306287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324"/>
                </a:moveTo>
                <a:lnTo>
                  <a:pt x="6570" y="0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1" name="object 931"/>
          <p:cNvSpPr/>
          <p:nvPr/>
        </p:nvSpPr>
        <p:spPr>
          <a:xfrm>
            <a:off x="8591356" y="30572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2" name="object 932"/>
          <p:cNvSpPr/>
          <p:nvPr/>
        </p:nvSpPr>
        <p:spPr>
          <a:xfrm>
            <a:off x="8551929" y="3102227"/>
            <a:ext cx="13335" cy="6350"/>
          </a:xfrm>
          <a:custGeom>
            <a:avLst/>
            <a:gdLst/>
            <a:ahLst/>
            <a:cxnLst/>
            <a:rect l="l" t="t" r="r" b="b"/>
            <a:pathLst>
              <a:path w="13334" h="6350">
                <a:moveTo>
                  <a:pt x="0" y="5774"/>
                </a:moveTo>
                <a:lnTo>
                  <a:pt x="13076" y="0"/>
                </a:lnTo>
              </a:path>
            </a:pathLst>
          </a:custGeom>
          <a:ln w="57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3" name="object 933"/>
          <p:cNvSpPr/>
          <p:nvPr/>
        </p:nvSpPr>
        <p:spPr>
          <a:xfrm>
            <a:off x="8571708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4" name="object 934"/>
          <p:cNvSpPr/>
          <p:nvPr/>
        </p:nvSpPr>
        <p:spPr>
          <a:xfrm>
            <a:off x="8565006" y="3096677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0"/>
                </a:moveTo>
                <a:lnTo>
                  <a:pt x="0" y="11324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5" name="object 935"/>
          <p:cNvSpPr/>
          <p:nvPr/>
        </p:nvSpPr>
        <p:spPr>
          <a:xfrm>
            <a:off x="8558435" y="31135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6" name="object 936"/>
          <p:cNvSpPr/>
          <p:nvPr/>
        </p:nvSpPr>
        <p:spPr>
          <a:xfrm>
            <a:off x="8001019" y="2756003"/>
            <a:ext cx="19647" cy="16929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37" name="object 937"/>
          <p:cNvSpPr/>
          <p:nvPr/>
        </p:nvSpPr>
        <p:spPr>
          <a:xfrm>
            <a:off x="8001019" y="2756003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076" y="16929"/>
                </a:lnTo>
                <a:lnTo>
                  <a:pt x="19647" y="11324"/>
                </a:lnTo>
                <a:lnTo>
                  <a:pt x="19647" y="5605"/>
                </a:lnTo>
                <a:lnTo>
                  <a:pt x="19647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8" name="object 938"/>
          <p:cNvSpPr/>
          <p:nvPr/>
        </p:nvSpPr>
        <p:spPr>
          <a:xfrm>
            <a:off x="7984525" y="2758806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605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9" name="object 939"/>
          <p:cNvSpPr/>
          <p:nvPr/>
        </p:nvSpPr>
        <p:spPr>
          <a:xfrm>
            <a:off x="8004304" y="27644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0" name="object 940"/>
          <p:cNvSpPr/>
          <p:nvPr/>
        </p:nvSpPr>
        <p:spPr>
          <a:xfrm>
            <a:off x="7991031" y="2764412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5718"/>
                </a:moveTo>
                <a:lnTo>
                  <a:pt x="0" y="0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1" name="object 941"/>
          <p:cNvSpPr/>
          <p:nvPr/>
        </p:nvSpPr>
        <p:spPr>
          <a:xfrm>
            <a:off x="7984525" y="27588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2" name="object 942"/>
          <p:cNvSpPr/>
          <p:nvPr/>
        </p:nvSpPr>
        <p:spPr>
          <a:xfrm>
            <a:off x="7948122" y="2930629"/>
            <a:ext cx="33117" cy="28029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43" name="object 943"/>
          <p:cNvSpPr/>
          <p:nvPr/>
        </p:nvSpPr>
        <p:spPr>
          <a:xfrm>
            <a:off x="7948122" y="293062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570" y="28029"/>
                </a:lnTo>
                <a:lnTo>
                  <a:pt x="13273" y="28029"/>
                </a:lnTo>
                <a:lnTo>
                  <a:pt x="21918" y="26985"/>
                </a:lnTo>
                <a:lnTo>
                  <a:pt x="28123" y="23839"/>
                </a:lnTo>
                <a:lnTo>
                  <a:pt x="31865" y="18569"/>
                </a:lnTo>
                <a:lnTo>
                  <a:pt x="33117" y="11155"/>
                </a:lnTo>
                <a:lnTo>
                  <a:pt x="33117" y="5549"/>
                </a:lnTo>
                <a:lnTo>
                  <a:pt x="26415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4" name="object 944"/>
          <p:cNvSpPr/>
          <p:nvPr/>
        </p:nvSpPr>
        <p:spPr>
          <a:xfrm>
            <a:off x="7925058" y="2950305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5549"/>
                </a:moveTo>
                <a:lnTo>
                  <a:pt x="26349" y="0"/>
                </a:lnTo>
              </a:path>
            </a:pathLst>
          </a:custGeom>
          <a:ln w="56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5" name="object 945"/>
          <p:cNvSpPr/>
          <p:nvPr/>
        </p:nvSpPr>
        <p:spPr>
          <a:xfrm>
            <a:off x="7957979" y="29503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6" name="object 946"/>
          <p:cNvSpPr/>
          <p:nvPr/>
        </p:nvSpPr>
        <p:spPr>
          <a:xfrm>
            <a:off x="7931629" y="2950305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26349" y="0"/>
                </a:moveTo>
                <a:lnTo>
                  <a:pt x="0" y="5549"/>
                </a:lnTo>
              </a:path>
            </a:pathLst>
          </a:custGeom>
          <a:ln w="56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7" name="object 947"/>
          <p:cNvSpPr/>
          <p:nvPr/>
        </p:nvSpPr>
        <p:spPr>
          <a:xfrm>
            <a:off x="7925058" y="29558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8" name="object 948"/>
          <p:cNvSpPr/>
          <p:nvPr/>
        </p:nvSpPr>
        <p:spPr>
          <a:xfrm>
            <a:off x="7974538" y="2620844"/>
            <a:ext cx="19778" cy="16873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49" name="object 949"/>
          <p:cNvSpPr/>
          <p:nvPr/>
        </p:nvSpPr>
        <p:spPr>
          <a:xfrm>
            <a:off x="7974538" y="262084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07" y="16873"/>
                </a:lnTo>
                <a:lnTo>
                  <a:pt x="19778" y="11267"/>
                </a:lnTo>
                <a:lnTo>
                  <a:pt x="19778" y="5718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0" name="object 950"/>
          <p:cNvSpPr/>
          <p:nvPr/>
        </p:nvSpPr>
        <p:spPr>
          <a:xfrm>
            <a:off x="8004304" y="2646239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076" y="5605"/>
                </a:moveTo>
                <a:lnTo>
                  <a:pt x="0" y="0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1" name="object 951"/>
          <p:cNvSpPr/>
          <p:nvPr/>
        </p:nvSpPr>
        <p:spPr>
          <a:xfrm>
            <a:off x="7997602" y="26405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2" name="object 952"/>
          <p:cNvSpPr/>
          <p:nvPr/>
        </p:nvSpPr>
        <p:spPr>
          <a:xfrm>
            <a:off x="8004304" y="264052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718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3" name="object 953"/>
          <p:cNvSpPr/>
          <p:nvPr/>
        </p:nvSpPr>
        <p:spPr>
          <a:xfrm>
            <a:off x="8017381" y="2646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4" name="object 954"/>
          <p:cNvSpPr/>
          <p:nvPr/>
        </p:nvSpPr>
        <p:spPr>
          <a:xfrm>
            <a:off x="7888721" y="2834767"/>
            <a:ext cx="33052" cy="28253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55" name="object 955"/>
          <p:cNvSpPr/>
          <p:nvPr/>
        </p:nvSpPr>
        <p:spPr>
          <a:xfrm>
            <a:off x="7888721" y="283476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702" y="28253"/>
                </a:lnTo>
                <a:lnTo>
                  <a:pt x="13273" y="28253"/>
                </a:lnTo>
                <a:lnTo>
                  <a:pt x="21963" y="27201"/>
                </a:lnTo>
                <a:lnTo>
                  <a:pt x="28140" y="24035"/>
                </a:lnTo>
                <a:lnTo>
                  <a:pt x="31828" y="18746"/>
                </a:lnTo>
                <a:lnTo>
                  <a:pt x="33052" y="11324"/>
                </a:lnTo>
                <a:lnTo>
                  <a:pt x="33052" y="5774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74"/>
                </a:lnTo>
                <a:lnTo>
                  <a:pt x="0" y="1132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6" name="object 956"/>
          <p:cNvSpPr/>
          <p:nvPr/>
        </p:nvSpPr>
        <p:spPr>
          <a:xfrm>
            <a:off x="7878930" y="2871374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929"/>
                </a:moveTo>
                <a:lnTo>
                  <a:pt x="13076" y="0"/>
                </a:lnTo>
              </a:path>
            </a:pathLst>
          </a:custGeom>
          <a:ln w="61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7" name="object 957"/>
          <p:cNvSpPr/>
          <p:nvPr/>
        </p:nvSpPr>
        <p:spPr>
          <a:xfrm>
            <a:off x="7898709" y="28658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8" name="object 958"/>
          <p:cNvSpPr/>
          <p:nvPr/>
        </p:nvSpPr>
        <p:spPr>
          <a:xfrm>
            <a:off x="7878930" y="2865824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778" y="0"/>
                </a:moveTo>
                <a:lnTo>
                  <a:pt x="0" y="22479"/>
                </a:lnTo>
              </a:path>
            </a:pathLst>
          </a:custGeom>
          <a:ln w="61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9" name="object 959"/>
          <p:cNvSpPr/>
          <p:nvPr/>
        </p:nvSpPr>
        <p:spPr>
          <a:xfrm>
            <a:off x="7878930" y="2894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0" name="object 960"/>
          <p:cNvSpPr/>
          <p:nvPr/>
        </p:nvSpPr>
        <p:spPr>
          <a:xfrm>
            <a:off x="7911785" y="2815090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273" y="0"/>
                </a:moveTo>
                <a:lnTo>
                  <a:pt x="0" y="22479"/>
                </a:lnTo>
              </a:path>
            </a:pathLst>
          </a:custGeom>
          <a:ln w="62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1" name="object 961"/>
          <p:cNvSpPr/>
          <p:nvPr/>
        </p:nvSpPr>
        <p:spPr>
          <a:xfrm>
            <a:off x="7911785" y="28432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2" name="object 962"/>
          <p:cNvSpPr/>
          <p:nvPr/>
        </p:nvSpPr>
        <p:spPr>
          <a:xfrm>
            <a:off x="7911785" y="2820696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22591"/>
                </a:moveTo>
                <a:lnTo>
                  <a:pt x="6768" y="0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3" name="object 963"/>
          <p:cNvSpPr/>
          <p:nvPr/>
        </p:nvSpPr>
        <p:spPr>
          <a:xfrm>
            <a:off x="7918553" y="2815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4" name="object 964"/>
          <p:cNvSpPr/>
          <p:nvPr/>
        </p:nvSpPr>
        <p:spPr>
          <a:xfrm>
            <a:off x="8007590" y="3026266"/>
            <a:ext cx="19778" cy="16929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65" name="object 965"/>
          <p:cNvSpPr/>
          <p:nvPr/>
        </p:nvSpPr>
        <p:spPr>
          <a:xfrm>
            <a:off x="8007590" y="302626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05" y="16929"/>
                </a:lnTo>
                <a:lnTo>
                  <a:pt x="13076" y="16929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6" name="object 966"/>
          <p:cNvSpPr/>
          <p:nvPr/>
        </p:nvSpPr>
        <p:spPr>
          <a:xfrm>
            <a:off x="8060289" y="2660198"/>
            <a:ext cx="19844" cy="16929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67" name="object 967"/>
          <p:cNvSpPr/>
          <p:nvPr/>
        </p:nvSpPr>
        <p:spPr>
          <a:xfrm>
            <a:off x="8060289" y="266019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8" name="object 968"/>
          <p:cNvSpPr/>
          <p:nvPr/>
        </p:nvSpPr>
        <p:spPr>
          <a:xfrm>
            <a:off x="8043730" y="2657394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605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9" name="object 969"/>
          <p:cNvSpPr/>
          <p:nvPr/>
        </p:nvSpPr>
        <p:spPr>
          <a:xfrm>
            <a:off x="8063575" y="26687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0" name="object 970"/>
          <p:cNvSpPr/>
          <p:nvPr/>
        </p:nvSpPr>
        <p:spPr>
          <a:xfrm>
            <a:off x="8043730" y="2663001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44" y="5718"/>
                </a:moveTo>
                <a:lnTo>
                  <a:pt x="0" y="0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1" name="object 971"/>
          <p:cNvSpPr/>
          <p:nvPr/>
        </p:nvSpPr>
        <p:spPr>
          <a:xfrm>
            <a:off x="8037225" y="2663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2" name="object 972"/>
          <p:cNvSpPr/>
          <p:nvPr/>
        </p:nvSpPr>
        <p:spPr>
          <a:xfrm>
            <a:off x="8033939" y="2519544"/>
            <a:ext cx="19778" cy="16761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73" name="object 973"/>
          <p:cNvSpPr/>
          <p:nvPr/>
        </p:nvSpPr>
        <p:spPr>
          <a:xfrm>
            <a:off x="8033939" y="251954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761"/>
                </a:lnTo>
                <a:lnTo>
                  <a:pt x="6570" y="16761"/>
                </a:lnTo>
                <a:lnTo>
                  <a:pt x="13273" y="16761"/>
                </a:lnTo>
                <a:lnTo>
                  <a:pt x="19778" y="11211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4" name="object 974"/>
          <p:cNvSpPr/>
          <p:nvPr/>
        </p:nvSpPr>
        <p:spPr>
          <a:xfrm>
            <a:off x="8063575" y="2544827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5605"/>
                </a:moveTo>
                <a:lnTo>
                  <a:pt x="0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5" name="object 975"/>
          <p:cNvSpPr/>
          <p:nvPr/>
        </p:nvSpPr>
        <p:spPr>
          <a:xfrm>
            <a:off x="8057004" y="2539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6" name="object 976"/>
          <p:cNvSpPr/>
          <p:nvPr/>
        </p:nvSpPr>
        <p:spPr>
          <a:xfrm>
            <a:off x="8063575" y="253910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718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7" name="object 977"/>
          <p:cNvSpPr/>
          <p:nvPr/>
        </p:nvSpPr>
        <p:spPr>
          <a:xfrm>
            <a:off x="8076848" y="25504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8" name="object 978"/>
          <p:cNvSpPr/>
          <p:nvPr/>
        </p:nvSpPr>
        <p:spPr>
          <a:xfrm>
            <a:off x="7941617" y="2733523"/>
            <a:ext cx="32920" cy="28085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79" name="object 979"/>
          <p:cNvSpPr/>
          <p:nvPr/>
        </p:nvSpPr>
        <p:spPr>
          <a:xfrm>
            <a:off x="7941617" y="2733523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11"/>
                </a:moveTo>
                <a:lnTo>
                  <a:pt x="0" y="22479"/>
                </a:lnTo>
                <a:lnTo>
                  <a:pt x="6505" y="28085"/>
                </a:lnTo>
                <a:lnTo>
                  <a:pt x="13076" y="28085"/>
                </a:lnTo>
                <a:lnTo>
                  <a:pt x="21776" y="27033"/>
                </a:lnTo>
                <a:lnTo>
                  <a:pt x="27975" y="23874"/>
                </a:lnTo>
                <a:lnTo>
                  <a:pt x="31686" y="18602"/>
                </a:lnTo>
                <a:lnTo>
                  <a:pt x="32920" y="11211"/>
                </a:lnTo>
                <a:lnTo>
                  <a:pt x="32920" y="5605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0" name="object 980"/>
          <p:cNvSpPr/>
          <p:nvPr/>
        </p:nvSpPr>
        <p:spPr>
          <a:xfrm>
            <a:off x="7931629" y="2770130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22479"/>
                </a:moveTo>
                <a:lnTo>
                  <a:pt x="19778" y="0"/>
                </a:lnTo>
              </a:path>
            </a:pathLst>
          </a:custGeom>
          <a:ln w="61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1" name="object 981"/>
          <p:cNvSpPr/>
          <p:nvPr/>
        </p:nvSpPr>
        <p:spPr>
          <a:xfrm>
            <a:off x="7957979" y="27644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2" name="object 982"/>
          <p:cNvSpPr/>
          <p:nvPr/>
        </p:nvSpPr>
        <p:spPr>
          <a:xfrm>
            <a:off x="7938134" y="2764412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844" y="0"/>
                </a:moveTo>
                <a:lnTo>
                  <a:pt x="0" y="22479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3" name="object 983"/>
          <p:cNvSpPr/>
          <p:nvPr/>
        </p:nvSpPr>
        <p:spPr>
          <a:xfrm>
            <a:off x="7938134" y="2792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4" name="object 984"/>
          <p:cNvSpPr/>
          <p:nvPr/>
        </p:nvSpPr>
        <p:spPr>
          <a:xfrm>
            <a:off x="7971252" y="2719452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73" y="0"/>
                </a:moveTo>
                <a:lnTo>
                  <a:pt x="0" y="16873"/>
                </a:lnTo>
              </a:path>
            </a:pathLst>
          </a:custGeom>
          <a:ln w="61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5" name="object 985"/>
          <p:cNvSpPr/>
          <p:nvPr/>
        </p:nvSpPr>
        <p:spPr>
          <a:xfrm>
            <a:off x="7971252" y="27419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6" name="object 986"/>
          <p:cNvSpPr/>
          <p:nvPr/>
        </p:nvSpPr>
        <p:spPr>
          <a:xfrm>
            <a:off x="7971252" y="2719452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22479"/>
                </a:moveTo>
                <a:lnTo>
                  <a:pt x="6505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7" name="object 987"/>
          <p:cNvSpPr/>
          <p:nvPr/>
        </p:nvSpPr>
        <p:spPr>
          <a:xfrm>
            <a:off x="7977758" y="2713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8" name="object 988"/>
          <p:cNvSpPr/>
          <p:nvPr/>
        </p:nvSpPr>
        <p:spPr>
          <a:xfrm>
            <a:off x="8726783" y="3161470"/>
            <a:ext cx="32854" cy="28074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89" name="object 989"/>
          <p:cNvSpPr/>
          <p:nvPr/>
        </p:nvSpPr>
        <p:spPr>
          <a:xfrm>
            <a:off x="8726783" y="3161470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72"/>
                </a:moveTo>
                <a:lnTo>
                  <a:pt x="0" y="22485"/>
                </a:lnTo>
                <a:lnTo>
                  <a:pt x="6505" y="28074"/>
                </a:lnTo>
                <a:lnTo>
                  <a:pt x="13076" y="28074"/>
                </a:lnTo>
                <a:lnTo>
                  <a:pt x="21766" y="27024"/>
                </a:lnTo>
                <a:lnTo>
                  <a:pt x="27943" y="23865"/>
                </a:lnTo>
                <a:lnTo>
                  <a:pt x="31631" y="18586"/>
                </a:lnTo>
                <a:lnTo>
                  <a:pt x="32854" y="11172"/>
                </a:lnTo>
                <a:lnTo>
                  <a:pt x="32854" y="558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89"/>
                </a:lnTo>
                <a:lnTo>
                  <a:pt x="0" y="1117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0" name="object 990"/>
          <p:cNvSpPr/>
          <p:nvPr/>
        </p:nvSpPr>
        <p:spPr>
          <a:xfrm>
            <a:off x="8696951" y="3152949"/>
            <a:ext cx="33655" cy="17145"/>
          </a:xfrm>
          <a:custGeom>
            <a:avLst/>
            <a:gdLst/>
            <a:ahLst/>
            <a:cxnLst/>
            <a:rect l="l" t="t" r="r" b="b"/>
            <a:pathLst>
              <a:path w="33654" h="17144">
                <a:moveTo>
                  <a:pt x="0" y="0"/>
                </a:moveTo>
                <a:lnTo>
                  <a:pt x="33052" y="16901"/>
                </a:lnTo>
              </a:path>
            </a:pathLst>
          </a:custGeom>
          <a:ln w="57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1" name="object 991"/>
          <p:cNvSpPr/>
          <p:nvPr/>
        </p:nvSpPr>
        <p:spPr>
          <a:xfrm>
            <a:off x="8703654" y="3152949"/>
            <a:ext cx="33020" cy="22860"/>
          </a:xfrm>
          <a:custGeom>
            <a:avLst/>
            <a:gdLst/>
            <a:ahLst/>
            <a:cxnLst/>
            <a:rect l="l" t="t" r="r" b="b"/>
            <a:pathLst>
              <a:path w="33020" h="22860">
                <a:moveTo>
                  <a:pt x="32920" y="22491"/>
                </a:moveTo>
                <a:lnTo>
                  <a:pt x="0" y="0"/>
                </a:lnTo>
              </a:path>
            </a:pathLst>
          </a:custGeom>
          <a:ln w="58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2" name="object 992"/>
          <p:cNvSpPr/>
          <p:nvPr/>
        </p:nvSpPr>
        <p:spPr>
          <a:xfrm>
            <a:off x="8696951" y="31529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3" name="object 993"/>
          <p:cNvSpPr/>
          <p:nvPr/>
        </p:nvSpPr>
        <p:spPr>
          <a:xfrm>
            <a:off x="8762924" y="3192337"/>
            <a:ext cx="13335" cy="6350"/>
          </a:xfrm>
          <a:custGeom>
            <a:avLst/>
            <a:gdLst/>
            <a:ahLst/>
            <a:cxnLst/>
            <a:rect l="l" t="t" r="r" b="b"/>
            <a:pathLst>
              <a:path w="13334" h="6350">
                <a:moveTo>
                  <a:pt x="13273" y="5729"/>
                </a:moveTo>
                <a:lnTo>
                  <a:pt x="0" y="0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4" name="object 994"/>
          <p:cNvSpPr/>
          <p:nvPr/>
        </p:nvSpPr>
        <p:spPr>
          <a:xfrm>
            <a:off x="8756353" y="31867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5" name="object 995"/>
          <p:cNvSpPr/>
          <p:nvPr/>
        </p:nvSpPr>
        <p:spPr>
          <a:xfrm>
            <a:off x="8756353" y="3186753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583"/>
                </a:lnTo>
              </a:path>
            </a:pathLst>
          </a:custGeom>
          <a:ln w="57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6" name="object 996"/>
          <p:cNvSpPr/>
          <p:nvPr/>
        </p:nvSpPr>
        <p:spPr>
          <a:xfrm>
            <a:off x="8776197" y="3198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7" name="object 997"/>
          <p:cNvSpPr/>
          <p:nvPr/>
        </p:nvSpPr>
        <p:spPr>
          <a:xfrm>
            <a:off x="8581565" y="3031984"/>
            <a:ext cx="19778" cy="16761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98" name="object 998"/>
          <p:cNvSpPr/>
          <p:nvPr/>
        </p:nvSpPr>
        <p:spPr>
          <a:xfrm>
            <a:off x="8581565" y="303198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761"/>
                </a:lnTo>
                <a:lnTo>
                  <a:pt x="6505" y="16761"/>
                </a:lnTo>
                <a:lnTo>
                  <a:pt x="13207" y="16761"/>
                </a:lnTo>
                <a:lnTo>
                  <a:pt x="19778" y="11211"/>
                </a:lnTo>
                <a:lnTo>
                  <a:pt x="19778" y="5605"/>
                </a:lnTo>
                <a:lnTo>
                  <a:pt x="19778" y="0"/>
                </a:lnTo>
                <a:lnTo>
                  <a:pt x="13207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9" name="object 999"/>
          <p:cNvSpPr/>
          <p:nvPr/>
        </p:nvSpPr>
        <p:spPr>
          <a:xfrm>
            <a:off x="8528800" y="3099480"/>
            <a:ext cx="19844" cy="16873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8528800" y="309948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141" y="16873"/>
                </a:lnTo>
                <a:lnTo>
                  <a:pt x="19844" y="11267"/>
                </a:lnTo>
                <a:lnTo>
                  <a:pt x="19844" y="5718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7578636" y="3048746"/>
            <a:ext cx="19844" cy="16929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7578636" y="304874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7555572" y="306847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267"/>
                </a:moveTo>
                <a:lnTo>
                  <a:pt x="19844" y="0"/>
                </a:lnTo>
              </a:path>
            </a:pathLst>
          </a:custGeom>
          <a:ln w="58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7581922" y="30684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7568845" y="3068479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076" y="0"/>
                </a:moveTo>
                <a:lnTo>
                  <a:pt x="0" y="5718"/>
                </a:lnTo>
              </a:path>
            </a:pathLst>
          </a:custGeom>
          <a:ln w="574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7562143" y="30797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7519234" y="3065676"/>
            <a:ext cx="33052" cy="28197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7519234" y="306567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702" y="28197"/>
                </a:lnTo>
                <a:lnTo>
                  <a:pt x="13273" y="28197"/>
                </a:lnTo>
                <a:lnTo>
                  <a:pt x="21963" y="27145"/>
                </a:lnTo>
                <a:lnTo>
                  <a:pt x="28140" y="23986"/>
                </a:lnTo>
                <a:lnTo>
                  <a:pt x="31828" y="18714"/>
                </a:lnTo>
                <a:lnTo>
                  <a:pt x="33052" y="11324"/>
                </a:lnTo>
                <a:lnTo>
                  <a:pt x="33052" y="5718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7542299" y="310800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702" y="16873"/>
                </a:moveTo>
                <a:lnTo>
                  <a:pt x="0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7542299" y="31022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7545727" y="3107889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7549002" y="31191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7502676" y="3057267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0"/>
                </a:moveTo>
                <a:lnTo>
                  <a:pt x="26546" y="16929"/>
                </a:lnTo>
              </a:path>
            </a:pathLst>
          </a:custGeom>
          <a:ln w="58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7535794" y="30797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7509444" y="306847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11267"/>
                </a:moveTo>
                <a:lnTo>
                  <a:pt x="0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7502676" y="306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7908565" y="3606308"/>
            <a:ext cx="19778" cy="16901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7908565" y="360630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312"/>
                </a:lnTo>
                <a:lnTo>
                  <a:pt x="0" y="16901"/>
                </a:lnTo>
                <a:lnTo>
                  <a:pt x="6702" y="16901"/>
                </a:lnTo>
                <a:lnTo>
                  <a:pt x="13207" y="16901"/>
                </a:lnTo>
                <a:lnTo>
                  <a:pt x="19778" y="11312"/>
                </a:lnTo>
                <a:lnTo>
                  <a:pt x="19778" y="5589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7938134" y="3614689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768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7931629" y="36146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7931629" y="360910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9"/>
                </a:moveTo>
                <a:lnTo>
                  <a:pt x="6505" y="0"/>
                </a:lnTo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7944903" y="3609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7882150" y="2936179"/>
            <a:ext cx="33117" cy="28197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7882150" y="293617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70" y="28197"/>
                </a:lnTo>
                <a:lnTo>
                  <a:pt x="13273" y="28197"/>
                </a:lnTo>
                <a:lnTo>
                  <a:pt x="21918" y="27130"/>
                </a:lnTo>
                <a:lnTo>
                  <a:pt x="28123" y="23944"/>
                </a:lnTo>
                <a:lnTo>
                  <a:pt x="31865" y="18666"/>
                </a:lnTo>
                <a:lnTo>
                  <a:pt x="33117" y="11324"/>
                </a:lnTo>
                <a:lnTo>
                  <a:pt x="33117" y="5605"/>
                </a:lnTo>
                <a:lnTo>
                  <a:pt x="26415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7878930" y="2916502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0"/>
                </a:moveTo>
                <a:lnTo>
                  <a:pt x="19778" y="22479"/>
                </a:lnTo>
              </a:path>
            </a:pathLst>
          </a:custGeom>
          <a:ln w="61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7898709" y="29445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7878930" y="2922108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778" y="22479"/>
                </a:moveTo>
                <a:lnTo>
                  <a:pt x="0" y="0"/>
                </a:lnTo>
              </a:path>
            </a:pathLst>
          </a:custGeom>
          <a:ln w="61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7878930" y="2916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7885435" y="2978391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873"/>
                </a:moveTo>
                <a:lnTo>
                  <a:pt x="13273" y="0"/>
                </a:lnTo>
              </a:path>
            </a:pathLst>
          </a:custGeom>
          <a:ln w="61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7898709" y="29727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7885435" y="2972785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844" y="0"/>
                </a:moveTo>
                <a:lnTo>
                  <a:pt x="0" y="22479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7885435" y="30009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6951831" y="3668180"/>
            <a:ext cx="19778" cy="16899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6951831" y="366818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6"/>
                </a:moveTo>
                <a:lnTo>
                  <a:pt x="0" y="11312"/>
                </a:lnTo>
                <a:lnTo>
                  <a:pt x="0" y="16899"/>
                </a:lnTo>
                <a:lnTo>
                  <a:pt x="6702" y="16899"/>
                </a:lnTo>
                <a:lnTo>
                  <a:pt x="13273" y="16899"/>
                </a:lnTo>
                <a:lnTo>
                  <a:pt x="19778" y="11312"/>
                </a:lnTo>
                <a:lnTo>
                  <a:pt x="19778" y="5726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26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6974895" y="365980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0"/>
                </a:moveTo>
                <a:lnTo>
                  <a:pt x="0" y="5586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6974895" y="36709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6974895" y="3659800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29">
                <a:moveTo>
                  <a:pt x="0" y="11173"/>
                </a:moveTo>
                <a:lnTo>
                  <a:pt x="6702" y="0"/>
                </a:lnTo>
              </a:path>
            </a:pathLst>
          </a:custGeom>
          <a:ln w="62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6981597" y="36542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7849295" y="2885501"/>
            <a:ext cx="32854" cy="28197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7849295" y="2885501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591"/>
                </a:lnTo>
                <a:lnTo>
                  <a:pt x="6505" y="28197"/>
                </a:lnTo>
                <a:lnTo>
                  <a:pt x="13076" y="28197"/>
                </a:lnTo>
                <a:lnTo>
                  <a:pt x="21766" y="27145"/>
                </a:lnTo>
                <a:lnTo>
                  <a:pt x="27943" y="23986"/>
                </a:lnTo>
                <a:lnTo>
                  <a:pt x="31631" y="18714"/>
                </a:lnTo>
                <a:lnTo>
                  <a:pt x="32854" y="11324"/>
                </a:lnTo>
                <a:lnTo>
                  <a:pt x="32854" y="5718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7819463" y="2899572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 h="0">
                <a:moveTo>
                  <a:pt x="0" y="0"/>
                </a:moveTo>
                <a:lnTo>
                  <a:pt x="26349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7852515" y="28995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7826033" y="2905178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 h="0">
                <a:moveTo>
                  <a:pt x="26481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7819463" y="29051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8119691" y="2558954"/>
            <a:ext cx="19844" cy="16873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8119691" y="255895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55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844" y="11155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8103198" y="2561757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549"/>
                </a:lnTo>
              </a:path>
            </a:pathLst>
          </a:custGeom>
          <a:ln w="57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8122977" y="25673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8103198" y="2561757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11155"/>
                </a:moveTo>
                <a:lnTo>
                  <a:pt x="0" y="0"/>
                </a:lnTo>
              </a:path>
            </a:pathLst>
          </a:custGeom>
          <a:ln w="58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8096626" y="25617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8093341" y="2423739"/>
            <a:ext cx="19844" cy="16929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8093341" y="242373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141" y="16929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8122977" y="244902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718"/>
                </a:moveTo>
                <a:lnTo>
                  <a:pt x="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8116471" y="24434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8116471" y="2443471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549"/>
                </a:lnTo>
              </a:path>
            </a:pathLst>
          </a:custGeom>
          <a:ln w="57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8136249" y="24490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8001019" y="2637718"/>
            <a:ext cx="32920" cy="28197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8001019" y="2637718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70" y="28197"/>
                </a:lnTo>
                <a:lnTo>
                  <a:pt x="13076" y="28197"/>
                </a:lnTo>
                <a:lnTo>
                  <a:pt x="21776" y="27130"/>
                </a:lnTo>
                <a:lnTo>
                  <a:pt x="27975" y="23944"/>
                </a:lnTo>
                <a:lnTo>
                  <a:pt x="31686" y="18666"/>
                </a:lnTo>
                <a:lnTo>
                  <a:pt x="32920" y="11324"/>
                </a:lnTo>
                <a:lnTo>
                  <a:pt x="32920" y="5718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7991031" y="2668719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22479"/>
                </a:moveTo>
                <a:lnTo>
                  <a:pt x="19844" y="0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8017381" y="2663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7997602" y="2668719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778" y="0"/>
                </a:moveTo>
                <a:lnTo>
                  <a:pt x="0" y="22479"/>
                </a:lnTo>
              </a:path>
            </a:pathLst>
          </a:custGeom>
          <a:ln w="61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7997602" y="26968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8030654" y="2618041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076" y="0"/>
                </a:moveTo>
                <a:lnTo>
                  <a:pt x="0" y="22479"/>
                </a:lnTo>
              </a:path>
            </a:pathLst>
          </a:custGeom>
          <a:ln w="63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8030654" y="2646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8030654" y="2623591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22648"/>
                </a:moveTo>
                <a:lnTo>
                  <a:pt x="6570" y="0"/>
                </a:lnTo>
              </a:path>
            </a:pathLst>
          </a:custGeom>
          <a:ln w="64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8037225" y="26180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7836021" y="3510637"/>
            <a:ext cx="19778" cy="16901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7836021" y="351063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7865657" y="351901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0"/>
                </a:moveTo>
                <a:lnTo>
                  <a:pt x="0" y="5583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7859086" y="3524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7859086" y="351901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3"/>
                </a:moveTo>
                <a:lnTo>
                  <a:pt x="6570" y="0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7872162" y="3519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8871805" y="3195269"/>
            <a:ext cx="19778" cy="16901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8871805" y="319526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702" y="16901"/>
                </a:lnTo>
                <a:lnTo>
                  <a:pt x="13273" y="16901"/>
                </a:lnTo>
                <a:lnTo>
                  <a:pt x="19778" y="11172"/>
                </a:lnTo>
                <a:lnTo>
                  <a:pt x="19778" y="5589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8861948" y="322055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3"/>
                </a:moveTo>
                <a:lnTo>
                  <a:pt x="6570" y="0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8875090" y="3214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8868519" y="3220552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0"/>
                </a:moveTo>
                <a:lnTo>
                  <a:pt x="0" y="5583"/>
                </a:lnTo>
              </a:path>
            </a:pathLst>
          </a:custGeom>
          <a:ln w="57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8861948" y="32318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8819105" y="3262871"/>
            <a:ext cx="19778" cy="16896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8819105" y="326287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505" y="16896"/>
                </a:lnTo>
                <a:lnTo>
                  <a:pt x="13207" y="1689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07" y="0"/>
                </a:lnTo>
                <a:lnTo>
                  <a:pt x="6505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8842170" y="3254350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29">
                <a:moveTo>
                  <a:pt x="6570" y="0"/>
                </a:moveTo>
                <a:lnTo>
                  <a:pt x="0" y="11312"/>
                </a:lnTo>
              </a:path>
            </a:pathLst>
          </a:custGeom>
          <a:ln w="63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8842170" y="32712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8835599" y="3254350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5">
                <a:moveTo>
                  <a:pt x="0" y="16901"/>
                </a:moveTo>
                <a:lnTo>
                  <a:pt x="6570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8842170" y="32487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8660745" y="3127678"/>
            <a:ext cx="32920" cy="28209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8660745" y="3127678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07"/>
                </a:moveTo>
                <a:lnTo>
                  <a:pt x="0" y="22479"/>
                </a:lnTo>
                <a:lnTo>
                  <a:pt x="6570" y="28209"/>
                </a:lnTo>
                <a:lnTo>
                  <a:pt x="13141" y="28209"/>
                </a:lnTo>
                <a:lnTo>
                  <a:pt x="21832" y="27139"/>
                </a:lnTo>
                <a:lnTo>
                  <a:pt x="28008" y="23947"/>
                </a:lnTo>
                <a:lnTo>
                  <a:pt x="31696" y="18661"/>
                </a:lnTo>
                <a:lnTo>
                  <a:pt x="32920" y="11307"/>
                </a:lnTo>
                <a:lnTo>
                  <a:pt x="32920" y="5583"/>
                </a:lnTo>
                <a:lnTo>
                  <a:pt x="26415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583"/>
                </a:lnTo>
                <a:lnTo>
                  <a:pt x="0" y="11307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8690380" y="3113551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0"/>
                </a:moveTo>
                <a:lnTo>
                  <a:pt x="0" y="11324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8690380" y="3130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8690380" y="3119157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307"/>
                </a:moveTo>
                <a:lnTo>
                  <a:pt x="6570" y="0"/>
                </a:lnTo>
              </a:path>
            </a:pathLst>
          </a:custGeom>
          <a:ln w="63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8696951" y="31135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8657525" y="315867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9"/>
                </a:moveTo>
                <a:lnTo>
                  <a:pt x="6505" y="0"/>
                </a:lnTo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8670601" y="31529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8664030" y="315294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141" y="0"/>
                </a:moveTo>
                <a:lnTo>
                  <a:pt x="0" y="11318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8657525" y="31698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6885858" y="3572510"/>
            <a:ext cx="19778" cy="16896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6885858" y="357251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702" y="16896"/>
                </a:lnTo>
                <a:lnTo>
                  <a:pt x="13273" y="16896"/>
                </a:lnTo>
                <a:lnTo>
                  <a:pt x="19778" y="1131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6908922" y="3597787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702" y="5729"/>
                </a:moveTo>
                <a:lnTo>
                  <a:pt x="0" y="0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6908922" y="35922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6908922" y="359220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583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6915625" y="3603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7532508" y="3116354"/>
            <a:ext cx="19778" cy="16907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7532508" y="311635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07"/>
                </a:lnTo>
                <a:lnTo>
                  <a:pt x="6505" y="16907"/>
                </a:lnTo>
                <a:lnTo>
                  <a:pt x="13273" y="16907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7763478" y="3420415"/>
            <a:ext cx="19844" cy="16896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7763478" y="342041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076" y="16896"/>
                </a:lnTo>
                <a:lnTo>
                  <a:pt x="19844" y="11312"/>
                </a:lnTo>
                <a:lnTo>
                  <a:pt x="19844" y="5723"/>
                </a:lnTo>
                <a:lnTo>
                  <a:pt x="19844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7793113" y="3428931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7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7786542" y="34289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7786542" y="342320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723"/>
                </a:moveTo>
                <a:lnTo>
                  <a:pt x="657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7799684" y="34232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7011232" y="3600719"/>
            <a:ext cx="19844" cy="16901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7011232" y="360071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178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178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6994739" y="3631586"/>
            <a:ext cx="13335" cy="6350"/>
          </a:xfrm>
          <a:custGeom>
            <a:avLst/>
            <a:gdLst/>
            <a:ahLst/>
            <a:cxnLst/>
            <a:rect l="l" t="t" r="r" b="b"/>
            <a:pathLst>
              <a:path w="13334" h="6350">
                <a:moveTo>
                  <a:pt x="0" y="5728"/>
                </a:moveTo>
                <a:lnTo>
                  <a:pt x="13207" y="0"/>
                </a:lnTo>
              </a:path>
            </a:pathLst>
          </a:custGeom>
          <a:ln w="57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7014518" y="36260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7007947" y="3626002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141" y="0"/>
                </a:moveTo>
                <a:lnTo>
                  <a:pt x="0" y="5583"/>
                </a:lnTo>
              </a:path>
            </a:pathLst>
          </a:custGeom>
          <a:ln w="57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7001244" y="36373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7466535" y="2992462"/>
            <a:ext cx="19778" cy="16929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7466535" y="299246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05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7483029" y="3023463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570" y="16929"/>
                </a:moveTo>
                <a:lnTo>
                  <a:pt x="0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7483029" y="3017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7489600" y="3017913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0"/>
                </a:moveTo>
                <a:lnTo>
                  <a:pt x="0" y="16873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7489600" y="30403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8179158" y="2463148"/>
            <a:ext cx="19778" cy="16873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8179158" y="246314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8162599" y="2460345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605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8182443" y="24716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8162599" y="2465951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44" y="5718"/>
                </a:moveTo>
                <a:lnTo>
                  <a:pt x="0" y="0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8155897" y="24659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7901994" y="2784089"/>
            <a:ext cx="32920" cy="28197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7901994" y="278408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70" y="28197"/>
                </a:lnTo>
                <a:lnTo>
                  <a:pt x="13273" y="28197"/>
                </a:lnTo>
                <a:lnTo>
                  <a:pt x="21859" y="27153"/>
                </a:lnTo>
                <a:lnTo>
                  <a:pt x="28000" y="24007"/>
                </a:lnTo>
                <a:lnTo>
                  <a:pt x="31689" y="18737"/>
                </a:lnTo>
                <a:lnTo>
                  <a:pt x="32920" y="11324"/>
                </a:lnTo>
                <a:lnTo>
                  <a:pt x="32920" y="5718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7892006" y="2792610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605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7911785" y="2798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7898709" y="2792610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076" y="5605"/>
                </a:moveTo>
                <a:lnTo>
                  <a:pt x="0" y="0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7892006" y="2792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7944903" y="281509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5605"/>
                </a:moveTo>
                <a:lnTo>
                  <a:pt x="0" y="0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7938134" y="2815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7938134" y="280954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68" y="5549"/>
                </a:lnTo>
              </a:path>
            </a:pathLst>
          </a:custGeom>
          <a:ln w="59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7951408" y="28206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7895423" y="3037590"/>
            <a:ext cx="19844" cy="16873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7895423" y="303759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55"/>
                </a:lnTo>
                <a:lnTo>
                  <a:pt x="0" y="16873"/>
                </a:lnTo>
                <a:lnTo>
                  <a:pt x="6570" y="16873"/>
                </a:lnTo>
                <a:lnTo>
                  <a:pt x="13141" y="16873"/>
                </a:lnTo>
                <a:lnTo>
                  <a:pt x="19844" y="11155"/>
                </a:lnTo>
                <a:lnTo>
                  <a:pt x="19844" y="5605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7892006" y="302346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702" y="11324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7885435" y="302906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73" y="16873"/>
                </a:moveTo>
                <a:lnTo>
                  <a:pt x="0" y="0"/>
                </a:lnTo>
              </a:path>
            </a:pathLst>
          </a:custGeom>
          <a:ln w="61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7885435" y="3023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8152611" y="2322383"/>
            <a:ext cx="19844" cy="16873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8152611" y="232238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844" y="11267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8182443" y="234777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5605"/>
                </a:moveTo>
                <a:lnTo>
                  <a:pt x="0" y="0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8175676" y="23420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8175676" y="2342060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718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8195520" y="23533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8060289" y="2536306"/>
            <a:ext cx="33052" cy="28253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8060289" y="253630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702" y="28253"/>
                </a:lnTo>
                <a:lnTo>
                  <a:pt x="13273" y="28253"/>
                </a:lnTo>
                <a:lnTo>
                  <a:pt x="21880" y="27201"/>
                </a:lnTo>
                <a:lnTo>
                  <a:pt x="28066" y="24035"/>
                </a:lnTo>
                <a:lnTo>
                  <a:pt x="31800" y="18746"/>
                </a:lnTo>
                <a:lnTo>
                  <a:pt x="33052" y="11324"/>
                </a:lnTo>
                <a:lnTo>
                  <a:pt x="33052" y="5774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74"/>
                </a:lnTo>
                <a:lnTo>
                  <a:pt x="0" y="1132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8050498" y="2572913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22648"/>
                </a:moveTo>
                <a:lnTo>
                  <a:pt x="19778" y="0"/>
                </a:lnTo>
              </a:path>
            </a:pathLst>
          </a:custGeom>
          <a:ln w="61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8076848" y="25673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8057004" y="2567307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844" y="0"/>
                </a:moveTo>
                <a:lnTo>
                  <a:pt x="0" y="22535"/>
                </a:lnTo>
              </a:path>
            </a:pathLst>
          </a:custGeom>
          <a:ln w="61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8057004" y="25955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8089924" y="2522347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73" y="0"/>
                </a:moveTo>
                <a:lnTo>
                  <a:pt x="0" y="16761"/>
                </a:lnTo>
              </a:path>
            </a:pathLst>
          </a:custGeom>
          <a:ln w="61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8089924" y="25448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8089924" y="2522347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22479"/>
                </a:moveTo>
                <a:lnTo>
                  <a:pt x="6702" y="0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8096626" y="25166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7855800" y="2992462"/>
            <a:ext cx="32920" cy="28253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7855800" y="299246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70" y="28253"/>
                </a:lnTo>
                <a:lnTo>
                  <a:pt x="13141" y="28253"/>
                </a:lnTo>
                <a:lnTo>
                  <a:pt x="21804" y="27201"/>
                </a:lnTo>
                <a:lnTo>
                  <a:pt x="27984" y="24035"/>
                </a:lnTo>
                <a:lnTo>
                  <a:pt x="31687" y="18746"/>
                </a:lnTo>
                <a:lnTo>
                  <a:pt x="32920" y="11324"/>
                </a:lnTo>
                <a:lnTo>
                  <a:pt x="32920" y="5718"/>
                </a:lnTo>
                <a:lnTo>
                  <a:pt x="26349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7826033" y="3006589"/>
            <a:ext cx="33655" cy="5715"/>
          </a:xfrm>
          <a:custGeom>
            <a:avLst/>
            <a:gdLst/>
            <a:ahLst/>
            <a:cxnLst/>
            <a:rect l="l" t="t" r="r" b="b"/>
            <a:pathLst>
              <a:path w="33654" h="5714">
                <a:moveTo>
                  <a:pt x="0" y="0"/>
                </a:moveTo>
                <a:lnTo>
                  <a:pt x="33052" y="5605"/>
                </a:lnTo>
              </a:path>
            </a:pathLst>
          </a:custGeom>
          <a:ln w="561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7865657" y="30121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7832736" y="3012195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 h="0">
                <a:moveTo>
                  <a:pt x="3292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7826033" y="30121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7697506" y="3324744"/>
            <a:ext cx="19647" cy="16896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7697506" y="3324744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5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076" y="16896"/>
                </a:lnTo>
                <a:lnTo>
                  <a:pt x="19647" y="11312"/>
                </a:lnTo>
                <a:lnTo>
                  <a:pt x="19647" y="5583"/>
                </a:lnTo>
                <a:lnTo>
                  <a:pt x="19647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7727140" y="33331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7720438" y="33388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7713867" y="332753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3"/>
                </a:moveTo>
                <a:lnTo>
                  <a:pt x="6570" y="0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7727140" y="33275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7776554" y="2879895"/>
            <a:ext cx="33117" cy="28197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7776554" y="287989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68" y="28197"/>
                </a:lnTo>
                <a:lnTo>
                  <a:pt x="13273" y="28197"/>
                </a:lnTo>
                <a:lnTo>
                  <a:pt x="21918" y="27130"/>
                </a:lnTo>
                <a:lnTo>
                  <a:pt x="28123" y="23944"/>
                </a:lnTo>
                <a:lnTo>
                  <a:pt x="31865" y="18666"/>
                </a:lnTo>
                <a:lnTo>
                  <a:pt x="33117" y="11324"/>
                </a:lnTo>
                <a:lnTo>
                  <a:pt x="33117" y="5605"/>
                </a:lnTo>
                <a:lnTo>
                  <a:pt x="26415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7779839" y="2871374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702" y="11324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7793113" y="2888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7786542" y="2877092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11211"/>
                </a:moveTo>
                <a:lnTo>
                  <a:pt x="0" y="0"/>
                </a:lnTo>
              </a:path>
            </a:pathLst>
          </a:custGeom>
          <a:ln w="63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7779839" y="28713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7779839" y="2922108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873"/>
                </a:moveTo>
                <a:lnTo>
                  <a:pt x="13273" y="0"/>
                </a:lnTo>
              </a:path>
            </a:pathLst>
          </a:custGeom>
          <a:ln w="61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7793113" y="2916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7779839" y="2916502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273" y="0"/>
                </a:moveTo>
                <a:lnTo>
                  <a:pt x="0" y="22479"/>
                </a:lnTo>
              </a:path>
            </a:pathLst>
          </a:custGeom>
          <a:ln w="62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7779839" y="29445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7756776" y="2846091"/>
            <a:ext cx="19778" cy="16929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7756776" y="284609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7981240" y="3566921"/>
            <a:ext cx="19778" cy="16901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7981240" y="356692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05" y="16901"/>
                </a:lnTo>
                <a:lnTo>
                  <a:pt x="13076" y="16901"/>
                </a:lnTo>
                <a:lnTo>
                  <a:pt x="19778" y="11172"/>
                </a:lnTo>
                <a:lnTo>
                  <a:pt x="19778" y="5589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7964682" y="3586615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11172"/>
                </a:moveTo>
                <a:lnTo>
                  <a:pt x="13076" y="0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7971252" y="3592204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19778" y="0"/>
                </a:moveTo>
                <a:lnTo>
                  <a:pt x="0" y="11312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7964682" y="3603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8825611" y="3217760"/>
            <a:ext cx="33117" cy="28209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88" name="object 1188"/>
          <p:cNvSpPr/>
          <p:nvPr/>
        </p:nvSpPr>
        <p:spPr>
          <a:xfrm>
            <a:off x="8825611" y="321776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702" y="28209"/>
                </a:lnTo>
                <a:lnTo>
                  <a:pt x="13273" y="28209"/>
                </a:lnTo>
                <a:lnTo>
                  <a:pt x="21973" y="27140"/>
                </a:lnTo>
                <a:lnTo>
                  <a:pt x="28173" y="23950"/>
                </a:lnTo>
                <a:lnTo>
                  <a:pt x="31883" y="18666"/>
                </a:lnTo>
                <a:lnTo>
                  <a:pt x="33117" y="11312"/>
                </a:lnTo>
                <a:lnTo>
                  <a:pt x="33117" y="5583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8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9" name="object 1189"/>
          <p:cNvSpPr/>
          <p:nvPr/>
        </p:nvSpPr>
        <p:spPr>
          <a:xfrm>
            <a:off x="8802547" y="3209239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0"/>
                </a:moveTo>
                <a:lnTo>
                  <a:pt x="26349" y="16896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0" name="object 1190"/>
          <p:cNvSpPr/>
          <p:nvPr/>
        </p:nvSpPr>
        <p:spPr>
          <a:xfrm>
            <a:off x="8835599" y="32318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1" name="object 1191"/>
          <p:cNvSpPr/>
          <p:nvPr/>
        </p:nvSpPr>
        <p:spPr>
          <a:xfrm>
            <a:off x="8809118" y="3214963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481" y="16901"/>
                </a:moveTo>
                <a:lnTo>
                  <a:pt x="0" y="0"/>
                </a:lnTo>
              </a:path>
            </a:pathLst>
          </a:custGeom>
          <a:ln w="586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2" name="object 1192"/>
          <p:cNvSpPr/>
          <p:nvPr/>
        </p:nvSpPr>
        <p:spPr>
          <a:xfrm>
            <a:off x="8802547" y="3209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3" name="object 1193"/>
          <p:cNvSpPr/>
          <p:nvPr/>
        </p:nvSpPr>
        <p:spPr>
          <a:xfrm>
            <a:off x="8868519" y="324876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589"/>
                </a:moveTo>
                <a:lnTo>
                  <a:pt x="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4" name="object 1194"/>
          <p:cNvSpPr/>
          <p:nvPr/>
        </p:nvSpPr>
        <p:spPr>
          <a:xfrm>
            <a:off x="8861948" y="32430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8861948" y="3243037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141" y="5723"/>
                </a:lnTo>
              </a:path>
            </a:pathLst>
          </a:custGeom>
          <a:ln w="57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6" name="object 1196"/>
          <p:cNvSpPr/>
          <p:nvPr/>
        </p:nvSpPr>
        <p:spPr>
          <a:xfrm>
            <a:off x="8881793" y="32543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7" name="object 1197"/>
          <p:cNvSpPr/>
          <p:nvPr/>
        </p:nvSpPr>
        <p:spPr>
          <a:xfrm>
            <a:off x="8680590" y="3088268"/>
            <a:ext cx="19778" cy="16929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98" name="object 1198"/>
          <p:cNvSpPr/>
          <p:nvPr/>
        </p:nvSpPr>
        <p:spPr>
          <a:xfrm>
            <a:off x="8680590" y="308826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929"/>
                </a:lnTo>
                <a:lnTo>
                  <a:pt x="6570" y="16929"/>
                </a:lnTo>
                <a:lnTo>
                  <a:pt x="13076" y="16929"/>
                </a:lnTo>
                <a:lnTo>
                  <a:pt x="19778" y="11211"/>
                </a:lnTo>
                <a:lnTo>
                  <a:pt x="19778" y="5605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8627693" y="3161470"/>
            <a:ext cx="19844" cy="16901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8627693" y="316147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702" y="16901"/>
                </a:lnTo>
                <a:lnTo>
                  <a:pt x="13273" y="16901"/>
                </a:lnTo>
                <a:lnTo>
                  <a:pt x="19844" y="1117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6041438" y="2654648"/>
            <a:ext cx="19645" cy="16873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6041438" y="2654648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5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548" y="16873"/>
                </a:lnTo>
                <a:lnTo>
                  <a:pt x="13096" y="16873"/>
                </a:lnTo>
                <a:lnTo>
                  <a:pt x="19645" y="11267"/>
                </a:lnTo>
                <a:lnTo>
                  <a:pt x="19645" y="5549"/>
                </a:lnTo>
                <a:lnTo>
                  <a:pt x="19645" y="0"/>
                </a:lnTo>
                <a:lnTo>
                  <a:pt x="13096" y="0"/>
                </a:lnTo>
                <a:lnTo>
                  <a:pt x="6548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6071070" y="2674324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13095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6064358" y="2674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6064358" y="2668719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5" h="5714">
                <a:moveTo>
                  <a:pt x="0" y="0"/>
                </a:moveTo>
                <a:lnTo>
                  <a:pt x="13263" y="5605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6" name="object 1206"/>
          <p:cNvSpPr/>
          <p:nvPr/>
        </p:nvSpPr>
        <p:spPr>
          <a:xfrm>
            <a:off x="6084166" y="2674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7" name="object 1207"/>
          <p:cNvSpPr/>
          <p:nvPr/>
        </p:nvSpPr>
        <p:spPr>
          <a:xfrm>
            <a:off x="6965104" y="3628794"/>
            <a:ext cx="32854" cy="28213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08" name="object 1208"/>
          <p:cNvSpPr/>
          <p:nvPr/>
        </p:nvSpPr>
        <p:spPr>
          <a:xfrm>
            <a:off x="6965104" y="3628794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3"/>
                </a:moveTo>
                <a:lnTo>
                  <a:pt x="0" y="22626"/>
                </a:lnTo>
                <a:lnTo>
                  <a:pt x="6505" y="28213"/>
                </a:lnTo>
                <a:lnTo>
                  <a:pt x="13207" y="28213"/>
                </a:lnTo>
                <a:lnTo>
                  <a:pt x="21821" y="27163"/>
                </a:lnTo>
                <a:lnTo>
                  <a:pt x="27959" y="24005"/>
                </a:lnTo>
                <a:lnTo>
                  <a:pt x="31633" y="18726"/>
                </a:lnTo>
                <a:lnTo>
                  <a:pt x="32854" y="11313"/>
                </a:lnTo>
                <a:lnTo>
                  <a:pt x="32854" y="5727"/>
                </a:lnTo>
                <a:lnTo>
                  <a:pt x="26349" y="0"/>
                </a:lnTo>
                <a:lnTo>
                  <a:pt x="13207" y="0"/>
                </a:lnTo>
                <a:lnTo>
                  <a:pt x="6505" y="0"/>
                </a:lnTo>
                <a:lnTo>
                  <a:pt x="0" y="5727"/>
                </a:lnTo>
                <a:lnTo>
                  <a:pt x="0" y="11313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6935272" y="3614689"/>
            <a:ext cx="33655" cy="17145"/>
          </a:xfrm>
          <a:custGeom>
            <a:avLst/>
            <a:gdLst/>
            <a:ahLst/>
            <a:cxnLst/>
            <a:rect l="l" t="t" r="r" b="b"/>
            <a:pathLst>
              <a:path w="33654" h="17145">
                <a:moveTo>
                  <a:pt x="0" y="0"/>
                </a:moveTo>
                <a:lnTo>
                  <a:pt x="33117" y="16896"/>
                </a:lnTo>
              </a:path>
            </a:pathLst>
          </a:custGeom>
          <a:ln w="57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6974895" y="36373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6941974" y="3620413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26415" y="16900"/>
                </a:moveTo>
                <a:lnTo>
                  <a:pt x="0" y="0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6935272" y="36204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3" name="object 1213"/>
          <p:cNvSpPr/>
          <p:nvPr/>
        </p:nvSpPr>
        <p:spPr>
          <a:xfrm>
            <a:off x="6994739" y="365980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5586"/>
                </a:moveTo>
                <a:lnTo>
                  <a:pt x="0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4" name="object 1214"/>
          <p:cNvSpPr/>
          <p:nvPr/>
        </p:nvSpPr>
        <p:spPr>
          <a:xfrm>
            <a:off x="6994739" y="36542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5" name="object 1215"/>
          <p:cNvSpPr/>
          <p:nvPr/>
        </p:nvSpPr>
        <p:spPr>
          <a:xfrm>
            <a:off x="6994739" y="365421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586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6" name="object 1216"/>
          <p:cNvSpPr/>
          <p:nvPr/>
        </p:nvSpPr>
        <p:spPr>
          <a:xfrm>
            <a:off x="7001244" y="36653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7" name="object 1217"/>
          <p:cNvSpPr/>
          <p:nvPr/>
        </p:nvSpPr>
        <p:spPr>
          <a:xfrm>
            <a:off x="8238428" y="2361905"/>
            <a:ext cx="19778" cy="16873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18" name="object 1218"/>
          <p:cNvSpPr/>
          <p:nvPr/>
        </p:nvSpPr>
        <p:spPr>
          <a:xfrm>
            <a:off x="8238428" y="236190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702" y="16873"/>
                </a:lnTo>
                <a:lnTo>
                  <a:pt x="13207" y="16873"/>
                </a:lnTo>
                <a:lnTo>
                  <a:pt x="19778" y="11155"/>
                </a:lnTo>
                <a:lnTo>
                  <a:pt x="19778" y="5549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9" name="object 1219"/>
          <p:cNvSpPr/>
          <p:nvPr/>
        </p:nvSpPr>
        <p:spPr>
          <a:xfrm>
            <a:off x="8222067" y="2364652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605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0" name="object 1220"/>
          <p:cNvSpPr/>
          <p:nvPr/>
        </p:nvSpPr>
        <p:spPr>
          <a:xfrm>
            <a:off x="8241713" y="23702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1" name="object 1221"/>
          <p:cNvSpPr/>
          <p:nvPr/>
        </p:nvSpPr>
        <p:spPr>
          <a:xfrm>
            <a:off x="8222067" y="2364652"/>
            <a:ext cx="19685" cy="11430"/>
          </a:xfrm>
          <a:custGeom>
            <a:avLst/>
            <a:gdLst/>
            <a:ahLst/>
            <a:cxnLst/>
            <a:rect l="l" t="t" r="r" b="b"/>
            <a:pathLst>
              <a:path w="19684" h="11430">
                <a:moveTo>
                  <a:pt x="19647" y="11211"/>
                </a:moveTo>
                <a:lnTo>
                  <a:pt x="0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2" name="object 1222"/>
          <p:cNvSpPr/>
          <p:nvPr/>
        </p:nvSpPr>
        <p:spPr>
          <a:xfrm>
            <a:off x="8215299" y="23646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7961396" y="2688395"/>
            <a:ext cx="32920" cy="28253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7961396" y="2688395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535"/>
                </a:lnTo>
                <a:lnTo>
                  <a:pt x="6570" y="28253"/>
                </a:lnTo>
                <a:lnTo>
                  <a:pt x="13141" y="28253"/>
                </a:lnTo>
                <a:lnTo>
                  <a:pt x="21804" y="27185"/>
                </a:lnTo>
                <a:lnTo>
                  <a:pt x="27984" y="23993"/>
                </a:lnTo>
                <a:lnTo>
                  <a:pt x="31687" y="18699"/>
                </a:lnTo>
                <a:lnTo>
                  <a:pt x="32920" y="11324"/>
                </a:lnTo>
                <a:lnTo>
                  <a:pt x="32920" y="5605"/>
                </a:lnTo>
                <a:lnTo>
                  <a:pt x="26349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7951408" y="2691198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605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7971252" y="27025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7951408" y="2696804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44" y="5718"/>
                </a:moveTo>
                <a:lnTo>
                  <a:pt x="0" y="0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7944903" y="26968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8004304" y="271945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549"/>
                </a:moveTo>
                <a:lnTo>
                  <a:pt x="0" y="0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7997602" y="2713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7997602" y="2713678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0"/>
                </a:moveTo>
                <a:lnTo>
                  <a:pt x="6702" y="5774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8010876" y="27194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7624830" y="3229073"/>
            <a:ext cx="19778" cy="16896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7624830" y="322907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702" y="16896"/>
                </a:lnTo>
                <a:lnTo>
                  <a:pt x="13273" y="1689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7654466" y="3243037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702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7647895" y="32430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7647895" y="32430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7654466" y="32374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7466535" y="3031984"/>
            <a:ext cx="32920" cy="28085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7466535" y="3031984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11"/>
                </a:moveTo>
                <a:lnTo>
                  <a:pt x="0" y="22479"/>
                </a:lnTo>
                <a:lnTo>
                  <a:pt x="6505" y="28085"/>
                </a:lnTo>
                <a:lnTo>
                  <a:pt x="13273" y="28085"/>
                </a:lnTo>
                <a:lnTo>
                  <a:pt x="21859" y="27033"/>
                </a:lnTo>
                <a:lnTo>
                  <a:pt x="28000" y="23874"/>
                </a:lnTo>
                <a:lnTo>
                  <a:pt x="31689" y="18602"/>
                </a:lnTo>
                <a:lnTo>
                  <a:pt x="32920" y="11211"/>
                </a:lnTo>
                <a:lnTo>
                  <a:pt x="32920" y="5605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7449977" y="3057267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211"/>
                </a:moveTo>
                <a:lnTo>
                  <a:pt x="19844" y="0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7476326" y="30572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7463250" y="3062873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076" y="0"/>
                </a:moveTo>
                <a:lnTo>
                  <a:pt x="0" y="5605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7456547" y="30741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7502676" y="3051549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13273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6" name="object 1246"/>
          <p:cNvSpPr/>
          <p:nvPr/>
        </p:nvSpPr>
        <p:spPr>
          <a:xfrm>
            <a:off x="7496171" y="3051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7496171" y="3045943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605"/>
                </a:moveTo>
                <a:lnTo>
                  <a:pt x="13273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7515949" y="30459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9" name="object 1249"/>
          <p:cNvSpPr/>
          <p:nvPr/>
        </p:nvSpPr>
        <p:spPr>
          <a:xfrm>
            <a:off x="8212079" y="2226689"/>
            <a:ext cx="19778" cy="16873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8212079" y="222668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702" y="16873"/>
                </a:lnTo>
                <a:lnTo>
                  <a:pt x="13207" y="16873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8241713" y="225197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718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8235143" y="2246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8235143" y="2240816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0"/>
                </a:moveTo>
                <a:lnTo>
                  <a:pt x="13273" y="11155"/>
                </a:lnTo>
              </a:path>
            </a:pathLst>
          </a:custGeom>
          <a:ln w="59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4" name="object 1254"/>
          <p:cNvSpPr/>
          <p:nvPr/>
        </p:nvSpPr>
        <p:spPr>
          <a:xfrm>
            <a:off x="8254921" y="22519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7426912" y="3060070"/>
            <a:ext cx="19778" cy="16929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7426912" y="306007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8119691" y="2440669"/>
            <a:ext cx="32920" cy="28197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8119691" y="244066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70" y="28197"/>
                </a:lnTo>
                <a:lnTo>
                  <a:pt x="13273" y="28197"/>
                </a:lnTo>
                <a:lnTo>
                  <a:pt x="21887" y="27130"/>
                </a:lnTo>
                <a:lnTo>
                  <a:pt x="28025" y="23944"/>
                </a:lnTo>
                <a:lnTo>
                  <a:pt x="31698" y="18666"/>
                </a:lnTo>
                <a:lnTo>
                  <a:pt x="32920" y="11324"/>
                </a:lnTo>
                <a:lnTo>
                  <a:pt x="32920" y="5549"/>
                </a:lnTo>
                <a:lnTo>
                  <a:pt x="26415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8109703" y="2471669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22479"/>
                </a:moveTo>
                <a:lnTo>
                  <a:pt x="19844" y="0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8136249" y="24659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8116471" y="2471669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778" y="0"/>
                </a:moveTo>
                <a:lnTo>
                  <a:pt x="0" y="22479"/>
                </a:lnTo>
              </a:path>
            </a:pathLst>
          </a:custGeom>
          <a:ln w="61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8116471" y="24997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8149326" y="2420935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273" y="0"/>
                </a:moveTo>
                <a:lnTo>
                  <a:pt x="0" y="22535"/>
                </a:lnTo>
              </a:path>
            </a:pathLst>
          </a:custGeom>
          <a:ln w="63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8149326" y="24490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8149326" y="2426542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22479"/>
                </a:moveTo>
                <a:lnTo>
                  <a:pt x="6570" y="0"/>
                </a:lnTo>
              </a:path>
            </a:pathLst>
          </a:custGeom>
          <a:ln w="64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8155897" y="24209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7862372" y="2772933"/>
            <a:ext cx="19778" cy="16873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7862372" y="277293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778" y="11155"/>
                </a:lnTo>
                <a:lnTo>
                  <a:pt x="19778" y="5549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7928343" y="3589406"/>
            <a:ext cx="33052" cy="28214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7928343" y="358940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91"/>
                </a:lnTo>
                <a:lnTo>
                  <a:pt x="6570" y="28214"/>
                </a:lnTo>
                <a:lnTo>
                  <a:pt x="13273" y="28214"/>
                </a:lnTo>
                <a:lnTo>
                  <a:pt x="21880" y="27145"/>
                </a:lnTo>
                <a:lnTo>
                  <a:pt x="28066" y="23955"/>
                </a:lnTo>
                <a:lnTo>
                  <a:pt x="31800" y="18669"/>
                </a:lnTo>
                <a:lnTo>
                  <a:pt x="33052" y="11312"/>
                </a:lnTo>
                <a:lnTo>
                  <a:pt x="33052" y="5589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7951408" y="3626002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5">
                <a:moveTo>
                  <a:pt x="6570" y="16898"/>
                </a:moveTo>
                <a:lnTo>
                  <a:pt x="0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7951408" y="36204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7957979" y="3620413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5">
                <a:moveTo>
                  <a:pt x="0" y="0"/>
                </a:moveTo>
                <a:lnTo>
                  <a:pt x="6702" y="1690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7964682" y="36429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7911785" y="358089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0"/>
                </a:moveTo>
                <a:lnTo>
                  <a:pt x="19844" y="16896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7938134" y="3603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7918553" y="3592204"/>
            <a:ext cx="19685" cy="11430"/>
          </a:xfrm>
          <a:custGeom>
            <a:avLst/>
            <a:gdLst/>
            <a:ahLst/>
            <a:cxnLst/>
            <a:rect l="l" t="t" r="r" b="b"/>
            <a:pathLst>
              <a:path w="19684" h="11429">
                <a:moveTo>
                  <a:pt x="19581" y="11312"/>
                </a:moveTo>
                <a:lnTo>
                  <a:pt x="0" y="0"/>
                </a:lnTo>
              </a:path>
            </a:pathLst>
          </a:custGeom>
          <a:ln w="58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7911785" y="35866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7908565" y="3476839"/>
            <a:ext cx="19778" cy="16896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7908565" y="347683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702" y="16896"/>
                </a:lnTo>
                <a:lnTo>
                  <a:pt x="13207" y="1689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7892006" y="349653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11172"/>
                </a:moveTo>
                <a:lnTo>
                  <a:pt x="19778" y="0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7918553" y="34965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3" name="object 1283"/>
          <p:cNvSpPr/>
          <p:nvPr/>
        </p:nvSpPr>
        <p:spPr>
          <a:xfrm>
            <a:off x="7905280" y="349653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3273" y="0"/>
                </a:moveTo>
                <a:lnTo>
                  <a:pt x="0" y="11172"/>
                </a:lnTo>
              </a:path>
            </a:pathLst>
          </a:custGeom>
          <a:ln w="5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4" name="object 1284"/>
          <p:cNvSpPr/>
          <p:nvPr/>
        </p:nvSpPr>
        <p:spPr>
          <a:xfrm>
            <a:off x="7898709" y="35077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5" name="object 1285"/>
          <p:cNvSpPr/>
          <p:nvPr/>
        </p:nvSpPr>
        <p:spPr>
          <a:xfrm>
            <a:off x="7657882" y="3026266"/>
            <a:ext cx="19844" cy="16929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7657882" y="302626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141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7664464" y="3017829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2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7667738" y="30290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9" name="object 1289"/>
          <p:cNvSpPr/>
          <p:nvPr/>
        </p:nvSpPr>
        <p:spPr>
          <a:xfrm>
            <a:off x="7661168" y="302346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11324"/>
                </a:moveTo>
                <a:lnTo>
                  <a:pt x="0" y="0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0" name="object 1290"/>
          <p:cNvSpPr/>
          <p:nvPr/>
        </p:nvSpPr>
        <p:spPr>
          <a:xfrm>
            <a:off x="7661168" y="3017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1" name="object 1291"/>
          <p:cNvSpPr/>
          <p:nvPr/>
        </p:nvSpPr>
        <p:spPr>
          <a:xfrm>
            <a:off x="7552287" y="3138985"/>
            <a:ext cx="19844" cy="16901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92" name="object 1292"/>
          <p:cNvSpPr/>
          <p:nvPr/>
        </p:nvSpPr>
        <p:spPr>
          <a:xfrm>
            <a:off x="7552287" y="313898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17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7581922" y="3147366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7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7575416" y="3147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7575416" y="3147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7581922" y="31417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8970829" y="3257142"/>
            <a:ext cx="19844" cy="16901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8970829" y="325714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72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8960842" y="3282565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583"/>
                </a:moveTo>
                <a:lnTo>
                  <a:pt x="13273" y="0"/>
                </a:lnTo>
              </a:path>
            </a:pathLst>
          </a:custGeom>
          <a:ln w="57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8980686" y="3276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8974115" y="3276836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570" y="0"/>
                </a:moveTo>
                <a:lnTo>
                  <a:pt x="0" y="5729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2" name="object 1302"/>
          <p:cNvSpPr/>
          <p:nvPr/>
        </p:nvSpPr>
        <p:spPr>
          <a:xfrm>
            <a:off x="8967544" y="328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3" name="object 1303"/>
          <p:cNvSpPr/>
          <p:nvPr/>
        </p:nvSpPr>
        <p:spPr>
          <a:xfrm>
            <a:off x="8918130" y="3324744"/>
            <a:ext cx="19778" cy="16896"/>
          </a:xfrm>
          <a:prstGeom prst="rect">
            <a:avLst/>
          </a:prstGeom>
          <a:blipFill>
            <a:blip r:embed="rId2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04" name="object 1304"/>
          <p:cNvSpPr/>
          <p:nvPr/>
        </p:nvSpPr>
        <p:spPr>
          <a:xfrm>
            <a:off x="8918130" y="332474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076" y="16896"/>
                </a:lnTo>
                <a:lnTo>
                  <a:pt x="19778" y="11312"/>
                </a:lnTo>
                <a:lnTo>
                  <a:pt x="19778" y="5583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5" name="object 1305"/>
          <p:cNvSpPr/>
          <p:nvPr/>
        </p:nvSpPr>
        <p:spPr>
          <a:xfrm>
            <a:off x="8941195" y="331063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29">
                <a:moveTo>
                  <a:pt x="6570" y="0"/>
                </a:moveTo>
                <a:lnTo>
                  <a:pt x="0" y="11312"/>
                </a:lnTo>
              </a:path>
            </a:pathLst>
          </a:custGeom>
          <a:ln w="63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6" name="object 1306"/>
          <p:cNvSpPr/>
          <p:nvPr/>
        </p:nvSpPr>
        <p:spPr>
          <a:xfrm>
            <a:off x="8941195" y="33275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7" name="object 1307"/>
          <p:cNvSpPr/>
          <p:nvPr/>
        </p:nvSpPr>
        <p:spPr>
          <a:xfrm>
            <a:off x="8941195" y="331622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29">
                <a:moveTo>
                  <a:pt x="0" y="11312"/>
                </a:moveTo>
                <a:lnTo>
                  <a:pt x="6570" y="0"/>
                </a:lnTo>
              </a:path>
            </a:pathLst>
          </a:custGeom>
          <a:ln w="63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8" name="object 1308"/>
          <p:cNvSpPr/>
          <p:nvPr/>
        </p:nvSpPr>
        <p:spPr>
          <a:xfrm>
            <a:off x="8947766" y="33106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9" name="object 1309"/>
          <p:cNvSpPr/>
          <p:nvPr/>
        </p:nvSpPr>
        <p:spPr>
          <a:xfrm>
            <a:off x="8759638" y="3183956"/>
            <a:ext cx="33117" cy="28214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10" name="object 1310"/>
          <p:cNvSpPr/>
          <p:nvPr/>
        </p:nvSpPr>
        <p:spPr>
          <a:xfrm>
            <a:off x="8759638" y="318395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702" y="28214"/>
                </a:lnTo>
                <a:lnTo>
                  <a:pt x="13273" y="28214"/>
                </a:lnTo>
                <a:lnTo>
                  <a:pt x="21973" y="27144"/>
                </a:lnTo>
                <a:lnTo>
                  <a:pt x="28173" y="23953"/>
                </a:lnTo>
                <a:lnTo>
                  <a:pt x="31883" y="18667"/>
                </a:lnTo>
                <a:lnTo>
                  <a:pt x="33117" y="11312"/>
                </a:lnTo>
                <a:lnTo>
                  <a:pt x="33117" y="5589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8789471" y="3169851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076" y="0"/>
                </a:moveTo>
                <a:lnTo>
                  <a:pt x="0" y="16901"/>
                </a:lnTo>
              </a:path>
            </a:pathLst>
          </a:custGeom>
          <a:ln w="61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2" name="object 1312"/>
          <p:cNvSpPr/>
          <p:nvPr/>
        </p:nvSpPr>
        <p:spPr>
          <a:xfrm>
            <a:off x="8789471" y="31923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3" name="object 1313"/>
          <p:cNvSpPr/>
          <p:nvPr/>
        </p:nvSpPr>
        <p:spPr>
          <a:xfrm>
            <a:off x="8789471" y="3175441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312"/>
                </a:moveTo>
                <a:lnTo>
                  <a:pt x="6505" y="0"/>
                </a:lnTo>
              </a:path>
            </a:pathLst>
          </a:custGeom>
          <a:ln w="63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4" name="object 1314"/>
          <p:cNvSpPr/>
          <p:nvPr/>
        </p:nvSpPr>
        <p:spPr>
          <a:xfrm>
            <a:off x="8795976" y="31698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5" name="object 1315"/>
          <p:cNvSpPr/>
          <p:nvPr/>
        </p:nvSpPr>
        <p:spPr>
          <a:xfrm>
            <a:off x="8756353" y="3214963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589"/>
                </a:moveTo>
                <a:lnTo>
                  <a:pt x="13273" y="0"/>
                </a:lnTo>
              </a:path>
            </a:pathLst>
          </a:custGeom>
          <a:ln w="57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8776197" y="3209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7" name="object 1317"/>
          <p:cNvSpPr/>
          <p:nvPr/>
        </p:nvSpPr>
        <p:spPr>
          <a:xfrm>
            <a:off x="8762924" y="320923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0"/>
                </a:moveTo>
                <a:lnTo>
                  <a:pt x="0" y="11312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8" name="object 1318"/>
          <p:cNvSpPr/>
          <p:nvPr/>
        </p:nvSpPr>
        <p:spPr>
          <a:xfrm>
            <a:off x="8756353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9" name="object 1319"/>
          <p:cNvSpPr/>
          <p:nvPr/>
        </p:nvSpPr>
        <p:spPr>
          <a:xfrm>
            <a:off x="6133770" y="2671522"/>
            <a:ext cx="19811" cy="16873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20" name="object 1320"/>
          <p:cNvSpPr/>
          <p:nvPr/>
        </p:nvSpPr>
        <p:spPr>
          <a:xfrm>
            <a:off x="6133770" y="267152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551" y="16873"/>
                </a:lnTo>
                <a:lnTo>
                  <a:pt x="13095" y="16873"/>
                </a:lnTo>
                <a:lnTo>
                  <a:pt x="19811" y="11324"/>
                </a:lnTo>
                <a:lnTo>
                  <a:pt x="19811" y="5605"/>
                </a:lnTo>
                <a:lnTo>
                  <a:pt x="19811" y="0"/>
                </a:lnTo>
                <a:lnTo>
                  <a:pt x="13095" y="0"/>
                </a:lnTo>
                <a:lnTo>
                  <a:pt x="6551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1" name="object 1321"/>
          <p:cNvSpPr/>
          <p:nvPr/>
        </p:nvSpPr>
        <p:spPr>
          <a:xfrm>
            <a:off x="6110686" y="2674324"/>
            <a:ext cx="19685" cy="5715"/>
          </a:xfrm>
          <a:custGeom>
            <a:avLst/>
            <a:gdLst/>
            <a:ahLst/>
            <a:cxnLst/>
            <a:rect l="l" t="t" r="r" b="b"/>
            <a:pathLst>
              <a:path w="19685" h="5714">
                <a:moveTo>
                  <a:pt x="0" y="0"/>
                </a:moveTo>
                <a:lnTo>
                  <a:pt x="19647" y="5605"/>
                </a:lnTo>
              </a:path>
            </a:pathLst>
          </a:custGeom>
          <a:ln w="565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6137042" y="26799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6117237" y="2679930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04" y="5718"/>
                </a:moveTo>
                <a:lnTo>
                  <a:pt x="0" y="0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6110686" y="26799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7855800" y="3493735"/>
            <a:ext cx="32920" cy="28074"/>
          </a:xfrm>
          <a:prstGeom prst="rect">
            <a:avLst/>
          </a:prstGeom>
          <a:blipFill>
            <a:blip r:embed="rId2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26" name="object 1326"/>
          <p:cNvSpPr/>
          <p:nvPr/>
        </p:nvSpPr>
        <p:spPr>
          <a:xfrm>
            <a:off x="7855800" y="3493735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72"/>
                </a:moveTo>
                <a:lnTo>
                  <a:pt x="0" y="22485"/>
                </a:lnTo>
                <a:lnTo>
                  <a:pt x="6570" y="28074"/>
                </a:lnTo>
                <a:lnTo>
                  <a:pt x="13141" y="28074"/>
                </a:lnTo>
                <a:lnTo>
                  <a:pt x="21804" y="27024"/>
                </a:lnTo>
                <a:lnTo>
                  <a:pt x="27984" y="23865"/>
                </a:lnTo>
                <a:lnTo>
                  <a:pt x="31687" y="18586"/>
                </a:lnTo>
                <a:lnTo>
                  <a:pt x="32920" y="11172"/>
                </a:lnTo>
                <a:lnTo>
                  <a:pt x="32920" y="5589"/>
                </a:lnTo>
                <a:lnTo>
                  <a:pt x="26349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589"/>
                </a:lnTo>
                <a:lnTo>
                  <a:pt x="0" y="1117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7885435" y="3535914"/>
            <a:ext cx="6985" cy="28575"/>
          </a:xfrm>
          <a:custGeom>
            <a:avLst/>
            <a:gdLst/>
            <a:ahLst/>
            <a:cxnLst/>
            <a:rect l="l" t="t" r="r" b="b"/>
            <a:pathLst>
              <a:path w="6984" h="28575">
                <a:moveTo>
                  <a:pt x="6570" y="28074"/>
                </a:moveTo>
                <a:lnTo>
                  <a:pt x="0" y="0"/>
                </a:lnTo>
              </a:path>
            </a:pathLst>
          </a:custGeom>
          <a:ln w="64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7885435" y="35303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7885435" y="3530331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0"/>
                </a:moveTo>
                <a:lnTo>
                  <a:pt x="13273" y="22485"/>
                </a:lnTo>
              </a:path>
            </a:pathLst>
          </a:custGeom>
          <a:ln w="62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7898709" y="35584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7839307" y="348522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0"/>
                </a:moveTo>
                <a:lnTo>
                  <a:pt x="19778" y="16896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2" name="object 1332"/>
          <p:cNvSpPr/>
          <p:nvPr/>
        </p:nvSpPr>
        <p:spPr>
          <a:xfrm>
            <a:off x="7865657" y="35077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3" name="object 1333"/>
          <p:cNvSpPr/>
          <p:nvPr/>
        </p:nvSpPr>
        <p:spPr>
          <a:xfrm>
            <a:off x="7845812" y="349653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19844" y="11172"/>
                </a:moveTo>
                <a:lnTo>
                  <a:pt x="0" y="0"/>
                </a:lnTo>
              </a:path>
            </a:pathLst>
          </a:custGeom>
          <a:ln w="58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4" name="object 1334"/>
          <p:cNvSpPr/>
          <p:nvPr/>
        </p:nvSpPr>
        <p:spPr>
          <a:xfrm>
            <a:off x="7839307" y="34908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5" name="object 1335"/>
          <p:cNvSpPr/>
          <p:nvPr/>
        </p:nvSpPr>
        <p:spPr>
          <a:xfrm>
            <a:off x="8297830" y="2266099"/>
            <a:ext cx="19844" cy="16873"/>
          </a:xfrm>
          <a:prstGeom prst="rect">
            <a:avLst/>
          </a:prstGeom>
          <a:blipFill>
            <a:blip r:embed="rId2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36" name="object 1336"/>
          <p:cNvSpPr/>
          <p:nvPr/>
        </p:nvSpPr>
        <p:spPr>
          <a:xfrm>
            <a:off x="8297830" y="226609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844" y="11267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7" name="object 1337"/>
          <p:cNvSpPr/>
          <p:nvPr/>
        </p:nvSpPr>
        <p:spPr>
          <a:xfrm>
            <a:off x="8274766" y="2263296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778" y="11324"/>
                </a:lnTo>
              </a:path>
            </a:pathLst>
          </a:custGeom>
          <a:ln w="58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8301115" y="22746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9" name="object 1339"/>
          <p:cNvSpPr/>
          <p:nvPr/>
        </p:nvSpPr>
        <p:spPr>
          <a:xfrm>
            <a:off x="8281271" y="2268846"/>
            <a:ext cx="20320" cy="6350"/>
          </a:xfrm>
          <a:custGeom>
            <a:avLst/>
            <a:gdLst/>
            <a:ahLst/>
            <a:cxnLst/>
            <a:rect l="l" t="t" r="r" b="b"/>
            <a:pathLst>
              <a:path w="20320" h="6350">
                <a:moveTo>
                  <a:pt x="19844" y="5774"/>
                </a:moveTo>
                <a:lnTo>
                  <a:pt x="0" y="0"/>
                </a:lnTo>
              </a:path>
            </a:pathLst>
          </a:custGeom>
          <a:ln w="56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0" name="object 1340"/>
          <p:cNvSpPr/>
          <p:nvPr/>
        </p:nvSpPr>
        <p:spPr>
          <a:xfrm>
            <a:off x="8274766" y="22688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1" name="object 1341"/>
          <p:cNvSpPr/>
          <p:nvPr/>
        </p:nvSpPr>
        <p:spPr>
          <a:xfrm>
            <a:off x="7789828" y="2992462"/>
            <a:ext cx="32920" cy="28253"/>
          </a:xfrm>
          <a:prstGeom prst="rect">
            <a:avLst/>
          </a:prstGeom>
          <a:blipFill>
            <a:blip r:embed="rId2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42" name="object 1342"/>
          <p:cNvSpPr/>
          <p:nvPr/>
        </p:nvSpPr>
        <p:spPr>
          <a:xfrm>
            <a:off x="7789828" y="299246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70" y="28253"/>
                </a:lnTo>
                <a:lnTo>
                  <a:pt x="13141" y="28253"/>
                </a:lnTo>
                <a:lnTo>
                  <a:pt x="21804" y="27201"/>
                </a:lnTo>
                <a:lnTo>
                  <a:pt x="27984" y="24035"/>
                </a:lnTo>
                <a:lnTo>
                  <a:pt x="31687" y="18746"/>
                </a:lnTo>
                <a:lnTo>
                  <a:pt x="32920" y="11324"/>
                </a:lnTo>
                <a:lnTo>
                  <a:pt x="32920" y="5718"/>
                </a:lnTo>
                <a:lnTo>
                  <a:pt x="26349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3" name="object 1343"/>
          <p:cNvSpPr/>
          <p:nvPr/>
        </p:nvSpPr>
        <p:spPr>
          <a:xfrm>
            <a:off x="7786542" y="2967179"/>
            <a:ext cx="19685" cy="22860"/>
          </a:xfrm>
          <a:custGeom>
            <a:avLst/>
            <a:gdLst/>
            <a:ahLst/>
            <a:cxnLst/>
            <a:rect l="l" t="t" r="r" b="b"/>
            <a:pathLst>
              <a:path w="19684" h="22860">
                <a:moveTo>
                  <a:pt x="0" y="0"/>
                </a:moveTo>
                <a:lnTo>
                  <a:pt x="19647" y="22479"/>
                </a:lnTo>
              </a:path>
            </a:pathLst>
          </a:custGeom>
          <a:ln w="61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7786542" y="2978391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141" y="16873"/>
                </a:moveTo>
                <a:lnTo>
                  <a:pt x="0" y="0"/>
                </a:lnTo>
              </a:path>
            </a:pathLst>
          </a:custGeom>
          <a:ln w="61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5" name="object 1345"/>
          <p:cNvSpPr/>
          <p:nvPr/>
        </p:nvSpPr>
        <p:spPr>
          <a:xfrm>
            <a:off x="7779839" y="29727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6" name="object 1346"/>
          <p:cNvSpPr/>
          <p:nvPr/>
        </p:nvSpPr>
        <p:spPr>
          <a:xfrm>
            <a:off x="7793113" y="302906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11324"/>
                </a:moveTo>
                <a:lnTo>
                  <a:pt x="13076" y="0"/>
                </a:lnTo>
              </a:path>
            </a:pathLst>
          </a:custGeom>
          <a:ln w="59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7" name="object 1347"/>
          <p:cNvSpPr/>
          <p:nvPr/>
        </p:nvSpPr>
        <p:spPr>
          <a:xfrm>
            <a:off x="7806190" y="3023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8" name="object 1348"/>
          <p:cNvSpPr/>
          <p:nvPr/>
        </p:nvSpPr>
        <p:spPr>
          <a:xfrm>
            <a:off x="7799684" y="302346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05" y="0"/>
                </a:moveTo>
                <a:lnTo>
                  <a:pt x="0" y="11324"/>
                </a:lnTo>
              </a:path>
            </a:pathLst>
          </a:custGeom>
          <a:ln w="63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7799684" y="30403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0" name="object 1350"/>
          <p:cNvSpPr/>
          <p:nvPr/>
        </p:nvSpPr>
        <p:spPr>
          <a:xfrm>
            <a:off x="8020666" y="2587040"/>
            <a:ext cx="33052" cy="28197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51" name="object 1351"/>
          <p:cNvSpPr/>
          <p:nvPr/>
        </p:nvSpPr>
        <p:spPr>
          <a:xfrm>
            <a:off x="8020666" y="258704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702" y="28197"/>
                </a:lnTo>
                <a:lnTo>
                  <a:pt x="13273" y="28197"/>
                </a:lnTo>
                <a:lnTo>
                  <a:pt x="21963" y="27145"/>
                </a:lnTo>
                <a:lnTo>
                  <a:pt x="28140" y="23986"/>
                </a:lnTo>
                <a:lnTo>
                  <a:pt x="31828" y="18714"/>
                </a:lnTo>
                <a:lnTo>
                  <a:pt x="33052" y="11324"/>
                </a:lnTo>
                <a:lnTo>
                  <a:pt x="33052" y="5718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2" name="object 1352"/>
          <p:cNvSpPr/>
          <p:nvPr/>
        </p:nvSpPr>
        <p:spPr>
          <a:xfrm>
            <a:off x="8010876" y="2589843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718"/>
                </a:lnTo>
              </a:path>
            </a:pathLst>
          </a:custGeom>
          <a:ln w="574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8030654" y="26011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8010876" y="2595561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778" y="5549"/>
                </a:moveTo>
                <a:lnTo>
                  <a:pt x="0" y="0"/>
                </a:lnTo>
              </a:path>
            </a:pathLst>
          </a:custGeom>
          <a:ln w="56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5" name="object 1355"/>
          <p:cNvSpPr/>
          <p:nvPr/>
        </p:nvSpPr>
        <p:spPr>
          <a:xfrm>
            <a:off x="8004304" y="25955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6" name="object 1356"/>
          <p:cNvSpPr/>
          <p:nvPr/>
        </p:nvSpPr>
        <p:spPr>
          <a:xfrm>
            <a:off x="8063575" y="261804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549"/>
                </a:moveTo>
                <a:lnTo>
                  <a:pt x="0" y="0"/>
                </a:lnTo>
              </a:path>
            </a:pathLst>
          </a:custGeom>
          <a:ln w="59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7" name="object 1357"/>
          <p:cNvSpPr/>
          <p:nvPr/>
        </p:nvSpPr>
        <p:spPr>
          <a:xfrm>
            <a:off x="8057004" y="26124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8057004" y="261243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605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8070277" y="26235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6899131" y="3589406"/>
            <a:ext cx="32854" cy="28214"/>
          </a:xfrm>
          <a:prstGeom prst="rect">
            <a:avLst/>
          </a:prstGeom>
          <a:blipFill>
            <a:blip r:embed="rId2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61" name="object 1361"/>
          <p:cNvSpPr/>
          <p:nvPr/>
        </p:nvSpPr>
        <p:spPr>
          <a:xfrm>
            <a:off x="6899131" y="358940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491"/>
                </a:lnTo>
                <a:lnTo>
                  <a:pt x="6505" y="28214"/>
                </a:lnTo>
                <a:lnTo>
                  <a:pt x="13207" y="28214"/>
                </a:lnTo>
                <a:lnTo>
                  <a:pt x="21821" y="27145"/>
                </a:lnTo>
                <a:lnTo>
                  <a:pt x="27959" y="23955"/>
                </a:lnTo>
                <a:lnTo>
                  <a:pt x="31633" y="18669"/>
                </a:lnTo>
                <a:lnTo>
                  <a:pt x="32854" y="11312"/>
                </a:lnTo>
                <a:lnTo>
                  <a:pt x="32854" y="5589"/>
                </a:lnTo>
                <a:lnTo>
                  <a:pt x="26349" y="0"/>
                </a:lnTo>
                <a:lnTo>
                  <a:pt x="13207" y="0"/>
                </a:lnTo>
                <a:lnTo>
                  <a:pt x="6505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2" name="object 1362"/>
          <p:cNvSpPr/>
          <p:nvPr/>
        </p:nvSpPr>
        <p:spPr>
          <a:xfrm>
            <a:off x="6889143" y="362041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11172"/>
                </a:moveTo>
                <a:lnTo>
                  <a:pt x="13207" y="0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3" name="object 1363"/>
          <p:cNvSpPr/>
          <p:nvPr/>
        </p:nvSpPr>
        <p:spPr>
          <a:xfrm>
            <a:off x="6908922" y="36204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4" name="object 1364"/>
          <p:cNvSpPr/>
          <p:nvPr/>
        </p:nvSpPr>
        <p:spPr>
          <a:xfrm>
            <a:off x="6902351" y="362041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9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6895846" y="36315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6" name="object 1366"/>
          <p:cNvSpPr/>
          <p:nvPr/>
        </p:nvSpPr>
        <p:spPr>
          <a:xfrm>
            <a:off x="6928766" y="3575302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5">
                <a:moveTo>
                  <a:pt x="13207" y="0"/>
                </a:moveTo>
                <a:lnTo>
                  <a:pt x="0" y="16901"/>
                </a:lnTo>
              </a:path>
            </a:pathLst>
          </a:custGeom>
          <a:ln w="61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7" name="object 1367"/>
          <p:cNvSpPr/>
          <p:nvPr/>
        </p:nvSpPr>
        <p:spPr>
          <a:xfrm>
            <a:off x="6928766" y="35977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8" name="object 1368"/>
          <p:cNvSpPr/>
          <p:nvPr/>
        </p:nvSpPr>
        <p:spPr>
          <a:xfrm>
            <a:off x="6928766" y="358089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5">
                <a:moveTo>
                  <a:pt x="0" y="16896"/>
                </a:moveTo>
                <a:lnTo>
                  <a:pt x="6505" y="0"/>
                </a:lnTo>
              </a:path>
            </a:pathLst>
          </a:custGeom>
          <a:ln w="64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9" name="object 1369"/>
          <p:cNvSpPr/>
          <p:nvPr/>
        </p:nvSpPr>
        <p:spPr>
          <a:xfrm>
            <a:off x="6935272" y="35753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0" name="object 1370"/>
          <p:cNvSpPr/>
          <p:nvPr/>
        </p:nvSpPr>
        <p:spPr>
          <a:xfrm>
            <a:off x="7842593" y="3381028"/>
            <a:ext cx="19778" cy="16896"/>
          </a:xfrm>
          <a:prstGeom prst="rect">
            <a:avLst/>
          </a:prstGeom>
          <a:blipFill>
            <a:blip r:embed="rId2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71" name="object 1371"/>
          <p:cNvSpPr/>
          <p:nvPr/>
        </p:nvSpPr>
        <p:spPr>
          <a:xfrm>
            <a:off x="7842593" y="338102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702" y="16896"/>
                </a:lnTo>
                <a:lnTo>
                  <a:pt x="13207" y="16896"/>
                </a:lnTo>
                <a:lnTo>
                  <a:pt x="19778" y="11312"/>
                </a:lnTo>
                <a:lnTo>
                  <a:pt x="19778" y="5723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2" name="object 1372"/>
          <p:cNvSpPr/>
          <p:nvPr/>
        </p:nvSpPr>
        <p:spPr>
          <a:xfrm>
            <a:off x="7819463" y="3400721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11312"/>
                </a:moveTo>
                <a:lnTo>
                  <a:pt x="19844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3" name="object 1373"/>
          <p:cNvSpPr/>
          <p:nvPr/>
        </p:nvSpPr>
        <p:spPr>
          <a:xfrm>
            <a:off x="7845812" y="34007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4" name="object 1374"/>
          <p:cNvSpPr/>
          <p:nvPr/>
        </p:nvSpPr>
        <p:spPr>
          <a:xfrm>
            <a:off x="7832736" y="3400721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3076" y="0"/>
                </a:moveTo>
                <a:lnTo>
                  <a:pt x="0" y="11312"/>
                </a:lnTo>
              </a:path>
            </a:pathLst>
          </a:custGeom>
          <a:ln w="59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5" name="object 1375"/>
          <p:cNvSpPr/>
          <p:nvPr/>
        </p:nvSpPr>
        <p:spPr>
          <a:xfrm>
            <a:off x="7826033" y="34176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6" name="object 1376"/>
          <p:cNvSpPr/>
          <p:nvPr/>
        </p:nvSpPr>
        <p:spPr>
          <a:xfrm>
            <a:off x="7750205" y="2936179"/>
            <a:ext cx="33117" cy="28197"/>
          </a:xfrm>
          <a:prstGeom prst="rect">
            <a:avLst/>
          </a:prstGeom>
          <a:blipFill>
            <a:blip r:embed="rId2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77" name="object 1377"/>
          <p:cNvSpPr/>
          <p:nvPr/>
        </p:nvSpPr>
        <p:spPr>
          <a:xfrm>
            <a:off x="7750205" y="293617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70" y="28197"/>
                </a:lnTo>
                <a:lnTo>
                  <a:pt x="13273" y="28197"/>
                </a:lnTo>
                <a:lnTo>
                  <a:pt x="21890" y="27130"/>
                </a:lnTo>
                <a:lnTo>
                  <a:pt x="28099" y="23944"/>
                </a:lnTo>
                <a:lnTo>
                  <a:pt x="31855" y="18666"/>
                </a:lnTo>
                <a:lnTo>
                  <a:pt x="33117" y="11324"/>
                </a:lnTo>
                <a:lnTo>
                  <a:pt x="33117" y="5605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8" name="object 1378"/>
          <p:cNvSpPr/>
          <p:nvPr/>
        </p:nvSpPr>
        <p:spPr>
          <a:xfrm>
            <a:off x="7720438" y="2950305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0"/>
                </a:moveTo>
                <a:lnTo>
                  <a:pt x="26546" y="5549"/>
                </a:lnTo>
              </a:path>
            </a:pathLst>
          </a:custGeom>
          <a:ln w="56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9" name="object 1379"/>
          <p:cNvSpPr/>
          <p:nvPr/>
        </p:nvSpPr>
        <p:spPr>
          <a:xfrm>
            <a:off x="7753490" y="29558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0" name="object 1380"/>
          <p:cNvSpPr/>
          <p:nvPr/>
        </p:nvSpPr>
        <p:spPr>
          <a:xfrm>
            <a:off x="7727140" y="2955855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 h="0">
                <a:moveTo>
                  <a:pt x="26349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1" name="object 1381"/>
          <p:cNvSpPr/>
          <p:nvPr/>
        </p:nvSpPr>
        <p:spPr>
          <a:xfrm>
            <a:off x="7720438" y="29558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2" name="object 1382"/>
          <p:cNvSpPr/>
          <p:nvPr/>
        </p:nvSpPr>
        <p:spPr>
          <a:xfrm>
            <a:off x="7941617" y="2812287"/>
            <a:ext cx="19778" cy="16929"/>
          </a:xfrm>
          <a:prstGeom prst="rect">
            <a:avLst/>
          </a:prstGeom>
          <a:blipFill>
            <a:blip r:embed="rId2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83" name="object 1383"/>
          <p:cNvSpPr/>
          <p:nvPr/>
        </p:nvSpPr>
        <p:spPr>
          <a:xfrm>
            <a:off x="7941617" y="281228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05" y="16929"/>
                </a:lnTo>
                <a:lnTo>
                  <a:pt x="13076" y="16929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4" name="object 1384"/>
          <p:cNvSpPr/>
          <p:nvPr/>
        </p:nvSpPr>
        <p:spPr>
          <a:xfrm>
            <a:off x="8179158" y="2339257"/>
            <a:ext cx="32920" cy="28197"/>
          </a:xfrm>
          <a:prstGeom prst="rect">
            <a:avLst/>
          </a:prstGeom>
          <a:blipFill>
            <a:blip r:embed="rId2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85" name="object 1385"/>
          <p:cNvSpPr/>
          <p:nvPr/>
        </p:nvSpPr>
        <p:spPr>
          <a:xfrm>
            <a:off x="8179158" y="2339257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05" y="28197"/>
                </a:lnTo>
                <a:lnTo>
                  <a:pt x="13076" y="28197"/>
                </a:lnTo>
                <a:lnTo>
                  <a:pt x="21776" y="27153"/>
                </a:lnTo>
                <a:lnTo>
                  <a:pt x="27975" y="24007"/>
                </a:lnTo>
                <a:lnTo>
                  <a:pt x="31686" y="18737"/>
                </a:lnTo>
                <a:lnTo>
                  <a:pt x="32920" y="11324"/>
                </a:lnTo>
                <a:lnTo>
                  <a:pt x="32920" y="5718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6" name="object 1386"/>
          <p:cNvSpPr/>
          <p:nvPr/>
        </p:nvSpPr>
        <p:spPr>
          <a:xfrm>
            <a:off x="8169170" y="2375864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22591"/>
                </a:moveTo>
                <a:lnTo>
                  <a:pt x="19778" y="0"/>
                </a:lnTo>
              </a:path>
            </a:pathLst>
          </a:custGeom>
          <a:ln w="61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7" name="object 1387"/>
          <p:cNvSpPr/>
          <p:nvPr/>
        </p:nvSpPr>
        <p:spPr>
          <a:xfrm>
            <a:off x="8195520" y="23702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8" name="object 1388"/>
          <p:cNvSpPr/>
          <p:nvPr/>
        </p:nvSpPr>
        <p:spPr>
          <a:xfrm>
            <a:off x="8175676" y="2370258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844" y="0"/>
                </a:moveTo>
                <a:lnTo>
                  <a:pt x="0" y="22479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9" name="object 1389"/>
          <p:cNvSpPr/>
          <p:nvPr/>
        </p:nvSpPr>
        <p:spPr>
          <a:xfrm>
            <a:off x="8175676" y="23984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0" name="object 1390"/>
          <p:cNvSpPr/>
          <p:nvPr/>
        </p:nvSpPr>
        <p:spPr>
          <a:xfrm>
            <a:off x="8208793" y="2325130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73" y="0"/>
                </a:moveTo>
                <a:lnTo>
                  <a:pt x="0" y="16929"/>
                </a:lnTo>
              </a:path>
            </a:pathLst>
          </a:custGeom>
          <a:ln w="61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1" name="object 1391"/>
          <p:cNvSpPr/>
          <p:nvPr/>
        </p:nvSpPr>
        <p:spPr>
          <a:xfrm>
            <a:off x="8208793" y="23477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2" name="object 1392"/>
          <p:cNvSpPr/>
          <p:nvPr/>
        </p:nvSpPr>
        <p:spPr>
          <a:xfrm>
            <a:off x="8208793" y="2325130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0" y="22648"/>
                </a:moveTo>
                <a:lnTo>
                  <a:pt x="6505" y="0"/>
                </a:lnTo>
              </a:path>
            </a:pathLst>
          </a:custGeom>
          <a:ln w="64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3" name="object 1393"/>
          <p:cNvSpPr/>
          <p:nvPr/>
        </p:nvSpPr>
        <p:spPr>
          <a:xfrm>
            <a:off x="8215299" y="2319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4" name="object 1394"/>
          <p:cNvSpPr/>
          <p:nvPr/>
        </p:nvSpPr>
        <p:spPr>
          <a:xfrm>
            <a:off x="7921773" y="2677128"/>
            <a:ext cx="19844" cy="16873"/>
          </a:xfrm>
          <a:prstGeom prst="rect">
            <a:avLst/>
          </a:prstGeom>
          <a:blipFill>
            <a:blip r:embed="rId2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95" name="object 1395"/>
          <p:cNvSpPr/>
          <p:nvPr/>
        </p:nvSpPr>
        <p:spPr>
          <a:xfrm>
            <a:off x="7921773" y="267712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141" y="16873"/>
                </a:lnTo>
                <a:lnTo>
                  <a:pt x="19844" y="11267"/>
                </a:lnTo>
                <a:lnTo>
                  <a:pt x="19844" y="5718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6" name="object 1396"/>
          <p:cNvSpPr/>
          <p:nvPr/>
        </p:nvSpPr>
        <p:spPr>
          <a:xfrm>
            <a:off x="7783322" y="3403653"/>
            <a:ext cx="32854" cy="28074"/>
          </a:xfrm>
          <a:prstGeom prst="rect">
            <a:avLst/>
          </a:prstGeom>
          <a:blipFill>
            <a:blip r:embed="rId2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7783322" y="3403653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72"/>
                </a:moveTo>
                <a:lnTo>
                  <a:pt x="0" y="22485"/>
                </a:lnTo>
                <a:lnTo>
                  <a:pt x="6505" y="28074"/>
                </a:lnTo>
                <a:lnTo>
                  <a:pt x="13076" y="28074"/>
                </a:lnTo>
                <a:lnTo>
                  <a:pt x="21766" y="27024"/>
                </a:lnTo>
                <a:lnTo>
                  <a:pt x="27943" y="23865"/>
                </a:lnTo>
                <a:lnTo>
                  <a:pt x="31631" y="18586"/>
                </a:lnTo>
                <a:lnTo>
                  <a:pt x="32854" y="11172"/>
                </a:lnTo>
                <a:lnTo>
                  <a:pt x="32854" y="5583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83"/>
                </a:lnTo>
                <a:lnTo>
                  <a:pt x="0" y="1117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7812957" y="3440103"/>
            <a:ext cx="6985" cy="28575"/>
          </a:xfrm>
          <a:custGeom>
            <a:avLst/>
            <a:gdLst/>
            <a:ahLst/>
            <a:cxnLst/>
            <a:rect l="l" t="t" r="r" b="b"/>
            <a:pathLst>
              <a:path w="6984" h="28575">
                <a:moveTo>
                  <a:pt x="6505" y="28214"/>
                </a:moveTo>
                <a:lnTo>
                  <a:pt x="0" y="0"/>
                </a:lnTo>
              </a:path>
            </a:pathLst>
          </a:custGeom>
          <a:ln w="64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7812957" y="3434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7812957" y="3434520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0" y="0"/>
                </a:moveTo>
                <a:lnTo>
                  <a:pt x="13076" y="28209"/>
                </a:lnTo>
              </a:path>
            </a:pathLst>
          </a:custGeom>
          <a:ln w="63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7826033" y="34683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7766763" y="3395132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0" y="0"/>
                </a:moveTo>
                <a:lnTo>
                  <a:pt x="26349" y="16901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7799684" y="34120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7773334" y="340072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19778" y="16896"/>
                </a:moveTo>
                <a:lnTo>
                  <a:pt x="0" y="0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5" name="object 1405"/>
          <p:cNvSpPr/>
          <p:nvPr/>
        </p:nvSpPr>
        <p:spPr>
          <a:xfrm>
            <a:off x="7766763" y="33951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6" name="object 1406"/>
          <p:cNvSpPr/>
          <p:nvPr/>
        </p:nvSpPr>
        <p:spPr>
          <a:xfrm>
            <a:off x="7948122" y="3640107"/>
            <a:ext cx="19844" cy="16899"/>
          </a:xfrm>
          <a:prstGeom prst="rect">
            <a:avLst/>
          </a:prstGeom>
          <a:blipFill>
            <a:blip r:embed="rId2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07" name="object 1407"/>
          <p:cNvSpPr/>
          <p:nvPr/>
        </p:nvSpPr>
        <p:spPr>
          <a:xfrm>
            <a:off x="7948122" y="364010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6"/>
                </a:moveTo>
                <a:lnTo>
                  <a:pt x="0" y="11312"/>
                </a:lnTo>
                <a:lnTo>
                  <a:pt x="0" y="16899"/>
                </a:lnTo>
                <a:lnTo>
                  <a:pt x="6570" y="16899"/>
                </a:lnTo>
                <a:lnTo>
                  <a:pt x="13273" y="16899"/>
                </a:lnTo>
                <a:lnTo>
                  <a:pt x="19844" y="11312"/>
                </a:lnTo>
                <a:lnTo>
                  <a:pt x="19844" y="5586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6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8" name="object 1408"/>
          <p:cNvSpPr/>
          <p:nvPr/>
        </p:nvSpPr>
        <p:spPr>
          <a:xfrm>
            <a:off x="7770049" y="3285356"/>
            <a:ext cx="19778" cy="16896"/>
          </a:xfrm>
          <a:prstGeom prst="rect">
            <a:avLst/>
          </a:prstGeom>
          <a:blipFill>
            <a:blip r:embed="rId2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09" name="object 1409"/>
          <p:cNvSpPr/>
          <p:nvPr/>
        </p:nvSpPr>
        <p:spPr>
          <a:xfrm>
            <a:off x="7770049" y="328535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505" y="16896"/>
                </a:lnTo>
                <a:lnTo>
                  <a:pt x="13273" y="1689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0" name="object 1410"/>
          <p:cNvSpPr/>
          <p:nvPr/>
        </p:nvSpPr>
        <p:spPr>
          <a:xfrm>
            <a:off x="7753490" y="3305050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11172"/>
                </a:moveTo>
                <a:lnTo>
                  <a:pt x="13273" y="0"/>
                </a:lnTo>
              </a:path>
            </a:pathLst>
          </a:custGeom>
          <a:ln w="5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1" name="object 1411"/>
          <p:cNvSpPr/>
          <p:nvPr/>
        </p:nvSpPr>
        <p:spPr>
          <a:xfrm>
            <a:off x="7760061" y="3310633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0"/>
                </a:moveTo>
                <a:lnTo>
                  <a:pt x="0" y="5589"/>
                </a:lnTo>
              </a:path>
            </a:pathLst>
          </a:custGeom>
          <a:ln w="57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2" name="object 1412"/>
          <p:cNvSpPr/>
          <p:nvPr/>
        </p:nvSpPr>
        <p:spPr>
          <a:xfrm>
            <a:off x="7753490" y="33219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3" name="object 1413"/>
          <p:cNvSpPr/>
          <p:nvPr/>
        </p:nvSpPr>
        <p:spPr>
          <a:xfrm>
            <a:off x="8080133" y="2491346"/>
            <a:ext cx="33052" cy="28197"/>
          </a:xfrm>
          <a:prstGeom prst="rect">
            <a:avLst/>
          </a:prstGeom>
          <a:blipFill>
            <a:blip r:embed="rId2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8080133" y="249134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05" y="28197"/>
                </a:lnTo>
                <a:lnTo>
                  <a:pt x="13207" y="28197"/>
                </a:lnTo>
                <a:lnTo>
                  <a:pt x="21852" y="27130"/>
                </a:lnTo>
                <a:lnTo>
                  <a:pt x="28058" y="23944"/>
                </a:lnTo>
                <a:lnTo>
                  <a:pt x="31799" y="18666"/>
                </a:lnTo>
                <a:lnTo>
                  <a:pt x="33052" y="11324"/>
                </a:lnTo>
                <a:lnTo>
                  <a:pt x="33052" y="5605"/>
                </a:lnTo>
                <a:lnTo>
                  <a:pt x="26349" y="0"/>
                </a:lnTo>
                <a:lnTo>
                  <a:pt x="13207" y="0"/>
                </a:lnTo>
                <a:lnTo>
                  <a:pt x="6505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5" name="object 1415"/>
          <p:cNvSpPr/>
          <p:nvPr/>
        </p:nvSpPr>
        <p:spPr>
          <a:xfrm>
            <a:off x="8070277" y="2494149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605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6" name="object 1416"/>
          <p:cNvSpPr/>
          <p:nvPr/>
        </p:nvSpPr>
        <p:spPr>
          <a:xfrm>
            <a:off x="8089924" y="24997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7" name="object 1417"/>
          <p:cNvSpPr/>
          <p:nvPr/>
        </p:nvSpPr>
        <p:spPr>
          <a:xfrm>
            <a:off x="8070277" y="2499755"/>
            <a:ext cx="19685" cy="5715"/>
          </a:xfrm>
          <a:custGeom>
            <a:avLst/>
            <a:gdLst/>
            <a:ahLst/>
            <a:cxnLst/>
            <a:rect l="l" t="t" r="r" b="b"/>
            <a:pathLst>
              <a:path w="19684" h="5714">
                <a:moveTo>
                  <a:pt x="19647" y="5718"/>
                </a:moveTo>
                <a:lnTo>
                  <a:pt x="0" y="0"/>
                </a:lnTo>
              </a:path>
            </a:pathLst>
          </a:custGeom>
          <a:ln w="56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8" name="object 1418"/>
          <p:cNvSpPr/>
          <p:nvPr/>
        </p:nvSpPr>
        <p:spPr>
          <a:xfrm>
            <a:off x="8063575" y="24997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9" name="object 1419"/>
          <p:cNvSpPr/>
          <p:nvPr/>
        </p:nvSpPr>
        <p:spPr>
          <a:xfrm>
            <a:off x="8122977" y="252234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605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0" name="object 1420"/>
          <p:cNvSpPr/>
          <p:nvPr/>
        </p:nvSpPr>
        <p:spPr>
          <a:xfrm>
            <a:off x="8116471" y="25166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1" name="object 1421"/>
          <p:cNvSpPr/>
          <p:nvPr/>
        </p:nvSpPr>
        <p:spPr>
          <a:xfrm>
            <a:off x="8116471" y="251662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718"/>
                </a:lnTo>
              </a:path>
            </a:pathLst>
          </a:custGeom>
          <a:ln w="60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2" name="object 1422"/>
          <p:cNvSpPr/>
          <p:nvPr/>
        </p:nvSpPr>
        <p:spPr>
          <a:xfrm>
            <a:off x="8129547" y="25223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3" name="object 1423"/>
          <p:cNvSpPr/>
          <p:nvPr/>
        </p:nvSpPr>
        <p:spPr>
          <a:xfrm>
            <a:off x="7710582" y="3307842"/>
            <a:ext cx="33117" cy="28214"/>
          </a:xfrm>
          <a:prstGeom prst="rect">
            <a:avLst/>
          </a:prstGeom>
          <a:blipFill>
            <a:blip r:embed="rId2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24" name="object 1424"/>
          <p:cNvSpPr/>
          <p:nvPr/>
        </p:nvSpPr>
        <p:spPr>
          <a:xfrm>
            <a:off x="7710582" y="330784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570" y="28214"/>
                </a:lnTo>
                <a:lnTo>
                  <a:pt x="13273" y="28214"/>
                </a:lnTo>
                <a:lnTo>
                  <a:pt x="21918" y="27144"/>
                </a:lnTo>
                <a:lnTo>
                  <a:pt x="28123" y="23953"/>
                </a:lnTo>
                <a:lnTo>
                  <a:pt x="31865" y="18667"/>
                </a:lnTo>
                <a:lnTo>
                  <a:pt x="33117" y="11312"/>
                </a:lnTo>
                <a:lnTo>
                  <a:pt x="33117" y="5589"/>
                </a:lnTo>
                <a:lnTo>
                  <a:pt x="26415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5" name="object 1425"/>
          <p:cNvSpPr/>
          <p:nvPr/>
        </p:nvSpPr>
        <p:spPr>
          <a:xfrm>
            <a:off x="7740217" y="3350021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6768" y="22625"/>
                </a:moveTo>
                <a:lnTo>
                  <a:pt x="0" y="0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6" name="object 1426"/>
          <p:cNvSpPr/>
          <p:nvPr/>
        </p:nvSpPr>
        <p:spPr>
          <a:xfrm>
            <a:off x="7740217" y="33444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7" name="object 1427"/>
          <p:cNvSpPr/>
          <p:nvPr/>
        </p:nvSpPr>
        <p:spPr>
          <a:xfrm>
            <a:off x="7740217" y="3344432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0"/>
                </a:moveTo>
                <a:lnTo>
                  <a:pt x="13273" y="22491"/>
                </a:lnTo>
              </a:path>
            </a:pathLst>
          </a:custGeom>
          <a:ln w="62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8" name="object 1428"/>
          <p:cNvSpPr/>
          <p:nvPr/>
        </p:nvSpPr>
        <p:spPr>
          <a:xfrm>
            <a:off x="7753490" y="33726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9" name="object 1429"/>
          <p:cNvSpPr/>
          <p:nvPr/>
        </p:nvSpPr>
        <p:spPr>
          <a:xfrm>
            <a:off x="7700791" y="3299321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5">
                <a:moveTo>
                  <a:pt x="0" y="0"/>
                </a:moveTo>
                <a:lnTo>
                  <a:pt x="19647" y="16901"/>
                </a:lnTo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0" name="object 1430"/>
          <p:cNvSpPr/>
          <p:nvPr/>
        </p:nvSpPr>
        <p:spPr>
          <a:xfrm>
            <a:off x="7727140" y="33219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1" name="object 1431"/>
          <p:cNvSpPr/>
          <p:nvPr/>
        </p:nvSpPr>
        <p:spPr>
          <a:xfrm>
            <a:off x="7700791" y="3305050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26349" y="16896"/>
                </a:moveTo>
                <a:lnTo>
                  <a:pt x="0" y="0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2" name="object 1432"/>
          <p:cNvSpPr/>
          <p:nvPr/>
        </p:nvSpPr>
        <p:spPr>
          <a:xfrm>
            <a:off x="7694089" y="33050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3" name="object 1433"/>
          <p:cNvSpPr/>
          <p:nvPr/>
        </p:nvSpPr>
        <p:spPr>
          <a:xfrm>
            <a:off x="8001019" y="2710931"/>
            <a:ext cx="19647" cy="16873"/>
          </a:xfrm>
          <a:prstGeom prst="rect">
            <a:avLst/>
          </a:prstGeom>
          <a:blipFill>
            <a:blip r:embed="rId2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34" name="object 1434"/>
          <p:cNvSpPr/>
          <p:nvPr/>
        </p:nvSpPr>
        <p:spPr>
          <a:xfrm>
            <a:off x="8001019" y="2710931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076" y="16873"/>
                </a:lnTo>
                <a:lnTo>
                  <a:pt x="19647" y="11267"/>
                </a:lnTo>
                <a:lnTo>
                  <a:pt x="19647" y="5718"/>
                </a:lnTo>
                <a:lnTo>
                  <a:pt x="19647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5" name="object 1435"/>
          <p:cNvSpPr/>
          <p:nvPr/>
        </p:nvSpPr>
        <p:spPr>
          <a:xfrm>
            <a:off x="6074342" y="2654648"/>
            <a:ext cx="33071" cy="28197"/>
          </a:xfrm>
          <a:prstGeom prst="rect">
            <a:avLst/>
          </a:prstGeom>
          <a:blipFill>
            <a:blip r:embed="rId2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36" name="object 1436"/>
          <p:cNvSpPr/>
          <p:nvPr/>
        </p:nvSpPr>
        <p:spPr>
          <a:xfrm>
            <a:off x="6074342" y="265464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479"/>
                </a:lnTo>
                <a:lnTo>
                  <a:pt x="6551" y="28197"/>
                </a:lnTo>
                <a:lnTo>
                  <a:pt x="13260" y="28197"/>
                </a:lnTo>
                <a:lnTo>
                  <a:pt x="21880" y="27129"/>
                </a:lnTo>
                <a:lnTo>
                  <a:pt x="28076" y="23937"/>
                </a:lnTo>
                <a:lnTo>
                  <a:pt x="31817" y="18643"/>
                </a:lnTo>
                <a:lnTo>
                  <a:pt x="33071" y="11267"/>
                </a:lnTo>
                <a:lnTo>
                  <a:pt x="33071" y="5549"/>
                </a:lnTo>
                <a:lnTo>
                  <a:pt x="26356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7" name="object 1437"/>
          <p:cNvSpPr/>
          <p:nvPr/>
        </p:nvSpPr>
        <p:spPr>
          <a:xfrm>
            <a:off x="6097426" y="264623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5" h="11430">
                <a:moveTo>
                  <a:pt x="6551" y="0"/>
                </a:moveTo>
                <a:lnTo>
                  <a:pt x="0" y="11155"/>
                </a:lnTo>
              </a:path>
            </a:pathLst>
          </a:custGeom>
          <a:ln w="63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8" name="object 1438"/>
          <p:cNvSpPr/>
          <p:nvPr/>
        </p:nvSpPr>
        <p:spPr>
          <a:xfrm>
            <a:off x="6097426" y="2663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9" name="object 1439"/>
          <p:cNvSpPr/>
          <p:nvPr/>
        </p:nvSpPr>
        <p:spPr>
          <a:xfrm>
            <a:off x="6094152" y="2657423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15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6097426" y="2646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6866014" y="3623210"/>
            <a:ext cx="19844" cy="16896"/>
          </a:xfrm>
          <a:prstGeom prst="rect">
            <a:avLst/>
          </a:prstGeom>
          <a:blipFill>
            <a:blip r:embed="rId2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6866014" y="362321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310"/>
                </a:lnTo>
                <a:lnTo>
                  <a:pt x="0" y="16896"/>
                </a:lnTo>
                <a:lnTo>
                  <a:pt x="6768" y="16896"/>
                </a:lnTo>
                <a:lnTo>
                  <a:pt x="13273" y="16896"/>
                </a:lnTo>
                <a:lnTo>
                  <a:pt x="19844" y="11310"/>
                </a:lnTo>
                <a:lnTo>
                  <a:pt x="19844" y="5583"/>
                </a:lnTo>
                <a:lnTo>
                  <a:pt x="19844" y="0"/>
                </a:lnTo>
                <a:lnTo>
                  <a:pt x="13273" y="0"/>
                </a:lnTo>
                <a:lnTo>
                  <a:pt x="6768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7776554" y="3037590"/>
            <a:ext cx="19844" cy="16873"/>
          </a:xfrm>
          <a:prstGeom prst="rect">
            <a:avLst/>
          </a:prstGeom>
          <a:blipFill>
            <a:blip r:embed="rId2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7776554" y="303759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55"/>
                </a:lnTo>
                <a:lnTo>
                  <a:pt x="0" y="16873"/>
                </a:lnTo>
                <a:lnTo>
                  <a:pt x="6768" y="16873"/>
                </a:lnTo>
                <a:lnTo>
                  <a:pt x="13273" y="16873"/>
                </a:lnTo>
                <a:lnTo>
                  <a:pt x="19844" y="11155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768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8238428" y="2238013"/>
            <a:ext cx="33052" cy="28085"/>
          </a:xfrm>
          <a:prstGeom prst="rect">
            <a:avLst/>
          </a:prstGeom>
          <a:blipFill>
            <a:blip r:embed="rId2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8238428" y="223801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02" y="28085"/>
                </a:lnTo>
                <a:lnTo>
                  <a:pt x="13207" y="28085"/>
                </a:lnTo>
                <a:lnTo>
                  <a:pt x="21908" y="27032"/>
                </a:lnTo>
                <a:lnTo>
                  <a:pt x="28107" y="23867"/>
                </a:lnTo>
                <a:lnTo>
                  <a:pt x="31817" y="18578"/>
                </a:lnTo>
                <a:lnTo>
                  <a:pt x="33052" y="11155"/>
                </a:lnTo>
                <a:lnTo>
                  <a:pt x="33052" y="5549"/>
                </a:lnTo>
                <a:lnTo>
                  <a:pt x="26481" y="0"/>
                </a:lnTo>
                <a:lnTo>
                  <a:pt x="13207" y="0"/>
                </a:lnTo>
                <a:lnTo>
                  <a:pt x="6702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8228572" y="2274620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22479"/>
                </a:moveTo>
                <a:lnTo>
                  <a:pt x="19844" y="0"/>
                </a:lnTo>
              </a:path>
            </a:pathLst>
          </a:custGeom>
          <a:ln w="61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8248416" y="22688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8235143" y="2274620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778" y="0"/>
                </a:moveTo>
                <a:lnTo>
                  <a:pt x="0" y="22479"/>
                </a:lnTo>
              </a:path>
            </a:pathLst>
          </a:custGeom>
          <a:ln w="61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8235143" y="23026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1" name="object 1451"/>
          <p:cNvSpPr/>
          <p:nvPr/>
        </p:nvSpPr>
        <p:spPr>
          <a:xfrm>
            <a:off x="8268195" y="2235042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0"/>
                </a:moveTo>
                <a:lnTo>
                  <a:pt x="0" y="11324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2" name="object 1452"/>
          <p:cNvSpPr/>
          <p:nvPr/>
        </p:nvSpPr>
        <p:spPr>
          <a:xfrm>
            <a:off x="8268195" y="22519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3" name="object 1453"/>
          <p:cNvSpPr/>
          <p:nvPr/>
        </p:nvSpPr>
        <p:spPr>
          <a:xfrm>
            <a:off x="8261492" y="224081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49"/>
                </a:moveTo>
                <a:lnTo>
                  <a:pt x="6702" y="0"/>
                </a:lnTo>
              </a:path>
            </a:pathLst>
          </a:custGeom>
          <a:ln w="59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4" name="object 1454"/>
          <p:cNvSpPr/>
          <p:nvPr/>
        </p:nvSpPr>
        <p:spPr>
          <a:xfrm>
            <a:off x="8268195" y="22350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7638104" y="2981306"/>
            <a:ext cx="32920" cy="28085"/>
          </a:xfrm>
          <a:prstGeom prst="rect">
            <a:avLst/>
          </a:prstGeom>
          <a:blipFill>
            <a:blip r:embed="rId2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56" name="object 1456"/>
          <p:cNvSpPr/>
          <p:nvPr/>
        </p:nvSpPr>
        <p:spPr>
          <a:xfrm>
            <a:off x="7638104" y="298130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05" y="28085"/>
                </a:lnTo>
                <a:lnTo>
                  <a:pt x="13076" y="28085"/>
                </a:lnTo>
                <a:lnTo>
                  <a:pt x="21776" y="27032"/>
                </a:lnTo>
                <a:lnTo>
                  <a:pt x="27975" y="23867"/>
                </a:lnTo>
                <a:lnTo>
                  <a:pt x="31686" y="18578"/>
                </a:lnTo>
                <a:lnTo>
                  <a:pt x="32920" y="11155"/>
                </a:lnTo>
                <a:lnTo>
                  <a:pt x="32920" y="5605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7" name="object 1457"/>
          <p:cNvSpPr/>
          <p:nvPr/>
        </p:nvSpPr>
        <p:spPr>
          <a:xfrm>
            <a:off x="7681012" y="296717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076" y="0"/>
                </a:moveTo>
                <a:lnTo>
                  <a:pt x="0" y="16929"/>
                </a:lnTo>
              </a:path>
            </a:pathLst>
          </a:custGeom>
          <a:ln w="61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8" name="object 1458"/>
          <p:cNvSpPr/>
          <p:nvPr/>
        </p:nvSpPr>
        <p:spPr>
          <a:xfrm>
            <a:off x="7667738" y="297278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16873"/>
                </a:moveTo>
                <a:lnTo>
                  <a:pt x="19778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9" name="object 1459"/>
          <p:cNvSpPr/>
          <p:nvPr/>
        </p:nvSpPr>
        <p:spPr>
          <a:xfrm>
            <a:off x="7694089" y="29671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0" name="object 1460"/>
          <p:cNvSpPr/>
          <p:nvPr/>
        </p:nvSpPr>
        <p:spPr>
          <a:xfrm>
            <a:off x="7608272" y="3000983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 h="0">
                <a:moveTo>
                  <a:pt x="0" y="0"/>
                </a:moveTo>
                <a:lnTo>
                  <a:pt x="26546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7641389" y="30009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2" name="object 1462"/>
          <p:cNvSpPr/>
          <p:nvPr/>
        </p:nvSpPr>
        <p:spPr>
          <a:xfrm>
            <a:off x="7614973" y="3006589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 h="0">
                <a:moveTo>
                  <a:pt x="26415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3" name="object 1463"/>
          <p:cNvSpPr/>
          <p:nvPr/>
        </p:nvSpPr>
        <p:spPr>
          <a:xfrm>
            <a:off x="7608272" y="30065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4" name="object 1464"/>
          <p:cNvSpPr/>
          <p:nvPr/>
        </p:nvSpPr>
        <p:spPr>
          <a:xfrm>
            <a:off x="7981240" y="2575828"/>
            <a:ext cx="19778" cy="16929"/>
          </a:xfrm>
          <a:prstGeom prst="rect">
            <a:avLst/>
          </a:prstGeom>
          <a:blipFill>
            <a:blip r:embed="rId2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65" name="object 1465"/>
          <p:cNvSpPr/>
          <p:nvPr/>
        </p:nvSpPr>
        <p:spPr>
          <a:xfrm>
            <a:off x="7981240" y="257582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929"/>
                </a:lnTo>
                <a:lnTo>
                  <a:pt x="6505" y="16929"/>
                </a:lnTo>
                <a:lnTo>
                  <a:pt x="13076" y="16929"/>
                </a:lnTo>
                <a:lnTo>
                  <a:pt x="19778" y="11211"/>
                </a:lnTo>
                <a:lnTo>
                  <a:pt x="19778" y="5605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7697506" y="3195269"/>
            <a:ext cx="19647" cy="16901"/>
          </a:xfrm>
          <a:prstGeom prst="rect">
            <a:avLst/>
          </a:prstGeom>
          <a:blipFill>
            <a:blip r:embed="rId2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7697506" y="3195269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076" y="16901"/>
                </a:lnTo>
                <a:lnTo>
                  <a:pt x="19647" y="11172"/>
                </a:lnTo>
                <a:lnTo>
                  <a:pt x="19647" y="5589"/>
                </a:lnTo>
                <a:lnTo>
                  <a:pt x="19647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7681012" y="321496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11172"/>
                </a:moveTo>
                <a:lnTo>
                  <a:pt x="13076" y="0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7700791" y="3214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7687517" y="321496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0"/>
                </a:moveTo>
                <a:lnTo>
                  <a:pt x="0" y="11172"/>
                </a:lnTo>
              </a:path>
            </a:pathLst>
          </a:custGeom>
          <a:ln w="5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7681012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6991453" y="3657007"/>
            <a:ext cx="19778" cy="16899"/>
          </a:xfrm>
          <a:prstGeom prst="rect">
            <a:avLst/>
          </a:prstGeom>
          <a:blipFill>
            <a:blip r:embed="rId2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6991453" y="365700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6"/>
                </a:moveTo>
                <a:lnTo>
                  <a:pt x="0" y="11173"/>
                </a:lnTo>
                <a:lnTo>
                  <a:pt x="0" y="16899"/>
                </a:lnTo>
                <a:lnTo>
                  <a:pt x="6505" y="16899"/>
                </a:lnTo>
                <a:lnTo>
                  <a:pt x="13273" y="16899"/>
                </a:lnTo>
                <a:lnTo>
                  <a:pt x="19778" y="11173"/>
                </a:lnTo>
                <a:lnTo>
                  <a:pt x="19778" y="5586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586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4" name="object 1474"/>
          <p:cNvSpPr/>
          <p:nvPr/>
        </p:nvSpPr>
        <p:spPr>
          <a:xfrm>
            <a:off x="8931206" y="3274043"/>
            <a:ext cx="33117" cy="28209"/>
          </a:xfrm>
          <a:prstGeom prst="rect">
            <a:avLst/>
          </a:prstGeom>
          <a:blipFill>
            <a:blip r:embed="rId2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8931206" y="327404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702" y="28209"/>
                </a:lnTo>
                <a:lnTo>
                  <a:pt x="13273" y="28209"/>
                </a:lnTo>
                <a:lnTo>
                  <a:pt x="21890" y="27140"/>
                </a:lnTo>
                <a:lnTo>
                  <a:pt x="28099" y="23950"/>
                </a:lnTo>
                <a:lnTo>
                  <a:pt x="31855" y="18666"/>
                </a:lnTo>
                <a:lnTo>
                  <a:pt x="33117" y="11312"/>
                </a:lnTo>
                <a:lnTo>
                  <a:pt x="33117" y="5723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8901572" y="3265663"/>
            <a:ext cx="33020" cy="22860"/>
          </a:xfrm>
          <a:custGeom>
            <a:avLst/>
            <a:gdLst/>
            <a:ahLst/>
            <a:cxnLst/>
            <a:rect l="l" t="t" r="r" b="b"/>
            <a:pathLst>
              <a:path w="33020" h="22860">
                <a:moveTo>
                  <a:pt x="0" y="0"/>
                </a:moveTo>
                <a:lnTo>
                  <a:pt x="32920" y="22485"/>
                </a:lnTo>
              </a:path>
            </a:pathLst>
          </a:custGeom>
          <a:ln w="58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7" name="object 1477"/>
          <p:cNvSpPr/>
          <p:nvPr/>
        </p:nvSpPr>
        <p:spPr>
          <a:xfrm>
            <a:off x="8941195" y="328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8" name="object 1478"/>
          <p:cNvSpPr/>
          <p:nvPr/>
        </p:nvSpPr>
        <p:spPr>
          <a:xfrm>
            <a:off x="8908143" y="3271252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26349" y="16896"/>
                </a:moveTo>
                <a:lnTo>
                  <a:pt x="0" y="0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9" name="object 1479"/>
          <p:cNvSpPr/>
          <p:nvPr/>
        </p:nvSpPr>
        <p:spPr>
          <a:xfrm>
            <a:off x="8901572" y="32712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0" name="object 1480"/>
          <p:cNvSpPr/>
          <p:nvPr/>
        </p:nvSpPr>
        <p:spPr>
          <a:xfrm>
            <a:off x="8967544" y="330505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583"/>
                </a:moveTo>
                <a:lnTo>
                  <a:pt x="0" y="0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1" name="object 1481"/>
          <p:cNvSpPr/>
          <p:nvPr/>
        </p:nvSpPr>
        <p:spPr>
          <a:xfrm>
            <a:off x="8960842" y="32993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2" name="object 1482"/>
          <p:cNvSpPr/>
          <p:nvPr/>
        </p:nvSpPr>
        <p:spPr>
          <a:xfrm>
            <a:off x="8960842" y="3299321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0"/>
                </a:moveTo>
                <a:lnTo>
                  <a:pt x="6702" y="5729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3" name="object 1483"/>
          <p:cNvSpPr/>
          <p:nvPr/>
        </p:nvSpPr>
        <p:spPr>
          <a:xfrm>
            <a:off x="8974115" y="33050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4" name="object 1484"/>
          <p:cNvSpPr/>
          <p:nvPr/>
        </p:nvSpPr>
        <p:spPr>
          <a:xfrm>
            <a:off x="8786185" y="3150158"/>
            <a:ext cx="19647" cy="16901"/>
          </a:xfrm>
          <a:prstGeom prst="rect">
            <a:avLst/>
          </a:prstGeom>
          <a:blipFill>
            <a:blip r:embed="rId2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85" name="object 1485"/>
          <p:cNvSpPr/>
          <p:nvPr/>
        </p:nvSpPr>
        <p:spPr>
          <a:xfrm>
            <a:off x="8786185" y="3150158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076" y="16901"/>
                </a:lnTo>
                <a:lnTo>
                  <a:pt x="19647" y="11312"/>
                </a:lnTo>
                <a:lnTo>
                  <a:pt x="19647" y="5729"/>
                </a:lnTo>
                <a:lnTo>
                  <a:pt x="19647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6" name="object 1486"/>
          <p:cNvSpPr/>
          <p:nvPr/>
        </p:nvSpPr>
        <p:spPr>
          <a:xfrm>
            <a:off x="8733289" y="3217760"/>
            <a:ext cx="19844" cy="16896"/>
          </a:xfrm>
          <a:prstGeom prst="rect">
            <a:avLst/>
          </a:prstGeom>
          <a:blipFill>
            <a:blip r:embed="rId2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87" name="object 1487"/>
          <p:cNvSpPr/>
          <p:nvPr/>
        </p:nvSpPr>
        <p:spPr>
          <a:xfrm>
            <a:off x="8733289" y="321776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273" y="16896"/>
                </a:lnTo>
                <a:lnTo>
                  <a:pt x="19844" y="11312"/>
                </a:lnTo>
                <a:lnTo>
                  <a:pt x="19844" y="5583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8" name="object 1488"/>
          <p:cNvSpPr/>
          <p:nvPr/>
        </p:nvSpPr>
        <p:spPr>
          <a:xfrm>
            <a:off x="7644609" y="3217760"/>
            <a:ext cx="33117" cy="28209"/>
          </a:xfrm>
          <a:prstGeom prst="rect">
            <a:avLst/>
          </a:prstGeom>
          <a:blipFill>
            <a:blip r:embed="rId2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89" name="object 1489"/>
          <p:cNvSpPr/>
          <p:nvPr/>
        </p:nvSpPr>
        <p:spPr>
          <a:xfrm>
            <a:off x="7644609" y="321776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570" y="28209"/>
                </a:lnTo>
                <a:lnTo>
                  <a:pt x="13273" y="28209"/>
                </a:lnTo>
                <a:lnTo>
                  <a:pt x="21918" y="27140"/>
                </a:lnTo>
                <a:lnTo>
                  <a:pt x="28123" y="23950"/>
                </a:lnTo>
                <a:lnTo>
                  <a:pt x="31865" y="18666"/>
                </a:lnTo>
                <a:lnTo>
                  <a:pt x="33117" y="11312"/>
                </a:lnTo>
                <a:lnTo>
                  <a:pt x="33117" y="5583"/>
                </a:lnTo>
                <a:lnTo>
                  <a:pt x="26415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0" name="object 1490"/>
          <p:cNvSpPr/>
          <p:nvPr/>
        </p:nvSpPr>
        <p:spPr>
          <a:xfrm>
            <a:off x="7667738" y="3254350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13273" y="28214"/>
                </a:moveTo>
                <a:lnTo>
                  <a:pt x="0" y="0"/>
                </a:lnTo>
              </a:path>
            </a:pathLst>
          </a:custGeom>
          <a:ln w="63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1" name="object 1491"/>
          <p:cNvSpPr/>
          <p:nvPr/>
        </p:nvSpPr>
        <p:spPr>
          <a:xfrm>
            <a:off x="7667738" y="32487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2" name="object 1492"/>
          <p:cNvSpPr/>
          <p:nvPr/>
        </p:nvSpPr>
        <p:spPr>
          <a:xfrm>
            <a:off x="7667738" y="3248761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0" y="0"/>
                </a:moveTo>
                <a:lnTo>
                  <a:pt x="13273" y="28074"/>
                </a:lnTo>
              </a:path>
            </a:pathLst>
          </a:custGeom>
          <a:ln w="63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3" name="object 1493"/>
          <p:cNvSpPr/>
          <p:nvPr/>
        </p:nvSpPr>
        <p:spPr>
          <a:xfrm>
            <a:off x="7681012" y="32825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4" name="object 1494"/>
          <p:cNvSpPr/>
          <p:nvPr/>
        </p:nvSpPr>
        <p:spPr>
          <a:xfrm>
            <a:off x="7628116" y="320923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778" y="11312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5" name="object 1495"/>
          <p:cNvSpPr/>
          <p:nvPr/>
        </p:nvSpPr>
        <p:spPr>
          <a:xfrm>
            <a:off x="7654466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6" name="object 1496"/>
          <p:cNvSpPr/>
          <p:nvPr/>
        </p:nvSpPr>
        <p:spPr>
          <a:xfrm>
            <a:off x="7628116" y="3209239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16896"/>
                </a:moveTo>
                <a:lnTo>
                  <a:pt x="0" y="0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7" name="object 1497"/>
          <p:cNvSpPr/>
          <p:nvPr/>
        </p:nvSpPr>
        <p:spPr>
          <a:xfrm>
            <a:off x="7621545" y="3209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8" name="object 1498"/>
          <p:cNvSpPr/>
          <p:nvPr/>
        </p:nvSpPr>
        <p:spPr>
          <a:xfrm>
            <a:off x="6846235" y="3488011"/>
            <a:ext cx="19778" cy="16896"/>
          </a:xfrm>
          <a:prstGeom prst="rect">
            <a:avLst/>
          </a:prstGeom>
          <a:blipFill>
            <a:blip r:embed="rId2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99" name="object 1499"/>
          <p:cNvSpPr/>
          <p:nvPr/>
        </p:nvSpPr>
        <p:spPr>
          <a:xfrm>
            <a:off x="6846235" y="348801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702" y="16896"/>
                </a:lnTo>
                <a:lnTo>
                  <a:pt x="13273" y="16896"/>
                </a:lnTo>
                <a:lnTo>
                  <a:pt x="19778" y="11312"/>
                </a:lnTo>
                <a:lnTo>
                  <a:pt x="19778" y="5723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0" name="object 1500"/>
          <p:cNvSpPr/>
          <p:nvPr/>
        </p:nvSpPr>
        <p:spPr>
          <a:xfrm>
            <a:off x="6862794" y="351342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5589"/>
                </a:moveTo>
                <a:lnTo>
                  <a:pt x="0" y="0"/>
                </a:lnTo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1" name="object 1501"/>
          <p:cNvSpPr/>
          <p:nvPr/>
        </p:nvSpPr>
        <p:spPr>
          <a:xfrm>
            <a:off x="6862794" y="35077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2" name="object 1502"/>
          <p:cNvSpPr/>
          <p:nvPr/>
        </p:nvSpPr>
        <p:spPr>
          <a:xfrm>
            <a:off x="6862794" y="350770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723"/>
                </a:lnTo>
              </a:path>
            </a:pathLst>
          </a:custGeom>
          <a:ln w="60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3" name="object 1503"/>
          <p:cNvSpPr/>
          <p:nvPr/>
        </p:nvSpPr>
        <p:spPr>
          <a:xfrm>
            <a:off x="6876002" y="3519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4" name="object 1504"/>
          <p:cNvSpPr/>
          <p:nvPr/>
        </p:nvSpPr>
        <p:spPr>
          <a:xfrm>
            <a:off x="7875644" y="3555608"/>
            <a:ext cx="32920" cy="28214"/>
          </a:xfrm>
          <a:prstGeom prst="rect">
            <a:avLst/>
          </a:prstGeom>
          <a:blipFill>
            <a:blip r:embed="rId2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05" name="object 1505"/>
          <p:cNvSpPr/>
          <p:nvPr/>
        </p:nvSpPr>
        <p:spPr>
          <a:xfrm>
            <a:off x="7875644" y="3555608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485"/>
                </a:lnTo>
                <a:lnTo>
                  <a:pt x="6505" y="28214"/>
                </a:lnTo>
                <a:lnTo>
                  <a:pt x="13076" y="28214"/>
                </a:lnTo>
                <a:lnTo>
                  <a:pt x="21776" y="27144"/>
                </a:lnTo>
                <a:lnTo>
                  <a:pt x="27975" y="23953"/>
                </a:lnTo>
                <a:lnTo>
                  <a:pt x="31686" y="18667"/>
                </a:lnTo>
                <a:lnTo>
                  <a:pt x="32920" y="11312"/>
                </a:lnTo>
                <a:lnTo>
                  <a:pt x="32920" y="558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6" name="object 1506"/>
          <p:cNvSpPr/>
          <p:nvPr/>
        </p:nvSpPr>
        <p:spPr>
          <a:xfrm>
            <a:off x="7859086" y="3580891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11312"/>
                </a:moveTo>
                <a:lnTo>
                  <a:pt x="19844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7" name="object 1507"/>
          <p:cNvSpPr/>
          <p:nvPr/>
        </p:nvSpPr>
        <p:spPr>
          <a:xfrm>
            <a:off x="7872162" y="3586615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3273" y="0"/>
                </a:moveTo>
                <a:lnTo>
                  <a:pt x="0" y="11172"/>
                </a:lnTo>
              </a:path>
            </a:pathLst>
          </a:custGeom>
          <a:ln w="5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8" name="object 1508"/>
          <p:cNvSpPr/>
          <p:nvPr/>
        </p:nvSpPr>
        <p:spPr>
          <a:xfrm>
            <a:off x="7865657" y="35977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9" name="object 1509"/>
          <p:cNvSpPr/>
          <p:nvPr/>
        </p:nvSpPr>
        <p:spPr>
          <a:xfrm>
            <a:off x="7911785" y="356971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68" y="0"/>
                </a:moveTo>
                <a:lnTo>
                  <a:pt x="0" y="5583"/>
                </a:lnTo>
              </a:path>
            </a:pathLst>
          </a:custGeom>
          <a:ln w="597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0" name="object 1510"/>
          <p:cNvSpPr/>
          <p:nvPr/>
        </p:nvSpPr>
        <p:spPr>
          <a:xfrm>
            <a:off x="7905280" y="35753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1" name="object 1511"/>
          <p:cNvSpPr/>
          <p:nvPr/>
        </p:nvSpPr>
        <p:spPr>
          <a:xfrm>
            <a:off x="7905280" y="3563989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5729"/>
                </a:moveTo>
                <a:lnTo>
                  <a:pt x="6505" y="0"/>
                </a:lnTo>
              </a:path>
            </a:pathLst>
          </a:custGeom>
          <a:ln w="60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2" name="object 1512"/>
          <p:cNvSpPr/>
          <p:nvPr/>
        </p:nvSpPr>
        <p:spPr>
          <a:xfrm>
            <a:off x="7918553" y="35639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3" name="object 1513"/>
          <p:cNvSpPr/>
          <p:nvPr/>
        </p:nvSpPr>
        <p:spPr>
          <a:xfrm>
            <a:off x="6054535" y="2756003"/>
            <a:ext cx="19806" cy="16929"/>
          </a:xfrm>
          <a:prstGeom prst="rect">
            <a:avLst/>
          </a:prstGeom>
          <a:blipFill>
            <a:blip r:embed="rId2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14" name="object 1514"/>
          <p:cNvSpPr/>
          <p:nvPr/>
        </p:nvSpPr>
        <p:spPr>
          <a:xfrm>
            <a:off x="6054535" y="275600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48" y="16929"/>
                </a:lnTo>
                <a:lnTo>
                  <a:pt x="13260" y="16929"/>
                </a:lnTo>
                <a:lnTo>
                  <a:pt x="19806" y="11324"/>
                </a:lnTo>
                <a:lnTo>
                  <a:pt x="19806" y="5605"/>
                </a:lnTo>
                <a:lnTo>
                  <a:pt x="19806" y="0"/>
                </a:lnTo>
                <a:lnTo>
                  <a:pt x="13260" y="0"/>
                </a:lnTo>
                <a:lnTo>
                  <a:pt x="6548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5" name="object 1515"/>
          <p:cNvSpPr/>
          <p:nvPr/>
        </p:nvSpPr>
        <p:spPr>
          <a:xfrm>
            <a:off x="6074347" y="2747566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2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6" name="object 1516"/>
          <p:cNvSpPr/>
          <p:nvPr/>
        </p:nvSpPr>
        <p:spPr>
          <a:xfrm>
            <a:off x="6077621" y="27588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7" name="object 1517"/>
          <p:cNvSpPr/>
          <p:nvPr/>
        </p:nvSpPr>
        <p:spPr>
          <a:xfrm>
            <a:off x="6067795" y="2753144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8" name="object 1518"/>
          <p:cNvSpPr/>
          <p:nvPr/>
        </p:nvSpPr>
        <p:spPr>
          <a:xfrm>
            <a:off x="6071070" y="27419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9" name="object 1519"/>
          <p:cNvSpPr/>
          <p:nvPr/>
        </p:nvSpPr>
        <p:spPr>
          <a:xfrm>
            <a:off x="6077621" y="2691198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5" h="28575">
                <a:moveTo>
                  <a:pt x="0" y="28253"/>
                </a:moveTo>
                <a:lnTo>
                  <a:pt x="13260" y="0"/>
                </a:lnTo>
              </a:path>
            </a:pathLst>
          </a:custGeom>
          <a:ln w="63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0" name="object 1520"/>
          <p:cNvSpPr/>
          <p:nvPr/>
        </p:nvSpPr>
        <p:spPr>
          <a:xfrm>
            <a:off x="6090881" y="26856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1" name="object 1521"/>
          <p:cNvSpPr/>
          <p:nvPr/>
        </p:nvSpPr>
        <p:spPr>
          <a:xfrm>
            <a:off x="6084166" y="2691198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5" h="22860">
                <a:moveTo>
                  <a:pt x="6715" y="0"/>
                </a:moveTo>
                <a:lnTo>
                  <a:pt x="0" y="22479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2" name="object 1522"/>
          <p:cNvSpPr/>
          <p:nvPr/>
        </p:nvSpPr>
        <p:spPr>
          <a:xfrm>
            <a:off x="6084166" y="27194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3" name="object 1523"/>
          <p:cNvSpPr/>
          <p:nvPr/>
        </p:nvSpPr>
        <p:spPr>
          <a:xfrm>
            <a:off x="7684232" y="2936179"/>
            <a:ext cx="32920" cy="28197"/>
          </a:xfrm>
          <a:prstGeom prst="rect">
            <a:avLst/>
          </a:prstGeom>
          <a:blipFill>
            <a:blip r:embed="rId2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24" name="object 1524"/>
          <p:cNvSpPr/>
          <p:nvPr/>
        </p:nvSpPr>
        <p:spPr>
          <a:xfrm>
            <a:off x="7684232" y="293617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70" y="28197"/>
                </a:lnTo>
                <a:lnTo>
                  <a:pt x="13273" y="28197"/>
                </a:lnTo>
                <a:lnTo>
                  <a:pt x="21859" y="27130"/>
                </a:lnTo>
                <a:lnTo>
                  <a:pt x="28000" y="23944"/>
                </a:lnTo>
                <a:lnTo>
                  <a:pt x="31689" y="18666"/>
                </a:lnTo>
                <a:lnTo>
                  <a:pt x="32920" y="11324"/>
                </a:lnTo>
                <a:lnTo>
                  <a:pt x="32920" y="5605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5" name="object 1525"/>
          <p:cNvSpPr/>
          <p:nvPr/>
        </p:nvSpPr>
        <p:spPr>
          <a:xfrm>
            <a:off x="7694089" y="2916502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0"/>
                </a:moveTo>
                <a:lnTo>
                  <a:pt x="6702" y="16873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6" name="object 1526"/>
          <p:cNvSpPr/>
          <p:nvPr/>
        </p:nvSpPr>
        <p:spPr>
          <a:xfrm>
            <a:off x="7700791" y="29389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7" name="object 1527"/>
          <p:cNvSpPr/>
          <p:nvPr/>
        </p:nvSpPr>
        <p:spPr>
          <a:xfrm>
            <a:off x="7687517" y="2922108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273" y="22479"/>
                </a:moveTo>
                <a:lnTo>
                  <a:pt x="0" y="0"/>
                </a:lnTo>
              </a:path>
            </a:pathLst>
          </a:custGeom>
          <a:ln w="62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8" name="object 1528"/>
          <p:cNvSpPr/>
          <p:nvPr/>
        </p:nvSpPr>
        <p:spPr>
          <a:xfrm>
            <a:off x="7687517" y="2916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9" name="object 1529"/>
          <p:cNvSpPr/>
          <p:nvPr/>
        </p:nvSpPr>
        <p:spPr>
          <a:xfrm>
            <a:off x="7624830" y="3099480"/>
            <a:ext cx="19778" cy="16873"/>
          </a:xfrm>
          <a:prstGeom prst="rect">
            <a:avLst/>
          </a:prstGeom>
          <a:blipFill>
            <a:blip r:embed="rId2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30" name="object 1530"/>
          <p:cNvSpPr/>
          <p:nvPr/>
        </p:nvSpPr>
        <p:spPr>
          <a:xfrm>
            <a:off x="7624830" y="309948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778" y="11267"/>
                </a:lnTo>
                <a:lnTo>
                  <a:pt x="19778" y="5718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1" name="object 1531"/>
          <p:cNvSpPr/>
          <p:nvPr/>
        </p:nvSpPr>
        <p:spPr>
          <a:xfrm>
            <a:off x="7608272" y="3124875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589"/>
                </a:moveTo>
                <a:lnTo>
                  <a:pt x="13273" y="0"/>
                </a:lnTo>
              </a:path>
            </a:pathLst>
          </a:custGeom>
          <a:ln w="57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2" name="object 1532"/>
          <p:cNvSpPr/>
          <p:nvPr/>
        </p:nvSpPr>
        <p:spPr>
          <a:xfrm>
            <a:off x="7614973" y="3124875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141" y="0"/>
                </a:moveTo>
                <a:lnTo>
                  <a:pt x="0" y="11178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3" name="object 1533"/>
          <p:cNvSpPr/>
          <p:nvPr/>
        </p:nvSpPr>
        <p:spPr>
          <a:xfrm>
            <a:off x="7608272" y="31360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4" name="object 1534"/>
          <p:cNvSpPr/>
          <p:nvPr/>
        </p:nvSpPr>
        <p:spPr>
          <a:xfrm>
            <a:off x="6971610" y="3521810"/>
            <a:ext cx="19844" cy="16901"/>
          </a:xfrm>
          <a:prstGeom prst="rect">
            <a:avLst/>
          </a:prstGeom>
          <a:blipFill>
            <a:blip r:embed="rId2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35" name="object 1535"/>
          <p:cNvSpPr/>
          <p:nvPr/>
        </p:nvSpPr>
        <p:spPr>
          <a:xfrm>
            <a:off x="6971610" y="352181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702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729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6" name="object 1536"/>
          <p:cNvSpPr/>
          <p:nvPr/>
        </p:nvSpPr>
        <p:spPr>
          <a:xfrm>
            <a:off x="6955116" y="3547087"/>
            <a:ext cx="13335" cy="6350"/>
          </a:xfrm>
          <a:custGeom>
            <a:avLst/>
            <a:gdLst/>
            <a:ahLst/>
            <a:cxnLst/>
            <a:rect l="l" t="t" r="r" b="b"/>
            <a:pathLst>
              <a:path w="13334" h="6350">
                <a:moveTo>
                  <a:pt x="0" y="5729"/>
                </a:moveTo>
                <a:lnTo>
                  <a:pt x="13273" y="0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7" name="object 1537"/>
          <p:cNvSpPr/>
          <p:nvPr/>
        </p:nvSpPr>
        <p:spPr>
          <a:xfrm>
            <a:off x="6974895" y="35415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8" name="object 1538"/>
          <p:cNvSpPr/>
          <p:nvPr/>
        </p:nvSpPr>
        <p:spPr>
          <a:xfrm>
            <a:off x="6961819" y="354150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3076" y="0"/>
                </a:moveTo>
                <a:lnTo>
                  <a:pt x="0" y="11312"/>
                </a:lnTo>
              </a:path>
            </a:pathLst>
          </a:custGeom>
          <a:ln w="59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9" name="object 1539"/>
          <p:cNvSpPr/>
          <p:nvPr/>
        </p:nvSpPr>
        <p:spPr>
          <a:xfrm>
            <a:off x="6961819" y="35584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0" name="object 1540"/>
          <p:cNvSpPr/>
          <p:nvPr/>
        </p:nvSpPr>
        <p:spPr>
          <a:xfrm>
            <a:off x="8139535" y="2389935"/>
            <a:ext cx="32920" cy="28253"/>
          </a:xfrm>
          <a:prstGeom prst="rect">
            <a:avLst/>
          </a:prstGeom>
          <a:blipFill>
            <a:blip r:embed="rId2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41" name="object 1541"/>
          <p:cNvSpPr/>
          <p:nvPr/>
        </p:nvSpPr>
        <p:spPr>
          <a:xfrm>
            <a:off x="8139535" y="2389935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535"/>
                </a:lnTo>
                <a:lnTo>
                  <a:pt x="6570" y="28253"/>
                </a:lnTo>
                <a:lnTo>
                  <a:pt x="13076" y="28253"/>
                </a:lnTo>
                <a:lnTo>
                  <a:pt x="21776" y="27185"/>
                </a:lnTo>
                <a:lnTo>
                  <a:pt x="27975" y="23993"/>
                </a:lnTo>
                <a:lnTo>
                  <a:pt x="31686" y="18699"/>
                </a:lnTo>
                <a:lnTo>
                  <a:pt x="32920" y="11324"/>
                </a:lnTo>
                <a:lnTo>
                  <a:pt x="32920" y="5774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774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2" name="object 1542"/>
          <p:cNvSpPr/>
          <p:nvPr/>
        </p:nvSpPr>
        <p:spPr>
          <a:xfrm>
            <a:off x="8129547" y="2392738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718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3" name="object 1543"/>
          <p:cNvSpPr/>
          <p:nvPr/>
        </p:nvSpPr>
        <p:spPr>
          <a:xfrm>
            <a:off x="8149326" y="24040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4" name="object 1544"/>
          <p:cNvSpPr/>
          <p:nvPr/>
        </p:nvSpPr>
        <p:spPr>
          <a:xfrm>
            <a:off x="8129547" y="2398456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778" y="5605"/>
                </a:moveTo>
                <a:lnTo>
                  <a:pt x="0" y="0"/>
                </a:lnTo>
              </a:path>
            </a:pathLst>
          </a:custGeom>
          <a:ln w="56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5" name="object 1545"/>
          <p:cNvSpPr/>
          <p:nvPr/>
        </p:nvSpPr>
        <p:spPr>
          <a:xfrm>
            <a:off x="8122977" y="23984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6" name="object 1546"/>
          <p:cNvSpPr/>
          <p:nvPr/>
        </p:nvSpPr>
        <p:spPr>
          <a:xfrm>
            <a:off x="8182443" y="242093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5605"/>
                </a:moveTo>
                <a:lnTo>
                  <a:pt x="0" y="0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7" name="object 1547"/>
          <p:cNvSpPr/>
          <p:nvPr/>
        </p:nvSpPr>
        <p:spPr>
          <a:xfrm>
            <a:off x="8175676" y="24152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8" name="object 1548"/>
          <p:cNvSpPr/>
          <p:nvPr/>
        </p:nvSpPr>
        <p:spPr>
          <a:xfrm>
            <a:off x="8175676" y="241521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68" y="5718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9" name="object 1549"/>
          <p:cNvSpPr/>
          <p:nvPr/>
        </p:nvSpPr>
        <p:spPr>
          <a:xfrm>
            <a:off x="8188948" y="24209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0" name="object 1550"/>
          <p:cNvSpPr/>
          <p:nvPr/>
        </p:nvSpPr>
        <p:spPr>
          <a:xfrm>
            <a:off x="7836021" y="3589406"/>
            <a:ext cx="19778" cy="16901"/>
          </a:xfrm>
          <a:prstGeom prst="rect">
            <a:avLst/>
          </a:prstGeom>
          <a:blipFill>
            <a:blip r:embed="rId2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51" name="object 1551"/>
          <p:cNvSpPr/>
          <p:nvPr/>
        </p:nvSpPr>
        <p:spPr>
          <a:xfrm>
            <a:off x="7836021" y="358940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778" y="11312"/>
                </a:lnTo>
                <a:lnTo>
                  <a:pt x="19778" y="5589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2" name="object 1552"/>
          <p:cNvSpPr/>
          <p:nvPr/>
        </p:nvSpPr>
        <p:spPr>
          <a:xfrm>
            <a:off x="8060289" y="2615238"/>
            <a:ext cx="19844" cy="16873"/>
          </a:xfrm>
          <a:prstGeom prst="rect">
            <a:avLst/>
          </a:prstGeom>
          <a:blipFill>
            <a:blip r:embed="rId2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53" name="object 1553"/>
          <p:cNvSpPr/>
          <p:nvPr/>
        </p:nvSpPr>
        <p:spPr>
          <a:xfrm>
            <a:off x="8060289" y="261523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4" name="object 1554"/>
          <p:cNvSpPr/>
          <p:nvPr/>
        </p:nvSpPr>
        <p:spPr>
          <a:xfrm>
            <a:off x="8040510" y="2474472"/>
            <a:ext cx="19778" cy="16873"/>
          </a:xfrm>
          <a:prstGeom prst="rect">
            <a:avLst/>
          </a:prstGeom>
          <a:blipFill>
            <a:blip r:embed="rId2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55" name="object 1555"/>
          <p:cNvSpPr/>
          <p:nvPr/>
        </p:nvSpPr>
        <p:spPr>
          <a:xfrm>
            <a:off x="8040510" y="247447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07" y="16873"/>
                </a:lnTo>
                <a:lnTo>
                  <a:pt x="19778" y="11267"/>
                </a:lnTo>
                <a:lnTo>
                  <a:pt x="19778" y="5549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6" name="object 1556"/>
          <p:cNvSpPr/>
          <p:nvPr/>
        </p:nvSpPr>
        <p:spPr>
          <a:xfrm>
            <a:off x="7572131" y="3122072"/>
            <a:ext cx="32920" cy="28085"/>
          </a:xfrm>
          <a:prstGeom prst="rect">
            <a:avLst/>
          </a:prstGeom>
          <a:blipFill>
            <a:blip r:embed="rId2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57" name="object 1557"/>
          <p:cNvSpPr/>
          <p:nvPr/>
        </p:nvSpPr>
        <p:spPr>
          <a:xfrm>
            <a:off x="7572131" y="312207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89"/>
                </a:moveTo>
                <a:lnTo>
                  <a:pt x="0" y="22502"/>
                </a:lnTo>
                <a:lnTo>
                  <a:pt x="6505" y="28085"/>
                </a:lnTo>
                <a:lnTo>
                  <a:pt x="13076" y="28085"/>
                </a:lnTo>
                <a:lnTo>
                  <a:pt x="21776" y="27036"/>
                </a:lnTo>
                <a:lnTo>
                  <a:pt x="27975" y="23879"/>
                </a:lnTo>
                <a:lnTo>
                  <a:pt x="31686" y="18602"/>
                </a:lnTo>
                <a:lnTo>
                  <a:pt x="32920" y="11189"/>
                </a:lnTo>
                <a:lnTo>
                  <a:pt x="32920" y="5605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605"/>
                </a:lnTo>
                <a:lnTo>
                  <a:pt x="0" y="111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8" name="object 1558"/>
          <p:cNvSpPr/>
          <p:nvPr/>
        </p:nvSpPr>
        <p:spPr>
          <a:xfrm>
            <a:off x="7595195" y="3164268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076" y="22485"/>
                </a:moveTo>
                <a:lnTo>
                  <a:pt x="0" y="0"/>
                </a:lnTo>
              </a:path>
            </a:pathLst>
          </a:custGeom>
          <a:ln w="63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9" name="object 1559"/>
          <p:cNvSpPr/>
          <p:nvPr/>
        </p:nvSpPr>
        <p:spPr>
          <a:xfrm>
            <a:off x="7595195" y="31586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0" name="object 1560"/>
          <p:cNvSpPr/>
          <p:nvPr/>
        </p:nvSpPr>
        <p:spPr>
          <a:xfrm>
            <a:off x="7601767" y="3152949"/>
            <a:ext cx="6985" cy="28575"/>
          </a:xfrm>
          <a:custGeom>
            <a:avLst/>
            <a:gdLst/>
            <a:ahLst/>
            <a:cxnLst/>
            <a:rect l="l" t="t" r="r" b="b"/>
            <a:pathLst>
              <a:path w="6984" h="28575">
                <a:moveTo>
                  <a:pt x="0" y="0"/>
                </a:moveTo>
                <a:lnTo>
                  <a:pt x="6505" y="28214"/>
                </a:lnTo>
              </a:path>
            </a:pathLst>
          </a:custGeom>
          <a:ln w="64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1" name="object 1561"/>
          <p:cNvSpPr/>
          <p:nvPr/>
        </p:nvSpPr>
        <p:spPr>
          <a:xfrm>
            <a:off x="7608272" y="31867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2" name="object 1562"/>
          <p:cNvSpPr/>
          <p:nvPr/>
        </p:nvSpPr>
        <p:spPr>
          <a:xfrm>
            <a:off x="7555572" y="311355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0"/>
                </a:moveTo>
                <a:lnTo>
                  <a:pt x="19844" y="16913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3" name="object 1563"/>
          <p:cNvSpPr/>
          <p:nvPr/>
        </p:nvSpPr>
        <p:spPr>
          <a:xfrm>
            <a:off x="7581922" y="31360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4" name="object 1564"/>
          <p:cNvSpPr/>
          <p:nvPr/>
        </p:nvSpPr>
        <p:spPr>
          <a:xfrm>
            <a:off x="7562143" y="3124875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778" y="11178"/>
                </a:moveTo>
                <a:lnTo>
                  <a:pt x="0" y="0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5" name="object 1565"/>
          <p:cNvSpPr/>
          <p:nvPr/>
        </p:nvSpPr>
        <p:spPr>
          <a:xfrm>
            <a:off x="7555572" y="31191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6" name="object 1566"/>
          <p:cNvSpPr/>
          <p:nvPr/>
        </p:nvSpPr>
        <p:spPr>
          <a:xfrm>
            <a:off x="7802970" y="3459937"/>
            <a:ext cx="33052" cy="28074"/>
          </a:xfrm>
          <a:prstGeom prst="rect">
            <a:avLst/>
          </a:prstGeom>
          <a:blipFill>
            <a:blip r:embed="rId2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67" name="object 1567"/>
          <p:cNvSpPr/>
          <p:nvPr/>
        </p:nvSpPr>
        <p:spPr>
          <a:xfrm>
            <a:off x="7802970" y="345993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72"/>
                </a:moveTo>
                <a:lnTo>
                  <a:pt x="0" y="22485"/>
                </a:lnTo>
                <a:lnTo>
                  <a:pt x="6702" y="28074"/>
                </a:lnTo>
                <a:lnTo>
                  <a:pt x="13207" y="28074"/>
                </a:lnTo>
                <a:lnTo>
                  <a:pt x="21908" y="27024"/>
                </a:lnTo>
                <a:lnTo>
                  <a:pt x="28107" y="23865"/>
                </a:lnTo>
                <a:lnTo>
                  <a:pt x="31817" y="18586"/>
                </a:lnTo>
                <a:lnTo>
                  <a:pt x="33052" y="11172"/>
                </a:lnTo>
                <a:lnTo>
                  <a:pt x="33052" y="5589"/>
                </a:lnTo>
                <a:lnTo>
                  <a:pt x="26481" y="0"/>
                </a:lnTo>
                <a:lnTo>
                  <a:pt x="13207" y="0"/>
                </a:lnTo>
                <a:lnTo>
                  <a:pt x="6702" y="0"/>
                </a:lnTo>
                <a:lnTo>
                  <a:pt x="0" y="5589"/>
                </a:lnTo>
                <a:lnTo>
                  <a:pt x="0" y="11172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8" name="object 1568"/>
          <p:cNvSpPr/>
          <p:nvPr/>
        </p:nvSpPr>
        <p:spPr>
          <a:xfrm>
            <a:off x="7793113" y="3496533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583"/>
                </a:moveTo>
                <a:lnTo>
                  <a:pt x="13076" y="0"/>
                </a:lnTo>
              </a:path>
            </a:pathLst>
          </a:custGeom>
          <a:ln w="57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9" name="object 1569"/>
          <p:cNvSpPr/>
          <p:nvPr/>
        </p:nvSpPr>
        <p:spPr>
          <a:xfrm>
            <a:off x="7812957" y="34908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0" name="object 1570"/>
          <p:cNvSpPr/>
          <p:nvPr/>
        </p:nvSpPr>
        <p:spPr>
          <a:xfrm>
            <a:off x="7799684" y="3490803"/>
            <a:ext cx="13335" cy="6350"/>
          </a:xfrm>
          <a:custGeom>
            <a:avLst/>
            <a:gdLst/>
            <a:ahLst/>
            <a:cxnLst/>
            <a:rect l="l" t="t" r="r" b="b"/>
            <a:pathLst>
              <a:path w="13334" h="6350">
                <a:moveTo>
                  <a:pt x="13273" y="0"/>
                </a:moveTo>
                <a:lnTo>
                  <a:pt x="0" y="5729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1" name="object 1571"/>
          <p:cNvSpPr/>
          <p:nvPr/>
        </p:nvSpPr>
        <p:spPr>
          <a:xfrm>
            <a:off x="7793113" y="35021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2" name="object 1572"/>
          <p:cNvSpPr/>
          <p:nvPr/>
        </p:nvSpPr>
        <p:spPr>
          <a:xfrm>
            <a:off x="7845812" y="34796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3" name="object 1573"/>
          <p:cNvSpPr/>
          <p:nvPr/>
        </p:nvSpPr>
        <p:spPr>
          <a:xfrm>
            <a:off x="7839307" y="34796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4" name="object 1574"/>
          <p:cNvSpPr/>
          <p:nvPr/>
        </p:nvSpPr>
        <p:spPr>
          <a:xfrm>
            <a:off x="7832736" y="347390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723"/>
                </a:moveTo>
                <a:lnTo>
                  <a:pt x="657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5" name="object 1575"/>
          <p:cNvSpPr/>
          <p:nvPr/>
        </p:nvSpPr>
        <p:spPr>
          <a:xfrm>
            <a:off x="7845812" y="34739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6" name="object 1576"/>
          <p:cNvSpPr/>
          <p:nvPr/>
        </p:nvSpPr>
        <p:spPr>
          <a:xfrm>
            <a:off x="8865234" y="3240245"/>
            <a:ext cx="33052" cy="28209"/>
          </a:xfrm>
          <a:prstGeom prst="rect">
            <a:avLst/>
          </a:prstGeom>
          <a:blipFill>
            <a:blip r:embed="rId2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77" name="object 1577"/>
          <p:cNvSpPr/>
          <p:nvPr/>
        </p:nvSpPr>
        <p:spPr>
          <a:xfrm>
            <a:off x="8865234" y="324024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25"/>
                </a:lnTo>
                <a:lnTo>
                  <a:pt x="6570" y="28209"/>
                </a:lnTo>
                <a:lnTo>
                  <a:pt x="13273" y="28209"/>
                </a:lnTo>
                <a:lnTo>
                  <a:pt x="21880" y="27159"/>
                </a:lnTo>
                <a:lnTo>
                  <a:pt x="28066" y="24003"/>
                </a:lnTo>
                <a:lnTo>
                  <a:pt x="31800" y="18725"/>
                </a:lnTo>
                <a:lnTo>
                  <a:pt x="33052" y="11312"/>
                </a:lnTo>
                <a:lnTo>
                  <a:pt x="33052" y="572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8" name="object 1578"/>
          <p:cNvSpPr/>
          <p:nvPr/>
        </p:nvSpPr>
        <p:spPr>
          <a:xfrm>
            <a:off x="8894869" y="3231864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0"/>
                </a:moveTo>
                <a:lnTo>
                  <a:pt x="0" y="11172"/>
                </a:lnTo>
              </a:path>
            </a:pathLst>
          </a:custGeom>
          <a:ln w="62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9" name="object 1579"/>
          <p:cNvSpPr/>
          <p:nvPr/>
        </p:nvSpPr>
        <p:spPr>
          <a:xfrm>
            <a:off x="8894869" y="32487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0" name="object 1580"/>
          <p:cNvSpPr/>
          <p:nvPr/>
        </p:nvSpPr>
        <p:spPr>
          <a:xfrm>
            <a:off x="8888364" y="3231864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896"/>
                </a:moveTo>
                <a:lnTo>
                  <a:pt x="6505" y="0"/>
                </a:lnTo>
              </a:path>
            </a:pathLst>
          </a:custGeom>
          <a:ln w="64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1" name="object 1581"/>
          <p:cNvSpPr/>
          <p:nvPr/>
        </p:nvSpPr>
        <p:spPr>
          <a:xfrm>
            <a:off x="8894869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2" name="object 1582"/>
          <p:cNvSpPr/>
          <p:nvPr/>
        </p:nvSpPr>
        <p:spPr>
          <a:xfrm>
            <a:off x="8855443" y="326566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11172"/>
                </a:moveTo>
                <a:lnTo>
                  <a:pt x="13076" y="0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3" name="object 1583"/>
          <p:cNvSpPr/>
          <p:nvPr/>
        </p:nvSpPr>
        <p:spPr>
          <a:xfrm>
            <a:off x="8875090" y="3265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4" name="object 1584"/>
          <p:cNvSpPr/>
          <p:nvPr/>
        </p:nvSpPr>
        <p:spPr>
          <a:xfrm>
            <a:off x="8868519" y="327125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3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5" name="object 1585"/>
          <p:cNvSpPr/>
          <p:nvPr/>
        </p:nvSpPr>
        <p:spPr>
          <a:xfrm>
            <a:off x="8861948" y="32825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6" name="object 1586"/>
          <p:cNvSpPr/>
          <p:nvPr/>
        </p:nvSpPr>
        <p:spPr>
          <a:xfrm>
            <a:off x="7763478" y="3493735"/>
            <a:ext cx="19844" cy="16901"/>
          </a:xfrm>
          <a:prstGeom prst="rect">
            <a:avLst/>
          </a:prstGeom>
          <a:blipFill>
            <a:blip r:embed="rId2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87" name="object 1587"/>
          <p:cNvSpPr/>
          <p:nvPr/>
        </p:nvSpPr>
        <p:spPr>
          <a:xfrm>
            <a:off x="7763478" y="349373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076" y="16901"/>
                </a:lnTo>
                <a:lnTo>
                  <a:pt x="19844" y="11172"/>
                </a:lnTo>
                <a:lnTo>
                  <a:pt x="19844" y="5589"/>
                </a:lnTo>
                <a:lnTo>
                  <a:pt x="19844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8" name="object 1588"/>
          <p:cNvSpPr/>
          <p:nvPr/>
        </p:nvSpPr>
        <p:spPr>
          <a:xfrm>
            <a:off x="6080893" y="2620844"/>
            <a:ext cx="19804" cy="16873"/>
          </a:xfrm>
          <a:prstGeom prst="rect">
            <a:avLst/>
          </a:prstGeom>
          <a:blipFill>
            <a:blip r:embed="rId2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89" name="object 1589"/>
          <p:cNvSpPr/>
          <p:nvPr/>
        </p:nvSpPr>
        <p:spPr>
          <a:xfrm>
            <a:off x="6080893" y="262084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708" y="16873"/>
                </a:lnTo>
                <a:lnTo>
                  <a:pt x="13260" y="16873"/>
                </a:lnTo>
                <a:lnTo>
                  <a:pt x="19804" y="11267"/>
                </a:lnTo>
                <a:lnTo>
                  <a:pt x="19804" y="5718"/>
                </a:lnTo>
                <a:lnTo>
                  <a:pt x="19804" y="0"/>
                </a:lnTo>
                <a:lnTo>
                  <a:pt x="13260" y="0"/>
                </a:lnTo>
                <a:lnTo>
                  <a:pt x="6708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0" name="object 1590"/>
          <p:cNvSpPr/>
          <p:nvPr/>
        </p:nvSpPr>
        <p:spPr>
          <a:xfrm>
            <a:off x="7499456" y="3026266"/>
            <a:ext cx="33052" cy="28197"/>
          </a:xfrm>
          <a:prstGeom prst="rect">
            <a:avLst/>
          </a:prstGeom>
          <a:blipFill>
            <a:blip r:embed="rId2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91" name="object 1591"/>
          <p:cNvSpPr/>
          <p:nvPr/>
        </p:nvSpPr>
        <p:spPr>
          <a:xfrm>
            <a:off x="7499456" y="302626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02" y="28197"/>
                </a:lnTo>
                <a:lnTo>
                  <a:pt x="13207" y="28197"/>
                </a:lnTo>
                <a:lnTo>
                  <a:pt x="21908" y="27130"/>
                </a:lnTo>
                <a:lnTo>
                  <a:pt x="28107" y="23944"/>
                </a:lnTo>
                <a:lnTo>
                  <a:pt x="31817" y="18666"/>
                </a:lnTo>
                <a:lnTo>
                  <a:pt x="33052" y="11324"/>
                </a:lnTo>
                <a:lnTo>
                  <a:pt x="33052" y="5718"/>
                </a:lnTo>
                <a:lnTo>
                  <a:pt x="26481" y="0"/>
                </a:lnTo>
                <a:lnTo>
                  <a:pt x="13207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2" name="object 1592"/>
          <p:cNvSpPr/>
          <p:nvPr/>
        </p:nvSpPr>
        <p:spPr>
          <a:xfrm>
            <a:off x="7542299" y="3012195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117" y="0"/>
                </a:moveTo>
                <a:lnTo>
                  <a:pt x="0" y="22591"/>
                </a:lnTo>
              </a:path>
            </a:pathLst>
          </a:custGeom>
          <a:ln w="58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3" name="object 1593"/>
          <p:cNvSpPr/>
          <p:nvPr/>
        </p:nvSpPr>
        <p:spPr>
          <a:xfrm>
            <a:off x="7535794" y="30403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4" name="object 1594"/>
          <p:cNvSpPr/>
          <p:nvPr/>
        </p:nvSpPr>
        <p:spPr>
          <a:xfrm>
            <a:off x="7535794" y="3017913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0" y="22479"/>
                </a:moveTo>
                <a:lnTo>
                  <a:pt x="33052" y="0"/>
                </a:lnTo>
              </a:path>
            </a:pathLst>
          </a:custGeom>
          <a:ln w="58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5" name="object 1595"/>
          <p:cNvSpPr/>
          <p:nvPr/>
        </p:nvSpPr>
        <p:spPr>
          <a:xfrm>
            <a:off x="7575416" y="30121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6" name="object 1596"/>
          <p:cNvSpPr/>
          <p:nvPr/>
        </p:nvSpPr>
        <p:spPr>
          <a:xfrm>
            <a:off x="7522520" y="3068479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13273" y="28197"/>
                </a:moveTo>
                <a:lnTo>
                  <a:pt x="0" y="0"/>
                </a:lnTo>
              </a:path>
            </a:pathLst>
          </a:custGeom>
          <a:ln w="63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7" name="object 1597"/>
          <p:cNvSpPr/>
          <p:nvPr/>
        </p:nvSpPr>
        <p:spPr>
          <a:xfrm>
            <a:off x="7522520" y="306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8" name="object 1598"/>
          <p:cNvSpPr/>
          <p:nvPr/>
        </p:nvSpPr>
        <p:spPr>
          <a:xfrm>
            <a:off x="7529223" y="3062873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0"/>
                </a:moveTo>
                <a:lnTo>
                  <a:pt x="13076" y="22479"/>
                </a:lnTo>
              </a:path>
            </a:pathLst>
          </a:custGeom>
          <a:ln w="63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9" name="object 1599"/>
          <p:cNvSpPr/>
          <p:nvPr/>
        </p:nvSpPr>
        <p:spPr>
          <a:xfrm>
            <a:off x="7542299" y="30910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0" name="object 1600"/>
          <p:cNvSpPr/>
          <p:nvPr/>
        </p:nvSpPr>
        <p:spPr>
          <a:xfrm>
            <a:off x="7483029" y="3023463"/>
            <a:ext cx="19685" cy="11430"/>
          </a:xfrm>
          <a:custGeom>
            <a:avLst/>
            <a:gdLst/>
            <a:ahLst/>
            <a:cxnLst/>
            <a:rect l="l" t="t" r="r" b="b"/>
            <a:pathLst>
              <a:path w="19684" h="11430">
                <a:moveTo>
                  <a:pt x="0" y="0"/>
                </a:moveTo>
                <a:lnTo>
                  <a:pt x="19647" y="11324"/>
                </a:lnTo>
              </a:path>
            </a:pathLst>
          </a:custGeom>
          <a:ln w="58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1" name="object 1601"/>
          <p:cNvSpPr/>
          <p:nvPr/>
        </p:nvSpPr>
        <p:spPr>
          <a:xfrm>
            <a:off x="7509444" y="30403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2" name="object 1602"/>
          <p:cNvSpPr/>
          <p:nvPr/>
        </p:nvSpPr>
        <p:spPr>
          <a:xfrm>
            <a:off x="7489600" y="302906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844" y="11324"/>
                </a:moveTo>
                <a:lnTo>
                  <a:pt x="0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3" name="object 1603"/>
          <p:cNvSpPr/>
          <p:nvPr/>
        </p:nvSpPr>
        <p:spPr>
          <a:xfrm>
            <a:off x="7483029" y="3023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4" name="object 1604"/>
          <p:cNvSpPr/>
          <p:nvPr/>
        </p:nvSpPr>
        <p:spPr>
          <a:xfrm>
            <a:off x="7730426" y="3369855"/>
            <a:ext cx="33052" cy="28068"/>
          </a:xfrm>
          <a:prstGeom prst="rect">
            <a:avLst/>
          </a:prstGeom>
          <a:blipFill>
            <a:blip r:embed="rId2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05" name="object 1605"/>
          <p:cNvSpPr/>
          <p:nvPr/>
        </p:nvSpPr>
        <p:spPr>
          <a:xfrm>
            <a:off x="7730426" y="336985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72"/>
                </a:moveTo>
                <a:lnTo>
                  <a:pt x="0" y="22485"/>
                </a:lnTo>
                <a:lnTo>
                  <a:pt x="6570" y="28068"/>
                </a:lnTo>
                <a:lnTo>
                  <a:pt x="13273" y="28068"/>
                </a:lnTo>
                <a:lnTo>
                  <a:pt x="21880" y="27019"/>
                </a:lnTo>
                <a:lnTo>
                  <a:pt x="28066" y="23863"/>
                </a:lnTo>
                <a:lnTo>
                  <a:pt x="31800" y="18585"/>
                </a:lnTo>
                <a:lnTo>
                  <a:pt x="33052" y="11172"/>
                </a:lnTo>
                <a:lnTo>
                  <a:pt x="33052" y="558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3"/>
                </a:lnTo>
                <a:lnTo>
                  <a:pt x="0" y="11172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6" name="object 1606"/>
          <p:cNvSpPr/>
          <p:nvPr/>
        </p:nvSpPr>
        <p:spPr>
          <a:xfrm>
            <a:off x="7720438" y="3400721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723"/>
                </a:moveTo>
                <a:lnTo>
                  <a:pt x="13273" y="0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7" name="object 1607"/>
          <p:cNvSpPr/>
          <p:nvPr/>
        </p:nvSpPr>
        <p:spPr>
          <a:xfrm>
            <a:off x="7727140" y="3400721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076" y="0"/>
                </a:moveTo>
                <a:lnTo>
                  <a:pt x="0" y="5723"/>
                </a:lnTo>
              </a:path>
            </a:pathLst>
          </a:custGeom>
          <a:ln w="574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8" name="object 1608"/>
          <p:cNvSpPr/>
          <p:nvPr/>
        </p:nvSpPr>
        <p:spPr>
          <a:xfrm>
            <a:off x="7720438" y="34120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9" name="object 1609"/>
          <p:cNvSpPr/>
          <p:nvPr/>
        </p:nvSpPr>
        <p:spPr>
          <a:xfrm>
            <a:off x="7773334" y="33838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0" name="object 1610"/>
          <p:cNvSpPr/>
          <p:nvPr/>
        </p:nvSpPr>
        <p:spPr>
          <a:xfrm>
            <a:off x="7766763" y="33838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1" name="object 1611"/>
          <p:cNvSpPr/>
          <p:nvPr/>
        </p:nvSpPr>
        <p:spPr>
          <a:xfrm>
            <a:off x="7766763" y="33838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2" name="object 1612"/>
          <p:cNvSpPr/>
          <p:nvPr/>
        </p:nvSpPr>
        <p:spPr>
          <a:xfrm>
            <a:off x="7773334" y="33782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3" name="object 1613"/>
          <p:cNvSpPr/>
          <p:nvPr/>
        </p:nvSpPr>
        <p:spPr>
          <a:xfrm>
            <a:off x="7565560" y="2981306"/>
            <a:ext cx="32920" cy="28085"/>
          </a:xfrm>
          <a:prstGeom prst="rect">
            <a:avLst/>
          </a:prstGeom>
          <a:blipFill>
            <a:blip r:embed="rId2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14" name="object 1614"/>
          <p:cNvSpPr/>
          <p:nvPr/>
        </p:nvSpPr>
        <p:spPr>
          <a:xfrm>
            <a:off x="7565560" y="298130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70" y="28085"/>
                </a:lnTo>
                <a:lnTo>
                  <a:pt x="13076" y="28085"/>
                </a:lnTo>
                <a:lnTo>
                  <a:pt x="21776" y="27032"/>
                </a:lnTo>
                <a:lnTo>
                  <a:pt x="27975" y="23867"/>
                </a:lnTo>
                <a:lnTo>
                  <a:pt x="31686" y="18578"/>
                </a:lnTo>
                <a:lnTo>
                  <a:pt x="32920" y="11155"/>
                </a:lnTo>
                <a:lnTo>
                  <a:pt x="32920" y="5605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5" name="object 1615"/>
          <p:cNvSpPr/>
          <p:nvPr/>
        </p:nvSpPr>
        <p:spPr>
          <a:xfrm>
            <a:off x="7575416" y="296717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0"/>
                </a:moveTo>
                <a:lnTo>
                  <a:pt x="13076" y="16929"/>
                </a:lnTo>
              </a:path>
            </a:pathLst>
          </a:custGeom>
          <a:ln w="61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6" name="object 1616"/>
          <p:cNvSpPr/>
          <p:nvPr/>
        </p:nvSpPr>
        <p:spPr>
          <a:xfrm>
            <a:off x="7588493" y="29896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7" name="object 1617"/>
          <p:cNvSpPr/>
          <p:nvPr/>
        </p:nvSpPr>
        <p:spPr>
          <a:xfrm>
            <a:off x="7575416" y="2972785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505" y="16873"/>
                </a:moveTo>
                <a:lnTo>
                  <a:pt x="0" y="0"/>
                </a:lnTo>
              </a:path>
            </a:pathLst>
          </a:custGeom>
          <a:ln w="64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8" name="object 1618"/>
          <p:cNvSpPr/>
          <p:nvPr/>
        </p:nvSpPr>
        <p:spPr>
          <a:xfrm>
            <a:off x="7575416" y="29671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9" name="object 1619"/>
          <p:cNvSpPr/>
          <p:nvPr/>
        </p:nvSpPr>
        <p:spPr>
          <a:xfrm>
            <a:off x="6918910" y="3544295"/>
            <a:ext cx="32920" cy="28214"/>
          </a:xfrm>
          <a:prstGeom prst="rect">
            <a:avLst/>
          </a:prstGeom>
          <a:blipFill>
            <a:blip r:embed="rId2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20" name="object 1620"/>
          <p:cNvSpPr/>
          <p:nvPr/>
        </p:nvSpPr>
        <p:spPr>
          <a:xfrm>
            <a:off x="6918910" y="3544295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625"/>
                </a:lnTo>
                <a:lnTo>
                  <a:pt x="6570" y="28214"/>
                </a:lnTo>
                <a:lnTo>
                  <a:pt x="13076" y="28214"/>
                </a:lnTo>
                <a:lnTo>
                  <a:pt x="21776" y="27164"/>
                </a:lnTo>
                <a:lnTo>
                  <a:pt x="27975" y="24006"/>
                </a:lnTo>
                <a:lnTo>
                  <a:pt x="31686" y="18726"/>
                </a:lnTo>
                <a:lnTo>
                  <a:pt x="32920" y="11312"/>
                </a:lnTo>
                <a:lnTo>
                  <a:pt x="32920" y="5729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729"/>
                </a:lnTo>
                <a:lnTo>
                  <a:pt x="0" y="11312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1" name="object 1621"/>
          <p:cNvSpPr/>
          <p:nvPr/>
        </p:nvSpPr>
        <p:spPr>
          <a:xfrm>
            <a:off x="6895846" y="3535914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0" y="0"/>
                </a:moveTo>
                <a:lnTo>
                  <a:pt x="26349" y="16901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2" name="object 1622"/>
          <p:cNvSpPr/>
          <p:nvPr/>
        </p:nvSpPr>
        <p:spPr>
          <a:xfrm>
            <a:off x="6902351" y="3541503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26415" y="16896"/>
                </a:moveTo>
                <a:lnTo>
                  <a:pt x="0" y="0"/>
                </a:lnTo>
              </a:path>
            </a:pathLst>
          </a:custGeom>
          <a:ln w="586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3" name="object 1623"/>
          <p:cNvSpPr/>
          <p:nvPr/>
        </p:nvSpPr>
        <p:spPr>
          <a:xfrm>
            <a:off x="6895846" y="35359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4" name="object 1624"/>
          <p:cNvSpPr/>
          <p:nvPr/>
        </p:nvSpPr>
        <p:spPr>
          <a:xfrm>
            <a:off x="6948545" y="358089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723"/>
                </a:moveTo>
                <a:lnTo>
                  <a:pt x="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5" name="object 1625"/>
          <p:cNvSpPr/>
          <p:nvPr/>
        </p:nvSpPr>
        <p:spPr>
          <a:xfrm>
            <a:off x="6948545" y="35753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6" name="object 1626"/>
          <p:cNvSpPr/>
          <p:nvPr/>
        </p:nvSpPr>
        <p:spPr>
          <a:xfrm>
            <a:off x="6948545" y="356971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583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7" name="object 1627"/>
          <p:cNvSpPr/>
          <p:nvPr/>
        </p:nvSpPr>
        <p:spPr>
          <a:xfrm>
            <a:off x="6961819" y="35808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8" name="object 1628"/>
          <p:cNvSpPr/>
          <p:nvPr/>
        </p:nvSpPr>
        <p:spPr>
          <a:xfrm>
            <a:off x="8198937" y="2294297"/>
            <a:ext cx="32920" cy="28085"/>
          </a:xfrm>
          <a:prstGeom prst="rect">
            <a:avLst/>
          </a:prstGeom>
          <a:blipFill>
            <a:blip r:embed="rId2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29" name="object 1629"/>
          <p:cNvSpPr/>
          <p:nvPr/>
        </p:nvSpPr>
        <p:spPr>
          <a:xfrm>
            <a:off x="8198937" y="2294297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70" y="28085"/>
                </a:lnTo>
                <a:lnTo>
                  <a:pt x="13141" y="28085"/>
                </a:lnTo>
                <a:lnTo>
                  <a:pt x="21804" y="27032"/>
                </a:lnTo>
                <a:lnTo>
                  <a:pt x="27984" y="23867"/>
                </a:lnTo>
                <a:lnTo>
                  <a:pt x="31687" y="18578"/>
                </a:lnTo>
                <a:lnTo>
                  <a:pt x="32920" y="11155"/>
                </a:lnTo>
                <a:lnTo>
                  <a:pt x="32920" y="5549"/>
                </a:lnTo>
                <a:lnTo>
                  <a:pt x="26349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0" name="object 1630"/>
          <p:cNvSpPr/>
          <p:nvPr/>
        </p:nvSpPr>
        <p:spPr>
          <a:xfrm>
            <a:off x="8182443" y="2297100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0"/>
                </a:moveTo>
                <a:lnTo>
                  <a:pt x="19778" y="5549"/>
                </a:lnTo>
              </a:path>
            </a:pathLst>
          </a:custGeom>
          <a:ln w="56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1" name="object 1631"/>
          <p:cNvSpPr/>
          <p:nvPr/>
        </p:nvSpPr>
        <p:spPr>
          <a:xfrm>
            <a:off x="8208793" y="23026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2" name="object 1632"/>
          <p:cNvSpPr/>
          <p:nvPr/>
        </p:nvSpPr>
        <p:spPr>
          <a:xfrm>
            <a:off x="8188948" y="2297100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11155"/>
                </a:moveTo>
                <a:lnTo>
                  <a:pt x="0" y="0"/>
                </a:lnTo>
              </a:path>
            </a:pathLst>
          </a:custGeom>
          <a:ln w="59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3" name="object 1633"/>
          <p:cNvSpPr/>
          <p:nvPr/>
        </p:nvSpPr>
        <p:spPr>
          <a:xfrm>
            <a:off x="8182443" y="2297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4" name="object 1634"/>
          <p:cNvSpPr/>
          <p:nvPr/>
        </p:nvSpPr>
        <p:spPr>
          <a:xfrm>
            <a:off x="8235143" y="2325130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570" y="5774"/>
                </a:moveTo>
                <a:lnTo>
                  <a:pt x="0" y="0"/>
                </a:lnTo>
              </a:path>
            </a:pathLst>
          </a:custGeom>
          <a:ln w="60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5" name="object 1635"/>
          <p:cNvSpPr/>
          <p:nvPr/>
        </p:nvSpPr>
        <p:spPr>
          <a:xfrm>
            <a:off x="8228572" y="2319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6" name="object 1636"/>
          <p:cNvSpPr/>
          <p:nvPr/>
        </p:nvSpPr>
        <p:spPr>
          <a:xfrm>
            <a:off x="8235143" y="231958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549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7" name="object 1637"/>
          <p:cNvSpPr/>
          <p:nvPr/>
        </p:nvSpPr>
        <p:spPr>
          <a:xfrm>
            <a:off x="8248416" y="23251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8" name="object 1638"/>
          <p:cNvSpPr/>
          <p:nvPr/>
        </p:nvSpPr>
        <p:spPr>
          <a:xfrm>
            <a:off x="8119691" y="2513826"/>
            <a:ext cx="19844" cy="16929"/>
          </a:xfrm>
          <a:prstGeom prst="rect">
            <a:avLst/>
          </a:prstGeom>
          <a:blipFill>
            <a:blip r:embed="rId2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39" name="object 1639"/>
          <p:cNvSpPr/>
          <p:nvPr/>
        </p:nvSpPr>
        <p:spPr>
          <a:xfrm>
            <a:off x="8119691" y="251382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0" name="object 1640"/>
          <p:cNvSpPr/>
          <p:nvPr/>
        </p:nvSpPr>
        <p:spPr>
          <a:xfrm>
            <a:off x="8099912" y="2378779"/>
            <a:ext cx="19778" cy="16929"/>
          </a:xfrm>
          <a:prstGeom prst="rect">
            <a:avLst/>
          </a:prstGeom>
          <a:blipFill>
            <a:blip r:embed="rId2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41" name="object 1641"/>
          <p:cNvSpPr/>
          <p:nvPr/>
        </p:nvSpPr>
        <p:spPr>
          <a:xfrm>
            <a:off x="8099912" y="237877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55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778" y="11155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2" name="object 1642"/>
          <p:cNvSpPr/>
          <p:nvPr/>
        </p:nvSpPr>
        <p:spPr>
          <a:xfrm>
            <a:off x="8258207" y="2209815"/>
            <a:ext cx="19844" cy="16873"/>
          </a:xfrm>
          <a:prstGeom prst="rect">
            <a:avLst/>
          </a:prstGeom>
          <a:blipFill>
            <a:blip r:embed="rId2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43" name="object 1643"/>
          <p:cNvSpPr/>
          <p:nvPr/>
        </p:nvSpPr>
        <p:spPr>
          <a:xfrm>
            <a:off x="8258207" y="220981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844" y="11267"/>
                </a:lnTo>
                <a:lnTo>
                  <a:pt x="19844" y="5549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4" name="object 1644"/>
          <p:cNvSpPr/>
          <p:nvPr/>
        </p:nvSpPr>
        <p:spPr>
          <a:xfrm>
            <a:off x="7690803" y="3403653"/>
            <a:ext cx="19778" cy="16761"/>
          </a:xfrm>
          <a:prstGeom prst="rect">
            <a:avLst/>
          </a:prstGeom>
          <a:blipFill>
            <a:blip r:embed="rId2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45" name="object 1645"/>
          <p:cNvSpPr/>
          <p:nvPr/>
        </p:nvSpPr>
        <p:spPr>
          <a:xfrm>
            <a:off x="7690803" y="340365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761"/>
                </a:lnTo>
                <a:lnTo>
                  <a:pt x="6702" y="16761"/>
                </a:lnTo>
                <a:lnTo>
                  <a:pt x="13273" y="16761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6" name="object 1646"/>
          <p:cNvSpPr/>
          <p:nvPr/>
        </p:nvSpPr>
        <p:spPr>
          <a:xfrm>
            <a:off x="6054535" y="2710931"/>
            <a:ext cx="33067" cy="28197"/>
          </a:xfrm>
          <a:prstGeom prst="rect">
            <a:avLst/>
          </a:prstGeom>
          <a:blipFill>
            <a:blip r:embed="rId2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47" name="object 1647"/>
          <p:cNvSpPr/>
          <p:nvPr/>
        </p:nvSpPr>
        <p:spPr>
          <a:xfrm>
            <a:off x="6054535" y="271093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591"/>
                </a:lnTo>
                <a:lnTo>
                  <a:pt x="6548" y="28197"/>
                </a:lnTo>
                <a:lnTo>
                  <a:pt x="13260" y="28197"/>
                </a:lnTo>
                <a:lnTo>
                  <a:pt x="21880" y="27145"/>
                </a:lnTo>
                <a:lnTo>
                  <a:pt x="28075" y="23979"/>
                </a:lnTo>
                <a:lnTo>
                  <a:pt x="31814" y="18690"/>
                </a:lnTo>
                <a:lnTo>
                  <a:pt x="33067" y="11267"/>
                </a:lnTo>
                <a:lnTo>
                  <a:pt x="33067" y="5718"/>
                </a:lnTo>
                <a:lnTo>
                  <a:pt x="26358" y="0"/>
                </a:lnTo>
                <a:lnTo>
                  <a:pt x="13260" y="0"/>
                </a:lnTo>
                <a:lnTo>
                  <a:pt x="6548" y="0"/>
                </a:lnTo>
                <a:lnTo>
                  <a:pt x="0" y="5718"/>
                </a:lnTo>
                <a:lnTo>
                  <a:pt x="0" y="11267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8" name="object 1648"/>
          <p:cNvSpPr/>
          <p:nvPr/>
        </p:nvSpPr>
        <p:spPr>
          <a:xfrm>
            <a:off x="6038001" y="2719452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5" h="5714">
                <a:moveTo>
                  <a:pt x="0" y="0"/>
                </a:moveTo>
                <a:lnTo>
                  <a:pt x="13260" y="5549"/>
                </a:lnTo>
              </a:path>
            </a:pathLst>
          </a:custGeom>
          <a:ln w="57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9" name="object 1649"/>
          <p:cNvSpPr/>
          <p:nvPr/>
        </p:nvSpPr>
        <p:spPr>
          <a:xfrm>
            <a:off x="6057810" y="27250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0" name="object 1650"/>
          <p:cNvSpPr/>
          <p:nvPr/>
        </p:nvSpPr>
        <p:spPr>
          <a:xfrm>
            <a:off x="6044713" y="2725002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5" h="5714">
                <a:moveTo>
                  <a:pt x="13096" y="5605"/>
                </a:moveTo>
                <a:lnTo>
                  <a:pt x="0" y="0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1" name="object 1651"/>
          <p:cNvSpPr/>
          <p:nvPr/>
        </p:nvSpPr>
        <p:spPr>
          <a:xfrm>
            <a:off x="6038001" y="27250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2" name="object 1652"/>
          <p:cNvSpPr/>
          <p:nvPr/>
        </p:nvSpPr>
        <p:spPr>
          <a:xfrm>
            <a:off x="6097426" y="2730608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11" y="5718"/>
                </a:moveTo>
                <a:lnTo>
                  <a:pt x="0" y="0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3" name="object 1653"/>
          <p:cNvSpPr/>
          <p:nvPr/>
        </p:nvSpPr>
        <p:spPr>
          <a:xfrm>
            <a:off x="6090881" y="27306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4" name="object 1654"/>
          <p:cNvSpPr/>
          <p:nvPr/>
        </p:nvSpPr>
        <p:spPr>
          <a:xfrm>
            <a:off x="6090881" y="2730608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0"/>
                </a:moveTo>
                <a:lnTo>
                  <a:pt x="19804" y="5718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5" name="object 1655"/>
          <p:cNvSpPr/>
          <p:nvPr/>
        </p:nvSpPr>
        <p:spPr>
          <a:xfrm>
            <a:off x="6117237" y="2736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6" name="object 1656"/>
          <p:cNvSpPr/>
          <p:nvPr/>
        </p:nvSpPr>
        <p:spPr>
          <a:xfrm>
            <a:off x="7664453" y="3274043"/>
            <a:ext cx="33052" cy="28209"/>
          </a:xfrm>
          <a:prstGeom prst="rect">
            <a:avLst/>
          </a:prstGeom>
          <a:blipFill>
            <a:blip r:embed="rId2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57" name="object 1657"/>
          <p:cNvSpPr/>
          <p:nvPr/>
        </p:nvSpPr>
        <p:spPr>
          <a:xfrm>
            <a:off x="7664453" y="327404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570" y="28209"/>
                </a:lnTo>
                <a:lnTo>
                  <a:pt x="13273" y="28209"/>
                </a:lnTo>
                <a:lnTo>
                  <a:pt x="21880" y="27140"/>
                </a:lnTo>
                <a:lnTo>
                  <a:pt x="28066" y="23950"/>
                </a:lnTo>
                <a:lnTo>
                  <a:pt x="31800" y="18666"/>
                </a:lnTo>
                <a:lnTo>
                  <a:pt x="33052" y="11312"/>
                </a:lnTo>
                <a:lnTo>
                  <a:pt x="33052" y="572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8" name="object 1658"/>
          <p:cNvSpPr/>
          <p:nvPr/>
        </p:nvSpPr>
        <p:spPr>
          <a:xfrm>
            <a:off x="7647895" y="3305050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11172"/>
                </a:moveTo>
                <a:lnTo>
                  <a:pt x="13273" y="0"/>
                </a:lnTo>
              </a:path>
            </a:pathLst>
          </a:custGeom>
          <a:ln w="5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9" name="object 1659"/>
          <p:cNvSpPr/>
          <p:nvPr/>
        </p:nvSpPr>
        <p:spPr>
          <a:xfrm>
            <a:off x="7667738" y="33050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0" name="object 1660"/>
          <p:cNvSpPr/>
          <p:nvPr/>
        </p:nvSpPr>
        <p:spPr>
          <a:xfrm>
            <a:off x="7654466" y="3305050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3273" y="0"/>
                </a:moveTo>
                <a:lnTo>
                  <a:pt x="0" y="11172"/>
                </a:lnTo>
              </a:path>
            </a:pathLst>
          </a:custGeom>
          <a:ln w="5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1" name="object 1661"/>
          <p:cNvSpPr/>
          <p:nvPr/>
        </p:nvSpPr>
        <p:spPr>
          <a:xfrm>
            <a:off x="7647895" y="3316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2" name="object 1662"/>
          <p:cNvSpPr/>
          <p:nvPr/>
        </p:nvSpPr>
        <p:spPr>
          <a:xfrm>
            <a:off x="7700791" y="328814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9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3" name="object 1663"/>
          <p:cNvSpPr/>
          <p:nvPr/>
        </p:nvSpPr>
        <p:spPr>
          <a:xfrm>
            <a:off x="7694089" y="3293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4" name="object 1664"/>
          <p:cNvSpPr/>
          <p:nvPr/>
        </p:nvSpPr>
        <p:spPr>
          <a:xfrm>
            <a:off x="7694089" y="328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5" name="object 1665"/>
          <p:cNvSpPr/>
          <p:nvPr/>
        </p:nvSpPr>
        <p:spPr>
          <a:xfrm>
            <a:off x="7700791" y="328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6" name="object 1666"/>
          <p:cNvSpPr/>
          <p:nvPr/>
        </p:nvSpPr>
        <p:spPr>
          <a:xfrm>
            <a:off x="7618259" y="3307842"/>
            <a:ext cx="19844" cy="16901"/>
          </a:xfrm>
          <a:prstGeom prst="rect">
            <a:avLst/>
          </a:prstGeom>
          <a:blipFill>
            <a:blip r:embed="rId2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67" name="object 1667"/>
          <p:cNvSpPr/>
          <p:nvPr/>
        </p:nvSpPr>
        <p:spPr>
          <a:xfrm>
            <a:off x="7618259" y="330784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8" name="object 1668"/>
          <p:cNvSpPr/>
          <p:nvPr/>
        </p:nvSpPr>
        <p:spPr>
          <a:xfrm>
            <a:off x="7664453" y="2885501"/>
            <a:ext cx="33052" cy="28197"/>
          </a:xfrm>
          <a:prstGeom prst="rect">
            <a:avLst/>
          </a:prstGeom>
          <a:blipFill>
            <a:blip r:embed="rId2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69" name="object 1669"/>
          <p:cNvSpPr/>
          <p:nvPr/>
        </p:nvSpPr>
        <p:spPr>
          <a:xfrm>
            <a:off x="7664453" y="288550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570" y="28197"/>
                </a:lnTo>
                <a:lnTo>
                  <a:pt x="13273" y="28197"/>
                </a:lnTo>
                <a:lnTo>
                  <a:pt x="21880" y="27145"/>
                </a:lnTo>
                <a:lnTo>
                  <a:pt x="28066" y="23986"/>
                </a:lnTo>
                <a:lnTo>
                  <a:pt x="31800" y="18714"/>
                </a:lnTo>
                <a:lnTo>
                  <a:pt x="33052" y="11324"/>
                </a:lnTo>
                <a:lnTo>
                  <a:pt x="33052" y="5718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0" name="object 1670"/>
          <p:cNvSpPr/>
          <p:nvPr/>
        </p:nvSpPr>
        <p:spPr>
          <a:xfrm>
            <a:off x="7700791" y="2877092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076" y="0"/>
                </a:moveTo>
                <a:lnTo>
                  <a:pt x="0" y="11211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1" name="object 1671"/>
          <p:cNvSpPr/>
          <p:nvPr/>
        </p:nvSpPr>
        <p:spPr>
          <a:xfrm>
            <a:off x="7694089" y="2882698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11324"/>
                </a:moveTo>
                <a:lnTo>
                  <a:pt x="13273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2" name="object 1672"/>
          <p:cNvSpPr/>
          <p:nvPr/>
        </p:nvSpPr>
        <p:spPr>
          <a:xfrm>
            <a:off x="7713867" y="28770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3" name="object 1673"/>
          <p:cNvSpPr/>
          <p:nvPr/>
        </p:nvSpPr>
        <p:spPr>
          <a:xfrm>
            <a:off x="7634818" y="2899572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0"/>
                </a:moveTo>
                <a:lnTo>
                  <a:pt x="26349" y="5605"/>
                </a:lnTo>
              </a:path>
            </a:pathLst>
          </a:custGeom>
          <a:ln w="56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4" name="object 1674"/>
          <p:cNvSpPr/>
          <p:nvPr/>
        </p:nvSpPr>
        <p:spPr>
          <a:xfrm>
            <a:off x="7667738" y="29051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5" name="object 1675"/>
          <p:cNvSpPr/>
          <p:nvPr/>
        </p:nvSpPr>
        <p:spPr>
          <a:xfrm>
            <a:off x="7641389" y="2905178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 h="0">
                <a:moveTo>
                  <a:pt x="26349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6" name="object 1676"/>
          <p:cNvSpPr/>
          <p:nvPr/>
        </p:nvSpPr>
        <p:spPr>
          <a:xfrm>
            <a:off x="7634818" y="29051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7" name="object 1677"/>
          <p:cNvSpPr/>
          <p:nvPr/>
        </p:nvSpPr>
        <p:spPr>
          <a:xfrm>
            <a:off x="8964324" y="3296529"/>
            <a:ext cx="19778" cy="16901"/>
          </a:xfrm>
          <a:prstGeom prst="rect">
            <a:avLst/>
          </a:prstGeom>
          <a:blipFill>
            <a:blip r:embed="rId2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78" name="object 1678"/>
          <p:cNvSpPr/>
          <p:nvPr/>
        </p:nvSpPr>
        <p:spPr>
          <a:xfrm>
            <a:off x="8964324" y="329652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901"/>
                </a:lnTo>
                <a:lnTo>
                  <a:pt x="6505" y="16901"/>
                </a:lnTo>
                <a:lnTo>
                  <a:pt x="13076" y="16901"/>
                </a:lnTo>
                <a:lnTo>
                  <a:pt x="19778" y="11312"/>
                </a:lnTo>
                <a:lnTo>
                  <a:pt x="19778" y="5723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9" name="object 1679"/>
          <p:cNvSpPr/>
          <p:nvPr/>
        </p:nvSpPr>
        <p:spPr>
          <a:xfrm>
            <a:off x="8885078" y="3206441"/>
            <a:ext cx="19778" cy="16901"/>
          </a:xfrm>
          <a:prstGeom prst="rect">
            <a:avLst/>
          </a:prstGeom>
          <a:blipFill>
            <a:blip r:embed="rId2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80" name="object 1680"/>
          <p:cNvSpPr/>
          <p:nvPr/>
        </p:nvSpPr>
        <p:spPr>
          <a:xfrm>
            <a:off x="8885078" y="320644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29"/>
                </a:moveTo>
                <a:lnTo>
                  <a:pt x="0" y="11318"/>
                </a:lnTo>
                <a:lnTo>
                  <a:pt x="0" y="16901"/>
                </a:lnTo>
                <a:lnTo>
                  <a:pt x="6505" y="16901"/>
                </a:lnTo>
                <a:lnTo>
                  <a:pt x="13207" y="16901"/>
                </a:lnTo>
                <a:lnTo>
                  <a:pt x="19778" y="11318"/>
                </a:lnTo>
                <a:lnTo>
                  <a:pt x="19778" y="5729"/>
                </a:lnTo>
                <a:lnTo>
                  <a:pt x="19778" y="0"/>
                </a:lnTo>
                <a:lnTo>
                  <a:pt x="13207" y="0"/>
                </a:lnTo>
                <a:lnTo>
                  <a:pt x="6505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1" name="object 1681"/>
          <p:cNvSpPr/>
          <p:nvPr/>
        </p:nvSpPr>
        <p:spPr>
          <a:xfrm>
            <a:off x="8832313" y="3274043"/>
            <a:ext cx="19844" cy="16896"/>
          </a:xfrm>
          <a:prstGeom prst="rect">
            <a:avLst/>
          </a:prstGeom>
          <a:blipFill>
            <a:blip r:embed="rId2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82" name="object 1682"/>
          <p:cNvSpPr/>
          <p:nvPr/>
        </p:nvSpPr>
        <p:spPr>
          <a:xfrm>
            <a:off x="8832313" y="327404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141" y="16896"/>
                </a:lnTo>
                <a:lnTo>
                  <a:pt x="19844" y="11312"/>
                </a:lnTo>
                <a:lnTo>
                  <a:pt x="19844" y="5723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3" name="object 1683"/>
          <p:cNvSpPr/>
          <p:nvPr/>
        </p:nvSpPr>
        <p:spPr>
          <a:xfrm>
            <a:off x="7591910" y="3183956"/>
            <a:ext cx="32920" cy="28214"/>
          </a:xfrm>
          <a:prstGeom prst="rect">
            <a:avLst/>
          </a:prstGeom>
          <a:blipFill>
            <a:blip r:embed="rId2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84" name="object 1684"/>
          <p:cNvSpPr/>
          <p:nvPr/>
        </p:nvSpPr>
        <p:spPr>
          <a:xfrm>
            <a:off x="7591910" y="318395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485"/>
                </a:lnTo>
                <a:lnTo>
                  <a:pt x="6570" y="28214"/>
                </a:lnTo>
                <a:lnTo>
                  <a:pt x="13141" y="28214"/>
                </a:lnTo>
                <a:lnTo>
                  <a:pt x="21804" y="27144"/>
                </a:lnTo>
                <a:lnTo>
                  <a:pt x="27984" y="23953"/>
                </a:lnTo>
                <a:lnTo>
                  <a:pt x="31687" y="18667"/>
                </a:lnTo>
                <a:lnTo>
                  <a:pt x="32920" y="11312"/>
                </a:lnTo>
                <a:lnTo>
                  <a:pt x="32920" y="5589"/>
                </a:lnTo>
                <a:lnTo>
                  <a:pt x="26349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5" name="object 1685"/>
          <p:cNvSpPr/>
          <p:nvPr/>
        </p:nvSpPr>
        <p:spPr>
          <a:xfrm>
            <a:off x="7575416" y="3214963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589"/>
                </a:moveTo>
                <a:lnTo>
                  <a:pt x="13076" y="0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6" name="object 1686"/>
          <p:cNvSpPr/>
          <p:nvPr/>
        </p:nvSpPr>
        <p:spPr>
          <a:xfrm>
            <a:off x="7581922" y="320923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844" y="0"/>
                </a:moveTo>
                <a:lnTo>
                  <a:pt x="0" y="11312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7" name="object 1687"/>
          <p:cNvSpPr/>
          <p:nvPr/>
        </p:nvSpPr>
        <p:spPr>
          <a:xfrm>
            <a:off x="7575416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8" name="object 1688"/>
          <p:cNvSpPr/>
          <p:nvPr/>
        </p:nvSpPr>
        <p:spPr>
          <a:xfrm>
            <a:off x="7628116" y="3198066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702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9" name="object 1689"/>
          <p:cNvSpPr/>
          <p:nvPr/>
        </p:nvSpPr>
        <p:spPr>
          <a:xfrm>
            <a:off x="7621545" y="3198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0" name="object 1690"/>
          <p:cNvSpPr/>
          <p:nvPr/>
        </p:nvSpPr>
        <p:spPr>
          <a:xfrm>
            <a:off x="7621545" y="3198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1" name="object 1691"/>
          <p:cNvSpPr/>
          <p:nvPr/>
        </p:nvSpPr>
        <p:spPr>
          <a:xfrm>
            <a:off x="7628116" y="31923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2" name="object 1692"/>
          <p:cNvSpPr/>
          <p:nvPr/>
        </p:nvSpPr>
        <p:spPr>
          <a:xfrm>
            <a:off x="6859509" y="3504908"/>
            <a:ext cx="33052" cy="28214"/>
          </a:xfrm>
          <a:prstGeom prst="rect">
            <a:avLst/>
          </a:prstGeom>
          <a:blipFill>
            <a:blip r:embed="rId2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93" name="object 1693"/>
          <p:cNvSpPr/>
          <p:nvPr/>
        </p:nvSpPr>
        <p:spPr>
          <a:xfrm>
            <a:off x="6859509" y="350490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31"/>
                </a:lnTo>
                <a:lnTo>
                  <a:pt x="6505" y="28214"/>
                </a:lnTo>
                <a:lnTo>
                  <a:pt x="13273" y="28214"/>
                </a:lnTo>
                <a:lnTo>
                  <a:pt x="21880" y="27165"/>
                </a:lnTo>
                <a:lnTo>
                  <a:pt x="28066" y="24008"/>
                </a:lnTo>
                <a:lnTo>
                  <a:pt x="31800" y="18728"/>
                </a:lnTo>
                <a:lnTo>
                  <a:pt x="33052" y="11312"/>
                </a:lnTo>
                <a:lnTo>
                  <a:pt x="33052" y="5729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729"/>
                </a:lnTo>
                <a:lnTo>
                  <a:pt x="0" y="1131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4" name="object 1694"/>
          <p:cNvSpPr/>
          <p:nvPr/>
        </p:nvSpPr>
        <p:spPr>
          <a:xfrm>
            <a:off x="6849520" y="3535914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11172"/>
                </a:moveTo>
                <a:lnTo>
                  <a:pt x="13273" y="0"/>
                </a:lnTo>
              </a:path>
            </a:pathLst>
          </a:custGeom>
          <a:ln w="5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5" name="object 1695"/>
          <p:cNvSpPr/>
          <p:nvPr/>
        </p:nvSpPr>
        <p:spPr>
          <a:xfrm>
            <a:off x="6869299" y="35359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6" name="object 1696"/>
          <p:cNvSpPr/>
          <p:nvPr/>
        </p:nvSpPr>
        <p:spPr>
          <a:xfrm>
            <a:off x="6856223" y="3535914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3076" y="0"/>
                </a:moveTo>
                <a:lnTo>
                  <a:pt x="0" y="11172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7" name="object 1697"/>
          <p:cNvSpPr/>
          <p:nvPr/>
        </p:nvSpPr>
        <p:spPr>
          <a:xfrm>
            <a:off x="6849520" y="35528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8" name="object 1698"/>
          <p:cNvSpPr/>
          <p:nvPr/>
        </p:nvSpPr>
        <p:spPr>
          <a:xfrm>
            <a:off x="6889143" y="3496533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5">
                <a:moveTo>
                  <a:pt x="13207" y="0"/>
                </a:moveTo>
                <a:lnTo>
                  <a:pt x="0" y="16896"/>
                </a:lnTo>
              </a:path>
            </a:pathLst>
          </a:custGeom>
          <a:ln w="61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9" name="object 1699"/>
          <p:cNvSpPr/>
          <p:nvPr/>
        </p:nvSpPr>
        <p:spPr>
          <a:xfrm>
            <a:off x="6889143" y="3519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0" name="object 1700"/>
          <p:cNvSpPr/>
          <p:nvPr/>
        </p:nvSpPr>
        <p:spPr>
          <a:xfrm>
            <a:off x="6882572" y="3496533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22485"/>
                </a:moveTo>
                <a:lnTo>
                  <a:pt x="13273" y="0"/>
                </a:lnTo>
              </a:path>
            </a:pathLst>
          </a:custGeom>
          <a:ln w="62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1" name="object 1701"/>
          <p:cNvSpPr/>
          <p:nvPr/>
        </p:nvSpPr>
        <p:spPr>
          <a:xfrm>
            <a:off x="6895846" y="34908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2" name="object 1702"/>
          <p:cNvSpPr/>
          <p:nvPr/>
        </p:nvSpPr>
        <p:spPr>
          <a:xfrm>
            <a:off x="7242268" y="2361905"/>
            <a:ext cx="19778" cy="16873"/>
          </a:xfrm>
          <a:prstGeom prst="rect">
            <a:avLst/>
          </a:prstGeom>
          <a:blipFill>
            <a:blip r:embed="rId2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03" name="object 1703"/>
          <p:cNvSpPr/>
          <p:nvPr/>
        </p:nvSpPr>
        <p:spPr>
          <a:xfrm>
            <a:off x="7242268" y="236190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155"/>
                </a:lnTo>
                <a:lnTo>
                  <a:pt x="19778" y="5549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4" name="object 1704"/>
          <p:cNvSpPr/>
          <p:nvPr/>
        </p:nvSpPr>
        <p:spPr>
          <a:xfrm>
            <a:off x="8179158" y="2418189"/>
            <a:ext cx="19778" cy="16873"/>
          </a:xfrm>
          <a:prstGeom prst="rect">
            <a:avLst/>
          </a:prstGeom>
          <a:blipFill>
            <a:blip r:embed="rId2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05" name="object 1705"/>
          <p:cNvSpPr/>
          <p:nvPr/>
        </p:nvSpPr>
        <p:spPr>
          <a:xfrm>
            <a:off x="8179158" y="241818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155"/>
                </a:lnTo>
                <a:lnTo>
                  <a:pt x="19778" y="5549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6" name="object 1706"/>
          <p:cNvSpPr/>
          <p:nvPr/>
        </p:nvSpPr>
        <p:spPr>
          <a:xfrm>
            <a:off x="8152611" y="2277367"/>
            <a:ext cx="19844" cy="16929"/>
          </a:xfrm>
          <a:prstGeom prst="rect">
            <a:avLst/>
          </a:prstGeom>
          <a:blipFill>
            <a:blip r:embed="rId2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07" name="object 1707"/>
          <p:cNvSpPr/>
          <p:nvPr/>
        </p:nvSpPr>
        <p:spPr>
          <a:xfrm>
            <a:off x="8152611" y="227736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929"/>
                </a:lnTo>
                <a:lnTo>
                  <a:pt x="6702" y="16929"/>
                </a:lnTo>
                <a:lnTo>
                  <a:pt x="13273" y="16929"/>
                </a:lnTo>
                <a:lnTo>
                  <a:pt x="19844" y="11211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8" name="object 1708"/>
          <p:cNvSpPr/>
          <p:nvPr/>
        </p:nvSpPr>
        <p:spPr>
          <a:xfrm>
            <a:off x="7908565" y="3550025"/>
            <a:ext cx="19778" cy="16896"/>
          </a:xfrm>
          <a:prstGeom prst="rect">
            <a:avLst/>
          </a:prstGeom>
          <a:blipFill>
            <a:blip r:embed="rId2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09" name="object 1709"/>
          <p:cNvSpPr/>
          <p:nvPr/>
        </p:nvSpPr>
        <p:spPr>
          <a:xfrm>
            <a:off x="7908565" y="355002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702" y="16896"/>
                </a:lnTo>
                <a:lnTo>
                  <a:pt x="13207" y="1689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0" name="object 1710"/>
          <p:cNvSpPr/>
          <p:nvPr/>
        </p:nvSpPr>
        <p:spPr>
          <a:xfrm>
            <a:off x="7704077" y="2851697"/>
            <a:ext cx="19778" cy="16873"/>
          </a:xfrm>
          <a:prstGeom prst="rect">
            <a:avLst/>
          </a:prstGeom>
          <a:blipFill>
            <a:blip r:embed="rId2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11" name="object 1711"/>
          <p:cNvSpPr/>
          <p:nvPr/>
        </p:nvSpPr>
        <p:spPr>
          <a:xfrm>
            <a:off x="7704077" y="285169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2" name="object 1712"/>
          <p:cNvSpPr/>
          <p:nvPr/>
        </p:nvSpPr>
        <p:spPr>
          <a:xfrm>
            <a:off x="7545782" y="3217760"/>
            <a:ext cx="19778" cy="16896"/>
          </a:xfrm>
          <a:prstGeom prst="rect">
            <a:avLst/>
          </a:prstGeom>
          <a:blipFill>
            <a:blip r:embed="rId2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13" name="object 1713"/>
          <p:cNvSpPr/>
          <p:nvPr/>
        </p:nvSpPr>
        <p:spPr>
          <a:xfrm>
            <a:off x="7545782" y="321776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505" y="16896"/>
                </a:lnTo>
                <a:lnTo>
                  <a:pt x="13076" y="16896"/>
                </a:lnTo>
                <a:lnTo>
                  <a:pt x="19778" y="11312"/>
                </a:lnTo>
                <a:lnTo>
                  <a:pt x="19778" y="5583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4" name="object 1714"/>
          <p:cNvSpPr/>
          <p:nvPr/>
        </p:nvSpPr>
        <p:spPr>
          <a:xfrm>
            <a:off x="7519234" y="3088268"/>
            <a:ext cx="33052" cy="28085"/>
          </a:xfrm>
          <a:prstGeom prst="rect">
            <a:avLst/>
          </a:prstGeom>
          <a:blipFill>
            <a:blip r:embed="rId2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15" name="object 1715"/>
          <p:cNvSpPr/>
          <p:nvPr/>
        </p:nvSpPr>
        <p:spPr>
          <a:xfrm>
            <a:off x="7519234" y="308826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479"/>
                </a:lnTo>
                <a:lnTo>
                  <a:pt x="6702" y="28085"/>
                </a:lnTo>
                <a:lnTo>
                  <a:pt x="13273" y="28085"/>
                </a:lnTo>
                <a:lnTo>
                  <a:pt x="21963" y="27033"/>
                </a:lnTo>
                <a:lnTo>
                  <a:pt x="28140" y="23874"/>
                </a:lnTo>
                <a:lnTo>
                  <a:pt x="31828" y="18602"/>
                </a:lnTo>
                <a:lnTo>
                  <a:pt x="33052" y="11211"/>
                </a:lnTo>
                <a:lnTo>
                  <a:pt x="33052" y="5605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6" name="object 1716"/>
          <p:cNvSpPr/>
          <p:nvPr/>
        </p:nvSpPr>
        <p:spPr>
          <a:xfrm>
            <a:off x="7502676" y="3119157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718"/>
                </a:moveTo>
                <a:lnTo>
                  <a:pt x="13273" y="0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7" name="object 1717"/>
          <p:cNvSpPr/>
          <p:nvPr/>
        </p:nvSpPr>
        <p:spPr>
          <a:xfrm>
            <a:off x="7515949" y="3119157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0"/>
                </a:moveTo>
                <a:lnTo>
                  <a:pt x="0" y="5718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8" name="object 1718"/>
          <p:cNvSpPr/>
          <p:nvPr/>
        </p:nvSpPr>
        <p:spPr>
          <a:xfrm>
            <a:off x="7509444" y="3130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9" name="object 1719"/>
          <p:cNvSpPr/>
          <p:nvPr/>
        </p:nvSpPr>
        <p:spPr>
          <a:xfrm>
            <a:off x="7555572" y="3102227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570" y="0"/>
                </a:moveTo>
                <a:lnTo>
                  <a:pt x="0" y="5774"/>
                </a:lnTo>
              </a:path>
            </a:pathLst>
          </a:custGeom>
          <a:ln w="60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0" name="object 1720"/>
          <p:cNvSpPr/>
          <p:nvPr/>
        </p:nvSpPr>
        <p:spPr>
          <a:xfrm>
            <a:off x="7549002" y="3108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1" name="object 1721"/>
          <p:cNvSpPr/>
          <p:nvPr/>
        </p:nvSpPr>
        <p:spPr>
          <a:xfrm>
            <a:off x="7549002" y="309667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49"/>
                </a:moveTo>
                <a:lnTo>
                  <a:pt x="6570" y="0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2" name="object 1722"/>
          <p:cNvSpPr/>
          <p:nvPr/>
        </p:nvSpPr>
        <p:spPr>
          <a:xfrm>
            <a:off x="7562143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3" name="object 1723"/>
          <p:cNvSpPr/>
          <p:nvPr/>
        </p:nvSpPr>
        <p:spPr>
          <a:xfrm>
            <a:off x="6008370" y="2705325"/>
            <a:ext cx="19808" cy="16873"/>
          </a:xfrm>
          <a:prstGeom prst="rect">
            <a:avLst/>
          </a:prstGeom>
          <a:blipFill>
            <a:blip r:embed="rId2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24" name="object 1724"/>
          <p:cNvSpPr/>
          <p:nvPr/>
        </p:nvSpPr>
        <p:spPr>
          <a:xfrm>
            <a:off x="6008370" y="270532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548" y="16873"/>
                </a:lnTo>
                <a:lnTo>
                  <a:pt x="13260" y="16873"/>
                </a:lnTo>
                <a:lnTo>
                  <a:pt x="19808" y="11324"/>
                </a:lnTo>
                <a:lnTo>
                  <a:pt x="19808" y="5605"/>
                </a:lnTo>
                <a:lnTo>
                  <a:pt x="19808" y="0"/>
                </a:lnTo>
                <a:lnTo>
                  <a:pt x="13260" y="0"/>
                </a:lnTo>
                <a:lnTo>
                  <a:pt x="6548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5" name="object 1725"/>
          <p:cNvSpPr/>
          <p:nvPr/>
        </p:nvSpPr>
        <p:spPr>
          <a:xfrm>
            <a:off x="7836021" y="3459937"/>
            <a:ext cx="19778" cy="16901"/>
          </a:xfrm>
          <a:prstGeom prst="rect">
            <a:avLst/>
          </a:prstGeom>
          <a:blipFill>
            <a:blip r:embed="rId2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26" name="object 1726"/>
          <p:cNvSpPr/>
          <p:nvPr/>
        </p:nvSpPr>
        <p:spPr>
          <a:xfrm>
            <a:off x="7836021" y="345993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778" y="11172"/>
                </a:lnTo>
                <a:lnTo>
                  <a:pt x="19778" y="5589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7" name="object 1727"/>
          <p:cNvSpPr/>
          <p:nvPr/>
        </p:nvSpPr>
        <p:spPr>
          <a:xfrm>
            <a:off x="7479809" y="3122072"/>
            <a:ext cx="19647" cy="16913"/>
          </a:xfrm>
          <a:prstGeom prst="rect">
            <a:avLst/>
          </a:prstGeom>
          <a:blipFill>
            <a:blip r:embed="rId2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28" name="object 1728"/>
          <p:cNvSpPr/>
          <p:nvPr/>
        </p:nvSpPr>
        <p:spPr>
          <a:xfrm>
            <a:off x="7479809" y="3122072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605"/>
                </a:moveTo>
                <a:lnTo>
                  <a:pt x="0" y="11189"/>
                </a:lnTo>
                <a:lnTo>
                  <a:pt x="0" y="16913"/>
                </a:lnTo>
                <a:lnTo>
                  <a:pt x="6505" y="16913"/>
                </a:lnTo>
                <a:lnTo>
                  <a:pt x="13076" y="16913"/>
                </a:lnTo>
                <a:lnTo>
                  <a:pt x="19647" y="11189"/>
                </a:lnTo>
                <a:lnTo>
                  <a:pt x="19647" y="5605"/>
                </a:lnTo>
                <a:lnTo>
                  <a:pt x="19647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9" name="object 1729"/>
          <p:cNvSpPr/>
          <p:nvPr/>
        </p:nvSpPr>
        <p:spPr>
          <a:xfrm>
            <a:off x="7545782" y="2930629"/>
            <a:ext cx="32854" cy="28029"/>
          </a:xfrm>
          <a:prstGeom prst="rect">
            <a:avLst/>
          </a:prstGeom>
          <a:blipFill>
            <a:blip r:embed="rId2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30" name="object 1730"/>
          <p:cNvSpPr/>
          <p:nvPr/>
        </p:nvSpPr>
        <p:spPr>
          <a:xfrm>
            <a:off x="7545782" y="293062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05" y="28029"/>
                </a:lnTo>
                <a:lnTo>
                  <a:pt x="13076" y="28029"/>
                </a:lnTo>
                <a:lnTo>
                  <a:pt x="21766" y="26985"/>
                </a:lnTo>
                <a:lnTo>
                  <a:pt x="27943" y="23839"/>
                </a:lnTo>
                <a:lnTo>
                  <a:pt x="31631" y="18569"/>
                </a:lnTo>
                <a:lnTo>
                  <a:pt x="32854" y="11155"/>
                </a:lnTo>
                <a:lnTo>
                  <a:pt x="32854" y="554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1" name="object 1731"/>
          <p:cNvSpPr/>
          <p:nvPr/>
        </p:nvSpPr>
        <p:spPr>
          <a:xfrm>
            <a:off x="7588493" y="291650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19778" y="0"/>
                </a:moveTo>
                <a:lnTo>
                  <a:pt x="0" y="16873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2" name="object 1732"/>
          <p:cNvSpPr/>
          <p:nvPr/>
        </p:nvSpPr>
        <p:spPr>
          <a:xfrm>
            <a:off x="7581922" y="29389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3" name="object 1733"/>
          <p:cNvSpPr/>
          <p:nvPr/>
        </p:nvSpPr>
        <p:spPr>
          <a:xfrm>
            <a:off x="7581922" y="2922108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873"/>
                </a:moveTo>
                <a:lnTo>
                  <a:pt x="13273" y="0"/>
                </a:lnTo>
              </a:path>
            </a:pathLst>
          </a:custGeom>
          <a:ln w="61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4" name="object 1734"/>
          <p:cNvSpPr/>
          <p:nvPr/>
        </p:nvSpPr>
        <p:spPr>
          <a:xfrm>
            <a:off x="7601767" y="2916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5" name="object 1735"/>
          <p:cNvSpPr/>
          <p:nvPr/>
        </p:nvSpPr>
        <p:spPr>
          <a:xfrm>
            <a:off x="7515949" y="2955855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 h="0">
                <a:moveTo>
                  <a:pt x="0" y="0"/>
                </a:moveTo>
                <a:lnTo>
                  <a:pt x="33052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6" name="object 1736"/>
          <p:cNvSpPr/>
          <p:nvPr/>
        </p:nvSpPr>
        <p:spPr>
          <a:xfrm>
            <a:off x="7555572" y="29558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7" name="object 1737"/>
          <p:cNvSpPr/>
          <p:nvPr/>
        </p:nvSpPr>
        <p:spPr>
          <a:xfrm>
            <a:off x="7529223" y="2955855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26349" y="0"/>
                </a:moveTo>
                <a:lnTo>
                  <a:pt x="0" y="5605"/>
                </a:lnTo>
              </a:path>
            </a:pathLst>
          </a:custGeom>
          <a:ln w="56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8" name="object 1738"/>
          <p:cNvSpPr/>
          <p:nvPr/>
        </p:nvSpPr>
        <p:spPr>
          <a:xfrm>
            <a:off x="7522520" y="29614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9" name="object 1739"/>
          <p:cNvSpPr/>
          <p:nvPr/>
        </p:nvSpPr>
        <p:spPr>
          <a:xfrm>
            <a:off x="8238428" y="2316777"/>
            <a:ext cx="19778" cy="16873"/>
          </a:xfrm>
          <a:prstGeom prst="rect">
            <a:avLst/>
          </a:prstGeom>
          <a:blipFill>
            <a:blip r:embed="rId2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40" name="object 1740"/>
          <p:cNvSpPr/>
          <p:nvPr/>
        </p:nvSpPr>
        <p:spPr>
          <a:xfrm>
            <a:off x="8238428" y="231677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702" y="16873"/>
                </a:lnTo>
                <a:lnTo>
                  <a:pt x="13207" y="16873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207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1" name="object 1741"/>
          <p:cNvSpPr/>
          <p:nvPr/>
        </p:nvSpPr>
        <p:spPr>
          <a:xfrm>
            <a:off x="6819886" y="3544295"/>
            <a:ext cx="19778" cy="16901"/>
          </a:xfrm>
          <a:prstGeom prst="rect">
            <a:avLst/>
          </a:prstGeom>
          <a:blipFill>
            <a:blip r:embed="rId2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42" name="object 1742"/>
          <p:cNvSpPr/>
          <p:nvPr/>
        </p:nvSpPr>
        <p:spPr>
          <a:xfrm>
            <a:off x="6819886" y="354429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702" y="16901"/>
                </a:lnTo>
                <a:lnTo>
                  <a:pt x="13273" y="16901"/>
                </a:lnTo>
                <a:lnTo>
                  <a:pt x="19778" y="11312"/>
                </a:lnTo>
                <a:lnTo>
                  <a:pt x="19778" y="5729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3" name="object 1743"/>
          <p:cNvSpPr/>
          <p:nvPr/>
        </p:nvSpPr>
        <p:spPr>
          <a:xfrm>
            <a:off x="7446691" y="2998180"/>
            <a:ext cx="33117" cy="28085"/>
          </a:xfrm>
          <a:prstGeom prst="rect">
            <a:avLst/>
          </a:prstGeom>
          <a:blipFill>
            <a:blip r:embed="rId2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44" name="object 1744"/>
          <p:cNvSpPr/>
          <p:nvPr/>
        </p:nvSpPr>
        <p:spPr>
          <a:xfrm>
            <a:off x="7446691" y="299818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535"/>
                </a:lnTo>
                <a:lnTo>
                  <a:pt x="6570" y="28085"/>
                </a:lnTo>
                <a:lnTo>
                  <a:pt x="13273" y="28085"/>
                </a:lnTo>
                <a:lnTo>
                  <a:pt x="21890" y="27041"/>
                </a:lnTo>
                <a:lnTo>
                  <a:pt x="28099" y="23895"/>
                </a:lnTo>
                <a:lnTo>
                  <a:pt x="31855" y="18625"/>
                </a:lnTo>
                <a:lnTo>
                  <a:pt x="33117" y="11211"/>
                </a:lnTo>
                <a:lnTo>
                  <a:pt x="33117" y="5605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5" name="object 1745"/>
          <p:cNvSpPr/>
          <p:nvPr/>
        </p:nvSpPr>
        <p:spPr>
          <a:xfrm>
            <a:off x="6166677" y="2733523"/>
            <a:ext cx="19804" cy="16929"/>
          </a:xfrm>
          <a:prstGeom prst="rect">
            <a:avLst/>
          </a:prstGeom>
          <a:blipFill>
            <a:blip r:embed="rId2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46" name="object 1746"/>
          <p:cNvSpPr/>
          <p:nvPr/>
        </p:nvSpPr>
        <p:spPr>
          <a:xfrm>
            <a:off x="6166677" y="273352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929"/>
                </a:lnTo>
                <a:lnTo>
                  <a:pt x="6708" y="16929"/>
                </a:lnTo>
                <a:lnTo>
                  <a:pt x="13260" y="16929"/>
                </a:lnTo>
                <a:lnTo>
                  <a:pt x="19804" y="11211"/>
                </a:lnTo>
                <a:lnTo>
                  <a:pt x="19804" y="5605"/>
                </a:lnTo>
                <a:lnTo>
                  <a:pt x="19804" y="0"/>
                </a:lnTo>
                <a:lnTo>
                  <a:pt x="13260" y="0"/>
                </a:lnTo>
                <a:lnTo>
                  <a:pt x="6708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7" name="object 1747"/>
          <p:cNvSpPr/>
          <p:nvPr/>
        </p:nvSpPr>
        <p:spPr>
          <a:xfrm>
            <a:off x="6150138" y="274193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0" y="0"/>
                </a:moveTo>
                <a:lnTo>
                  <a:pt x="1326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8" name="object 1748"/>
          <p:cNvSpPr/>
          <p:nvPr/>
        </p:nvSpPr>
        <p:spPr>
          <a:xfrm>
            <a:off x="6169950" y="27419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9" name="object 1749"/>
          <p:cNvSpPr/>
          <p:nvPr/>
        </p:nvSpPr>
        <p:spPr>
          <a:xfrm>
            <a:off x="6150138" y="2741932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11" y="5549"/>
                </a:moveTo>
                <a:lnTo>
                  <a:pt x="0" y="0"/>
                </a:lnTo>
              </a:path>
            </a:pathLst>
          </a:custGeom>
          <a:ln w="56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0" name="object 1750"/>
          <p:cNvSpPr/>
          <p:nvPr/>
        </p:nvSpPr>
        <p:spPr>
          <a:xfrm>
            <a:off x="6143593" y="27419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1" name="object 1751"/>
          <p:cNvSpPr/>
          <p:nvPr/>
        </p:nvSpPr>
        <p:spPr>
          <a:xfrm>
            <a:off x="7360940" y="3060070"/>
            <a:ext cx="19778" cy="16929"/>
          </a:xfrm>
          <a:prstGeom prst="rect">
            <a:avLst/>
          </a:prstGeom>
          <a:blipFill>
            <a:blip r:embed="rId2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52" name="object 1752"/>
          <p:cNvSpPr/>
          <p:nvPr/>
        </p:nvSpPr>
        <p:spPr>
          <a:xfrm>
            <a:off x="7360940" y="306007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3" name="object 1753"/>
          <p:cNvSpPr/>
          <p:nvPr/>
        </p:nvSpPr>
        <p:spPr>
          <a:xfrm>
            <a:off x="7390575" y="304594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0"/>
                </a:moveTo>
                <a:lnTo>
                  <a:pt x="0" y="11324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4" name="object 1754"/>
          <p:cNvSpPr/>
          <p:nvPr/>
        </p:nvSpPr>
        <p:spPr>
          <a:xfrm>
            <a:off x="7384004" y="306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5" name="object 1755"/>
          <p:cNvSpPr/>
          <p:nvPr/>
        </p:nvSpPr>
        <p:spPr>
          <a:xfrm>
            <a:off x="7384004" y="305154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324"/>
                </a:moveTo>
                <a:lnTo>
                  <a:pt x="6570" y="0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6" name="object 1756"/>
          <p:cNvSpPr/>
          <p:nvPr/>
        </p:nvSpPr>
        <p:spPr>
          <a:xfrm>
            <a:off x="7390575" y="30459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7" name="object 1757"/>
          <p:cNvSpPr/>
          <p:nvPr/>
        </p:nvSpPr>
        <p:spPr>
          <a:xfrm>
            <a:off x="7417056" y="3017913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5549"/>
                </a:moveTo>
                <a:lnTo>
                  <a:pt x="26415" y="0"/>
                </a:lnTo>
              </a:path>
            </a:pathLst>
          </a:custGeom>
          <a:ln w="56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8" name="object 1758"/>
          <p:cNvSpPr/>
          <p:nvPr/>
        </p:nvSpPr>
        <p:spPr>
          <a:xfrm>
            <a:off x="7430198" y="3023463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26349" y="0"/>
                </a:moveTo>
                <a:lnTo>
                  <a:pt x="0" y="5605"/>
                </a:lnTo>
              </a:path>
            </a:pathLst>
          </a:custGeom>
          <a:ln w="56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9" name="object 1759"/>
          <p:cNvSpPr/>
          <p:nvPr/>
        </p:nvSpPr>
        <p:spPr>
          <a:xfrm>
            <a:off x="7423627" y="30290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0" name="object 1760"/>
          <p:cNvSpPr/>
          <p:nvPr/>
        </p:nvSpPr>
        <p:spPr>
          <a:xfrm>
            <a:off x="7483029" y="2972785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141" y="0"/>
                </a:moveTo>
                <a:lnTo>
                  <a:pt x="0" y="22479"/>
                </a:lnTo>
              </a:path>
            </a:pathLst>
          </a:custGeom>
          <a:ln w="63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1" name="object 1761"/>
          <p:cNvSpPr/>
          <p:nvPr/>
        </p:nvSpPr>
        <p:spPr>
          <a:xfrm>
            <a:off x="7483029" y="30009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2" name="object 1762"/>
          <p:cNvSpPr/>
          <p:nvPr/>
        </p:nvSpPr>
        <p:spPr>
          <a:xfrm>
            <a:off x="7476326" y="2978391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22591"/>
                </a:moveTo>
                <a:lnTo>
                  <a:pt x="13273" y="0"/>
                </a:lnTo>
              </a:path>
            </a:pathLst>
          </a:custGeom>
          <a:ln w="63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3" name="object 1763"/>
          <p:cNvSpPr/>
          <p:nvPr/>
        </p:nvSpPr>
        <p:spPr>
          <a:xfrm>
            <a:off x="7489600" y="29727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4" name="object 1764"/>
          <p:cNvSpPr/>
          <p:nvPr/>
        </p:nvSpPr>
        <p:spPr>
          <a:xfrm>
            <a:off x="6945259" y="3578094"/>
            <a:ext cx="19844" cy="16901"/>
          </a:xfrm>
          <a:prstGeom prst="rect">
            <a:avLst/>
          </a:prstGeom>
          <a:blipFill>
            <a:blip r:embed="rId2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65" name="object 1765"/>
          <p:cNvSpPr/>
          <p:nvPr/>
        </p:nvSpPr>
        <p:spPr>
          <a:xfrm>
            <a:off x="6945259" y="357809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273" y="16901"/>
                </a:lnTo>
                <a:lnTo>
                  <a:pt x="19844" y="11312"/>
                </a:lnTo>
                <a:lnTo>
                  <a:pt x="19844" y="572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6" name="object 1766"/>
          <p:cNvSpPr/>
          <p:nvPr/>
        </p:nvSpPr>
        <p:spPr>
          <a:xfrm>
            <a:off x="7209150" y="2468866"/>
            <a:ext cx="19844" cy="16873"/>
          </a:xfrm>
          <a:prstGeom prst="rect">
            <a:avLst/>
          </a:prstGeom>
          <a:blipFill>
            <a:blip r:embed="rId2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67" name="object 1767"/>
          <p:cNvSpPr/>
          <p:nvPr/>
        </p:nvSpPr>
        <p:spPr>
          <a:xfrm>
            <a:off x="7209150" y="246886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55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844" y="11155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8" name="object 1768"/>
          <p:cNvSpPr/>
          <p:nvPr/>
        </p:nvSpPr>
        <p:spPr>
          <a:xfrm>
            <a:off x="7763478" y="3364126"/>
            <a:ext cx="19844" cy="16901"/>
          </a:xfrm>
          <a:prstGeom prst="rect">
            <a:avLst/>
          </a:prstGeom>
          <a:blipFill>
            <a:blip r:embed="rId2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69" name="object 1769"/>
          <p:cNvSpPr/>
          <p:nvPr/>
        </p:nvSpPr>
        <p:spPr>
          <a:xfrm>
            <a:off x="7763478" y="336412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70" y="16901"/>
                </a:lnTo>
                <a:lnTo>
                  <a:pt x="13076" y="16901"/>
                </a:lnTo>
                <a:lnTo>
                  <a:pt x="19844" y="11312"/>
                </a:lnTo>
                <a:lnTo>
                  <a:pt x="19844" y="5729"/>
                </a:lnTo>
                <a:lnTo>
                  <a:pt x="19844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0" name="object 1770"/>
          <p:cNvSpPr/>
          <p:nvPr/>
        </p:nvSpPr>
        <p:spPr>
          <a:xfrm>
            <a:off x="7591910" y="2885501"/>
            <a:ext cx="32920" cy="28197"/>
          </a:xfrm>
          <a:prstGeom prst="rect">
            <a:avLst/>
          </a:prstGeom>
          <a:blipFill>
            <a:blip r:embed="rId2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71" name="object 1771"/>
          <p:cNvSpPr/>
          <p:nvPr/>
        </p:nvSpPr>
        <p:spPr>
          <a:xfrm>
            <a:off x="7591910" y="2885501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591"/>
                </a:lnTo>
                <a:lnTo>
                  <a:pt x="6570" y="28197"/>
                </a:lnTo>
                <a:lnTo>
                  <a:pt x="13141" y="28197"/>
                </a:lnTo>
                <a:lnTo>
                  <a:pt x="21804" y="27145"/>
                </a:lnTo>
                <a:lnTo>
                  <a:pt x="27984" y="23986"/>
                </a:lnTo>
                <a:lnTo>
                  <a:pt x="31687" y="18714"/>
                </a:lnTo>
                <a:lnTo>
                  <a:pt x="32920" y="11324"/>
                </a:lnTo>
                <a:lnTo>
                  <a:pt x="32920" y="5718"/>
                </a:lnTo>
                <a:lnTo>
                  <a:pt x="26349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2" name="object 1772"/>
          <p:cNvSpPr/>
          <p:nvPr/>
        </p:nvSpPr>
        <p:spPr>
          <a:xfrm>
            <a:off x="7608272" y="287709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605"/>
                </a:lnTo>
              </a:path>
            </a:pathLst>
          </a:custGeom>
          <a:ln w="5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3" name="object 1773"/>
          <p:cNvSpPr/>
          <p:nvPr/>
        </p:nvSpPr>
        <p:spPr>
          <a:xfrm>
            <a:off x="7614973" y="2888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4" name="object 1774"/>
          <p:cNvSpPr/>
          <p:nvPr/>
        </p:nvSpPr>
        <p:spPr>
          <a:xfrm>
            <a:off x="7608272" y="2882698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11324"/>
                </a:moveTo>
                <a:lnTo>
                  <a:pt x="0" y="0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5" name="object 1775"/>
          <p:cNvSpPr/>
          <p:nvPr/>
        </p:nvSpPr>
        <p:spPr>
          <a:xfrm>
            <a:off x="7601767" y="28770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6" name="object 1776"/>
          <p:cNvSpPr/>
          <p:nvPr/>
        </p:nvSpPr>
        <p:spPr>
          <a:xfrm>
            <a:off x="7360940" y="2322383"/>
            <a:ext cx="19778" cy="16873"/>
          </a:xfrm>
          <a:prstGeom prst="rect">
            <a:avLst/>
          </a:prstGeom>
          <a:blipFill>
            <a:blip r:embed="rId2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77" name="object 1777"/>
          <p:cNvSpPr/>
          <p:nvPr/>
        </p:nvSpPr>
        <p:spPr>
          <a:xfrm>
            <a:off x="7360940" y="232238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778" y="11267"/>
                </a:lnTo>
                <a:lnTo>
                  <a:pt x="19778" y="5718"/>
                </a:lnTo>
                <a:lnTo>
                  <a:pt x="19778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8" name="object 1778"/>
          <p:cNvSpPr/>
          <p:nvPr/>
        </p:nvSpPr>
        <p:spPr>
          <a:xfrm>
            <a:off x="7351083" y="2325130"/>
            <a:ext cx="13335" cy="6350"/>
          </a:xfrm>
          <a:custGeom>
            <a:avLst/>
            <a:gdLst/>
            <a:ahLst/>
            <a:cxnLst/>
            <a:rect l="l" t="t" r="r" b="b"/>
            <a:pathLst>
              <a:path w="13334" h="6350">
                <a:moveTo>
                  <a:pt x="0" y="0"/>
                </a:moveTo>
                <a:lnTo>
                  <a:pt x="13141" y="5774"/>
                </a:lnTo>
              </a:path>
            </a:pathLst>
          </a:custGeom>
          <a:ln w="57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9" name="object 1779"/>
          <p:cNvSpPr/>
          <p:nvPr/>
        </p:nvSpPr>
        <p:spPr>
          <a:xfrm>
            <a:off x="7370730" y="23309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0" name="object 1780"/>
          <p:cNvSpPr/>
          <p:nvPr/>
        </p:nvSpPr>
        <p:spPr>
          <a:xfrm>
            <a:off x="7351083" y="2330904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141" y="5549"/>
                </a:moveTo>
                <a:lnTo>
                  <a:pt x="0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1" name="object 1781"/>
          <p:cNvSpPr/>
          <p:nvPr/>
        </p:nvSpPr>
        <p:spPr>
          <a:xfrm>
            <a:off x="7344381" y="23309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2" name="object 1782"/>
          <p:cNvSpPr/>
          <p:nvPr/>
        </p:nvSpPr>
        <p:spPr>
          <a:xfrm>
            <a:off x="6800041" y="3403653"/>
            <a:ext cx="19844" cy="16761"/>
          </a:xfrm>
          <a:prstGeom prst="rect">
            <a:avLst/>
          </a:prstGeom>
          <a:blipFill>
            <a:blip r:embed="rId2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83" name="object 1783"/>
          <p:cNvSpPr/>
          <p:nvPr/>
        </p:nvSpPr>
        <p:spPr>
          <a:xfrm>
            <a:off x="6800041" y="340365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172"/>
                </a:lnTo>
                <a:lnTo>
                  <a:pt x="0" y="16761"/>
                </a:lnTo>
                <a:lnTo>
                  <a:pt x="6768" y="16761"/>
                </a:lnTo>
                <a:lnTo>
                  <a:pt x="13273" y="16761"/>
                </a:lnTo>
                <a:lnTo>
                  <a:pt x="19844" y="11172"/>
                </a:lnTo>
                <a:lnTo>
                  <a:pt x="19844" y="5583"/>
                </a:lnTo>
                <a:lnTo>
                  <a:pt x="19844" y="0"/>
                </a:lnTo>
                <a:lnTo>
                  <a:pt x="13273" y="0"/>
                </a:lnTo>
                <a:lnTo>
                  <a:pt x="6768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4" name="object 1784"/>
          <p:cNvSpPr/>
          <p:nvPr/>
        </p:nvSpPr>
        <p:spPr>
          <a:xfrm>
            <a:off x="6823171" y="343452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583"/>
                </a:moveTo>
                <a:lnTo>
                  <a:pt x="0" y="0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5" name="object 1785"/>
          <p:cNvSpPr/>
          <p:nvPr/>
        </p:nvSpPr>
        <p:spPr>
          <a:xfrm>
            <a:off x="6823171" y="34289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6" name="object 1786"/>
          <p:cNvSpPr/>
          <p:nvPr/>
        </p:nvSpPr>
        <p:spPr>
          <a:xfrm>
            <a:off x="6823171" y="342320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723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7" name="object 1787"/>
          <p:cNvSpPr/>
          <p:nvPr/>
        </p:nvSpPr>
        <p:spPr>
          <a:xfrm>
            <a:off x="6836378" y="3434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8" name="object 1788"/>
          <p:cNvSpPr/>
          <p:nvPr/>
        </p:nvSpPr>
        <p:spPr>
          <a:xfrm>
            <a:off x="6925481" y="3437311"/>
            <a:ext cx="19778" cy="16901"/>
          </a:xfrm>
          <a:prstGeom prst="rect">
            <a:avLst/>
          </a:prstGeom>
          <a:blipFill>
            <a:blip r:embed="rId2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89" name="object 1789"/>
          <p:cNvSpPr/>
          <p:nvPr/>
        </p:nvSpPr>
        <p:spPr>
          <a:xfrm>
            <a:off x="6925481" y="343731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9"/>
                </a:moveTo>
                <a:lnTo>
                  <a:pt x="0" y="11312"/>
                </a:lnTo>
                <a:lnTo>
                  <a:pt x="0" y="16901"/>
                </a:lnTo>
                <a:lnTo>
                  <a:pt x="6505" y="16901"/>
                </a:lnTo>
                <a:lnTo>
                  <a:pt x="13273" y="16901"/>
                </a:lnTo>
                <a:lnTo>
                  <a:pt x="19778" y="11312"/>
                </a:lnTo>
                <a:lnTo>
                  <a:pt x="19778" y="5729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7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0" name="object 1790"/>
          <p:cNvSpPr/>
          <p:nvPr/>
        </p:nvSpPr>
        <p:spPr>
          <a:xfrm>
            <a:off x="6915625" y="3462729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5589"/>
                </a:moveTo>
                <a:lnTo>
                  <a:pt x="13141" y="0"/>
                </a:lnTo>
              </a:path>
            </a:pathLst>
          </a:custGeom>
          <a:ln w="57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1" name="object 1791"/>
          <p:cNvSpPr/>
          <p:nvPr/>
        </p:nvSpPr>
        <p:spPr>
          <a:xfrm>
            <a:off x="6935272" y="34570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2" name="object 1792"/>
          <p:cNvSpPr/>
          <p:nvPr/>
        </p:nvSpPr>
        <p:spPr>
          <a:xfrm>
            <a:off x="6922196" y="346272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3076" y="0"/>
                </a:moveTo>
                <a:lnTo>
                  <a:pt x="0" y="11178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3" name="object 1793"/>
          <p:cNvSpPr/>
          <p:nvPr/>
        </p:nvSpPr>
        <p:spPr>
          <a:xfrm>
            <a:off x="6915625" y="34739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4" name="object 1794"/>
          <p:cNvSpPr/>
          <p:nvPr/>
        </p:nvSpPr>
        <p:spPr>
          <a:xfrm>
            <a:off x="7294967" y="2266099"/>
            <a:ext cx="19778" cy="16873"/>
          </a:xfrm>
          <a:prstGeom prst="rect">
            <a:avLst/>
          </a:prstGeom>
          <a:blipFill>
            <a:blip r:embed="rId2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95" name="object 1795"/>
          <p:cNvSpPr/>
          <p:nvPr/>
        </p:nvSpPr>
        <p:spPr>
          <a:xfrm>
            <a:off x="7294967" y="226609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05" y="16873"/>
                </a:lnTo>
                <a:lnTo>
                  <a:pt x="13273" y="16873"/>
                </a:lnTo>
                <a:lnTo>
                  <a:pt x="19778" y="11267"/>
                </a:lnTo>
                <a:lnTo>
                  <a:pt x="19778" y="5718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6" name="object 1796"/>
          <p:cNvSpPr/>
          <p:nvPr/>
        </p:nvSpPr>
        <p:spPr>
          <a:xfrm>
            <a:off x="7318031" y="2297100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11155"/>
                </a:moveTo>
                <a:lnTo>
                  <a:pt x="0" y="0"/>
                </a:lnTo>
              </a:path>
            </a:pathLst>
          </a:custGeom>
          <a:ln w="63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7" name="object 1797"/>
          <p:cNvSpPr/>
          <p:nvPr/>
        </p:nvSpPr>
        <p:spPr>
          <a:xfrm>
            <a:off x="7318031" y="2291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8" name="object 1798"/>
          <p:cNvSpPr/>
          <p:nvPr/>
        </p:nvSpPr>
        <p:spPr>
          <a:xfrm>
            <a:off x="7318031" y="2291326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570" y="11324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9" name="object 1799"/>
          <p:cNvSpPr/>
          <p:nvPr/>
        </p:nvSpPr>
        <p:spPr>
          <a:xfrm>
            <a:off x="7331305" y="23082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0" name="object 1800"/>
          <p:cNvSpPr/>
          <p:nvPr/>
        </p:nvSpPr>
        <p:spPr>
          <a:xfrm>
            <a:off x="7690803" y="3274043"/>
            <a:ext cx="19778" cy="16896"/>
          </a:xfrm>
          <a:prstGeom prst="rect">
            <a:avLst/>
          </a:prstGeom>
          <a:blipFill>
            <a:blip r:embed="rId2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01" name="object 1801"/>
          <p:cNvSpPr/>
          <p:nvPr/>
        </p:nvSpPr>
        <p:spPr>
          <a:xfrm>
            <a:off x="7690803" y="327404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702" y="16896"/>
                </a:lnTo>
                <a:lnTo>
                  <a:pt x="13273" y="16896"/>
                </a:lnTo>
                <a:lnTo>
                  <a:pt x="19778" y="11312"/>
                </a:lnTo>
                <a:lnTo>
                  <a:pt x="19778" y="5723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2" name="object 1802"/>
          <p:cNvSpPr/>
          <p:nvPr/>
        </p:nvSpPr>
        <p:spPr>
          <a:xfrm>
            <a:off x="7380719" y="3009392"/>
            <a:ext cx="33117" cy="28197"/>
          </a:xfrm>
          <a:prstGeom prst="rect">
            <a:avLst/>
          </a:prstGeom>
          <a:blipFill>
            <a:blip r:embed="rId3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03" name="object 1803"/>
          <p:cNvSpPr/>
          <p:nvPr/>
        </p:nvSpPr>
        <p:spPr>
          <a:xfrm>
            <a:off x="7380719" y="300939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570" y="28197"/>
                </a:lnTo>
                <a:lnTo>
                  <a:pt x="13273" y="28197"/>
                </a:lnTo>
                <a:lnTo>
                  <a:pt x="21890" y="27145"/>
                </a:lnTo>
                <a:lnTo>
                  <a:pt x="28099" y="23986"/>
                </a:lnTo>
                <a:lnTo>
                  <a:pt x="31855" y="18714"/>
                </a:lnTo>
                <a:lnTo>
                  <a:pt x="33117" y="11324"/>
                </a:lnTo>
                <a:lnTo>
                  <a:pt x="33117" y="5718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4" name="object 1804"/>
          <p:cNvSpPr/>
          <p:nvPr/>
        </p:nvSpPr>
        <p:spPr>
          <a:xfrm>
            <a:off x="7377433" y="300098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0"/>
                </a:moveTo>
                <a:lnTo>
                  <a:pt x="13141" y="11211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5" name="object 1805"/>
          <p:cNvSpPr/>
          <p:nvPr/>
        </p:nvSpPr>
        <p:spPr>
          <a:xfrm>
            <a:off x="7390575" y="3017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6" name="object 1806"/>
          <p:cNvSpPr/>
          <p:nvPr/>
        </p:nvSpPr>
        <p:spPr>
          <a:xfrm>
            <a:off x="7377433" y="3012195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141" y="11267"/>
                </a:moveTo>
                <a:lnTo>
                  <a:pt x="0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7" name="object 1807"/>
          <p:cNvSpPr/>
          <p:nvPr/>
        </p:nvSpPr>
        <p:spPr>
          <a:xfrm>
            <a:off x="7370730" y="30065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8" name="object 1808"/>
          <p:cNvSpPr/>
          <p:nvPr/>
        </p:nvSpPr>
        <p:spPr>
          <a:xfrm>
            <a:off x="6107414" y="2716649"/>
            <a:ext cx="32907" cy="28085"/>
          </a:xfrm>
          <a:prstGeom prst="rect">
            <a:avLst/>
          </a:prstGeom>
          <a:blipFill>
            <a:blip r:embed="rId3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09" name="object 1809"/>
          <p:cNvSpPr/>
          <p:nvPr/>
        </p:nvSpPr>
        <p:spPr>
          <a:xfrm>
            <a:off x="6107414" y="271664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44" y="28085"/>
                </a:lnTo>
                <a:lnTo>
                  <a:pt x="13095" y="28085"/>
                </a:lnTo>
                <a:lnTo>
                  <a:pt x="21785" y="27032"/>
                </a:lnTo>
                <a:lnTo>
                  <a:pt x="27974" y="23867"/>
                </a:lnTo>
                <a:lnTo>
                  <a:pt x="31676" y="18578"/>
                </a:lnTo>
                <a:lnTo>
                  <a:pt x="32907" y="11155"/>
                </a:lnTo>
                <a:lnTo>
                  <a:pt x="32907" y="5549"/>
                </a:lnTo>
                <a:lnTo>
                  <a:pt x="26356" y="0"/>
                </a:lnTo>
                <a:lnTo>
                  <a:pt x="13095" y="0"/>
                </a:lnTo>
                <a:lnTo>
                  <a:pt x="6544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0" name="object 1810"/>
          <p:cNvSpPr/>
          <p:nvPr/>
        </p:nvSpPr>
        <p:spPr>
          <a:xfrm>
            <a:off x="7479809" y="2941784"/>
            <a:ext cx="32854" cy="28197"/>
          </a:xfrm>
          <a:prstGeom prst="rect">
            <a:avLst/>
          </a:prstGeom>
          <a:blipFill>
            <a:blip r:embed="rId3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11" name="object 1811"/>
          <p:cNvSpPr/>
          <p:nvPr/>
        </p:nvSpPr>
        <p:spPr>
          <a:xfrm>
            <a:off x="7479809" y="2941784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591"/>
                </a:lnTo>
                <a:lnTo>
                  <a:pt x="6505" y="28197"/>
                </a:lnTo>
                <a:lnTo>
                  <a:pt x="13076" y="28197"/>
                </a:lnTo>
                <a:lnTo>
                  <a:pt x="21766" y="27145"/>
                </a:lnTo>
                <a:lnTo>
                  <a:pt x="27943" y="23986"/>
                </a:lnTo>
                <a:lnTo>
                  <a:pt x="31631" y="18714"/>
                </a:lnTo>
                <a:lnTo>
                  <a:pt x="32854" y="11324"/>
                </a:lnTo>
                <a:lnTo>
                  <a:pt x="32854" y="5718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2" name="object 1812"/>
          <p:cNvSpPr/>
          <p:nvPr/>
        </p:nvSpPr>
        <p:spPr>
          <a:xfrm>
            <a:off x="7476326" y="2933375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702" y="11211"/>
                </a:lnTo>
              </a:path>
            </a:pathLst>
          </a:custGeom>
          <a:ln w="62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3" name="object 1813"/>
          <p:cNvSpPr/>
          <p:nvPr/>
        </p:nvSpPr>
        <p:spPr>
          <a:xfrm>
            <a:off x="7489600" y="29503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4" name="object 1814"/>
          <p:cNvSpPr/>
          <p:nvPr/>
        </p:nvSpPr>
        <p:spPr>
          <a:xfrm>
            <a:off x="7476326" y="2938982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73" y="11324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5" name="object 1815"/>
          <p:cNvSpPr/>
          <p:nvPr/>
        </p:nvSpPr>
        <p:spPr>
          <a:xfrm>
            <a:off x="7469821" y="29333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6" name="object 1816"/>
          <p:cNvSpPr/>
          <p:nvPr/>
        </p:nvSpPr>
        <p:spPr>
          <a:xfrm>
            <a:off x="7275123" y="3077000"/>
            <a:ext cx="19844" cy="16873"/>
          </a:xfrm>
          <a:prstGeom prst="rect">
            <a:avLst/>
          </a:prstGeom>
          <a:blipFill>
            <a:blip r:embed="rId3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17" name="object 1817"/>
          <p:cNvSpPr/>
          <p:nvPr/>
        </p:nvSpPr>
        <p:spPr>
          <a:xfrm>
            <a:off x="7275123" y="307700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844" y="11267"/>
                </a:lnTo>
                <a:lnTo>
                  <a:pt x="19844" y="5549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8" name="object 1818"/>
          <p:cNvSpPr/>
          <p:nvPr/>
        </p:nvSpPr>
        <p:spPr>
          <a:xfrm>
            <a:off x="7271903" y="307419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549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9" name="object 1819"/>
          <p:cNvSpPr/>
          <p:nvPr/>
        </p:nvSpPr>
        <p:spPr>
          <a:xfrm>
            <a:off x="7284980" y="30853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0" name="object 1820"/>
          <p:cNvSpPr/>
          <p:nvPr/>
        </p:nvSpPr>
        <p:spPr>
          <a:xfrm>
            <a:off x="7278408" y="307974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605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1" name="object 1821"/>
          <p:cNvSpPr/>
          <p:nvPr/>
        </p:nvSpPr>
        <p:spPr>
          <a:xfrm>
            <a:off x="7271903" y="30741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2" name="object 1822"/>
          <p:cNvSpPr/>
          <p:nvPr/>
        </p:nvSpPr>
        <p:spPr>
          <a:xfrm>
            <a:off x="7624830" y="3178372"/>
            <a:ext cx="19778" cy="16896"/>
          </a:xfrm>
          <a:prstGeom prst="rect">
            <a:avLst/>
          </a:prstGeom>
          <a:blipFill>
            <a:blip r:embed="rId3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23" name="object 1823"/>
          <p:cNvSpPr/>
          <p:nvPr/>
        </p:nvSpPr>
        <p:spPr>
          <a:xfrm>
            <a:off x="7624830" y="317837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83"/>
                </a:moveTo>
                <a:lnTo>
                  <a:pt x="0" y="11172"/>
                </a:lnTo>
                <a:lnTo>
                  <a:pt x="0" y="16896"/>
                </a:lnTo>
                <a:lnTo>
                  <a:pt x="6702" y="16896"/>
                </a:lnTo>
                <a:lnTo>
                  <a:pt x="13273" y="16896"/>
                </a:lnTo>
                <a:lnTo>
                  <a:pt x="19778" y="1117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4" name="object 1824"/>
          <p:cNvSpPr/>
          <p:nvPr/>
        </p:nvSpPr>
        <p:spPr>
          <a:xfrm>
            <a:off x="7169527" y="2575828"/>
            <a:ext cx="19844" cy="16929"/>
          </a:xfrm>
          <a:prstGeom prst="rect">
            <a:avLst/>
          </a:prstGeom>
          <a:blipFill>
            <a:blip r:embed="rId3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25" name="object 1825"/>
          <p:cNvSpPr/>
          <p:nvPr/>
        </p:nvSpPr>
        <p:spPr>
          <a:xfrm>
            <a:off x="7169527" y="257582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929"/>
                </a:lnTo>
                <a:lnTo>
                  <a:pt x="6768" y="16929"/>
                </a:lnTo>
                <a:lnTo>
                  <a:pt x="13273" y="16929"/>
                </a:lnTo>
                <a:lnTo>
                  <a:pt x="19844" y="11211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768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6" name="object 1826"/>
          <p:cNvSpPr/>
          <p:nvPr/>
        </p:nvSpPr>
        <p:spPr>
          <a:xfrm>
            <a:off x="7248773" y="2350581"/>
            <a:ext cx="32920" cy="28197"/>
          </a:xfrm>
          <a:prstGeom prst="rect">
            <a:avLst/>
          </a:prstGeom>
          <a:blipFill>
            <a:blip r:embed="rId3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27" name="object 1827"/>
          <p:cNvSpPr/>
          <p:nvPr/>
        </p:nvSpPr>
        <p:spPr>
          <a:xfrm>
            <a:off x="7248773" y="2350581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70" y="28197"/>
                </a:lnTo>
                <a:lnTo>
                  <a:pt x="13273" y="28197"/>
                </a:lnTo>
                <a:lnTo>
                  <a:pt x="21859" y="27130"/>
                </a:lnTo>
                <a:lnTo>
                  <a:pt x="28000" y="23944"/>
                </a:lnTo>
                <a:lnTo>
                  <a:pt x="31689" y="18666"/>
                </a:lnTo>
                <a:lnTo>
                  <a:pt x="32920" y="11324"/>
                </a:lnTo>
                <a:lnTo>
                  <a:pt x="32920" y="5549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8" name="object 1828"/>
          <p:cNvSpPr/>
          <p:nvPr/>
        </p:nvSpPr>
        <p:spPr>
          <a:xfrm>
            <a:off x="7291682" y="2336454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0"/>
                </a:moveTo>
                <a:lnTo>
                  <a:pt x="0" y="16929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9" name="object 1829"/>
          <p:cNvSpPr/>
          <p:nvPr/>
        </p:nvSpPr>
        <p:spPr>
          <a:xfrm>
            <a:off x="7284980" y="23589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0" name="object 1830"/>
          <p:cNvSpPr/>
          <p:nvPr/>
        </p:nvSpPr>
        <p:spPr>
          <a:xfrm>
            <a:off x="7284980" y="2336454"/>
            <a:ext cx="26670" cy="22860"/>
          </a:xfrm>
          <a:custGeom>
            <a:avLst/>
            <a:gdLst/>
            <a:ahLst/>
            <a:cxnLst/>
            <a:rect l="l" t="t" r="r" b="b"/>
            <a:pathLst>
              <a:path w="26670" h="22860">
                <a:moveTo>
                  <a:pt x="0" y="22479"/>
                </a:moveTo>
                <a:lnTo>
                  <a:pt x="26481" y="0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1" name="object 1831"/>
          <p:cNvSpPr/>
          <p:nvPr/>
        </p:nvSpPr>
        <p:spPr>
          <a:xfrm>
            <a:off x="7318031" y="23309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2" name="object 1832"/>
          <p:cNvSpPr/>
          <p:nvPr/>
        </p:nvSpPr>
        <p:spPr>
          <a:xfrm>
            <a:off x="6879287" y="3465526"/>
            <a:ext cx="33052" cy="28209"/>
          </a:xfrm>
          <a:prstGeom prst="rect">
            <a:avLst/>
          </a:prstGeom>
          <a:blipFill>
            <a:blip r:embed="rId3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33" name="object 1833"/>
          <p:cNvSpPr/>
          <p:nvPr/>
        </p:nvSpPr>
        <p:spPr>
          <a:xfrm>
            <a:off x="6879287" y="346552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570" y="28209"/>
                </a:lnTo>
                <a:lnTo>
                  <a:pt x="13273" y="28209"/>
                </a:lnTo>
                <a:lnTo>
                  <a:pt x="21880" y="27140"/>
                </a:lnTo>
                <a:lnTo>
                  <a:pt x="28066" y="23950"/>
                </a:lnTo>
                <a:lnTo>
                  <a:pt x="31800" y="18666"/>
                </a:lnTo>
                <a:lnTo>
                  <a:pt x="33052" y="11312"/>
                </a:lnTo>
                <a:lnTo>
                  <a:pt x="33052" y="558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4" name="object 1834"/>
          <p:cNvSpPr/>
          <p:nvPr/>
        </p:nvSpPr>
        <p:spPr>
          <a:xfrm>
            <a:off x="6856223" y="3451416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0" y="0"/>
                </a:moveTo>
                <a:lnTo>
                  <a:pt x="26349" y="16901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5" name="object 1835"/>
          <p:cNvSpPr/>
          <p:nvPr/>
        </p:nvSpPr>
        <p:spPr>
          <a:xfrm>
            <a:off x="6889143" y="34739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6" name="object 1836"/>
          <p:cNvSpPr/>
          <p:nvPr/>
        </p:nvSpPr>
        <p:spPr>
          <a:xfrm>
            <a:off x="6856223" y="3457005"/>
            <a:ext cx="33020" cy="17145"/>
          </a:xfrm>
          <a:custGeom>
            <a:avLst/>
            <a:gdLst/>
            <a:ahLst/>
            <a:cxnLst/>
            <a:rect l="l" t="t" r="r" b="b"/>
            <a:pathLst>
              <a:path w="33020" h="17145">
                <a:moveTo>
                  <a:pt x="32920" y="16901"/>
                </a:moveTo>
                <a:lnTo>
                  <a:pt x="0" y="0"/>
                </a:lnTo>
              </a:path>
            </a:pathLst>
          </a:custGeom>
          <a:ln w="57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7" name="object 1837"/>
          <p:cNvSpPr/>
          <p:nvPr/>
        </p:nvSpPr>
        <p:spPr>
          <a:xfrm>
            <a:off x="6849520" y="34570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8" name="object 1838"/>
          <p:cNvSpPr/>
          <p:nvPr/>
        </p:nvSpPr>
        <p:spPr>
          <a:xfrm>
            <a:off x="6908922" y="349653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583"/>
                </a:moveTo>
                <a:lnTo>
                  <a:pt x="0" y="0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9" name="object 1839"/>
          <p:cNvSpPr/>
          <p:nvPr/>
        </p:nvSpPr>
        <p:spPr>
          <a:xfrm>
            <a:off x="6908922" y="34908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0" name="object 1840"/>
          <p:cNvSpPr/>
          <p:nvPr/>
        </p:nvSpPr>
        <p:spPr>
          <a:xfrm>
            <a:off x="6908922" y="3490803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0"/>
                </a:moveTo>
                <a:lnTo>
                  <a:pt x="6702" y="5729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1" name="object 1841"/>
          <p:cNvSpPr/>
          <p:nvPr/>
        </p:nvSpPr>
        <p:spPr>
          <a:xfrm>
            <a:off x="6922196" y="35021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2" name="object 1842"/>
          <p:cNvSpPr/>
          <p:nvPr/>
        </p:nvSpPr>
        <p:spPr>
          <a:xfrm>
            <a:off x="6087602" y="2817893"/>
            <a:ext cx="19811" cy="16873"/>
          </a:xfrm>
          <a:prstGeom prst="rect">
            <a:avLst/>
          </a:prstGeom>
          <a:blipFill>
            <a:blip r:embed="rId3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43" name="object 1843"/>
          <p:cNvSpPr/>
          <p:nvPr/>
        </p:nvSpPr>
        <p:spPr>
          <a:xfrm>
            <a:off x="6087602" y="281789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551" y="16873"/>
                </a:lnTo>
                <a:lnTo>
                  <a:pt x="13095" y="16873"/>
                </a:lnTo>
                <a:lnTo>
                  <a:pt x="19811" y="11324"/>
                </a:lnTo>
                <a:lnTo>
                  <a:pt x="19811" y="5718"/>
                </a:lnTo>
                <a:lnTo>
                  <a:pt x="19811" y="0"/>
                </a:lnTo>
                <a:lnTo>
                  <a:pt x="13095" y="0"/>
                </a:lnTo>
                <a:lnTo>
                  <a:pt x="6551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4" name="object 1844"/>
          <p:cNvSpPr/>
          <p:nvPr/>
        </p:nvSpPr>
        <p:spPr>
          <a:xfrm>
            <a:off x="6107412" y="2809428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5" name="object 1845"/>
          <p:cNvSpPr/>
          <p:nvPr/>
        </p:nvSpPr>
        <p:spPr>
          <a:xfrm>
            <a:off x="6110686" y="28206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6" name="object 1846"/>
          <p:cNvSpPr/>
          <p:nvPr/>
        </p:nvSpPr>
        <p:spPr>
          <a:xfrm>
            <a:off x="6100703" y="2815118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15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7" name="object 1847"/>
          <p:cNvSpPr/>
          <p:nvPr/>
        </p:nvSpPr>
        <p:spPr>
          <a:xfrm>
            <a:off x="6103977" y="28037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8" name="object 1848"/>
          <p:cNvSpPr/>
          <p:nvPr/>
        </p:nvSpPr>
        <p:spPr>
          <a:xfrm>
            <a:off x="6110686" y="2758806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5" h="22860">
                <a:moveTo>
                  <a:pt x="0" y="22479"/>
                </a:moveTo>
                <a:lnTo>
                  <a:pt x="13095" y="0"/>
                </a:lnTo>
              </a:path>
            </a:pathLst>
          </a:custGeom>
          <a:ln w="63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9" name="object 1849"/>
          <p:cNvSpPr/>
          <p:nvPr/>
        </p:nvSpPr>
        <p:spPr>
          <a:xfrm>
            <a:off x="6123782" y="27532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0" name="object 1850"/>
          <p:cNvSpPr/>
          <p:nvPr/>
        </p:nvSpPr>
        <p:spPr>
          <a:xfrm>
            <a:off x="6117237" y="2753200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5" h="22860">
                <a:moveTo>
                  <a:pt x="6544" y="0"/>
                </a:moveTo>
                <a:lnTo>
                  <a:pt x="0" y="22535"/>
                </a:lnTo>
              </a:path>
            </a:pathLst>
          </a:custGeom>
          <a:ln w="64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1" name="object 1851"/>
          <p:cNvSpPr/>
          <p:nvPr/>
        </p:nvSpPr>
        <p:spPr>
          <a:xfrm>
            <a:off x="6117237" y="27812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2" name="object 1852"/>
          <p:cNvSpPr/>
          <p:nvPr/>
        </p:nvSpPr>
        <p:spPr>
          <a:xfrm>
            <a:off x="6130333" y="2708128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5" h="11430">
                <a:moveTo>
                  <a:pt x="6708" y="0"/>
                </a:moveTo>
                <a:lnTo>
                  <a:pt x="0" y="11324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3" name="object 1853"/>
          <p:cNvSpPr/>
          <p:nvPr/>
        </p:nvSpPr>
        <p:spPr>
          <a:xfrm>
            <a:off x="6130333" y="27250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4" name="object 1854"/>
          <p:cNvSpPr/>
          <p:nvPr/>
        </p:nvSpPr>
        <p:spPr>
          <a:xfrm>
            <a:off x="6127059" y="2719340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5" name="object 1855"/>
          <p:cNvSpPr/>
          <p:nvPr/>
        </p:nvSpPr>
        <p:spPr>
          <a:xfrm>
            <a:off x="6130333" y="27081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6" name="object 1856"/>
          <p:cNvSpPr/>
          <p:nvPr/>
        </p:nvSpPr>
        <p:spPr>
          <a:xfrm>
            <a:off x="7328019" y="2429344"/>
            <a:ext cx="19844" cy="16873"/>
          </a:xfrm>
          <a:prstGeom prst="rect">
            <a:avLst/>
          </a:prstGeom>
          <a:blipFill>
            <a:blip r:embed="rId3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57" name="object 1857"/>
          <p:cNvSpPr/>
          <p:nvPr/>
        </p:nvSpPr>
        <p:spPr>
          <a:xfrm>
            <a:off x="7328019" y="242934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570" y="16873"/>
                </a:lnTo>
                <a:lnTo>
                  <a:pt x="13076" y="16873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8" name="object 1858"/>
          <p:cNvSpPr/>
          <p:nvPr/>
        </p:nvSpPr>
        <p:spPr>
          <a:xfrm>
            <a:off x="7311460" y="2432147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141" y="5718"/>
                </a:lnTo>
              </a:path>
            </a:pathLst>
          </a:custGeom>
          <a:ln w="57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9" name="object 1859"/>
          <p:cNvSpPr/>
          <p:nvPr/>
        </p:nvSpPr>
        <p:spPr>
          <a:xfrm>
            <a:off x="7331305" y="24378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0" name="object 1860"/>
          <p:cNvSpPr/>
          <p:nvPr/>
        </p:nvSpPr>
        <p:spPr>
          <a:xfrm>
            <a:off x="7318031" y="2437865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5605"/>
                </a:moveTo>
                <a:lnTo>
                  <a:pt x="0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1" name="object 1861"/>
          <p:cNvSpPr/>
          <p:nvPr/>
        </p:nvSpPr>
        <p:spPr>
          <a:xfrm>
            <a:off x="7311460" y="24378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2" name="object 1862"/>
          <p:cNvSpPr/>
          <p:nvPr/>
        </p:nvSpPr>
        <p:spPr>
          <a:xfrm>
            <a:off x="7278408" y="2387188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13273" y="28029"/>
                </a:moveTo>
                <a:lnTo>
                  <a:pt x="0" y="0"/>
                </a:lnTo>
              </a:path>
            </a:pathLst>
          </a:custGeom>
          <a:ln w="63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3" name="object 1863"/>
          <p:cNvSpPr/>
          <p:nvPr/>
        </p:nvSpPr>
        <p:spPr>
          <a:xfrm>
            <a:off x="7278408" y="23815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4" name="object 1864"/>
          <p:cNvSpPr/>
          <p:nvPr/>
        </p:nvSpPr>
        <p:spPr>
          <a:xfrm>
            <a:off x="7278408" y="2381582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0" y="0"/>
                </a:moveTo>
                <a:lnTo>
                  <a:pt x="13273" y="28085"/>
                </a:lnTo>
              </a:path>
            </a:pathLst>
          </a:custGeom>
          <a:ln w="63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5" name="object 1865"/>
          <p:cNvSpPr/>
          <p:nvPr/>
        </p:nvSpPr>
        <p:spPr>
          <a:xfrm>
            <a:off x="7291682" y="24152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6" name="object 1866"/>
          <p:cNvSpPr/>
          <p:nvPr/>
        </p:nvSpPr>
        <p:spPr>
          <a:xfrm>
            <a:off x="7238786" y="2353384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549"/>
                </a:lnTo>
              </a:path>
            </a:pathLst>
          </a:custGeom>
          <a:ln w="57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7" name="object 1867"/>
          <p:cNvSpPr/>
          <p:nvPr/>
        </p:nvSpPr>
        <p:spPr>
          <a:xfrm>
            <a:off x="7258629" y="23646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8" name="object 1868"/>
          <p:cNvSpPr/>
          <p:nvPr/>
        </p:nvSpPr>
        <p:spPr>
          <a:xfrm>
            <a:off x="7245487" y="2358934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141" y="5718"/>
                </a:moveTo>
                <a:lnTo>
                  <a:pt x="0" y="0"/>
                </a:lnTo>
              </a:path>
            </a:pathLst>
          </a:custGeom>
          <a:ln w="57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9" name="object 1869"/>
          <p:cNvSpPr/>
          <p:nvPr/>
        </p:nvSpPr>
        <p:spPr>
          <a:xfrm>
            <a:off x="7238786" y="23589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0" name="object 1870"/>
          <p:cNvSpPr/>
          <p:nvPr/>
        </p:nvSpPr>
        <p:spPr>
          <a:xfrm>
            <a:off x="7308240" y="2305453"/>
            <a:ext cx="32854" cy="28197"/>
          </a:xfrm>
          <a:prstGeom prst="rect">
            <a:avLst/>
          </a:prstGeom>
          <a:blipFill>
            <a:blip r:embed="rId3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71" name="object 1871"/>
          <p:cNvSpPr/>
          <p:nvPr/>
        </p:nvSpPr>
        <p:spPr>
          <a:xfrm>
            <a:off x="7308240" y="2305453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05" y="28197"/>
                </a:lnTo>
                <a:lnTo>
                  <a:pt x="13076" y="28197"/>
                </a:lnTo>
                <a:lnTo>
                  <a:pt x="21766" y="27153"/>
                </a:lnTo>
                <a:lnTo>
                  <a:pt x="27943" y="24007"/>
                </a:lnTo>
                <a:lnTo>
                  <a:pt x="31631" y="18737"/>
                </a:lnTo>
                <a:lnTo>
                  <a:pt x="32854" y="11324"/>
                </a:lnTo>
                <a:lnTo>
                  <a:pt x="32854" y="5718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2" name="object 1872"/>
          <p:cNvSpPr/>
          <p:nvPr/>
        </p:nvSpPr>
        <p:spPr>
          <a:xfrm>
            <a:off x="7344381" y="2319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3" name="object 1873"/>
          <p:cNvSpPr/>
          <p:nvPr/>
        </p:nvSpPr>
        <p:spPr>
          <a:xfrm>
            <a:off x="7337876" y="2319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4" name="object 1874"/>
          <p:cNvSpPr/>
          <p:nvPr/>
        </p:nvSpPr>
        <p:spPr>
          <a:xfrm>
            <a:off x="7337876" y="2319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5" name="object 1875"/>
          <p:cNvSpPr/>
          <p:nvPr/>
        </p:nvSpPr>
        <p:spPr>
          <a:xfrm>
            <a:off x="7344381" y="23139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6" name="object 1876"/>
          <p:cNvSpPr/>
          <p:nvPr/>
        </p:nvSpPr>
        <p:spPr>
          <a:xfrm>
            <a:off x="7552287" y="3082550"/>
            <a:ext cx="19844" cy="16929"/>
          </a:xfrm>
          <a:prstGeom prst="rect">
            <a:avLst/>
          </a:prstGeom>
          <a:blipFill>
            <a:blip r:embed="rId3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77" name="object 1877"/>
          <p:cNvSpPr/>
          <p:nvPr/>
        </p:nvSpPr>
        <p:spPr>
          <a:xfrm>
            <a:off x="7552287" y="308255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8" name="object 1878"/>
          <p:cNvSpPr/>
          <p:nvPr/>
        </p:nvSpPr>
        <p:spPr>
          <a:xfrm>
            <a:off x="7585207" y="2851697"/>
            <a:ext cx="19844" cy="16873"/>
          </a:xfrm>
          <a:prstGeom prst="rect">
            <a:avLst/>
          </a:prstGeom>
          <a:blipFill>
            <a:blip r:embed="rId3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79" name="object 1879"/>
          <p:cNvSpPr/>
          <p:nvPr/>
        </p:nvSpPr>
        <p:spPr>
          <a:xfrm>
            <a:off x="7585207" y="285169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0" name="object 1880"/>
          <p:cNvSpPr/>
          <p:nvPr/>
        </p:nvSpPr>
        <p:spPr>
          <a:xfrm>
            <a:off x="6813315" y="3426139"/>
            <a:ext cx="32920" cy="28074"/>
          </a:xfrm>
          <a:prstGeom prst="rect">
            <a:avLst/>
          </a:prstGeom>
          <a:blipFill>
            <a:blip r:embed="rId3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81" name="object 1881"/>
          <p:cNvSpPr/>
          <p:nvPr/>
        </p:nvSpPr>
        <p:spPr>
          <a:xfrm>
            <a:off x="6813315" y="342613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72"/>
                </a:moveTo>
                <a:lnTo>
                  <a:pt x="0" y="22485"/>
                </a:lnTo>
                <a:lnTo>
                  <a:pt x="6570" y="28074"/>
                </a:lnTo>
                <a:lnTo>
                  <a:pt x="13273" y="28074"/>
                </a:lnTo>
                <a:lnTo>
                  <a:pt x="21859" y="27024"/>
                </a:lnTo>
                <a:lnTo>
                  <a:pt x="28000" y="23865"/>
                </a:lnTo>
                <a:lnTo>
                  <a:pt x="31689" y="18586"/>
                </a:lnTo>
                <a:lnTo>
                  <a:pt x="32920" y="11172"/>
                </a:lnTo>
                <a:lnTo>
                  <a:pt x="32920" y="5589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9"/>
                </a:lnTo>
                <a:lnTo>
                  <a:pt x="0" y="1117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2" name="object 1882"/>
          <p:cNvSpPr/>
          <p:nvPr/>
        </p:nvSpPr>
        <p:spPr>
          <a:xfrm>
            <a:off x="6803327" y="3457005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11312"/>
                </a:moveTo>
                <a:lnTo>
                  <a:pt x="13273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3" name="object 1883"/>
          <p:cNvSpPr/>
          <p:nvPr/>
        </p:nvSpPr>
        <p:spPr>
          <a:xfrm>
            <a:off x="6823171" y="34514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4" name="object 1884"/>
          <p:cNvSpPr/>
          <p:nvPr/>
        </p:nvSpPr>
        <p:spPr>
          <a:xfrm>
            <a:off x="6816600" y="345700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723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5" name="object 1885"/>
          <p:cNvSpPr/>
          <p:nvPr/>
        </p:nvSpPr>
        <p:spPr>
          <a:xfrm>
            <a:off x="6810029" y="34683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6" name="object 1886"/>
          <p:cNvSpPr/>
          <p:nvPr/>
        </p:nvSpPr>
        <p:spPr>
          <a:xfrm>
            <a:off x="6842949" y="3412034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5">
                <a:moveTo>
                  <a:pt x="13273" y="0"/>
                </a:moveTo>
                <a:lnTo>
                  <a:pt x="0" y="16896"/>
                </a:lnTo>
              </a:path>
            </a:pathLst>
          </a:custGeom>
          <a:ln w="61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7" name="object 1887"/>
          <p:cNvSpPr/>
          <p:nvPr/>
        </p:nvSpPr>
        <p:spPr>
          <a:xfrm>
            <a:off x="6842949" y="3434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8" name="object 1888"/>
          <p:cNvSpPr/>
          <p:nvPr/>
        </p:nvSpPr>
        <p:spPr>
          <a:xfrm>
            <a:off x="6842949" y="3417618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5">
                <a:moveTo>
                  <a:pt x="0" y="16901"/>
                </a:moveTo>
                <a:lnTo>
                  <a:pt x="6570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9" name="object 1889"/>
          <p:cNvSpPr/>
          <p:nvPr/>
        </p:nvSpPr>
        <p:spPr>
          <a:xfrm>
            <a:off x="6849520" y="34120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0" name="object 1890"/>
          <p:cNvSpPr/>
          <p:nvPr/>
        </p:nvSpPr>
        <p:spPr>
          <a:xfrm>
            <a:off x="6113958" y="2682846"/>
            <a:ext cx="19811" cy="16873"/>
          </a:xfrm>
          <a:prstGeom prst="rect">
            <a:avLst/>
          </a:prstGeom>
          <a:blipFill>
            <a:blip r:embed="rId3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91" name="object 1891"/>
          <p:cNvSpPr/>
          <p:nvPr/>
        </p:nvSpPr>
        <p:spPr>
          <a:xfrm>
            <a:off x="6113958" y="268284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155"/>
                </a:lnTo>
                <a:lnTo>
                  <a:pt x="0" y="16873"/>
                </a:lnTo>
                <a:lnTo>
                  <a:pt x="6551" y="16873"/>
                </a:lnTo>
                <a:lnTo>
                  <a:pt x="13102" y="16873"/>
                </a:lnTo>
                <a:lnTo>
                  <a:pt x="19811" y="11155"/>
                </a:lnTo>
                <a:lnTo>
                  <a:pt x="19811" y="5549"/>
                </a:lnTo>
                <a:lnTo>
                  <a:pt x="19811" y="0"/>
                </a:lnTo>
                <a:lnTo>
                  <a:pt x="13102" y="0"/>
                </a:lnTo>
                <a:lnTo>
                  <a:pt x="6551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2" name="object 1892"/>
          <p:cNvSpPr/>
          <p:nvPr/>
        </p:nvSpPr>
        <p:spPr>
          <a:xfrm>
            <a:off x="7136672" y="2677128"/>
            <a:ext cx="19778" cy="16873"/>
          </a:xfrm>
          <a:prstGeom prst="rect">
            <a:avLst/>
          </a:prstGeom>
          <a:blipFill>
            <a:blip r:embed="rId3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93" name="object 1893"/>
          <p:cNvSpPr/>
          <p:nvPr/>
        </p:nvSpPr>
        <p:spPr>
          <a:xfrm>
            <a:off x="7136672" y="267712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267"/>
                </a:lnTo>
                <a:lnTo>
                  <a:pt x="19778" y="5718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4" name="object 1894"/>
          <p:cNvSpPr/>
          <p:nvPr/>
        </p:nvSpPr>
        <p:spPr>
          <a:xfrm>
            <a:off x="7242268" y="3043196"/>
            <a:ext cx="32854" cy="28197"/>
          </a:xfrm>
          <a:prstGeom prst="rect">
            <a:avLst/>
          </a:prstGeom>
          <a:blipFill>
            <a:blip r:embed="rId3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95" name="object 1895"/>
          <p:cNvSpPr/>
          <p:nvPr/>
        </p:nvSpPr>
        <p:spPr>
          <a:xfrm>
            <a:off x="7242268" y="304319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67"/>
                </a:moveTo>
                <a:lnTo>
                  <a:pt x="0" y="22479"/>
                </a:lnTo>
                <a:lnTo>
                  <a:pt x="6505" y="28197"/>
                </a:lnTo>
                <a:lnTo>
                  <a:pt x="13076" y="28197"/>
                </a:lnTo>
                <a:lnTo>
                  <a:pt x="21766" y="27129"/>
                </a:lnTo>
                <a:lnTo>
                  <a:pt x="27943" y="23937"/>
                </a:lnTo>
                <a:lnTo>
                  <a:pt x="31631" y="18643"/>
                </a:lnTo>
                <a:lnTo>
                  <a:pt x="32854" y="11267"/>
                </a:lnTo>
                <a:lnTo>
                  <a:pt x="32854" y="554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6" name="object 1896"/>
          <p:cNvSpPr/>
          <p:nvPr/>
        </p:nvSpPr>
        <p:spPr>
          <a:xfrm>
            <a:off x="7215721" y="2451992"/>
            <a:ext cx="33052" cy="28029"/>
          </a:xfrm>
          <a:prstGeom prst="rect">
            <a:avLst/>
          </a:prstGeom>
          <a:blipFill>
            <a:blip r:embed="rId3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97" name="object 1897"/>
          <p:cNvSpPr/>
          <p:nvPr/>
        </p:nvSpPr>
        <p:spPr>
          <a:xfrm>
            <a:off x="7215721" y="245199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02" y="28029"/>
                </a:lnTo>
                <a:lnTo>
                  <a:pt x="13273" y="28029"/>
                </a:lnTo>
                <a:lnTo>
                  <a:pt x="21963" y="26985"/>
                </a:lnTo>
                <a:lnTo>
                  <a:pt x="28140" y="23839"/>
                </a:lnTo>
                <a:lnTo>
                  <a:pt x="31828" y="18569"/>
                </a:lnTo>
                <a:lnTo>
                  <a:pt x="33052" y="11155"/>
                </a:lnTo>
                <a:lnTo>
                  <a:pt x="33052" y="5549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8" name="object 1898"/>
          <p:cNvSpPr/>
          <p:nvPr/>
        </p:nvSpPr>
        <p:spPr>
          <a:xfrm>
            <a:off x="7258629" y="2437865"/>
            <a:ext cx="26670" cy="22860"/>
          </a:xfrm>
          <a:custGeom>
            <a:avLst/>
            <a:gdLst/>
            <a:ahLst/>
            <a:cxnLst/>
            <a:rect l="l" t="t" r="r" b="b"/>
            <a:pathLst>
              <a:path w="26670" h="22860">
                <a:moveTo>
                  <a:pt x="26349" y="0"/>
                </a:moveTo>
                <a:lnTo>
                  <a:pt x="0" y="22479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9" name="object 1899"/>
          <p:cNvSpPr/>
          <p:nvPr/>
        </p:nvSpPr>
        <p:spPr>
          <a:xfrm>
            <a:off x="7252058" y="244347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16873"/>
                </a:moveTo>
                <a:lnTo>
                  <a:pt x="19844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0" name="object 1900"/>
          <p:cNvSpPr/>
          <p:nvPr/>
        </p:nvSpPr>
        <p:spPr>
          <a:xfrm>
            <a:off x="7278408" y="24378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1" name="object 1901"/>
          <p:cNvSpPr/>
          <p:nvPr/>
        </p:nvSpPr>
        <p:spPr>
          <a:xfrm>
            <a:off x="7156451" y="3110748"/>
            <a:ext cx="19844" cy="16929"/>
          </a:xfrm>
          <a:prstGeom prst="rect">
            <a:avLst/>
          </a:prstGeom>
          <a:blipFill>
            <a:blip r:embed="rId3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02" name="object 1902"/>
          <p:cNvSpPr/>
          <p:nvPr/>
        </p:nvSpPr>
        <p:spPr>
          <a:xfrm>
            <a:off x="7156451" y="311074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076" y="16929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3" name="object 1903"/>
          <p:cNvSpPr/>
          <p:nvPr/>
        </p:nvSpPr>
        <p:spPr>
          <a:xfrm>
            <a:off x="7179515" y="3096677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0"/>
                </a:moveTo>
                <a:lnTo>
                  <a:pt x="0" y="11324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4" name="object 1904"/>
          <p:cNvSpPr/>
          <p:nvPr/>
        </p:nvSpPr>
        <p:spPr>
          <a:xfrm>
            <a:off x="7179515" y="31135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5" name="object 1905"/>
          <p:cNvSpPr/>
          <p:nvPr/>
        </p:nvSpPr>
        <p:spPr>
          <a:xfrm>
            <a:off x="7172813" y="3096677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324"/>
                </a:moveTo>
                <a:lnTo>
                  <a:pt x="6702" y="0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6" name="object 1906"/>
          <p:cNvSpPr/>
          <p:nvPr/>
        </p:nvSpPr>
        <p:spPr>
          <a:xfrm>
            <a:off x="7186086" y="30910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7" name="object 1907"/>
          <p:cNvSpPr/>
          <p:nvPr/>
        </p:nvSpPr>
        <p:spPr>
          <a:xfrm>
            <a:off x="7212436" y="3068479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5718"/>
                </a:moveTo>
                <a:lnTo>
                  <a:pt x="26349" y="0"/>
                </a:lnTo>
              </a:path>
            </a:pathLst>
          </a:custGeom>
          <a:ln w="56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8" name="object 1908"/>
          <p:cNvSpPr/>
          <p:nvPr/>
        </p:nvSpPr>
        <p:spPr>
          <a:xfrm>
            <a:off x="7245487" y="30684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9" name="object 1909"/>
          <p:cNvSpPr/>
          <p:nvPr/>
        </p:nvSpPr>
        <p:spPr>
          <a:xfrm>
            <a:off x="7219007" y="3068479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26481" y="0"/>
                </a:moveTo>
                <a:lnTo>
                  <a:pt x="0" y="11267"/>
                </a:lnTo>
              </a:path>
            </a:pathLst>
          </a:custGeom>
          <a:ln w="57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0" name="object 1910"/>
          <p:cNvSpPr/>
          <p:nvPr/>
        </p:nvSpPr>
        <p:spPr>
          <a:xfrm>
            <a:off x="7212436" y="30797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1" name="object 1911"/>
          <p:cNvSpPr/>
          <p:nvPr/>
        </p:nvSpPr>
        <p:spPr>
          <a:xfrm>
            <a:off x="7271903" y="3023463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076" y="0"/>
                </a:moveTo>
                <a:lnTo>
                  <a:pt x="0" y="22479"/>
                </a:lnTo>
              </a:path>
            </a:pathLst>
          </a:custGeom>
          <a:ln w="63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2" name="object 1912"/>
          <p:cNvSpPr/>
          <p:nvPr/>
        </p:nvSpPr>
        <p:spPr>
          <a:xfrm>
            <a:off x="7271903" y="3051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3" name="object 1913"/>
          <p:cNvSpPr/>
          <p:nvPr/>
        </p:nvSpPr>
        <p:spPr>
          <a:xfrm>
            <a:off x="7271903" y="302906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873"/>
                </a:moveTo>
                <a:lnTo>
                  <a:pt x="13076" y="0"/>
                </a:lnTo>
              </a:path>
            </a:pathLst>
          </a:custGeom>
          <a:ln w="61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4" name="object 1914"/>
          <p:cNvSpPr/>
          <p:nvPr/>
        </p:nvSpPr>
        <p:spPr>
          <a:xfrm>
            <a:off x="7284980" y="3023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5" name="object 1915"/>
          <p:cNvSpPr/>
          <p:nvPr/>
        </p:nvSpPr>
        <p:spPr>
          <a:xfrm>
            <a:off x="7209150" y="2339257"/>
            <a:ext cx="19844" cy="16873"/>
          </a:xfrm>
          <a:prstGeom prst="rect">
            <a:avLst/>
          </a:prstGeom>
          <a:blipFill>
            <a:blip r:embed="rId3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16" name="object 1916"/>
          <p:cNvSpPr/>
          <p:nvPr/>
        </p:nvSpPr>
        <p:spPr>
          <a:xfrm>
            <a:off x="7209150" y="233925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570" y="16873"/>
                </a:lnTo>
                <a:lnTo>
                  <a:pt x="13273" y="16873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7" name="object 1917"/>
          <p:cNvSpPr/>
          <p:nvPr/>
        </p:nvSpPr>
        <p:spPr>
          <a:xfrm>
            <a:off x="7294967" y="2536306"/>
            <a:ext cx="19778" cy="16929"/>
          </a:xfrm>
          <a:prstGeom prst="rect">
            <a:avLst/>
          </a:prstGeom>
          <a:blipFill>
            <a:blip r:embed="rId3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18" name="object 1918"/>
          <p:cNvSpPr/>
          <p:nvPr/>
        </p:nvSpPr>
        <p:spPr>
          <a:xfrm>
            <a:off x="7294967" y="253630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74"/>
                </a:moveTo>
                <a:lnTo>
                  <a:pt x="0" y="11324"/>
                </a:lnTo>
                <a:lnTo>
                  <a:pt x="0" y="16929"/>
                </a:lnTo>
                <a:lnTo>
                  <a:pt x="6505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774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77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9" name="object 1919"/>
          <p:cNvSpPr/>
          <p:nvPr/>
        </p:nvSpPr>
        <p:spPr>
          <a:xfrm>
            <a:off x="7278408" y="2539109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718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0" name="object 1920"/>
          <p:cNvSpPr/>
          <p:nvPr/>
        </p:nvSpPr>
        <p:spPr>
          <a:xfrm>
            <a:off x="7298252" y="25448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1" name="object 1921"/>
          <p:cNvSpPr/>
          <p:nvPr/>
        </p:nvSpPr>
        <p:spPr>
          <a:xfrm>
            <a:off x="7284980" y="2539109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5718"/>
                </a:moveTo>
                <a:lnTo>
                  <a:pt x="0" y="0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2" name="object 1922"/>
          <p:cNvSpPr/>
          <p:nvPr/>
        </p:nvSpPr>
        <p:spPr>
          <a:xfrm>
            <a:off x="7278408" y="2539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3" name="object 1923"/>
          <p:cNvSpPr/>
          <p:nvPr/>
        </p:nvSpPr>
        <p:spPr>
          <a:xfrm>
            <a:off x="7245487" y="2494149"/>
            <a:ext cx="6985" cy="28575"/>
          </a:xfrm>
          <a:custGeom>
            <a:avLst/>
            <a:gdLst/>
            <a:ahLst/>
            <a:cxnLst/>
            <a:rect l="l" t="t" r="r" b="b"/>
            <a:pathLst>
              <a:path w="6984" h="28575">
                <a:moveTo>
                  <a:pt x="6570" y="28197"/>
                </a:moveTo>
                <a:lnTo>
                  <a:pt x="0" y="0"/>
                </a:lnTo>
              </a:path>
            </a:pathLst>
          </a:custGeom>
          <a:ln w="64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4" name="object 1924"/>
          <p:cNvSpPr/>
          <p:nvPr/>
        </p:nvSpPr>
        <p:spPr>
          <a:xfrm>
            <a:off x="7245487" y="24885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5" name="object 1925"/>
          <p:cNvSpPr/>
          <p:nvPr/>
        </p:nvSpPr>
        <p:spPr>
          <a:xfrm>
            <a:off x="7245487" y="2488543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0"/>
                </a:moveTo>
                <a:lnTo>
                  <a:pt x="13141" y="22479"/>
                </a:lnTo>
              </a:path>
            </a:pathLst>
          </a:custGeom>
          <a:ln w="63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6" name="object 1926"/>
          <p:cNvSpPr/>
          <p:nvPr/>
        </p:nvSpPr>
        <p:spPr>
          <a:xfrm>
            <a:off x="7258629" y="25166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7" name="object 1927"/>
          <p:cNvSpPr/>
          <p:nvPr/>
        </p:nvSpPr>
        <p:spPr>
          <a:xfrm>
            <a:off x="7205930" y="2460345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605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8" name="object 1928"/>
          <p:cNvSpPr/>
          <p:nvPr/>
        </p:nvSpPr>
        <p:spPr>
          <a:xfrm>
            <a:off x="7225709" y="24659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9" name="object 1929"/>
          <p:cNvSpPr/>
          <p:nvPr/>
        </p:nvSpPr>
        <p:spPr>
          <a:xfrm>
            <a:off x="7205930" y="2465951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076" y="5718"/>
                </a:moveTo>
                <a:lnTo>
                  <a:pt x="0" y="0"/>
                </a:lnTo>
              </a:path>
            </a:pathLst>
          </a:custGeom>
          <a:ln w="574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0" name="object 1930"/>
          <p:cNvSpPr/>
          <p:nvPr/>
        </p:nvSpPr>
        <p:spPr>
          <a:xfrm>
            <a:off x="7199359" y="24659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1" name="object 1931"/>
          <p:cNvSpPr/>
          <p:nvPr/>
        </p:nvSpPr>
        <p:spPr>
          <a:xfrm>
            <a:off x="7341096" y="2975588"/>
            <a:ext cx="33117" cy="28197"/>
          </a:xfrm>
          <a:prstGeom prst="rect">
            <a:avLst/>
          </a:prstGeom>
          <a:blipFill>
            <a:blip r:embed="rId3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32" name="object 1932"/>
          <p:cNvSpPr/>
          <p:nvPr/>
        </p:nvSpPr>
        <p:spPr>
          <a:xfrm>
            <a:off x="7341096" y="297558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768" y="28197"/>
                </a:lnTo>
                <a:lnTo>
                  <a:pt x="13273" y="28197"/>
                </a:lnTo>
                <a:lnTo>
                  <a:pt x="21918" y="27145"/>
                </a:lnTo>
                <a:lnTo>
                  <a:pt x="28123" y="23986"/>
                </a:lnTo>
                <a:lnTo>
                  <a:pt x="31865" y="18714"/>
                </a:lnTo>
                <a:lnTo>
                  <a:pt x="33117" y="11324"/>
                </a:lnTo>
                <a:lnTo>
                  <a:pt x="33117" y="5718"/>
                </a:lnTo>
                <a:lnTo>
                  <a:pt x="26415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3" name="object 1933"/>
          <p:cNvSpPr/>
          <p:nvPr/>
        </p:nvSpPr>
        <p:spPr>
          <a:xfrm>
            <a:off x="7311460" y="2995265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5718"/>
                </a:moveTo>
                <a:lnTo>
                  <a:pt x="26415" y="0"/>
                </a:lnTo>
              </a:path>
            </a:pathLst>
          </a:custGeom>
          <a:ln w="56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4" name="object 1934"/>
          <p:cNvSpPr/>
          <p:nvPr/>
        </p:nvSpPr>
        <p:spPr>
          <a:xfrm>
            <a:off x="7318031" y="3000983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26349" y="0"/>
                </a:moveTo>
                <a:lnTo>
                  <a:pt x="0" y="5605"/>
                </a:lnTo>
              </a:path>
            </a:pathLst>
          </a:custGeom>
          <a:ln w="56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5" name="object 1935"/>
          <p:cNvSpPr/>
          <p:nvPr/>
        </p:nvSpPr>
        <p:spPr>
          <a:xfrm>
            <a:off x="7311460" y="30065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6" name="object 1936"/>
          <p:cNvSpPr/>
          <p:nvPr/>
        </p:nvSpPr>
        <p:spPr>
          <a:xfrm>
            <a:off x="7370730" y="2955855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73" y="0"/>
                </a:moveTo>
                <a:lnTo>
                  <a:pt x="0" y="16929"/>
                </a:lnTo>
              </a:path>
            </a:pathLst>
          </a:custGeom>
          <a:ln w="61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7" name="object 1937"/>
          <p:cNvSpPr/>
          <p:nvPr/>
        </p:nvSpPr>
        <p:spPr>
          <a:xfrm>
            <a:off x="7370730" y="29783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8" name="object 1938"/>
          <p:cNvSpPr/>
          <p:nvPr/>
        </p:nvSpPr>
        <p:spPr>
          <a:xfrm>
            <a:off x="7370730" y="2955855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22535"/>
                </a:moveTo>
                <a:lnTo>
                  <a:pt x="13273" y="0"/>
                </a:lnTo>
              </a:path>
            </a:pathLst>
          </a:custGeom>
          <a:ln w="63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9" name="object 1939"/>
          <p:cNvSpPr/>
          <p:nvPr/>
        </p:nvSpPr>
        <p:spPr>
          <a:xfrm>
            <a:off x="7384004" y="29503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0" name="object 1940"/>
          <p:cNvSpPr/>
          <p:nvPr/>
        </p:nvSpPr>
        <p:spPr>
          <a:xfrm>
            <a:off x="7275123" y="2406865"/>
            <a:ext cx="33117" cy="28197"/>
          </a:xfrm>
          <a:prstGeom prst="rect">
            <a:avLst/>
          </a:prstGeom>
          <a:blipFill>
            <a:blip r:embed="rId3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41" name="object 1941"/>
          <p:cNvSpPr/>
          <p:nvPr/>
        </p:nvSpPr>
        <p:spPr>
          <a:xfrm>
            <a:off x="7275123" y="240686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70" y="28197"/>
                </a:lnTo>
                <a:lnTo>
                  <a:pt x="13273" y="28197"/>
                </a:lnTo>
                <a:lnTo>
                  <a:pt x="21890" y="27130"/>
                </a:lnTo>
                <a:lnTo>
                  <a:pt x="28099" y="23944"/>
                </a:lnTo>
                <a:lnTo>
                  <a:pt x="31855" y="18666"/>
                </a:lnTo>
                <a:lnTo>
                  <a:pt x="33117" y="11324"/>
                </a:lnTo>
                <a:lnTo>
                  <a:pt x="33117" y="5605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2" name="object 1942"/>
          <p:cNvSpPr/>
          <p:nvPr/>
        </p:nvSpPr>
        <p:spPr>
          <a:xfrm>
            <a:off x="7311460" y="24265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3" name="object 1943"/>
          <p:cNvSpPr/>
          <p:nvPr/>
        </p:nvSpPr>
        <p:spPr>
          <a:xfrm>
            <a:off x="7304758" y="24265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4" name="object 1944"/>
          <p:cNvSpPr/>
          <p:nvPr/>
        </p:nvSpPr>
        <p:spPr>
          <a:xfrm>
            <a:off x="7298252" y="24265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5" name="object 1945"/>
          <p:cNvSpPr/>
          <p:nvPr/>
        </p:nvSpPr>
        <p:spPr>
          <a:xfrm>
            <a:off x="7304758" y="24209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6" name="object 1946"/>
          <p:cNvSpPr/>
          <p:nvPr/>
        </p:nvSpPr>
        <p:spPr>
          <a:xfrm>
            <a:off x="6087602" y="2772933"/>
            <a:ext cx="32907" cy="28085"/>
          </a:xfrm>
          <a:prstGeom prst="rect">
            <a:avLst/>
          </a:prstGeom>
          <a:blipFill>
            <a:blip r:embed="rId3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47" name="object 1947"/>
          <p:cNvSpPr/>
          <p:nvPr/>
        </p:nvSpPr>
        <p:spPr>
          <a:xfrm>
            <a:off x="6087602" y="2772933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51" y="28085"/>
                </a:lnTo>
                <a:lnTo>
                  <a:pt x="13095" y="28085"/>
                </a:lnTo>
                <a:lnTo>
                  <a:pt x="21785" y="27032"/>
                </a:lnTo>
                <a:lnTo>
                  <a:pt x="27974" y="23867"/>
                </a:lnTo>
                <a:lnTo>
                  <a:pt x="31676" y="18578"/>
                </a:lnTo>
                <a:lnTo>
                  <a:pt x="32907" y="11155"/>
                </a:lnTo>
                <a:lnTo>
                  <a:pt x="32907" y="5549"/>
                </a:lnTo>
                <a:lnTo>
                  <a:pt x="26356" y="0"/>
                </a:lnTo>
                <a:lnTo>
                  <a:pt x="13095" y="0"/>
                </a:lnTo>
                <a:lnTo>
                  <a:pt x="6551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8" name="object 1948"/>
          <p:cNvSpPr/>
          <p:nvPr/>
        </p:nvSpPr>
        <p:spPr>
          <a:xfrm>
            <a:off x="6071070" y="2781286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5" h="5714">
                <a:moveTo>
                  <a:pt x="0" y="0"/>
                </a:moveTo>
                <a:lnTo>
                  <a:pt x="13095" y="5605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9" name="object 1949"/>
          <p:cNvSpPr/>
          <p:nvPr/>
        </p:nvSpPr>
        <p:spPr>
          <a:xfrm>
            <a:off x="6090881" y="27868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0" name="object 1950"/>
          <p:cNvSpPr/>
          <p:nvPr/>
        </p:nvSpPr>
        <p:spPr>
          <a:xfrm>
            <a:off x="6077621" y="2786892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5" h="5714">
                <a:moveTo>
                  <a:pt x="13260" y="5718"/>
                </a:moveTo>
                <a:lnTo>
                  <a:pt x="0" y="0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1" name="object 1951"/>
          <p:cNvSpPr/>
          <p:nvPr/>
        </p:nvSpPr>
        <p:spPr>
          <a:xfrm>
            <a:off x="6071070" y="27868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2" name="object 1952"/>
          <p:cNvSpPr/>
          <p:nvPr/>
        </p:nvSpPr>
        <p:spPr>
          <a:xfrm>
            <a:off x="6130333" y="2798216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04" y="5549"/>
                </a:moveTo>
                <a:lnTo>
                  <a:pt x="0" y="0"/>
                </a:lnTo>
              </a:path>
            </a:pathLst>
          </a:custGeom>
          <a:ln w="56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3" name="object 1953"/>
          <p:cNvSpPr/>
          <p:nvPr/>
        </p:nvSpPr>
        <p:spPr>
          <a:xfrm>
            <a:off x="6123782" y="2798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4" name="object 1954"/>
          <p:cNvSpPr/>
          <p:nvPr/>
        </p:nvSpPr>
        <p:spPr>
          <a:xfrm>
            <a:off x="6123782" y="2792610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0"/>
                </a:moveTo>
                <a:lnTo>
                  <a:pt x="19811" y="5605"/>
                </a:lnTo>
              </a:path>
            </a:pathLst>
          </a:custGeom>
          <a:ln w="56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5" name="object 1955"/>
          <p:cNvSpPr/>
          <p:nvPr/>
        </p:nvSpPr>
        <p:spPr>
          <a:xfrm>
            <a:off x="6150138" y="2798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6" name="object 1956"/>
          <p:cNvSpPr/>
          <p:nvPr/>
        </p:nvSpPr>
        <p:spPr>
          <a:xfrm>
            <a:off x="7440186" y="2902375"/>
            <a:ext cx="32854" cy="28253"/>
          </a:xfrm>
          <a:prstGeom prst="rect">
            <a:avLst/>
          </a:prstGeom>
          <a:blipFill>
            <a:blip r:embed="rId3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57" name="object 1957"/>
          <p:cNvSpPr/>
          <p:nvPr/>
        </p:nvSpPr>
        <p:spPr>
          <a:xfrm>
            <a:off x="7440186" y="2902375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05" y="28253"/>
                </a:lnTo>
                <a:lnTo>
                  <a:pt x="13076" y="28253"/>
                </a:lnTo>
                <a:lnTo>
                  <a:pt x="21766" y="27177"/>
                </a:lnTo>
                <a:lnTo>
                  <a:pt x="27943" y="23972"/>
                </a:lnTo>
                <a:lnTo>
                  <a:pt x="31631" y="18675"/>
                </a:lnTo>
                <a:lnTo>
                  <a:pt x="32854" y="11324"/>
                </a:lnTo>
                <a:lnTo>
                  <a:pt x="32854" y="5718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8" name="object 1958"/>
          <p:cNvSpPr/>
          <p:nvPr/>
        </p:nvSpPr>
        <p:spPr>
          <a:xfrm>
            <a:off x="7410353" y="2922108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0" y="11267"/>
                </a:moveTo>
                <a:lnTo>
                  <a:pt x="26349" y="0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9" name="object 1959"/>
          <p:cNvSpPr/>
          <p:nvPr/>
        </p:nvSpPr>
        <p:spPr>
          <a:xfrm>
            <a:off x="7417056" y="2927657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26415" y="0"/>
                </a:moveTo>
                <a:lnTo>
                  <a:pt x="0" y="5718"/>
                </a:lnTo>
              </a:path>
            </a:pathLst>
          </a:custGeom>
          <a:ln w="56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0" name="object 1960"/>
          <p:cNvSpPr/>
          <p:nvPr/>
        </p:nvSpPr>
        <p:spPr>
          <a:xfrm>
            <a:off x="7410353" y="29333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1" name="object 1961"/>
          <p:cNvSpPr/>
          <p:nvPr/>
        </p:nvSpPr>
        <p:spPr>
          <a:xfrm>
            <a:off x="7476326" y="2894022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0"/>
                </a:moveTo>
                <a:lnTo>
                  <a:pt x="0" y="11155"/>
                </a:lnTo>
              </a:path>
            </a:pathLst>
          </a:custGeom>
          <a:ln w="62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2" name="object 1962"/>
          <p:cNvSpPr/>
          <p:nvPr/>
        </p:nvSpPr>
        <p:spPr>
          <a:xfrm>
            <a:off x="7469821" y="29108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3" name="object 1963"/>
          <p:cNvSpPr/>
          <p:nvPr/>
        </p:nvSpPr>
        <p:spPr>
          <a:xfrm>
            <a:off x="7469821" y="2894022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155"/>
                </a:moveTo>
                <a:lnTo>
                  <a:pt x="6505" y="0"/>
                </a:lnTo>
              </a:path>
            </a:pathLst>
          </a:custGeom>
          <a:ln w="63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4" name="object 1964"/>
          <p:cNvSpPr/>
          <p:nvPr/>
        </p:nvSpPr>
        <p:spPr>
          <a:xfrm>
            <a:off x="7476326" y="2888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5" name="object 1965"/>
          <p:cNvSpPr/>
          <p:nvPr/>
        </p:nvSpPr>
        <p:spPr>
          <a:xfrm>
            <a:off x="6780262" y="3459937"/>
            <a:ext cx="19778" cy="16901"/>
          </a:xfrm>
          <a:prstGeom prst="rect">
            <a:avLst/>
          </a:prstGeom>
          <a:blipFill>
            <a:blip r:embed="rId3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66" name="object 1966"/>
          <p:cNvSpPr/>
          <p:nvPr/>
        </p:nvSpPr>
        <p:spPr>
          <a:xfrm>
            <a:off x="6780262" y="345993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702" y="16901"/>
                </a:lnTo>
                <a:lnTo>
                  <a:pt x="13273" y="16901"/>
                </a:lnTo>
                <a:lnTo>
                  <a:pt x="19778" y="11172"/>
                </a:lnTo>
                <a:lnTo>
                  <a:pt x="19778" y="5589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7" name="object 1967"/>
          <p:cNvSpPr/>
          <p:nvPr/>
        </p:nvSpPr>
        <p:spPr>
          <a:xfrm>
            <a:off x="6905637" y="3493735"/>
            <a:ext cx="19844" cy="16901"/>
          </a:xfrm>
          <a:prstGeom prst="rect">
            <a:avLst/>
          </a:prstGeom>
          <a:blipFill>
            <a:blip r:embed="rId3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68" name="object 1968"/>
          <p:cNvSpPr/>
          <p:nvPr/>
        </p:nvSpPr>
        <p:spPr>
          <a:xfrm>
            <a:off x="6905637" y="349373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172"/>
                </a:lnTo>
                <a:lnTo>
                  <a:pt x="0" y="16901"/>
                </a:lnTo>
                <a:lnTo>
                  <a:pt x="6702" y="16901"/>
                </a:lnTo>
                <a:lnTo>
                  <a:pt x="13273" y="16901"/>
                </a:lnTo>
                <a:lnTo>
                  <a:pt x="19844" y="11172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9" name="object 1969"/>
          <p:cNvSpPr/>
          <p:nvPr/>
        </p:nvSpPr>
        <p:spPr>
          <a:xfrm>
            <a:off x="7169527" y="3060070"/>
            <a:ext cx="33117" cy="28197"/>
          </a:xfrm>
          <a:prstGeom prst="rect">
            <a:avLst/>
          </a:prstGeom>
          <a:blipFill>
            <a:blip r:embed="rId3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70" name="object 1970"/>
          <p:cNvSpPr/>
          <p:nvPr/>
        </p:nvSpPr>
        <p:spPr>
          <a:xfrm>
            <a:off x="7169527" y="306007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68" y="28197"/>
                </a:lnTo>
                <a:lnTo>
                  <a:pt x="13273" y="28197"/>
                </a:lnTo>
                <a:lnTo>
                  <a:pt x="21973" y="27130"/>
                </a:lnTo>
                <a:lnTo>
                  <a:pt x="28173" y="23944"/>
                </a:lnTo>
                <a:lnTo>
                  <a:pt x="31883" y="18666"/>
                </a:lnTo>
                <a:lnTo>
                  <a:pt x="33117" y="11324"/>
                </a:lnTo>
                <a:lnTo>
                  <a:pt x="33117" y="5605"/>
                </a:lnTo>
                <a:lnTo>
                  <a:pt x="26546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1" name="object 1971"/>
          <p:cNvSpPr/>
          <p:nvPr/>
        </p:nvSpPr>
        <p:spPr>
          <a:xfrm>
            <a:off x="7166307" y="305154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0"/>
                </a:moveTo>
                <a:lnTo>
                  <a:pt x="13207" y="11324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2" name="object 1972"/>
          <p:cNvSpPr/>
          <p:nvPr/>
        </p:nvSpPr>
        <p:spPr>
          <a:xfrm>
            <a:off x="7186086" y="30684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3" name="object 1973"/>
          <p:cNvSpPr/>
          <p:nvPr/>
        </p:nvSpPr>
        <p:spPr>
          <a:xfrm>
            <a:off x="7166307" y="3057267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07" y="11211"/>
                </a:moveTo>
                <a:lnTo>
                  <a:pt x="0" y="0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4" name="object 1974"/>
          <p:cNvSpPr/>
          <p:nvPr/>
        </p:nvSpPr>
        <p:spPr>
          <a:xfrm>
            <a:off x="7159736" y="3051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5" name="object 1975"/>
          <p:cNvSpPr/>
          <p:nvPr/>
        </p:nvSpPr>
        <p:spPr>
          <a:xfrm>
            <a:off x="7268618" y="2986912"/>
            <a:ext cx="32854" cy="28197"/>
          </a:xfrm>
          <a:prstGeom prst="rect">
            <a:avLst/>
          </a:prstGeom>
          <a:blipFill>
            <a:blip r:embed="rId3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76" name="object 1976"/>
          <p:cNvSpPr/>
          <p:nvPr/>
        </p:nvSpPr>
        <p:spPr>
          <a:xfrm>
            <a:off x="7268618" y="298691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67"/>
                </a:moveTo>
                <a:lnTo>
                  <a:pt x="0" y="22479"/>
                </a:lnTo>
                <a:lnTo>
                  <a:pt x="6505" y="28197"/>
                </a:lnTo>
                <a:lnTo>
                  <a:pt x="13076" y="28197"/>
                </a:lnTo>
                <a:lnTo>
                  <a:pt x="21766" y="27129"/>
                </a:lnTo>
                <a:lnTo>
                  <a:pt x="27943" y="23937"/>
                </a:lnTo>
                <a:lnTo>
                  <a:pt x="31631" y="18643"/>
                </a:lnTo>
                <a:lnTo>
                  <a:pt x="32854" y="11267"/>
                </a:lnTo>
                <a:lnTo>
                  <a:pt x="32854" y="554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7" name="object 1977"/>
          <p:cNvSpPr/>
          <p:nvPr/>
        </p:nvSpPr>
        <p:spPr>
          <a:xfrm>
            <a:off x="7265332" y="2978391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0"/>
                </a:moveTo>
                <a:lnTo>
                  <a:pt x="13076" y="11267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8" name="object 1978"/>
          <p:cNvSpPr/>
          <p:nvPr/>
        </p:nvSpPr>
        <p:spPr>
          <a:xfrm>
            <a:off x="7284980" y="299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9" name="object 1979"/>
          <p:cNvSpPr/>
          <p:nvPr/>
        </p:nvSpPr>
        <p:spPr>
          <a:xfrm>
            <a:off x="7265332" y="298965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076" y="11324"/>
                </a:moveTo>
                <a:lnTo>
                  <a:pt x="0" y="0"/>
                </a:lnTo>
              </a:path>
            </a:pathLst>
          </a:custGeom>
          <a:ln w="59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0" name="object 1980"/>
          <p:cNvSpPr/>
          <p:nvPr/>
        </p:nvSpPr>
        <p:spPr>
          <a:xfrm>
            <a:off x="7265332" y="2984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1" name="object 1981"/>
          <p:cNvSpPr/>
          <p:nvPr/>
        </p:nvSpPr>
        <p:spPr>
          <a:xfrm>
            <a:off x="7103554" y="2784089"/>
            <a:ext cx="19844" cy="16929"/>
          </a:xfrm>
          <a:prstGeom prst="rect">
            <a:avLst/>
          </a:prstGeom>
          <a:blipFill>
            <a:blip r:embed="rId3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82" name="object 1982"/>
          <p:cNvSpPr/>
          <p:nvPr/>
        </p:nvSpPr>
        <p:spPr>
          <a:xfrm>
            <a:off x="7103554" y="278408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768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718"/>
                </a:lnTo>
                <a:lnTo>
                  <a:pt x="19844" y="0"/>
                </a:lnTo>
                <a:lnTo>
                  <a:pt x="13273" y="0"/>
                </a:lnTo>
                <a:lnTo>
                  <a:pt x="6768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3" name="object 1983"/>
          <p:cNvSpPr/>
          <p:nvPr/>
        </p:nvSpPr>
        <p:spPr>
          <a:xfrm>
            <a:off x="6760616" y="3324744"/>
            <a:ext cx="19647" cy="16896"/>
          </a:xfrm>
          <a:prstGeom prst="rect">
            <a:avLst/>
          </a:prstGeom>
          <a:blipFill>
            <a:blip r:embed="rId3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84" name="object 1984"/>
          <p:cNvSpPr/>
          <p:nvPr/>
        </p:nvSpPr>
        <p:spPr>
          <a:xfrm>
            <a:off x="6760616" y="3324744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5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076" y="16896"/>
                </a:lnTo>
                <a:lnTo>
                  <a:pt x="19647" y="11312"/>
                </a:lnTo>
                <a:lnTo>
                  <a:pt x="19647" y="5583"/>
                </a:lnTo>
                <a:lnTo>
                  <a:pt x="19647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5" name="object 1985"/>
          <p:cNvSpPr/>
          <p:nvPr/>
        </p:nvSpPr>
        <p:spPr>
          <a:xfrm>
            <a:off x="6783548" y="335002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723"/>
                </a:moveTo>
                <a:lnTo>
                  <a:pt x="0" y="0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6" name="object 1986"/>
          <p:cNvSpPr/>
          <p:nvPr/>
        </p:nvSpPr>
        <p:spPr>
          <a:xfrm>
            <a:off x="6783548" y="33444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7" name="object 1987"/>
          <p:cNvSpPr/>
          <p:nvPr/>
        </p:nvSpPr>
        <p:spPr>
          <a:xfrm>
            <a:off x="6783548" y="33444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8" name="object 1988"/>
          <p:cNvSpPr/>
          <p:nvPr/>
        </p:nvSpPr>
        <p:spPr>
          <a:xfrm>
            <a:off x="6790250" y="33500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9" name="object 1989"/>
          <p:cNvSpPr/>
          <p:nvPr/>
        </p:nvSpPr>
        <p:spPr>
          <a:xfrm>
            <a:off x="7182801" y="2558954"/>
            <a:ext cx="32920" cy="28085"/>
          </a:xfrm>
          <a:prstGeom prst="rect">
            <a:avLst/>
          </a:prstGeom>
          <a:blipFill>
            <a:blip r:embed="rId3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90" name="object 1990"/>
          <p:cNvSpPr/>
          <p:nvPr/>
        </p:nvSpPr>
        <p:spPr>
          <a:xfrm>
            <a:off x="7182801" y="2558954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70" y="28085"/>
                </a:lnTo>
                <a:lnTo>
                  <a:pt x="13273" y="28085"/>
                </a:lnTo>
                <a:lnTo>
                  <a:pt x="21859" y="27032"/>
                </a:lnTo>
                <a:lnTo>
                  <a:pt x="28000" y="23867"/>
                </a:lnTo>
                <a:lnTo>
                  <a:pt x="31689" y="18578"/>
                </a:lnTo>
                <a:lnTo>
                  <a:pt x="32920" y="11155"/>
                </a:lnTo>
                <a:lnTo>
                  <a:pt x="32920" y="5605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1" name="object 1991"/>
          <p:cNvSpPr/>
          <p:nvPr/>
        </p:nvSpPr>
        <p:spPr>
          <a:xfrm>
            <a:off x="7225709" y="2544827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0"/>
                </a:moveTo>
                <a:lnTo>
                  <a:pt x="0" y="16929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2" name="object 1992"/>
          <p:cNvSpPr/>
          <p:nvPr/>
        </p:nvSpPr>
        <p:spPr>
          <a:xfrm>
            <a:off x="7219007" y="25673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3" name="object 1993"/>
          <p:cNvSpPr/>
          <p:nvPr/>
        </p:nvSpPr>
        <p:spPr>
          <a:xfrm>
            <a:off x="7219007" y="255043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16873"/>
                </a:moveTo>
                <a:lnTo>
                  <a:pt x="19778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4" name="object 1994"/>
          <p:cNvSpPr/>
          <p:nvPr/>
        </p:nvSpPr>
        <p:spPr>
          <a:xfrm>
            <a:off x="7245487" y="25448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5" name="object 1995"/>
          <p:cNvSpPr/>
          <p:nvPr/>
        </p:nvSpPr>
        <p:spPr>
          <a:xfrm>
            <a:off x="7367511" y="2919305"/>
            <a:ext cx="33052" cy="28197"/>
          </a:xfrm>
          <a:prstGeom prst="rect">
            <a:avLst/>
          </a:prstGeom>
          <a:blipFill>
            <a:blip r:embed="rId3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96" name="object 1996"/>
          <p:cNvSpPr/>
          <p:nvPr/>
        </p:nvSpPr>
        <p:spPr>
          <a:xfrm>
            <a:off x="7367511" y="291930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02" y="28197"/>
                </a:lnTo>
                <a:lnTo>
                  <a:pt x="13207" y="28197"/>
                </a:lnTo>
                <a:lnTo>
                  <a:pt x="21908" y="27130"/>
                </a:lnTo>
                <a:lnTo>
                  <a:pt x="28107" y="23944"/>
                </a:lnTo>
                <a:lnTo>
                  <a:pt x="31817" y="18666"/>
                </a:lnTo>
                <a:lnTo>
                  <a:pt x="33052" y="11324"/>
                </a:lnTo>
                <a:lnTo>
                  <a:pt x="33052" y="5549"/>
                </a:lnTo>
                <a:lnTo>
                  <a:pt x="26481" y="0"/>
                </a:lnTo>
                <a:lnTo>
                  <a:pt x="13207" y="0"/>
                </a:lnTo>
                <a:lnTo>
                  <a:pt x="6702" y="0"/>
                </a:lnTo>
                <a:lnTo>
                  <a:pt x="0" y="5549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7" name="object 1997"/>
          <p:cNvSpPr/>
          <p:nvPr/>
        </p:nvSpPr>
        <p:spPr>
          <a:xfrm>
            <a:off x="7370730" y="291650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605"/>
                </a:lnTo>
              </a:path>
            </a:pathLst>
          </a:custGeom>
          <a:ln w="5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8" name="object 1998"/>
          <p:cNvSpPr/>
          <p:nvPr/>
        </p:nvSpPr>
        <p:spPr>
          <a:xfrm>
            <a:off x="7384004" y="2927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9" name="object 1999"/>
          <p:cNvSpPr/>
          <p:nvPr/>
        </p:nvSpPr>
        <p:spPr>
          <a:xfrm>
            <a:off x="7370730" y="292210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549"/>
                </a:moveTo>
                <a:lnTo>
                  <a:pt x="0" y="0"/>
                </a:lnTo>
              </a:path>
            </a:pathLst>
          </a:custGeom>
          <a:ln w="59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0" name="object 2000"/>
          <p:cNvSpPr/>
          <p:nvPr/>
        </p:nvSpPr>
        <p:spPr>
          <a:xfrm>
            <a:off x="7370730" y="2916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1" name="object 2001"/>
          <p:cNvSpPr/>
          <p:nvPr/>
        </p:nvSpPr>
        <p:spPr>
          <a:xfrm>
            <a:off x="7466535" y="2868571"/>
            <a:ext cx="19778" cy="16929"/>
          </a:xfrm>
          <a:prstGeom prst="rect">
            <a:avLst/>
          </a:prstGeom>
          <a:blipFill>
            <a:blip r:embed="rId3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02" name="object 2002"/>
          <p:cNvSpPr/>
          <p:nvPr/>
        </p:nvSpPr>
        <p:spPr>
          <a:xfrm>
            <a:off x="7466535" y="286857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74"/>
                </a:moveTo>
                <a:lnTo>
                  <a:pt x="0" y="11324"/>
                </a:lnTo>
                <a:lnTo>
                  <a:pt x="0" y="16929"/>
                </a:lnTo>
                <a:lnTo>
                  <a:pt x="6505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774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77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3" name="object 2003"/>
          <p:cNvSpPr/>
          <p:nvPr/>
        </p:nvSpPr>
        <p:spPr>
          <a:xfrm>
            <a:off x="7176296" y="2440669"/>
            <a:ext cx="19778" cy="16873"/>
          </a:xfrm>
          <a:prstGeom prst="rect">
            <a:avLst/>
          </a:prstGeom>
          <a:blipFill>
            <a:blip r:embed="rId3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04" name="object 2004"/>
          <p:cNvSpPr/>
          <p:nvPr/>
        </p:nvSpPr>
        <p:spPr>
          <a:xfrm>
            <a:off x="7176296" y="244066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324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324"/>
                </a:lnTo>
                <a:lnTo>
                  <a:pt x="19778" y="5549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5" name="object 2005"/>
          <p:cNvSpPr/>
          <p:nvPr/>
        </p:nvSpPr>
        <p:spPr>
          <a:xfrm>
            <a:off x="6885858" y="3358542"/>
            <a:ext cx="19778" cy="16896"/>
          </a:xfrm>
          <a:prstGeom prst="rect">
            <a:avLst/>
          </a:prstGeom>
          <a:blipFill>
            <a:blip r:embed="rId3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06" name="object 2006"/>
          <p:cNvSpPr/>
          <p:nvPr/>
        </p:nvSpPr>
        <p:spPr>
          <a:xfrm>
            <a:off x="6885858" y="335854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3"/>
                </a:moveTo>
                <a:lnTo>
                  <a:pt x="0" y="11312"/>
                </a:lnTo>
                <a:lnTo>
                  <a:pt x="0" y="16896"/>
                </a:lnTo>
                <a:lnTo>
                  <a:pt x="6702" y="16896"/>
                </a:lnTo>
                <a:lnTo>
                  <a:pt x="13273" y="16896"/>
                </a:lnTo>
                <a:lnTo>
                  <a:pt x="19778" y="11312"/>
                </a:lnTo>
                <a:lnTo>
                  <a:pt x="19778" y="5583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58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7" name="object 2007"/>
          <p:cNvSpPr/>
          <p:nvPr/>
        </p:nvSpPr>
        <p:spPr>
          <a:xfrm>
            <a:off x="6876002" y="3383819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5729"/>
                </a:moveTo>
                <a:lnTo>
                  <a:pt x="6570" y="0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8" name="object 2008"/>
          <p:cNvSpPr/>
          <p:nvPr/>
        </p:nvSpPr>
        <p:spPr>
          <a:xfrm>
            <a:off x="6889143" y="33782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9" name="object 2009"/>
          <p:cNvSpPr/>
          <p:nvPr/>
        </p:nvSpPr>
        <p:spPr>
          <a:xfrm>
            <a:off x="6882572" y="337823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3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0" name="object 2010"/>
          <p:cNvSpPr/>
          <p:nvPr/>
        </p:nvSpPr>
        <p:spPr>
          <a:xfrm>
            <a:off x="6876002" y="3389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1" name="object 2011"/>
          <p:cNvSpPr/>
          <p:nvPr/>
        </p:nvSpPr>
        <p:spPr>
          <a:xfrm>
            <a:off x="7255344" y="2643436"/>
            <a:ext cx="19778" cy="16761"/>
          </a:xfrm>
          <a:prstGeom prst="rect">
            <a:avLst/>
          </a:prstGeom>
          <a:blipFill>
            <a:blip r:embed="rId3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12" name="object 2012"/>
          <p:cNvSpPr/>
          <p:nvPr/>
        </p:nvSpPr>
        <p:spPr>
          <a:xfrm>
            <a:off x="7255344" y="264343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211"/>
                </a:lnTo>
                <a:lnTo>
                  <a:pt x="0" y="16761"/>
                </a:lnTo>
                <a:lnTo>
                  <a:pt x="6702" y="16761"/>
                </a:lnTo>
                <a:lnTo>
                  <a:pt x="13273" y="16761"/>
                </a:lnTo>
                <a:lnTo>
                  <a:pt x="19778" y="11211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3" name="object 2013"/>
          <p:cNvSpPr/>
          <p:nvPr/>
        </p:nvSpPr>
        <p:spPr>
          <a:xfrm>
            <a:off x="7245487" y="2640521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141" y="5718"/>
                </a:lnTo>
              </a:path>
            </a:pathLst>
          </a:custGeom>
          <a:ln w="57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4" name="object 2014"/>
          <p:cNvSpPr/>
          <p:nvPr/>
        </p:nvSpPr>
        <p:spPr>
          <a:xfrm>
            <a:off x="7265332" y="26518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5" name="object 2015"/>
          <p:cNvSpPr/>
          <p:nvPr/>
        </p:nvSpPr>
        <p:spPr>
          <a:xfrm>
            <a:off x="7252058" y="264623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605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6" name="object 2016"/>
          <p:cNvSpPr/>
          <p:nvPr/>
        </p:nvSpPr>
        <p:spPr>
          <a:xfrm>
            <a:off x="7245487" y="2646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7" name="object 2017"/>
          <p:cNvSpPr/>
          <p:nvPr/>
        </p:nvSpPr>
        <p:spPr>
          <a:xfrm>
            <a:off x="7205930" y="2601111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076" y="22479"/>
                </a:moveTo>
                <a:lnTo>
                  <a:pt x="0" y="0"/>
                </a:lnTo>
              </a:path>
            </a:pathLst>
          </a:custGeom>
          <a:ln w="63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8" name="object 2018"/>
          <p:cNvSpPr/>
          <p:nvPr/>
        </p:nvSpPr>
        <p:spPr>
          <a:xfrm>
            <a:off x="7205930" y="25955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9" name="object 2019"/>
          <p:cNvSpPr/>
          <p:nvPr/>
        </p:nvSpPr>
        <p:spPr>
          <a:xfrm>
            <a:off x="7212436" y="2595561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0"/>
                </a:moveTo>
                <a:lnTo>
                  <a:pt x="13273" y="22479"/>
                </a:lnTo>
              </a:path>
            </a:pathLst>
          </a:custGeom>
          <a:ln w="62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0" name="object 2020"/>
          <p:cNvSpPr/>
          <p:nvPr/>
        </p:nvSpPr>
        <p:spPr>
          <a:xfrm>
            <a:off x="7225709" y="26235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1" name="object 2021"/>
          <p:cNvSpPr/>
          <p:nvPr/>
        </p:nvSpPr>
        <p:spPr>
          <a:xfrm>
            <a:off x="7172813" y="256730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605"/>
                </a:lnTo>
              </a:path>
            </a:pathLst>
          </a:custGeom>
          <a:ln w="5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2" name="object 2022"/>
          <p:cNvSpPr/>
          <p:nvPr/>
        </p:nvSpPr>
        <p:spPr>
          <a:xfrm>
            <a:off x="7186086" y="2572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3" name="object 2023"/>
          <p:cNvSpPr/>
          <p:nvPr/>
        </p:nvSpPr>
        <p:spPr>
          <a:xfrm>
            <a:off x="7172813" y="2567307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5605"/>
                </a:moveTo>
                <a:lnTo>
                  <a:pt x="0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4" name="object 2024"/>
          <p:cNvSpPr/>
          <p:nvPr/>
        </p:nvSpPr>
        <p:spPr>
          <a:xfrm>
            <a:off x="7166307" y="25673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5" name="object 2025"/>
          <p:cNvSpPr/>
          <p:nvPr/>
        </p:nvSpPr>
        <p:spPr>
          <a:xfrm>
            <a:off x="6041438" y="2767327"/>
            <a:ext cx="19645" cy="16761"/>
          </a:xfrm>
          <a:prstGeom prst="rect">
            <a:avLst/>
          </a:prstGeom>
          <a:blipFill>
            <a:blip r:embed="rId3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26" name="object 2026"/>
          <p:cNvSpPr/>
          <p:nvPr/>
        </p:nvSpPr>
        <p:spPr>
          <a:xfrm>
            <a:off x="6041438" y="2767327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5" h="17144">
                <a:moveTo>
                  <a:pt x="0" y="5605"/>
                </a:moveTo>
                <a:lnTo>
                  <a:pt x="0" y="11155"/>
                </a:lnTo>
                <a:lnTo>
                  <a:pt x="0" y="16761"/>
                </a:lnTo>
                <a:lnTo>
                  <a:pt x="6548" y="16761"/>
                </a:lnTo>
                <a:lnTo>
                  <a:pt x="13096" y="16761"/>
                </a:lnTo>
                <a:lnTo>
                  <a:pt x="19645" y="11155"/>
                </a:lnTo>
                <a:lnTo>
                  <a:pt x="19645" y="5605"/>
                </a:lnTo>
                <a:lnTo>
                  <a:pt x="19645" y="0"/>
                </a:lnTo>
                <a:lnTo>
                  <a:pt x="13096" y="0"/>
                </a:lnTo>
                <a:lnTo>
                  <a:pt x="6548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7" name="object 2027"/>
          <p:cNvSpPr/>
          <p:nvPr/>
        </p:nvSpPr>
        <p:spPr>
          <a:xfrm>
            <a:off x="7242268" y="2513826"/>
            <a:ext cx="32854" cy="28253"/>
          </a:xfrm>
          <a:prstGeom prst="rect">
            <a:avLst/>
          </a:prstGeom>
          <a:blipFill>
            <a:blip r:embed="rId3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28" name="object 2028"/>
          <p:cNvSpPr/>
          <p:nvPr/>
        </p:nvSpPr>
        <p:spPr>
          <a:xfrm>
            <a:off x="7242268" y="251382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05" y="28253"/>
                </a:lnTo>
                <a:lnTo>
                  <a:pt x="13076" y="28253"/>
                </a:lnTo>
                <a:lnTo>
                  <a:pt x="21766" y="27177"/>
                </a:lnTo>
                <a:lnTo>
                  <a:pt x="27943" y="23972"/>
                </a:lnTo>
                <a:lnTo>
                  <a:pt x="31631" y="18675"/>
                </a:lnTo>
                <a:lnTo>
                  <a:pt x="32854" y="11324"/>
                </a:lnTo>
                <a:lnTo>
                  <a:pt x="32854" y="5718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9" name="object 2029"/>
          <p:cNvSpPr/>
          <p:nvPr/>
        </p:nvSpPr>
        <p:spPr>
          <a:xfrm>
            <a:off x="7271903" y="2527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0" name="object 2030"/>
          <p:cNvSpPr/>
          <p:nvPr/>
        </p:nvSpPr>
        <p:spPr>
          <a:xfrm>
            <a:off x="7265332" y="25335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1" name="object 2031"/>
          <p:cNvSpPr/>
          <p:nvPr/>
        </p:nvSpPr>
        <p:spPr>
          <a:xfrm>
            <a:off x="7265332" y="2527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2" name="object 2032"/>
          <p:cNvSpPr/>
          <p:nvPr/>
        </p:nvSpPr>
        <p:spPr>
          <a:xfrm>
            <a:off x="7271903" y="2527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3" name="object 2033"/>
          <p:cNvSpPr/>
          <p:nvPr/>
        </p:nvSpPr>
        <p:spPr>
          <a:xfrm>
            <a:off x="7328019" y="2299847"/>
            <a:ext cx="19844" cy="16929"/>
          </a:xfrm>
          <a:prstGeom prst="rect">
            <a:avLst/>
          </a:prstGeom>
          <a:blipFill>
            <a:blip r:embed="rId3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34" name="object 2034"/>
          <p:cNvSpPr/>
          <p:nvPr/>
        </p:nvSpPr>
        <p:spPr>
          <a:xfrm>
            <a:off x="7328019" y="229984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076" y="16929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5" name="object 2035"/>
          <p:cNvSpPr/>
          <p:nvPr/>
        </p:nvSpPr>
        <p:spPr>
          <a:xfrm>
            <a:off x="6199743" y="2795413"/>
            <a:ext cx="19811" cy="16873"/>
          </a:xfrm>
          <a:prstGeom prst="rect">
            <a:avLst/>
          </a:prstGeom>
          <a:blipFill>
            <a:blip r:embed="rId3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36" name="object 2036"/>
          <p:cNvSpPr/>
          <p:nvPr/>
        </p:nvSpPr>
        <p:spPr>
          <a:xfrm>
            <a:off x="6199743" y="279541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551" y="16873"/>
                </a:lnTo>
                <a:lnTo>
                  <a:pt x="13095" y="16873"/>
                </a:lnTo>
                <a:lnTo>
                  <a:pt x="19811" y="11324"/>
                </a:lnTo>
                <a:lnTo>
                  <a:pt x="19811" y="5605"/>
                </a:lnTo>
                <a:lnTo>
                  <a:pt x="19811" y="0"/>
                </a:lnTo>
                <a:lnTo>
                  <a:pt x="13095" y="0"/>
                </a:lnTo>
                <a:lnTo>
                  <a:pt x="6551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7" name="object 2037"/>
          <p:cNvSpPr/>
          <p:nvPr/>
        </p:nvSpPr>
        <p:spPr>
          <a:xfrm>
            <a:off x="6183210" y="2803766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0" y="0"/>
                </a:moveTo>
                <a:lnTo>
                  <a:pt x="1326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8" name="object 2038"/>
          <p:cNvSpPr/>
          <p:nvPr/>
        </p:nvSpPr>
        <p:spPr>
          <a:xfrm>
            <a:off x="6203022" y="28037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9" name="object 2039"/>
          <p:cNvSpPr/>
          <p:nvPr/>
        </p:nvSpPr>
        <p:spPr>
          <a:xfrm>
            <a:off x="6189761" y="2803766"/>
            <a:ext cx="13335" cy="6350"/>
          </a:xfrm>
          <a:custGeom>
            <a:avLst/>
            <a:gdLst/>
            <a:ahLst/>
            <a:cxnLst/>
            <a:rect l="l" t="t" r="r" b="b"/>
            <a:pathLst>
              <a:path w="13335" h="6350">
                <a:moveTo>
                  <a:pt x="13260" y="5774"/>
                </a:moveTo>
                <a:lnTo>
                  <a:pt x="0" y="0"/>
                </a:lnTo>
              </a:path>
            </a:pathLst>
          </a:custGeom>
          <a:ln w="57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0" name="object 2040"/>
          <p:cNvSpPr/>
          <p:nvPr/>
        </p:nvSpPr>
        <p:spPr>
          <a:xfrm>
            <a:off x="6183210" y="28037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1" name="object 2041"/>
          <p:cNvSpPr/>
          <p:nvPr/>
        </p:nvSpPr>
        <p:spPr>
          <a:xfrm>
            <a:off x="7031077" y="3122072"/>
            <a:ext cx="19778" cy="16913"/>
          </a:xfrm>
          <a:prstGeom prst="rect">
            <a:avLst/>
          </a:prstGeom>
          <a:blipFill>
            <a:blip r:embed="rId3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42" name="object 2042"/>
          <p:cNvSpPr/>
          <p:nvPr/>
        </p:nvSpPr>
        <p:spPr>
          <a:xfrm>
            <a:off x="7031077" y="312207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89"/>
                </a:lnTo>
                <a:lnTo>
                  <a:pt x="0" y="16913"/>
                </a:lnTo>
                <a:lnTo>
                  <a:pt x="6505" y="16913"/>
                </a:lnTo>
                <a:lnTo>
                  <a:pt x="13273" y="16913"/>
                </a:lnTo>
                <a:lnTo>
                  <a:pt x="19778" y="11189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3" name="object 2043"/>
          <p:cNvSpPr/>
          <p:nvPr/>
        </p:nvSpPr>
        <p:spPr>
          <a:xfrm>
            <a:off x="7040867" y="3108001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702" y="11155"/>
                </a:lnTo>
              </a:path>
            </a:pathLst>
          </a:custGeom>
          <a:ln w="62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4" name="object 2044"/>
          <p:cNvSpPr/>
          <p:nvPr/>
        </p:nvSpPr>
        <p:spPr>
          <a:xfrm>
            <a:off x="7047570" y="31248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5" name="object 2045"/>
          <p:cNvSpPr/>
          <p:nvPr/>
        </p:nvSpPr>
        <p:spPr>
          <a:xfrm>
            <a:off x="7040867" y="3113551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11324"/>
                </a:moveTo>
                <a:lnTo>
                  <a:pt x="0" y="0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6" name="object 2046"/>
          <p:cNvSpPr/>
          <p:nvPr/>
        </p:nvSpPr>
        <p:spPr>
          <a:xfrm>
            <a:off x="7040867" y="3108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7" name="object 2047"/>
          <p:cNvSpPr/>
          <p:nvPr/>
        </p:nvSpPr>
        <p:spPr>
          <a:xfrm>
            <a:off x="6839664" y="3381028"/>
            <a:ext cx="33117" cy="28209"/>
          </a:xfrm>
          <a:prstGeom prst="rect">
            <a:avLst/>
          </a:prstGeom>
          <a:blipFill>
            <a:blip r:embed="rId3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48" name="object 2048"/>
          <p:cNvSpPr/>
          <p:nvPr/>
        </p:nvSpPr>
        <p:spPr>
          <a:xfrm>
            <a:off x="6839664" y="338102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25"/>
                </a:lnTo>
                <a:lnTo>
                  <a:pt x="6570" y="28209"/>
                </a:lnTo>
                <a:lnTo>
                  <a:pt x="13273" y="28209"/>
                </a:lnTo>
                <a:lnTo>
                  <a:pt x="21890" y="27159"/>
                </a:lnTo>
                <a:lnTo>
                  <a:pt x="28099" y="24003"/>
                </a:lnTo>
                <a:lnTo>
                  <a:pt x="31855" y="18725"/>
                </a:lnTo>
                <a:lnTo>
                  <a:pt x="33117" y="11312"/>
                </a:lnTo>
                <a:lnTo>
                  <a:pt x="33117" y="572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9" name="object 2049"/>
          <p:cNvSpPr/>
          <p:nvPr/>
        </p:nvSpPr>
        <p:spPr>
          <a:xfrm>
            <a:off x="6816600" y="3372647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0"/>
                </a:moveTo>
                <a:lnTo>
                  <a:pt x="19778" y="11172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0" name="object 2050"/>
          <p:cNvSpPr/>
          <p:nvPr/>
        </p:nvSpPr>
        <p:spPr>
          <a:xfrm>
            <a:off x="6842949" y="3389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1" name="object 2051"/>
          <p:cNvSpPr/>
          <p:nvPr/>
        </p:nvSpPr>
        <p:spPr>
          <a:xfrm>
            <a:off x="6816600" y="3372647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26349" y="16901"/>
                </a:moveTo>
                <a:lnTo>
                  <a:pt x="0" y="0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2" name="object 2052"/>
          <p:cNvSpPr/>
          <p:nvPr/>
        </p:nvSpPr>
        <p:spPr>
          <a:xfrm>
            <a:off x="6810029" y="33726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3" name="object 2053"/>
          <p:cNvSpPr/>
          <p:nvPr/>
        </p:nvSpPr>
        <p:spPr>
          <a:xfrm>
            <a:off x="6869299" y="341203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583"/>
                </a:moveTo>
                <a:lnTo>
                  <a:pt x="0" y="0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4" name="object 2054"/>
          <p:cNvSpPr/>
          <p:nvPr/>
        </p:nvSpPr>
        <p:spPr>
          <a:xfrm>
            <a:off x="6869299" y="34064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5" name="object 2055"/>
          <p:cNvSpPr/>
          <p:nvPr/>
        </p:nvSpPr>
        <p:spPr>
          <a:xfrm>
            <a:off x="6869299" y="340644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589"/>
                </a:lnTo>
              </a:path>
            </a:pathLst>
          </a:custGeom>
          <a:ln w="59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6" name="object 2056"/>
          <p:cNvSpPr/>
          <p:nvPr/>
        </p:nvSpPr>
        <p:spPr>
          <a:xfrm>
            <a:off x="6876002" y="34176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7" name="object 2057"/>
          <p:cNvSpPr/>
          <p:nvPr/>
        </p:nvSpPr>
        <p:spPr>
          <a:xfrm>
            <a:off x="7070700" y="2891219"/>
            <a:ext cx="19778" cy="16873"/>
          </a:xfrm>
          <a:prstGeom prst="rect">
            <a:avLst/>
          </a:prstGeom>
          <a:blipFill>
            <a:blip r:embed="rId3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58" name="object 2058"/>
          <p:cNvSpPr/>
          <p:nvPr/>
        </p:nvSpPr>
        <p:spPr>
          <a:xfrm>
            <a:off x="7070700" y="289121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55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155"/>
                </a:lnTo>
                <a:lnTo>
                  <a:pt x="19778" y="5605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9" name="object 2059"/>
          <p:cNvSpPr/>
          <p:nvPr/>
        </p:nvSpPr>
        <p:spPr>
          <a:xfrm>
            <a:off x="7143177" y="2665916"/>
            <a:ext cx="33117" cy="28085"/>
          </a:xfrm>
          <a:prstGeom prst="rect">
            <a:avLst/>
          </a:prstGeom>
          <a:blipFill>
            <a:blip r:embed="rId3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60" name="object 2060"/>
          <p:cNvSpPr/>
          <p:nvPr/>
        </p:nvSpPr>
        <p:spPr>
          <a:xfrm>
            <a:off x="7143177" y="266591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479"/>
                </a:lnTo>
                <a:lnTo>
                  <a:pt x="6570" y="28085"/>
                </a:lnTo>
                <a:lnTo>
                  <a:pt x="13273" y="28085"/>
                </a:lnTo>
                <a:lnTo>
                  <a:pt x="21890" y="27033"/>
                </a:lnTo>
                <a:lnTo>
                  <a:pt x="28099" y="23874"/>
                </a:lnTo>
                <a:lnTo>
                  <a:pt x="31855" y="18602"/>
                </a:lnTo>
                <a:lnTo>
                  <a:pt x="33117" y="11211"/>
                </a:lnTo>
                <a:lnTo>
                  <a:pt x="33117" y="5605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1" name="object 2061"/>
          <p:cNvSpPr/>
          <p:nvPr/>
        </p:nvSpPr>
        <p:spPr>
          <a:xfrm>
            <a:off x="7192657" y="265184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19778" y="0"/>
                </a:moveTo>
                <a:lnTo>
                  <a:pt x="0" y="16873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2" name="object 2062"/>
          <p:cNvSpPr/>
          <p:nvPr/>
        </p:nvSpPr>
        <p:spPr>
          <a:xfrm>
            <a:off x="7179515" y="2657394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16929"/>
                </a:moveTo>
                <a:lnTo>
                  <a:pt x="26415" y="0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3" name="object 2063"/>
          <p:cNvSpPr/>
          <p:nvPr/>
        </p:nvSpPr>
        <p:spPr>
          <a:xfrm>
            <a:off x="7212436" y="26518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4" name="object 2064"/>
          <p:cNvSpPr/>
          <p:nvPr/>
        </p:nvSpPr>
        <p:spPr>
          <a:xfrm>
            <a:off x="7143177" y="2547630"/>
            <a:ext cx="19844" cy="16929"/>
          </a:xfrm>
          <a:prstGeom prst="rect">
            <a:avLst/>
          </a:prstGeom>
          <a:blipFill>
            <a:blip r:embed="rId3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65" name="object 2065"/>
          <p:cNvSpPr/>
          <p:nvPr/>
        </p:nvSpPr>
        <p:spPr>
          <a:xfrm>
            <a:off x="7143177" y="254763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273" y="16929"/>
                </a:lnTo>
                <a:lnTo>
                  <a:pt x="19844" y="11324"/>
                </a:lnTo>
                <a:lnTo>
                  <a:pt x="19844" y="5605"/>
                </a:lnTo>
                <a:lnTo>
                  <a:pt x="19844" y="0"/>
                </a:lnTo>
                <a:lnTo>
                  <a:pt x="13273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6" name="object 2066"/>
          <p:cNvSpPr/>
          <p:nvPr/>
        </p:nvSpPr>
        <p:spPr>
          <a:xfrm>
            <a:off x="7222424" y="2744735"/>
            <a:ext cx="19844" cy="16873"/>
          </a:xfrm>
          <a:prstGeom prst="rect">
            <a:avLst/>
          </a:prstGeom>
          <a:blipFill>
            <a:blip r:embed="rId3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67" name="object 2067"/>
          <p:cNvSpPr/>
          <p:nvPr/>
        </p:nvSpPr>
        <p:spPr>
          <a:xfrm>
            <a:off x="7222424" y="274473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570" y="16873"/>
                </a:lnTo>
                <a:lnTo>
                  <a:pt x="13076" y="16873"/>
                </a:lnTo>
                <a:lnTo>
                  <a:pt x="19844" y="11267"/>
                </a:lnTo>
                <a:lnTo>
                  <a:pt x="19844" y="5718"/>
                </a:lnTo>
                <a:lnTo>
                  <a:pt x="19844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8" name="object 2068"/>
          <p:cNvSpPr/>
          <p:nvPr/>
        </p:nvSpPr>
        <p:spPr>
          <a:xfrm>
            <a:off x="7212436" y="274748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718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9" name="object 2069"/>
          <p:cNvSpPr/>
          <p:nvPr/>
        </p:nvSpPr>
        <p:spPr>
          <a:xfrm>
            <a:off x="7225709" y="27532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0" name="object 2070"/>
          <p:cNvSpPr/>
          <p:nvPr/>
        </p:nvSpPr>
        <p:spPr>
          <a:xfrm>
            <a:off x="7212436" y="2753200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5605"/>
                </a:moveTo>
                <a:lnTo>
                  <a:pt x="0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1" name="object 2071"/>
          <p:cNvSpPr/>
          <p:nvPr/>
        </p:nvSpPr>
        <p:spPr>
          <a:xfrm>
            <a:off x="7205930" y="27532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2" name="object 2072"/>
          <p:cNvSpPr/>
          <p:nvPr/>
        </p:nvSpPr>
        <p:spPr>
          <a:xfrm>
            <a:off x="7172813" y="2708128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273" y="22479"/>
                </a:moveTo>
                <a:lnTo>
                  <a:pt x="0" y="0"/>
                </a:lnTo>
              </a:path>
            </a:pathLst>
          </a:custGeom>
          <a:ln w="62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3" name="object 2073"/>
          <p:cNvSpPr/>
          <p:nvPr/>
        </p:nvSpPr>
        <p:spPr>
          <a:xfrm>
            <a:off x="7172813" y="27025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4" name="object 2074"/>
          <p:cNvSpPr/>
          <p:nvPr/>
        </p:nvSpPr>
        <p:spPr>
          <a:xfrm>
            <a:off x="7179515" y="2696804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0" y="0"/>
                </a:moveTo>
                <a:lnTo>
                  <a:pt x="13141" y="28197"/>
                </a:lnTo>
              </a:path>
            </a:pathLst>
          </a:custGeom>
          <a:ln w="637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5" name="object 2075"/>
          <p:cNvSpPr/>
          <p:nvPr/>
        </p:nvSpPr>
        <p:spPr>
          <a:xfrm>
            <a:off x="7192657" y="27306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6" name="object 2076"/>
          <p:cNvSpPr/>
          <p:nvPr/>
        </p:nvSpPr>
        <p:spPr>
          <a:xfrm>
            <a:off x="7133387" y="266871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0"/>
                </a:moveTo>
                <a:lnTo>
                  <a:pt x="13076" y="11211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7" name="object 2077"/>
          <p:cNvSpPr/>
          <p:nvPr/>
        </p:nvSpPr>
        <p:spPr>
          <a:xfrm>
            <a:off x="7153034" y="26799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8" name="object 2078"/>
          <p:cNvSpPr/>
          <p:nvPr/>
        </p:nvSpPr>
        <p:spPr>
          <a:xfrm>
            <a:off x="7139892" y="2674324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141" y="5605"/>
                </a:moveTo>
                <a:lnTo>
                  <a:pt x="0" y="0"/>
                </a:lnTo>
              </a:path>
            </a:pathLst>
          </a:custGeom>
          <a:ln w="57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9" name="object 2079"/>
          <p:cNvSpPr/>
          <p:nvPr/>
        </p:nvSpPr>
        <p:spPr>
          <a:xfrm>
            <a:off x="7133387" y="2674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0" name="object 2080"/>
          <p:cNvSpPr/>
          <p:nvPr/>
        </p:nvSpPr>
        <p:spPr>
          <a:xfrm>
            <a:off x="7202645" y="2620844"/>
            <a:ext cx="32854" cy="28197"/>
          </a:xfrm>
          <a:prstGeom prst="rect">
            <a:avLst/>
          </a:prstGeom>
          <a:blipFill>
            <a:blip r:embed="rId3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81" name="object 2081"/>
          <p:cNvSpPr/>
          <p:nvPr/>
        </p:nvSpPr>
        <p:spPr>
          <a:xfrm>
            <a:off x="7202645" y="2620844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67"/>
                </a:moveTo>
                <a:lnTo>
                  <a:pt x="0" y="22591"/>
                </a:lnTo>
                <a:lnTo>
                  <a:pt x="6505" y="28197"/>
                </a:lnTo>
                <a:lnTo>
                  <a:pt x="13076" y="28197"/>
                </a:lnTo>
                <a:lnTo>
                  <a:pt x="21766" y="27145"/>
                </a:lnTo>
                <a:lnTo>
                  <a:pt x="27943" y="23979"/>
                </a:lnTo>
                <a:lnTo>
                  <a:pt x="31631" y="18690"/>
                </a:lnTo>
                <a:lnTo>
                  <a:pt x="32854" y="11267"/>
                </a:lnTo>
                <a:lnTo>
                  <a:pt x="32854" y="5718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267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2" name="object 2082"/>
          <p:cNvSpPr/>
          <p:nvPr/>
        </p:nvSpPr>
        <p:spPr>
          <a:xfrm>
            <a:off x="7238786" y="2634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3" name="object 2083"/>
          <p:cNvSpPr/>
          <p:nvPr/>
        </p:nvSpPr>
        <p:spPr>
          <a:xfrm>
            <a:off x="7232280" y="2634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4" name="object 2084"/>
          <p:cNvSpPr/>
          <p:nvPr/>
        </p:nvSpPr>
        <p:spPr>
          <a:xfrm>
            <a:off x="7232280" y="2634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5" name="object 2085"/>
          <p:cNvSpPr/>
          <p:nvPr/>
        </p:nvSpPr>
        <p:spPr>
          <a:xfrm>
            <a:off x="7238786" y="26293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6" name="object 2086"/>
          <p:cNvSpPr/>
          <p:nvPr/>
        </p:nvSpPr>
        <p:spPr>
          <a:xfrm>
            <a:off x="7294967" y="2406865"/>
            <a:ext cx="19778" cy="16873"/>
          </a:xfrm>
          <a:prstGeom prst="rect">
            <a:avLst/>
          </a:prstGeom>
          <a:blipFill>
            <a:blip r:embed="rId3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87" name="object 2087"/>
          <p:cNvSpPr/>
          <p:nvPr/>
        </p:nvSpPr>
        <p:spPr>
          <a:xfrm>
            <a:off x="7294967" y="240686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505" y="16873"/>
                </a:lnTo>
                <a:lnTo>
                  <a:pt x="13273" y="16873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8" name="object 2088"/>
          <p:cNvSpPr/>
          <p:nvPr/>
        </p:nvSpPr>
        <p:spPr>
          <a:xfrm>
            <a:off x="7347863" y="2891219"/>
            <a:ext cx="19647" cy="16873"/>
          </a:xfrm>
          <a:prstGeom prst="rect">
            <a:avLst/>
          </a:prstGeom>
          <a:blipFill>
            <a:blip r:embed="rId3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89" name="object 2089"/>
          <p:cNvSpPr/>
          <p:nvPr/>
        </p:nvSpPr>
        <p:spPr>
          <a:xfrm>
            <a:off x="7347863" y="2891219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605"/>
                </a:moveTo>
                <a:lnTo>
                  <a:pt x="0" y="11155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647" y="11155"/>
                </a:lnTo>
                <a:lnTo>
                  <a:pt x="19647" y="5605"/>
                </a:lnTo>
                <a:lnTo>
                  <a:pt x="19647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0" name="object 2090"/>
          <p:cNvSpPr/>
          <p:nvPr/>
        </p:nvSpPr>
        <p:spPr>
          <a:xfrm>
            <a:off x="7130101" y="3020716"/>
            <a:ext cx="32920" cy="28029"/>
          </a:xfrm>
          <a:prstGeom prst="rect">
            <a:avLst/>
          </a:prstGeom>
          <a:blipFill>
            <a:blip r:embed="rId3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91" name="object 2091"/>
          <p:cNvSpPr/>
          <p:nvPr/>
        </p:nvSpPr>
        <p:spPr>
          <a:xfrm>
            <a:off x="7130101" y="302071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67"/>
                </a:moveTo>
                <a:lnTo>
                  <a:pt x="0" y="22479"/>
                </a:lnTo>
                <a:lnTo>
                  <a:pt x="6570" y="28029"/>
                </a:lnTo>
                <a:lnTo>
                  <a:pt x="13076" y="28029"/>
                </a:lnTo>
                <a:lnTo>
                  <a:pt x="21776" y="26987"/>
                </a:lnTo>
                <a:lnTo>
                  <a:pt x="27975" y="23853"/>
                </a:lnTo>
                <a:lnTo>
                  <a:pt x="31686" y="18617"/>
                </a:lnTo>
                <a:lnTo>
                  <a:pt x="32920" y="11267"/>
                </a:lnTo>
                <a:lnTo>
                  <a:pt x="32920" y="5549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2" name="object 2092"/>
          <p:cNvSpPr/>
          <p:nvPr/>
        </p:nvSpPr>
        <p:spPr>
          <a:xfrm>
            <a:off x="7166307" y="3000983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207" y="0"/>
                </a:moveTo>
                <a:lnTo>
                  <a:pt x="0" y="22479"/>
                </a:lnTo>
              </a:path>
            </a:pathLst>
          </a:custGeom>
          <a:ln w="63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3" name="object 2093"/>
          <p:cNvSpPr/>
          <p:nvPr/>
        </p:nvSpPr>
        <p:spPr>
          <a:xfrm>
            <a:off x="7166307" y="30290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4" name="object 2094"/>
          <p:cNvSpPr/>
          <p:nvPr/>
        </p:nvSpPr>
        <p:spPr>
          <a:xfrm>
            <a:off x="7159736" y="300658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873"/>
                </a:moveTo>
                <a:lnTo>
                  <a:pt x="13076" y="0"/>
                </a:lnTo>
              </a:path>
            </a:pathLst>
          </a:custGeom>
          <a:ln w="61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5" name="object 2095"/>
          <p:cNvSpPr/>
          <p:nvPr/>
        </p:nvSpPr>
        <p:spPr>
          <a:xfrm>
            <a:off x="7172813" y="30009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6" name="object 2096"/>
          <p:cNvSpPr/>
          <p:nvPr/>
        </p:nvSpPr>
        <p:spPr>
          <a:xfrm>
            <a:off x="7100335" y="3040393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5549"/>
                </a:moveTo>
                <a:lnTo>
                  <a:pt x="26349" y="0"/>
                </a:lnTo>
              </a:path>
            </a:pathLst>
          </a:custGeom>
          <a:ln w="56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7" name="object 2097"/>
          <p:cNvSpPr/>
          <p:nvPr/>
        </p:nvSpPr>
        <p:spPr>
          <a:xfrm>
            <a:off x="7133387" y="30403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8" name="object 2098"/>
          <p:cNvSpPr/>
          <p:nvPr/>
        </p:nvSpPr>
        <p:spPr>
          <a:xfrm>
            <a:off x="7113542" y="3045943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44" y="0"/>
                </a:moveTo>
                <a:lnTo>
                  <a:pt x="0" y="5605"/>
                </a:lnTo>
              </a:path>
            </a:pathLst>
          </a:custGeom>
          <a:ln w="56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9" name="object 2099"/>
          <p:cNvSpPr/>
          <p:nvPr/>
        </p:nvSpPr>
        <p:spPr>
          <a:xfrm>
            <a:off x="7106840" y="3051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0" name="object 2100"/>
          <p:cNvSpPr/>
          <p:nvPr/>
        </p:nvSpPr>
        <p:spPr>
          <a:xfrm>
            <a:off x="6140321" y="2778483"/>
            <a:ext cx="33065" cy="28253"/>
          </a:xfrm>
          <a:prstGeom prst="rect">
            <a:avLst/>
          </a:prstGeom>
          <a:blipFill>
            <a:blip r:embed="rId3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01" name="object 2101"/>
          <p:cNvSpPr/>
          <p:nvPr/>
        </p:nvSpPr>
        <p:spPr>
          <a:xfrm>
            <a:off x="6140321" y="277848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35"/>
                </a:lnTo>
                <a:lnTo>
                  <a:pt x="6544" y="28253"/>
                </a:lnTo>
                <a:lnTo>
                  <a:pt x="13260" y="28253"/>
                </a:lnTo>
                <a:lnTo>
                  <a:pt x="21879" y="27185"/>
                </a:lnTo>
                <a:lnTo>
                  <a:pt x="28073" y="23993"/>
                </a:lnTo>
                <a:lnTo>
                  <a:pt x="31812" y="18699"/>
                </a:lnTo>
                <a:lnTo>
                  <a:pt x="33065" y="11324"/>
                </a:lnTo>
                <a:lnTo>
                  <a:pt x="33065" y="5605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2" name="object 2102"/>
          <p:cNvSpPr/>
          <p:nvPr/>
        </p:nvSpPr>
        <p:spPr>
          <a:xfrm>
            <a:off x="7228995" y="2953109"/>
            <a:ext cx="33052" cy="28197"/>
          </a:xfrm>
          <a:prstGeom prst="rect">
            <a:avLst/>
          </a:prstGeom>
          <a:blipFill>
            <a:blip r:embed="rId3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03" name="object 2103"/>
          <p:cNvSpPr/>
          <p:nvPr/>
        </p:nvSpPr>
        <p:spPr>
          <a:xfrm>
            <a:off x="7228995" y="295310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479"/>
                </a:lnTo>
                <a:lnTo>
                  <a:pt x="6505" y="28197"/>
                </a:lnTo>
                <a:lnTo>
                  <a:pt x="13273" y="28197"/>
                </a:lnTo>
                <a:lnTo>
                  <a:pt x="21880" y="27129"/>
                </a:lnTo>
                <a:lnTo>
                  <a:pt x="28066" y="23937"/>
                </a:lnTo>
                <a:lnTo>
                  <a:pt x="31800" y="18643"/>
                </a:lnTo>
                <a:lnTo>
                  <a:pt x="33052" y="11267"/>
                </a:lnTo>
                <a:lnTo>
                  <a:pt x="33052" y="5549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4" name="object 2104"/>
          <p:cNvSpPr/>
          <p:nvPr/>
        </p:nvSpPr>
        <p:spPr>
          <a:xfrm>
            <a:off x="7199359" y="2972785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5605"/>
                </a:moveTo>
                <a:lnTo>
                  <a:pt x="26349" y="0"/>
                </a:lnTo>
              </a:path>
            </a:pathLst>
          </a:custGeom>
          <a:ln w="56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5" name="object 2105"/>
          <p:cNvSpPr/>
          <p:nvPr/>
        </p:nvSpPr>
        <p:spPr>
          <a:xfrm>
            <a:off x="7212436" y="2978391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44" y="0"/>
                </a:moveTo>
                <a:lnTo>
                  <a:pt x="0" y="5718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6" name="object 2106"/>
          <p:cNvSpPr/>
          <p:nvPr/>
        </p:nvSpPr>
        <p:spPr>
          <a:xfrm>
            <a:off x="7205930" y="2984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7" name="object 2107"/>
          <p:cNvSpPr/>
          <p:nvPr/>
        </p:nvSpPr>
        <p:spPr>
          <a:xfrm>
            <a:off x="7265332" y="2938982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0"/>
                </a:moveTo>
                <a:lnTo>
                  <a:pt x="0" y="11324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8" name="object 2108"/>
          <p:cNvSpPr/>
          <p:nvPr/>
        </p:nvSpPr>
        <p:spPr>
          <a:xfrm>
            <a:off x="7265332" y="29558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9" name="object 2109"/>
          <p:cNvSpPr/>
          <p:nvPr/>
        </p:nvSpPr>
        <p:spPr>
          <a:xfrm>
            <a:off x="7258629" y="2944587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267"/>
                </a:moveTo>
                <a:lnTo>
                  <a:pt x="6702" y="0"/>
                </a:lnTo>
              </a:path>
            </a:pathLst>
          </a:custGeom>
          <a:ln w="629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0" name="object 2110"/>
          <p:cNvSpPr/>
          <p:nvPr/>
        </p:nvSpPr>
        <p:spPr>
          <a:xfrm>
            <a:off x="7265332" y="29389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1" name="object 2111"/>
          <p:cNvSpPr/>
          <p:nvPr/>
        </p:nvSpPr>
        <p:spPr>
          <a:xfrm>
            <a:off x="6773691" y="3341640"/>
            <a:ext cx="33117" cy="28214"/>
          </a:xfrm>
          <a:prstGeom prst="rect">
            <a:avLst/>
          </a:prstGeom>
          <a:blipFill>
            <a:blip r:embed="rId3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12" name="object 2112"/>
          <p:cNvSpPr/>
          <p:nvPr/>
        </p:nvSpPr>
        <p:spPr>
          <a:xfrm>
            <a:off x="6773691" y="334164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570" y="28214"/>
                </a:lnTo>
                <a:lnTo>
                  <a:pt x="13273" y="28214"/>
                </a:lnTo>
                <a:lnTo>
                  <a:pt x="21890" y="27144"/>
                </a:lnTo>
                <a:lnTo>
                  <a:pt x="28099" y="23953"/>
                </a:lnTo>
                <a:lnTo>
                  <a:pt x="31855" y="18667"/>
                </a:lnTo>
                <a:lnTo>
                  <a:pt x="33117" y="11312"/>
                </a:lnTo>
                <a:lnTo>
                  <a:pt x="33117" y="5589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3" name="object 2113"/>
          <p:cNvSpPr/>
          <p:nvPr/>
        </p:nvSpPr>
        <p:spPr>
          <a:xfrm>
            <a:off x="6763901" y="3372647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11172"/>
                </a:moveTo>
                <a:lnTo>
                  <a:pt x="13076" y="0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4" name="object 2114"/>
          <p:cNvSpPr/>
          <p:nvPr/>
        </p:nvSpPr>
        <p:spPr>
          <a:xfrm>
            <a:off x="6783548" y="33726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5" name="object 2115"/>
          <p:cNvSpPr/>
          <p:nvPr/>
        </p:nvSpPr>
        <p:spPr>
          <a:xfrm>
            <a:off x="6776977" y="337264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9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6" name="object 2116"/>
          <p:cNvSpPr/>
          <p:nvPr/>
        </p:nvSpPr>
        <p:spPr>
          <a:xfrm>
            <a:off x="6770406" y="33838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7" name="object 2117"/>
          <p:cNvSpPr/>
          <p:nvPr/>
        </p:nvSpPr>
        <p:spPr>
          <a:xfrm>
            <a:off x="6803327" y="3327536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5">
                <a:moveTo>
                  <a:pt x="13273" y="0"/>
                </a:moveTo>
                <a:lnTo>
                  <a:pt x="0" y="16896"/>
                </a:lnTo>
              </a:path>
            </a:pathLst>
          </a:custGeom>
          <a:ln w="61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8" name="object 2118"/>
          <p:cNvSpPr/>
          <p:nvPr/>
        </p:nvSpPr>
        <p:spPr>
          <a:xfrm>
            <a:off x="6803327" y="33500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9" name="object 2119"/>
          <p:cNvSpPr/>
          <p:nvPr/>
        </p:nvSpPr>
        <p:spPr>
          <a:xfrm>
            <a:off x="6803327" y="3333119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5">
                <a:moveTo>
                  <a:pt x="0" y="16901"/>
                </a:moveTo>
                <a:lnTo>
                  <a:pt x="6702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0" name="object 2120"/>
          <p:cNvSpPr/>
          <p:nvPr/>
        </p:nvSpPr>
        <p:spPr>
          <a:xfrm>
            <a:off x="6810029" y="33275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1" name="object 2121"/>
          <p:cNvSpPr/>
          <p:nvPr/>
        </p:nvSpPr>
        <p:spPr>
          <a:xfrm>
            <a:off x="6127061" y="2879895"/>
            <a:ext cx="19804" cy="16929"/>
          </a:xfrm>
          <a:prstGeom prst="rect">
            <a:avLst/>
          </a:prstGeom>
          <a:blipFill>
            <a:blip r:embed="rId3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22" name="object 2122"/>
          <p:cNvSpPr/>
          <p:nvPr/>
        </p:nvSpPr>
        <p:spPr>
          <a:xfrm>
            <a:off x="6127061" y="287989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708" y="16929"/>
                </a:lnTo>
                <a:lnTo>
                  <a:pt x="13260" y="16929"/>
                </a:lnTo>
                <a:lnTo>
                  <a:pt x="19804" y="11324"/>
                </a:lnTo>
                <a:lnTo>
                  <a:pt x="19804" y="5605"/>
                </a:lnTo>
                <a:lnTo>
                  <a:pt x="19804" y="0"/>
                </a:lnTo>
                <a:lnTo>
                  <a:pt x="13260" y="0"/>
                </a:lnTo>
                <a:lnTo>
                  <a:pt x="6708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3" name="object 2123"/>
          <p:cNvSpPr/>
          <p:nvPr/>
        </p:nvSpPr>
        <p:spPr>
          <a:xfrm>
            <a:off x="6140320" y="2874233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7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4" name="object 2124"/>
          <p:cNvSpPr/>
          <p:nvPr/>
        </p:nvSpPr>
        <p:spPr>
          <a:xfrm>
            <a:off x="6143593" y="28826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5" name="object 2125"/>
          <p:cNvSpPr/>
          <p:nvPr/>
        </p:nvSpPr>
        <p:spPr>
          <a:xfrm>
            <a:off x="6133768" y="2879895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6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6" name="object 2126"/>
          <p:cNvSpPr/>
          <p:nvPr/>
        </p:nvSpPr>
        <p:spPr>
          <a:xfrm>
            <a:off x="6137042" y="28713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7" name="object 2127"/>
          <p:cNvSpPr/>
          <p:nvPr/>
        </p:nvSpPr>
        <p:spPr>
          <a:xfrm>
            <a:off x="6143593" y="2820696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5" h="22860">
                <a:moveTo>
                  <a:pt x="0" y="22591"/>
                </a:moveTo>
                <a:lnTo>
                  <a:pt x="13260" y="0"/>
                </a:lnTo>
              </a:path>
            </a:pathLst>
          </a:custGeom>
          <a:ln w="63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8" name="object 2128"/>
          <p:cNvSpPr/>
          <p:nvPr/>
        </p:nvSpPr>
        <p:spPr>
          <a:xfrm>
            <a:off x="6156854" y="2815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9" name="object 2129"/>
          <p:cNvSpPr/>
          <p:nvPr/>
        </p:nvSpPr>
        <p:spPr>
          <a:xfrm>
            <a:off x="6150138" y="2815090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5" h="22860">
                <a:moveTo>
                  <a:pt x="6715" y="0"/>
                </a:moveTo>
                <a:lnTo>
                  <a:pt x="0" y="22479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0" name="object 2130"/>
          <p:cNvSpPr/>
          <p:nvPr/>
        </p:nvSpPr>
        <p:spPr>
          <a:xfrm>
            <a:off x="6150138" y="28432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1" name="object 2131"/>
          <p:cNvSpPr/>
          <p:nvPr/>
        </p:nvSpPr>
        <p:spPr>
          <a:xfrm>
            <a:off x="6163398" y="2770130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5" h="11430">
                <a:moveTo>
                  <a:pt x="6551" y="0"/>
                </a:moveTo>
                <a:lnTo>
                  <a:pt x="0" y="11155"/>
                </a:lnTo>
              </a:path>
            </a:pathLst>
          </a:custGeom>
          <a:ln w="63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2" name="object 2132"/>
          <p:cNvSpPr/>
          <p:nvPr/>
        </p:nvSpPr>
        <p:spPr>
          <a:xfrm>
            <a:off x="6163398" y="27868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3" name="object 2133"/>
          <p:cNvSpPr/>
          <p:nvPr/>
        </p:nvSpPr>
        <p:spPr>
          <a:xfrm>
            <a:off x="6160124" y="2781314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15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4" name="object 2134"/>
          <p:cNvSpPr/>
          <p:nvPr/>
        </p:nvSpPr>
        <p:spPr>
          <a:xfrm>
            <a:off x="6163398" y="27701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5" name="object 2135"/>
          <p:cNvSpPr/>
          <p:nvPr/>
        </p:nvSpPr>
        <p:spPr>
          <a:xfrm>
            <a:off x="7011232" y="3077000"/>
            <a:ext cx="33117" cy="28197"/>
          </a:xfrm>
          <a:prstGeom prst="rect">
            <a:avLst/>
          </a:prstGeom>
          <a:blipFill>
            <a:blip r:embed="rId3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36" name="object 2136"/>
          <p:cNvSpPr/>
          <p:nvPr/>
        </p:nvSpPr>
        <p:spPr>
          <a:xfrm>
            <a:off x="7011232" y="307700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479"/>
                </a:lnTo>
                <a:lnTo>
                  <a:pt x="6570" y="28197"/>
                </a:lnTo>
                <a:lnTo>
                  <a:pt x="13273" y="28197"/>
                </a:lnTo>
                <a:lnTo>
                  <a:pt x="21890" y="27129"/>
                </a:lnTo>
                <a:lnTo>
                  <a:pt x="28099" y="23937"/>
                </a:lnTo>
                <a:lnTo>
                  <a:pt x="31855" y="18643"/>
                </a:lnTo>
                <a:lnTo>
                  <a:pt x="33117" y="11267"/>
                </a:lnTo>
                <a:lnTo>
                  <a:pt x="33117" y="5549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7" name="object 2137"/>
          <p:cNvSpPr/>
          <p:nvPr/>
        </p:nvSpPr>
        <p:spPr>
          <a:xfrm>
            <a:off x="7054141" y="306287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19778" y="0"/>
                </a:moveTo>
                <a:lnTo>
                  <a:pt x="0" y="16873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8" name="object 2138"/>
          <p:cNvSpPr/>
          <p:nvPr/>
        </p:nvSpPr>
        <p:spPr>
          <a:xfrm>
            <a:off x="7047570" y="30853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9" name="object 2139"/>
          <p:cNvSpPr/>
          <p:nvPr/>
        </p:nvSpPr>
        <p:spPr>
          <a:xfrm>
            <a:off x="7047570" y="306847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873"/>
                </a:moveTo>
                <a:lnTo>
                  <a:pt x="13141" y="0"/>
                </a:lnTo>
              </a:path>
            </a:pathLst>
          </a:custGeom>
          <a:ln w="61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0" name="object 2140"/>
          <p:cNvSpPr/>
          <p:nvPr/>
        </p:nvSpPr>
        <p:spPr>
          <a:xfrm>
            <a:off x="7067217" y="306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1" name="object 2141"/>
          <p:cNvSpPr/>
          <p:nvPr/>
        </p:nvSpPr>
        <p:spPr>
          <a:xfrm>
            <a:off x="6988168" y="309667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0" y="0"/>
                </a:moveTo>
                <a:lnTo>
                  <a:pt x="19778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2" name="object 2142"/>
          <p:cNvSpPr/>
          <p:nvPr/>
        </p:nvSpPr>
        <p:spPr>
          <a:xfrm>
            <a:off x="7014518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3" name="object 2143"/>
          <p:cNvSpPr/>
          <p:nvPr/>
        </p:nvSpPr>
        <p:spPr>
          <a:xfrm>
            <a:off x="6994739" y="309667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19778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4" name="object 2144"/>
          <p:cNvSpPr/>
          <p:nvPr/>
        </p:nvSpPr>
        <p:spPr>
          <a:xfrm>
            <a:off x="6988168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5" name="object 2145"/>
          <p:cNvSpPr/>
          <p:nvPr/>
        </p:nvSpPr>
        <p:spPr>
          <a:xfrm>
            <a:off x="7110323" y="2772933"/>
            <a:ext cx="32854" cy="28085"/>
          </a:xfrm>
          <a:prstGeom prst="rect">
            <a:avLst/>
          </a:prstGeom>
          <a:blipFill>
            <a:blip r:embed="rId3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46" name="object 2146"/>
          <p:cNvSpPr/>
          <p:nvPr/>
        </p:nvSpPr>
        <p:spPr>
          <a:xfrm>
            <a:off x="7110323" y="2772933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05" y="28085"/>
                </a:lnTo>
                <a:lnTo>
                  <a:pt x="13076" y="28085"/>
                </a:lnTo>
                <a:lnTo>
                  <a:pt x="21766" y="27032"/>
                </a:lnTo>
                <a:lnTo>
                  <a:pt x="27943" y="23867"/>
                </a:lnTo>
                <a:lnTo>
                  <a:pt x="31631" y="18578"/>
                </a:lnTo>
                <a:lnTo>
                  <a:pt x="32854" y="11155"/>
                </a:lnTo>
                <a:lnTo>
                  <a:pt x="32854" y="554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7" name="object 2147"/>
          <p:cNvSpPr/>
          <p:nvPr/>
        </p:nvSpPr>
        <p:spPr>
          <a:xfrm>
            <a:off x="7159736" y="275880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19778" y="0"/>
                </a:moveTo>
                <a:lnTo>
                  <a:pt x="0" y="16929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8" name="object 2148"/>
          <p:cNvSpPr/>
          <p:nvPr/>
        </p:nvSpPr>
        <p:spPr>
          <a:xfrm>
            <a:off x="7146463" y="2758806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16929"/>
                </a:moveTo>
                <a:lnTo>
                  <a:pt x="26349" y="0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9" name="object 2149"/>
          <p:cNvSpPr/>
          <p:nvPr/>
        </p:nvSpPr>
        <p:spPr>
          <a:xfrm>
            <a:off x="7179515" y="27532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0" name="object 2150"/>
          <p:cNvSpPr/>
          <p:nvPr/>
        </p:nvSpPr>
        <p:spPr>
          <a:xfrm>
            <a:off x="7103554" y="2654648"/>
            <a:ext cx="19844" cy="16873"/>
          </a:xfrm>
          <a:prstGeom prst="rect">
            <a:avLst/>
          </a:prstGeom>
          <a:blipFill>
            <a:blip r:embed="rId3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51" name="object 2151"/>
          <p:cNvSpPr/>
          <p:nvPr/>
        </p:nvSpPr>
        <p:spPr>
          <a:xfrm>
            <a:off x="7103554" y="265464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267"/>
                </a:lnTo>
                <a:lnTo>
                  <a:pt x="0" y="16873"/>
                </a:lnTo>
                <a:lnTo>
                  <a:pt x="6768" y="16873"/>
                </a:lnTo>
                <a:lnTo>
                  <a:pt x="13273" y="16873"/>
                </a:lnTo>
                <a:lnTo>
                  <a:pt x="19844" y="11267"/>
                </a:lnTo>
                <a:lnTo>
                  <a:pt x="19844" y="5549"/>
                </a:lnTo>
                <a:lnTo>
                  <a:pt x="19844" y="0"/>
                </a:lnTo>
                <a:lnTo>
                  <a:pt x="13273" y="0"/>
                </a:lnTo>
                <a:lnTo>
                  <a:pt x="6768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2" name="object 2152"/>
          <p:cNvSpPr/>
          <p:nvPr/>
        </p:nvSpPr>
        <p:spPr>
          <a:xfrm>
            <a:off x="7189372" y="2851697"/>
            <a:ext cx="19778" cy="16873"/>
          </a:xfrm>
          <a:prstGeom prst="rect">
            <a:avLst/>
          </a:prstGeom>
          <a:blipFill>
            <a:blip r:embed="rId3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53" name="object 2153"/>
          <p:cNvSpPr/>
          <p:nvPr/>
        </p:nvSpPr>
        <p:spPr>
          <a:xfrm>
            <a:off x="7189372" y="285169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702" y="16873"/>
                </a:lnTo>
                <a:lnTo>
                  <a:pt x="13273" y="16873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4" name="object 2154"/>
          <p:cNvSpPr/>
          <p:nvPr/>
        </p:nvSpPr>
        <p:spPr>
          <a:xfrm>
            <a:off x="7172813" y="2854500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718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5" name="object 2155"/>
          <p:cNvSpPr/>
          <p:nvPr/>
        </p:nvSpPr>
        <p:spPr>
          <a:xfrm>
            <a:off x="7192657" y="28602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6" name="object 2156"/>
          <p:cNvSpPr/>
          <p:nvPr/>
        </p:nvSpPr>
        <p:spPr>
          <a:xfrm>
            <a:off x="7179515" y="2860218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141" y="5605"/>
                </a:moveTo>
                <a:lnTo>
                  <a:pt x="0" y="0"/>
                </a:lnTo>
              </a:path>
            </a:pathLst>
          </a:custGeom>
          <a:ln w="57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7" name="object 2157"/>
          <p:cNvSpPr/>
          <p:nvPr/>
        </p:nvSpPr>
        <p:spPr>
          <a:xfrm>
            <a:off x="7172813" y="28602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8" name="object 2158"/>
          <p:cNvSpPr/>
          <p:nvPr/>
        </p:nvSpPr>
        <p:spPr>
          <a:xfrm>
            <a:off x="7139892" y="2809540"/>
            <a:ext cx="13335" cy="28575"/>
          </a:xfrm>
          <a:custGeom>
            <a:avLst/>
            <a:gdLst/>
            <a:ahLst/>
            <a:cxnLst/>
            <a:rect l="l" t="t" r="r" b="b"/>
            <a:pathLst>
              <a:path w="13334" h="28575">
                <a:moveTo>
                  <a:pt x="13141" y="28029"/>
                </a:moveTo>
                <a:lnTo>
                  <a:pt x="0" y="0"/>
                </a:lnTo>
              </a:path>
            </a:pathLst>
          </a:custGeom>
          <a:ln w="63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9" name="object 2159"/>
          <p:cNvSpPr/>
          <p:nvPr/>
        </p:nvSpPr>
        <p:spPr>
          <a:xfrm>
            <a:off x="7139892" y="28037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0" name="object 2160"/>
          <p:cNvSpPr/>
          <p:nvPr/>
        </p:nvSpPr>
        <p:spPr>
          <a:xfrm>
            <a:off x="7139892" y="2803766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0"/>
                </a:moveTo>
                <a:lnTo>
                  <a:pt x="13141" y="22648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1" name="object 2161"/>
          <p:cNvSpPr/>
          <p:nvPr/>
        </p:nvSpPr>
        <p:spPr>
          <a:xfrm>
            <a:off x="7153034" y="2832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2" name="object 2162"/>
          <p:cNvSpPr/>
          <p:nvPr/>
        </p:nvSpPr>
        <p:spPr>
          <a:xfrm>
            <a:off x="7100335" y="2775736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07" y="5549"/>
                </a:lnTo>
              </a:path>
            </a:pathLst>
          </a:custGeom>
          <a:ln w="57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3" name="object 2163"/>
          <p:cNvSpPr/>
          <p:nvPr/>
        </p:nvSpPr>
        <p:spPr>
          <a:xfrm>
            <a:off x="7120114" y="27812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4" name="object 2164"/>
          <p:cNvSpPr/>
          <p:nvPr/>
        </p:nvSpPr>
        <p:spPr>
          <a:xfrm>
            <a:off x="7106840" y="2781286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5605"/>
                </a:moveTo>
                <a:lnTo>
                  <a:pt x="0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5" name="object 2165"/>
          <p:cNvSpPr/>
          <p:nvPr/>
        </p:nvSpPr>
        <p:spPr>
          <a:xfrm>
            <a:off x="7100335" y="27812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6" name="object 2166"/>
          <p:cNvSpPr/>
          <p:nvPr/>
        </p:nvSpPr>
        <p:spPr>
          <a:xfrm>
            <a:off x="7169527" y="2722199"/>
            <a:ext cx="33117" cy="28253"/>
          </a:xfrm>
          <a:prstGeom prst="rect">
            <a:avLst/>
          </a:prstGeom>
          <a:blipFill>
            <a:blip r:embed="rId3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67" name="object 2167"/>
          <p:cNvSpPr/>
          <p:nvPr/>
        </p:nvSpPr>
        <p:spPr>
          <a:xfrm>
            <a:off x="7169527" y="272219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35"/>
                </a:lnTo>
                <a:lnTo>
                  <a:pt x="6768" y="28253"/>
                </a:lnTo>
                <a:lnTo>
                  <a:pt x="13273" y="28253"/>
                </a:lnTo>
                <a:lnTo>
                  <a:pt x="21973" y="27185"/>
                </a:lnTo>
                <a:lnTo>
                  <a:pt x="28173" y="23993"/>
                </a:lnTo>
                <a:lnTo>
                  <a:pt x="31883" y="18699"/>
                </a:lnTo>
                <a:lnTo>
                  <a:pt x="33117" y="11324"/>
                </a:lnTo>
                <a:lnTo>
                  <a:pt x="33117" y="5605"/>
                </a:lnTo>
                <a:lnTo>
                  <a:pt x="26546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8" name="object 2168"/>
          <p:cNvSpPr/>
          <p:nvPr/>
        </p:nvSpPr>
        <p:spPr>
          <a:xfrm>
            <a:off x="7205930" y="27419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9" name="object 2169"/>
          <p:cNvSpPr/>
          <p:nvPr/>
        </p:nvSpPr>
        <p:spPr>
          <a:xfrm>
            <a:off x="7199359" y="27419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0" name="object 2170"/>
          <p:cNvSpPr/>
          <p:nvPr/>
        </p:nvSpPr>
        <p:spPr>
          <a:xfrm>
            <a:off x="7199359" y="27419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1" name="object 2171"/>
          <p:cNvSpPr/>
          <p:nvPr/>
        </p:nvSpPr>
        <p:spPr>
          <a:xfrm>
            <a:off x="7199359" y="2736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2" name="object 2172"/>
          <p:cNvSpPr/>
          <p:nvPr/>
        </p:nvSpPr>
        <p:spPr>
          <a:xfrm>
            <a:off x="7262047" y="2513826"/>
            <a:ext cx="19647" cy="16929"/>
          </a:xfrm>
          <a:prstGeom prst="rect">
            <a:avLst/>
          </a:prstGeom>
          <a:blipFill>
            <a:blip r:embed="rId3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73" name="object 2173"/>
          <p:cNvSpPr/>
          <p:nvPr/>
        </p:nvSpPr>
        <p:spPr>
          <a:xfrm>
            <a:off x="7262047" y="2513826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718"/>
                </a:moveTo>
                <a:lnTo>
                  <a:pt x="0" y="11324"/>
                </a:lnTo>
                <a:lnTo>
                  <a:pt x="0" y="16929"/>
                </a:lnTo>
                <a:lnTo>
                  <a:pt x="6570" y="16929"/>
                </a:lnTo>
                <a:lnTo>
                  <a:pt x="13076" y="16929"/>
                </a:lnTo>
                <a:lnTo>
                  <a:pt x="19647" y="11324"/>
                </a:lnTo>
                <a:lnTo>
                  <a:pt x="19647" y="5718"/>
                </a:lnTo>
                <a:lnTo>
                  <a:pt x="19647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4" name="object 2174"/>
          <p:cNvSpPr/>
          <p:nvPr/>
        </p:nvSpPr>
        <p:spPr>
          <a:xfrm>
            <a:off x="7262047" y="2913699"/>
            <a:ext cx="19647" cy="16929"/>
          </a:xfrm>
          <a:prstGeom prst="rect">
            <a:avLst/>
          </a:prstGeom>
          <a:blipFill>
            <a:blip r:embed="rId3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75" name="object 2175"/>
          <p:cNvSpPr/>
          <p:nvPr/>
        </p:nvSpPr>
        <p:spPr>
          <a:xfrm>
            <a:off x="7262047" y="2913699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0" y="5605"/>
                </a:moveTo>
                <a:lnTo>
                  <a:pt x="0" y="11155"/>
                </a:lnTo>
                <a:lnTo>
                  <a:pt x="0" y="16929"/>
                </a:lnTo>
                <a:lnTo>
                  <a:pt x="6570" y="16929"/>
                </a:lnTo>
                <a:lnTo>
                  <a:pt x="13076" y="16929"/>
                </a:lnTo>
                <a:lnTo>
                  <a:pt x="19647" y="11155"/>
                </a:lnTo>
                <a:lnTo>
                  <a:pt x="19647" y="5605"/>
                </a:lnTo>
                <a:lnTo>
                  <a:pt x="19647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6" name="object 2176"/>
          <p:cNvSpPr/>
          <p:nvPr/>
        </p:nvSpPr>
        <p:spPr>
          <a:xfrm>
            <a:off x="7163022" y="2969982"/>
            <a:ext cx="33052" cy="28197"/>
          </a:xfrm>
          <a:prstGeom prst="rect">
            <a:avLst/>
          </a:prstGeom>
          <a:blipFill>
            <a:blip r:embed="rId3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77" name="object 2177"/>
          <p:cNvSpPr/>
          <p:nvPr/>
        </p:nvSpPr>
        <p:spPr>
          <a:xfrm>
            <a:off x="7163022" y="296998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05" y="28197"/>
                </a:lnTo>
                <a:lnTo>
                  <a:pt x="13273" y="28197"/>
                </a:lnTo>
                <a:lnTo>
                  <a:pt x="21880" y="27130"/>
                </a:lnTo>
                <a:lnTo>
                  <a:pt x="28066" y="23944"/>
                </a:lnTo>
                <a:lnTo>
                  <a:pt x="31800" y="18666"/>
                </a:lnTo>
                <a:lnTo>
                  <a:pt x="33052" y="11324"/>
                </a:lnTo>
                <a:lnTo>
                  <a:pt x="33052" y="5605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8" name="object 2178"/>
          <p:cNvSpPr/>
          <p:nvPr/>
        </p:nvSpPr>
        <p:spPr>
          <a:xfrm>
            <a:off x="7139892" y="2961461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0"/>
                </a:moveTo>
                <a:lnTo>
                  <a:pt x="26415" y="16929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9" name="object 2179"/>
          <p:cNvSpPr/>
          <p:nvPr/>
        </p:nvSpPr>
        <p:spPr>
          <a:xfrm>
            <a:off x="7172813" y="29783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0" name="object 2180"/>
          <p:cNvSpPr/>
          <p:nvPr/>
        </p:nvSpPr>
        <p:spPr>
          <a:xfrm>
            <a:off x="7139892" y="2967179"/>
            <a:ext cx="26670" cy="11430"/>
          </a:xfrm>
          <a:custGeom>
            <a:avLst/>
            <a:gdLst/>
            <a:ahLst/>
            <a:cxnLst/>
            <a:rect l="l" t="t" r="r" b="b"/>
            <a:pathLst>
              <a:path w="26670" h="11430">
                <a:moveTo>
                  <a:pt x="26415" y="11211"/>
                </a:moveTo>
                <a:lnTo>
                  <a:pt x="0" y="0"/>
                </a:lnTo>
              </a:path>
            </a:pathLst>
          </a:custGeom>
          <a:ln w="57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1" name="object 2181"/>
          <p:cNvSpPr/>
          <p:nvPr/>
        </p:nvSpPr>
        <p:spPr>
          <a:xfrm>
            <a:off x="7133387" y="29671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2" name="object 2182"/>
          <p:cNvSpPr/>
          <p:nvPr/>
        </p:nvSpPr>
        <p:spPr>
          <a:xfrm>
            <a:off x="7063932" y="3031984"/>
            <a:ext cx="33117" cy="28085"/>
          </a:xfrm>
          <a:prstGeom prst="rect">
            <a:avLst/>
          </a:prstGeom>
          <a:blipFill>
            <a:blip r:embed="rId3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83" name="object 2183"/>
          <p:cNvSpPr/>
          <p:nvPr/>
        </p:nvSpPr>
        <p:spPr>
          <a:xfrm>
            <a:off x="7063932" y="3031984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479"/>
                </a:lnTo>
                <a:lnTo>
                  <a:pt x="6768" y="28085"/>
                </a:lnTo>
                <a:lnTo>
                  <a:pt x="13273" y="28085"/>
                </a:lnTo>
                <a:lnTo>
                  <a:pt x="21973" y="27033"/>
                </a:lnTo>
                <a:lnTo>
                  <a:pt x="28173" y="23874"/>
                </a:lnTo>
                <a:lnTo>
                  <a:pt x="31883" y="18602"/>
                </a:lnTo>
                <a:lnTo>
                  <a:pt x="33117" y="11211"/>
                </a:lnTo>
                <a:lnTo>
                  <a:pt x="33117" y="5605"/>
                </a:lnTo>
                <a:lnTo>
                  <a:pt x="26546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4" name="object 2184"/>
          <p:cNvSpPr/>
          <p:nvPr/>
        </p:nvSpPr>
        <p:spPr>
          <a:xfrm>
            <a:off x="7073920" y="3012195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0"/>
                </a:moveTo>
                <a:lnTo>
                  <a:pt x="6570" y="16873"/>
                </a:lnTo>
              </a:path>
            </a:pathLst>
          </a:custGeom>
          <a:ln w="64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5" name="object 2185"/>
          <p:cNvSpPr/>
          <p:nvPr/>
        </p:nvSpPr>
        <p:spPr>
          <a:xfrm>
            <a:off x="7080491" y="30347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6" name="object 2186"/>
          <p:cNvSpPr/>
          <p:nvPr/>
        </p:nvSpPr>
        <p:spPr>
          <a:xfrm>
            <a:off x="7073920" y="302346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11324"/>
                </a:moveTo>
                <a:lnTo>
                  <a:pt x="0" y="0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7" name="object 2187"/>
          <p:cNvSpPr/>
          <p:nvPr/>
        </p:nvSpPr>
        <p:spPr>
          <a:xfrm>
            <a:off x="7067217" y="3017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8" name="object 2188"/>
          <p:cNvSpPr/>
          <p:nvPr/>
        </p:nvSpPr>
        <p:spPr>
          <a:xfrm>
            <a:off x="6740771" y="3381028"/>
            <a:ext cx="19844" cy="16896"/>
          </a:xfrm>
          <a:prstGeom prst="rect">
            <a:avLst/>
          </a:prstGeom>
          <a:blipFill>
            <a:blip r:embed="rId3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89" name="object 2189"/>
          <p:cNvSpPr/>
          <p:nvPr/>
        </p:nvSpPr>
        <p:spPr>
          <a:xfrm>
            <a:off x="6740771" y="338102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141" y="16896"/>
                </a:lnTo>
                <a:lnTo>
                  <a:pt x="19844" y="11312"/>
                </a:lnTo>
                <a:lnTo>
                  <a:pt x="19844" y="5723"/>
                </a:lnTo>
                <a:lnTo>
                  <a:pt x="19844" y="0"/>
                </a:lnTo>
                <a:lnTo>
                  <a:pt x="13141" y="0"/>
                </a:lnTo>
                <a:lnTo>
                  <a:pt x="6570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0" name="object 2190"/>
          <p:cNvSpPr/>
          <p:nvPr/>
        </p:nvSpPr>
        <p:spPr>
          <a:xfrm>
            <a:off x="6866014" y="3409237"/>
            <a:ext cx="19844" cy="16901"/>
          </a:xfrm>
          <a:prstGeom prst="rect">
            <a:avLst/>
          </a:prstGeom>
          <a:blipFill>
            <a:blip r:embed="rId3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91" name="object 2191"/>
          <p:cNvSpPr/>
          <p:nvPr/>
        </p:nvSpPr>
        <p:spPr>
          <a:xfrm>
            <a:off x="6866014" y="340923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589"/>
                </a:moveTo>
                <a:lnTo>
                  <a:pt x="0" y="11178"/>
                </a:lnTo>
                <a:lnTo>
                  <a:pt x="0" y="16901"/>
                </a:lnTo>
                <a:lnTo>
                  <a:pt x="6768" y="16901"/>
                </a:lnTo>
                <a:lnTo>
                  <a:pt x="13273" y="16901"/>
                </a:lnTo>
                <a:lnTo>
                  <a:pt x="19844" y="11178"/>
                </a:lnTo>
                <a:lnTo>
                  <a:pt x="19844" y="5589"/>
                </a:lnTo>
                <a:lnTo>
                  <a:pt x="19844" y="0"/>
                </a:lnTo>
                <a:lnTo>
                  <a:pt x="13273" y="0"/>
                </a:lnTo>
                <a:lnTo>
                  <a:pt x="6768" y="0"/>
                </a:lnTo>
                <a:lnTo>
                  <a:pt x="0" y="0"/>
                </a:lnTo>
                <a:lnTo>
                  <a:pt x="0" y="558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2" name="object 2192"/>
          <p:cNvSpPr/>
          <p:nvPr/>
        </p:nvSpPr>
        <p:spPr>
          <a:xfrm>
            <a:off x="6146866" y="2744735"/>
            <a:ext cx="19811" cy="16873"/>
          </a:xfrm>
          <a:prstGeom prst="rect">
            <a:avLst/>
          </a:prstGeom>
          <a:blipFill>
            <a:blip r:embed="rId3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93" name="object 2193"/>
          <p:cNvSpPr/>
          <p:nvPr/>
        </p:nvSpPr>
        <p:spPr>
          <a:xfrm>
            <a:off x="6146866" y="274473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267"/>
                </a:lnTo>
                <a:lnTo>
                  <a:pt x="0" y="16873"/>
                </a:lnTo>
                <a:lnTo>
                  <a:pt x="6715" y="16873"/>
                </a:lnTo>
                <a:lnTo>
                  <a:pt x="13260" y="16873"/>
                </a:lnTo>
                <a:lnTo>
                  <a:pt x="19811" y="11267"/>
                </a:lnTo>
                <a:lnTo>
                  <a:pt x="19811" y="5718"/>
                </a:lnTo>
                <a:lnTo>
                  <a:pt x="19811" y="0"/>
                </a:lnTo>
                <a:lnTo>
                  <a:pt x="13260" y="0"/>
                </a:lnTo>
                <a:lnTo>
                  <a:pt x="671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4" name="object 2194"/>
          <p:cNvSpPr/>
          <p:nvPr/>
        </p:nvSpPr>
        <p:spPr>
          <a:xfrm>
            <a:off x="6720992" y="3240245"/>
            <a:ext cx="19778" cy="16896"/>
          </a:xfrm>
          <a:prstGeom prst="rect">
            <a:avLst/>
          </a:prstGeom>
          <a:blipFill>
            <a:blip r:embed="rId3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95" name="object 2195"/>
          <p:cNvSpPr/>
          <p:nvPr/>
        </p:nvSpPr>
        <p:spPr>
          <a:xfrm>
            <a:off x="6720992" y="324024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570" y="16896"/>
                </a:lnTo>
                <a:lnTo>
                  <a:pt x="13076" y="16896"/>
                </a:lnTo>
                <a:lnTo>
                  <a:pt x="19778" y="11312"/>
                </a:lnTo>
                <a:lnTo>
                  <a:pt x="19778" y="5723"/>
                </a:lnTo>
                <a:lnTo>
                  <a:pt x="19778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6" name="object 2196"/>
          <p:cNvSpPr/>
          <p:nvPr/>
        </p:nvSpPr>
        <p:spPr>
          <a:xfrm>
            <a:off x="6744056" y="32712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7" name="object 2197"/>
          <p:cNvSpPr/>
          <p:nvPr/>
        </p:nvSpPr>
        <p:spPr>
          <a:xfrm>
            <a:off x="6737354" y="3265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8" name="object 2198"/>
          <p:cNvSpPr/>
          <p:nvPr/>
        </p:nvSpPr>
        <p:spPr>
          <a:xfrm>
            <a:off x="6744056" y="325993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723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9" name="object 2199"/>
          <p:cNvSpPr/>
          <p:nvPr/>
        </p:nvSpPr>
        <p:spPr>
          <a:xfrm>
            <a:off x="6750627" y="32712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0" name="object 2200"/>
          <p:cNvSpPr/>
          <p:nvPr/>
        </p:nvSpPr>
        <p:spPr>
          <a:xfrm>
            <a:off x="6918910" y="3122072"/>
            <a:ext cx="19844" cy="16913"/>
          </a:xfrm>
          <a:prstGeom prst="rect">
            <a:avLst/>
          </a:prstGeom>
          <a:blipFill>
            <a:blip r:embed="rId3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01" name="object 2201"/>
          <p:cNvSpPr/>
          <p:nvPr/>
        </p:nvSpPr>
        <p:spPr>
          <a:xfrm>
            <a:off x="6918910" y="3122072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89"/>
                </a:lnTo>
                <a:lnTo>
                  <a:pt x="0" y="16913"/>
                </a:lnTo>
                <a:lnTo>
                  <a:pt x="6570" y="16913"/>
                </a:lnTo>
                <a:lnTo>
                  <a:pt x="13076" y="16913"/>
                </a:lnTo>
                <a:lnTo>
                  <a:pt x="19844" y="11189"/>
                </a:lnTo>
                <a:lnTo>
                  <a:pt x="19844" y="5605"/>
                </a:lnTo>
                <a:lnTo>
                  <a:pt x="19844" y="0"/>
                </a:lnTo>
                <a:lnTo>
                  <a:pt x="13076" y="0"/>
                </a:lnTo>
                <a:lnTo>
                  <a:pt x="6570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2" name="object 2202"/>
          <p:cNvSpPr/>
          <p:nvPr/>
        </p:nvSpPr>
        <p:spPr>
          <a:xfrm>
            <a:off x="6948545" y="311355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605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3" name="object 2203"/>
          <p:cNvSpPr/>
          <p:nvPr/>
        </p:nvSpPr>
        <p:spPr>
          <a:xfrm>
            <a:off x="6941974" y="31248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4" name="object 2204"/>
          <p:cNvSpPr/>
          <p:nvPr/>
        </p:nvSpPr>
        <p:spPr>
          <a:xfrm>
            <a:off x="6941974" y="3113551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11324"/>
                </a:moveTo>
                <a:lnTo>
                  <a:pt x="13141" y="0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5" name="object 2205"/>
          <p:cNvSpPr/>
          <p:nvPr/>
        </p:nvSpPr>
        <p:spPr>
          <a:xfrm>
            <a:off x="6955116" y="3108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6" name="object 2206"/>
          <p:cNvSpPr/>
          <p:nvPr/>
        </p:nvSpPr>
        <p:spPr>
          <a:xfrm>
            <a:off x="6846235" y="3274043"/>
            <a:ext cx="19778" cy="16896"/>
          </a:xfrm>
          <a:prstGeom prst="rect">
            <a:avLst/>
          </a:prstGeom>
          <a:blipFill>
            <a:blip r:embed="rId3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07" name="object 2207"/>
          <p:cNvSpPr/>
          <p:nvPr/>
        </p:nvSpPr>
        <p:spPr>
          <a:xfrm>
            <a:off x="6846235" y="3274043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5">
                <a:moveTo>
                  <a:pt x="0" y="5723"/>
                </a:moveTo>
                <a:lnTo>
                  <a:pt x="0" y="11312"/>
                </a:lnTo>
                <a:lnTo>
                  <a:pt x="0" y="16896"/>
                </a:lnTo>
                <a:lnTo>
                  <a:pt x="6702" y="16896"/>
                </a:lnTo>
                <a:lnTo>
                  <a:pt x="13273" y="16896"/>
                </a:lnTo>
                <a:lnTo>
                  <a:pt x="19778" y="11312"/>
                </a:lnTo>
                <a:lnTo>
                  <a:pt x="19778" y="5723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72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8" name="object 2208"/>
          <p:cNvSpPr/>
          <p:nvPr/>
        </p:nvSpPr>
        <p:spPr>
          <a:xfrm>
            <a:off x="6829873" y="3299321"/>
            <a:ext cx="13335" cy="6350"/>
          </a:xfrm>
          <a:custGeom>
            <a:avLst/>
            <a:gdLst/>
            <a:ahLst/>
            <a:cxnLst/>
            <a:rect l="l" t="t" r="r" b="b"/>
            <a:pathLst>
              <a:path w="13334" h="6350">
                <a:moveTo>
                  <a:pt x="0" y="5729"/>
                </a:moveTo>
                <a:lnTo>
                  <a:pt x="13076" y="0"/>
                </a:lnTo>
              </a:path>
            </a:pathLst>
          </a:custGeom>
          <a:ln w="574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9" name="object 2209"/>
          <p:cNvSpPr/>
          <p:nvPr/>
        </p:nvSpPr>
        <p:spPr>
          <a:xfrm>
            <a:off x="6849520" y="3293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0" name="object 2210"/>
          <p:cNvSpPr/>
          <p:nvPr/>
        </p:nvSpPr>
        <p:spPr>
          <a:xfrm>
            <a:off x="6842949" y="3299321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570" y="0"/>
                </a:moveTo>
                <a:lnTo>
                  <a:pt x="0" y="5729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1" name="object 2211"/>
          <p:cNvSpPr/>
          <p:nvPr/>
        </p:nvSpPr>
        <p:spPr>
          <a:xfrm>
            <a:off x="6836378" y="33106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2" name="object 2212"/>
          <p:cNvSpPr/>
          <p:nvPr/>
        </p:nvSpPr>
        <p:spPr>
          <a:xfrm>
            <a:off x="7077205" y="2874345"/>
            <a:ext cx="33117" cy="28029"/>
          </a:xfrm>
          <a:prstGeom prst="rect">
            <a:avLst/>
          </a:prstGeom>
          <a:blipFill>
            <a:blip r:embed="rId3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13" name="object 2213"/>
          <p:cNvSpPr/>
          <p:nvPr/>
        </p:nvSpPr>
        <p:spPr>
          <a:xfrm>
            <a:off x="7077205" y="287434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570" y="28029"/>
                </a:lnTo>
                <a:lnTo>
                  <a:pt x="13273" y="28029"/>
                </a:lnTo>
                <a:lnTo>
                  <a:pt x="21890" y="26985"/>
                </a:lnTo>
                <a:lnTo>
                  <a:pt x="28099" y="23839"/>
                </a:lnTo>
                <a:lnTo>
                  <a:pt x="31855" y="18569"/>
                </a:lnTo>
                <a:lnTo>
                  <a:pt x="33117" y="11155"/>
                </a:lnTo>
                <a:lnTo>
                  <a:pt x="33117" y="5549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4" name="object 2214"/>
          <p:cNvSpPr/>
          <p:nvPr/>
        </p:nvSpPr>
        <p:spPr>
          <a:xfrm>
            <a:off x="7120114" y="2865824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0"/>
                </a:moveTo>
                <a:lnTo>
                  <a:pt x="0" y="16873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5" name="object 2215"/>
          <p:cNvSpPr/>
          <p:nvPr/>
        </p:nvSpPr>
        <p:spPr>
          <a:xfrm>
            <a:off x="7113542" y="2865824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16873"/>
                </a:moveTo>
                <a:lnTo>
                  <a:pt x="19844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6" name="object 2216"/>
          <p:cNvSpPr/>
          <p:nvPr/>
        </p:nvSpPr>
        <p:spPr>
          <a:xfrm>
            <a:off x="7139892" y="28602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7" name="object 2217"/>
          <p:cNvSpPr/>
          <p:nvPr/>
        </p:nvSpPr>
        <p:spPr>
          <a:xfrm>
            <a:off x="7106840" y="2916502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4" h="22860">
                <a:moveTo>
                  <a:pt x="6702" y="22479"/>
                </a:moveTo>
                <a:lnTo>
                  <a:pt x="0" y="0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8" name="object 2218"/>
          <p:cNvSpPr/>
          <p:nvPr/>
        </p:nvSpPr>
        <p:spPr>
          <a:xfrm>
            <a:off x="7106840" y="29108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9" name="object 2219"/>
          <p:cNvSpPr/>
          <p:nvPr/>
        </p:nvSpPr>
        <p:spPr>
          <a:xfrm>
            <a:off x="7106840" y="2910896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0" y="0"/>
                </a:moveTo>
                <a:lnTo>
                  <a:pt x="13273" y="22479"/>
                </a:lnTo>
              </a:path>
            </a:pathLst>
          </a:custGeom>
          <a:ln w="62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0" name="object 2220"/>
          <p:cNvSpPr/>
          <p:nvPr/>
        </p:nvSpPr>
        <p:spPr>
          <a:xfrm>
            <a:off x="7120114" y="29389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1" name="object 2221"/>
          <p:cNvSpPr/>
          <p:nvPr/>
        </p:nvSpPr>
        <p:spPr>
          <a:xfrm>
            <a:off x="7067217" y="288269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605"/>
                </a:lnTo>
              </a:path>
            </a:pathLst>
          </a:custGeom>
          <a:ln w="5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2" name="object 2222"/>
          <p:cNvSpPr/>
          <p:nvPr/>
        </p:nvSpPr>
        <p:spPr>
          <a:xfrm>
            <a:off x="7080491" y="2888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3" name="object 2223"/>
          <p:cNvSpPr/>
          <p:nvPr/>
        </p:nvSpPr>
        <p:spPr>
          <a:xfrm>
            <a:off x="7073920" y="288830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718"/>
                </a:moveTo>
                <a:lnTo>
                  <a:pt x="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4" name="object 2224"/>
          <p:cNvSpPr/>
          <p:nvPr/>
        </p:nvSpPr>
        <p:spPr>
          <a:xfrm>
            <a:off x="7067217" y="2888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5" name="object 2225"/>
          <p:cNvSpPr/>
          <p:nvPr/>
        </p:nvSpPr>
        <p:spPr>
          <a:xfrm>
            <a:off x="6120510" y="2834767"/>
            <a:ext cx="33071" cy="28253"/>
          </a:xfrm>
          <a:prstGeom prst="rect">
            <a:avLst/>
          </a:prstGeom>
          <a:blipFill>
            <a:blip r:embed="rId3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26" name="object 2226"/>
          <p:cNvSpPr/>
          <p:nvPr/>
        </p:nvSpPr>
        <p:spPr>
          <a:xfrm>
            <a:off x="6120510" y="283476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551" y="28253"/>
                </a:lnTo>
                <a:lnTo>
                  <a:pt x="13260" y="28253"/>
                </a:lnTo>
                <a:lnTo>
                  <a:pt x="21880" y="27201"/>
                </a:lnTo>
                <a:lnTo>
                  <a:pt x="28076" y="24035"/>
                </a:lnTo>
                <a:lnTo>
                  <a:pt x="31817" y="18746"/>
                </a:lnTo>
                <a:lnTo>
                  <a:pt x="33071" y="11324"/>
                </a:lnTo>
                <a:lnTo>
                  <a:pt x="33071" y="5774"/>
                </a:lnTo>
                <a:lnTo>
                  <a:pt x="26356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774"/>
                </a:lnTo>
                <a:lnTo>
                  <a:pt x="0" y="1132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7" name="object 2227"/>
          <p:cNvSpPr/>
          <p:nvPr/>
        </p:nvSpPr>
        <p:spPr>
          <a:xfrm>
            <a:off x="6103977" y="2848894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0" y="0"/>
                </a:moveTo>
                <a:lnTo>
                  <a:pt x="1326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8" name="object 2228"/>
          <p:cNvSpPr/>
          <p:nvPr/>
        </p:nvSpPr>
        <p:spPr>
          <a:xfrm>
            <a:off x="6123782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9" name="object 2229"/>
          <p:cNvSpPr/>
          <p:nvPr/>
        </p:nvSpPr>
        <p:spPr>
          <a:xfrm>
            <a:off x="6110686" y="2848894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5" h="5714">
                <a:moveTo>
                  <a:pt x="13095" y="5605"/>
                </a:moveTo>
                <a:lnTo>
                  <a:pt x="0" y="0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0" name="object 2230"/>
          <p:cNvSpPr/>
          <p:nvPr/>
        </p:nvSpPr>
        <p:spPr>
          <a:xfrm>
            <a:off x="6103977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1" name="object 2231"/>
          <p:cNvSpPr/>
          <p:nvPr/>
        </p:nvSpPr>
        <p:spPr>
          <a:xfrm>
            <a:off x="6163398" y="2860218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11" y="5605"/>
                </a:moveTo>
                <a:lnTo>
                  <a:pt x="0" y="0"/>
                </a:lnTo>
              </a:path>
            </a:pathLst>
          </a:custGeom>
          <a:ln w="56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2" name="object 2232"/>
          <p:cNvSpPr/>
          <p:nvPr/>
        </p:nvSpPr>
        <p:spPr>
          <a:xfrm>
            <a:off x="6156854" y="28602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3" name="object 2233"/>
          <p:cNvSpPr/>
          <p:nvPr/>
        </p:nvSpPr>
        <p:spPr>
          <a:xfrm>
            <a:off x="6156854" y="2854500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0"/>
                </a:moveTo>
                <a:lnTo>
                  <a:pt x="19804" y="5718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4" name="object 2234"/>
          <p:cNvSpPr/>
          <p:nvPr/>
        </p:nvSpPr>
        <p:spPr>
          <a:xfrm>
            <a:off x="6183210" y="28602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5" name="object 2235"/>
          <p:cNvSpPr/>
          <p:nvPr/>
        </p:nvSpPr>
        <p:spPr>
          <a:xfrm>
            <a:off x="7070700" y="2761609"/>
            <a:ext cx="19778" cy="16873"/>
          </a:xfrm>
          <a:prstGeom prst="rect">
            <a:avLst/>
          </a:prstGeom>
          <a:blipFill>
            <a:blip r:embed="rId3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36" name="object 2236"/>
          <p:cNvSpPr/>
          <p:nvPr/>
        </p:nvSpPr>
        <p:spPr>
          <a:xfrm>
            <a:off x="7070700" y="276160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18"/>
                </a:moveTo>
                <a:lnTo>
                  <a:pt x="0" y="11324"/>
                </a:lnTo>
                <a:lnTo>
                  <a:pt x="0" y="16873"/>
                </a:lnTo>
                <a:lnTo>
                  <a:pt x="6505" y="16873"/>
                </a:lnTo>
                <a:lnTo>
                  <a:pt x="13076" y="16873"/>
                </a:lnTo>
                <a:lnTo>
                  <a:pt x="19778" y="11324"/>
                </a:lnTo>
                <a:lnTo>
                  <a:pt x="19778" y="5718"/>
                </a:lnTo>
                <a:lnTo>
                  <a:pt x="19778" y="0"/>
                </a:lnTo>
                <a:lnTo>
                  <a:pt x="13076" y="0"/>
                </a:lnTo>
                <a:lnTo>
                  <a:pt x="6505" y="0"/>
                </a:lnTo>
                <a:lnTo>
                  <a:pt x="0" y="0"/>
                </a:lnTo>
                <a:lnTo>
                  <a:pt x="0" y="57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7" name="object 2237"/>
          <p:cNvSpPr/>
          <p:nvPr/>
        </p:nvSpPr>
        <p:spPr>
          <a:xfrm>
            <a:off x="6945259" y="3077000"/>
            <a:ext cx="33052" cy="28197"/>
          </a:xfrm>
          <a:prstGeom prst="rect">
            <a:avLst/>
          </a:prstGeom>
          <a:blipFill>
            <a:blip r:embed="rId3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38" name="object 2238"/>
          <p:cNvSpPr/>
          <p:nvPr/>
        </p:nvSpPr>
        <p:spPr>
          <a:xfrm>
            <a:off x="6945259" y="307700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479"/>
                </a:lnTo>
                <a:lnTo>
                  <a:pt x="6570" y="28197"/>
                </a:lnTo>
                <a:lnTo>
                  <a:pt x="13273" y="28197"/>
                </a:lnTo>
                <a:lnTo>
                  <a:pt x="21880" y="27129"/>
                </a:lnTo>
                <a:lnTo>
                  <a:pt x="28066" y="23937"/>
                </a:lnTo>
                <a:lnTo>
                  <a:pt x="31800" y="18643"/>
                </a:lnTo>
                <a:lnTo>
                  <a:pt x="33052" y="11267"/>
                </a:lnTo>
                <a:lnTo>
                  <a:pt x="33052" y="5549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9" name="object 2239"/>
          <p:cNvSpPr/>
          <p:nvPr/>
        </p:nvSpPr>
        <p:spPr>
          <a:xfrm>
            <a:off x="6955116" y="3062873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0"/>
                </a:moveTo>
                <a:lnTo>
                  <a:pt x="13273" y="16873"/>
                </a:lnTo>
              </a:path>
            </a:pathLst>
          </a:custGeom>
          <a:ln w="61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0" name="object 2240"/>
          <p:cNvSpPr/>
          <p:nvPr/>
        </p:nvSpPr>
        <p:spPr>
          <a:xfrm>
            <a:off x="6968390" y="30853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1" name="object 2241"/>
          <p:cNvSpPr/>
          <p:nvPr/>
        </p:nvSpPr>
        <p:spPr>
          <a:xfrm>
            <a:off x="6955116" y="3068479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702" y="16873"/>
                </a:moveTo>
                <a:lnTo>
                  <a:pt x="0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2" name="object 2242"/>
          <p:cNvSpPr/>
          <p:nvPr/>
        </p:nvSpPr>
        <p:spPr>
          <a:xfrm>
            <a:off x="6955116" y="306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3" name="object 2243"/>
          <p:cNvSpPr/>
          <p:nvPr/>
        </p:nvSpPr>
        <p:spPr>
          <a:xfrm>
            <a:off x="7136672" y="2829217"/>
            <a:ext cx="32854" cy="28197"/>
          </a:xfrm>
          <a:prstGeom prst="rect">
            <a:avLst/>
          </a:prstGeom>
          <a:blipFill>
            <a:blip r:embed="rId3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44" name="object 2244"/>
          <p:cNvSpPr/>
          <p:nvPr/>
        </p:nvSpPr>
        <p:spPr>
          <a:xfrm>
            <a:off x="7136672" y="2829217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05" y="28197"/>
                </a:lnTo>
                <a:lnTo>
                  <a:pt x="13076" y="28197"/>
                </a:lnTo>
                <a:lnTo>
                  <a:pt x="21766" y="27130"/>
                </a:lnTo>
                <a:lnTo>
                  <a:pt x="27943" y="23944"/>
                </a:lnTo>
                <a:lnTo>
                  <a:pt x="31631" y="18666"/>
                </a:lnTo>
                <a:lnTo>
                  <a:pt x="32854" y="11324"/>
                </a:lnTo>
                <a:lnTo>
                  <a:pt x="32854" y="554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49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5" name="object 2245"/>
          <p:cNvSpPr/>
          <p:nvPr/>
        </p:nvSpPr>
        <p:spPr>
          <a:xfrm>
            <a:off x="7172813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6" name="object 2246"/>
          <p:cNvSpPr/>
          <p:nvPr/>
        </p:nvSpPr>
        <p:spPr>
          <a:xfrm>
            <a:off x="7166307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7" name="object 2247"/>
          <p:cNvSpPr/>
          <p:nvPr/>
        </p:nvSpPr>
        <p:spPr>
          <a:xfrm>
            <a:off x="7159736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8" name="object 2248"/>
          <p:cNvSpPr/>
          <p:nvPr/>
        </p:nvSpPr>
        <p:spPr>
          <a:xfrm>
            <a:off x="7166307" y="28432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9" name="object 2249"/>
          <p:cNvSpPr/>
          <p:nvPr/>
        </p:nvSpPr>
        <p:spPr>
          <a:xfrm>
            <a:off x="7228995" y="2615238"/>
            <a:ext cx="19778" cy="16873"/>
          </a:xfrm>
          <a:prstGeom prst="rect">
            <a:avLst/>
          </a:prstGeom>
          <a:blipFill>
            <a:blip r:embed="rId3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50" name="object 2250"/>
          <p:cNvSpPr/>
          <p:nvPr/>
        </p:nvSpPr>
        <p:spPr>
          <a:xfrm>
            <a:off x="7228995" y="261523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873"/>
                </a:lnTo>
                <a:lnTo>
                  <a:pt x="6505" y="16873"/>
                </a:lnTo>
                <a:lnTo>
                  <a:pt x="13273" y="16873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505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1" name="object 2251"/>
          <p:cNvSpPr/>
          <p:nvPr/>
        </p:nvSpPr>
        <p:spPr>
          <a:xfrm>
            <a:off x="6793536" y="3296529"/>
            <a:ext cx="33052" cy="28214"/>
          </a:xfrm>
          <a:prstGeom prst="rect">
            <a:avLst/>
          </a:prstGeom>
          <a:blipFill>
            <a:blip r:embed="rId3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52" name="object 2252"/>
          <p:cNvSpPr/>
          <p:nvPr/>
        </p:nvSpPr>
        <p:spPr>
          <a:xfrm>
            <a:off x="6793536" y="329652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25"/>
                </a:lnTo>
                <a:lnTo>
                  <a:pt x="6505" y="28214"/>
                </a:lnTo>
                <a:lnTo>
                  <a:pt x="13273" y="28214"/>
                </a:lnTo>
                <a:lnTo>
                  <a:pt x="21880" y="27164"/>
                </a:lnTo>
                <a:lnTo>
                  <a:pt x="28066" y="24006"/>
                </a:lnTo>
                <a:lnTo>
                  <a:pt x="31800" y="18726"/>
                </a:lnTo>
                <a:lnTo>
                  <a:pt x="33052" y="11312"/>
                </a:lnTo>
                <a:lnTo>
                  <a:pt x="33052" y="5723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3" name="object 2253"/>
          <p:cNvSpPr/>
          <p:nvPr/>
        </p:nvSpPr>
        <p:spPr>
          <a:xfrm>
            <a:off x="6770406" y="3288148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0" y="0"/>
                </a:moveTo>
                <a:lnTo>
                  <a:pt x="26415" y="16901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4" name="object 2254"/>
          <p:cNvSpPr/>
          <p:nvPr/>
        </p:nvSpPr>
        <p:spPr>
          <a:xfrm>
            <a:off x="6776977" y="3293737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26349" y="16896"/>
                </a:moveTo>
                <a:lnTo>
                  <a:pt x="0" y="0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5" name="object 2255"/>
          <p:cNvSpPr/>
          <p:nvPr/>
        </p:nvSpPr>
        <p:spPr>
          <a:xfrm>
            <a:off x="6770406" y="3293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6" name="object 2256"/>
          <p:cNvSpPr/>
          <p:nvPr/>
        </p:nvSpPr>
        <p:spPr>
          <a:xfrm>
            <a:off x="6823171" y="3333119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702" y="5729"/>
                </a:moveTo>
                <a:lnTo>
                  <a:pt x="0" y="0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7" name="object 2257"/>
          <p:cNvSpPr/>
          <p:nvPr/>
        </p:nvSpPr>
        <p:spPr>
          <a:xfrm>
            <a:off x="6823171" y="33275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8" name="object 2258"/>
          <p:cNvSpPr/>
          <p:nvPr/>
        </p:nvSpPr>
        <p:spPr>
          <a:xfrm>
            <a:off x="6829873" y="33275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9" name="object 2259"/>
          <p:cNvSpPr/>
          <p:nvPr/>
        </p:nvSpPr>
        <p:spPr>
          <a:xfrm>
            <a:off x="6836378" y="33331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0" name="object 2260"/>
          <p:cNvSpPr/>
          <p:nvPr/>
        </p:nvSpPr>
        <p:spPr>
          <a:xfrm>
            <a:off x="6074342" y="2834767"/>
            <a:ext cx="19811" cy="16929"/>
          </a:xfrm>
          <a:prstGeom prst="rect">
            <a:avLst/>
          </a:prstGeom>
          <a:blipFill>
            <a:blip r:embed="rId3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61" name="object 2261"/>
          <p:cNvSpPr/>
          <p:nvPr/>
        </p:nvSpPr>
        <p:spPr>
          <a:xfrm>
            <a:off x="6074342" y="283476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774"/>
                </a:moveTo>
                <a:lnTo>
                  <a:pt x="0" y="11324"/>
                </a:lnTo>
                <a:lnTo>
                  <a:pt x="0" y="16929"/>
                </a:lnTo>
                <a:lnTo>
                  <a:pt x="6551" y="16929"/>
                </a:lnTo>
                <a:lnTo>
                  <a:pt x="13260" y="16929"/>
                </a:lnTo>
                <a:lnTo>
                  <a:pt x="19811" y="11324"/>
                </a:lnTo>
                <a:lnTo>
                  <a:pt x="19811" y="5774"/>
                </a:lnTo>
                <a:lnTo>
                  <a:pt x="19811" y="0"/>
                </a:lnTo>
                <a:lnTo>
                  <a:pt x="13260" y="0"/>
                </a:lnTo>
                <a:lnTo>
                  <a:pt x="6551" y="0"/>
                </a:lnTo>
                <a:lnTo>
                  <a:pt x="0" y="0"/>
                </a:lnTo>
                <a:lnTo>
                  <a:pt x="0" y="577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2" name="object 2262"/>
          <p:cNvSpPr/>
          <p:nvPr/>
        </p:nvSpPr>
        <p:spPr>
          <a:xfrm>
            <a:off x="7044350" y="2981306"/>
            <a:ext cx="32854" cy="28085"/>
          </a:xfrm>
          <a:prstGeom prst="rect">
            <a:avLst/>
          </a:prstGeom>
          <a:blipFill>
            <a:blip r:embed="rId3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63" name="object 2263"/>
          <p:cNvSpPr/>
          <p:nvPr/>
        </p:nvSpPr>
        <p:spPr>
          <a:xfrm>
            <a:off x="7044350" y="298130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05" y="28085"/>
                </a:lnTo>
                <a:lnTo>
                  <a:pt x="13076" y="28085"/>
                </a:lnTo>
                <a:lnTo>
                  <a:pt x="21766" y="27032"/>
                </a:lnTo>
                <a:lnTo>
                  <a:pt x="27943" y="23867"/>
                </a:lnTo>
                <a:lnTo>
                  <a:pt x="31631" y="18578"/>
                </a:lnTo>
                <a:lnTo>
                  <a:pt x="32854" y="11155"/>
                </a:lnTo>
                <a:lnTo>
                  <a:pt x="32854" y="5605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4" name="object 2264"/>
          <p:cNvSpPr/>
          <p:nvPr/>
        </p:nvSpPr>
        <p:spPr>
          <a:xfrm>
            <a:off x="7087061" y="2967179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481" y="0"/>
                </a:moveTo>
                <a:lnTo>
                  <a:pt x="0" y="16929"/>
                </a:lnTo>
              </a:path>
            </a:pathLst>
          </a:custGeom>
          <a:ln w="586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5" name="object 2265"/>
          <p:cNvSpPr/>
          <p:nvPr/>
        </p:nvSpPr>
        <p:spPr>
          <a:xfrm>
            <a:off x="7080491" y="29896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6" name="object 2266"/>
          <p:cNvSpPr/>
          <p:nvPr/>
        </p:nvSpPr>
        <p:spPr>
          <a:xfrm>
            <a:off x="7080491" y="297278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16873"/>
                </a:moveTo>
                <a:lnTo>
                  <a:pt x="19844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7" name="object 2267"/>
          <p:cNvSpPr/>
          <p:nvPr/>
        </p:nvSpPr>
        <p:spPr>
          <a:xfrm>
            <a:off x="7106840" y="29671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8" name="object 2268"/>
          <p:cNvSpPr/>
          <p:nvPr/>
        </p:nvSpPr>
        <p:spPr>
          <a:xfrm>
            <a:off x="7014518" y="2995265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0"/>
                </a:moveTo>
                <a:lnTo>
                  <a:pt x="26349" y="5718"/>
                </a:lnTo>
              </a:path>
            </a:pathLst>
          </a:custGeom>
          <a:ln w="56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9" name="object 2269"/>
          <p:cNvSpPr/>
          <p:nvPr/>
        </p:nvSpPr>
        <p:spPr>
          <a:xfrm>
            <a:off x="7047570" y="30009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0" name="object 2270"/>
          <p:cNvSpPr/>
          <p:nvPr/>
        </p:nvSpPr>
        <p:spPr>
          <a:xfrm>
            <a:off x="7021089" y="3000983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 h="0">
                <a:moveTo>
                  <a:pt x="26481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1" name="object 2271"/>
          <p:cNvSpPr/>
          <p:nvPr/>
        </p:nvSpPr>
        <p:spPr>
          <a:xfrm>
            <a:off x="7014518" y="30009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2" name="object 2272"/>
          <p:cNvSpPr/>
          <p:nvPr/>
        </p:nvSpPr>
        <p:spPr>
          <a:xfrm>
            <a:off x="7037582" y="2863021"/>
            <a:ext cx="19844" cy="16873"/>
          </a:xfrm>
          <a:prstGeom prst="rect">
            <a:avLst/>
          </a:prstGeom>
          <a:blipFill>
            <a:blip r:embed="rId3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73" name="object 2273"/>
          <p:cNvSpPr/>
          <p:nvPr/>
        </p:nvSpPr>
        <p:spPr>
          <a:xfrm>
            <a:off x="7037582" y="2863021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549"/>
                </a:moveTo>
                <a:lnTo>
                  <a:pt x="0" y="11324"/>
                </a:lnTo>
                <a:lnTo>
                  <a:pt x="0" y="16873"/>
                </a:lnTo>
                <a:lnTo>
                  <a:pt x="6768" y="16873"/>
                </a:lnTo>
                <a:lnTo>
                  <a:pt x="13273" y="16873"/>
                </a:lnTo>
                <a:lnTo>
                  <a:pt x="19844" y="11324"/>
                </a:lnTo>
                <a:lnTo>
                  <a:pt x="19844" y="5549"/>
                </a:lnTo>
                <a:lnTo>
                  <a:pt x="19844" y="0"/>
                </a:lnTo>
                <a:lnTo>
                  <a:pt x="13273" y="0"/>
                </a:lnTo>
                <a:lnTo>
                  <a:pt x="6768" y="0"/>
                </a:lnTo>
                <a:lnTo>
                  <a:pt x="0" y="0"/>
                </a:lnTo>
                <a:lnTo>
                  <a:pt x="0" y="554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4" name="object 2274"/>
          <p:cNvSpPr/>
          <p:nvPr/>
        </p:nvSpPr>
        <p:spPr>
          <a:xfrm>
            <a:off x="7103554" y="2936179"/>
            <a:ext cx="33117" cy="28197"/>
          </a:xfrm>
          <a:prstGeom prst="rect">
            <a:avLst/>
          </a:prstGeom>
          <a:blipFill>
            <a:blip r:embed="rId3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75" name="object 2275"/>
          <p:cNvSpPr/>
          <p:nvPr/>
        </p:nvSpPr>
        <p:spPr>
          <a:xfrm>
            <a:off x="7103554" y="293617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68" y="28197"/>
                </a:lnTo>
                <a:lnTo>
                  <a:pt x="13273" y="28197"/>
                </a:lnTo>
                <a:lnTo>
                  <a:pt x="21973" y="27130"/>
                </a:lnTo>
                <a:lnTo>
                  <a:pt x="28173" y="23944"/>
                </a:lnTo>
                <a:lnTo>
                  <a:pt x="31883" y="18666"/>
                </a:lnTo>
                <a:lnTo>
                  <a:pt x="33117" y="11324"/>
                </a:lnTo>
                <a:lnTo>
                  <a:pt x="33117" y="5605"/>
                </a:lnTo>
                <a:lnTo>
                  <a:pt x="26546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6" name="object 2276"/>
          <p:cNvSpPr/>
          <p:nvPr/>
        </p:nvSpPr>
        <p:spPr>
          <a:xfrm>
            <a:off x="7139892" y="2955855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7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7" name="object 2277"/>
          <p:cNvSpPr/>
          <p:nvPr/>
        </p:nvSpPr>
        <p:spPr>
          <a:xfrm>
            <a:off x="7133387" y="29558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8" name="object 2278"/>
          <p:cNvSpPr/>
          <p:nvPr/>
        </p:nvSpPr>
        <p:spPr>
          <a:xfrm>
            <a:off x="7133387" y="295030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49"/>
                </a:moveTo>
                <a:lnTo>
                  <a:pt x="6505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9" name="object 2279"/>
          <p:cNvSpPr/>
          <p:nvPr/>
        </p:nvSpPr>
        <p:spPr>
          <a:xfrm>
            <a:off x="7146463" y="29503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0" name="object 2280"/>
          <p:cNvSpPr/>
          <p:nvPr/>
        </p:nvSpPr>
        <p:spPr>
          <a:xfrm>
            <a:off x="7189372" y="2722199"/>
            <a:ext cx="19778" cy="16929"/>
          </a:xfrm>
          <a:prstGeom prst="rect">
            <a:avLst/>
          </a:prstGeom>
          <a:blipFill>
            <a:blip r:embed="rId3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81" name="object 2281"/>
          <p:cNvSpPr/>
          <p:nvPr/>
        </p:nvSpPr>
        <p:spPr>
          <a:xfrm>
            <a:off x="7189372" y="2722199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324"/>
                </a:lnTo>
                <a:lnTo>
                  <a:pt x="0" y="16929"/>
                </a:lnTo>
                <a:lnTo>
                  <a:pt x="6702" y="16929"/>
                </a:lnTo>
                <a:lnTo>
                  <a:pt x="13273" y="16929"/>
                </a:lnTo>
                <a:lnTo>
                  <a:pt x="19778" y="11324"/>
                </a:lnTo>
                <a:lnTo>
                  <a:pt x="19778" y="5605"/>
                </a:lnTo>
                <a:lnTo>
                  <a:pt x="19778" y="0"/>
                </a:lnTo>
                <a:lnTo>
                  <a:pt x="13273" y="0"/>
                </a:lnTo>
                <a:lnTo>
                  <a:pt x="6702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2" name="object 2282"/>
          <p:cNvSpPr/>
          <p:nvPr/>
        </p:nvSpPr>
        <p:spPr>
          <a:xfrm>
            <a:off x="6232650" y="2857415"/>
            <a:ext cx="19811" cy="16929"/>
          </a:xfrm>
          <a:prstGeom prst="rect">
            <a:avLst/>
          </a:prstGeom>
          <a:blipFill>
            <a:blip r:embed="rId3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83" name="object 2283"/>
          <p:cNvSpPr/>
          <p:nvPr/>
        </p:nvSpPr>
        <p:spPr>
          <a:xfrm>
            <a:off x="6232650" y="285741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5605"/>
                </a:moveTo>
                <a:lnTo>
                  <a:pt x="0" y="11155"/>
                </a:lnTo>
                <a:lnTo>
                  <a:pt x="0" y="16929"/>
                </a:lnTo>
                <a:lnTo>
                  <a:pt x="6708" y="16929"/>
                </a:lnTo>
                <a:lnTo>
                  <a:pt x="13260" y="16929"/>
                </a:lnTo>
                <a:lnTo>
                  <a:pt x="19811" y="11155"/>
                </a:lnTo>
                <a:lnTo>
                  <a:pt x="19811" y="5605"/>
                </a:lnTo>
                <a:lnTo>
                  <a:pt x="19811" y="0"/>
                </a:lnTo>
                <a:lnTo>
                  <a:pt x="13260" y="0"/>
                </a:lnTo>
                <a:lnTo>
                  <a:pt x="6708" y="0"/>
                </a:lnTo>
                <a:lnTo>
                  <a:pt x="0" y="0"/>
                </a:lnTo>
                <a:lnTo>
                  <a:pt x="0" y="560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4" name="object 2284"/>
          <p:cNvSpPr/>
          <p:nvPr/>
        </p:nvSpPr>
        <p:spPr>
          <a:xfrm>
            <a:off x="6216118" y="2865824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0" y="0"/>
                </a:moveTo>
                <a:lnTo>
                  <a:pt x="1326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5" name="object 2285"/>
          <p:cNvSpPr/>
          <p:nvPr/>
        </p:nvSpPr>
        <p:spPr>
          <a:xfrm>
            <a:off x="6235922" y="28658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6" name="object 2286"/>
          <p:cNvSpPr/>
          <p:nvPr/>
        </p:nvSpPr>
        <p:spPr>
          <a:xfrm>
            <a:off x="6222827" y="2865824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5" h="5714">
                <a:moveTo>
                  <a:pt x="13095" y="5549"/>
                </a:moveTo>
                <a:lnTo>
                  <a:pt x="0" y="0"/>
                </a:lnTo>
              </a:path>
            </a:pathLst>
          </a:custGeom>
          <a:ln w="57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7" name="object 2287"/>
          <p:cNvSpPr/>
          <p:nvPr/>
        </p:nvSpPr>
        <p:spPr>
          <a:xfrm>
            <a:off x="6216118" y="28658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8" name="object 2288"/>
          <p:cNvSpPr/>
          <p:nvPr/>
        </p:nvSpPr>
        <p:spPr>
          <a:xfrm>
            <a:off x="6734068" y="3262871"/>
            <a:ext cx="33117" cy="28068"/>
          </a:xfrm>
          <a:prstGeom prst="rect">
            <a:avLst/>
          </a:prstGeom>
          <a:blipFill>
            <a:blip r:embed="rId3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89" name="object 2289"/>
          <p:cNvSpPr/>
          <p:nvPr/>
        </p:nvSpPr>
        <p:spPr>
          <a:xfrm>
            <a:off x="6734068" y="326287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72"/>
                </a:moveTo>
                <a:lnTo>
                  <a:pt x="0" y="22485"/>
                </a:lnTo>
                <a:lnTo>
                  <a:pt x="6702" y="28068"/>
                </a:lnTo>
                <a:lnTo>
                  <a:pt x="13273" y="28068"/>
                </a:lnTo>
                <a:lnTo>
                  <a:pt x="21973" y="27019"/>
                </a:lnTo>
                <a:lnTo>
                  <a:pt x="28173" y="23863"/>
                </a:lnTo>
                <a:lnTo>
                  <a:pt x="31883" y="18585"/>
                </a:lnTo>
                <a:lnTo>
                  <a:pt x="33117" y="11172"/>
                </a:lnTo>
                <a:lnTo>
                  <a:pt x="33117" y="5583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83"/>
                </a:lnTo>
                <a:lnTo>
                  <a:pt x="0" y="11172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0" name="object 2290"/>
          <p:cNvSpPr/>
          <p:nvPr/>
        </p:nvSpPr>
        <p:spPr>
          <a:xfrm>
            <a:off x="6724277" y="329373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3"/>
                </a:moveTo>
                <a:lnTo>
                  <a:pt x="6505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1" name="object 2291"/>
          <p:cNvSpPr/>
          <p:nvPr/>
        </p:nvSpPr>
        <p:spPr>
          <a:xfrm>
            <a:off x="6737354" y="328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2" name="object 2292"/>
          <p:cNvSpPr/>
          <p:nvPr/>
        </p:nvSpPr>
        <p:spPr>
          <a:xfrm>
            <a:off x="6730783" y="3293737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0"/>
                </a:moveTo>
                <a:lnTo>
                  <a:pt x="0" y="5583"/>
                </a:lnTo>
              </a:path>
            </a:pathLst>
          </a:custGeom>
          <a:ln w="57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3" name="object 2293"/>
          <p:cNvSpPr/>
          <p:nvPr/>
        </p:nvSpPr>
        <p:spPr>
          <a:xfrm>
            <a:off x="6724277" y="33050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4" name="object 2294"/>
          <p:cNvSpPr/>
          <p:nvPr/>
        </p:nvSpPr>
        <p:spPr>
          <a:xfrm>
            <a:off x="6763901" y="3248761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5">
                <a:moveTo>
                  <a:pt x="13076" y="0"/>
                </a:moveTo>
                <a:lnTo>
                  <a:pt x="0" y="16901"/>
                </a:lnTo>
              </a:path>
            </a:pathLst>
          </a:custGeom>
          <a:ln w="61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5" name="object 2295"/>
          <p:cNvSpPr/>
          <p:nvPr/>
        </p:nvSpPr>
        <p:spPr>
          <a:xfrm>
            <a:off x="6763901" y="32712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6" name="object 2296"/>
          <p:cNvSpPr/>
          <p:nvPr/>
        </p:nvSpPr>
        <p:spPr>
          <a:xfrm>
            <a:off x="6757198" y="3254350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29">
                <a:moveTo>
                  <a:pt x="0" y="11312"/>
                </a:moveTo>
                <a:lnTo>
                  <a:pt x="6702" y="0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7" name="object 2297"/>
          <p:cNvSpPr/>
          <p:nvPr/>
        </p:nvSpPr>
        <p:spPr>
          <a:xfrm>
            <a:off x="6770406" y="32487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8" name="object 2298"/>
          <p:cNvSpPr/>
          <p:nvPr/>
        </p:nvSpPr>
        <p:spPr>
          <a:xfrm>
            <a:off x="6925481" y="3026266"/>
            <a:ext cx="33052" cy="28197"/>
          </a:xfrm>
          <a:prstGeom prst="rect">
            <a:avLst/>
          </a:prstGeom>
          <a:blipFill>
            <a:blip r:embed="rId3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99" name="object 2299"/>
          <p:cNvSpPr/>
          <p:nvPr/>
        </p:nvSpPr>
        <p:spPr>
          <a:xfrm>
            <a:off x="6925481" y="302626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05" y="28197"/>
                </a:lnTo>
                <a:lnTo>
                  <a:pt x="13273" y="28197"/>
                </a:lnTo>
                <a:lnTo>
                  <a:pt x="21880" y="27130"/>
                </a:lnTo>
                <a:lnTo>
                  <a:pt x="28066" y="23944"/>
                </a:lnTo>
                <a:lnTo>
                  <a:pt x="31800" y="18666"/>
                </a:lnTo>
                <a:lnTo>
                  <a:pt x="33052" y="11324"/>
                </a:lnTo>
                <a:lnTo>
                  <a:pt x="33052" y="5718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0" name="object 2300"/>
          <p:cNvSpPr/>
          <p:nvPr/>
        </p:nvSpPr>
        <p:spPr>
          <a:xfrm>
            <a:off x="6968390" y="3012195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19778" y="0"/>
                </a:moveTo>
                <a:lnTo>
                  <a:pt x="0" y="16873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1" name="object 2301"/>
          <p:cNvSpPr/>
          <p:nvPr/>
        </p:nvSpPr>
        <p:spPr>
          <a:xfrm>
            <a:off x="6961819" y="30347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2" name="object 2302"/>
          <p:cNvSpPr/>
          <p:nvPr/>
        </p:nvSpPr>
        <p:spPr>
          <a:xfrm>
            <a:off x="6961819" y="3017913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873"/>
                </a:moveTo>
                <a:lnTo>
                  <a:pt x="13076" y="0"/>
                </a:lnTo>
              </a:path>
            </a:pathLst>
          </a:custGeom>
          <a:ln w="61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3" name="object 2303"/>
          <p:cNvSpPr/>
          <p:nvPr/>
        </p:nvSpPr>
        <p:spPr>
          <a:xfrm>
            <a:off x="6981597" y="30121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4" name="object 2304"/>
          <p:cNvSpPr/>
          <p:nvPr/>
        </p:nvSpPr>
        <p:spPr>
          <a:xfrm>
            <a:off x="6902351" y="304594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0" y="0"/>
                </a:moveTo>
                <a:lnTo>
                  <a:pt x="19844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5" name="object 2305"/>
          <p:cNvSpPr/>
          <p:nvPr/>
        </p:nvSpPr>
        <p:spPr>
          <a:xfrm>
            <a:off x="6928766" y="30459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6" name="object 2306"/>
          <p:cNvSpPr/>
          <p:nvPr/>
        </p:nvSpPr>
        <p:spPr>
          <a:xfrm>
            <a:off x="6908922" y="305154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19844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7" name="object 2307"/>
          <p:cNvSpPr/>
          <p:nvPr/>
        </p:nvSpPr>
        <p:spPr>
          <a:xfrm>
            <a:off x="6902351" y="3051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8" name="object 2308"/>
          <p:cNvSpPr/>
          <p:nvPr/>
        </p:nvSpPr>
        <p:spPr>
          <a:xfrm>
            <a:off x="6173387" y="2846091"/>
            <a:ext cx="32907" cy="28253"/>
          </a:xfrm>
          <a:prstGeom prst="rect">
            <a:avLst/>
          </a:prstGeom>
          <a:blipFill>
            <a:blip r:embed="rId3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09" name="object 2309"/>
          <p:cNvSpPr/>
          <p:nvPr/>
        </p:nvSpPr>
        <p:spPr>
          <a:xfrm>
            <a:off x="6173387" y="2846091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51" y="28253"/>
                </a:lnTo>
                <a:lnTo>
                  <a:pt x="13095" y="28253"/>
                </a:lnTo>
                <a:lnTo>
                  <a:pt x="21785" y="27177"/>
                </a:lnTo>
                <a:lnTo>
                  <a:pt x="27974" y="23972"/>
                </a:lnTo>
                <a:lnTo>
                  <a:pt x="31676" y="18675"/>
                </a:lnTo>
                <a:lnTo>
                  <a:pt x="32907" y="11324"/>
                </a:lnTo>
                <a:lnTo>
                  <a:pt x="32907" y="5605"/>
                </a:lnTo>
                <a:lnTo>
                  <a:pt x="26356" y="0"/>
                </a:lnTo>
                <a:lnTo>
                  <a:pt x="13095" y="0"/>
                </a:lnTo>
                <a:lnTo>
                  <a:pt x="6551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0" name="object 2310"/>
          <p:cNvSpPr/>
          <p:nvPr/>
        </p:nvSpPr>
        <p:spPr>
          <a:xfrm>
            <a:off x="6978312" y="2981306"/>
            <a:ext cx="32920" cy="28085"/>
          </a:xfrm>
          <a:prstGeom prst="rect">
            <a:avLst/>
          </a:prstGeom>
          <a:blipFill>
            <a:blip r:embed="rId3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11" name="object 2311"/>
          <p:cNvSpPr/>
          <p:nvPr/>
        </p:nvSpPr>
        <p:spPr>
          <a:xfrm>
            <a:off x="6978312" y="298130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70" y="28085"/>
                </a:lnTo>
                <a:lnTo>
                  <a:pt x="13141" y="28085"/>
                </a:lnTo>
                <a:lnTo>
                  <a:pt x="21832" y="27032"/>
                </a:lnTo>
                <a:lnTo>
                  <a:pt x="28008" y="23867"/>
                </a:lnTo>
                <a:lnTo>
                  <a:pt x="31696" y="18578"/>
                </a:lnTo>
                <a:lnTo>
                  <a:pt x="32920" y="11155"/>
                </a:lnTo>
                <a:lnTo>
                  <a:pt x="32920" y="5605"/>
                </a:lnTo>
                <a:lnTo>
                  <a:pt x="26415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2" name="object 2312"/>
          <p:cNvSpPr/>
          <p:nvPr/>
        </p:nvSpPr>
        <p:spPr>
          <a:xfrm>
            <a:off x="6988168" y="297278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605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3" name="object 2313"/>
          <p:cNvSpPr/>
          <p:nvPr/>
        </p:nvSpPr>
        <p:spPr>
          <a:xfrm>
            <a:off x="6994739" y="2984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4" name="object 2314"/>
          <p:cNvSpPr/>
          <p:nvPr/>
        </p:nvSpPr>
        <p:spPr>
          <a:xfrm>
            <a:off x="6981597" y="297839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718"/>
                </a:moveTo>
                <a:lnTo>
                  <a:pt x="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5" name="object 2315"/>
          <p:cNvSpPr/>
          <p:nvPr/>
        </p:nvSpPr>
        <p:spPr>
          <a:xfrm>
            <a:off x="6981597" y="29727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6" name="object 2316"/>
          <p:cNvSpPr/>
          <p:nvPr/>
        </p:nvSpPr>
        <p:spPr>
          <a:xfrm>
            <a:off x="7149748" y="2823611"/>
            <a:ext cx="33052" cy="28085"/>
          </a:xfrm>
          <a:prstGeom prst="rect">
            <a:avLst/>
          </a:prstGeom>
          <a:blipFill>
            <a:blip r:embed="rId3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17" name="object 2317"/>
          <p:cNvSpPr/>
          <p:nvPr/>
        </p:nvSpPr>
        <p:spPr>
          <a:xfrm>
            <a:off x="7149748" y="282361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02" y="28085"/>
                </a:lnTo>
                <a:lnTo>
                  <a:pt x="13273" y="28085"/>
                </a:lnTo>
                <a:lnTo>
                  <a:pt x="21963" y="27032"/>
                </a:lnTo>
                <a:lnTo>
                  <a:pt x="28140" y="23867"/>
                </a:lnTo>
                <a:lnTo>
                  <a:pt x="31828" y="18578"/>
                </a:lnTo>
                <a:lnTo>
                  <a:pt x="33052" y="11155"/>
                </a:lnTo>
                <a:lnTo>
                  <a:pt x="33052" y="5605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8" name="object 2318"/>
          <p:cNvSpPr/>
          <p:nvPr/>
        </p:nvSpPr>
        <p:spPr>
          <a:xfrm>
            <a:off x="6687940" y="3290940"/>
            <a:ext cx="33052" cy="28214"/>
          </a:xfrm>
          <a:prstGeom prst="rect">
            <a:avLst/>
          </a:prstGeom>
          <a:blipFill>
            <a:blip r:embed="rId3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19" name="object 2319"/>
          <p:cNvSpPr/>
          <p:nvPr/>
        </p:nvSpPr>
        <p:spPr>
          <a:xfrm>
            <a:off x="6687940" y="329094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91"/>
                </a:lnTo>
                <a:lnTo>
                  <a:pt x="6702" y="28214"/>
                </a:lnTo>
                <a:lnTo>
                  <a:pt x="13273" y="28214"/>
                </a:lnTo>
                <a:lnTo>
                  <a:pt x="21880" y="27145"/>
                </a:lnTo>
                <a:lnTo>
                  <a:pt x="28066" y="23955"/>
                </a:lnTo>
                <a:lnTo>
                  <a:pt x="31800" y="18669"/>
                </a:lnTo>
                <a:lnTo>
                  <a:pt x="33052" y="11312"/>
                </a:lnTo>
                <a:lnTo>
                  <a:pt x="33052" y="5589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0" name="object 2320"/>
          <p:cNvSpPr/>
          <p:nvPr/>
        </p:nvSpPr>
        <p:spPr>
          <a:xfrm>
            <a:off x="6846235" y="2930629"/>
            <a:ext cx="33052" cy="28029"/>
          </a:xfrm>
          <a:prstGeom prst="rect">
            <a:avLst/>
          </a:prstGeom>
          <a:blipFill>
            <a:blip r:embed="rId3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21" name="object 2321"/>
          <p:cNvSpPr/>
          <p:nvPr/>
        </p:nvSpPr>
        <p:spPr>
          <a:xfrm>
            <a:off x="6846235" y="293062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02" y="28029"/>
                </a:lnTo>
                <a:lnTo>
                  <a:pt x="13273" y="28029"/>
                </a:lnTo>
                <a:lnTo>
                  <a:pt x="21963" y="26985"/>
                </a:lnTo>
                <a:lnTo>
                  <a:pt x="28140" y="23839"/>
                </a:lnTo>
                <a:lnTo>
                  <a:pt x="31828" y="18569"/>
                </a:lnTo>
                <a:lnTo>
                  <a:pt x="33052" y="11155"/>
                </a:lnTo>
                <a:lnTo>
                  <a:pt x="33052" y="5549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2" name="object 2322"/>
          <p:cNvSpPr/>
          <p:nvPr/>
        </p:nvSpPr>
        <p:spPr>
          <a:xfrm>
            <a:off x="6849520" y="296717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211"/>
                </a:moveTo>
                <a:lnTo>
                  <a:pt x="6702" y="0"/>
                </a:lnTo>
              </a:path>
            </a:pathLst>
          </a:custGeom>
          <a:ln w="62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3" name="object 2323"/>
          <p:cNvSpPr/>
          <p:nvPr/>
        </p:nvSpPr>
        <p:spPr>
          <a:xfrm>
            <a:off x="6856223" y="29614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4" name="object 2324"/>
          <p:cNvSpPr/>
          <p:nvPr/>
        </p:nvSpPr>
        <p:spPr>
          <a:xfrm>
            <a:off x="6856223" y="2961461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0"/>
                </a:moveTo>
                <a:lnTo>
                  <a:pt x="0" y="11324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5" name="object 2325"/>
          <p:cNvSpPr/>
          <p:nvPr/>
        </p:nvSpPr>
        <p:spPr>
          <a:xfrm>
            <a:off x="6856223" y="29783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6" name="object 2326"/>
          <p:cNvSpPr/>
          <p:nvPr/>
        </p:nvSpPr>
        <p:spPr>
          <a:xfrm>
            <a:off x="6813315" y="3324744"/>
            <a:ext cx="32920" cy="28209"/>
          </a:xfrm>
          <a:prstGeom prst="rect">
            <a:avLst/>
          </a:prstGeom>
          <a:blipFill>
            <a:blip r:embed="rId3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27" name="object 2327"/>
          <p:cNvSpPr/>
          <p:nvPr/>
        </p:nvSpPr>
        <p:spPr>
          <a:xfrm>
            <a:off x="6813315" y="3324744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485"/>
                </a:lnTo>
                <a:lnTo>
                  <a:pt x="6570" y="28209"/>
                </a:lnTo>
                <a:lnTo>
                  <a:pt x="13273" y="28209"/>
                </a:lnTo>
                <a:lnTo>
                  <a:pt x="21859" y="27140"/>
                </a:lnTo>
                <a:lnTo>
                  <a:pt x="28000" y="23950"/>
                </a:lnTo>
                <a:lnTo>
                  <a:pt x="31689" y="18666"/>
                </a:lnTo>
                <a:lnTo>
                  <a:pt x="32920" y="11312"/>
                </a:lnTo>
                <a:lnTo>
                  <a:pt x="32920" y="558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3"/>
                </a:lnTo>
                <a:lnTo>
                  <a:pt x="0" y="11312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8" name="object 2328"/>
          <p:cNvSpPr/>
          <p:nvPr/>
        </p:nvSpPr>
        <p:spPr>
          <a:xfrm>
            <a:off x="6153582" y="2936179"/>
            <a:ext cx="32900" cy="28197"/>
          </a:xfrm>
          <a:prstGeom prst="rect">
            <a:avLst/>
          </a:prstGeom>
          <a:blipFill>
            <a:blip r:embed="rId3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29" name="object 2329"/>
          <p:cNvSpPr/>
          <p:nvPr/>
        </p:nvSpPr>
        <p:spPr>
          <a:xfrm>
            <a:off x="6153582" y="293617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44" y="28197"/>
                </a:lnTo>
                <a:lnTo>
                  <a:pt x="13095" y="28197"/>
                </a:lnTo>
                <a:lnTo>
                  <a:pt x="21784" y="27130"/>
                </a:lnTo>
                <a:lnTo>
                  <a:pt x="27971" y="23944"/>
                </a:lnTo>
                <a:lnTo>
                  <a:pt x="31671" y="18666"/>
                </a:lnTo>
                <a:lnTo>
                  <a:pt x="32900" y="11324"/>
                </a:lnTo>
                <a:lnTo>
                  <a:pt x="32900" y="5605"/>
                </a:lnTo>
                <a:lnTo>
                  <a:pt x="26356" y="0"/>
                </a:lnTo>
                <a:lnTo>
                  <a:pt x="13095" y="0"/>
                </a:lnTo>
                <a:lnTo>
                  <a:pt x="6544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0" name="object 2330"/>
          <p:cNvSpPr/>
          <p:nvPr/>
        </p:nvSpPr>
        <p:spPr>
          <a:xfrm>
            <a:off x="6173385" y="2936179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6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1" name="object 2331"/>
          <p:cNvSpPr/>
          <p:nvPr/>
        </p:nvSpPr>
        <p:spPr>
          <a:xfrm>
            <a:off x="6176659" y="29445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2" name="object 2332"/>
          <p:cNvSpPr/>
          <p:nvPr/>
        </p:nvSpPr>
        <p:spPr>
          <a:xfrm>
            <a:off x="6166676" y="2941784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6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3" name="object 2333"/>
          <p:cNvSpPr/>
          <p:nvPr/>
        </p:nvSpPr>
        <p:spPr>
          <a:xfrm>
            <a:off x="6169950" y="29333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4" name="object 2334"/>
          <p:cNvSpPr/>
          <p:nvPr/>
        </p:nvSpPr>
        <p:spPr>
          <a:xfrm>
            <a:off x="6176659" y="2882698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0" y="16873"/>
                </a:moveTo>
                <a:lnTo>
                  <a:pt x="13102" y="0"/>
                </a:lnTo>
              </a:path>
            </a:pathLst>
          </a:custGeom>
          <a:ln w="61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5" name="object 2335"/>
          <p:cNvSpPr/>
          <p:nvPr/>
        </p:nvSpPr>
        <p:spPr>
          <a:xfrm>
            <a:off x="6189761" y="28770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6" name="object 2336"/>
          <p:cNvSpPr/>
          <p:nvPr/>
        </p:nvSpPr>
        <p:spPr>
          <a:xfrm>
            <a:off x="6183210" y="2877092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5" h="22860">
                <a:moveTo>
                  <a:pt x="6551" y="0"/>
                </a:moveTo>
                <a:lnTo>
                  <a:pt x="0" y="22479"/>
                </a:lnTo>
              </a:path>
            </a:pathLst>
          </a:custGeom>
          <a:ln w="64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7" name="object 2337"/>
          <p:cNvSpPr/>
          <p:nvPr/>
        </p:nvSpPr>
        <p:spPr>
          <a:xfrm>
            <a:off x="6183210" y="29051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8" name="object 2338"/>
          <p:cNvSpPr/>
          <p:nvPr/>
        </p:nvSpPr>
        <p:spPr>
          <a:xfrm>
            <a:off x="6196470" y="2832020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5" h="11430">
                <a:moveTo>
                  <a:pt x="6551" y="0"/>
                </a:moveTo>
                <a:lnTo>
                  <a:pt x="0" y="11267"/>
                </a:lnTo>
              </a:path>
            </a:pathLst>
          </a:custGeom>
          <a:ln w="63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9" name="object 2339"/>
          <p:cNvSpPr/>
          <p:nvPr/>
        </p:nvSpPr>
        <p:spPr>
          <a:xfrm>
            <a:off x="6196470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0" name="object 2340"/>
          <p:cNvSpPr/>
          <p:nvPr/>
        </p:nvSpPr>
        <p:spPr>
          <a:xfrm>
            <a:off x="6193196" y="2843232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1" name="object 2341"/>
          <p:cNvSpPr/>
          <p:nvPr/>
        </p:nvSpPr>
        <p:spPr>
          <a:xfrm>
            <a:off x="6196470" y="2832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2" name="object 2342"/>
          <p:cNvSpPr/>
          <p:nvPr/>
        </p:nvSpPr>
        <p:spPr>
          <a:xfrm>
            <a:off x="6668096" y="3155887"/>
            <a:ext cx="33117" cy="28068"/>
          </a:xfrm>
          <a:prstGeom prst="rect">
            <a:avLst/>
          </a:prstGeom>
          <a:blipFill>
            <a:blip r:embed="rId3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43" name="object 2343"/>
          <p:cNvSpPr/>
          <p:nvPr/>
        </p:nvSpPr>
        <p:spPr>
          <a:xfrm>
            <a:off x="6668096" y="315588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72"/>
                </a:moveTo>
                <a:lnTo>
                  <a:pt x="0" y="22485"/>
                </a:lnTo>
                <a:lnTo>
                  <a:pt x="6702" y="28068"/>
                </a:lnTo>
                <a:lnTo>
                  <a:pt x="13273" y="28068"/>
                </a:lnTo>
                <a:lnTo>
                  <a:pt x="21973" y="27019"/>
                </a:lnTo>
                <a:lnTo>
                  <a:pt x="28173" y="23863"/>
                </a:lnTo>
                <a:lnTo>
                  <a:pt x="31883" y="18585"/>
                </a:lnTo>
                <a:lnTo>
                  <a:pt x="33117" y="11172"/>
                </a:lnTo>
                <a:lnTo>
                  <a:pt x="33117" y="5583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83"/>
                </a:lnTo>
                <a:lnTo>
                  <a:pt x="0" y="11172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4" name="object 2344"/>
          <p:cNvSpPr/>
          <p:nvPr/>
        </p:nvSpPr>
        <p:spPr>
          <a:xfrm>
            <a:off x="6697928" y="318675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5583"/>
                </a:moveTo>
                <a:lnTo>
                  <a:pt x="0" y="0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5" name="object 2345"/>
          <p:cNvSpPr/>
          <p:nvPr/>
        </p:nvSpPr>
        <p:spPr>
          <a:xfrm>
            <a:off x="6697928" y="31811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6" name="object 2346"/>
          <p:cNvSpPr/>
          <p:nvPr/>
        </p:nvSpPr>
        <p:spPr>
          <a:xfrm>
            <a:off x="6697928" y="318116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589"/>
                </a:lnTo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7" name="object 2347"/>
          <p:cNvSpPr/>
          <p:nvPr/>
        </p:nvSpPr>
        <p:spPr>
          <a:xfrm>
            <a:off x="6711005" y="31867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8" name="object 2348"/>
          <p:cNvSpPr/>
          <p:nvPr/>
        </p:nvSpPr>
        <p:spPr>
          <a:xfrm>
            <a:off x="7228995" y="2902375"/>
            <a:ext cx="33052" cy="28253"/>
          </a:xfrm>
          <a:prstGeom prst="rect">
            <a:avLst/>
          </a:prstGeom>
          <a:blipFill>
            <a:blip r:embed="rId3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49" name="object 2349"/>
          <p:cNvSpPr/>
          <p:nvPr/>
        </p:nvSpPr>
        <p:spPr>
          <a:xfrm>
            <a:off x="7228995" y="290237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05" y="28253"/>
                </a:lnTo>
                <a:lnTo>
                  <a:pt x="13273" y="28253"/>
                </a:lnTo>
                <a:lnTo>
                  <a:pt x="21880" y="27177"/>
                </a:lnTo>
                <a:lnTo>
                  <a:pt x="28066" y="23972"/>
                </a:lnTo>
                <a:lnTo>
                  <a:pt x="31800" y="18675"/>
                </a:lnTo>
                <a:lnTo>
                  <a:pt x="33052" y="11324"/>
                </a:lnTo>
                <a:lnTo>
                  <a:pt x="33052" y="5718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0" name="object 2350"/>
          <p:cNvSpPr/>
          <p:nvPr/>
        </p:nvSpPr>
        <p:spPr>
          <a:xfrm>
            <a:off x="7225709" y="2910896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076" y="5605"/>
                </a:lnTo>
              </a:path>
            </a:pathLst>
          </a:custGeom>
          <a:ln w="57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1" name="object 2351"/>
          <p:cNvSpPr/>
          <p:nvPr/>
        </p:nvSpPr>
        <p:spPr>
          <a:xfrm>
            <a:off x="7245487" y="2916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2" name="object 2352"/>
          <p:cNvSpPr/>
          <p:nvPr/>
        </p:nvSpPr>
        <p:spPr>
          <a:xfrm>
            <a:off x="7232280" y="2916502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05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3" name="object 2353"/>
          <p:cNvSpPr/>
          <p:nvPr/>
        </p:nvSpPr>
        <p:spPr>
          <a:xfrm>
            <a:off x="7225709" y="2916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4" name="object 2354"/>
          <p:cNvSpPr/>
          <p:nvPr/>
        </p:nvSpPr>
        <p:spPr>
          <a:xfrm>
            <a:off x="6793536" y="3183956"/>
            <a:ext cx="33052" cy="28214"/>
          </a:xfrm>
          <a:prstGeom prst="rect">
            <a:avLst/>
          </a:prstGeom>
          <a:blipFill>
            <a:blip r:embed="rId3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55" name="object 2355"/>
          <p:cNvSpPr/>
          <p:nvPr/>
        </p:nvSpPr>
        <p:spPr>
          <a:xfrm>
            <a:off x="6793536" y="318395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505" y="28214"/>
                </a:lnTo>
                <a:lnTo>
                  <a:pt x="13273" y="28214"/>
                </a:lnTo>
                <a:lnTo>
                  <a:pt x="21880" y="27144"/>
                </a:lnTo>
                <a:lnTo>
                  <a:pt x="28066" y="23953"/>
                </a:lnTo>
                <a:lnTo>
                  <a:pt x="31800" y="18667"/>
                </a:lnTo>
                <a:lnTo>
                  <a:pt x="33052" y="11312"/>
                </a:lnTo>
                <a:lnTo>
                  <a:pt x="33052" y="5589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6" name="object 2356"/>
          <p:cNvSpPr/>
          <p:nvPr/>
        </p:nvSpPr>
        <p:spPr>
          <a:xfrm>
            <a:off x="6790250" y="321496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9"/>
                </a:moveTo>
                <a:lnTo>
                  <a:pt x="657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7" name="object 2357"/>
          <p:cNvSpPr/>
          <p:nvPr/>
        </p:nvSpPr>
        <p:spPr>
          <a:xfrm>
            <a:off x="6803327" y="3214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8" name="object 2358"/>
          <p:cNvSpPr/>
          <p:nvPr/>
        </p:nvSpPr>
        <p:spPr>
          <a:xfrm>
            <a:off x="6796821" y="321496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07" y="0"/>
                </a:moveTo>
                <a:lnTo>
                  <a:pt x="0" y="11172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9" name="object 2359"/>
          <p:cNvSpPr/>
          <p:nvPr/>
        </p:nvSpPr>
        <p:spPr>
          <a:xfrm>
            <a:off x="6790250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0" name="object 2360"/>
          <p:cNvSpPr/>
          <p:nvPr/>
        </p:nvSpPr>
        <p:spPr>
          <a:xfrm>
            <a:off x="6859509" y="3026266"/>
            <a:ext cx="33052" cy="28197"/>
          </a:xfrm>
          <a:prstGeom prst="rect">
            <a:avLst/>
          </a:prstGeom>
          <a:blipFill>
            <a:blip r:embed="rId3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61" name="object 2361"/>
          <p:cNvSpPr/>
          <p:nvPr/>
        </p:nvSpPr>
        <p:spPr>
          <a:xfrm>
            <a:off x="6859509" y="302626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05" y="28197"/>
                </a:lnTo>
                <a:lnTo>
                  <a:pt x="13273" y="28197"/>
                </a:lnTo>
                <a:lnTo>
                  <a:pt x="21880" y="27130"/>
                </a:lnTo>
                <a:lnTo>
                  <a:pt x="28066" y="23944"/>
                </a:lnTo>
                <a:lnTo>
                  <a:pt x="31800" y="18666"/>
                </a:lnTo>
                <a:lnTo>
                  <a:pt x="33052" y="11324"/>
                </a:lnTo>
                <a:lnTo>
                  <a:pt x="33052" y="5718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2" name="object 2362"/>
          <p:cNvSpPr/>
          <p:nvPr/>
        </p:nvSpPr>
        <p:spPr>
          <a:xfrm>
            <a:off x="6856223" y="300658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0"/>
                </a:moveTo>
                <a:lnTo>
                  <a:pt x="13076" y="16873"/>
                </a:lnTo>
              </a:path>
            </a:pathLst>
          </a:custGeom>
          <a:ln w="61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3" name="object 2363"/>
          <p:cNvSpPr/>
          <p:nvPr/>
        </p:nvSpPr>
        <p:spPr>
          <a:xfrm>
            <a:off x="6856223" y="3012195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13076" y="22591"/>
                </a:moveTo>
                <a:lnTo>
                  <a:pt x="0" y="0"/>
                </a:lnTo>
              </a:path>
            </a:pathLst>
          </a:custGeom>
          <a:ln w="63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4" name="object 2364"/>
          <p:cNvSpPr/>
          <p:nvPr/>
        </p:nvSpPr>
        <p:spPr>
          <a:xfrm>
            <a:off x="6856223" y="30065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5" name="object 2365"/>
          <p:cNvSpPr/>
          <p:nvPr/>
        </p:nvSpPr>
        <p:spPr>
          <a:xfrm>
            <a:off x="6856223" y="306847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873"/>
                </a:moveTo>
                <a:lnTo>
                  <a:pt x="13076" y="0"/>
                </a:lnTo>
              </a:path>
            </a:pathLst>
          </a:custGeom>
          <a:ln w="61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6" name="object 2366"/>
          <p:cNvSpPr/>
          <p:nvPr/>
        </p:nvSpPr>
        <p:spPr>
          <a:xfrm>
            <a:off x="6869299" y="306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7" name="object 2367"/>
          <p:cNvSpPr/>
          <p:nvPr/>
        </p:nvSpPr>
        <p:spPr>
          <a:xfrm>
            <a:off x="6862794" y="3062873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07" y="0"/>
                </a:moveTo>
                <a:lnTo>
                  <a:pt x="0" y="16873"/>
                </a:lnTo>
              </a:path>
            </a:pathLst>
          </a:custGeom>
          <a:ln w="61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8" name="object 2368"/>
          <p:cNvSpPr/>
          <p:nvPr/>
        </p:nvSpPr>
        <p:spPr>
          <a:xfrm>
            <a:off x="6862794" y="30853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9" name="object 2369"/>
          <p:cNvSpPr/>
          <p:nvPr/>
        </p:nvSpPr>
        <p:spPr>
          <a:xfrm>
            <a:off x="6819886" y="2969982"/>
            <a:ext cx="33052" cy="28197"/>
          </a:xfrm>
          <a:prstGeom prst="rect">
            <a:avLst/>
          </a:prstGeom>
          <a:blipFill>
            <a:blip r:embed="rId3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70" name="object 2370"/>
          <p:cNvSpPr/>
          <p:nvPr/>
        </p:nvSpPr>
        <p:spPr>
          <a:xfrm>
            <a:off x="6819886" y="296998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02" y="28197"/>
                </a:lnTo>
                <a:lnTo>
                  <a:pt x="13273" y="28197"/>
                </a:lnTo>
                <a:lnTo>
                  <a:pt x="21880" y="27130"/>
                </a:lnTo>
                <a:lnTo>
                  <a:pt x="28066" y="23944"/>
                </a:lnTo>
                <a:lnTo>
                  <a:pt x="31800" y="18666"/>
                </a:lnTo>
                <a:lnTo>
                  <a:pt x="33052" y="11324"/>
                </a:lnTo>
                <a:lnTo>
                  <a:pt x="33052" y="5605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1" name="object 2371"/>
          <p:cNvSpPr/>
          <p:nvPr/>
        </p:nvSpPr>
        <p:spPr>
          <a:xfrm>
            <a:off x="6796821" y="29896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0" y="0"/>
                </a:moveTo>
                <a:lnTo>
                  <a:pt x="19778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2" name="object 2372"/>
          <p:cNvSpPr/>
          <p:nvPr/>
        </p:nvSpPr>
        <p:spPr>
          <a:xfrm>
            <a:off x="6823171" y="29896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3" name="object 2373"/>
          <p:cNvSpPr/>
          <p:nvPr/>
        </p:nvSpPr>
        <p:spPr>
          <a:xfrm>
            <a:off x="6803327" y="299526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19844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4" name="object 2374"/>
          <p:cNvSpPr/>
          <p:nvPr/>
        </p:nvSpPr>
        <p:spPr>
          <a:xfrm>
            <a:off x="6796821" y="299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5" name="object 2375"/>
          <p:cNvSpPr/>
          <p:nvPr/>
        </p:nvSpPr>
        <p:spPr>
          <a:xfrm>
            <a:off x="6173387" y="2801019"/>
            <a:ext cx="32907" cy="28197"/>
          </a:xfrm>
          <a:prstGeom prst="rect">
            <a:avLst/>
          </a:prstGeom>
          <a:blipFill>
            <a:blip r:embed="rId3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76" name="object 2376"/>
          <p:cNvSpPr/>
          <p:nvPr/>
        </p:nvSpPr>
        <p:spPr>
          <a:xfrm>
            <a:off x="6173387" y="280101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67"/>
                </a:moveTo>
                <a:lnTo>
                  <a:pt x="0" y="22591"/>
                </a:lnTo>
                <a:lnTo>
                  <a:pt x="6551" y="28197"/>
                </a:lnTo>
                <a:lnTo>
                  <a:pt x="13095" y="28197"/>
                </a:lnTo>
                <a:lnTo>
                  <a:pt x="21785" y="27145"/>
                </a:lnTo>
                <a:lnTo>
                  <a:pt x="27974" y="23979"/>
                </a:lnTo>
                <a:lnTo>
                  <a:pt x="31676" y="18690"/>
                </a:lnTo>
                <a:lnTo>
                  <a:pt x="32907" y="11267"/>
                </a:lnTo>
                <a:lnTo>
                  <a:pt x="32907" y="5718"/>
                </a:lnTo>
                <a:lnTo>
                  <a:pt x="26356" y="0"/>
                </a:lnTo>
                <a:lnTo>
                  <a:pt x="13095" y="0"/>
                </a:lnTo>
                <a:lnTo>
                  <a:pt x="6551" y="0"/>
                </a:lnTo>
                <a:lnTo>
                  <a:pt x="0" y="5718"/>
                </a:lnTo>
                <a:lnTo>
                  <a:pt x="0" y="11267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7" name="object 2377"/>
          <p:cNvSpPr/>
          <p:nvPr/>
        </p:nvSpPr>
        <p:spPr>
          <a:xfrm>
            <a:off x="6958533" y="2941784"/>
            <a:ext cx="32920" cy="28197"/>
          </a:xfrm>
          <a:prstGeom prst="rect">
            <a:avLst/>
          </a:prstGeom>
          <a:blipFill>
            <a:blip r:embed="rId3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78" name="object 2378"/>
          <p:cNvSpPr/>
          <p:nvPr/>
        </p:nvSpPr>
        <p:spPr>
          <a:xfrm>
            <a:off x="6958533" y="2941784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591"/>
                </a:lnTo>
                <a:lnTo>
                  <a:pt x="6570" y="28197"/>
                </a:lnTo>
                <a:lnTo>
                  <a:pt x="13076" y="28197"/>
                </a:lnTo>
                <a:lnTo>
                  <a:pt x="21776" y="27145"/>
                </a:lnTo>
                <a:lnTo>
                  <a:pt x="27975" y="23986"/>
                </a:lnTo>
                <a:lnTo>
                  <a:pt x="31686" y="18714"/>
                </a:lnTo>
                <a:lnTo>
                  <a:pt x="32920" y="11324"/>
                </a:lnTo>
                <a:lnTo>
                  <a:pt x="32920" y="5718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9" name="object 2379"/>
          <p:cNvSpPr/>
          <p:nvPr/>
        </p:nvSpPr>
        <p:spPr>
          <a:xfrm>
            <a:off x="7169527" y="2840541"/>
            <a:ext cx="33117" cy="28029"/>
          </a:xfrm>
          <a:prstGeom prst="rect">
            <a:avLst/>
          </a:prstGeom>
          <a:blipFill>
            <a:blip r:embed="rId3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80" name="object 2380"/>
          <p:cNvSpPr/>
          <p:nvPr/>
        </p:nvSpPr>
        <p:spPr>
          <a:xfrm>
            <a:off x="7169527" y="284054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68" y="28029"/>
                </a:lnTo>
                <a:lnTo>
                  <a:pt x="13273" y="28029"/>
                </a:lnTo>
                <a:lnTo>
                  <a:pt x="21973" y="26985"/>
                </a:lnTo>
                <a:lnTo>
                  <a:pt x="28173" y="23839"/>
                </a:lnTo>
                <a:lnTo>
                  <a:pt x="31883" y="18569"/>
                </a:lnTo>
                <a:lnTo>
                  <a:pt x="33117" y="11155"/>
                </a:lnTo>
                <a:lnTo>
                  <a:pt x="33117" y="5549"/>
                </a:lnTo>
                <a:lnTo>
                  <a:pt x="26546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1" name="object 2381"/>
          <p:cNvSpPr/>
          <p:nvPr/>
        </p:nvSpPr>
        <p:spPr>
          <a:xfrm>
            <a:off x="7192657" y="2882698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11324"/>
                </a:moveTo>
                <a:lnTo>
                  <a:pt x="0" y="0"/>
                </a:lnTo>
              </a:path>
            </a:pathLst>
          </a:custGeom>
          <a:ln w="62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2" name="object 2382"/>
          <p:cNvSpPr/>
          <p:nvPr/>
        </p:nvSpPr>
        <p:spPr>
          <a:xfrm>
            <a:off x="7199359" y="2871374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570" y="11324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3" name="object 2383"/>
          <p:cNvSpPr/>
          <p:nvPr/>
        </p:nvSpPr>
        <p:spPr>
          <a:xfrm>
            <a:off x="7205930" y="2888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4" name="object 2384"/>
          <p:cNvSpPr/>
          <p:nvPr/>
        </p:nvSpPr>
        <p:spPr>
          <a:xfrm>
            <a:off x="6753913" y="3217760"/>
            <a:ext cx="33052" cy="28209"/>
          </a:xfrm>
          <a:prstGeom prst="rect">
            <a:avLst/>
          </a:prstGeom>
          <a:blipFill>
            <a:blip r:embed="rId4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85" name="object 2385"/>
          <p:cNvSpPr/>
          <p:nvPr/>
        </p:nvSpPr>
        <p:spPr>
          <a:xfrm>
            <a:off x="6753913" y="321776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702" y="28209"/>
                </a:lnTo>
                <a:lnTo>
                  <a:pt x="13273" y="28209"/>
                </a:lnTo>
                <a:lnTo>
                  <a:pt x="21880" y="27140"/>
                </a:lnTo>
                <a:lnTo>
                  <a:pt x="28066" y="23950"/>
                </a:lnTo>
                <a:lnTo>
                  <a:pt x="31800" y="18666"/>
                </a:lnTo>
                <a:lnTo>
                  <a:pt x="33052" y="11312"/>
                </a:lnTo>
                <a:lnTo>
                  <a:pt x="33052" y="5583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8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6" name="object 2386"/>
          <p:cNvSpPr/>
          <p:nvPr/>
        </p:nvSpPr>
        <p:spPr>
          <a:xfrm>
            <a:off x="6730783" y="3203650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0" y="0"/>
                </a:moveTo>
                <a:lnTo>
                  <a:pt x="26415" y="16901"/>
                </a:lnTo>
              </a:path>
            </a:pathLst>
          </a:custGeom>
          <a:ln w="58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7" name="object 2387"/>
          <p:cNvSpPr/>
          <p:nvPr/>
        </p:nvSpPr>
        <p:spPr>
          <a:xfrm>
            <a:off x="6763901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8" name="object 2388"/>
          <p:cNvSpPr/>
          <p:nvPr/>
        </p:nvSpPr>
        <p:spPr>
          <a:xfrm>
            <a:off x="6737354" y="321496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844" y="11172"/>
                </a:moveTo>
                <a:lnTo>
                  <a:pt x="0" y="0"/>
                </a:lnTo>
              </a:path>
            </a:pathLst>
          </a:custGeom>
          <a:ln w="58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9" name="object 2389"/>
          <p:cNvSpPr/>
          <p:nvPr/>
        </p:nvSpPr>
        <p:spPr>
          <a:xfrm>
            <a:off x="6730783" y="3209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0" name="object 2390"/>
          <p:cNvSpPr/>
          <p:nvPr/>
        </p:nvSpPr>
        <p:spPr>
          <a:xfrm>
            <a:off x="6783548" y="324876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589"/>
                </a:moveTo>
                <a:lnTo>
                  <a:pt x="0" y="0"/>
                </a:lnTo>
              </a:path>
            </a:pathLst>
          </a:custGeom>
          <a:ln w="59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1" name="object 2391"/>
          <p:cNvSpPr/>
          <p:nvPr/>
        </p:nvSpPr>
        <p:spPr>
          <a:xfrm>
            <a:off x="6783548" y="32430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2" name="object 2392"/>
          <p:cNvSpPr/>
          <p:nvPr/>
        </p:nvSpPr>
        <p:spPr>
          <a:xfrm>
            <a:off x="6783548" y="324303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723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3" name="object 2393"/>
          <p:cNvSpPr/>
          <p:nvPr/>
        </p:nvSpPr>
        <p:spPr>
          <a:xfrm>
            <a:off x="6796821" y="32543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4" name="object 2394"/>
          <p:cNvSpPr/>
          <p:nvPr/>
        </p:nvSpPr>
        <p:spPr>
          <a:xfrm>
            <a:off x="6859509" y="3122072"/>
            <a:ext cx="33052" cy="28085"/>
          </a:xfrm>
          <a:prstGeom prst="rect">
            <a:avLst/>
          </a:prstGeom>
          <a:blipFill>
            <a:blip r:embed="rId4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95" name="object 2395"/>
          <p:cNvSpPr/>
          <p:nvPr/>
        </p:nvSpPr>
        <p:spPr>
          <a:xfrm>
            <a:off x="6859509" y="312207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89"/>
                </a:moveTo>
                <a:lnTo>
                  <a:pt x="0" y="22502"/>
                </a:lnTo>
                <a:lnTo>
                  <a:pt x="6505" y="28085"/>
                </a:lnTo>
                <a:lnTo>
                  <a:pt x="13273" y="28085"/>
                </a:lnTo>
                <a:lnTo>
                  <a:pt x="21880" y="27036"/>
                </a:lnTo>
                <a:lnTo>
                  <a:pt x="28066" y="23879"/>
                </a:lnTo>
                <a:lnTo>
                  <a:pt x="31800" y="18602"/>
                </a:lnTo>
                <a:lnTo>
                  <a:pt x="33052" y="11189"/>
                </a:lnTo>
                <a:lnTo>
                  <a:pt x="33052" y="5605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605"/>
                </a:lnTo>
                <a:lnTo>
                  <a:pt x="0" y="11189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6" name="object 2396"/>
          <p:cNvSpPr/>
          <p:nvPr/>
        </p:nvSpPr>
        <p:spPr>
          <a:xfrm>
            <a:off x="6862794" y="3113551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505" y="11324"/>
                </a:lnTo>
              </a:path>
            </a:pathLst>
          </a:custGeom>
          <a:ln w="63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7" name="object 2397"/>
          <p:cNvSpPr/>
          <p:nvPr/>
        </p:nvSpPr>
        <p:spPr>
          <a:xfrm>
            <a:off x="6862794" y="312487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05" y="5589"/>
                </a:moveTo>
                <a:lnTo>
                  <a:pt x="0" y="0"/>
                </a:lnTo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8" name="object 2398"/>
          <p:cNvSpPr/>
          <p:nvPr/>
        </p:nvSpPr>
        <p:spPr>
          <a:xfrm>
            <a:off x="6862794" y="31191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9" name="object 2399"/>
          <p:cNvSpPr/>
          <p:nvPr/>
        </p:nvSpPr>
        <p:spPr>
          <a:xfrm>
            <a:off x="6153582" y="2896825"/>
            <a:ext cx="32900" cy="28029"/>
          </a:xfrm>
          <a:prstGeom prst="rect">
            <a:avLst/>
          </a:prstGeom>
          <a:blipFill>
            <a:blip r:embed="rId4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00" name="object 2400"/>
          <p:cNvSpPr/>
          <p:nvPr/>
        </p:nvSpPr>
        <p:spPr>
          <a:xfrm>
            <a:off x="6153582" y="2896825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67"/>
                </a:moveTo>
                <a:lnTo>
                  <a:pt x="0" y="22479"/>
                </a:lnTo>
                <a:lnTo>
                  <a:pt x="6544" y="28029"/>
                </a:lnTo>
                <a:lnTo>
                  <a:pt x="13095" y="28029"/>
                </a:lnTo>
                <a:lnTo>
                  <a:pt x="21784" y="26987"/>
                </a:lnTo>
                <a:lnTo>
                  <a:pt x="27971" y="23853"/>
                </a:lnTo>
                <a:lnTo>
                  <a:pt x="31671" y="18617"/>
                </a:lnTo>
                <a:lnTo>
                  <a:pt x="32900" y="11267"/>
                </a:lnTo>
                <a:lnTo>
                  <a:pt x="32900" y="5549"/>
                </a:lnTo>
                <a:lnTo>
                  <a:pt x="26356" y="0"/>
                </a:lnTo>
                <a:lnTo>
                  <a:pt x="13095" y="0"/>
                </a:lnTo>
                <a:lnTo>
                  <a:pt x="6544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1" name="object 2401"/>
          <p:cNvSpPr/>
          <p:nvPr/>
        </p:nvSpPr>
        <p:spPr>
          <a:xfrm>
            <a:off x="6137042" y="2910896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0" y="0"/>
                </a:moveTo>
                <a:lnTo>
                  <a:pt x="13095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2" name="object 2402"/>
          <p:cNvSpPr/>
          <p:nvPr/>
        </p:nvSpPr>
        <p:spPr>
          <a:xfrm>
            <a:off x="6156854" y="29108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3" name="object 2403"/>
          <p:cNvSpPr/>
          <p:nvPr/>
        </p:nvSpPr>
        <p:spPr>
          <a:xfrm>
            <a:off x="6143593" y="2910896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5" h="5714">
                <a:moveTo>
                  <a:pt x="13260" y="5605"/>
                </a:moveTo>
                <a:lnTo>
                  <a:pt x="0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4" name="object 2404"/>
          <p:cNvSpPr/>
          <p:nvPr/>
        </p:nvSpPr>
        <p:spPr>
          <a:xfrm>
            <a:off x="6137042" y="29108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5" name="object 2405"/>
          <p:cNvSpPr/>
          <p:nvPr/>
        </p:nvSpPr>
        <p:spPr>
          <a:xfrm>
            <a:off x="6196470" y="2922108"/>
            <a:ext cx="19685" cy="5715"/>
          </a:xfrm>
          <a:custGeom>
            <a:avLst/>
            <a:gdLst/>
            <a:ahLst/>
            <a:cxnLst/>
            <a:rect l="l" t="t" r="r" b="b"/>
            <a:pathLst>
              <a:path w="19685" h="5714">
                <a:moveTo>
                  <a:pt x="19647" y="5549"/>
                </a:moveTo>
                <a:lnTo>
                  <a:pt x="0" y="0"/>
                </a:lnTo>
              </a:path>
            </a:pathLst>
          </a:custGeom>
          <a:ln w="56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6" name="object 2406"/>
          <p:cNvSpPr/>
          <p:nvPr/>
        </p:nvSpPr>
        <p:spPr>
          <a:xfrm>
            <a:off x="6189761" y="29221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7" name="object 2407"/>
          <p:cNvSpPr/>
          <p:nvPr/>
        </p:nvSpPr>
        <p:spPr>
          <a:xfrm>
            <a:off x="6189761" y="2916502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0"/>
                </a:moveTo>
                <a:lnTo>
                  <a:pt x="19804" y="5605"/>
                </a:lnTo>
              </a:path>
            </a:pathLst>
          </a:custGeom>
          <a:ln w="56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8" name="object 2408"/>
          <p:cNvSpPr/>
          <p:nvPr/>
        </p:nvSpPr>
        <p:spPr>
          <a:xfrm>
            <a:off x="6216118" y="29221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9" name="object 2409"/>
          <p:cNvSpPr/>
          <p:nvPr/>
        </p:nvSpPr>
        <p:spPr>
          <a:xfrm>
            <a:off x="7130101" y="2936179"/>
            <a:ext cx="32920" cy="28197"/>
          </a:xfrm>
          <a:prstGeom prst="rect">
            <a:avLst/>
          </a:prstGeom>
          <a:blipFill>
            <a:blip r:embed="rId4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10" name="object 2410"/>
          <p:cNvSpPr/>
          <p:nvPr/>
        </p:nvSpPr>
        <p:spPr>
          <a:xfrm>
            <a:off x="7130101" y="293617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70" y="28197"/>
                </a:lnTo>
                <a:lnTo>
                  <a:pt x="13076" y="28197"/>
                </a:lnTo>
                <a:lnTo>
                  <a:pt x="21776" y="27130"/>
                </a:lnTo>
                <a:lnTo>
                  <a:pt x="27975" y="23944"/>
                </a:lnTo>
                <a:lnTo>
                  <a:pt x="31686" y="18666"/>
                </a:lnTo>
                <a:lnTo>
                  <a:pt x="32920" y="11324"/>
                </a:lnTo>
                <a:lnTo>
                  <a:pt x="32920" y="5605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1" name="object 2411"/>
          <p:cNvSpPr/>
          <p:nvPr/>
        </p:nvSpPr>
        <p:spPr>
          <a:xfrm>
            <a:off x="7172813" y="2922108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546" y="0"/>
                </a:moveTo>
                <a:lnTo>
                  <a:pt x="0" y="16873"/>
                </a:lnTo>
              </a:path>
            </a:pathLst>
          </a:custGeom>
          <a:ln w="586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2" name="object 2412"/>
          <p:cNvSpPr/>
          <p:nvPr/>
        </p:nvSpPr>
        <p:spPr>
          <a:xfrm>
            <a:off x="7166307" y="2922108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16873"/>
                </a:moveTo>
                <a:lnTo>
                  <a:pt x="19778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3" name="object 2413"/>
          <p:cNvSpPr/>
          <p:nvPr/>
        </p:nvSpPr>
        <p:spPr>
          <a:xfrm>
            <a:off x="7192657" y="2916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4" name="object 2414"/>
          <p:cNvSpPr/>
          <p:nvPr/>
        </p:nvSpPr>
        <p:spPr>
          <a:xfrm>
            <a:off x="7159736" y="297839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718"/>
                </a:moveTo>
                <a:lnTo>
                  <a:pt x="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5" name="object 2415"/>
          <p:cNvSpPr/>
          <p:nvPr/>
        </p:nvSpPr>
        <p:spPr>
          <a:xfrm>
            <a:off x="7159736" y="296717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570" y="11211"/>
                </a:lnTo>
              </a:path>
            </a:pathLst>
          </a:custGeom>
          <a:ln w="63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6" name="object 2416"/>
          <p:cNvSpPr/>
          <p:nvPr/>
        </p:nvSpPr>
        <p:spPr>
          <a:xfrm>
            <a:off x="7166307" y="2984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7" name="object 2417"/>
          <p:cNvSpPr/>
          <p:nvPr/>
        </p:nvSpPr>
        <p:spPr>
          <a:xfrm>
            <a:off x="7120114" y="2938982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605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8" name="object 2418"/>
          <p:cNvSpPr/>
          <p:nvPr/>
        </p:nvSpPr>
        <p:spPr>
          <a:xfrm>
            <a:off x="7139892" y="29445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9" name="object 2419"/>
          <p:cNvSpPr/>
          <p:nvPr/>
        </p:nvSpPr>
        <p:spPr>
          <a:xfrm>
            <a:off x="7126685" y="294458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718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0" name="object 2420"/>
          <p:cNvSpPr/>
          <p:nvPr/>
        </p:nvSpPr>
        <p:spPr>
          <a:xfrm>
            <a:off x="7120114" y="29445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1" name="object 2421"/>
          <p:cNvSpPr/>
          <p:nvPr/>
        </p:nvSpPr>
        <p:spPr>
          <a:xfrm>
            <a:off x="6833158" y="3082550"/>
            <a:ext cx="32854" cy="28197"/>
          </a:xfrm>
          <a:prstGeom prst="rect">
            <a:avLst/>
          </a:prstGeom>
          <a:blipFill>
            <a:blip r:embed="rId4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22" name="object 2422"/>
          <p:cNvSpPr/>
          <p:nvPr/>
        </p:nvSpPr>
        <p:spPr>
          <a:xfrm>
            <a:off x="6833158" y="3082550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05" y="28197"/>
                </a:lnTo>
                <a:lnTo>
                  <a:pt x="13076" y="28197"/>
                </a:lnTo>
                <a:lnTo>
                  <a:pt x="21766" y="27153"/>
                </a:lnTo>
                <a:lnTo>
                  <a:pt x="27943" y="24007"/>
                </a:lnTo>
                <a:lnTo>
                  <a:pt x="31631" y="18737"/>
                </a:lnTo>
                <a:lnTo>
                  <a:pt x="32854" y="11324"/>
                </a:lnTo>
                <a:lnTo>
                  <a:pt x="32854" y="5718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3" name="object 2423"/>
          <p:cNvSpPr/>
          <p:nvPr/>
        </p:nvSpPr>
        <p:spPr>
          <a:xfrm>
            <a:off x="6803327" y="3096677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0"/>
                </a:moveTo>
                <a:lnTo>
                  <a:pt x="26546" y="5549"/>
                </a:lnTo>
              </a:path>
            </a:pathLst>
          </a:custGeom>
          <a:ln w="56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4" name="object 2424"/>
          <p:cNvSpPr/>
          <p:nvPr/>
        </p:nvSpPr>
        <p:spPr>
          <a:xfrm>
            <a:off x="6836378" y="31022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5" name="object 2425"/>
          <p:cNvSpPr/>
          <p:nvPr/>
        </p:nvSpPr>
        <p:spPr>
          <a:xfrm>
            <a:off x="6810029" y="3102227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 h="0">
                <a:moveTo>
                  <a:pt x="26349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6" name="object 2426"/>
          <p:cNvSpPr/>
          <p:nvPr/>
        </p:nvSpPr>
        <p:spPr>
          <a:xfrm>
            <a:off x="6803327" y="31022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7" name="object 2427"/>
          <p:cNvSpPr/>
          <p:nvPr/>
        </p:nvSpPr>
        <p:spPr>
          <a:xfrm>
            <a:off x="7189372" y="2885501"/>
            <a:ext cx="33052" cy="28197"/>
          </a:xfrm>
          <a:prstGeom prst="rect">
            <a:avLst/>
          </a:prstGeom>
          <a:blipFill>
            <a:blip r:embed="rId4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28" name="object 2428"/>
          <p:cNvSpPr/>
          <p:nvPr/>
        </p:nvSpPr>
        <p:spPr>
          <a:xfrm>
            <a:off x="7189372" y="288550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702" y="28197"/>
                </a:lnTo>
                <a:lnTo>
                  <a:pt x="13273" y="28197"/>
                </a:lnTo>
                <a:lnTo>
                  <a:pt x="21880" y="27145"/>
                </a:lnTo>
                <a:lnTo>
                  <a:pt x="28066" y="23986"/>
                </a:lnTo>
                <a:lnTo>
                  <a:pt x="31800" y="18714"/>
                </a:lnTo>
                <a:lnTo>
                  <a:pt x="33052" y="11324"/>
                </a:lnTo>
                <a:lnTo>
                  <a:pt x="33052" y="5718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9" name="object 2429"/>
          <p:cNvSpPr/>
          <p:nvPr/>
        </p:nvSpPr>
        <p:spPr>
          <a:xfrm>
            <a:off x="7225709" y="290517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718"/>
                </a:moveTo>
                <a:lnTo>
                  <a:pt x="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0" name="object 2430"/>
          <p:cNvSpPr/>
          <p:nvPr/>
        </p:nvSpPr>
        <p:spPr>
          <a:xfrm>
            <a:off x="7219007" y="29051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1" name="object 2431"/>
          <p:cNvSpPr/>
          <p:nvPr/>
        </p:nvSpPr>
        <p:spPr>
          <a:xfrm>
            <a:off x="7219007" y="2905178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702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2" name="object 2432"/>
          <p:cNvSpPr/>
          <p:nvPr/>
        </p:nvSpPr>
        <p:spPr>
          <a:xfrm>
            <a:off x="7232280" y="29051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3" name="object 2433"/>
          <p:cNvSpPr/>
          <p:nvPr/>
        </p:nvSpPr>
        <p:spPr>
          <a:xfrm>
            <a:off x="6753913" y="2969982"/>
            <a:ext cx="33052" cy="28197"/>
          </a:xfrm>
          <a:prstGeom prst="rect">
            <a:avLst/>
          </a:prstGeom>
          <a:blipFill>
            <a:blip r:embed="rId4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34" name="object 2434"/>
          <p:cNvSpPr/>
          <p:nvPr/>
        </p:nvSpPr>
        <p:spPr>
          <a:xfrm>
            <a:off x="6753913" y="296998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02" y="28197"/>
                </a:lnTo>
                <a:lnTo>
                  <a:pt x="13273" y="28197"/>
                </a:lnTo>
                <a:lnTo>
                  <a:pt x="21880" y="27130"/>
                </a:lnTo>
                <a:lnTo>
                  <a:pt x="28066" y="23944"/>
                </a:lnTo>
                <a:lnTo>
                  <a:pt x="31800" y="18666"/>
                </a:lnTo>
                <a:lnTo>
                  <a:pt x="33052" y="11324"/>
                </a:lnTo>
                <a:lnTo>
                  <a:pt x="33052" y="5605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5" name="object 2435"/>
          <p:cNvSpPr/>
          <p:nvPr/>
        </p:nvSpPr>
        <p:spPr>
          <a:xfrm>
            <a:off x="6757198" y="296146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2" y="5718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6" name="object 2436"/>
          <p:cNvSpPr/>
          <p:nvPr/>
        </p:nvSpPr>
        <p:spPr>
          <a:xfrm>
            <a:off x="6757198" y="296717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11211"/>
                </a:moveTo>
                <a:lnTo>
                  <a:pt x="0" y="0"/>
                </a:lnTo>
              </a:path>
            </a:pathLst>
          </a:custGeom>
          <a:ln w="62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7" name="object 2437"/>
          <p:cNvSpPr/>
          <p:nvPr/>
        </p:nvSpPr>
        <p:spPr>
          <a:xfrm>
            <a:off x="6757198" y="29614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8" name="object 2438"/>
          <p:cNvSpPr/>
          <p:nvPr/>
        </p:nvSpPr>
        <p:spPr>
          <a:xfrm>
            <a:off x="6750627" y="3012195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873"/>
                </a:moveTo>
                <a:lnTo>
                  <a:pt x="13273" y="0"/>
                </a:lnTo>
              </a:path>
            </a:pathLst>
          </a:custGeom>
          <a:ln w="61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9" name="object 2439"/>
          <p:cNvSpPr/>
          <p:nvPr/>
        </p:nvSpPr>
        <p:spPr>
          <a:xfrm>
            <a:off x="6763901" y="30065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0" name="object 2440"/>
          <p:cNvSpPr/>
          <p:nvPr/>
        </p:nvSpPr>
        <p:spPr>
          <a:xfrm>
            <a:off x="6757198" y="300658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07" y="0"/>
                </a:moveTo>
                <a:lnTo>
                  <a:pt x="0" y="16873"/>
                </a:lnTo>
              </a:path>
            </a:pathLst>
          </a:custGeom>
          <a:ln w="61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1" name="object 2441"/>
          <p:cNvSpPr/>
          <p:nvPr/>
        </p:nvSpPr>
        <p:spPr>
          <a:xfrm>
            <a:off x="6757198" y="30290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2" name="object 2442"/>
          <p:cNvSpPr/>
          <p:nvPr/>
        </p:nvSpPr>
        <p:spPr>
          <a:xfrm>
            <a:off x="6687940" y="3178372"/>
            <a:ext cx="33052" cy="28068"/>
          </a:xfrm>
          <a:prstGeom prst="rect">
            <a:avLst/>
          </a:prstGeom>
          <a:blipFill>
            <a:blip r:embed="rId4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43" name="object 2443"/>
          <p:cNvSpPr/>
          <p:nvPr/>
        </p:nvSpPr>
        <p:spPr>
          <a:xfrm>
            <a:off x="6687940" y="317837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72"/>
                </a:moveTo>
                <a:lnTo>
                  <a:pt x="0" y="22485"/>
                </a:lnTo>
                <a:lnTo>
                  <a:pt x="6702" y="28068"/>
                </a:lnTo>
                <a:lnTo>
                  <a:pt x="13273" y="28068"/>
                </a:lnTo>
                <a:lnTo>
                  <a:pt x="21880" y="27019"/>
                </a:lnTo>
                <a:lnTo>
                  <a:pt x="28066" y="23863"/>
                </a:lnTo>
                <a:lnTo>
                  <a:pt x="31800" y="18585"/>
                </a:lnTo>
                <a:lnTo>
                  <a:pt x="33052" y="11172"/>
                </a:lnTo>
                <a:lnTo>
                  <a:pt x="33052" y="5583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83"/>
                </a:lnTo>
                <a:lnTo>
                  <a:pt x="0" y="11172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4" name="object 2444"/>
          <p:cNvSpPr/>
          <p:nvPr/>
        </p:nvSpPr>
        <p:spPr>
          <a:xfrm>
            <a:off x="6684654" y="321496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9"/>
                </a:moveTo>
                <a:lnTo>
                  <a:pt x="657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5" name="object 2445"/>
          <p:cNvSpPr/>
          <p:nvPr/>
        </p:nvSpPr>
        <p:spPr>
          <a:xfrm>
            <a:off x="6697928" y="3209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6" name="object 2446"/>
          <p:cNvSpPr/>
          <p:nvPr/>
        </p:nvSpPr>
        <p:spPr>
          <a:xfrm>
            <a:off x="6691226" y="320923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0"/>
                </a:moveTo>
                <a:lnTo>
                  <a:pt x="0" y="5723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7" name="object 2447"/>
          <p:cNvSpPr/>
          <p:nvPr/>
        </p:nvSpPr>
        <p:spPr>
          <a:xfrm>
            <a:off x="6684654" y="3220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8" name="object 2448"/>
          <p:cNvSpPr/>
          <p:nvPr/>
        </p:nvSpPr>
        <p:spPr>
          <a:xfrm>
            <a:off x="6717576" y="3164268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07" y="0"/>
                </a:moveTo>
                <a:lnTo>
                  <a:pt x="0" y="16896"/>
                </a:lnTo>
              </a:path>
            </a:pathLst>
          </a:custGeom>
          <a:ln w="61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9" name="object 2449"/>
          <p:cNvSpPr/>
          <p:nvPr/>
        </p:nvSpPr>
        <p:spPr>
          <a:xfrm>
            <a:off x="6717576" y="31867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0" name="object 2450"/>
          <p:cNvSpPr/>
          <p:nvPr/>
        </p:nvSpPr>
        <p:spPr>
          <a:xfrm>
            <a:off x="6717576" y="316985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901"/>
                </a:moveTo>
                <a:lnTo>
                  <a:pt x="6702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1" name="object 2451"/>
          <p:cNvSpPr/>
          <p:nvPr/>
        </p:nvSpPr>
        <p:spPr>
          <a:xfrm>
            <a:off x="6724277" y="3164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2" name="object 2452"/>
          <p:cNvSpPr/>
          <p:nvPr/>
        </p:nvSpPr>
        <p:spPr>
          <a:xfrm>
            <a:off x="7149748" y="2981306"/>
            <a:ext cx="33052" cy="28085"/>
          </a:xfrm>
          <a:prstGeom prst="rect">
            <a:avLst/>
          </a:prstGeom>
          <a:blipFill>
            <a:blip r:embed="rId4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53" name="object 2453"/>
          <p:cNvSpPr/>
          <p:nvPr/>
        </p:nvSpPr>
        <p:spPr>
          <a:xfrm>
            <a:off x="7149748" y="298130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02" y="28085"/>
                </a:lnTo>
                <a:lnTo>
                  <a:pt x="13273" y="28085"/>
                </a:lnTo>
                <a:lnTo>
                  <a:pt x="21963" y="27032"/>
                </a:lnTo>
                <a:lnTo>
                  <a:pt x="28140" y="23867"/>
                </a:lnTo>
                <a:lnTo>
                  <a:pt x="31828" y="18578"/>
                </a:lnTo>
                <a:lnTo>
                  <a:pt x="33052" y="11155"/>
                </a:lnTo>
                <a:lnTo>
                  <a:pt x="33052" y="5605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4" name="object 2454"/>
          <p:cNvSpPr/>
          <p:nvPr/>
        </p:nvSpPr>
        <p:spPr>
          <a:xfrm>
            <a:off x="6727563" y="2930629"/>
            <a:ext cx="33052" cy="28029"/>
          </a:xfrm>
          <a:prstGeom prst="rect">
            <a:avLst/>
          </a:prstGeom>
          <a:blipFill>
            <a:blip r:embed="rId4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55" name="object 2455"/>
          <p:cNvSpPr/>
          <p:nvPr/>
        </p:nvSpPr>
        <p:spPr>
          <a:xfrm>
            <a:off x="6727563" y="293062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505" y="28029"/>
                </a:lnTo>
                <a:lnTo>
                  <a:pt x="13207" y="28029"/>
                </a:lnTo>
                <a:lnTo>
                  <a:pt x="21852" y="26985"/>
                </a:lnTo>
                <a:lnTo>
                  <a:pt x="28058" y="23839"/>
                </a:lnTo>
                <a:lnTo>
                  <a:pt x="31799" y="18569"/>
                </a:lnTo>
                <a:lnTo>
                  <a:pt x="33052" y="11155"/>
                </a:lnTo>
                <a:lnTo>
                  <a:pt x="33052" y="5549"/>
                </a:lnTo>
                <a:lnTo>
                  <a:pt x="26349" y="0"/>
                </a:lnTo>
                <a:lnTo>
                  <a:pt x="13207" y="0"/>
                </a:lnTo>
                <a:lnTo>
                  <a:pt x="6505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6" name="object 2456"/>
          <p:cNvSpPr/>
          <p:nvPr/>
        </p:nvSpPr>
        <p:spPr>
          <a:xfrm>
            <a:off x="6100698" y="2891219"/>
            <a:ext cx="33071" cy="28085"/>
          </a:xfrm>
          <a:prstGeom prst="rect">
            <a:avLst/>
          </a:prstGeom>
          <a:blipFill>
            <a:blip r:embed="rId4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57" name="object 2457"/>
          <p:cNvSpPr/>
          <p:nvPr/>
        </p:nvSpPr>
        <p:spPr>
          <a:xfrm>
            <a:off x="6100698" y="289121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15" y="28085"/>
                </a:lnTo>
                <a:lnTo>
                  <a:pt x="13260" y="28085"/>
                </a:lnTo>
                <a:lnTo>
                  <a:pt x="21883" y="27032"/>
                </a:lnTo>
                <a:lnTo>
                  <a:pt x="28079" y="23867"/>
                </a:lnTo>
                <a:lnTo>
                  <a:pt x="31818" y="18578"/>
                </a:lnTo>
                <a:lnTo>
                  <a:pt x="33071" y="11155"/>
                </a:lnTo>
                <a:lnTo>
                  <a:pt x="33071" y="5605"/>
                </a:lnTo>
                <a:lnTo>
                  <a:pt x="26362" y="0"/>
                </a:lnTo>
                <a:lnTo>
                  <a:pt x="13260" y="0"/>
                </a:lnTo>
                <a:lnTo>
                  <a:pt x="6715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8" name="object 2458"/>
          <p:cNvSpPr/>
          <p:nvPr/>
        </p:nvSpPr>
        <p:spPr>
          <a:xfrm>
            <a:off x="6259171" y="2913699"/>
            <a:ext cx="32907" cy="28085"/>
          </a:xfrm>
          <a:prstGeom prst="rect">
            <a:avLst/>
          </a:prstGeom>
          <a:blipFill>
            <a:blip r:embed="rId4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59" name="object 2459"/>
          <p:cNvSpPr/>
          <p:nvPr/>
        </p:nvSpPr>
        <p:spPr>
          <a:xfrm>
            <a:off x="6259171" y="291369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51" y="28085"/>
                </a:lnTo>
                <a:lnTo>
                  <a:pt x="13095" y="28085"/>
                </a:lnTo>
                <a:lnTo>
                  <a:pt x="21785" y="27032"/>
                </a:lnTo>
                <a:lnTo>
                  <a:pt x="27974" y="23867"/>
                </a:lnTo>
                <a:lnTo>
                  <a:pt x="31676" y="18578"/>
                </a:lnTo>
                <a:lnTo>
                  <a:pt x="32907" y="11155"/>
                </a:lnTo>
                <a:lnTo>
                  <a:pt x="32907" y="5605"/>
                </a:lnTo>
                <a:lnTo>
                  <a:pt x="26356" y="0"/>
                </a:lnTo>
                <a:lnTo>
                  <a:pt x="13095" y="0"/>
                </a:lnTo>
                <a:lnTo>
                  <a:pt x="6551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0" name="object 2460"/>
          <p:cNvSpPr/>
          <p:nvPr/>
        </p:nvSpPr>
        <p:spPr>
          <a:xfrm>
            <a:off x="6249183" y="2927657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0" y="0"/>
                </a:moveTo>
                <a:lnTo>
                  <a:pt x="1326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1" name="object 2461"/>
          <p:cNvSpPr/>
          <p:nvPr/>
        </p:nvSpPr>
        <p:spPr>
          <a:xfrm>
            <a:off x="6268994" y="2927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2" name="object 2462"/>
          <p:cNvSpPr/>
          <p:nvPr/>
        </p:nvSpPr>
        <p:spPr>
          <a:xfrm>
            <a:off x="6255734" y="2933375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1326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3" name="object 2463"/>
          <p:cNvSpPr/>
          <p:nvPr/>
        </p:nvSpPr>
        <p:spPr>
          <a:xfrm>
            <a:off x="6249183" y="29333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4" name="object 2464"/>
          <p:cNvSpPr/>
          <p:nvPr/>
        </p:nvSpPr>
        <p:spPr>
          <a:xfrm>
            <a:off x="6760616" y="3082550"/>
            <a:ext cx="32920" cy="28197"/>
          </a:xfrm>
          <a:prstGeom prst="rect">
            <a:avLst/>
          </a:prstGeom>
          <a:blipFill>
            <a:blip r:embed="rId4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65" name="object 2465"/>
          <p:cNvSpPr/>
          <p:nvPr/>
        </p:nvSpPr>
        <p:spPr>
          <a:xfrm>
            <a:off x="6760616" y="3082550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70" y="28197"/>
                </a:lnTo>
                <a:lnTo>
                  <a:pt x="13076" y="28197"/>
                </a:lnTo>
                <a:lnTo>
                  <a:pt x="21776" y="27153"/>
                </a:lnTo>
                <a:lnTo>
                  <a:pt x="27975" y="24007"/>
                </a:lnTo>
                <a:lnTo>
                  <a:pt x="31686" y="18737"/>
                </a:lnTo>
                <a:lnTo>
                  <a:pt x="32920" y="11324"/>
                </a:lnTo>
                <a:lnTo>
                  <a:pt x="32920" y="5718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6" name="object 2466"/>
          <p:cNvSpPr/>
          <p:nvPr/>
        </p:nvSpPr>
        <p:spPr>
          <a:xfrm>
            <a:off x="6763901" y="3062873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0"/>
                </a:moveTo>
                <a:lnTo>
                  <a:pt x="13076" y="16873"/>
                </a:lnTo>
              </a:path>
            </a:pathLst>
          </a:custGeom>
          <a:ln w="61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7" name="object 2467"/>
          <p:cNvSpPr/>
          <p:nvPr/>
        </p:nvSpPr>
        <p:spPr>
          <a:xfrm>
            <a:off x="6757198" y="306847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07" y="16873"/>
                </a:moveTo>
                <a:lnTo>
                  <a:pt x="0" y="0"/>
                </a:lnTo>
              </a:path>
            </a:pathLst>
          </a:custGeom>
          <a:ln w="61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8" name="object 2468"/>
          <p:cNvSpPr/>
          <p:nvPr/>
        </p:nvSpPr>
        <p:spPr>
          <a:xfrm>
            <a:off x="6757198" y="306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9" name="object 2469"/>
          <p:cNvSpPr/>
          <p:nvPr/>
        </p:nvSpPr>
        <p:spPr>
          <a:xfrm>
            <a:off x="6744056" y="3119157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16896"/>
                </a:moveTo>
                <a:lnTo>
                  <a:pt x="19844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0" name="object 2470"/>
          <p:cNvSpPr/>
          <p:nvPr/>
        </p:nvSpPr>
        <p:spPr>
          <a:xfrm>
            <a:off x="6770406" y="31135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1" name="object 2471"/>
          <p:cNvSpPr/>
          <p:nvPr/>
        </p:nvSpPr>
        <p:spPr>
          <a:xfrm>
            <a:off x="6757198" y="3113551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19778" y="0"/>
                </a:moveTo>
                <a:lnTo>
                  <a:pt x="0" y="22502"/>
                </a:lnTo>
              </a:path>
            </a:pathLst>
          </a:custGeom>
          <a:ln w="61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2" name="object 2472"/>
          <p:cNvSpPr/>
          <p:nvPr/>
        </p:nvSpPr>
        <p:spPr>
          <a:xfrm>
            <a:off x="6750627" y="31417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3" name="object 2473"/>
          <p:cNvSpPr/>
          <p:nvPr/>
        </p:nvSpPr>
        <p:spPr>
          <a:xfrm>
            <a:off x="6648304" y="3206441"/>
            <a:ext cx="33065" cy="28214"/>
          </a:xfrm>
          <a:prstGeom prst="rect">
            <a:avLst/>
          </a:prstGeom>
          <a:blipFill>
            <a:blip r:embed="rId4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74" name="object 2474"/>
          <p:cNvSpPr/>
          <p:nvPr/>
        </p:nvSpPr>
        <p:spPr>
          <a:xfrm>
            <a:off x="6648304" y="320644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8"/>
                </a:moveTo>
                <a:lnTo>
                  <a:pt x="0" y="22631"/>
                </a:lnTo>
                <a:lnTo>
                  <a:pt x="6715" y="28214"/>
                </a:lnTo>
                <a:lnTo>
                  <a:pt x="13260" y="28214"/>
                </a:lnTo>
                <a:lnTo>
                  <a:pt x="21937" y="27165"/>
                </a:lnTo>
                <a:lnTo>
                  <a:pt x="28125" y="24008"/>
                </a:lnTo>
                <a:lnTo>
                  <a:pt x="31831" y="18731"/>
                </a:lnTo>
                <a:lnTo>
                  <a:pt x="33065" y="11318"/>
                </a:lnTo>
                <a:lnTo>
                  <a:pt x="33065" y="5729"/>
                </a:lnTo>
                <a:lnTo>
                  <a:pt x="26494" y="0"/>
                </a:lnTo>
                <a:lnTo>
                  <a:pt x="13260" y="0"/>
                </a:lnTo>
                <a:lnTo>
                  <a:pt x="6715" y="0"/>
                </a:lnTo>
                <a:lnTo>
                  <a:pt x="0" y="5729"/>
                </a:lnTo>
                <a:lnTo>
                  <a:pt x="0" y="11318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5" name="object 2475"/>
          <p:cNvSpPr/>
          <p:nvPr/>
        </p:nvSpPr>
        <p:spPr>
          <a:xfrm>
            <a:off x="7083776" y="2919305"/>
            <a:ext cx="33052" cy="28197"/>
          </a:xfrm>
          <a:prstGeom prst="rect">
            <a:avLst/>
          </a:prstGeom>
          <a:blipFill>
            <a:blip r:embed="rId4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76" name="object 2476"/>
          <p:cNvSpPr/>
          <p:nvPr/>
        </p:nvSpPr>
        <p:spPr>
          <a:xfrm>
            <a:off x="7083776" y="291930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02" y="28197"/>
                </a:lnTo>
                <a:lnTo>
                  <a:pt x="13273" y="28197"/>
                </a:lnTo>
                <a:lnTo>
                  <a:pt x="21963" y="27130"/>
                </a:lnTo>
                <a:lnTo>
                  <a:pt x="28140" y="23944"/>
                </a:lnTo>
                <a:lnTo>
                  <a:pt x="31828" y="18666"/>
                </a:lnTo>
                <a:lnTo>
                  <a:pt x="33052" y="11324"/>
                </a:lnTo>
                <a:lnTo>
                  <a:pt x="33052" y="5549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49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7" name="object 2477"/>
          <p:cNvSpPr/>
          <p:nvPr/>
        </p:nvSpPr>
        <p:spPr>
          <a:xfrm>
            <a:off x="6773691" y="3240245"/>
            <a:ext cx="33117" cy="28209"/>
          </a:xfrm>
          <a:prstGeom prst="rect">
            <a:avLst/>
          </a:prstGeom>
          <a:blipFill>
            <a:blip r:embed="rId4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78" name="object 2478"/>
          <p:cNvSpPr/>
          <p:nvPr/>
        </p:nvSpPr>
        <p:spPr>
          <a:xfrm>
            <a:off x="6773691" y="324024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25"/>
                </a:lnTo>
                <a:lnTo>
                  <a:pt x="6570" y="28209"/>
                </a:lnTo>
                <a:lnTo>
                  <a:pt x="13273" y="28209"/>
                </a:lnTo>
                <a:lnTo>
                  <a:pt x="21890" y="27159"/>
                </a:lnTo>
                <a:lnTo>
                  <a:pt x="28099" y="24003"/>
                </a:lnTo>
                <a:lnTo>
                  <a:pt x="31855" y="18725"/>
                </a:lnTo>
                <a:lnTo>
                  <a:pt x="33117" y="11312"/>
                </a:lnTo>
                <a:lnTo>
                  <a:pt x="33117" y="572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9" name="object 2479"/>
          <p:cNvSpPr/>
          <p:nvPr/>
        </p:nvSpPr>
        <p:spPr>
          <a:xfrm>
            <a:off x="6727563" y="3026266"/>
            <a:ext cx="33052" cy="28197"/>
          </a:xfrm>
          <a:prstGeom prst="rect">
            <a:avLst/>
          </a:prstGeom>
          <a:blipFill>
            <a:blip r:embed="rId4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80" name="object 2480"/>
          <p:cNvSpPr/>
          <p:nvPr/>
        </p:nvSpPr>
        <p:spPr>
          <a:xfrm>
            <a:off x="6727563" y="302626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05" y="28197"/>
                </a:lnTo>
                <a:lnTo>
                  <a:pt x="13207" y="28197"/>
                </a:lnTo>
                <a:lnTo>
                  <a:pt x="21852" y="27130"/>
                </a:lnTo>
                <a:lnTo>
                  <a:pt x="28058" y="23944"/>
                </a:lnTo>
                <a:lnTo>
                  <a:pt x="31799" y="18666"/>
                </a:lnTo>
                <a:lnTo>
                  <a:pt x="33052" y="11324"/>
                </a:lnTo>
                <a:lnTo>
                  <a:pt x="33052" y="5718"/>
                </a:lnTo>
                <a:lnTo>
                  <a:pt x="26349" y="0"/>
                </a:lnTo>
                <a:lnTo>
                  <a:pt x="13207" y="0"/>
                </a:lnTo>
                <a:lnTo>
                  <a:pt x="650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1" name="object 2481"/>
          <p:cNvSpPr/>
          <p:nvPr/>
        </p:nvSpPr>
        <p:spPr>
          <a:xfrm>
            <a:off x="6697928" y="3045943"/>
            <a:ext cx="26670" cy="5715"/>
          </a:xfrm>
          <a:custGeom>
            <a:avLst/>
            <a:gdLst/>
            <a:ahLst/>
            <a:cxnLst/>
            <a:rect l="l" t="t" r="r" b="b"/>
            <a:pathLst>
              <a:path w="26670" h="5714">
                <a:moveTo>
                  <a:pt x="0" y="5605"/>
                </a:moveTo>
                <a:lnTo>
                  <a:pt x="26349" y="0"/>
                </a:lnTo>
              </a:path>
            </a:pathLst>
          </a:custGeom>
          <a:ln w="56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2" name="object 2482"/>
          <p:cNvSpPr/>
          <p:nvPr/>
        </p:nvSpPr>
        <p:spPr>
          <a:xfrm>
            <a:off x="6730783" y="30459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3" name="object 2483"/>
          <p:cNvSpPr/>
          <p:nvPr/>
        </p:nvSpPr>
        <p:spPr>
          <a:xfrm>
            <a:off x="6711005" y="3051549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778" y="0"/>
                </a:moveTo>
                <a:lnTo>
                  <a:pt x="0" y="5718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4" name="object 2484"/>
          <p:cNvSpPr/>
          <p:nvPr/>
        </p:nvSpPr>
        <p:spPr>
          <a:xfrm>
            <a:off x="6704433" y="30572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5" name="object 2485"/>
          <p:cNvSpPr/>
          <p:nvPr/>
        </p:nvSpPr>
        <p:spPr>
          <a:xfrm>
            <a:off x="7321317" y="2851697"/>
            <a:ext cx="33052" cy="28197"/>
          </a:xfrm>
          <a:prstGeom prst="rect">
            <a:avLst/>
          </a:prstGeom>
          <a:blipFill>
            <a:blip r:embed="rId4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86" name="object 2486"/>
          <p:cNvSpPr/>
          <p:nvPr/>
        </p:nvSpPr>
        <p:spPr>
          <a:xfrm>
            <a:off x="7321317" y="285169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702" y="28197"/>
                </a:lnTo>
                <a:lnTo>
                  <a:pt x="13273" y="28197"/>
                </a:lnTo>
                <a:lnTo>
                  <a:pt x="21963" y="27153"/>
                </a:lnTo>
                <a:lnTo>
                  <a:pt x="28140" y="24007"/>
                </a:lnTo>
                <a:lnTo>
                  <a:pt x="31828" y="18737"/>
                </a:lnTo>
                <a:lnTo>
                  <a:pt x="33052" y="11324"/>
                </a:lnTo>
                <a:lnTo>
                  <a:pt x="33052" y="5718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7" name="object 2487"/>
          <p:cNvSpPr/>
          <p:nvPr/>
        </p:nvSpPr>
        <p:spPr>
          <a:xfrm>
            <a:off x="7318031" y="286021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605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8" name="object 2488"/>
          <p:cNvSpPr/>
          <p:nvPr/>
        </p:nvSpPr>
        <p:spPr>
          <a:xfrm>
            <a:off x="7331305" y="28658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9" name="object 2489"/>
          <p:cNvSpPr/>
          <p:nvPr/>
        </p:nvSpPr>
        <p:spPr>
          <a:xfrm>
            <a:off x="7318031" y="2865824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73" y="5549"/>
                </a:moveTo>
                <a:lnTo>
                  <a:pt x="0" y="0"/>
                </a:lnTo>
              </a:path>
            </a:pathLst>
          </a:custGeom>
          <a:ln w="57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0" name="object 2490"/>
          <p:cNvSpPr/>
          <p:nvPr/>
        </p:nvSpPr>
        <p:spPr>
          <a:xfrm>
            <a:off x="7311460" y="28658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1" name="object 2491"/>
          <p:cNvSpPr/>
          <p:nvPr/>
        </p:nvSpPr>
        <p:spPr>
          <a:xfrm>
            <a:off x="6206294" y="2908093"/>
            <a:ext cx="33065" cy="28085"/>
          </a:xfrm>
          <a:prstGeom prst="rect">
            <a:avLst/>
          </a:prstGeom>
          <a:blipFill>
            <a:blip r:embed="rId4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92" name="object 2492"/>
          <p:cNvSpPr/>
          <p:nvPr/>
        </p:nvSpPr>
        <p:spPr>
          <a:xfrm>
            <a:off x="6206294" y="290809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535"/>
                </a:lnTo>
                <a:lnTo>
                  <a:pt x="6544" y="28085"/>
                </a:lnTo>
                <a:lnTo>
                  <a:pt x="13260" y="28085"/>
                </a:lnTo>
                <a:lnTo>
                  <a:pt x="21879" y="27041"/>
                </a:lnTo>
                <a:lnTo>
                  <a:pt x="28073" y="23895"/>
                </a:lnTo>
                <a:lnTo>
                  <a:pt x="31812" y="18625"/>
                </a:lnTo>
                <a:lnTo>
                  <a:pt x="33065" y="11211"/>
                </a:lnTo>
                <a:lnTo>
                  <a:pt x="33065" y="5605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3" name="object 2493"/>
          <p:cNvSpPr/>
          <p:nvPr/>
        </p:nvSpPr>
        <p:spPr>
          <a:xfrm>
            <a:off x="6186482" y="3003786"/>
            <a:ext cx="33071" cy="28197"/>
          </a:xfrm>
          <a:prstGeom prst="rect">
            <a:avLst/>
          </a:prstGeom>
          <a:blipFill>
            <a:blip r:embed="rId4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94" name="object 2494"/>
          <p:cNvSpPr/>
          <p:nvPr/>
        </p:nvSpPr>
        <p:spPr>
          <a:xfrm>
            <a:off x="6186482" y="300378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15" y="28197"/>
                </a:lnTo>
                <a:lnTo>
                  <a:pt x="13260" y="28197"/>
                </a:lnTo>
                <a:lnTo>
                  <a:pt x="21880" y="27130"/>
                </a:lnTo>
                <a:lnTo>
                  <a:pt x="28076" y="23944"/>
                </a:lnTo>
                <a:lnTo>
                  <a:pt x="31817" y="18666"/>
                </a:lnTo>
                <a:lnTo>
                  <a:pt x="33071" y="11324"/>
                </a:lnTo>
                <a:lnTo>
                  <a:pt x="33071" y="5605"/>
                </a:lnTo>
                <a:lnTo>
                  <a:pt x="26356" y="0"/>
                </a:lnTo>
                <a:lnTo>
                  <a:pt x="13260" y="0"/>
                </a:lnTo>
                <a:lnTo>
                  <a:pt x="6715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5" name="object 2495"/>
          <p:cNvSpPr/>
          <p:nvPr/>
        </p:nvSpPr>
        <p:spPr>
          <a:xfrm>
            <a:off x="6206292" y="2998124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7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6" name="object 2496"/>
          <p:cNvSpPr/>
          <p:nvPr/>
        </p:nvSpPr>
        <p:spPr>
          <a:xfrm>
            <a:off x="6209566" y="30065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7" name="object 2497"/>
          <p:cNvSpPr/>
          <p:nvPr/>
        </p:nvSpPr>
        <p:spPr>
          <a:xfrm>
            <a:off x="6199747" y="3003786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6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8" name="object 2498"/>
          <p:cNvSpPr/>
          <p:nvPr/>
        </p:nvSpPr>
        <p:spPr>
          <a:xfrm>
            <a:off x="6203022" y="299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9" name="object 2499"/>
          <p:cNvSpPr/>
          <p:nvPr/>
        </p:nvSpPr>
        <p:spPr>
          <a:xfrm>
            <a:off x="6209566" y="2944587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0" y="16873"/>
                </a:moveTo>
                <a:lnTo>
                  <a:pt x="13260" y="0"/>
                </a:lnTo>
              </a:path>
            </a:pathLst>
          </a:custGeom>
          <a:ln w="61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0" name="object 2500"/>
          <p:cNvSpPr/>
          <p:nvPr/>
        </p:nvSpPr>
        <p:spPr>
          <a:xfrm>
            <a:off x="6222827" y="29389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1" name="object 2501"/>
          <p:cNvSpPr/>
          <p:nvPr/>
        </p:nvSpPr>
        <p:spPr>
          <a:xfrm>
            <a:off x="6216118" y="2938982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5" h="22860">
                <a:moveTo>
                  <a:pt x="6708" y="0"/>
                </a:moveTo>
                <a:lnTo>
                  <a:pt x="0" y="22479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2" name="object 2502"/>
          <p:cNvSpPr/>
          <p:nvPr/>
        </p:nvSpPr>
        <p:spPr>
          <a:xfrm>
            <a:off x="6216118" y="29671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3" name="object 2503"/>
          <p:cNvSpPr/>
          <p:nvPr/>
        </p:nvSpPr>
        <p:spPr>
          <a:xfrm>
            <a:off x="6229378" y="2894022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5" h="11430">
                <a:moveTo>
                  <a:pt x="6544" y="0"/>
                </a:moveTo>
                <a:lnTo>
                  <a:pt x="0" y="11155"/>
                </a:lnTo>
              </a:path>
            </a:pathLst>
          </a:custGeom>
          <a:ln w="63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4" name="object 2504"/>
          <p:cNvSpPr/>
          <p:nvPr/>
        </p:nvSpPr>
        <p:spPr>
          <a:xfrm>
            <a:off x="6229378" y="29108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5" name="object 2505"/>
          <p:cNvSpPr/>
          <p:nvPr/>
        </p:nvSpPr>
        <p:spPr>
          <a:xfrm>
            <a:off x="6226104" y="2905234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6" name="object 2506"/>
          <p:cNvSpPr/>
          <p:nvPr/>
        </p:nvSpPr>
        <p:spPr>
          <a:xfrm>
            <a:off x="6229378" y="2894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7" name="object 2507"/>
          <p:cNvSpPr/>
          <p:nvPr/>
        </p:nvSpPr>
        <p:spPr>
          <a:xfrm>
            <a:off x="6714290" y="3133261"/>
            <a:ext cx="33052" cy="28209"/>
          </a:xfrm>
          <a:prstGeom prst="rect">
            <a:avLst/>
          </a:prstGeom>
          <a:blipFill>
            <a:blip r:embed="rId4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08" name="object 2508"/>
          <p:cNvSpPr/>
          <p:nvPr/>
        </p:nvSpPr>
        <p:spPr>
          <a:xfrm>
            <a:off x="6714290" y="313326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25"/>
                </a:lnTo>
                <a:lnTo>
                  <a:pt x="6702" y="28209"/>
                </a:lnTo>
                <a:lnTo>
                  <a:pt x="13273" y="28209"/>
                </a:lnTo>
                <a:lnTo>
                  <a:pt x="21935" y="27159"/>
                </a:lnTo>
                <a:lnTo>
                  <a:pt x="28115" y="24003"/>
                </a:lnTo>
                <a:lnTo>
                  <a:pt x="31818" y="18725"/>
                </a:lnTo>
                <a:lnTo>
                  <a:pt x="33052" y="11312"/>
                </a:lnTo>
                <a:lnTo>
                  <a:pt x="33052" y="5723"/>
                </a:lnTo>
                <a:lnTo>
                  <a:pt x="26481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9" name="object 2509"/>
          <p:cNvSpPr/>
          <p:nvPr/>
        </p:nvSpPr>
        <p:spPr>
          <a:xfrm>
            <a:off x="6691226" y="3124875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778" y="11178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0" name="object 2510"/>
          <p:cNvSpPr/>
          <p:nvPr/>
        </p:nvSpPr>
        <p:spPr>
          <a:xfrm>
            <a:off x="6717576" y="31417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1" name="object 2511"/>
          <p:cNvSpPr/>
          <p:nvPr/>
        </p:nvSpPr>
        <p:spPr>
          <a:xfrm>
            <a:off x="6697928" y="3130464"/>
            <a:ext cx="19685" cy="11430"/>
          </a:xfrm>
          <a:custGeom>
            <a:avLst/>
            <a:gdLst/>
            <a:ahLst/>
            <a:cxnLst/>
            <a:rect l="l" t="t" r="r" b="b"/>
            <a:pathLst>
              <a:path w="19684" h="11430">
                <a:moveTo>
                  <a:pt x="19647" y="11312"/>
                </a:moveTo>
                <a:lnTo>
                  <a:pt x="0" y="0"/>
                </a:lnTo>
              </a:path>
            </a:pathLst>
          </a:custGeom>
          <a:ln w="58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2" name="object 2512"/>
          <p:cNvSpPr/>
          <p:nvPr/>
        </p:nvSpPr>
        <p:spPr>
          <a:xfrm>
            <a:off x="6691226" y="3130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3" name="object 2513"/>
          <p:cNvSpPr/>
          <p:nvPr/>
        </p:nvSpPr>
        <p:spPr>
          <a:xfrm>
            <a:off x="6744056" y="3164268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141" y="11172"/>
                </a:moveTo>
                <a:lnTo>
                  <a:pt x="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4" name="object 2514"/>
          <p:cNvSpPr/>
          <p:nvPr/>
        </p:nvSpPr>
        <p:spPr>
          <a:xfrm>
            <a:off x="6744056" y="31586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5" name="object 2515"/>
          <p:cNvSpPr/>
          <p:nvPr/>
        </p:nvSpPr>
        <p:spPr>
          <a:xfrm>
            <a:off x="6744056" y="315867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0"/>
                </a:moveTo>
                <a:lnTo>
                  <a:pt x="13141" y="11172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6" name="object 2516"/>
          <p:cNvSpPr/>
          <p:nvPr/>
        </p:nvSpPr>
        <p:spPr>
          <a:xfrm>
            <a:off x="6763901" y="31698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7" name="object 2517"/>
          <p:cNvSpPr/>
          <p:nvPr/>
        </p:nvSpPr>
        <p:spPr>
          <a:xfrm>
            <a:off x="7255344" y="2795413"/>
            <a:ext cx="33052" cy="28197"/>
          </a:xfrm>
          <a:prstGeom prst="rect">
            <a:avLst/>
          </a:prstGeom>
          <a:blipFill>
            <a:blip r:embed="rId4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18" name="object 2518"/>
          <p:cNvSpPr/>
          <p:nvPr/>
        </p:nvSpPr>
        <p:spPr>
          <a:xfrm>
            <a:off x="7255344" y="279541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02" y="28197"/>
                </a:lnTo>
                <a:lnTo>
                  <a:pt x="13273" y="28197"/>
                </a:lnTo>
                <a:lnTo>
                  <a:pt x="21880" y="27130"/>
                </a:lnTo>
                <a:lnTo>
                  <a:pt x="28066" y="23944"/>
                </a:lnTo>
                <a:lnTo>
                  <a:pt x="31800" y="18666"/>
                </a:lnTo>
                <a:lnTo>
                  <a:pt x="33052" y="11324"/>
                </a:lnTo>
                <a:lnTo>
                  <a:pt x="33052" y="5605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9" name="object 2519"/>
          <p:cNvSpPr/>
          <p:nvPr/>
        </p:nvSpPr>
        <p:spPr>
          <a:xfrm>
            <a:off x="7281705" y="2837654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2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0" name="object 2520"/>
          <p:cNvSpPr/>
          <p:nvPr/>
        </p:nvSpPr>
        <p:spPr>
          <a:xfrm>
            <a:off x="7284980" y="28264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1" name="object 2521"/>
          <p:cNvSpPr/>
          <p:nvPr/>
        </p:nvSpPr>
        <p:spPr>
          <a:xfrm>
            <a:off x="7284980" y="2826414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702" y="11155"/>
                </a:lnTo>
              </a:path>
            </a:pathLst>
          </a:custGeom>
          <a:ln w="62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2" name="object 2522"/>
          <p:cNvSpPr/>
          <p:nvPr/>
        </p:nvSpPr>
        <p:spPr>
          <a:xfrm>
            <a:off x="7291682" y="28432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3" name="object 2523"/>
          <p:cNvSpPr/>
          <p:nvPr/>
        </p:nvSpPr>
        <p:spPr>
          <a:xfrm>
            <a:off x="6661564" y="3037590"/>
            <a:ext cx="33078" cy="28085"/>
          </a:xfrm>
          <a:prstGeom prst="rect">
            <a:avLst/>
          </a:prstGeom>
          <a:blipFill>
            <a:blip r:embed="rId4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24" name="object 2524"/>
          <p:cNvSpPr/>
          <p:nvPr/>
        </p:nvSpPr>
        <p:spPr>
          <a:xfrm>
            <a:off x="6661564" y="303759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531" y="28085"/>
                </a:lnTo>
                <a:lnTo>
                  <a:pt x="13233" y="28085"/>
                </a:lnTo>
                <a:lnTo>
                  <a:pt x="21878" y="27032"/>
                </a:lnTo>
                <a:lnTo>
                  <a:pt x="28084" y="23867"/>
                </a:lnTo>
                <a:lnTo>
                  <a:pt x="31825" y="18578"/>
                </a:lnTo>
                <a:lnTo>
                  <a:pt x="33078" y="11155"/>
                </a:lnTo>
                <a:lnTo>
                  <a:pt x="33078" y="5605"/>
                </a:lnTo>
                <a:lnTo>
                  <a:pt x="26375" y="0"/>
                </a:lnTo>
                <a:lnTo>
                  <a:pt x="13233" y="0"/>
                </a:lnTo>
                <a:lnTo>
                  <a:pt x="6531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5" name="object 2525"/>
          <p:cNvSpPr/>
          <p:nvPr/>
        </p:nvSpPr>
        <p:spPr>
          <a:xfrm>
            <a:off x="6645032" y="3023463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0"/>
                </a:moveTo>
                <a:lnTo>
                  <a:pt x="13260" y="11324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6" name="object 2526"/>
          <p:cNvSpPr/>
          <p:nvPr/>
        </p:nvSpPr>
        <p:spPr>
          <a:xfrm>
            <a:off x="6651583" y="302906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13260" y="16873"/>
                </a:moveTo>
                <a:lnTo>
                  <a:pt x="0" y="0"/>
                </a:lnTo>
              </a:path>
            </a:pathLst>
          </a:custGeom>
          <a:ln w="61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7" name="object 2527"/>
          <p:cNvSpPr/>
          <p:nvPr/>
        </p:nvSpPr>
        <p:spPr>
          <a:xfrm>
            <a:off x="6645032" y="3023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8" name="object 2528"/>
          <p:cNvSpPr/>
          <p:nvPr/>
        </p:nvSpPr>
        <p:spPr>
          <a:xfrm>
            <a:off x="6671381" y="3079747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0" y="16929"/>
                </a:moveTo>
                <a:lnTo>
                  <a:pt x="6702" y="0"/>
                </a:lnTo>
              </a:path>
            </a:pathLst>
          </a:custGeom>
          <a:ln w="64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9" name="object 2529"/>
          <p:cNvSpPr/>
          <p:nvPr/>
        </p:nvSpPr>
        <p:spPr>
          <a:xfrm>
            <a:off x="6678083" y="30741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0" name="object 2530"/>
          <p:cNvSpPr/>
          <p:nvPr/>
        </p:nvSpPr>
        <p:spPr>
          <a:xfrm>
            <a:off x="6678083" y="3074197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0"/>
                </a:moveTo>
                <a:lnTo>
                  <a:pt x="0" y="16873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1" name="object 2531"/>
          <p:cNvSpPr/>
          <p:nvPr/>
        </p:nvSpPr>
        <p:spPr>
          <a:xfrm>
            <a:off x="6678083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2" name="object 2532"/>
          <p:cNvSpPr/>
          <p:nvPr/>
        </p:nvSpPr>
        <p:spPr>
          <a:xfrm>
            <a:off x="6615403" y="2941784"/>
            <a:ext cx="32900" cy="28197"/>
          </a:xfrm>
          <a:prstGeom prst="rect">
            <a:avLst/>
          </a:prstGeom>
          <a:blipFill>
            <a:blip r:embed="rId4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33" name="object 2533"/>
          <p:cNvSpPr/>
          <p:nvPr/>
        </p:nvSpPr>
        <p:spPr>
          <a:xfrm>
            <a:off x="6615403" y="2941784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591"/>
                </a:lnTo>
                <a:lnTo>
                  <a:pt x="6544" y="28197"/>
                </a:lnTo>
                <a:lnTo>
                  <a:pt x="13260" y="28197"/>
                </a:lnTo>
                <a:lnTo>
                  <a:pt x="21853" y="27145"/>
                </a:lnTo>
                <a:lnTo>
                  <a:pt x="27991" y="23986"/>
                </a:lnTo>
                <a:lnTo>
                  <a:pt x="31673" y="18714"/>
                </a:lnTo>
                <a:lnTo>
                  <a:pt x="32900" y="11324"/>
                </a:lnTo>
                <a:lnTo>
                  <a:pt x="32900" y="5718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4" name="object 2534"/>
          <p:cNvSpPr/>
          <p:nvPr/>
        </p:nvSpPr>
        <p:spPr>
          <a:xfrm>
            <a:off x="6628662" y="2989687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15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5" name="object 2535"/>
          <p:cNvSpPr/>
          <p:nvPr/>
        </p:nvSpPr>
        <p:spPr>
          <a:xfrm>
            <a:off x="6631936" y="2978391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51" y="0"/>
                </a:moveTo>
                <a:lnTo>
                  <a:pt x="0" y="11267"/>
                </a:lnTo>
              </a:path>
            </a:pathLst>
          </a:custGeom>
          <a:ln w="63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6" name="object 2536"/>
          <p:cNvSpPr/>
          <p:nvPr/>
        </p:nvSpPr>
        <p:spPr>
          <a:xfrm>
            <a:off x="6631936" y="299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7" name="object 2537"/>
          <p:cNvSpPr/>
          <p:nvPr/>
        </p:nvSpPr>
        <p:spPr>
          <a:xfrm>
            <a:off x="6793536" y="3234656"/>
            <a:ext cx="33052" cy="28214"/>
          </a:xfrm>
          <a:prstGeom prst="rect">
            <a:avLst/>
          </a:prstGeom>
          <a:blipFill>
            <a:blip r:embed="rId4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38" name="object 2538"/>
          <p:cNvSpPr/>
          <p:nvPr/>
        </p:nvSpPr>
        <p:spPr>
          <a:xfrm>
            <a:off x="6793536" y="323465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505" y="28214"/>
                </a:lnTo>
                <a:lnTo>
                  <a:pt x="13273" y="28214"/>
                </a:lnTo>
                <a:lnTo>
                  <a:pt x="21880" y="27144"/>
                </a:lnTo>
                <a:lnTo>
                  <a:pt x="28066" y="23953"/>
                </a:lnTo>
                <a:lnTo>
                  <a:pt x="31800" y="18667"/>
                </a:lnTo>
                <a:lnTo>
                  <a:pt x="33052" y="11312"/>
                </a:lnTo>
                <a:lnTo>
                  <a:pt x="33052" y="5589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9" name="object 2539"/>
          <p:cNvSpPr/>
          <p:nvPr/>
        </p:nvSpPr>
        <p:spPr>
          <a:xfrm>
            <a:off x="6823171" y="323186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0"/>
                </a:moveTo>
                <a:lnTo>
                  <a:pt x="0" y="5583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0" name="object 2540"/>
          <p:cNvSpPr/>
          <p:nvPr/>
        </p:nvSpPr>
        <p:spPr>
          <a:xfrm>
            <a:off x="6823171" y="32430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1" name="object 2541"/>
          <p:cNvSpPr/>
          <p:nvPr/>
        </p:nvSpPr>
        <p:spPr>
          <a:xfrm>
            <a:off x="6819896" y="3240243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5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2" name="object 2542"/>
          <p:cNvSpPr/>
          <p:nvPr/>
        </p:nvSpPr>
        <p:spPr>
          <a:xfrm>
            <a:off x="6823171" y="32318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3" name="object 2543"/>
          <p:cNvSpPr/>
          <p:nvPr/>
        </p:nvSpPr>
        <p:spPr>
          <a:xfrm>
            <a:off x="7215721" y="2885501"/>
            <a:ext cx="33052" cy="28197"/>
          </a:xfrm>
          <a:prstGeom prst="rect">
            <a:avLst/>
          </a:prstGeom>
          <a:blipFill>
            <a:blip r:embed="rId4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44" name="object 2544"/>
          <p:cNvSpPr/>
          <p:nvPr/>
        </p:nvSpPr>
        <p:spPr>
          <a:xfrm>
            <a:off x="7215721" y="288550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702" y="28197"/>
                </a:lnTo>
                <a:lnTo>
                  <a:pt x="13273" y="28197"/>
                </a:lnTo>
                <a:lnTo>
                  <a:pt x="21963" y="27145"/>
                </a:lnTo>
                <a:lnTo>
                  <a:pt x="28140" y="23986"/>
                </a:lnTo>
                <a:lnTo>
                  <a:pt x="31828" y="18714"/>
                </a:lnTo>
                <a:lnTo>
                  <a:pt x="33052" y="11324"/>
                </a:lnTo>
                <a:lnTo>
                  <a:pt x="33052" y="5718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5" name="object 2545"/>
          <p:cNvSpPr/>
          <p:nvPr/>
        </p:nvSpPr>
        <p:spPr>
          <a:xfrm>
            <a:off x="7265332" y="2871374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4" h="17144">
                <a:moveTo>
                  <a:pt x="19647" y="0"/>
                </a:moveTo>
                <a:lnTo>
                  <a:pt x="0" y="16929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6" name="object 2546"/>
          <p:cNvSpPr/>
          <p:nvPr/>
        </p:nvSpPr>
        <p:spPr>
          <a:xfrm>
            <a:off x="7252058" y="2877092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211"/>
                </a:moveTo>
                <a:lnTo>
                  <a:pt x="19844" y="0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7" name="object 2547"/>
          <p:cNvSpPr/>
          <p:nvPr/>
        </p:nvSpPr>
        <p:spPr>
          <a:xfrm>
            <a:off x="7278408" y="28713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8" name="object 2548"/>
          <p:cNvSpPr/>
          <p:nvPr/>
        </p:nvSpPr>
        <p:spPr>
          <a:xfrm>
            <a:off x="7245487" y="2927657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11324"/>
                </a:moveTo>
                <a:lnTo>
                  <a:pt x="0" y="0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9" name="object 2549"/>
          <p:cNvSpPr/>
          <p:nvPr/>
        </p:nvSpPr>
        <p:spPr>
          <a:xfrm>
            <a:off x="7245487" y="29221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0" name="object 2550"/>
          <p:cNvSpPr/>
          <p:nvPr/>
        </p:nvSpPr>
        <p:spPr>
          <a:xfrm>
            <a:off x="7245487" y="292210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549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1" name="object 2551"/>
          <p:cNvSpPr/>
          <p:nvPr/>
        </p:nvSpPr>
        <p:spPr>
          <a:xfrm>
            <a:off x="7258629" y="29333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2" name="object 2552"/>
          <p:cNvSpPr/>
          <p:nvPr/>
        </p:nvSpPr>
        <p:spPr>
          <a:xfrm>
            <a:off x="7212436" y="289402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549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3" name="object 2553"/>
          <p:cNvSpPr/>
          <p:nvPr/>
        </p:nvSpPr>
        <p:spPr>
          <a:xfrm>
            <a:off x="7225709" y="28995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4" name="object 2554"/>
          <p:cNvSpPr/>
          <p:nvPr/>
        </p:nvSpPr>
        <p:spPr>
          <a:xfrm>
            <a:off x="7212436" y="2899572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13273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5" name="object 2555"/>
          <p:cNvSpPr/>
          <p:nvPr/>
        </p:nvSpPr>
        <p:spPr>
          <a:xfrm>
            <a:off x="7205930" y="28995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6" name="object 2556"/>
          <p:cNvSpPr/>
          <p:nvPr/>
        </p:nvSpPr>
        <p:spPr>
          <a:xfrm>
            <a:off x="6846235" y="3167060"/>
            <a:ext cx="33052" cy="28209"/>
          </a:xfrm>
          <a:prstGeom prst="rect">
            <a:avLst/>
          </a:prstGeom>
          <a:blipFill>
            <a:blip r:embed="rId4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57" name="object 2557"/>
          <p:cNvSpPr/>
          <p:nvPr/>
        </p:nvSpPr>
        <p:spPr>
          <a:xfrm>
            <a:off x="6846235" y="316706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702" y="28209"/>
                </a:lnTo>
                <a:lnTo>
                  <a:pt x="13273" y="28209"/>
                </a:lnTo>
                <a:lnTo>
                  <a:pt x="21963" y="27140"/>
                </a:lnTo>
                <a:lnTo>
                  <a:pt x="28140" y="23950"/>
                </a:lnTo>
                <a:lnTo>
                  <a:pt x="31828" y="18666"/>
                </a:lnTo>
                <a:lnTo>
                  <a:pt x="33052" y="11312"/>
                </a:lnTo>
                <a:lnTo>
                  <a:pt x="33052" y="5583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8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8" name="object 2558"/>
          <p:cNvSpPr/>
          <p:nvPr/>
        </p:nvSpPr>
        <p:spPr>
          <a:xfrm>
            <a:off x="6849520" y="319806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3"/>
                </a:moveTo>
                <a:lnTo>
                  <a:pt x="6702" y="0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9" name="object 2559"/>
          <p:cNvSpPr/>
          <p:nvPr/>
        </p:nvSpPr>
        <p:spPr>
          <a:xfrm>
            <a:off x="6862794" y="31923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0" name="object 2560"/>
          <p:cNvSpPr/>
          <p:nvPr/>
        </p:nvSpPr>
        <p:spPr>
          <a:xfrm>
            <a:off x="6856223" y="319806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3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1" name="object 2561"/>
          <p:cNvSpPr/>
          <p:nvPr/>
        </p:nvSpPr>
        <p:spPr>
          <a:xfrm>
            <a:off x="6849520" y="3209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2" name="object 2562"/>
          <p:cNvSpPr/>
          <p:nvPr/>
        </p:nvSpPr>
        <p:spPr>
          <a:xfrm>
            <a:off x="7275123" y="2840541"/>
            <a:ext cx="33117" cy="28029"/>
          </a:xfrm>
          <a:prstGeom prst="rect">
            <a:avLst/>
          </a:prstGeom>
          <a:blipFill>
            <a:blip r:embed="rId4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63" name="object 2563"/>
          <p:cNvSpPr/>
          <p:nvPr/>
        </p:nvSpPr>
        <p:spPr>
          <a:xfrm>
            <a:off x="7275123" y="284054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570" y="28029"/>
                </a:lnTo>
                <a:lnTo>
                  <a:pt x="13273" y="28029"/>
                </a:lnTo>
                <a:lnTo>
                  <a:pt x="21890" y="26985"/>
                </a:lnTo>
                <a:lnTo>
                  <a:pt x="28099" y="23839"/>
                </a:lnTo>
                <a:lnTo>
                  <a:pt x="31855" y="18569"/>
                </a:lnTo>
                <a:lnTo>
                  <a:pt x="33117" y="11155"/>
                </a:lnTo>
                <a:lnTo>
                  <a:pt x="33117" y="5549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4" name="object 2564"/>
          <p:cNvSpPr/>
          <p:nvPr/>
        </p:nvSpPr>
        <p:spPr>
          <a:xfrm>
            <a:off x="7311460" y="2860218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7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5" name="object 2565"/>
          <p:cNvSpPr/>
          <p:nvPr/>
        </p:nvSpPr>
        <p:spPr>
          <a:xfrm>
            <a:off x="7304758" y="28602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6" name="object 2566"/>
          <p:cNvSpPr/>
          <p:nvPr/>
        </p:nvSpPr>
        <p:spPr>
          <a:xfrm>
            <a:off x="7304758" y="2854500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702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7" name="object 2567"/>
          <p:cNvSpPr/>
          <p:nvPr/>
        </p:nvSpPr>
        <p:spPr>
          <a:xfrm>
            <a:off x="7318031" y="28545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8" name="object 2568"/>
          <p:cNvSpPr/>
          <p:nvPr/>
        </p:nvSpPr>
        <p:spPr>
          <a:xfrm>
            <a:off x="6206294" y="2863021"/>
            <a:ext cx="33065" cy="28197"/>
          </a:xfrm>
          <a:prstGeom prst="rect">
            <a:avLst/>
          </a:prstGeom>
          <a:blipFill>
            <a:blip r:embed="rId4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69" name="object 2569"/>
          <p:cNvSpPr/>
          <p:nvPr/>
        </p:nvSpPr>
        <p:spPr>
          <a:xfrm>
            <a:off x="6206294" y="286302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44" y="28197"/>
                </a:lnTo>
                <a:lnTo>
                  <a:pt x="13260" y="28197"/>
                </a:lnTo>
                <a:lnTo>
                  <a:pt x="21879" y="27130"/>
                </a:lnTo>
                <a:lnTo>
                  <a:pt x="28073" y="23944"/>
                </a:lnTo>
                <a:lnTo>
                  <a:pt x="31812" y="18666"/>
                </a:lnTo>
                <a:lnTo>
                  <a:pt x="33065" y="11324"/>
                </a:lnTo>
                <a:lnTo>
                  <a:pt x="33065" y="5549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549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0" name="object 2570"/>
          <p:cNvSpPr/>
          <p:nvPr/>
        </p:nvSpPr>
        <p:spPr>
          <a:xfrm>
            <a:off x="6608852" y="2992462"/>
            <a:ext cx="32907" cy="28253"/>
          </a:xfrm>
          <a:prstGeom prst="rect">
            <a:avLst/>
          </a:prstGeom>
          <a:blipFill>
            <a:blip r:embed="rId4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71" name="object 2571"/>
          <p:cNvSpPr/>
          <p:nvPr/>
        </p:nvSpPr>
        <p:spPr>
          <a:xfrm>
            <a:off x="6608852" y="299246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51" y="28253"/>
                </a:lnTo>
                <a:lnTo>
                  <a:pt x="13095" y="28253"/>
                </a:lnTo>
                <a:lnTo>
                  <a:pt x="21785" y="27201"/>
                </a:lnTo>
                <a:lnTo>
                  <a:pt x="27974" y="24035"/>
                </a:lnTo>
                <a:lnTo>
                  <a:pt x="31676" y="18746"/>
                </a:lnTo>
                <a:lnTo>
                  <a:pt x="32907" y="11324"/>
                </a:lnTo>
                <a:lnTo>
                  <a:pt x="32907" y="5718"/>
                </a:lnTo>
                <a:lnTo>
                  <a:pt x="26356" y="0"/>
                </a:lnTo>
                <a:lnTo>
                  <a:pt x="13095" y="0"/>
                </a:lnTo>
                <a:lnTo>
                  <a:pt x="6551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2" name="object 2572"/>
          <p:cNvSpPr/>
          <p:nvPr/>
        </p:nvSpPr>
        <p:spPr>
          <a:xfrm>
            <a:off x="6585604" y="3017913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5549"/>
                </a:moveTo>
                <a:lnTo>
                  <a:pt x="19811" y="0"/>
                </a:lnTo>
              </a:path>
            </a:pathLst>
          </a:custGeom>
          <a:ln w="56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3" name="object 2573"/>
          <p:cNvSpPr/>
          <p:nvPr/>
        </p:nvSpPr>
        <p:spPr>
          <a:xfrm>
            <a:off x="6612124" y="3017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4" name="object 2574"/>
          <p:cNvSpPr/>
          <p:nvPr/>
        </p:nvSpPr>
        <p:spPr>
          <a:xfrm>
            <a:off x="6592320" y="301791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804" y="0"/>
                </a:moveTo>
                <a:lnTo>
                  <a:pt x="0" y="11155"/>
                </a:lnTo>
              </a:path>
            </a:pathLst>
          </a:custGeom>
          <a:ln w="58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5" name="object 2575"/>
          <p:cNvSpPr/>
          <p:nvPr/>
        </p:nvSpPr>
        <p:spPr>
          <a:xfrm>
            <a:off x="6585604" y="30290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6" name="object 2576"/>
          <p:cNvSpPr/>
          <p:nvPr/>
        </p:nvSpPr>
        <p:spPr>
          <a:xfrm>
            <a:off x="6648304" y="3093874"/>
            <a:ext cx="33065" cy="28197"/>
          </a:xfrm>
          <a:prstGeom prst="rect">
            <a:avLst/>
          </a:prstGeom>
          <a:blipFill>
            <a:blip r:embed="rId4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77" name="object 2577"/>
          <p:cNvSpPr/>
          <p:nvPr/>
        </p:nvSpPr>
        <p:spPr>
          <a:xfrm>
            <a:off x="6648304" y="3093874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15" y="28197"/>
                </a:lnTo>
                <a:lnTo>
                  <a:pt x="13260" y="28197"/>
                </a:lnTo>
                <a:lnTo>
                  <a:pt x="21937" y="27130"/>
                </a:lnTo>
                <a:lnTo>
                  <a:pt x="28125" y="23944"/>
                </a:lnTo>
                <a:lnTo>
                  <a:pt x="31831" y="18666"/>
                </a:lnTo>
                <a:lnTo>
                  <a:pt x="33065" y="11324"/>
                </a:lnTo>
                <a:lnTo>
                  <a:pt x="33065" y="5605"/>
                </a:lnTo>
                <a:lnTo>
                  <a:pt x="26494" y="0"/>
                </a:lnTo>
                <a:lnTo>
                  <a:pt x="13260" y="0"/>
                </a:lnTo>
                <a:lnTo>
                  <a:pt x="6715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8" name="object 2578"/>
          <p:cNvSpPr/>
          <p:nvPr/>
        </p:nvSpPr>
        <p:spPr>
          <a:xfrm>
            <a:off x="6625227" y="3119157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5718"/>
                </a:moveTo>
                <a:lnTo>
                  <a:pt x="19804" y="0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9" name="object 2579"/>
          <p:cNvSpPr/>
          <p:nvPr/>
        </p:nvSpPr>
        <p:spPr>
          <a:xfrm>
            <a:off x="6651583" y="31191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0" name="object 2580"/>
          <p:cNvSpPr/>
          <p:nvPr/>
        </p:nvSpPr>
        <p:spPr>
          <a:xfrm>
            <a:off x="6638487" y="3124875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095" y="0"/>
                </a:moveTo>
                <a:lnTo>
                  <a:pt x="0" y="5589"/>
                </a:lnTo>
              </a:path>
            </a:pathLst>
          </a:custGeom>
          <a:ln w="57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1" name="object 2581"/>
          <p:cNvSpPr/>
          <p:nvPr/>
        </p:nvSpPr>
        <p:spPr>
          <a:xfrm>
            <a:off x="6631936" y="3130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2" name="object 2582"/>
          <p:cNvSpPr/>
          <p:nvPr/>
        </p:nvSpPr>
        <p:spPr>
          <a:xfrm>
            <a:off x="7235500" y="2930629"/>
            <a:ext cx="33117" cy="28029"/>
          </a:xfrm>
          <a:prstGeom prst="rect">
            <a:avLst/>
          </a:prstGeom>
          <a:blipFill>
            <a:blip r:embed="rId4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83" name="object 2583"/>
          <p:cNvSpPr/>
          <p:nvPr/>
        </p:nvSpPr>
        <p:spPr>
          <a:xfrm>
            <a:off x="7235500" y="293062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68" y="28029"/>
                </a:lnTo>
                <a:lnTo>
                  <a:pt x="13273" y="28029"/>
                </a:lnTo>
                <a:lnTo>
                  <a:pt x="21973" y="26985"/>
                </a:lnTo>
                <a:lnTo>
                  <a:pt x="28173" y="23839"/>
                </a:lnTo>
                <a:lnTo>
                  <a:pt x="31883" y="18569"/>
                </a:lnTo>
                <a:lnTo>
                  <a:pt x="33117" y="11155"/>
                </a:lnTo>
                <a:lnTo>
                  <a:pt x="33117" y="5549"/>
                </a:lnTo>
                <a:lnTo>
                  <a:pt x="26546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4" name="object 2584"/>
          <p:cNvSpPr/>
          <p:nvPr/>
        </p:nvSpPr>
        <p:spPr>
          <a:xfrm>
            <a:off x="6186482" y="2958658"/>
            <a:ext cx="33071" cy="28253"/>
          </a:xfrm>
          <a:prstGeom prst="rect">
            <a:avLst/>
          </a:prstGeom>
          <a:blipFill>
            <a:blip r:embed="rId4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85" name="object 2585"/>
          <p:cNvSpPr/>
          <p:nvPr/>
        </p:nvSpPr>
        <p:spPr>
          <a:xfrm>
            <a:off x="6186482" y="295865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715" y="28253"/>
                </a:lnTo>
                <a:lnTo>
                  <a:pt x="13260" y="28253"/>
                </a:lnTo>
                <a:lnTo>
                  <a:pt x="21880" y="27201"/>
                </a:lnTo>
                <a:lnTo>
                  <a:pt x="28076" y="24035"/>
                </a:lnTo>
                <a:lnTo>
                  <a:pt x="31817" y="18746"/>
                </a:lnTo>
                <a:lnTo>
                  <a:pt x="33071" y="11324"/>
                </a:lnTo>
                <a:lnTo>
                  <a:pt x="33071" y="5718"/>
                </a:lnTo>
                <a:lnTo>
                  <a:pt x="26356" y="0"/>
                </a:lnTo>
                <a:lnTo>
                  <a:pt x="13260" y="0"/>
                </a:lnTo>
                <a:lnTo>
                  <a:pt x="671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6" name="object 2586"/>
          <p:cNvSpPr/>
          <p:nvPr/>
        </p:nvSpPr>
        <p:spPr>
          <a:xfrm>
            <a:off x="6169950" y="2972785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0" y="0"/>
                </a:moveTo>
                <a:lnTo>
                  <a:pt x="1326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7" name="object 2587"/>
          <p:cNvSpPr/>
          <p:nvPr/>
        </p:nvSpPr>
        <p:spPr>
          <a:xfrm>
            <a:off x="6189761" y="29727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8" name="object 2588"/>
          <p:cNvSpPr/>
          <p:nvPr/>
        </p:nvSpPr>
        <p:spPr>
          <a:xfrm>
            <a:off x="6176659" y="2978391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13102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9" name="object 2589"/>
          <p:cNvSpPr/>
          <p:nvPr/>
        </p:nvSpPr>
        <p:spPr>
          <a:xfrm>
            <a:off x="6169950" y="29783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0" name="object 2590"/>
          <p:cNvSpPr/>
          <p:nvPr/>
        </p:nvSpPr>
        <p:spPr>
          <a:xfrm>
            <a:off x="6229378" y="2984109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04" y="5549"/>
                </a:moveTo>
                <a:lnTo>
                  <a:pt x="0" y="0"/>
                </a:lnTo>
              </a:path>
            </a:pathLst>
          </a:custGeom>
          <a:ln w="56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1" name="object 2591"/>
          <p:cNvSpPr/>
          <p:nvPr/>
        </p:nvSpPr>
        <p:spPr>
          <a:xfrm>
            <a:off x="6222827" y="2984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2" name="object 2592"/>
          <p:cNvSpPr/>
          <p:nvPr/>
        </p:nvSpPr>
        <p:spPr>
          <a:xfrm>
            <a:off x="6222827" y="2978391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0"/>
                </a:moveTo>
                <a:lnTo>
                  <a:pt x="19811" y="5718"/>
                </a:lnTo>
              </a:path>
            </a:pathLst>
          </a:custGeom>
          <a:ln w="56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3" name="object 2593"/>
          <p:cNvSpPr/>
          <p:nvPr/>
        </p:nvSpPr>
        <p:spPr>
          <a:xfrm>
            <a:off x="6249183" y="2984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4" name="object 2594"/>
          <p:cNvSpPr/>
          <p:nvPr/>
        </p:nvSpPr>
        <p:spPr>
          <a:xfrm>
            <a:off x="6813315" y="3195269"/>
            <a:ext cx="32920" cy="28074"/>
          </a:xfrm>
          <a:prstGeom prst="rect">
            <a:avLst/>
          </a:prstGeom>
          <a:blipFill>
            <a:blip r:embed="rId4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95" name="object 2595"/>
          <p:cNvSpPr/>
          <p:nvPr/>
        </p:nvSpPr>
        <p:spPr>
          <a:xfrm>
            <a:off x="6813315" y="319526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72"/>
                </a:moveTo>
                <a:lnTo>
                  <a:pt x="0" y="22491"/>
                </a:lnTo>
                <a:lnTo>
                  <a:pt x="6570" y="28074"/>
                </a:lnTo>
                <a:lnTo>
                  <a:pt x="13273" y="28074"/>
                </a:lnTo>
                <a:lnTo>
                  <a:pt x="21859" y="27025"/>
                </a:lnTo>
                <a:lnTo>
                  <a:pt x="28000" y="23868"/>
                </a:lnTo>
                <a:lnTo>
                  <a:pt x="31689" y="18588"/>
                </a:lnTo>
                <a:lnTo>
                  <a:pt x="32920" y="11172"/>
                </a:lnTo>
                <a:lnTo>
                  <a:pt x="32920" y="5589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9"/>
                </a:lnTo>
                <a:lnTo>
                  <a:pt x="0" y="1117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6" name="object 2596"/>
          <p:cNvSpPr/>
          <p:nvPr/>
        </p:nvSpPr>
        <p:spPr>
          <a:xfrm>
            <a:off x="6790250" y="318675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0"/>
                </a:moveTo>
                <a:lnTo>
                  <a:pt x="19778" y="11312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7" name="object 2597"/>
          <p:cNvSpPr/>
          <p:nvPr/>
        </p:nvSpPr>
        <p:spPr>
          <a:xfrm>
            <a:off x="6790250" y="3192337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4">
                <a:moveTo>
                  <a:pt x="26349" y="16901"/>
                </a:moveTo>
                <a:lnTo>
                  <a:pt x="0" y="0"/>
                </a:lnTo>
              </a:path>
            </a:pathLst>
          </a:custGeom>
          <a:ln w="5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8" name="object 2598"/>
          <p:cNvSpPr/>
          <p:nvPr/>
        </p:nvSpPr>
        <p:spPr>
          <a:xfrm>
            <a:off x="6783548" y="31923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9" name="object 2599"/>
          <p:cNvSpPr/>
          <p:nvPr/>
        </p:nvSpPr>
        <p:spPr>
          <a:xfrm>
            <a:off x="6849520" y="323186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583"/>
                </a:moveTo>
                <a:lnTo>
                  <a:pt x="0" y="0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0" name="object 2600"/>
          <p:cNvSpPr/>
          <p:nvPr/>
        </p:nvSpPr>
        <p:spPr>
          <a:xfrm>
            <a:off x="6842949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1" name="object 2601"/>
          <p:cNvSpPr/>
          <p:nvPr/>
        </p:nvSpPr>
        <p:spPr>
          <a:xfrm>
            <a:off x="6842949" y="3220552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583"/>
                </a:lnTo>
              </a:path>
            </a:pathLst>
          </a:custGeom>
          <a:ln w="57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2" name="object 2602"/>
          <p:cNvSpPr/>
          <p:nvPr/>
        </p:nvSpPr>
        <p:spPr>
          <a:xfrm>
            <a:off x="6862794" y="32318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3" name="object 2603"/>
          <p:cNvSpPr/>
          <p:nvPr/>
        </p:nvSpPr>
        <p:spPr>
          <a:xfrm>
            <a:off x="7169527" y="2874345"/>
            <a:ext cx="33117" cy="28029"/>
          </a:xfrm>
          <a:prstGeom prst="rect">
            <a:avLst/>
          </a:prstGeom>
          <a:blipFill>
            <a:blip r:embed="rId4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04" name="object 2604"/>
          <p:cNvSpPr/>
          <p:nvPr/>
        </p:nvSpPr>
        <p:spPr>
          <a:xfrm>
            <a:off x="7169527" y="287434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68" y="28029"/>
                </a:lnTo>
                <a:lnTo>
                  <a:pt x="13273" y="28029"/>
                </a:lnTo>
                <a:lnTo>
                  <a:pt x="21973" y="26985"/>
                </a:lnTo>
                <a:lnTo>
                  <a:pt x="28173" y="23839"/>
                </a:lnTo>
                <a:lnTo>
                  <a:pt x="31883" y="18569"/>
                </a:lnTo>
                <a:lnTo>
                  <a:pt x="33117" y="11155"/>
                </a:lnTo>
                <a:lnTo>
                  <a:pt x="33117" y="5549"/>
                </a:lnTo>
                <a:lnTo>
                  <a:pt x="26546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5" name="object 2605"/>
          <p:cNvSpPr/>
          <p:nvPr/>
        </p:nvSpPr>
        <p:spPr>
          <a:xfrm>
            <a:off x="6892560" y="3296529"/>
            <a:ext cx="32920" cy="28214"/>
          </a:xfrm>
          <a:prstGeom prst="rect">
            <a:avLst/>
          </a:prstGeom>
          <a:blipFill>
            <a:blip r:embed="rId4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06" name="object 2606"/>
          <p:cNvSpPr/>
          <p:nvPr/>
        </p:nvSpPr>
        <p:spPr>
          <a:xfrm>
            <a:off x="6892560" y="329652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625"/>
                </a:lnTo>
                <a:lnTo>
                  <a:pt x="6570" y="28214"/>
                </a:lnTo>
                <a:lnTo>
                  <a:pt x="13076" y="28214"/>
                </a:lnTo>
                <a:lnTo>
                  <a:pt x="21776" y="27164"/>
                </a:lnTo>
                <a:lnTo>
                  <a:pt x="27975" y="24006"/>
                </a:lnTo>
                <a:lnTo>
                  <a:pt x="31686" y="18726"/>
                </a:lnTo>
                <a:lnTo>
                  <a:pt x="32920" y="11312"/>
                </a:lnTo>
                <a:lnTo>
                  <a:pt x="32920" y="5723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7" name="object 2607"/>
          <p:cNvSpPr/>
          <p:nvPr/>
        </p:nvSpPr>
        <p:spPr>
          <a:xfrm>
            <a:off x="6922196" y="329373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3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8" name="object 2608"/>
          <p:cNvSpPr/>
          <p:nvPr/>
        </p:nvSpPr>
        <p:spPr>
          <a:xfrm>
            <a:off x="6922196" y="33050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9" name="object 2609"/>
          <p:cNvSpPr/>
          <p:nvPr/>
        </p:nvSpPr>
        <p:spPr>
          <a:xfrm>
            <a:off x="6918921" y="3302186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7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0" name="object 2610"/>
          <p:cNvSpPr/>
          <p:nvPr/>
        </p:nvSpPr>
        <p:spPr>
          <a:xfrm>
            <a:off x="6922196" y="3293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1" name="object 2611"/>
          <p:cNvSpPr/>
          <p:nvPr/>
        </p:nvSpPr>
        <p:spPr>
          <a:xfrm>
            <a:off x="6542879" y="3009392"/>
            <a:ext cx="32907" cy="28197"/>
          </a:xfrm>
          <a:prstGeom prst="rect">
            <a:avLst/>
          </a:prstGeom>
          <a:blipFill>
            <a:blip r:embed="rId4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12" name="object 2612"/>
          <p:cNvSpPr/>
          <p:nvPr/>
        </p:nvSpPr>
        <p:spPr>
          <a:xfrm>
            <a:off x="6542879" y="300939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591"/>
                </a:lnTo>
                <a:lnTo>
                  <a:pt x="6544" y="28197"/>
                </a:lnTo>
                <a:lnTo>
                  <a:pt x="13095" y="28197"/>
                </a:lnTo>
                <a:lnTo>
                  <a:pt x="21785" y="27145"/>
                </a:lnTo>
                <a:lnTo>
                  <a:pt x="27974" y="23986"/>
                </a:lnTo>
                <a:lnTo>
                  <a:pt x="31676" y="18714"/>
                </a:lnTo>
                <a:lnTo>
                  <a:pt x="32907" y="11324"/>
                </a:lnTo>
                <a:lnTo>
                  <a:pt x="32907" y="5718"/>
                </a:lnTo>
                <a:lnTo>
                  <a:pt x="26356" y="0"/>
                </a:lnTo>
                <a:lnTo>
                  <a:pt x="13095" y="0"/>
                </a:lnTo>
                <a:lnTo>
                  <a:pt x="6544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3" name="object 2613"/>
          <p:cNvSpPr/>
          <p:nvPr/>
        </p:nvSpPr>
        <p:spPr>
          <a:xfrm>
            <a:off x="6539442" y="300658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08" y="5605"/>
                </a:lnTo>
              </a:path>
            </a:pathLst>
          </a:custGeom>
          <a:ln w="5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4" name="object 2614"/>
          <p:cNvSpPr/>
          <p:nvPr/>
        </p:nvSpPr>
        <p:spPr>
          <a:xfrm>
            <a:off x="6552703" y="3017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5" name="object 2615"/>
          <p:cNvSpPr/>
          <p:nvPr/>
        </p:nvSpPr>
        <p:spPr>
          <a:xfrm>
            <a:off x="6539442" y="301219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8" y="5718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6" name="object 2616"/>
          <p:cNvSpPr/>
          <p:nvPr/>
        </p:nvSpPr>
        <p:spPr>
          <a:xfrm>
            <a:off x="6532891" y="30121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7" name="object 2617"/>
          <p:cNvSpPr/>
          <p:nvPr/>
        </p:nvSpPr>
        <p:spPr>
          <a:xfrm>
            <a:off x="6559247" y="3057267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16929"/>
                </a:moveTo>
                <a:lnTo>
                  <a:pt x="0" y="0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8" name="object 2618"/>
          <p:cNvSpPr/>
          <p:nvPr/>
        </p:nvSpPr>
        <p:spPr>
          <a:xfrm>
            <a:off x="6559247" y="3051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9" name="object 2619"/>
          <p:cNvSpPr/>
          <p:nvPr/>
        </p:nvSpPr>
        <p:spPr>
          <a:xfrm>
            <a:off x="6559247" y="3051549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551" y="0"/>
                </a:moveTo>
                <a:lnTo>
                  <a:pt x="0" y="16929"/>
                </a:lnTo>
              </a:path>
            </a:pathLst>
          </a:custGeom>
          <a:ln w="64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0" name="object 2620"/>
          <p:cNvSpPr/>
          <p:nvPr/>
        </p:nvSpPr>
        <p:spPr>
          <a:xfrm>
            <a:off x="6559247" y="30741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1" name="object 2621"/>
          <p:cNvSpPr/>
          <p:nvPr/>
        </p:nvSpPr>
        <p:spPr>
          <a:xfrm>
            <a:off x="6589047" y="3116354"/>
            <a:ext cx="32900" cy="28220"/>
          </a:xfrm>
          <a:prstGeom prst="rect">
            <a:avLst/>
          </a:prstGeom>
          <a:blipFill>
            <a:blip r:embed="rId4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22" name="object 2622"/>
          <p:cNvSpPr/>
          <p:nvPr/>
        </p:nvSpPr>
        <p:spPr>
          <a:xfrm>
            <a:off x="6589047" y="3116354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31"/>
                </a:lnTo>
                <a:lnTo>
                  <a:pt x="6544" y="28220"/>
                </a:lnTo>
                <a:lnTo>
                  <a:pt x="13095" y="28220"/>
                </a:lnTo>
                <a:lnTo>
                  <a:pt x="21784" y="27170"/>
                </a:lnTo>
                <a:lnTo>
                  <a:pt x="27971" y="24012"/>
                </a:lnTo>
                <a:lnTo>
                  <a:pt x="31671" y="18734"/>
                </a:lnTo>
                <a:lnTo>
                  <a:pt x="32900" y="11324"/>
                </a:lnTo>
                <a:lnTo>
                  <a:pt x="32900" y="5718"/>
                </a:lnTo>
                <a:lnTo>
                  <a:pt x="26356" y="0"/>
                </a:lnTo>
                <a:lnTo>
                  <a:pt x="13095" y="0"/>
                </a:lnTo>
                <a:lnTo>
                  <a:pt x="6544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3" name="object 2623"/>
          <p:cNvSpPr/>
          <p:nvPr/>
        </p:nvSpPr>
        <p:spPr>
          <a:xfrm>
            <a:off x="6572508" y="3102227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0" y="0"/>
                </a:moveTo>
                <a:lnTo>
                  <a:pt x="13095" y="11324"/>
                </a:lnTo>
              </a:path>
            </a:pathLst>
          </a:custGeom>
          <a:ln w="59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4" name="object 2624"/>
          <p:cNvSpPr/>
          <p:nvPr/>
        </p:nvSpPr>
        <p:spPr>
          <a:xfrm>
            <a:off x="6579059" y="3113551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260" y="11324"/>
                </a:moveTo>
                <a:lnTo>
                  <a:pt x="0" y="0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5" name="object 2625"/>
          <p:cNvSpPr/>
          <p:nvPr/>
        </p:nvSpPr>
        <p:spPr>
          <a:xfrm>
            <a:off x="6572508" y="3108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6" name="object 2626"/>
          <p:cNvSpPr/>
          <p:nvPr/>
        </p:nvSpPr>
        <p:spPr>
          <a:xfrm>
            <a:off x="6598864" y="315867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11172"/>
                </a:moveTo>
                <a:lnTo>
                  <a:pt x="6551" y="0"/>
                </a:lnTo>
              </a:path>
            </a:pathLst>
          </a:custGeom>
          <a:ln w="63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7" name="object 2627"/>
          <p:cNvSpPr/>
          <p:nvPr/>
        </p:nvSpPr>
        <p:spPr>
          <a:xfrm>
            <a:off x="6605415" y="31529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8" name="object 2628"/>
          <p:cNvSpPr/>
          <p:nvPr/>
        </p:nvSpPr>
        <p:spPr>
          <a:xfrm>
            <a:off x="6602141" y="3158609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9" name="object 2629"/>
          <p:cNvSpPr/>
          <p:nvPr/>
        </p:nvSpPr>
        <p:spPr>
          <a:xfrm>
            <a:off x="6605415" y="31698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0" name="object 2630"/>
          <p:cNvSpPr/>
          <p:nvPr/>
        </p:nvSpPr>
        <p:spPr>
          <a:xfrm>
            <a:off x="6133770" y="2953109"/>
            <a:ext cx="32907" cy="28197"/>
          </a:xfrm>
          <a:prstGeom prst="rect">
            <a:avLst/>
          </a:prstGeom>
          <a:blipFill>
            <a:blip r:embed="rId4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31" name="object 2631"/>
          <p:cNvSpPr/>
          <p:nvPr/>
        </p:nvSpPr>
        <p:spPr>
          <a:xfrm>
            <a:off x="6133770" y="295310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67"/>
                </a:moveTo>
                <a:lnTo>
                  <a:pt x="0" y="22479"/>
                </a:lnTo>
                <a:lnTo>
                  <a:pt x="6551" y="28197"/>
                </a:lnTo>
                <a:lnTo>
                  <a:pt x="13095" y="28197"/>
                </a:lnTo>
                <a:lnTo>
                  <a:pt x="21785" y="27129"/>
                </a:lnTo>
                <a:lnTo>
                  <a:pt x="27974" y="23937"/>
                </a:lnTo>
                <a:lnTo>
                  <a:pt x="31676" y="18643"/>
                </a:lnTo>
                <a:lnTo>
                  <a:pt x="32907" y="11267"/>
                </a:lnTo>
                <a:lnTo>
                  <a:pt x="32907" y="5549"/>
                </a:lnTo>
                <a:lnTo>
                  <a:pt x="26356" y="0"/>
                </a:lnTo>
                <a:lnTo>
                  <a:pt x="13095" y="0"/>
                </a:lnTo>
                <a:lnTo>
                  <a:pt x="6551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2" name="object 2632"/>
          <p:cNvSpPr/>
          <p:nvPr/>
        </p:nvSpPr>
        <p:spPr>
          <a:xfrm>
            <a:off x="6945259" y="3229073"/>
            <a:ext cx="33052" cy="28068"/>
          </a:xfrm>
          <a:prstGeom prst="rect">
            <a:avLst/>
          </a:prstGeom>
          <a:blipFill>
            <a:blip r:embed="rId4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33" name="object 2633"/>
          <p:cNvSpPr/>
          <p:nvPr/>
        </p:nvSpPr>
        <p:spPr>
          <a:xfrm>
            <a:off x="6945259" y="322907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72"/>
                </a:moveTo>
                <a:lnTo>
                  <a:pt x="0" y="22485"/>
                </a:lnTo>
                <a:lnTo>
                  <a:pt x="6570" y="28068"/>
                </a:lnTo>
                <a:lnTo>
                  <a:pt x="13273" y="28068"/>
                </a:lnTo>
                <a:lnTo>
                  <a:pt x="21880" y="27019"/>
                </a:lnTo>
                <a:lnTo>
                  <a:pt x="28066" y="23863"/>
                </a:lnTo>
                <a:lnTo>
                  <a:pt x="31800" y="18585"/>
                </a:lnTo>
                <a:lnTo>
                  <a:pt x="33052" y="11172"/>
                </a:lnTo>
                <a:lnTo>
                  <a:pt x="33052" y="558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3"/>
                </a:lnTo>
                <a:lnTo>
                  <a:pt x="0" y="11172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4" name="object 2634"/>
          <p:cNvSpPr/>
          <p:nvPr/>
        </p:nvSpPr>
        <p:spPr>
          <a:xfrm>
            <a:off x="6948545" y="325993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723"/>
                </a:moveTo>
                <a:lnTo>
                  <a:pt x="657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5" name="object 2635"/>
          <p:cNvSpPr/>
          <p:nvPr/>
        </p:nvSpPr>
        <p:spPr>
          <a:xfrm>
            <a:off x="6961819" y="32599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6" name="object 2636"/>
          <p:cNvSpPr/>
          <p:nvPr/>
        </p:nvSpPr>
        <p:spPr>
          <a:xfrm>
            <a:off x="6955116" y="325993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0"/>
                </a:moveTo>
                <a:lnTo>
                  <a:pt x="0" y="5723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7" name="object 2637"/>
          <p:cNvSpPr/>
          <p:nvPr/>
        </p:nvSpPr>
        <p:spPr>
          <a:xfrm>
            <a:off x="6948545" y="32712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8" name="object 2638"/>
          <p:cNvSpPr/>
          <p:nvPr/>
        </p:nvSpPr>
        <p:spPr>
          <a:xfrm>
            <a:off x="7407068" y="2801019"/>
            <a:ext cx="33117" cy="28197"/>
          </a:xfrm>
          <a:prstGeom prst="rect">
            <a:avLst/>
          </a:prstGeom>
          <a:blipFill>
            <a:blip r:embed="rId4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39" name="object 2639"/>
          <p:cNvSpPr/>
          <p:nvPr/>
        </p:nvSpPr>
        <p:spPr>
          <a:xfrm>
            <a:off x="7407068" y="280101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591"/>
                </a:lnTo>
                <a:lnTo>
                  <a:pt x="6768" y="28197"/>
                </a:lnTo>
                <a:lnTo>
                  <a:pt x="13273" y="28197"/>
                </a:lnTo>
                <a:lnTo>
                  <a:pt x="21918" y="27145"/>
                </a:lnTo>
                <a:lnTo>
                  <a:pt x="28123" y="23979"/>
                </a:lnTo>
                <a:lnTo>
                  <a:pt x="31865" y="18690"/>
                </a:lnTo>
                <a:lnTo>
                  <a:pt x="33117" y="11267"/>
                </a:lnTo>
                <a:lnTo>
                  <a:pt x="33117" y="5718"/>
                </a:lnTo>
                <a:lnTo>
                  <a:pt x="26415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718"/>
                </a:lnTo>
                <a:lnTo>
                  <a:pt x="0" y="11267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0" name="object 2640"/>
          <p:cNvSpPr/>
          <p:nvPr/>
        </p:nvSpPr>
        <p:spPr>
          <a:xfrm>
            <a:off x="7403848" y="281509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605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1" name="object 2641"/>
          <p:cNvSpPr/>
          <p:nvPr/>
        </p:nvSpPr>
        <p:spPr>
          <a:xfrm>
            <a:off x="7417056" y="28206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2" name="object 2642"/>
          <p:cNvSpPr/>
          <p:nvPr/>
        </p:nvSpPr>
        <p:spPr>
          <a:xfrm>
            <a:off x="7410353" y="281509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605"/>
                </a:moveTo>
                <a:lnTo>
                  <a:pt x="0" y="0"/>
                </a:lnTo>
              </a:path>
            </a:pathLst>
          </a:custGeom>
          <a:ln w="5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3" name="object 2643"/>
          <p:cNvSpPr/>
          <p:nvPr/>
        </p:nvSpPr>
        <p:spPr>
          <a:xfrm>
            <a:off x="7403848" y="2815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4" name="object 2644"/>
          <p:cNvSpPr/>
          <p:nvPr/>
        </p:nvSpPr>
        <p:spPr>
          <a:xfrm>
            <a:off x="6747342" y="3161470"/>
            <a:ext cx="32920" cy="28074"/>
          </a:xfrm>
          <a:prstGeom prst="rect">
            <a:avLst/>
          </a:prstGeom>
          <a:blipFill>
            <a:blip r:embed="rId4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45" name="object 2645"/>
          <p:cNvSpPr/>
          <p:nvPr/>
        </p:nvSpPr>
        <p:spPr>
          <a:xfrm>
            <a:off x="6747342" y="3161470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72"/>
                </a:moveTo>
                <a:lnTo>
                  <a:pt x="0" y="22485"/>
                </a:lnTo>
                <a:lnTo>
                  <a:pt x="6570" y="28074"/>
                </a:lnTo>
                <a:lnTo>
                  <a:pt x="13273" y="28074"/>
                </a:lnTo>
                <a:lnTo>
                  <a:pt x="21859" y="27024"/>
                </a:lnTo>
                <a:lnTo>
                  <a:pt x="28000" y="23865"/>
                </a:lnTo>
                <a:lnTo>
                  <a:pt x="31689" y="18586"/>
                </a:lnTo>
                <a:lnTo>
                  <a:pt x="32920" y="11172"/>
                </a:lnTo>
                <a:lnTo>
                  <a:pt x="32920" y="5589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9"/>
                </a:lnTo>
                <a:lnTo>
                  <a:pt x="0" y="1117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6" name="object 2646"/>
          <p:cNvSpPr/>
          <p:nvPr/>
        </p:nvSpPr>
        <p:spPr>
          <a:xfrm>
            <a:off x="6744056" y="3192337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5729"/>
                </a:moveTo>
                <a:lnTo>
                  <a:pt x="6570" y="0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7" name="object 2647"/>
          <p:cNvSpPr/>
          <p:nvPr/>
        </p:nvSpPr>
        <p:spPr>
          <a:xfrm>
            <a:off x="6757198" y="31867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8" name="object 2648"/>
          <p:cNvSpPr/>
          <p:nvPr/>
        </p:nvSpPr>
        <p:spPr>
          <a:xfrm>
            <a:off x="6750627" y="3192337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570" y="0"/>
                </a:moveTo>
                <a:lnTo>
                  <a:pt x="0" y="5729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9" name="object 2649"/>
          <p:cNvSpPr/>
          <p:nvPr/>
        </p:nvSpPr>
        <p:spPr>
          <a:xfrm>
            <a:off x="6744056" y="32036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0" name="object 2650"/>
          <p:cNvSpPr/>
          <p:nvPr/>
        </p:nvSpPr>
        <p:spPr>
          <a:xfrm>
            <a:off x="6776977" y="3152949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570" y="0"/>
                </a:moveTo>
                <a:lnTo>
                  <a:pt x="0" y="5729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1" name="object 2651"/>
          <p:cNvSpPr/>
          <p:nvPr/>
        </p:nvSpPr>
        <p:spPr>
          <a:xfrm>
            <a:off x="6776977" y="3164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2" name="object 2652"/>
          <p:cNvSpPr/>
          <p:nvPr/>
        </p:nvSpPr>
        <p:spPr>
          <a:xfrm>
            <a:off x="6773702" y="3161473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5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3" name="object 2653"/>
          <p:cNvSpPr/>
          <p:nvPr/>
        </p:nvSpPr>
        <p:spPr>
          <a:xfrm>
            <a:off x="6776977" y="31529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4" name="object 2654"/>
          <p:cNvSpPr/>
          <p:nvPr/>
        </p:nvSpPr>
        <p:spPr>
          <a:xfrm>
            <a:off x="6503263" y="2975588"/>
            <a:ext cx="32900" cy="28197"/>
          </a:xfrm>
          <a:prstGeom prst="rect">
            <a:avLst/>
          </a:prstGeom>
          <a:blipFill>
            <a:blip r:embed="rId4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55" name="object 2655"/>
          <p:cNvSpPr/>
          <p:nvPr/>
        </p:nvSpPr>
        <p:spPr>
          <a:xfrm>
            <a:off x="6503263" y="2975588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591"/>
                </a:lnTo>
                <a:lnTo>
                  <a:pt x="6544" y="28197"/>
                </a:lnTo>
                <a:lnTo>
                  <a:pt x="13095" y="28197"/>
                </a:lnTo>
                <a:lnTo>
                  <a:pt x="21784" y="27145"/>
                </a:lnTo>
                <a:lnTo>
                  <a:pt x="27971" y="23986"/>
                </a:lnTo>
                <a:lnTo>
                  <a:pt x="31671" y="18714"/>
                </a:lnTo>
                <a:lnTo>
                  <a:pt x="32900" y="11324"/>
                </a:lnTo>
                <a:lnTo>
                  <a:pt x="32900" y="5718"/>
                </a:lnTo>
                <a:lnTo>
                  <a:pt x="26356" y="0"/>
                </a:lnTo>
                <a:lnTo>
                  <a:pt x="13095" y="0"/>
                </a:lnTo>
                <a:lnTo>
                  <a:pt x="6544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6" name="object 2656"/>
          <p:cNvSpPr/>
          <p:nvPr/>
        </p:nvSpPr>
        <p:spPr>
          <a:xfrm>
            <a:off x="6292078" y="2975588"/>
            <a:ext cx="33065" cy="28197"/>
          </a:xfrm>
          <a:prstGeom prst="rect">
            <a:avLst/>
          </a:prstGeom>
          <a:blipFill>
            <a:blip r:embed="rId4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57" name="object 2657"/>
          <p:cNvSpPr/>
          <p:nvPr/>
        </p:nvSpPr>
        <p:spPr>
          <a:xfrm>
            <a:off x="6292078" y="297558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544" y="28197"/>
                </a:lnTo>
                <a:lnTo>
                  <a:pt x="13260" y="28197"/>
                </a:lnTo>
                <a:lnTo>
                  <a:pt x="21879" y="27145"/>
                </a:lnTo>
                <a:lnTo>
                  <a:pt x="28073" y="23986"/>
                </a:lnTo>
                <a:lnTo>
                  <a:pt x="31812" y="18714"/>
                </a:lnTo>
                <a:lnTo>
                  <a:pt x="33065" y="11324"/>
                </a:lnTo>
                <a:lnTo>
                  <a:pt x="33065" y="5718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8" name="object 2658"/>
          <p:cNvSpPr/>
          <p:nvPr/>
        </p:nvSpPr>
        <p:spPr>
          <a:xfrm>
            <a:off x="6282090" y="2989659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5" h="5714">
                <a:moveTo>
                  <a:pt x="0" y="0"/>
                </a:moveTo>
                <a:lnTo>
                  <a:pt x="13260" y="5605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9" name="object 2659"/>
          <p:cNvSpPr/>
          <p:nvPr/>
        </p:nvSpPr>
        <p:spPr>
          <a:xfrm>
            <a:off x="6301902" y="299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0" name="object 2660"/>
          <p:cNvSpPr/>
          <p:nvPr/>
        </p:nvSpPr>
        <p:spPr>
          <a:xfrm>
            <a:off x="6288799" y="2995265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13102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1" name="object 2661"/>
          <p:cNvSpPr/>
          <p:nvPr/>
        </p:nvSpPr>
        <p:spPr>
          <a:xfrm>
            <a:off x="6282090" y="299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2" name="object 2662"/>
          <p:cNvSpPr/>
          <p:nvPr/>
        </p:nvSpPr>
        <p:spPr>
          <a:xfrm>
            <a:off x="6575786" y="3161470"/>
            <a:ext cx="33065" cy="28074"/>
          </a:xfrm>
          <a:prstGeom prst="rect">
            <a:avLst/>
          </a:prstGeom>
          <a:blipFill>
            <a:blip r:embed="rId4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63" name="object 2663"/>
          <p:cNvSpPr/>
          <p:nvPr/>
        </p:nvSpPr>
        <p:spPr>
          <a:xfrm>
            <a:off x="6575786" y="316147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72"/>
                </a:moveTo>
                <a:lnTo>
                  <a:pt x="0" y="22485"/>
                </a:lnTo>
                <a:lnTo>
                  <a:pt x="6544" y="28074"/>
                </a:lnTo>
                <a:lnTo>
                  <a:pt x="13260" y="28074"/>
                </a:lnTo>
                <a:lnTo>
                  <a:pt x="21879" y="27024"/>
                </a:lnTo>
                <a:lnTo>
                  <a:pt x="28073" y="23865"/>
                </a:lnTo>
                <a:lnTo>
                  <a:pt x="31812" y="18586"/>
                </a:lnTo>
                <a:lnTo>
                  <a:pt x="33065" y="11172"/>
                </a:lnTo>
                <a:lnTo>
                  <a:pt x="33065" y="5589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589"/>
                </a:lnTo>
                <a:lnTo>
                  <a:pt x="0" y="11172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4" name="object 2664"/>
          <p:cNvSpPr/>
          <p:nvPr/>
        </p:nvSpPr>
        <p:spPr>
          <a:xfrm>
            <a:off x="6529619" y="3071394"/>
            <a:ext cx="32900" cy="28085"/>
          </a:xfrm>
          <a:prstGeom prst="rect">
            <a:avLst/>
          </a:prstGeom>
          <a:blipFill>
            <a:blip r:embed="rId4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65" name="object 2665"/>
          <p:cNvSpPr/>
          <p:nvPr/>
        </p:nvSpPr>
        <p:spPr>
          <a:xfrm>
            <a:off x="6529619" y="3071394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44" y="28085"/>
                </a:lnTo>
                <a:lnTo>
                  <a:pt x="13260" y="28085"/>
                </a:lnTo>
                <a:lnTo>
                  <a:pt x="21853" y="27032"/>
                </a:lnTo>
                <a:lnTo>
                  <a:pt x="27991" y="23867"/>
                </a:lnTo>
                <a:lnTo>
                  <a:pt x="31673" y="18578"/>
                </a:lnTo>
                <a:lnTo>
                  <a:pt x="32900" y="11155"/>
                </a:lnTo>
                <a:lnTo>
                  <a:pt x="32900" y="5605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6" name="object 2666"/>
          <p:cNvSpPr/>
          <p:nvPr/>
        </p:nvSpPr>
        <p:spPr>
          <a:xfrm>
            <a:off x="6513086" y="3096677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5549"/>
                </a:moveTo>
                <a:lnTo>
                  <a:pt x="19804" y="0"/>
                </a:lnTo>
              </a:path>
            </a:pathLst>
          </a:custGeom>
          <a:ln w="56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7" name="object 2667"/>
          <p:cNvSpPr/>
          <p:nvPr/>
        </p:nvSpPr>
        <p:spPr>
          <a:xfrm>
            <a:off x="6539442" y="30966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8" name="object 2668"/>
          <p:cNvSpPr/>
          <p:nvPr/>
        </p:nvSpPr>
        <p:spPr>
          <a:xfrm>
            <a:off x="6519631" y="3102227"/>
            <a:ext cx="20320" cy="6350"/>
          </a:xfrm>
          <a:custGeom>
            <a:avLst/>
            <a:gdLst/>
            <a:ahLst/>
            <a:cxnLst/>
            <a:rect l="l" t="t" r="r" b="b"/>
            <a:pathLst>
              <a:path w="20320" h="6350">
                <a:moveTo>
                  <a:pt x="19811" y="0"/>
                </a:moveTo>
                <a:lnTo>
                  <a:pt x="0" y="5774"/>
                </a:lnTo>
              </a:path>
            </a:pathLst>
          </a:custGeom>
          <a:ln w="56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9" name="object 2669"/>
          <p:cNvSpPr/>
          <p:nvPr/>
        </p:nvSpPr>
        <p:spPr>
          <a:xfrm>
            <a:off x="6513086" y="3108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0" name="object 2670"/>
          <p:cNvSpPr/>
          <p:nvPr/>
        </p:nvSpPr>
        <p:spPr>
          <a:xfrm>
            <a:off x="7341096" y="2744735"/>
            <a:ext cx="33117" cy="28197"/>
          </a:xfrm>
          <a:prstGeom prst="rect">
            <a:avLst/>
          </a:prstGeom>
          <a:blipFill>
            <a:blip r:embed="rId4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71" name="object 2671"/>
          <p:cNvSpPr/>
          <p:nvPr/>
        </p:nvSpPr>
        <p:spPr>
          <a:xfrm>
            <a:off x="7341096" y="274473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591"/>
                </a:lnTo>
                <a:lnTo>
                  <a:pt x="6768" y="28197"/>
                </a:lnTo>
                <a:lnTo>
                  <a:pt x="13273" y="28197"/>
                </a:lnTo>
                <a:lnTo>
                  <a:pt x="21918" y="27145"/>
                </a:lnTo>
                <a:lnTo>
                  <a:pt x="28123" y="23979"/>
                </a:lnTo>
                <a:lnTo>
                  <a:pt x="31865" y="18690"/>
                </a:lnTo>
                <a:lnTo>
                  <a:pt x="33117" y="11267"/>
                </a:lnTo>
                <a:lnTo>
                  <a:pt x="33117" y="5718"/>
                </a:lnTo>
                <a:lnTo>
                  <a:pt x="26415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718"/>
                </a:lnTo>
                <a:lnTo>
                  <a:pt x="0" y="11267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2" name="object 2672"/>
          <p:cNvSpPr/>
          <p:nvPr/>
        </p:nvSpPr>
        <p:spPr>
          <a:xfrm>
            <a:off x="7370730" y="278689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718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3" name="object 2673"/>
          <p:cNvSpPr/>
          <p:nvPr/>
        </p:nvSpPr>
        <p:spPr>
          <a:xfrm>
            <a:off x="7370730" y="2775736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702" y="11155"/>
                </a:lnTo>
              </a:path>
            </a:pathLst>
          </a:custGeom>
          <a:ln w="62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4" name="object 2674"/>
          <p:cNvSpPr/>
          <p:nvPr/>
        </p:nvSpPr>
        <p:spPr>
          <a:xfrm>
            <a:off x="7377433" y="2792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5" name="object 2675"/>
          <p:cNvSpPr/>
          <p:nvPr/>
        </p:nvSpPr>
        <p:spPr>
          <a:xfrm>
            <a:off x="6912339" y="3257142"/>
            <a:ext cx="32920" cy="28214"/>
          </a:xfrm>
          <a:prstGeom prst="rect">
            <a:avLst/>
          </a:prstGeom>
          <a:blipFill>
            <a:blip r:embed="rId4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76" name="object 2676"/>
          <p:cNvSpPr/>
          <p:nvPr/>
        </p:nvSpPr>
        <p:spPr>
          <a:xfrm>
            <a:off x="6912339" y="325714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625"/>
                </a:lnTo>
                <a:lnTo>
                  <a:pt x="6570" y="28214"/>
                </a:lnTo>
                <a:lnTo>
                  <a:pt x="13141" y="28214"/>
                </a:lnTo>
                <a:lnTo>
                  <a:pt x="21832" y="27164"/>
                </a:lnTo>
                <a:lnTo>
                  <a:pt x="28008" y="24006"/>
                </a:lnTo>
                <a:lnTo>
                  <a:pt x="31696" y="18726"/>
                </a:lnTo>
                <a:lnTo>
                  <a:pt x="32920" y="11312"/>
                </a:lnTo>
                <a:lnTo>
                  <a:pt x="32920" y="5729"/>
                </a:lnTo>
                <a:lnTo>
                  <a:pt x="26415" y="0"/>
                </a:lnTo>
                <a:lnTo>
                  <a:pt x="13141" y="0"/>
                </a:lnTo>
                <a:lnTo>
                  <a:pt x="6570" y="0"/>
                </a:lnTo>
                <a:lnTo>
                  <a:pt x="0" y="5729"/>
                </a:lnTo>
                <a:lnTo>
                  <a:pt x="0" y="11312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7" name="object 2677"/>
          <p:cNvSpPr/>
          <p:nvPr/>
        </p:nvSpPr>
        <p:spPr>
          <a:xfrm>
            <a:off x="6889143" y="3248761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0"/>
                </a:moveTo>
                <a:lnTo>
                  <a:pt x="19778" y="11178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8" name="object 2678"/>
          <p:cNvSpPr/>
          <p:nvPr/>
        </p:nvSpPr>
        <p:spPr>
          <a:xfrm>
            <a:off x="6895846" y="325993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19778" y="11312"/>
                </a:moveTo>
                <a:lnTo>
                  <a:pt x="0" y="0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9" name="object 2679"/>
          <p:cNvSpPr/>
          <p:nvPr/>
        </p:nvSpPr>
        <p:spPr>
          <a:xfrm>
            <a:off x="6889143" y="32543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0" name="object 2680"/>
          <p:cNvSpPr/>
          <p:nvPr/>
        </p:nvSpPr>
        <p:spPr>
          <a:xfrm>
            <a:off x="6948545" y="329373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583"/>
                </a:moveTo>
                <a:lnTo>
                  <a:pt x="0" y="0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1" name="object 2681"/>
          <p:cNvSpPr/>
          <p:nvPr/>
        </p:nvSpPr>
        <p:spPr>
          <a:xfrm>
            <a:off x="6941974" y="328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2" name="object 2682"/>
          <p:cNvSpPr/>
          <p:nvPr/>
        </p:nvSpPr>
        <p:spPr>
          <a:xfrm>
            <a:off x="6941974" y="3282565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0" y="0"/>
                </a:moveTo>
                <a:lnTo>
                  <a:pt x="13141" y="11172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3" name="object 2683"/>
          <p:cNvSpPr/>
          <p:nvPr/>
        </p:nvSpPr>
        <p:spPr>
          <a:xfrm>
            <a:off x="6961819" y="3293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4" name="object 2684"/>
          <p:cNvSpPr/>
          <p:nvPr/>
        </p:nvSpPr>
        <p:spPr>
          <a:xfrm>
            <a:off x="6239359" y="2969982"/>
            <a:ext cx="32907" cy="28197"/>
          </a:xfrm>
          <a:prstGeom prst="rect">
            <a:avLst/>
          </a:prstGeom>
          <a:blipFill>
            <a:blip r:embed="rId4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85" name="object 2685"/>
          <p:cNvSpPr/>
          <p:nvPr/>
        </p:nvSpPr>
        <p:spPr>
          <a:xfrm>
            <a:off x="6239359" y="296998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51" y="28197"/>
                </a:lnTo>
                <a:lnTo>
                  <a:pt x="13102" y="28197"/>
                </a:lnTo>
                <a:lnTo>
                  <a:pt x="21791" y="27130"/>
                </a:lnTo>
                <a:lnTo>
                  <a:pt x="27977" y="23944"/>
                </a:lnTo>
                <a:lnTo>
                  <a:pt x="31677" y="18666"/>
                </a:lnTo>
                <a:lnTo>
                  <a:pt x="32907" y="11324"/>
                </a:lnTo>
                <a:lnTo>
                  <a:pt x="32907" y="5605"/>
                </a:lnTo>
                <a:lnTo>
                  <a:pt x="26362" y="0"/>
                </a:lnTo>
                <a:lnTo>
                  <a:pt x="13102" y="0"/>
                </a:lnTo>
                <a:lnTo>
                  <a:pt x="6551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6" name="object 2686"/>
          <p:cNvSpPr/>
          <p:nvPr/>
        </p:nvSpPr>
        <p:spPr>
          <a:xfrm>
            <a:off x="7301472" y="2834767"/>
            <a:ext cx="33117" cy="28253"/>
          </a:xfrm>
          <a:prstGeom prst="rect">
            <a:avLst/>
          </a:prstGeom>
          <a:blipFill>
            <a:blip r:embed="rId4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87" name="object 2687"/>
          <p:cNvSpPr/>
          <p:nvPr/>
        </p:nvSpPr>
        <p:spPr>
          <a:xfrm>
            <a:off x="7301472" y="283476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768" y="28253"/>
                </a:lnTo>
                <a:lnTo>
                  <a:pt x="13273" y="28253"/>
                </a:lnTo>
                <a:lnTo>
                  <a:pt x="21973" y="27201"/>
                </a:lnTo>
                <a:lnTo>
                  <a:pt x="28173" y="24035"/>
                </a:lnTo>
                <a:lnTo>
                  <a:pt x="31883" y="18746"/>
                </a:lnTo>
                <a:lnTo>
                  <a:pt x="33117" y="11324"/>
                </a:lnTo>
                <a:lnTo>
                  <a:pt x="33117" y="5774"/>
                </a:lnTo>
                <a:lnTo>
                  <a:pt x="26546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774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8" name="object 2688"/>
          <p:cNvSpPr/>
          <p:nvPr/>
        </p:nvSpPr>
        <p:spPr>
          <a:xfrm>
            <a:off x="7351083" y="2826414"/>
            <a:ext cx="19685" cy="11430"/>
          </a:xfrm>
          <a:custGeom>
            <a:avLst/>
            <a:gdLst/>
            <a:ahLst/>
            <a:cxnLst/>
            <a:rect l="l" t="t" r="r" b="b"/>
            <a:pathLst>
              <a:path w="19684" h="11430">
                <a:moveTo>
                  <a:pt x="19647" y="0"/>
                </a:moveTo>
                <a:lnTo>
                  <a:pt x="0" y="11155"/>
                </a:lnTo>
              </a:path>
            </a:pathLst>
          </a:custGeom>
          <a:ln w="58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9" name="object 2689"/>
          <p:cNvSpPr/>
          <p:nvPr/>
        </p:nvSpPr>
        <p:spPr>
          <a:xfrm>
            <a:off x="7344381" y="28432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0" name="object 2690"/>
          <p:cNvSpPr/>
          <p:nvPr/>
        </p:nvSpPr>
        <p:spPr>
          <a:xfrm>
            <a:off x="7344381" y="2826414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873"/>
                </a:moveTo>
                <a:lnTo>
                  <a:pt x="13273" y="0"/>
                </a:lnTo>
              </a:path>
            </a:pathLst>
          </a:custGeom>
          <a:ln w="61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1" name="object 2691"/>
          <p:cNvSpPr/>
          <p:nvPr/>
        </p:nvSpPr>
        <p:spPr>
          <a:xfrm>
            <a:off x="7364225" y="28206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2" name="object 2692"/>
          <p:cNvSpPr/>
          <p:nvPr/>
        </p:nvSpPr>
        <p:spPr>
          <a:xfrm>
            <a:off x="7331305" y="2877092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570" y="11211"/>
                </a:moveTo>
                <a:lnTo>
                  <a:pt x="0" y="0"/>
                </a:lnTo>
              </a:path>
            </a:pathLst>
          </a:custGeom>
          <a:ln w="63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3" name="object 2693"/>
          <p:cNvSpPr/>
          <p:nvPr/>
        </p:nvSpPr>
        <p:spPr>
          <a:xfrm>
            <a:off x="7337876" y="2871374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505" y="11324"/>
                </a:lnTo>
              </a:path>
            </a:pathLst>
          </a:custGeom>
          <a:ln w="63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4" name="object 2694"/>
          <p:cNvSpPr/>
          <p:nvPr/>
        </p:nvSpPr>
        <p:spPr>
          <a:xfrm>
            <a:off x="7344381" y="2888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5" name="object 2695"/>
          <p:cNvSpPr/>
          <p:nvPr/>
        </p:nvSpPr>
        <p:spPr>
          <a:xfrm>
            <a:off x="7298252" y="284328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605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6" name="object 2696"/>
          <p:cNvSpPr/>
          <p:nvPr/>
        </p:nvSpPr>
        <p:spPr>
          <a:xfrm>
            <a:off x="7311460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7" name="object 2697"/>
          <p:cNvSpPr/>
          <p:nvPr/>
        </p:nvSpPr>
        <p:spPr>
          <a:xfrm>
            <a:off x="7298252" y="2848894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13207" y="5605"/>
                </a:moveTo>
                <a:lnTo>
                  <a:pt x="0" y="0"/>
                </a:lnTo>
              </a:path>
            </a:pathLst>
          </a:custGeom>
          <a:ln w="57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8" name="object 2698"/>
          <p:cNvSpPr/>
          <p:nvPr/>
        </p:nvSpPr>
        <p:spPr>
          <a:xfrm>
            <a:off x="7291682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9" name="object 2699"/>
          <p:cNvSpPr/>
          <p:nvPr/>
        </p:nvSpPr>
        <p:spPr>
          <a:xfrm>
            <a:off x="6707719" y="3189545"/>
            <a:ext cx="33052" cy="28214"/>
          </a:xfrm>
          <a:prstGeom prst="rect">
            <a:avLst/>
          </a:prstGeom>
          <a:blipFill>
            <a:blip r:embed="rId4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00" name="object 2700"/>
          <p:cNvSpPr/>
          <p:nvPr/>
        </p:nvSpPr>
        <p:spPr>
          <a:xfrm>
            <a:off x="6707719" y="318954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25"/>
                </a:lnTo>
                <a:lnTo>
                  <a:pt x="6570" y="28214"/>
                </a:lnTo>
                <a:lnTo>
                  <a:pt x="13273" y="28214"/>
                </a:lnTo>
                <a:lnTo>
                  <a:pt x="21880" y="27164"/>
                </a:lnTo>
                <a:lnTo>
                  <a:pt x="28066" y="24006"/>
                </a:lnTo>
                <a:lnTo>
                  <a:pt x="31800" y="18726"/>
                </a:lnTo>
                <a:lnTo>
                  <a:pt x="33052" y="11312"/>
                </a:lnTo>
                <a:lnTo>
                  <a:pt x="33052" y="572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1" name="object 2701"/>
          <p:cNvSpPr/>
          <p:nvPr/>
        </p:nvSpPr>
        <p:spPr>
          <a:xfrm>
            <a:off x="7360940" y="2789807"/>
            <a:ext cx="33052" cy="28085"/>
          </a:xfrm>
          <a:prstGeom prst="rect">
            <a:avLst/>
          </a:prstGeom>
          <a:blipFill>
            <a:blip r:embed="rId4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02" name="object 2702"/>
          <p:cNvSpPr/>
          <p:nvPr/>
        </p:nvSpPr>
        <p:spPr>
          <a:xfrm>
            <a:off x="7360940" y="278980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479"/>
                </a:lnTo>
                <a:lnTo>
                  <a:pt x="6570" y="28085"/>
                </a:lnTo>
                <a:lnTo>
                  <a:pt x="13273" y="28085"/>
                </a:lnTo>
                <a:lnTo>
                  <a:pt x="21880" y="27033"/>
                </a:lnTo>
                <a:lnTo>
                  <a:pt x="28066" y="23874"/>
                </a:lnTo>
                <a:lnTo>
                  <a:pt x="31800" y="18602"/>
                </a:lnTo>
                <a:lnTo>
                  <a:pt x="33052" y="11211"/>
                </a:lnTo>
                <a:lnTo>
                  <a:pt x="33052" y="5605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3" name="object 2703"/>
          <p:cNvSpPr/>
          <p:nvPr/>
        </p:nvSpPr>
        <p:spPr>
          <a:xfrm>
            <a:off x="7397277" y="2809540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7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4" name="object 2704"/>
          <p:cNvSpPr/>
          <p:nvPr/>
        </p:nvSpPr>
        <p:spPr>
          <a:xfrm>
            <a:off x="7390575" y="28095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5" name="object 2705"/>
          <p:cNvSpPr/>
          <p:nvPr/>
        </p:nvSpPr>
        <p:spPr>
          <a:xfrm>
            <a:off x="7390575" y="2803766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5774"/>
                </a:moveTo>
                <a:lnTo>
                  <a:pt x="6702" y="0"/>
                </a:lnTo>
              </a:path>
            </a:pathLst>
          </a:custGeom>
          <a:ln w="59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6" name="object 2706"/>
          <p:cNvSpPr/>
          <p:nvPr/>
        </p:nvSpPr>
        <p:spPr>
          <a:xfrm>
            <a:off x="7403848" y="28037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7" name="object 2707"/>
          <p:cNvSpPr/>
          <p:nvPr/>
        </p:nvSpPr>
        <p:spPr>
          <a:xfrm>
            <a:off x="6991453" y="3358542"/>
            <a:ext cx="33052" cy="28209"/>
          </a:xfrm>
          <a:prstGeom prst="rect">
            <a:avLst/>
          </a:prstGeom>
          <a:blipFill>
            <a:blip r:embed="rId4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08" name="object 2708"/>
          <p:cNvSpPr/>
          <p:nvPr/>
        </p:nvSpPr>
        <p:spPr>
          <a:xfrm>
            <a:off x="6991453" y="335854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505" y="28209"/>
                </a:lnTo>
                <a:lnTo>
                  <a:pt x="13273" y="28209"/>
                </a:lnTo>
                <a:lnTo>
                  <a:pt x="21880" y="27140"/>
                </a:lnTo>
                <a:lnTo>
                  <a:pt x="28066" y="23950"/>
                </a:lnTo>
                <a:lnTo>
                  <a:pt x="31800" y="18666"/>
                </a:lnTo>
                <a:lnTo>
                  <a:pt x="33052" y="11312"/>
                </a:lnTo>
                <a:lnTo>
                  <a:pt x="33052" y="5583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58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9" name="object 2709"/>
          <p:cNvSpPr/>
          <p:nvPr/>
        </p:nvSpPr>
        <p:spPr>
          <a:xfrm>
            <a:off x="7021089" y="335574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0"/>
                </a:moveTo>
                <a:lnTo>
                  <a:pt x="0" y="5589"/>
                </a:lnTo>
              </a:path>
            </a:pathLst>
          </a:custGeom>
          <a:ln w="59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0" name="object 2710"/>
          <p:cNvSpPr/>
          <p:nvPr/>
        </p:nvSpPr>
        <p:spPr>
          <a:xfrm>
            <a:off x="7021089" y="33669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1" name="object 2711"/>
          <p:cNvSpPr/>
          <p:nvPr/>
        </p:nvSpPr>
        <p:spPr>
          <a:xfrm>
            <a:off x="7017815" y="3364128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5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2" name="object 2712"/>
          <p:cNvSpPr/>
          <p:nvPr/>
        </p:nvSpPr>
        <p:spPr>
          <a:xfrm>
            <a:off x="7021089" y="33557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3" name="object 2713"/>
          <p:cNvSpPr/>
          <p:nvPr/>
        </p:nvSpPr>
        <p:spPr>
          <a:xfrm>
            <a:off x="6767186" y="3122072"/>
            <a:ext cx="32854" cy="28085"/>
          </a:xfrm>
          <a:prstGeom prst="rect">
            <a:avLst/>
          </a:prstGeom>
          <a:blipFill>
            <a:blip r:embed="rId4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14" name="object 2714"/>
          <p:cNvSpPr/>
          <p:nvPr/>
        </p:nvSpPr>
        <p:spPr>
          <a:xfrm>
            <a:off x="6767186" y="312207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89"/>
                </a:moveTo>
                <a:lnTo>
                  <a:pt x="0" y="22502"/>
                </a:lnTo>
                <a:lnTo>
                  <a:pt x="6505" y="28085"/>
                </a:lnTo>
                <a:lnTo>
                  <a:pt x="13076" y="28085"/>
                </a:lnTo>
                <a:lnTo>
                  <a:pt x="21766" y="27036"/>
                </a:lnTo>
                <a:lnTo>
                  <a:pt x="27943" y="23879"/>
                </a:lnTo>
                <a:lnTo>
                  <a:pt x="31631" y="18602"/>
                </a:lnTo>
                <a:lnTo>
                  <a:pt x="32854" y="11189"/>
                </a:lnTo>
                <a:lnTo>
                  <a:pt x="32854" y="5605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605"/>
                </a:lnTo>
                <a:lnTo>
                  <a:pt x="0" y="1118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5" name="object 2715"/>
          <p:cNvSpPr/>
          <p:nvPr/>
        </p:nvSpPr>
        <p:spPr>
          <a:xfrm>
            <a:off x="7050855" y="3290940"/>
            <a:ext cx="32920" cy="28214"/>
          </a:xfrm>
          <a:prstGeom prst="rect">
            <a:avLst/>
          </a:prstGeom>
          <a:blipFill>
            <a:blip r:embed="rId4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16" name="object 2716"/>
          <p:cNvSpPr/>
          <p:nvPr/>
        </p:nvSpPr>
        <p:spPr>
          <a:xfrm>
            <a:off x="7050855" y="3290940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491"/>
                </a:lnTo>
                <a:lnTo>
                  <a:pt x="6570" y="28214"/>
                </a:lnTo>
                <a:lnTo>
                  <a:pt x="13076" y="28214"/>
                </a:lnTo>
                <a:lnTo>
                  <a:pt x="21776" y="27145"/>
                </a:lnTo>
                <a:lnTo>
                  <a:pt x="27975" y="23955"/>
                </a:lnTo>
                <a:lnTo>
                  <a:pt x="31686" y="18669"/>
                </a:lnTo>
                <a:lnTo>
                  <a:pt x="32920" y="11312"/>
                </a:lnTo>
                <a:lnTo>
                  <a:pt x="32920" y="5589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7" name="object 2717"/>
          <p:cNvSpPr/>
          <p:nvPr/>
        </p:nvSpPr>
        <p:spPr>
          <a:xfrm>
            <a:off x="7047570" y="332194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9"/>
                </a:moveTo>
                <a:lnTo>
                  <a:pt x="657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8" name="object 2718"/>
          <p:cNvSpPr/>
          <p:nvPr/>
        </p:nvSpPr>
        <p:spPr>
          <a:xfrm>
            <a:off x="7060712" y="33219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9" name="object 2719"/>
          <p:cNvSpPr/>
          <p:nvPr/>
        </p:nvSpPr>
        <p:spPr>
          <a:xfrm>
            <a:off x="7054141" y="332194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9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0" name="object 2720"/>
          <p:cNvSpPr/>
          <p:nvPr/>
        </p:nvSpPr>
        <p:spPr>
          <a:xfrm>
            <a:off x="7047570" y="33331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1" name="object 2721"/>
          <p:cNvSpPr/>
          <p:nvPr/>
        </p:nvSpPr>
        <p:spPr>
          <a:xfrm>
            <a:off x="6219554" y="3065676"/>
            <a:ext cx="32907" cy="28197"/>
          </a:xfrm>
          <a:prstGeom prst="rect">
            <a:avLst/>
          </a:prstGeom>
          <a:blipFill>
            <a:blip r:embed="rId4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22" name="object 2722"/>
          <p:cNvSpPr/>
          <p:nvPr/>
        </p:nvSpPr>
        <p:spPr>
          <a:xfrm>
            <a:off x="6219554" y="306567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591"/>
                </a:lnTo>
                <a:lnTo>
                  <a:pt x="6544" y="28197"/>
                </a:lnTo>
                <a:lnTo>
                  <a:pt x="13095" y="28197"/>
                </a:lnTo>
                <a:lnTo>
                  <a:pt x="21785" y="27145"/>
                </a:lnTo>
                <a:lnTo>
                  <a:pt x="27974" y="23986"/>
                </a:lnTo>
                <a:lnTo>
                  <a:pt x="31676" y="18714"/>
                </a:lnTo>
                <a:lnTo>
                  <a:pt x="32907" y="11324"/>
                </a:lnTo>
                <a:lnTo>
                  <a:pt x="32907" y="5718"/>
                </a:lnTo>
                <a:lnTo>
                  <a:pt x="26356" y="0"/>
                </a:lnTo>
                <a:lnTo>
                  <a:pt x="13095" y="0"/>
                </a:lnTo>
                <a:lnTo>
                  <a:pt x="6544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3" name="object 2723"/>
          <p:cNvSpPr/>
          <p:nvPr/>
        </p:nvSpPr>
        <p:spPr>
          <a:xfrm>
            <a:off x="6239364" y="3060070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6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4" name="object 2724"/>
          <p:cNvSpPr/>
          <p:nvPr/>
        </p:nvSpPr>
        <p:spPr>
          <a:xfrm>
            <a:off x="6242638" y="30684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5" name="object 2725"/>
          <p:cNvSpPr/>
          <p:nvPr/>
        </p:nvSpPr>
        <p:spPr>
          <a:xfrm>
            <a:off x="6232648" y="3065676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6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6" name="object 2726"/>
          <p:cNvSpPr/>
          <p:nvPr/>
        </p:nvSpPr>
        <p:spPr>
          <a:xfrm>
            <a:off x="6235922" y="30572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7" name="object 2727"/>
          <p:cNvSpPr/>
          <p:nvPr/>
        </p:nvSpPr>
        <p:spPr>
          <a:xfrm>
            <a:off x="6242638" y="300658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0" y="16873"/>
                </a:moveTo>
                <a:lnTo>
                  <a:pt x="13095" y="0"/>
                </a:lnTo>
              </a:path>
            </a:pathLst>
          </a:custGeom>
          <a:ln w="61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8" name="object 2728"/>
          <p:cNvSpPr/>
          <p:nvPr/>
        </p:nvSpPr>
        <p:spPr>
          <a:xfrm>
            <a:off x="6255734" y="30009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9" name="object 2729"/>
          <p:cNvSpPr/>
          <p:nvPr/>
        </p:nvSpPr>
        <p:spPr>
          <a:xfrm>
            <a:off x="6249183" y="3000983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5" h="22860">
                <a:moveTo>
                  <a:pt x="6551" y="0"/>
                </a:moveTo>
                <a:lnTo>
                  <a:pt x="0" y="22479"/>
                </a:lnTo>
              </a:path>
            </a:pathLst>
          </a:custGeom>
          <a:ln w="64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0" name="object 2730"/>
          <p:cNvSpPr/>
          <p:nvPr/>
        </p:nvSpPr>
        <p:spPr>
          <a:xfrm>
            <a:off x="6249183" y="30290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1" name="object 2731"/>
          <p:cNvSpPr/>
          <p:nvPr/>
        </p:nvSpPr>
        <p:spPr>
          <a:xfrm>
            <a:off x="6265720" y="2964320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7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2" name="object 2732"/>
          <p:cNvSpPr/>
          <p:nvPr/>
        </p:nvSpPr>
        <p:spPr>
          <a:xfrm>
            <a:off x="6268994" y="29727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3" name="object 2733"/>
          <p:cNvSpPr/>
          <p:nvPr/>
        </p:nvSpPr>
        <p:spPr>
          <a:xfrm>
            <a:off x="6259169" y="2969982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6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4" name="object 2734"/>
          <p:cNvSpPr/>
          <p:nvPr/>
        </p:nvSpPr>
        <p:spPr>
          <a:xfrm>
            <a:off x="6262443" y="29614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5" name="object 2735"/>
          <p:cNvSpPr/>
          <p:nvPr/>
        </p:nvSpPr>
        <p:spPr>
          <a:xfrm>
            <a:off x="7321317" y="2879895"/>
            <a:ext cx="33052" cy="28197"/>
          </a:xfrm>
          <a:prstGeom prst="rect">
            <a:avLst/>
          </a:prstGeom>
          <a:blipFill>
            <a:blip r:embed="rId4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36" name="object 2736"/>
          <p:cNvSpPr/>
          <p:nvPr/>
        </p:nvSpPr>
        <p:spPr>
          <a:xfrm>
            <a:off x="7321317" y="287989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02" y="28197"/>
                </a:lnTo>
                <a:lnTo>
                  <a:pt x="13273" y="28197"/>
                </a:lnTo>
                <a:lnTo>
                  <a:pt x="21963" y="27130"/>
                </a:lnTo>
                <a:lnTo>
                  <a:pt x="28140" y="23944"/>
                </a:lnTo>
                <a:lnTo>
                  <a:pt x="31828" y="18666"/>
                </a:lnTo>
                <a:lnTo>
                  <a:pt x="33052" y="11324"/>
                </a:lnTo>
                <a:lnTo>
                  <a:pt x="33052" y="5605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7" name="object 2737"/>
          <p:cNvSpPr/>
          <p:nvPr/>
        </p:nvSpPr>
        <p:spPr>
          <a:xfrm>
            <a:off x="6470191" y="3093874"/>
            <a:ext cx="33071" cy="28197"/>
          </a:xfrm>
          <a:prstGeom prst="rect">
            <a:avLst/>
          </a:prstGeom>
          <a:blipFill>
            <a:blip r:embed="rId4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38" name="object 2738"/>
          <p:cNvSpPr/>
          <p:nvPr/>
        </p:nvSpPr>
        <p:spPr>
          <a:xfrm>
            <a:off x="6470191" y="3093874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15" y="28197"/>
                </a:lnTo>
                <a:lnTo>
                  <a:pt x="13260" y="28197"/>
                </a:lnTo>
                <a:lnTo>
                  <a:pt x="21880" y="27130"/>
                </a:lnTo>
                <a:lnTo>
                  <a:pt x="28076" y="23944"/>
                </a:lnTo>
                <a:lnTo>
                  <a:pt x="31817" y="18666"/>
                </a:lnTo>
                <a:lnTo>
                  <a:pt x="33071" y="11324"/>
                </a:lnTo>
                <a:lnTo>
                  <a:pt x="33071" y="5605"/>
                </a:lnTo>
                <a:lnTo>
                  <a:pt x="26356" y="0"/>
                </a:lnTo>
                <a:lnTo>
                  <a:pt x="13260" y="0"/>
                </a:lnTo>
                <a:lnTo>
                  <a:pt x="6715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9" name="object 2739"/>
          <p:cNvSpPr/>
          <p:nvPr/>
        </p:nvSpPr>
        <p:spPr>
          <a:xfrm>
            <a:off x="6846235" y="3223343"/>
            <a:ext cx="33052" cy="28214"/>
          </a:xfrm>
          <a:prstGeom prst="rect">
            <a:avLst/>
          </a:prstGeom>
          <a:blipFill>
            <a:blip r:embed="rId4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40" name="object 2740"/>
          <p:cNvSpPr/>
          <p:nvPr/>
        </p:nvSpPr>
        <p:spPr>
          <a:xfrm>
            <a:off x="6846235" y="322334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25"/>
                </a:lnTo>
                <a:lnTo>
                  <a:pt x="6702" y="28214"/>
                </a:lnTo>
                <a:lnTo>
                  <a:pt x="13273" y="28214"/>
                </a:lnTo>
                <a:lnTo>
                  <a:pt x="21963" y="27164"/>
                </a:lnTo>
                <a:lnTo>
                  <a:pt x="28140" y="24006"/>
                </a:lnTo>
                <a:lnTo>
                  <a:pt x="31828" y="18726"/>
                </a:lnTo>
                <a:lnTo>
                  <a:pt x="33052" y="11312"/>
                </a:lnTo>
                <a:lnTo>
                  <a:pt x="33052" y="5729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29"/>
                </a:lnTo>
                <a:lnTo>
                  <a:pt x="0" y="1131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1" name="object 2741"/>
          <p:cNvSpPr/>
          <p:nvPr/>
        </p:nvSpPr>
        <p:spPr>
          <a:xfrm>
            <a:off x="6842949" y="325435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9"/>
                </a:moveTo>
                <a:lnTo>
                  <a:pt x="657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2" name="object 2742"/>
          <p:cNvSpPr/>
          <p:nvPr/>
        </p:nvSpPr>
        <p:spPr>
          <a:xfrm>
            <a:off x="6856223" y="32543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3" name="object 2743"/>
          <p:cNvSpPr/>
          <p:nvPr/>
        </p:nvSpPr>
        <p:spPr>
          <a:xfrm>
            <a:off x="6849520" y="325435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0"/>
                </a:moveTo>
                <a:lnTo>
                  <a:pt x="0" y="5589"/>
                </a:lnTo>
              </a:path>
            </a:pathLst>
          </a:custGeom>
          <a:ln w="59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4" name="object 2744"/>
          <p:cNvSpPr/>
          <p:nvPr/>
        </p:nvSpPr>
        <p:spPr>
          <a:xfrm>
            <a:off x="6842949" y="3265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5" name="object 2745"/>
          <p:cNvSpPr/>
          <p:nvPr/>
        </p:nvSpPr>
        <p:spPr>
          <a:xfrm>
            <a:off x="6876002" y="321496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9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6" name="object 2746"/>
          <p:cNvSpPr/>
          <p:nvPr/>
        </p:nvSpPr>
        <p:spPr>
          <a:xfrm>
            <a:off x="6876002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7" name="object 2747"/>
          <p:cNvSpPr/>
          <p:nvPr/>
        </p:nvSpPr>
        <p:spPr>
          <a:xfrm>
            <a:off x="6872727" y="3223343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5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8" name="object 2748"/>
          <p:cNvSpPr/>
          <p:nvPr/>
        </p:nvSpPr>
        <p:spPr>
          <a:xfrm>
            <a:off x="6876002" y="3214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9" name="object 2749"/>
          <p:cNvSpPr/>
          <p:nvPr/>
        </p:nvSpPr>
        <p:spPr>
          <a:xfrm>
            <a:off x="6424023" y="3003786"/>
            <a:ext cx="33071" cy="28197"/>
          </a:xfrm>
          <a:prstGeom prst="rect">
            <a:avLst/>
          </a:prstGeom>
          <a:blipFill>
            <a:blip r:embed="rId4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50" name="object 2750"/>
          <p:cNvSpPr/>
          <p:nvPr/>
        </p:nvSpPr>
        <p:spPr>
          <a:xfrm>
            <a:off x="6424023" y="300378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51" y="28197"/>
                </a:lnTo>
                <a:lnTo>
                  <a:pt x="13260" y="28197"/>
                </a:lnTo>
                <a:lnTo>
                  <a:pt x="21880" y="27130"/>
                </a:lnTo>
                <a:lnTo>
                  <a:pt x="28076" y="23944"/>
                </a:lnTo>
                <a:lnTo>
                  <a:pt x="31817" y="18666"/>
                </a:lnTo>
                <a:lnTo>
                  <a:pt x="33071" y="11324"/>
                </a:lnTo>
                <a:lnTo>
                  <a:pt x="33071" y="5605"/>
                </a:lnTo>
                <a:lnTo>
                  <a:pt x="26356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1" name="object 2751"/>
          <p:cNvSpPr/>
          <p:nvPr/>
        </p:nvSpPr>
        <p:spPr>
          <a:xfrm>
            <a:off x="6437288" y="3045971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15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2" name="object 2752"/>
          <p:cNvSpPr/>
          <p:nvPr/>
        </p:nvSpPr>
        <p:spPr>
          <a:xfrm>
            <a:off x="6443833" y="3040365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15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3" name="object 2753"/>
          <p:cNvSpPr/>
          <p:nvPr/>
        </p:nvSpPr>
        <p:spPr>
          <a:xfrm>
            <a:off x="6447107" y="3051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4" name="object 2754"/>
          <p:cNvSpPr/>
          <p:nvPr/>
        </p:nvSpPr>
        <p:spPr>
          <a:xfrm>
            <a:off x="6460368" y="3079747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5" h="11430">
                <a:moveTo>
                  <a:pt x="0" y="0"/>
                </a:moveTo>
                <a:lnTo>
                  <a:pt x="13095" y="11324"/>
                </a:lnTo>
              </a:path>
            </a:pathLst>
          </a:custGeom>
          <a:ln w="59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5" name="object 2755"/>
          <p:cNvSpPr/>
          <p:nvPr/>
        </p:nvSpPr>
        <p:spPr>
          <a:xfrm>
            <a:off x="6460368" y="3091071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5" h="11430">
                <a:moveTo>
                  <a:pt x="13095" y="11155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6" name="object 2756"/>
          <p:cNvSpPr/>
          <p:nvPr/>
        </p:nvSpPr>
        <p:spPr>
          <a:xfrm>
            <a:off x="6453658" y="30853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7" name="object 2757"/>
          <p:cNvSpPr/>
          <p:nvPr/>
        </p:nvSpPr>
        <p:spPr>
          <a:xfrm>
            <a:off x="6486724" y="3136053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16896"/>
                </a:moveTo>
                <a:lnTo>
                  <a:pt x="0" y="0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8" name="object 2758"/>
          <p:cNvSpPr/>
          <p:nvPr/>
        </p:nvSpPr>
        <p:spPr>
          <a:xfrm>
            <a:off x="6486724" y="3130464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6551" y="0"/>
                </a:moveTo>
                <a:lnTo>
                  <a:pt x="0" y="16901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9" name="object 2759"/>
          <p:cNvSpPr/>
          <p:nvPr/>
        </p:nvSpPr>
        <p:spPr>
          <a:xfrm>
            <a:off x="6486724" y="31529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0" name="object 2760"/>
          <p:cNvSpPr/>
          <p:nvPr/>
        </p:nvSpPr>
        <p:spPr>
          <a:xfrm>
            <a:off x="6503263" y="3183956"/>
            <a:ext cx="32900" cy="28214"/>
          </a:xfrm>
          <a:prstGeom prst="rect">
            <a:avLst/>
          </a:prstGeom>
          <a:blipFill>
            <a:blip r:embed="rId4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61" name="object 2761"/>
          <p:cNvSpPr/>
          <p:nvPr/>
        </p:nvSpPr>
        <p:spPr>
          <a:xfrm>
            <a:off x="6503263" y="318395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485"/>
                </a:lnTo>
                <a:lnTo>
                  <a:pt x="6544" y="28214"/>
                </a:lnTo>
                <a:lnTo>
                  <a:pt x="13095" y="28214"/>
                </a:lnTo>
                <a:lnTo>
                  <a:pt x="21784" y="27144"/>
                </a:lnTo>
                <a:lnTo>
                  <a:pt x="27971" y="23953"/>
                </a:lnTo>
                <a:lnTo>
                  <a:pt x="31671" y="18667"/>
                </a:lnTo>
                <a:lnTo>
                  <a:pt x="32900" y="11312"/>
                </a:lnTo>
                <a:lnTo>
                  <a:pt x="32900" y="5589"/>
                </a:lnTo>
                <a:lnTo>
                  <a:pt x="26356" y="0"/>
                </a:lnTo>
                <a:lnTo>
                  <a:pt x="13095" y="0"/>
                </a:lnTo>
                <a:lnTo>
                  <a:pt x="6544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2" name="object 2762"/>
          <p:cNvSpPr/>
          <p:nvPr/>
        </p:nvSpPr>
        <p:spPr>
          <a:xfrm>
            <a:off x="6499819" y="318675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15" y="5583"/>
                </a:lnTo>
              </a:path>
            </a:pathLst>
          </a:custGeom>
          <a:ln w="597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3" name="object 2763"/>
          <p:cNvSpPr/>
          <p:nvPr/>
        </p:nvSpPr>
        <p:spPr>
          <a:xfrm>
            <a:off x="6506535" y="3192337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551" y="5729"/>
                </a:moveTo>
                <a:lnTo>
                  <a:pt x="0" y="0"/>
                </a:lnTo>
              </a:path>
            </a:pathLst>
          </a:custGeom>
          <a:ln w="60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4" name="object 2764"/>
          <p:cNvSpPr/>
          <p:nvPr/>
        </p:nvSpPr>
        <p:spPr>
          <a:xfrm>
            <a:off x="6499819" y="31867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5" name="object 2765"/>
          <p:cNvSpPr/>
          <p:nvPr/>
        </p:nvSpPr>
        <p:spPr>
          <a:xfrm>
            <a:off x="6410928" y="3043196"/>
            <a:ext cx="46167" cy="39353"/>
          </a:xfrm>
          <a:prstGeom prst="rect">
            <a:avLst/>
          </a:prstGeom>
          <a:blipFill>
            <a:blip r:embed="rId4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66" name="object 2766"/>
          <p:cNvSpPr/>
          <p:nvPr/>
        </p:nvSpPr>
        <p:spPr>
          <a:xfrm>
            <a:off x="6410928" y="3043196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69">
                <a:moveTo>
                  <a:pt x="0" y="16873"/>
                </a:moveTo>
                <a:lnTo>
                  <a:pt x="1228" y="25163"/>
                </a:lnTo>
                <a:lnTo>
                  <a:pt x="4912" y="32360"/>
                </a:lnTo>
                <a:lnTo>
                  <a:pt x="11052" y="37433"/>
                </a:lnTo>
                <a:lnTo>
                  <a:pt x="19647" y="39353"/>
                </a:lnTo>
                <a:lnTo>
                  <a:pt x="29385" y="37433"/>
                </a:lnTo>
                <a:lnTo>
                  <a:pt x="37880" y="32360"/>
                </a:lnTo>
                <a:lnTo>
                  <a:pt x="43888" y="25163"/>
                </a:lnTo>
                <a:lnTo>
                  <a:pt x="46167" y="16873"/>
                </a:lnTo>
                <a:lnTo>
                  <a:pt x="43888" y="9460"/>
                </a:lnTo>
                <a:lnTo>
                  <a:pt x="37880" y="4190"/>
                </a:lnTo>
                <a:lnTo>
                  <a:pt x="29385" y="1044"/>
                </a:lnTo>
                <a:lnTo>
                  <a:pt x="19647" y="0"/>
                </a:lnTo>
                <a:lnTo>
                  <a:pt x="11052" y="1044"/>
                </a:lnTo>
                <a:lnTo>
                  <a:pt x="4912" y="4190"/>
                </a:lnTo>
                <a:lnTo>
                  <a:pt x="1228" y="9460"/>
                </a:lnTo>
                <a:lnTo>
                  <a:pt x="0" y="16873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7" name="object 2767"/>
          <p:cNvSpPr/>
          <p:nvPr/>
        </p:nvSpPr>
        <p:spPr>
          <a:xfrm>
            <a:off x="6394395" y="3074197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5549"/>
                </a:moveTo>
                <a:lnTo>
                  <a:pt x="19811" y="0"/>
                </a:lnTo>
              </a:path>
            </a:pathLst>
          </a:custGeom>
          <a:ln w="56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8" name="object 2768"/>
          <p:cNvSpPr/>
          <p:nvPr/>
        </p:nvSpPr>
        <p:spPr>
          <a:xfrm>
            <a:off x="6420751" y="30741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9" name="object 2769"/>
          <p:cNvSpPr/>
          <p:nvPr/>
        </p:nvSpPr>
        <p:spPr>
          <a:xfrm>
            <a:off x="6400939" y="3074197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19811" y="0"/>
                </a:moveTo>
                <a:lnTo>
                  <a:pt x="0" y="11155"/>
                </a:lnTo>
              </a:path>
            </a:pathLst>
          </a:custGeom>
          <a:ln w="58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0" name="object 2770"/>
          <p:cNvSpPr/>
          <p:nvPr/>
        </p:nvSpPr>
        <p:spPr>
          <a:xfrm>
            <a:off x="6394395" y="30853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1" name="object 2771"/>
          <p:cNvSpPr/>
          <p:nvPr/>
        </p:nvSpPr>
        <p:spPr>
          <a:xfrm>
            <a:off x="6239359" y="2924854"/>
            <a:ext cx="32907" cy="28253"/>
          </a:xfrm>
          <a:prstGeom prst="rect">
            <a:avLst/>
          </a:prstGeom>
          <a:blipFill>
            <a:blip r:embed="rId4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72" name="object 2772"/>
          <p:cNvSpPr/>
          <p:nvPr/>
        </p:nvSpPr>
        <p:spPr>
          <a:xfrm>
            <a:off x="6239359" y="2924854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51" y="28253"/>
                </a:lnTo>
                <a:lnTo>
                  <a:pt x="13102" y="28253"/>
                </a:lnTo>
                <a:lnTo>
                  <a:pt x="21791" y="27201"/>
                </a:lnTo>
                <a:lnTo>
                  <a:pt x="27977" y="24035"/>
                </a:lnTo>
                <a:lnTo>
                  <a:pt x="31677" y="18746"/>
                </a:lnTo>
                <a:lnTo>
                  <a:pt x="32907" y="11324"/>
                </a:lnTo>
                <a:lnTo>
                  <a:pt x="32907" y="5774"/>
                </a:lnTo>
                <a:lnTo>
                  <a:pt x="26362" y="0"/>
                </a:lnTo>
                <a:lnTo>
                  <a:pt x="13102" y="0"/>
                </a:lnTo>
                <a:lnTo>
                  <a:pt x="6551" y="0"/>
                </a:lnTo>
                <a:lnTo>
                  <a:pt x="0" y="5774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3" name="object 2773"/>
          <p:cNvSpPr/>
          <p:nvPr/>
        </p:nvSpPr>
        <p:spPr>
          <a:xfrm>
            <a:off x="6457095" y="3150158"/>
            <a:ext cx="46167" cy="39387"/>
          </a:xfrm>
          <a:prstGeom prst="rect">
            <a:avLst/>
          </a:prstGeom>
          <a:blipFill>
            <a:blip r:embed="rId4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74" name="object 2774"/>
          <p:cNvSpPr/>
          <p:nvPr/>
        </p:nvSpPr>
        <p:spPr>
          <a:xfrm>
            <a:off x="6457095" y="3150158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01"/>
                </a:moveTo>
                <a:lnTo>
                  <a:pt x="1230" y="25187"/>
                </a:lnTo>
                <a:lnTo>
                  <a:pt x="4933" y="32386"/>
                </a:lnTo>
                <a:lnTo>
                  <a:pt x="11121" y="37464"/>
                </a:lnTo>
                <a:lnTo>
                  <a:pt x="19811" y="39387"/>
                </a:lnTo>
                <a:lnTo>
                  <a:pt x="29454" y="37464"/>
                </a:lnTo>
                <a:lnTo>
                  <a:pt x="37900" y="32386"/>
                </a:lnTo>
                <a:lnTo>
                  <a:pt x="43891" y="25187"/>
                </a:lnTo>
                <a:lnTo>
                  <a:pt x="46167" y="16901"/>
                </a:lnTo>
                <a:lnTo>
                  <a:pt x="43891" y="9547"/>
                </a:lnTo>
                <a:lnTo>
                  <a:pt x="37900" y="4261"/>
                </a:lnTo>
                <a:lnTo>
                  <a:pt x="29454" y="1069"/>
                </a:lnTo>
                <a:lnTo>
                  <a:pt x="19811" y="0"/>
                </a:lnTo>
                <a:lnTo>
                  <a:pt x="11121" y="1069"/>
                </a:lnTo>
                <a:lnTo>
                  <a:pt x="4933" y="4261"/>
                </a:lnTo>
                <a:lnTo>
                  <a:pt x="1230" y="9547"/>
                </a:lnTo>
                <a:lnTo>
                  <a:pt x="0" y="16901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5" name="object 2775"/>
          <p:cNvSpPr/>
          <p:nvPr/>
        </p:nvSpPr>
        <p:spPr>
          <a:xfrm>
            <a:off x="6440563" y="3175441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5" h="5714">
                <a:moveTo>
                  <a:pt x="0" y="5723"/>
                </a:moveTo>
                <a:lnTo>
                  <a:pt x="13095" y="0"/>
                </a:lnTo>
              </a:path>
            </a:pathLst>
          </a:custGeom>
          <a:ln w="57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6" name="object 2776"/>
          <p:cNvSpPr/>
          <p:nvPr/>
        </p:nvSpPr>
        <p:spPr>
          <a:xfrm>
            <a:off x="6460368" y="31754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7" name="object 2777"/>
          <p:cNvSpPr/>
          <p:nvPr/>
        </p:nvSpPr>
        <p:spPr>
          <a:xfrm>
            <a:off x="6447107" y="3181164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19811" y="0"/>
                </a:moveTo>
                <a:lnTo>
                  <a:pt x="0" y="5589"/>
                </a:lnTo>
              </a:path>
            </a:pathLst>
          </a:custGeom>
          <a:ln w="56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8" name="object 2778"/>
          <p:cNvSpPr/>
          <p:nvPr/>
        </p:nvSpPr>
        <p:spPr>
          <a:xfrm>
            <a:off x="6440563" y="31867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9" name="object 2779"/>
          <p:cNvSpPr/>
          <p:nvPr/>
        </p:nvSpPr>
        <p:spPr>
          <a:xfrm>
            <a:off x="7262047" y="2823611"/>
            <a:ext cx="32920" cy="28085"/>
          </a:xfrm>
          <a:prstGeom prst="rect">
            <a:avLst/>
          </a:prstGeom>
          <a:blipFill>
            <a:blip r:embed="rId4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80" name="object 2780"/>
          <p:cNvSpPr/>
          <p:nvPr/>
        </p:nvSpPr>
        <p:spPr>
          <a:xfrm>
            <a:off x="7262047" y="2823611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70" y="28085"/>
                </a:lnTo>
                <a:lnTo>
                  <a:pt x="13076" y="28085"/>
                </a:lnTo>
                <a:lnTo>
                  <a:pt x="21776" y="27032"/>
                </a:lnTo>
                <a:lnTo>
                  <a:pt x="27975" y="23867"/>
                </a:lnTo>
                <a:lnTo>
                  <a:pt x="31686" y="18578"/>
                </a:lnTo>
                <a:lnTo>
                  <a:pt x="32920" y="11155"/>
                </a:lnTo>
                <a:lnTo>
                  <a:pt x="32920" y="5605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" name="object 2781"/>
          <p:cNvSpPr/>
          <p:nvPr/>
        </p:nvSpPr>
        <p:spPr>
          <a:xfrm>
            <a:off x="7011232" y="3324744"/>
            <a:ext cx="33117" cy="28209"/>
          </a:xfrm>
          <a:prstGeom prst="rect">
            <a:avLst/>
          </a:prstGeom>
          <a:blipFill>
            <a:blip r:embed="rId4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82" name="object 2782"/>
          <p:cNvSpPr/>
          <p:nvPr/>
        </p:nvSpPr>
        <p:spPr>
          <a:xfrm>
            <a:off x="7011232" y="3324744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570" y="28209"/>
                </a:lnTo>
                <a:lnTo>
                  <a:pt x="13273" y="28209"/>
                </a:lnTo>
                <a:lnTo>
                  <a:pt x="21890" y="27140"/>
                </a:lnTo>
                <a:lnTo>
                  <a:pt x="28099" y="23950"/>
                </a:lnTo>
                <a:lnTo>
                  <a:pt x="31855" y="18666"/>
                </a:lnTo>
                <a:lnTo>
                  <a:pt x="33117" y="11312"/>
                </a:lnTo>
                <a:lnTo>
                  <a:pt x="33117" y="558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" name="object 2783"/>
          <p:cNvSpPr/>
          <p:nvPr/>
        </p:nvSpPr>
        <p:spPr>
          <a:xfrm>
            <a:off x="6988168" y="331063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0"/>
                </a:moveTo>
                <a:lnTo>
                  <a:pt x="19778" y="11312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" name="object 2784"/>
          <p:cNvSpPr/>
          <p:nvPr/>
        </p:nvSpPr>
        <p:spPr>
          <a:xfrm>
            <a:off x="6994739" y="3321946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19778" y="11172"/>
                </a:moveTo>
                <a:lnTo>
                  <a:pt x="0" y="0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" name="object 2785"/>
          <p:cNvSpPr/>
          <p:nvPr/>
        </p:nvSpPr>
        <p:spPr>
          <a:xfrm>
            <a:off x="6988168" y="3316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" name="object 2786"/>
          <p:cNvSpPr/>
          <p:nvPr/>
        </p:nvSpPr>
        <p:spPr>
          <a:xfrm>
            <a:off x="7047570" y="335574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589"/>
                </a:moveTo>
                <a:lnTo>
                  <a:pt x="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" name="object 2787"/>
          <p:cNvSpPr/>
          <p:nvPr/>
        </p:nvSpPr>
        <p:spPr>
          <a:xfrm>
            <a:off x="7040867" y="33500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" name="object 2788"/>
          <p:cNvSpPr/>
          <p:nvPr/>
        </p:nvSpPr>
        <p:spPr>
          <a:xfrm>
            <a:off x="7040867" y="3350021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73" y="5723"/>
                </a:lnTo>
              </a:path>
            </a:pathLst>
          </a:custGeom>
          <a:ln w="573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9" name="object 2789"/>
          <p:cNvSpPr/>
          <p:nvPr/>
        </p:nvSpPr>
        <p:spPr>
          <a:xfrm>
            <a:off x="7060712" y="33557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" name="object 2790"/>
          <p:cNvSpPr/>
          <p:nvPr/>
        </p:nvSpPr>
        <p:spPr>
          <a:xfrm>
            <a:off x="6219554" y="3020716"/>
            <a:ext cx="32907" cy="28029"/>
          </a:xfrm>
          <a:prstGeom prst="rect">
            <a:avLst/>
          </a:prstGeom>
          <a:blipFill>
            <a:blip r:embed="rId4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91" name="object 2791"/>
          <p:cNvSpPr/>
          <p:nvPr/>
        </p:nvSpPr>
        <p:spPr>
          <a:xfrm>
            <a:off x="6219554" y="302071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67"/>
                </a:moveTo>
                <a:lnTo>
                  <a:pt x="0" y="22479"/>
                </a:lnTo>
                <a:lnTo>
                  <a:pt x="6544" y="28029"/>
                </a:lnTo>
                <a:lnTo>
                  <a:pt x="13095" y="28029"/>
                </a:lnTo>
                <a:lnTo>
                  <a:pt x="21785" y="26987"/>
                </a:lnTo>
                <a:lnTo>
                  <a:pt x="27974" y="23853"/>
                </a:lnTo>
                <a:lnTo>
                  <a:pt x="31676" y="18617"/>
                </a:lnTo>
                <a:lnTo>
                  <a:pt x="32907" y="11267"/>
                </a:lnTo>
                <a:lnTo>
                  <a:pt x="32907" y="5549"/>
                </a:lnTo>
                <a:lnTo>
                  <a:pt x="26356" y="0"/>
                </a:lnTo>
                <a:lnTo>
                  <a:pt x="13095" y="0"/>
                </a:lnTo>
                <a:lnTo>
                  <a:pt x="6544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" name="object 2792"/>
          <p:cNvSpPr/>
          <p:nvPr/>
        </p:nvSpPr>
        <p:spPr>
          <a:xfrm>
            <a:off x="6203022" y="3034787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0" y="0"/>
                </a:moveTo>
                <a:lnTo>
                  <a:pt x="13095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" name="object 2793"/>
          <p:cNvSpPr/>
          <p:nvPr/>
        </p:nvSpPr>
        <p:spPr>
          <a:xfrm>
            <a:off x="6222827" y="30347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" name="object 2794"/>
          <p:cNvSpPr/>
          <p:nvPr/>
        </p:nvSpPr>
        <p:spPr>
          <a:xfrm>
            <a:off x="6209566" y="3040393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1326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" name="object 2795"/>
          <p:cNvSpPr/>
          <p:nvPr/>
        </p:nvSpPr>
        <p:spPr>
          <a:xfrm>
            <a:off x="6203022" y="30403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6" name="object 2796"/>
          <p:cNvSpPr/>
          <p:nvPr/>
        </p:nvSpPr>
        <p:spPr>
          <a:xfrm>
            <a:off x="6262443" y="3045943"/>
            <a:ext cx="19685" cy="5715"/>
          </a:xfrm>
          <a:custGeom>
            <a:avLst/>
            <a:gdLst/>
            <a:ahLst/>
            <a:cxnLst/>
            <a:rect l="l" t="t" r="r" b="b"/>
            <a:pathLst>
              <a:path w="19685" h="5714">
                <a:moveTo>
                  <a:pt x="19647" y="5605"/>
                </a:moveTo>
                <a:lnTo>
                  <a:pt x="0" y="0"/>
                </a:lnTo>
              </a:path>
            </a:pathLst>
          </a:custGeom>
          <a:ln w="565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7" name="object 2797"/>
          <p:cNvSpPr/>
          <p:nvPr/>
        </p:nvSpPr>
        <p:spPr>
          <a:xfrm>
            <a:off x="6255734" y="30459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8" name="object 2798"/>
          <p:cNvSpPr/>
          <p:nvPr/>
        </p:nvSpPr>
        <p:spPr>
          <a:xfrm>
            <a:off x="6255734" y="3040393"/>
            <a:ext cx="20320" cy="5715"/>
          </a:xfrm>
          <a:custGeom>
            <a:avLst/>
            <a:gdLst/>
            <a:ahLst/>
            <a:cxnLst/>
            <a:rect l="l" t="t" r="r" b="b"/>
            <a:pathLst>
              <a:path w="20320" h="5714">
                <a:moveTo>
                  <a:pt x="0" y="0"/>
                </a:moveTo>
                <a:lnTo>
                  <a:pt x="19804" y="5549"/>
                </a:lnTo>
              </a:path>
            </a:pathLst>
          </a:custGeom>
          <a:ln w="56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9" name="object 2799"/>
          <p:cNvSpPr/>
          <p:nvPr/>
        </p:nvSpPr>
        <p:spPr>
          <a:xfrm>
            <a:off x="6282090" y="30459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0" name="object 2800"/>
          <p:cNvSpPr/>
          <p:nvPr/>
        </p:nvSpPr>
        <p:spPr>
          <a:xfrm>
            <a:off x="6806809" y="3251558"/>
            <a:ext cx="32854" cy="28209"/>
          </a:xfrm>
          <a:prstGeom prst="rect">
            <a:avLst/>
          </a:prstGeom>
          <a:blipFill>
            <a:blip r:embed="rId4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01" name="object 2801"/>
          <p:cNvSpPr/>
          <p:nvPr/>
        </p:nvSpPr>
        <p:spPr>
          <a:xfrm>
            <a:off x="6806809" y="3251558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485"/>
                </a:lnTo>
                <a:lnTo>
                  <a:pt x="6505" y="28209"/>
                </a:lnTo>
                <a:lnTo>
                  <a:pt x="13076" y="28209"/>
                </a:lnTo>
                <a:lnTo>
                  <a:pt x="21766" y="27140"/>
                </a:lnTo>
                <a:lnTo>
                  <a:pt x="27943" y="23950"/>
                </a:lnTo>
                <a:lnTo>
                  <a:pt x="31631" y="18666"/>
                </a:lnTo>
                <a:lnTo>
                  <a:pt x="32854" y="11312"/>
                </a:lnTo>
                <a:lnTo>
                  <a:pt x="32854" y="5583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83"/>
                </a:lnTo>
                <a:lnTo>
                  <a:pt x="0" y="1131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2" name="object 2802"/>
          <p:cNvSpPr/>
          <p:nvPr/>
        </p:nvSpPr>
        <p:spPr>
          <a:xfrm>
            <a:off x="7492885" y="2756003"/>
            <a:ext cx="33052" cy="28085"/>
          </a:xfrm>
          <a:prstGeom prst="rect">
            <a:avLst/>
          </a:prstGeom>
          <a:blipFill>
            <a:blip r:embed="rId4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03" name="object 2803"/>
          <p:cNvSpPr/>
          <p:nvPr/>
        </p:nvSpPr>
        <p:spPr>
          <a:xfrm>
            <a:off x="7492885" y="275600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70" y="28085"/>
                </a:lnTo>
                <a:lnTo>
                  <a:pt x="13273" y="28085"/>
                </a:lnTo>
                <a:lnTo>
                  <a:pt x="21880" y="27035"/>
                </a:lnTo>
                <a:lnTo>
                  <a:pt x="28066" y="23888"/>
                </a:lnTo>
                <a:lnTo>
                  <a:pt x="31800" y="18649"/>
                </a:lnTo>
                <a:lnTo>
                  <a:pt x="33052" y="11324"/>
                </a:lnTo>
                <a:lnTo>
                  <a:pt x="33052" y="5605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4" name="object 2804"/>
          <p:cNvSpPr/>
          <p:nvPr/>
        </p:nvSpPr>
        <p:spPr>
          <a:xfrm>
            <a:off x="7489600" y="276441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718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5" name="object 2805"/>
          <p:cNvSpPr/>
          <p:nvPr/>
        </p:nvSpPr>
        <p:spPr>
          <a:xfrm>
            <a:off x="7502676" y="27701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6" name="object 2806"/>
          <p:cNvSpPr/>
          <p:nvPr/>
        </p:nvSpPr>
        <p:spPr>
          <a:xfrm>
            <a:off x="7496171" y="2770130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05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7" name="object 2807"/>
          <p:cNvSpPr/>
          <p:nvPr/>
        </p:nvSpPr>
        <p:spPr>
          <a:xfrm>
            <a:off x="7489600" y="27701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8" name="object 2808"/>
          <p:cNvSpPr/>
          <p:nvPr/>
        </p:nvSpPr>
        <p:spPr>
          <a:xfrm>
            <a:off x="7090478" y="3420415"/>
            <a:ext cx="32920" cy="28209"/>
          </a:xfrm>
          <a:prstGeom prst="rect">
            <a:avLst/>
          </a:prstGeom>
          <a:blipFill>
            <a:blip r:embed="rId4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09" name="object 2809"/>
          <p:cNvSpPr/>
          <p:nvPr/>
        </p:nvSpPr>
        <p:spPr>
          <a:xfrm>
            <a:off x="7090478" y="3420415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625"/>
                </a:lnTo>
                <a:lnTo>
                  <a:pt x="6570" y="28209"/>
                </a:lnTo>
                <a:lnTo>
                  <a:pt x="13076" y="28209"/>
                </a:lnTo>
                <a:lnTo>
                  <a:pt x="21776" y="27159"/>
                </a:lnTo>
                <a:lnTo>
                  <a:pt x="27975" y="24003"/>
                </a:lnTo>
                <a:lnTo>
                  <a:pt x="31686" y="18725"/>
                </a:lnTo>
                <a:lnTo>
                  <a:pt x="32920" y="11312"/>
                </a:lnTo>
                <a:lnTo>
                  <a:pt x="32920" y="5723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0" name="object 2810"/>
          <p:cNvSpPr/>
          <p:nvPr/>
        </p:nvSpPr>
        <p:spPr>
          <a:xfrm>
            <a:off x="7126685" y="34232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1" name="object 2811"/>
          <p:cNvSpPr/>
          <p:nvPr/>
        </p:nvSpPr>
        <p:spPr>
          <a:xfrm>
            <a:off x="7120114" y="34289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2" name="object 2812"/>
          <p:cNvSpPr/>
          <p:nvPr/>
        </p:nvSpPr>
        <p:spPr>
          <a:xfrm>
            <a:off x="7116840" y="3426069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7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3" name="object 2813"/>
          <p:cNvSpPr/>
          <p:nvPr/>
        </p:nvSpPr>
        <p:spPr>
          <a:xfrm>
            <a:off x="7120114" y="34176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4" name="object 2814"/>
          <p:cNvSpPr/>
          <p:nvPr/>
        </p:nvSpPr>
        <p:spPr>
          <a:xfrm>
            <a:off x="6866014" y="3183956"/>
            <a:ext cx="33117" cy="28214"/>
          </a:xfrm>
          <a:prstGeom prst="rect">
            <a:avLst/>
          </a:prstGeom>
          <a:blipFill>
            <a:blip r:embed="rId4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15" name="object 2815"/>
          <p:cNvSpPr/>
          <p:nvPr/>
        </p:nvSpPr>
        <p:spPr>
          <a:xfrm>
            <a:off x="6866014" y="318395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768" y="28214"/>
                </a:lnTo>
                <a:lnTo>
                  <a:pt x="13273" y="28214"/>
                </a:lnTo>
                <a:lnTo>
                  <a:pt x="21973" y="27144"/>
                </a:lnTo>
                <a:lnTo>
                  <a:pt x="28173" y="23953"/>
                </a:lnTo>
                <a:lnTo>
                  <a:pt x="31883" y="18667"/>
                </a:lnTo>
                <a:lnTo>
                  <a:pt x="33117" y="11312"/>
                </a:lnTo>
                <a:lnTo>
                  <a:pt x="33117" y="5589"/>
                </a:lnTo>
                <a:lnTo>
                  <a:pt x="26546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6" name="object 2816"/>
          <p:cNvSpPr/>
          <p:nvPr/>
        </p:nvSpPr>
        <p:spPr>
          <a:xfrm>
            <a:off x="7149748" y="3358542"/>
            <a:ext cx="33052" cy="28209"/>
          </a:xfrm>
          <a:prstGeom prst="rect">
            <a:avLst/>
          </a:prstGeom>
          <a:blipFill>
            <a:blip r:embed="rId4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17" name="object 2817"/>
          <p:cNvSpPr/>
          <p:nvPr/>
        </p:nvSpPr>
        <p:spPr>
          <a:xfrm>
            <a:off x="7149748" y="335854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702" y="28209"/>
                </a:lnTo>
                <a:lnTo>
                  <a:pt x="13273" y="28209"/>
                </a:lnTo>
                <a:lnTo>
                  <a:pt x="21963" y="27140"/>
                </a:lnTo>
                <a:lnTo>
                  <a:pt x="28140" y="23950"/>
                </a:lnTo>
                <a:lnTo>
                  <a:pt x="31828" y="18666"/>
                </a:lnTo>
                <a:lnTo>
                  <a:pt x="33052" y="11312"/>
                </a:lnTo>
                <a:lnTo>
                  <a:pt x="33052" y="5583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58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8" name="object 2818"/>
          <p:cNvSpPr/>
          <p:nvPr/>
        </p:nvSpPr>
        <p:spPr>
          <a:xfrm>
            <a:off x="7146463" y="3383819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5729"/>
                </a:moveTo>
                <a:lnTo>
                  <a:pt x="6570" y="0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9" name="object 2819"/>
          <p:cNvSpPr/>
          <p:nvPr/>
        </p:nvSpPr>
        <p:spPr>
          <a:xfrm>
            <a:off x="7159736" y="33838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0" name="object 2820"/>
          <p:cNvSpPr/>
          <p:nvPr/>
        </p:nvSpPr>
        <p:spPr>
          <a:xfrm>
            <a:off x="7153034" y="3383819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702" y="0"/>
                </a:moveTo>
                <a:lnTo>
                  <a:pt x="0" y="5729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1" name="object 2821"/>
          <p:cNvSpPr/>
          <p:nvPr/>
        </p:nvSpPr>
        <p:spPr>
          <a:xfrm>
            <a:off x="7146463" y="33951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2" name="object 2822"/>
          <p:cNvSpPr/>
          <p:nvPr/>
        </p:nvSpPr>
        <p:spPr>
          <a:xfrm>
            <a:off x="6945259" y="3285356"/>
            <a:ext cx="33052" cy="28074"/>
          </a:xfrm>
          <a:prstGeom prst="rect">
            <a:avLst/>
          </a:prstGeom>
          <a:blipFill>
            <a:blip r:embed="rId4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23" name="object 2823"/>
          <p:cNvSpPr/>
          <p:nvPr/>
        </p:nvSpPr>
        <p:spPr>
          <a:xfrm>
            <a:off x="6945259" y="328535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72"/>
                </a:moveTo>
                <a:lnTo>
                  <a:pt x="0" y="22485"/>
                </a:lnTo>
                <a:lnTo>
                  <a:pt x="6570" y="28074"/>
                </a:lnTo>
                <a:lnTo>
                  <a:pt x="13273" y="28074"/>
                </a:lnTo>
                <a:lnTo>
                  <a:pt x="21880" y="27024"/>
                </a:lnTo>
                <a:lnTo>
                  <a:pt x="28066" y="23865"/>
                </a:lnTo>
                <a:lnTo>
                  <a:pt x="31800" y="18586"/>
                </a:lnTo>
                <a:lnTo>
                  <a:pt x="33052" y="11172"/>
                </a:lnTo>
                <a:lnTo>
                  <a:pt x="33052" y="558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583"/>
                </a:lnTo>
                <a:lnTo>
                  <a:pt x="0" y="11172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4" name="object 2824"/>
          <p:cNvSpPr/>
          <p:nvPr/>
        </p:nvSpPr>
        <p:spPr>
          <a:xfrm>
            <a:off x="6941974" y="331622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723"/>
                </a:moveTo>
                <a:lnTo>
                  <a:pt x="6570" y="0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5" name="object 2825"/>
          <p:cNvSpPr/>
          <p:nvPr/>
        </p:nvSpPr>
        <p:spPr>
          <a:xfrm>
            <a:off x="6955116" y="3316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6" name="object 2826"/>
          <p:cNvSpPr/>
          <p:nvPr/>
        </p:nvSpPr>
        <p:spPr>
          <a:xfrm>
            <a:off x="6948545" y="331622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723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7" name="object 2827"/>
          <p:cNvSpPr/>
          <p:nvPr/>
        </p:nvSpPr>
        <p:spPr>
          <a:xfrm>
            <a:off x="6941974" y="33275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8" name="object 2828"/>
          <p:cNvSpPr/>
          <p:nvPr/>
        </p:nvSpPr>
        <p:spPr>
          <a:xfrm>
            <a:off x="6974895" y="3276836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702" y="0"/>
                </a:moveTo>
                <a:lnTo>
                  <a:pt x="0" y="5729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9" name="object 2829"/>
          <p:cNvSpPr/>
          <p:nvPr/>
        </p:nvSpPr>
        <p:spPr>
          <a:xfrm>
            <a:off x="6974895" y="328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0" name="object 2830"/>
          <p:cNvSpPr/>
          <p:nvPr/>
        </p:nvSpPr>
        <p:spPr>
          <a:xfrm>
            <a:off x="6974895" y="328256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3"/>
                </a:moveTo>
                <a:lnTo>
                  <a:pt x="6702" y="0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1" name="object 2831"/>
          <p:cNvSpPr/>
          <p:nvPr/>
        </p:nvSpPr>
        <p:spPr>
          <a:xfrm>
            <a:off x="6981597" y="3276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2" name="object 2832"/>
          <p:cNvSpPr/>
          <p:nvPr/>
        </p:nvSpPr>
        <p:spPr>
          <a:xfrm>
            <a:off x="6344791" y="3060070"/>
            <a:ext cx="46331" cy="39409"/>
          </a:xfrm>
          <a:prstGeom prst="rect">
            <a:avLst/>
          </a:prstGeom>
          <a:blipFill>
            <a:blip r:embed="rId4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33" name="object 2833"/>
          <p:cNvSpPr/>
          <p:nvPr/>
        </p:nvSpPr>
        <p:spPr>
          <a:xfrm>
            <a:off x="6344791" y="3060070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29"/>
                </a:moveTo>
                <a:lnTo>
                  <a:pt x="1253" y="25196"/>
                </a:lnTo>
                <a:lnTo>
                  <a:pt x="4992" y="32395"/>
                </a:lnTo>
                <a:lnTo>
                  <a:pt x="11188" y="37481"/>
                </a:lnTo>
                <a:lnTo>
                  <a:pt x="19811" y="39409"/>
                </a:lnTo>
                <a:lnTo>
                  <a:pt x="29549" y="37481"/>
                </a:lnTo>
                <a:lnTo>
                  <a:pt x="38044" y="32395"/>
                </a:lnTo>
                <a:lnTo>
                  <a:pt x="44052" y="25196"/>
                </a:lnTo>
                <a:lnTo>
                  <a:pt x="46331" y="16929"/>
                </a:lnTo>
                <a:lnTo>
                  <a:pt x="44052" y="9507"/>
                </a:lnTo>
                <a:lnTo>
                  <a:pt x="38044" y="4218"/>
                </a:lnTo>
                <a:lnTo>
                  <a:pt x="29549" y="1052"/>
                </a:lnTo>
                <a:lnTo>
                  <a:pt x="19811" y="0"/>
                </a:lnTo>
                <a:lnTo>
                  <a:pt x="11188" y="1052"/>
                </a:lnTo>
                <a:lnTo>
                  <a:pt x="4992" y="4218"/>
                </a:lnTo>
                <a:lnTo>
                  <a:pt x="1253" y="9507"/>
                </a:lnTo>
                <a:lnTo>
                  <a:pt x="0" y="16929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4" name="object 2834"/>
          <p:cNvSpPr/>
          <p:nvPr/>
        </p:nvSpPr>
        <p:spPr>
          <a:xfrm>
            <a:off x="6367874" y="311355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0" y="16913"/>
                </a:moveTo>
                <a:lnTo>
                  <a:pt x="6708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5" name="object 2835"/>
          <p:cNvSpPr/>
          <p:nvPr/>
        </p:nvSpPr>
        <p:spPr>
          <a:xfrm>
            <a:off x="6374583" y="3108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6" name="object 2836"/>
          <p:cNvSpPr/>
          <p:nvPr/>
        </p:nvSpPr>
        <p:spPr>
          <a:xfrm>
            <a:off x="6374583" y="3108001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4">
                <a:moveTo>
                  <a:pt x="0" y="0"/>
                </a:moveTo>
                <a:lnTo>
                  <a:pt x="0" y="16873"/>
                </a:lnTo>
              </a:path>
            </a:pathLst>
          </a:custGeom>
          <a:ln w="65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7" name="object 2837"/>
          <p:cNvSpPr/>
          <p:nvPr/>
        </p:nvSpPr>
        <p:spPr>
          <a:xfrm>
            <a:off x="6374583" y="3130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8" name="object 2838"/>
          <p:cNvSpPr/>
          <p:nvPr/>
        </p:nvSpPr>
        <p:spPr>
          <a:xfrm>
            <a:off x="6315162" y="3057267"/>
            <a:ext cx="40005" cy="22860"/>
          </a:xfrm>
          <a:custGeom>
            <a:avLst/>
            <a:gdLst/>
            <a:ahLst/>
            <a:cxnLst/>
            <a:rect l="l" t="t" r="r" b="b"/>
            <a:pathLst>
              <a:path w="40004" h="22860">
                <a:moveTo>
                  <a:pt x="0" y="0"/>
                </a:moveTo>
                <a:lnTo>
                  <a:pt x="39616" y="22479"/>
                </a:lnTo>
              </a:path>
            </a:pathLst>
          </a:custGeom>
          <a:ln w="582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9" name="object 2839"/>
          <p:cNvSpPr/>
          <p:nvPr/>
        </p:nvSpPr>
        <p:spPr>
          <a:xfrm>
            <a:off x="6361323" y="30797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0" name="object 2840"/>
          <p:cNvSpPr/>
          <p:nvPr/>
        </p:nvSpPr>
        <p:spPr>
          <a:xfrm>
            <a:off x="6321707" y="3062873"/>
            <a:ext cx="33655" cy="17145"/>
          </a:xfrm>
          <a:custGeom>
            <a:avLst/>
            <a:gdLst/>
            <a:ahLst/>
            <a:cxnLst/>
            <a:rect l="l" t="t" r="r" b="b"/>
            <a:pathLst>
              <a:path w="33654" h="17144">
                <a:moveTo>
                  <a:pt x="33071" y="16873"/>
                </a:moveTo>
                <a:lnTo>
                  <a:pt x="0" y="0"/>
                </a:lnTo>
              </a:path>
            </a:pathLst>
          </a:custGeom>
          <a:ln w="57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1" name="object 2841"/>
          <p:cNvSpPr/>
          <p:nvPr/>
        </p:nvSpPr>
        <p:spPr>
          <a:xfrm>
            <a:off x="6315162" y="306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2" name="object 2842"/>
          <p:cNvSpPr/>
          <p:nvPr/>
        </p:nvSpPr>
        <p:spPr>
          <a:xfrm>
            <a:off x="6391123" y="3167060"/>
            <a:ext cx="46161" cy="39381"/>
          </a:xfrm>
          <a:prstGeom prst="rect">
            <a:avLst/>
          </a:prstGeom>
          <a:blipFill>
            <a:blip r:embed="rId4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43" name="object 2843"/>
          <p:cNvSpPr/>
          <p:nvPr/>
        </p:nvSpPr>
        <p:spPr>
          <a:xfrm>
            <a:off x="6391123" y="3167060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69">
                <a:moveTo>
                  <a:pt x="0" y="16896"/>
                </a:moveTo>
                <a:lnTo>
                  <a:pt x="1229" y="25182"/>
                </a:lnTo>
                <a:lnTo>
                  <a:pt x="4929" y="32381"/>
                </a:lnTo>
                <a:lnTo>
                  <a:pt x="11116" y="37459"/>
                </a:lnTo>
                <a:lnTo>
                  <a:pt x="19804" y="39381"/>
                </a:lnTo>
                <a:lnTo>
                  <a:pt x="29447" y="37459"/>
                </a:lnTo>
                <a:lnTo>
                  <a:pt x="37894" y="32381"/>
                </a:lnTo>
                <a:lnTo>
                  <a:pt x="43884" y="25182"/>
                </a:lnTo>
                <a:lnTo>
                  <a:pt x="46161" y="16896"/>
                </a:lnTo>
                <a:lnTo>
                  <a:pt x="43884" y="9483"/>
                </a:lnTo>
                <a:lnTo>
                  <a:pt x="37894" y="4205"/>
                </a:lnTo>
                <a:lnTo>
                  <a:pt x="29447" y="1049"/>
                </a:lnTo>
                <a:lnTo>
                  <a:pt x="19804" y="0"/>
                </a:lnTo>
                <a:lnTo>
                  <a:pt x="11116" y="1049"/>
                </a:lnTo>
                <a:lnTo>
                  <a:pt x="4929" y="4205"/>
                </a:lnTo>
                <a:lnTo>
                  <a:pt x="1229" y="9483"/>
                </a:lnTo>
                <a:lnTo>
                  <a:pt x="0" y="16896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4" name="object 2844"/>
          <p:cNvSpPr/>
          <p:nvPr/>
        </p:nvSpPr>
        <p:spPr>
          <a:xfrm>
            <a:off x="6387679" y="3158679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5" h="11430">
                <a:moveTo>
                  <a:pt x="0" y="0"/>
                </a:moveTo>
                <a:lnTo>
                  <a:pt x="13260" y="11172"/>
                </a:lnTo>
              </a:path>
            </a:pathLst>
          </a:custGeom>
          <a:ln w="5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5" name="object 2845"/>
          <p:cNvSpPr/>
          <p:nvPr/>
        </p:nvSpPr>
        <p:spPr>
          <a:xfrm>
            <a:off x="6387679" y="3169851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5" h="11430">
                <a:moveTo>
                  <a:pt x="13260" y="11312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6" name="object 2846"/>
          <p:cNvSpPr/>
          <p:nvPr/>
        </p:nvSpPr>
        <p:spPr>
          <a:xfrm>
            <a:off x="6381134" y="3164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7" name="object 2847"/>
          <p:cNvSpPr/>
          <p:nvPr/>
        </p:nvSpPr>
        <p:spPr>
          <a:xfrm>
            <a:off x="6410932" y="3220549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1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8" name="object 2848"/>
          <p:cNvSpPr/>
          <p:nvPr/>
        </p:nvSpPr>
        <p:spPr>
          <a:xfrm>
            <a:off x="6417477" y="3214895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9" name="object 2849"/>
          <p:cNvSpPr/>
          <p:nvPr/>
        </p:nvSpPr>
        <p:spPr>
          <a:xfrm>
            <a:off x="6420751" y="32261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0" name="object 2850"/>
          <p:cNvSpPr/>
          <p:nvPr/>
        </p:nvSpPr>
        <p:spPr>
          <a:xfrm>
            <a:off x="6166677" y="3015110"/>
            <a:ext cx="33065" cy="28085"/>
          </a:xfrm>
          <a:prstGeom prst="rect">
            <a:avLst/>
          </a:prstGeom>
          <a:blipFill>
            <a:blip r:embed="rId4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51" name="object 2851"/>
          <p:cNvSpPr/>
          <p:nvPr/>
        </p:nvSpPr>
        <p:spPr>
          <a:xfrm>
            <a:off x="6166677" y="301511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08" y="28085"/>
                </a:lnTo>
                <a:lnTo>
                  <a:pt x="13260" y="28085"/>
                </a:lnTo>
                <a:lnTo>
                  <a:pt x="21948" y="27032"/>
                </a:lnTo>
                <a:lnTo>
                  <a:pt x="28135" y="23867"/>
                </a:lnTo>
                <a:lnTo>
                  <a:pt x="31835" y="18578"/>
                </a:lnTo>
                <a:lnTo>
                  <a:pt x="33065" y="11155"/>
                </a:lnTo>
                <a:lnTo>
                  <a:pt x="33065" y="5605"/>
                </a:lnTo>
                <a:lnTo>
                  <a:pt x="26520" y="0"/>
                </a:lnTo>
                <a:lnTo>
                  <a:pt x="13260" y="0"/>
                </a:lnTo>
                <a:lnTo>
                  <a:pt x="6708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2" name="object 2852"/>
          <p:cNvSpPr/>
          <p:nvPr/>
        </p:nvSpPr>
        <p:spPr>
          <a:xfrm>
            <a:off x="7426912" y="2694001"/>
            <a:ext cx="33052" cy="28197"/>
          </a:xfrm>
          <a:prstGeom prst="rect">
            <a:avLst/>
          </a:prstGeom>
          <a:blipFill>
            <a:blip r:embed="rId4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53" name="object 2853"/>
          <p:cNvSpPr/>
          <p:nvPr/>
        </p:nvSpPr>
        <p:spPr>
          <a:xfrm>
            <a:off x="7426912" y="269400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570" y="28197"/>
                </a:lnTo>
                <a:lnTo>
                  <a:pt x="13273" y="28197"/>
                </a:lnTo>
                <a:lnTo>
                  <a:pt x="21880" y="27153"/>
                </a:lnTo>
                <a:lnTo>
                  <a:pt x="28066" y="24007"/>
                </a:lnTo>
                <a:lnTo>
                  <a:pt x="31800" y="18737"/>
                </a:lnTo>
                <a:lnTo>
                  <a:pt x="33052" y="11324"/>
                </a:lnTo>
                <a:lnTo>
                  <a:pt x="33052" y="5718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4" name="object 2854"/>
          <p:cNvSpPr/>
          <p:nvPr/>
        </p:nvSpPr>
        <p:spPr>
          <a:xfrm>
            <a:off x="7456547" y="2736326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11155"/>
                </a:moveTo>
                <a:lnTo>
                  <a:pt x="0" y="0"/>
                </a:lnTo>
              </a:path>
            </a:pathLst>
          </a:custGeom>
          <a:ln w="62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5" name="object 2855"/>
          <p:cNvSpPr/>
          <p:nvPr/>
        </p:nvSpPr>
        <p:spPr>
          <a:xfrm>
            <a:off x="7456547" y="27306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6" name="object 2856"/>
          <p:cNvSpPr/>
          <p:nvPr/>
        </p:nvSpPr>
        <p:spPr>
          <a:xfrm>
            <a:off x="7463250" y="273060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718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7" name="object 2857"/>
          <p:cNvSpPr/>
          <p:nvPr/>
        </p:nvSpPr>
        <p:spPr>
          <a:xfrm>
            <a:off x="7469821" y="27419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8" name="object 2858"/>
          <p:cNvSpPr/>
          <p:nvPr/>
        </p:nvSpPr>
        <p:spPr>
          <a:xfrm>
            <a:off x="6364602" y="2936179"/>
            <a:ext cx="33065" cy="28197"/>
          </a:xfrm>
          <a:prstGeom prst="rect">
            <a:avLst/>
          </a:prstGeom>
          <a:blipFill>
            <a:blip r:embed="rId4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59" name="object 2859"/>
          <p:cNvSpPr/>
          <p:nvPr/>
        </p:nvSpPr>
        <p:spPr>
          <a:xfrm>
            <a:off x="6364602" y="293617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08" y="28197"/>
                </a:lnTo>
                <a:lnTo>
                  <a:pt x="13260" y="28197"/>
                </a:lnTo>
                <a:lnTo>
                  <a:pt x="21948" y="27130"/>
                </a:lnTo>
                <a:lnTo>
                  <a:pt x="28135" y="23944"/>
                </a:lnTo>
                <a:lnTo>
                  <a:pt x="31835" y="18666"/>
                </a:lnTo>
                <a:lnTo>
                  <a:pt x="33065" y="11324"/>
                </a:lnTo>
                <a:lnTo>
                  <a:pt x="33065" y="5605"/>
                </a:lnTo>
                <a:lnTo>
                  <a:pt x="26520" y="0"/>
                </a:lnTo>
                <a:lnTo>
                  <a:pt x="13260" y="0"/>
                </a:lnTo>
                <a:lnTo>
                  <a:pt x="6708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0" name="object 2860"/>
          <p:cNvSpPr/>
          <p:nvPr/>
        </p:nvSpPr>
        <p:spPr>
          <a:xfrm>
            <a:off x="6354778" y="294458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44" y="5718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1" name="object 2861"/>
          <p:cNvSpPr/>
          <p:nvPr/>
        </p:nvSpPr>
        <p:spPr>
          <a:xfrm>
            <a:off x="6367874" y="29503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2" name="object 2862"/>
          <p:cNvSpPr/>
          <p:nvPr/>
        </p:nvSpPr>
        <p:spPr>
          <a:xfrm>
            <a:off x="6361323" y="295030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551" y="5549"/>
                </a:moveTo>
                <a:lnTo>
                  <a:pt x="0" y="0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3" name="object 2863"/>
          <p:cNvSpPr/>
          <p:nvPr/>
        </p:nvSpPr>
        <p:spPr>
          <a:xfrm>
            <a:off x="6354778" y="29503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4" name="object 2864"/>
          <p:cNvSpPr/>
          <p:nvPr/>
        </p:nvSpPr>
        <p:spPr>
          <a:xfrm>
            <a:off x="6272267" y="2913699"/>
            <a:ext cx="33071" cy="28085"/>
          </a:xfrm>
          <a:prstGeom prst="rect">
            <a:avLst/>
          </a:prstGeom>
          <a:blipFill>
            <a:blip r:embed="rId4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65" name="object 2865"/>
          <p:cNvSpPr/>
          <p:nvPr/>
        </p:nvSpPr>
        <p:spPr>
          <a:xfrm>
            <a:off x="6272267" y="291369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551" y="28085"/>
                </a:lnTo>
                <a:lnTo>
                  <a:pt x="13260" y="28085"/>
                </a:lnTo>
                <a:lnTo>
                  <a:pt x="21880" y="27032"/>
                </a:lnTo>
                <a:lnTo>
                  <a:pt x="28076" y="23867"/>
                </a:lnTo>
                <a:lnTo>
                  <a:pt x="31817" y="18578"/>
                </a:lnTo>
                <a:lnTo>
                  <a:pt x="33071" y="11155"/>
                </a:lnTo>
                <a:lnTo>
                  <a:pt x="33071" y="5605"/>
                </a:lnTo>
                <a:lnTo>
                  <a:pt x="26356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6" name="object 2866"/>
          <p:cNvSpPr/>
          <p:nvPr/>
        </p:nvSpPr>
        <p:spPr>
          <a:xfrm>
            <a:off x="6315162" y="2938982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6544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7" name="object 2867"/>
          <p:cNvSpPr/>
          <p:nvPr/>
        </p:nvSpPr>
        <p:spPr>
          <a:xfrm>
            <a:off x="6308611" y="29389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8" name="object 2868"/>
          <p:cNvSpPr/>
          <p:nvPr/>
        </p:nvSpPr>
        <p:spPr>
          <a:xfrm>
            <a:off x="6308611" y="293337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51" y="5605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9" name="object 2869"/>
          <p:cNvSpPr/>
          <p:nvPr/>
        </p:nvSpPr>
        <p:spPr>
          <a:xfrm>
            <a:off x="6321707" y="29389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0" name="object 2870"/>
          <p:cNvSpPr/>
          <p:nvPr/>
        </p:nvSpPr>
        <p:spPr>
          <a:xfrm>
            <a:off x="6404218" y="2829217"/>
            <a:ext cx="33065" cy="28197"/>
          </a:xfrm>
          <a:prstGeom prst="rect">
            <a:avLst/>
          </a:prstGeom>
          <a:blipFill>
            <a:blip r:embed="rId4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71" name="object 2871"/>
          <p:cNvSpPr/>
          <p:nvPr/>
        </p:nvSpPr>
        <p:spPr>
          <a:xfrm>
            <a:off x="6404218" y="282921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708" y="28197"/>
                </a:lnTo>
                <a:lnTo>
                  <a:pt x="13260" y="28197"/>
                </a:lnTo>
                <a:lnTo>
                  <a:pt x="21879" y="27130"/>
                </a:lnTo>
                <a:lnTo>
                  <a:pt x="28073" y="23944"/>
                </a:lnTo>
                <a:lnTo>
                  <a:pt x="31812" y="18666"/>
                </a:lnTo>
                <a:lnTo>
                  <a:pt x="33065" y="11324"/>
                </a:lnTo>
                <a:lnTo>
                  <a:pt x="33065" y="5549"/>
                </a:lnTo>
                <a:lnTo>
                  <a:pt x="26356" y="0"/>
                </a:lnTo>
                <a:lnTo>
                  <a:pt x="13260" y="0"/>
                </a:lnTo>
                <a:lnTo>
                  <a:pt x="6708" y="0"/>
                </a:lnTo>
                <a:lnTo>
                  <a:pt x="0" y="5549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2" name="object 2872"/>
          <p:cNvSpPr/>
          <p:nvPr/>
        </p:nvSpPr>
        <p:spPr>
          <a:xfrm>
            <a:off x="6400939" y="284328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51" y="5605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3" name="object 2873"/>
          <p:cNvSpPr/>
          <p:nvPr/>
        </p:nvSpPr>
        <p:spPr>
          <a:xfrm>
            <a:off x="6414206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4" name="object 2874"/>
          <p:cNvSpPr/>
          <p:nvPr/>
        </p:nvSpPr>
        <p:spPr>
          <a:xfrm>
            <a:off x="6407491" y="2848894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6715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5" name="object 2875"/>
          <p:cNvSpPr/>
          <p:nvPr/>
        </p:nvSpPr>
        <p:spPr>
          <a:xfrm>
            <a:off x="6400939" y="2848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6" name="object 2876"/>
          <p:cNvSpPr/>
          <p:nvPr/>
        </p:nvSpPr>
        <p:spPr>
          <a:xfrm>
            <a:off x="6311883" y="2806737"/>
            <a:ext cx="32907" cy="28029"/>
          </a:xfrm>
          <a:prstGeom prst="rect">
            <a:avLst/>
          </a:prstGeom>
          <a:blipFill>
            <a:blip r:embed="rId4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77" name="object 2877"/>
          <p:cNvSpPr/>
          <p:nvPr/>
        </p:nvSpPr>
        <p:spPr>
          <a:xfrm>
            <a:off x="6311883" y="2806737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51" y="28029"/>
                </a:lnTo>
                <a:lnTo>
                  <a:pt x="13260" y="28029"/>
                </a:lnTo>
                <a:lnTo>
                  <a:pt x="21854" y="26985"/>
                </a:lnTo>
                <a:lnTo>
                  <a:pt x="27994" y="23839"/>
                </a:lnTo>
                <a:lnTo>
                  <a:pt x="31679" y="18569"/>
                </a:lnTo>
                <a:lnTo>
                  <a:pt x="32907" y="11155"/>
                </a:lnTo>
                <a:lnTo>
                  <a:pt x="32907" y="5549"/>
                </a:lnTo>
                <a:lnTo>
                  <a:pt x="26356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8" name="object 2878"/>
          <p:cNvSpPr/>
          <p:nvPr/>
        </p:nvSpPr>
        <p:spPr>
          <a:xfrm>
            <a:off x="6354778" y="283202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544" y="5549"/>
                </a:moveTo>
                <a:lnTo>
                  <a:pt x="0" y="0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9" name="object 2879"/>
          <p:cNvSpPr/>
          <p:nvPr/>
        </p:nvSpPr>
        <p:spPr>
          <a:xfrm>
            <a:off x="6348063" y="2832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0" name="object 2880"/>
          <p:cNvSpPr/>
          <p:nvPr/>
        </p:nvSpPr>
        <p:spPr>
          <a:xfrm>
            <a:off x="6348063" y="2826414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5" h="5714">
                <a:moveTo>
                  <a:pt x="0" y="0"/>
                </a:moveTo>
                <a:lnTo>
                  <a:pt x="13260" y="5605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1" name="object 2881"/>
          <p:cNvSpPr/>
          <p:nvPr/>
        </p:nvSpPr>
        <p:spPr>
          <a:xfrm>
            <a:off x="6367874" y="2832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2" name="object 2882"/>
          <p:cNvSpPr/>
          <p:nvPr/>
        </p:nvSpPr>
        <p:spPr>
          <a:xfrm>
            <a:off x="6443835" y="2727805"/>
            <a:ext cx="33071" cy="28197"/>
          </a:xfrm>
          <a:prstGeom prst="rect">
            <a:avLst/>
          </a:prstGeom>
          <a:blipFill>
            <a:blip r:embed="rId4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83" name="object 2883"/>
          <p:cNvSpPr/>
          <p:nvPr/>
        </p:nvSpPr>
        <p:spPr>
          <a:xfrm>
            <a:off x="6443835" y="272780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544" y="28197"/>
                </a:lnTo>
                <a:lnTo>
                  <a:pt x="13260" y="28197"/>
                </a:lnTo>
                <a:lnTo>
                  <a:pt x="21880" y="27153"/>
                </a:lnTo>
                <a:lnTo>
                  <a:pt x="28076" y="24007"/>
                </a:lnTo>
                <a:lnTo>
                  <a:pt x="31817" y="18737"/>
                </a:lnTo>
                <a:lnTo>
                  <a:pt x="33071" y="11324"/>
                </a:lnTo>
                <a:lnTo>
                  <a:pt x="33071" y="5718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4" name="object 2884"/>
          <p:cNvSpPr/>
          <p:nvPr/>
        </p:nvSpPr>
        <p:spPr>
          <a:xfrm>
            <a:off x="6440563" y="273632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44" y="5605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5" name="object 2885"/>
          <p:cNvSpPr/>
          <p:nvPr/>
        </p:nvSpPr>
        <p:spPr>
          <a:xfrm>
            <a:off x="6453658" y="27419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6" name="object 2886"/>
          <p:cNvSpPr/>
          <p:nvPr/>
        </p:nvSpPr>
        <p:spPr>
          <a:xfrm>
            <a:off x="6447107" y="2741932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6551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7" name="object 2887"/>
          <p:cNvSpPr/>
          <p:nvPr/>
        </p:nvSpPr>
        <p:spPr>
          <a:xfrm>
            <a:off x="6440563" y="27419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8" name="object 2888"/>
          <p:cNvSpPr/>
          <p:nvPr/>
        </p:nvSpPr>
        <p:spPr>
          <a:xfrm>
            <a:off x="6358051" y="2699719"/>
            <a:ext cx="33071" cy="28085"/>
          </a:xfrm>
          <a:prstGeom prst="rect">
            <a:avLst/>
          </a:prstGeom>
          <a:blipFill>
            <a:blip r:embed="rId4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89" name="object 2889"/>
          <p:cNvSpPr/>
          <p:nvPr/>
        </p:nvSpPr>
        <p:spPr>
          <a:xfrm>
            <a:off x="6358051" y="269971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479"/>
                </a:lnTo>
                <a:lnTo>
                  <a:pt x="6551" y="28085"/>
                </a:lnTo>
                <a:lnTo>
                  <a:pt x="13260" y="28085"/>
                </a:lnTo>
                <a:lnTo>
                  <a:pt x="21880" y="27033"/>
                </a:lnTo>
                <a:lnTo>
                  <a:pt x="28076" y="23874"/>
                </a:lnTo>
                <a:lnTo>
                  <a:pt x="31817" y="18602"/>
                </a:lnTo>
                <a:lnTo>
                  <a:pt x="33071" y="11211"/>
                </a:lnTo>
                <a:lnTo>
                  <a:pt x="33071" y="5605"/>
                </a:lnTo>
                <a:lnTo>
                  <a:pt x="26356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0" name="object 2890"/>
          <p:cNvSpPr/>
          <p:nvPr/>
        </p:nvSpPr>
        <p:spPr>
          <a:xfrm>
            <a:off x="6400939" y="272500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551" y="5605"/>
                </a:moveTo>
                <a:lnTo>
                  <a:pt x="0" y="0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1" name="object 2891"/>
          <p:cNvSpPr/>
          <p:nvPr/>
        </p:nvSpPr>
        <p:spPr>
          <a:xfrm>
            <a:off x="6394395" y="27250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2" name="object 2892"/>
          <p:cNvSpPr/>
          <p:nvPr/>
        </p:nvSpPr>
        <p:spPr>
          <a:xfrm>
            <a:off x="6394395" y="271945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44" y="5549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3" name="object 2893"/>
          <p:cNvSpPr/>
          <p:nvPr/>
        </p:nvSpPr>
        <p:spPr>
          <a:xfrm>
            <a:off x="6407491" y="27250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4" name="object 2894"/>
          <p:cNvSpPr/>
          <p:nvPr/>
        </p:nvSpPr>
        <p:spPr>
          <a:xfrm>
            <a:off x="6490003" y="2620844"/>
            <a:ext cx="33065" cy="28197"/>
          </a:xfrm>
          <a:prstGeom prst="rect">
            <a:avLst/>
          </a:prstGeom>
          <a:blipFill>
            <a:blip r:embed="rId4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95" name="object 2895"/>
          <p:cNvSpPr/>
          <p:nvPr/>
        </p:nvSpPr>
        <p:spPr>
          <a:xfrm>
            <a:off x="6490003" y="2620844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591"/>
                </a:lnTo>
                <a:lnTo>
                  <a:pt x="6544" y="28197"/>
                </a:lnTo>
                <a:lnTo>
                  <a:pt x="13260" y="28197"/>
                </a:lnTo>
                <a:lnTo>
                  <a:pt x="21879" y="27145"/>
                </a:lnTo>
                <a:lnTo>
                  <a:pt x="28073" y="23979"/>
                </a:lnTo>
                <a:lnTo>
                  <a:pt x="31812" y="18690"/>
                </a:lnTo>
                <a:lnTo>
                  <a:pt x="33065" y="11267"/>
                </a:lnTo>
                <a:lnTo>
                  <a:pt x="33065" y="5718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718"/>
                </a:lnTo>
                <a:lnTo>
                  <a:pt x="0" y="11267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6" name="object 2896"/>
          <p:cNvSpPr/>
          <p:nvPr/>
        </p:nvSpPr>
        <p:spPr>
          <a:xfrm>
            <a:off x="6486724" y="262936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51" y="5549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7" name="object 2897"/>
          <p:cNvSpPr/>
          <p:nvPr/>
        </p:nvSpPr>
        <p:spPr>
          <a:xfrm>
            <a:off x="6499819" y="2634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8" name="object 2898"/>
          <p:cNvSpPr/>
          <p:nvPr/>
        </p:nvSpPr>
        <p:spPr>
          <a:xfrm>
            <a:off x="6493275" y="2634915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6544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9" name="object 2899"/>
          <p:cNvSpPr/>
          <p:nvPr/>
        </p:nvSpPr>
        <p:spPr>
          <a:xfrm>
            <a:off x="6486724" y="2634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0" name="object 2900"/>
          <p:cNvSpPr/>
          <p:nvPr/>
        </p:nvSpPr>
        <p:spPr>
          <a:xfrm>
            <a:off x="6397667" y="2592758"/>
            <a:ext cx="32907" cy="28085"/>
          </a:xfrm>
          <a:prstGeom prst="rect">
            <a:avLst/>
          </a:prstGeom>
          <a:blipFill>
            <a:blip r:embed="rId4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01" name="object 2901"/>
          <p:cNvSpPr/>
          <p:nvPr/>
        </p:nvSpPr>
        <p:spPr>
          <a:xfrm>
            <a:off x="6397667" y="2592758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51" y="28085"/>
                </a:lnTo>
                <a:lnTo>
                  <a:pt x="13260" y="28085"/>
                </a:lnTo>
                <a:lnTo>
                  <a:pt x="21854" y="27032"/>
                </a:lnTo>
                <a:lnTo>
                  <a:pt x="27994" y="23867"/>
                </a:lnTo>
                <a:lnTo>
                  <a:pt x="31679" y="18578"/>
                </a:lnTo>
                <a:lnTo>
                  <a:pt x="32907" y="11155"/>
                </a:lnTo>
                <a:lnTo>
                  <a:pt x="32907" y="5605"/>
                </a:lnTo>
                <a:lnTo>
                  <a:pt x="26356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2" name="object 2902"/>
          <p:cNvSpPr/>
          <p:nvPr/>
        </p:nvSpPr>
        <p:spPr>
          <a:xfrm>
            <a:off x="6440563" y="261804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544" y="5549"/>
                </a:moveTo>
                <a:lnTo>
                  <a:pt x="0" y="0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3" name="object 2903"/>
          <p:cNvSpPr/>
          <p:nvPr/>
        </p:nvSpPr>
        <p:spPr>
          <a:xfrm>
            <a:off x="6433847" y="26180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4" name="object 2904"/>
          <p:cNvSpPr/>
          <p:nvPr/>
        </p:nvSpPr>
        <p:spPr>
          <a:xfrm>
            <a:off x="6433847" y="2618041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 h="0">
                <a:moveTo>
                  <a:pt x="0" y="0"/>
                </a:moveTo>
                <a:lnTo>
                  <a:pt x="1326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5" name="object 2905"/>
          <p:cNvSpPr/>
          <p:nvPr/>
        </p:nvSpPr>
        <p:spPr>
          <a:xfrm>
            <a:off x="6453658" y="26180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6" name="object 2906"/>
          <p:cNvSpPr/>
          <p:nvPr/>
        </p:nvSpPr>
        <p:spPr>
          <a:xfrm>
            <a:off x="6529619" y="2513826"/>
            <a:ext cx="32900" cy="28253"/>
          </a:xfrm>
          <a:prstGeom prst="rect">
            <a:avLst/>
          </a:prstGeom>
          <a:blipFill>
            <a:blip r:embed="rId4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07" name="object 2907"/>
          <p:cNvSpPr/>
          <p:nvPr/>
        </p:nvSpPr>
        <p:spPr>
          <a:xfrm>
            <a:off x="6529619" y="251382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479"/>
                </a:lnTo>
                <a:lnTo>
                  <a:pt x="6544" y="28253"/>
                </a:lnTo>
                <a:lnTo>
                  <a:pt x="13260" y="28253"/>
                </a:lnTo>
                <a:lnTo>
                  <a:pt x="21853" y="27177"/>
                </a:lnTo>
                <a:lnTo>
                  <a:pt x="27991" y="23972"/>
                </a:lnTo>
                <a:lnTo>
                  <a:pt x="31673" y="18675"/>
                </a:lnTo>
                <a:lnTo>
                  <a:pt x="32900" y="11324"/>
                </a:lnTo>
                <a:lnTo>
                  <a:pt x="32900" y="5718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8" name="object 2908"/>
          <p:cNvSpPr/>
          <p:nvPr/>
        </p:nvSpPr>
        <p:spPr>
          <a:xfrm>
            <a:off x="6526347" y="252234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44" y="5605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9" name="object 2909"/>
          <p:cNvSpPr/>
          <p:nvPr/>
        </p:nvSpPr>
        <p:spPr>
          <a:xfrm>
            <a:off x="6539442" y="2527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0" name="object 2910"/>
          <p:cNvSpPr/>
          <p:nvPr/>
        </p:nvSpPr>
        <p:spPr>
          <a:xfrm>
            <a:off x="6532891" y="252795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51" y="5605"/>
                </a:moveTo>
                <a:lnTo>
                  <a:pt x="0" y="0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1" name="object 2911"/>
          <p:cNvSpPr/>
          <p:nvPr/>
        </p:nvSpPr>
        <p:spPr>
          <a:xfrm>
            <a:off x="6526347" y="2527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2" name="object 2912"/>
          <p:cNvSpPr/>
          <p:nvPr/>
        </p:nvSpPr>
        <p:spPr>
          <a:xfrm>
            <a:off x="7387290" y="2789807"/>
            <a:ext cx="33052" cy="28085"/>
          </a:xfrm>
          <a:prstGeom prst="rect">
            <a:avLst/>
          </a:prstGeom>
          <a:blipFill>
            <a:blip r:embed="rId4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13" name="object 2913"/>
          <p:cNvSpPr/>
          <p:nvPr/>
        </p:nvSpPr>
        <p:spPr>
          <a:xfrm>
            <a:off x="7387290" y="278980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479"/>
                </a:lnTo>
                <a:lnTo>
                  <a:pt x="6702" y="28085"/>
                </a:lnTo>
                <a:lnTo>
                  <a:pt x="13273" y="28085"/>
                </a:lnTo>
                <a:lnTo>
                  <a:pt x="21963" y="27033"/>
                </a:lnTo>
                <a:lnTo>
                  <a:pt x="28140" y="23874"/>
                </a:lnTo>
                <a:lnTo>
                  <a:pt x="31828" y="18602"/>
                </a:lnTo>
                <a:lnTo>
                  <a:pt x="33052" y="11211"/>
                </a:lnTo>
                <a:lnTo>
                  <a:pt x="33052" y="5605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4" name="object 2914"/>
          <p:cNvSpPr/>
          <p:nvPr/>
        </p:nvSpPr>
        <p:spPr>
          <a:xfrm>
            <a:off x="7436703" y="2775736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19844" y="0"/>
                </a:moveTo>
                <a:lnTo>
                  <a:pt x="0" y="16873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5" name="object 2915"/>
          <p:cNvSpPr/>
          <p:nvPr/>
        </p:nvSpPr>
        <p:spPr>
          <a:xfrm>
            <a:off x="7430198" y="2781286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324"/>
                </a:moveTo>
                <a:lnTo>
                  <a:pt x="19778" y="0"/>
                </a:lnTo>
              </a:path>
            </a:pathLst>
          </a:custGeom>
          <a:ln w="58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6" name="object 2916"/>
          <p:cNvSpPr/>
          <p:nvPr/>
        </p:nvSpPr>
        <p:spPr>
          <a:xfrm>
            <a:off x="7456547" y="27757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7" name="object 2917"/>
          <p:cNvSpPr/>
          <p:nvPr/>
        </p:nvSpPr>
        <p:spPr>
          <a:xfrm>
            <a:off x="7417056" y="283202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549"/>
                </a:moveTo>
                <a:lnTo>
                  <a:pt x="0" y="0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8" name="object 2918"/>
          <p:cNvSpPr/>
          <p:nvPr/>
        </p:nvSpPr>
        <p:spPr>
          <a:xfrm>
            <a:off x="7423627" y="282641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605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9" name="object 2919"/>
          <p:cNvSpPr/>
          <p:nvPr/>
        </p:nvSpPr>
        <p:spPr>
          <a:xfrm>
            <a:off x="7430198" y="28375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0" name="object 2920"/>
          <p:cNvSpPr/>
          <p:nvPr/>
        </p:nvSpPr>
        <p:spPr>
          <a:xfrm>
            <a:off x="7384004" y="279821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549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1" name="object 2921"/>
          <p:cNvSpPr/>
          <p:nvPr/>
        </p:nvSpPr>
        <p:spPr>
          <a:xfrm>
            <a:off x="7397277" y="28037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2" name="object 2922"/>
          <p:cNvSpPr/>
          <p:nvPr/>
        </p:nvSpPr>
        <p:spPr>
          <a:xfrm>
            <a:off x="7390575" y="2803766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702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3" name="object 2923"/>
          <p:cNvSpPr/>
          <p:nvPr/>
        </p:nvSpPr>
        <p:spPr>
          <a:xfrm>
            <a:off x="7384004" y="28037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4" name="object 2924"/>
          <p:cNvSpPr/>
          <p:nvPr/>
        </p:nvSpPr>
        <p:spPr>
          <a:xfrm>
            <a:off x="6443835" y="2485740"/>
            <a:ext cx="33071" cy="28085"/>
          </a:xfrm>
          <a:prstGeom prst="rect">
            <a:avLst/>
          </a:prstGeom>
          <a:blipFill>
            <a:blip r:embed="rId4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25" name="object 2925"/>
          <p:cNvSpPr/>
          <p:nvPr/>
        </p:nvSpPr>
        <p:spPr>
          <a:xfrm>
            <a:off x="6443835" y="248574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535"/>
                </a:lnTo>
                <a:lnTo>
                  <a:pt x="6544" y="28085"/>
                </a:lnTo>
                <a:lnTo>
                  <a:pt x="13260" y="28085"/>
                </a:lnTo>
                <a:lnTo>
                  <a:pt x="21880" y="27041"/>
                </a:lnTo>
                <a:lnTo>
                  <a:pt x="28076" y="23895"/>
                </a:lnTo>
                <a:lnTo>
                  <a:pt x="31817" y="18625"/>
                </a:lnTo>
                <a:lnTo>
                  <a:pt x="33071" y="11211"/>
                </a:lnTo>
                <a:lnTo>
                  <a:pt x="33071" y="5605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6" name="object 2926"/>
          <p:cNvSpPr/>
          <p:nvPr/>
        </p:nvSpPr>
        <p:spPr>
          <a:xfrm>
            <a:off x="6486724" y="251102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551" y="5605"/>
                </a:moveTo>
                <a:lnTo>
                  <a:pt x="0" y="0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7" name="object 2927"/>
          <p:cNvSpPr/>
          <p:nvPr/>
        </p:nvSpPr>
        <p:spPr>
          <a:xfrm>
            <a:off x="6480179" y="25110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8" name="object 2928"/>
          <p:cNvSpPr/>
          <p:nvPr/>
        </p:nvSpPr>
        <p:spPr>
          <a:xfrm>
            <a:off x="6480179" y="2511023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4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9" name="object 2929"/>
          <p:cNvSpPr/>
          <p:nvPr/>
        </p:nvSpPr>
        <p:spPr>
          <a:xfrm>
            <a:off x="6493275" y="25110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0" name="object 2930"/>
          <p:cNvSpPr/>
          <p:nvPr/>
        </p:nvSpPr>
        <p:spPr>
          <a:xfrm>
            <a:off x="6575786" y="2406865"/>
            <a:ext cx="33065" cy="28197"/>
          </a:xfrm>
          <a:prstGeom prst="rect">
            <a:avLst/>
          </a:prstGeom>
          <a:blipFill>
            <a:blip r:embed="rId4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31" name="object 2931"/>
          <p:cNvSpPr/>
          <p:nvPr/>
        </p:nvSpPr>
        <p:spPr>
          <a:xfrm>
            <a:off x="6575786" y="240686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44" y="28197"/>
                </a:lnTo>
                <a:lnTo>
                  <a:pt x="13260" y="28197"/>
                </a:lnTo>
                <a:lnTo>
                  <a:pt x="21879" y="27130"/>
                </a:lnTo>
                <a:lnTo>
                  <a:pt x="28073" y="23944"/>
                </a:lnTo>
                <a:lnTo>
                  <a:pt x="31812" y="18666"/>
                </a:lnTo>
                <a:lnTo>
                  <a:pt x="33065" y="11324"/>
                </a:lnTo>
                <a:lnTo>
                  <a:pt x="33065" y="5605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2" name="object 2932"/>
          <p:cNvSpPr/>
          <p:nvPr/>
        </p:nvSpPr>
        <p:spPr>
          <a:xfrm>
            <a:off x="6572508" y="241521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51" y="5718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3" name="object 2933"/>
          <p:cNvSpPr/>
          <p:nvPr/>
        </p:nvSpPr>
        <p:spPr>
          <a:xfrm>
            <a:off x="6585604" y="24209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4" name="object 2934"/>
          <p:cNvSpPr/>
          <p:nvPr/>
        </p:nvSpPr>
        <p:spPr>
          <a:xfrm>
            <a:off x="6579059" y="242093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44" y="5605"/>
                </a:moveTo>
                <a:lnTo>
                  <a:pt x="0" y="0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5" name="object 2935"/>
          <p:cNvSpPr/>
          <p:nvPr/>
        </p:nvSpPr>
        <p:spPr>
          <a:xfrm>
            <a:off x="6572508" y="24209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6" name="object 2936"/>
          <p:cNvSpPr/>
          <p:nvPr/>
        </p:nvSpPr>
        <p:spPr>
          <a:xfrm>
            <a:off x="6391123" y="3217760"/>
            <a:ext cx="32900" cy="28209"/>
          </a:xfrm>
          <a:prstGeom prst="rect">
            <a:avLst/>
          </a:prstGeom>
          <a:blipFill>
            <a:blip r:embed="rId4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37" name="object 2937"/>
          <p:cNvSpPr/>
          <p:nvPr/>
        </p:nvSpPr>
        <p:spPr>
          <a:xfrm>
            <a:off x="6391123" y="3217760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485"/>
                </a:lnTo>
                <a:lnTo>
                  <a:pt x="6544" y="28209"/>
                </a:lnTo>
                <a:lnTo>
                  <a:pt x="13095" y="28209"/>
                </a:lnTo>
                <a:lnTo>
                  <a:pt x="21784" y="27140"/>
                </a:lnTo>
                <a:lnTo>
                  <a:pt x="27971" y="23950"/>
                </a:lnTo>
                <a:lnTo>
                  <a:pt x="31671" y="18666"/>
                </a:lnTo>
                <a:lnTo>
                  <a:pt x="32900" y="11312"/>
                </a:lnTo>
                <a:lnTo>
                  <a:pt x="32900" y="5583"/>
                </a:lnTo>
                <a:lnTo>
                  <a:pt x="26356" y="0"/>
                </a:lnTo>
                <a:lnTo>
                  <a:pt x="13095" y="0"/>
                </a:lnTo>
                <a:lnTo>
                  <a:pt x="6544" y="0"/>
                </a:lnTo>
                <a:lnTo>
                  <a:pt x="0" y="5583"/>
                </a:lnTo>
                <a:lnTo>
                  <a:pt x="0" y="1131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8" name="object 2938"/>
          <p:cNvSpPr/>
          <p:nvPr/>
        </p:nvSpPr>
        <p:spPr>
          <a:xfrm>
            <a:off x="6483451" y="2378779"/>
            <a:ext cx="32907" cy="28085"/>
          </a:xfrm>
          <a:prstGeom prst="rect">
            <a:avLst/>
          </a:prstGeom>
          <a:blipFill>
            <a:blip r:embed="rId4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39" name="object 2939"/>
          <p:cNvSpPr/>
          <p:nvPr/>
        </p:nvSpPr>
        <p:spPr>
          <a:xfrm>
            <a:off x="6483451" y="237877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51" y="28085"/>
                </a:lnTo>
                <a:lnTo>
                  <a:pt x="13095" y="28085"/>
                </a:lnTo>
                <a:lnTo>
                  <a:pt x="21785" y="27032"/>
                </a:lnTo>
                <a:lnTo>
                  <a:pt x="27974" y="23867"/>
                </a:lnTo>
                <a:lnTo>
                  <a:pt x="31676" y="18578"/>
                </a:lnTo>
                <a:lnTo>
                  <a:pt x="32907" y="11155"/>
                </a:lnTo>
                <a:lnTo>
                  <a:pt x="32907" y="5605"/>
                </a:lnTo>
                <a:lnTo>
                  <a:pt x="26356" y="0"/>
                </a:lnTo>
                <a:lnTo>
                  <a:pt x="13095" y="0"/>
                </a:lnTo>
                <a:lnTo>
                  <a:pt x="6551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0" name="object 2940"/>
          <p:cNvSpPr/>
          <p:nvPr/>
        </p:nvSpPr>
        <p:spPr>
          <a:xfrm>
            <a:off x="6526347" y="240406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44" y="5605"/>
                </a:moveTo>
                <a:lnTo>
                  <a:pt x="0" y="0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1" name="object 2941"/>
          <p:cNvSpPr/>
          <p:nvPr/>
        </p:nvSpPr>
        <p:spPr>
          <a:xfrm>
            <a:off x="6519631" y="24040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2" name="object 2942"/>
          <p:cNvSpPr/>
          <p:nvPr/>
        </p:nvSpPr>
        <p:spPr>
          <a:xfrm>
            <a:off x="6519631" y="2404062"/>
            <a:ext cx="13335" cy="5715"/>
          </a:xfrm>
          <a:custGeom>
            <a:avLst/>
            <a:gdLst/>
            <a:ahLst/>
            <a:cxnLst/>
            <a:rect l="l" t="t" r="r" b="b"/>
            <a:pathLst>
              <a:path w="13334" h="5714">
                <a:moveTo>
                  <a:pt x="0" y="0"/>
                </a:moveTo>
                <a:lnTo>
                  <a:pt x="13260" y="5605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3" name="object 2943"/>
          <p:cNvSpPr/>
          <p:nvPr/>
        </p:nvSpPr>
        <p:spPr>
          <a:xfrm>
            <a:off x="6539442" y="24096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4" name="object 2944"/>
          <p:cNvSpPr/>
          <p:nvPr/>
        </p:nvSpPr>
        <p:spPr>
          <a:xfrm>
            <a:off x="7110323" y="3386751"/>
            <a:ext cx="32854" cy="28074"/>
          </a:xfrm>
          <a:prstGeom prst="rect">
            <a:avLst/>
          </a:prstGeom>
          <a:blipFill>
            <a:blip r:embed="rId4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45" name="object 2945"/>
          <p:cNvSpPr/>
          <p:nvPr/>
        </p:nvSpPr>
        <p:spPr>
          <a:xfrm>
            <a:off x="7110323" y="3386751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72"/>
                </a:moveTo>
                <a:lnTo>
                  <a:pt x="0" y="22485"/>
                </a:lnTo>
                <a:lnTo>
                  <a:pt x="6505" y="28074"/>
                </a:lnTo>
                <a:lnTo>
                  <a:pt x="13076" y="28074"/>
                </a:lnTo>
                <a:lnTo>
                  <a:pt x="21766" y="27024"/>
                </a:lnTo>
                <a:lnTo>
                  <a:pt x="27943" y="23865"/>
                </a:lnTo>
                <a:lnTo>
                  <a:pt x="31631" y="18586"/>
                </a:lnTo>
                <a:lnTo>
                  <a:pt x="32854" y="11172"/>
                </a:lnTo>
                <a:lnTo>
                  <a:pt x="32854" y="558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89"/>
                </a:lnTo>
                <a:lnTo>
                  <a:pt x="0" y="1117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6" name="object 2946"/>
          <p:cNvSpPr/>
          <p:nvPr/>
        </p:nvSpPr>
        <p:spPr>
          <a:xfrm>
            <a:off x="7087061" y="3378236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0"/>
                </a:moveTo>
                <a:lnTo>
                  <a:pt x="19778" y="11312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7" name="object 2947"/>
          <p:cNvSpPr/>
          <p:nvPr/>
        </p:nvSpPr>
        <p:spPr>
          <a:xfrm>
            <a:off x="7113542" y="33951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8" name="object 2948"/>
          <p:cNvSpPr/>
          <p:nvPr/>
        </p:nvSpPr>
        <p:spPr>
          <a:xfrm>
            <a:off x="7093763" y="3383819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19778" y="11312"/>
                </a:moveTo>
                <a:lnTo>
                  <a:pt x="0" y="0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9" name="object 2949"/>
          <p:cNvSpPr/>
          <p:nvPr/>
        </p:nvSpPr>
        <p:spPr>
          <a:xfrm>
            <a:off x="7087061" y="33782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0" name="object 2950"/>
          <p:cNvSpPr/>
          <p:nvPr/>
        </p:nvSpPr>
        <p:spPr>
          <a:xfrm>
            <a:off x="7146463" y="341761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589"/>
                </a:moveTo>
                <a:lnTo>
                  <a:pt x="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1" name="object 2951"/>
          <p:cNvSpPr/>
          <p:nvPr/>
        </p:nvSpPr>
        <p:spPr>
          <a:xfrm>
            <a:off x="7139892" y="34120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2" name="object 2952"/>
          <p:cNvSpPr/>
          <p:nvPr/>
        </p:nvSpPr>
        <p:spPr>
          <a:xfrm>
            <a:off x="7146463" y="341203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583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3" name="object 2953"/>
          <p:cNvSpPr/>
          <p:nvPr/>
        </p:nvSpPr>
        <p:spPr>
          <a:xfrm>
            <a:off x="7159736" y="34232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4" name="object 2954"/>
          <p:cNvSpPr/>
          <p:nvPr/>
        </p:nvSpPr>
        <p:spPr>
          <a:xfrm>
            <a:off x="6338239" y="3122072"/>
            <a:ext cx="46167" cy="39398"/>
          </a:xfrm>
          <a:prstGeom prst="rect">
            <a:avLst/>
          </a:prstGeom>
          <a:blipFill>
            <a:blip r:embed="rId4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55" name="object 2955"/>
          <p:cNvSpPr/>
          <p:nvPr/>
        </p:nvSpPr>
        <p:spPr>
          <a:xfrm>
            <a:off x="6338239" y="3122072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13"/>
                </a:moveTo>
                <a:lnTo>
                  <a:pt x="1230" y="25139"/>
                </a:lnTo>
                <a:lnTo>
                  <a:pt x="4933" y="32345"/>
                </a:lnTo>
                <a:lnTo>
                  <a:pt x="11121" y="37456"/>
                </a:lnTo>
                <a:lnTo>
                  <a:pt x="19811" y="39398"/>
                </a:lnTo>
                <a:lnTo>
                  <a:pt x="29523" y="37456"/>
                </a:lnTo>
                <a:lnTo>
                  <a:pt x="37962" y="32345"/>
                </a:lnTo>
                <a:lnTo>
                  <a:pt x="43914" y="25139"/>
                </a:lnTo>
                <a:lnTo>
                  <a:pt x="46167" y="16913"/>
                </a:lnTo>
                <a:lnTo>
                  <a:pt x="43914" y="9500"/>
                </a:lnTo>
                <a:lnTo>
                  <a:pt x="37962" y="4216"/>
                </a:lnTo>
                <a:lnTo>
                  <a:pt x="29523" y="1052"/>
                </a:lnTo>
                <a:lnTo>
                  <a:pt x="19811" y="0"/>
                </a:lnTo>
                <a:lnTo>
                  <a:pt x="11121" y="1052"/>
                </a:lnTo>
                <a:lnTo>
                  <a:pt x="4933" y="4216"/>
                </a:lnTo>
                <a:lnTo>
                  <a:pt x="1230" y="9500"/>
                </a:lnTo>
                <a:lnTo>
                  <a:pt x="0" y="16913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6" name="object 2956"/>
          <p:cNvSpPr/>
          <p:nvPr/>
        </p:nvSpPr>
        <p:spPr>
          <a:xfrm>
            <a:off x="6321707" y="315294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7" name="object 2957"/>
          <p:cNvSpPr/>
          <p:nvPr/>
        </p:nvSpPr>
        <p:spPr>
          <a:xfrm>
            <a:off x="6348063" y="31529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8" name="object 2958"/>
          <p:cNvSpPr/>
          <p:nvPr/>
        </p:nvSpPr>
        <p:spPr>
          <a:xfrm>
            <a:off x="6328422" y="3152949"/>
            <a:ext cx="19685" cy="6350"/>
          </a:xfrm>
          <a:custGeom>
            <a:avLst/>
            <a:gdLst/>
            <a:ahLst/>
            <a:cxnLst/>
            <a:rect l="l" t="t" r="r" b="b"/>
            <a:pathLst>
              <a:path w="19685" h="6350">
                <a:moveTo>
                  <a:pt x="19640" y="0"/>
                </a:moveTo>
                <a:lnTo>
                  <a:pt x="0" y="5729"/>
                </a:lnTo>
              </a:path>
            </a:pathLst>
          </a:custGeom>
          <a:ln w="56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9" name="object 2959"/>
          <p:cNvSpPr/>
          <p:nvPr/>
        </p:nvSpPr>
        <p:spPr>
          <a:xfrm>
            <a:off x="6321707" y="31586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0" name="object 2960"/>
          <p:cNvSpPr/>
          <p:nvPr/>
        </p:nvSpPr>
        <p:spPr>
          <a:xfrm>
            <a:off x="7446691" y="2739129"/>
            <a:ext cx="33117" cy="28197"/>
          </a:xfrm>
          <a:prstGeom prst="rect">
            <a:avLst/>
          </a:prstGeom>
          <a:blipFill>
            <a:blip r:embed="rId4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61" name="object 2961"/>
          <p:cNvSpPr/>
          <p:nvPr/>
        </p:nvSpPr>
        <p:spPr>
          <a:xfrm>
            <a:off x="7446691" y="273912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70" y="28197"/>
                </a:lnTo>
                <a:lnTo>
                  <a:pt x="13273" y="28197"/>
                </a:lnTo>
                <a:lnTo>
                  <a:pt x="21890" y="27130"/>
                </a:lnTo>
                <a:lnTo>
                  <a:pt x="28099" y="23944"/>
                </a:lnTo>
                <a:lnTo>
                  <a:pt x="31855" y="18666"/>
                </a:lnTo>
                <a:lnTo>
                  <a:pt x="33117" y="11324"/>
                </a:lnTo>
                <a:lnTo>
                  <a:pt x="33117" y="5605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2" name="object 2962"/>
          <p:cNvSpPr/>
          <p:nvPr/>
        </p:nvSpPr>
        <p:spPr>
          <a:xfrm>
            <a:off x="7489600" y="2764412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7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3" name="object 2963"/>
          <p:cNvSpPr/>
          <p:nvPr/>
        </p:nvSpPr>
        <p:spPr>
          <a:xfrm>
            <a:off x="7483029" y="27644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4" name="object 2964"/>
          <p:cNvSpPr/>
          <p:nvPr/>
        </p:nvSpPr>
        <p:spPr>
          <a:xfrm>
            <a:off x="7483029" y="27588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5" name="object 2965"/>
          <p:cNvSpPr/>
          <p:nvPr/>
        </p:nvSpPr>
        <p:spPr>
          <a:xfrm>
            <a:off x="7489600" y="27588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6" name="object 2966"/>
          <p:cNvSpPr/>
          <p:nvPr/>
        </p:nvSpPr>
        <p:spPr>
          <a:xfrm>
            <a:off x="6905637" y="3313431"/>
            <a:ext cx="33117" cy="28209"/>
          </a:xfrm>
          <a:prstGeom prst="rect">
            <a:avLst/>
          </a:prstGeom>
          <a:blipFill>
            <a:blip r:embed="rId4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67" name="object 2967"/>
          <p:cNvSpPr/>
          <p:nvPr/>
        </p:nvSpPr>
        <p:spPr>
          <a:xfrm>
            <a:off x="6905637" y="331343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25"/>
                </a:lnTo>
                <a:lnTo>
                  <a:pt x="6702" y="28209"/>
                </a:lnTo>
                <a:lnTo>
                  <a:pt x="13273" y="28209"/>
                </a:lnTo>
                <a:lnTo>
                  <a:pt x="21890" y="27159"/>
                </a:lnTo>
                <a:lnTo>
                  <a:pt x="28099" y="24003"/>
                </a:lnTo>
                <a:lnTo>
                  <a:pt x="31855" y="18725"/>
                </a:lnTo>
                <a:lnTo>
                  <a:pt x="33117" y="11312"/>
                </a:lnTo>
                <a:lnTo>
                  <a:pt x="33117" y="5723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8" name="object 2968"/>
          <p:cNvSpPr/>
          <p:nvPr/>
        </p:nvSpPr>
        <p:spPr>
          <a:xfrm>
            <a:off x="7189372" y="3488011"/>
            <a:ext cx="33052" cy="28209"/>
          </a:xfrm>
          <a:prstGeom prst="rect">
            <a:avLst/>
          </a:prstGeom>
          <a:blipFill>
            <a:blip r:embed="rId4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69" name="object 2969"/>
          <p:cNvSpPr/>
          <p:nvPr/>
        </p:nvSpPr>
        <p:spPr>
          <a:xfrm>
            <a:off x="7189372" y="348801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25"/>
                </a:lnTo>
                <a:lnTo>
                  <a:pt x="6702" y="28209"/>
                </a:lnTo>
                <a:lnTo>
                  <a:pt x="13273" y="28209"/>
                </a:lnTo>
                <a:lnTo>
                  <a:pt x="21880" y="27159"/>
                </a:lnTo>
                <a:lnTo>
                  <a:pt x="28066" y="24003"/>
                </a:lnTo>
                <a:lnTo>
                  <a:pt x="31800" y="18725"/>
                </a:lnTo>
                <a:lnTo>
                  <a:pt x="33052" y="11312"/>
                </a:lnTo>
                <a:lnTo>
                  <a:pt x="33052" y="5723"/>
                </a:lnTo>
                <a:lnTo>
                  <a:pt x="26349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0" name="object 2970"/>
          <p:cNvSpPr/>
          <p:nvPr/>
        </p:nvSpPr>
        <p:spPr>
          <a:xfrm>
            <a:off x="7219007" y="348522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0"/>
                </a:moveTo>
                <a:lnTo>
                  <a:pt x="0" y="5583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1" name="object 2971"/>
          <p:cNvSpPr/>
          <p:nvPr/>
        </p:nvSpPr>
        <p:spPr>
          <a:xfrm>
            <a:off x="7219007" y="34965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2" name="object 2972"/>
          <p:cNvSpPr/>
          <p:nvPr/>
        </p:nvSpPr>
        <p:spPr>
          <a:xfrm>
            <a:off x="7215733" y="3488011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5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3" name="object 2973"/>
          <p:cNvSpPr/>
          <p:nvPr/>
        </p:nvSpPr>
        <p:spPr>
          <a:xfrm>
            <a:off x="7219007" y="34796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4" name="object 2974"/>
          <p:cNvSpPr/>
          <p:nvPr/>
        </p:nvSpPr>
        <p:spPr>
          <a:xfrm>
            <a:off x="7413836" y="2834767"/>
            <a:ext cx="32854" cy="28253"/>
          </a:xfrm>
          <a:prstGeom prst="rect">
            <a:avLst/>
          </a:prstGeom>
          <a:blipFill>
            <a:blip r:embed="rId4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75" name="object 2975"/>
          <p:cNvSpPr/>
          <p:nvPr/>
        </p:nvSpPr>
        <p:spPr>
          <a:xfrm>
            <a:off x="7413836" y="2834767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05" y="28253"/>
                </a:lnTo>
                <a:lnTo>
                  <a:pt x="13076" y="28253"/>
                </a:lnTo>
                <a:lnTo>
                  <a:pt x="21766" y="27201"/>
                </a:lnTo>
                <a:lnTo>
                  <a:pt x="27943" y="24035"/>
                </a:lnTo>
                <a:lnTo>
                  <a:pt x="31631" y="18746"/>
                </a:lnTo>
                <a:lnTo>
                  <a:pt x="32854" y="11324"/>
                </a:lnTo>
                <a:lnTo>
                  <a:pt x="32854" y="5774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774"/>
                </a:lnTo>
                <a:lnTo>
                  <a:pt x="0" y="11324"/>
                </a:lnTo>
                <a:close/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6" name="object 2976"/>
          <p:cNvSpPr/>
          <p:nvPr/>
        </p:nvSpPr>
        <p:spPr>
          <a:xfrm>
            <a:off x="6965104" y="3245969"/>
            <a:ext cx="32854" cy="28074"/>
          </a:xfrm>
          <a:prstGeom prst="rect">
            <a:avLst/>
          </a:prstGeom>
          <a:blipFill>
            <a:blip r:embed="rId4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77" name="object 2977"/>
          <p:cNvSpPr/>
          <p:nvPr/>
        </p:nvSpPr>
        <p:spPr>
          <a:xfrm>
            <a:off x="6965104" y="324596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72"/>
                </a:moveTo>
                <a:lnTo>
                  <a:pt x="0" y="22485"/>
                </a:lnTo>
                <a:lnTo>
                  <a:pt x="6505" y="28074"/>
                </a:lnTo>
                <a:lnTo>
                  <a:pt x="13207" y="28074"/>
                </a:lnTo>
                <a:lnTo>
                  <a:pt x="21821" y="27024"/>
                </a:lnTo>
                <a:lnTo>
                  <a:pt x="27959" y="23865"/>
                </a:lnTo>
                <a:lnTo>
                  <a:pt x="31633" y="18586"/>
                </a:lnTo>
                <a:lnTo>
                  <a:pt x="32854" y="11172"/>
                </a:lnTo>
                <a:lnTo>
                  <a:pt x="32854" y="5589"/>
                </a:lnTo>
                <a:lnTo>
                  <a:pt x="26349" y="0"/>
                </a:lnTo>
                <a:lnTo>
                  <a:pt x="13207" y="0"/>
                </a:lnTo>
                <a:lnTo>
                  <a:pt x="6505" y="0"/>
                </a:lnTo>
                <a:lnTo>
                  <a:pt x="0" y="5589"/>
                </a:lnTo>
                <a:lnTo>
                  <a:pt x="0" y="1117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8" name="object 2978"/>
          <p:cNvSpPr/>
          <p:nvPr/>
        </p:nvSpPr>
        <p:spPr>
          <a:xfrm>
            <a:off x="7248773" y="3420415"/>
            <a:ext cx="32920" cy="28209"/>
          </a:xfrm>
          <a:prstGeom prst="rect">
            <a:avLst/>
          </a:prstGeom>
          <a:blipFill>
            <a:blip r:embed="rId4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79" name="object 2979"/>
          <p:cNvSpPr/>
          <p:nvPr/>
        </p:nvSpPr>
        <p:spPr>
          <a:xfrm>
            <a:off x="7248773" y="3420415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625"/>
                </a:lnTo>
                <a:lnTo>
                  <a:pt x="6570" y="28209"/>
                </a:lnTo>
                <a:lnTo>
                  <a:pt x="13273" y="28209"/>
                </a:lnTo>
                <a:lnTo>
                  <a:pt x="21859" y="27159"/>
                </a:lnTo>
                <a:lnTo>
                  <a:pt x="28000" y="24003"/>
                </a:lnTo>
                <a:lnTo>
                  <a:pt x="31689" y="18725"/>
                </a:lnTo>
                <a:lnTo>
                  <a:pt x="32920" y="11312"/>
                </a:lnTo>
                <a:lnTo>
                  <a:pt x="32920" y="5723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0" name="object 2980"/>
          <p:cNvSpPr/>
          <p:nvPr/>
        </p:nvSpPr>
        <p:spPr>
          <a:xfrm>
            <a:off x="7245487" y="345141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9"/>
                </a:moveTo>
                <a:lnTo>
                  <a:pt x="657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1" name="object 2981"/>
          <p:cNvSpPr/>
          <p:nvPr/>
        </p:nvSpPr>
        <p:spPr>
          <a:xfrm>
            <a:off x="7258629" y="34458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2" name="object 2982"/>
          <p:cNvSpPr/>
          <p:nvPr/>
        </p:nvSpPr>
        <p:spPr>
          <a:xfrm>
            <a:off x="7258629" y="34514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3" name="object 2983"/>
          <p:cNvSpPr/>
          <p:nvPr/>
        </p:nvSpPr>
        <p:spPr>
          <a:xfrm>
            <a:off x="7252058" y="34570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4" name="object 2984"/>
          <p:cNvSpPr/>
          <p:nvPr/>
        </p:nvSpPr>
        <p:spPr>
          <a:xfrm>
            <a:off x="6265722" y="3026266"/>
            <a:ext cx="46161" cy="39409"/>
          </a:xfrm>
          <a:prstGeom prst="rect">
            <a:avLst/>
          </a:prstGeom>
          <a:blipFill>
            <a:blip r:embed="rId4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85" name="object 2985"/>
          <p:cNvSpPr/>
          <p:nvPr/>
        </p:nvSpPr>
        <p:spPr>
          <a:xfrm>
            <a:off x="6265722" y="3026266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29"/>
                </a:moveTo>
                <a:lnTo>
                  <a:pt x="1229" y="25196"/>
                </a:lnTo>
                <a:lnTo>
                  <a:pt x="4929" y="32395"/>
                </a:lnTo>
                <a:lnTo>
                  <a:pt x="11116" y="37481"/>
                </a:lnTo>
                <a:lnTo>
                  <a:pt x="19804" y="39409"/>
                </a:lnTo>
                <a:lnTo>
                  <a:pt x="29447" y="37481"/>
                </a:lnTo>
                <a:lnTo>
                  <a:pt x="37894" y="32395"/>
                </a:lnTo>
                <a:lnTo>
                  <a:pt x="43884" y="25196"/>
                </a:lnTo>
                <a:lnTo>
                  <a:pt x="46161" y="16929"/>
                </a:lnTo>
                <a:lnTo>
                  <a:pt x="43884" y="9554"/>
                </a:lnTo>
                <a:lnTo>
                  <a:pt x="37894" y="4260"/>
                </a:lnTo>
                <a:lnTo>
                  <a:pt x="29447" y="1068"/>
                </a:lnTo>
                <a:lnTo>
                  <a:pt x="19804" y="0"/>
                </a:lnTo>
                <a:lnTo>
                  <a:pt x="11116" y="1068"/>
                </a:lnTo>
                <a:lnTo>
                  <a:pt x="4929" y="4260"/>
                </a:lnTo>
                <a:lnTo>
                  <a:pt x="1229" y="9554"/>
                </a:lnTo>
                <a:lnTo>
                  <a:pt x="0" y="169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6" name="object 2986"/>
          <p:cNvSpPr/>
          <p:nvPr/>
        </p:nvSpPr>
        <p:spPr>
          <a:xfrm>
            <a:off x="6282090" y="3068479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0" y="16873"/>
                </a:moveTo>
                <a:lnTo>
                  <a:pt x="6708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7" name="object 2987"/>
          <p:cNvSpPr/>
          <p:nvPr/>
        </p:nvSpPr>
        <p:spPr>
          <a:xfrm>
            <a:off x="6288799" y="306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8" name="object 2988"/>
          <p:cNvSpPr/>
          <p:nvPr/>
        </p:nvSpPr>
        <p:spPr>
          <a:xfrm>
            <a:off x="6282090" y="306847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13260" y="0"/>
                </a:moveTo>
                <a:lnTo>
                  <a:pt x="0" y="16873"/>
                </a:lnTo>
              </a:path>
            </a:pathLst>
          </a:custGeom>
          <a:ln w="61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9" name="object 2989"/>
          <p:cNvSpPr/>
          <p:nvPr/>
        </p:nvSpPr>
        <p:spPr>
          <a:xfrm>
            <a:off x="6282090" y="30910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0" name="object 2990"/>
          <p:cNvSpPr/>
          <p:nvPr/>
        </p:nvSpPr>
        <p:spPr>
          <a:xfrm>
            <a:off x="6301902" y="3012195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13260" y="0"/>
                </a:moveTo>
                <a:lnTo>
                  <a:pt x="0" y="16873"/>
                </a:lnTo>
              </a:path>
            </a:pathLst>
          </a:custGeom>
          <a:ln w="61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1" name="object 2991"/>
          <p:cNvSpPr/>
          <p:nvPr/>
        </p:nvSpPr>
        <p:spPr>
          <a:xfrm>
            <a:off x="6301902" y="30347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2" name="object 2992"/>
          <p:cNvSpPr/>
          <p:nvPr/>
        </p:nvSpPr>
        <p:spPr>
          <a:xfrm>
            <a:off x="6301902" y="3017913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0" y="16873"/>
                </a:moveTo>
                <a:lnTo>
                  <a:pt x="6708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3" name="object 2993"/>
          <p:cNvSpPr/>
          <p:nvPr/>
        </p:nvSpPr>
        <p:spPr>
          <a:xfrm>
            <a:off x="6308611" y="30121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4" name="object 2994"/>
          <p:cNvSpPr/>
          <p:nvPr/>
        </p:nvSpPr>
        <p:spPr>
          <a:xfrm>
            <a:off x="6311883" y="2919305"/>
            <a:ext cx="46167" cy="39353"/>
          </a:xfrm>
          <a:prstGeom prst="rect">
            <a:avLst/>
          </a:prstGeom>
          <a:blipFill>
            <a:blip r:embed="rId5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95" name="object 2995"/>
          <p:cNvSpPr/>
          <p:nvPr/>
        </p:nvSpPr>
        <p:spPr>
          <a:xfrm>
            <a:off x="6311883" y="2919305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69">
                <a:moveTo>
                  <a:pt x="0" y="16873"/>
                </a:moveTo>
                <a:lnTo>
                  <a:pt x="1230" y="25163"/>
                </a:lnTo>
                <a:lnTo>
                  <a:pt x="4933" y="32360"/>
                </a:lnTo>
                <a:lnTo>
                  <a:pt x="11121" y="37433"/>
                </a:lnTo>
                <a:lnTo>
                  <a:pt x="19811" y="39353"/>
                </a:lnTo>
                <a:lnTo>
                  <a:pt x="29454" y="37433"/>
                </a:lnTo>
                <a:lnTo>
                  <a:pt x="37900" y="32360"/>
                </a:lnTo>
                <a:lnTo>
                  <a:pt x="43891" y="25163"/>
                </a:lnTo>
                <a:lnTo>
                  <a:pt x="46167" y="16873"/>
                </a:lnTo>
                <a:lnTo>
                  <a:pt x="43891" y="9460"/>
                </a:lnTo>
                <a:lnTo>
                  <a:pt x="37900" y="4190"/>
                </a:lnTo>
                <a:lnTo>
                  <a:pt x="29454" y="1044"/>
                </a:lnTo>
                <a:lnTo>
                  <a:pt x="19811" y="0"/>
                </a:lnTo>
                <a:lnTo>
                  <a:pt x="11121" y="1044"/>
                </a:lnTo>
                <a:lnTo>
                  <a:pt x="4933" y="4190"/>
                </a:lnTo>
                <a:lnTo>
                  <a:pt x="1230" y="9460"/>
                </a:lnTo>
                <a:lnTo>
                  <a:pt x="0" y="16873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6" name="object 2996"/>
          <p:cNvSpPr/>
          <p:nvPr/>
        </p:nvSpPr>
        <p:spPr>
          <a:xfrm>
            <a:off x="6321707" y="296717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0" y="16929"/>
                </a:moveTo>
                <a:lnTo>
                  <a:pt x="13260" y="0"/>
                </a:lnTo>
              </a:path>
            </a:pathLst>
          </a:custGeom>
          <a:ln w="61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7" name="object 2997"/>
          <p:cNvSpPr/>
          <p:nvPr/>
        </p:nvSpPr>
        <p:spPr>
          <a:xfrm>
            <a:off x="6334967" y="29614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8" name="object 2998"/>
          <p:cNvSpPr/>
          <p:nvPr/>
        </p:nvSpPr>
        <p:spPr>
          <a:xfrm>
            <a:off x="6328422" y="296146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6544" y="0"/>
                </a:moveTo>
                <a:lnTo>
                  <a:pt x="0" y="16929"/>
                </a:lnTo>
              </a:path>
            </a:pathLst>
          </a:custGeom>
          <a:ln w="64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9" name="object 2999"/>
          <p:cNvSpPr/>
          <p:nvPr/>
        </p:nvSpPr>
        <p:spPr>
          <a:xfrm>
            <a:off x="6328422" y="2984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0" name="object 3000"/>
          <p:cNvSpPr/>
          <p:nvPr/>
        </p:nvSpPr>
        <p:spPr>
          <a:xfrm>
            <a:off x="6348063" y="2910896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5" h="11430">
                <a:moveTo>
                  <a:pt x="6715" y="0"/>
                </a:moveTo>
                <a:lnTo>
                  <a:pt x="0" y="11211"/>
                </a:lnTo>
              </a:path>
            </a:pathLst>
          </a:custGeom>
          <a:ln w="62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1" name="object 3001"/>
          <p:cNvSpPr/>
          <p:nvPr/>
        </p:nvSpPr>
        <p:spPr>
          <a:xfrm>
            <a:off x="6348063" y="2927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2" name="object 3002"/>
          <p:cNvSpPr/>
          <p:nvPr/>
        </p:nvSpPr>
        <p:spPr>
          <a:xfrm>
            <a:off x="6341518" y="2910896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0" y="16761"/>
                </a:moveTo>
                <a:lnTo>
                  <a:pt x="13260" y="0"/>
                </a:lnTo>
              </a:path>
            </a:pathLst>
          </a:custGeom>
          <a:ln w="61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3" name="object 3003"/>
          <p:cNvSpPr/>
          <p:nvPr/>
        </p:nvSpPr>
        <p:spPr>
          <a:xfrm>
            <a:off x="6354778" y="29051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4" name="object 3004"/>
          <p:cNvSpPr/>
          <p:nvPr/>
        </p:nvSpPr>
        <p:spPr>
          <a:xfrm>
            <a:off x="7037582" y="3341640"/>
            <a:ext cx="46193" cy="39387"/>
          </a:xfrm>
          <a:prstGeom prst="rect">
            <a:avLst/>
          </a:prstGeom>
          <a:blipFill>
            <a:blip r:embed="rId5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05" name="object 3005"/>
          <p:cNvSpPr/>
          <p:nvPr/>
        </p:nvSpPr>
        <p:spPr>
          <a:xfrm>
            <a:off x="7037582" y="3341640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4">
                <a:moveTo>
                  <a:pt x="0" y="16901"/>
                </a:moveTo>
                <a:lnTo>
                  <a:pt x="1261" y="25187"/>
                </a:lnTo>
                <a:lnTo>
                  <a:pt x="5018" y="32386"/>
                </a:lnTo>
                <a:lnTo>
                  <a:pt x="11227" y="37464"/>
                </a:lnTo>
                <a:lnTo>
                  <a:pt x="19844" y="39387"/>
                </a:lnTo>
                <a:lnTo>
                  <a:pt x="29561" y="37464"/>
                </a:lnTo>
                <a:lnTo>
                  <a:pt x="37996" y="32386"/>
                </a:lnTo>
                <a:lnTo>
                  <a:pt x="43943" y="25187"/>
                </a:lnTo>
                <a:lnTo>
                  <a:pt x="46193" y="16901"/>
                </a:lnTo>
                <a:lnTo>
                  <a:pt x="43943" y="9488"/>
                </a:lnTo>
                <a:lnTo>
                  <a:pt x="37996" y="4208"/>
                </a:lnTo>
                <a:lnTo>
                  <a:pt x="29561" y="1050"/>
                </a:lnTo>
                <a:lnTo>
                  <a:pt x="19844" y="0"/>
                </a:lnTo>
                <a:lnTo>
                  <a:pt x="11227" y="1050"/>
                </a:lnTo>
                <a:lnTo>
                  <a:pt x="5018" y="4208"/>
                </a:lnTo>
                <a:lnTo>
                  <a:pt x="1261" y="9488"/>
                </a:lnTo>
                <a:lnTo>
                  <a:pt x="0" y="16901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6" name="object 3006"/>
          <p:cNvSpPr/>
          <p:nvPr/>
        </p:nvSpPr>
        <p:spPr>
          <a:xfrm>
            <a:off x="7040867" y="337823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3"/>
                </a:moveTo>
                <a:lnTo>
                  <a:pt x="6702" y="0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7" name="object 3007"/>
          <p:cNvSpPr/>
          <p:nvPr/>
        </p:nvSpPr>
        <p:spPr>
          <a:xfrm>
            <a:off x="7054141" y="33782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8" name="object 3008"/>
          <p:cNvSpPr/>
          <p:nvPr/>
        </p:nvSpPr>
        <p:spPr>
          <a:xfrm>
            <a:off x="7047570" y="337823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3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9" name="object 3009"/>
          <p:cNvSpPr/>
          <p:nvPr/>
        </p:nvSpPr>
        <p:spPr>
          <a:xfrm>
            <a:off x="7047570" y="33895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0" name="object 3010"/>
          <p:cNvSpPr/>
          <p:nvPr/>
        </p:nvSpPr>
        <p:spPr>
          <a:xfrm>
            <a:off x="7073920" y="334443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9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1" name="object 3011"/>
          <p:cNvSpPr/>
          <p:nvPr/>
        </p:nvSpPr>
        <p:spPr>
          <a:xfrm>
            <a:off x="7073920" y="33557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2" name="object 3012"/>
          <p:cNvSpPr/>
          <p:nvPr/>
        </p:nvSpPr>
        <p:spPr>
          <a:xfrm>
            <a:off x="7073920" y="334443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9"/>
                </a:moveTo>
                <a:lnTo>
                  <a:pt x="6570" y="0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3" name="object 3013"/>
          <p:cNvSpPr/>
          <p:nvPr/>
        </p:nvSpPr>
        <p:spPr>
          <a:xfrm>
            <a:off x="7080491" y="33388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4" name="object 3014"/>
          <p:cNvSpPr/>
          <p:nvPr/>
        </p:nvSpPr>
        <p:spPr>
          <a:xfrm>
            <a:off x="6351499" y="2812287"/>
            <a:ext cx="46167" cy="39409"/>
          </a:xfrm>
          <a:prstGeom prst="rect">
            <a:avLst/>
          </a:prstGeom>
          <a:blipFill>
            <a:blip r:embed="rId5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15" name="object 3015"/>
          <p:cNvSpPr/>
          <p:nvPr/>
        </p:nvSpPr>
        <p:spPr>
          <a:xfrm>
            <a:off x="6351499" y="2812287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29"/>
                </a:moveTo>
                <a:lnTo>
                  <a:pt x="1230" y="25219"/>
                </a:lnTo>
                <a:lnTo>
                  <a:pt x="4933" y="32416"/>
                </a:lnTo>
                <a:lnTo>
                  <a:pt x="11121" y="37489"/>
                </a:lnTo>
                <a:lnTo>
                  <a:pt x="19811" y="39409"/>
                </a:lnTo>
                <a:lnTo>
                  <a:pt x="29454" y="37489"/>
                </a:lnTo>
                <a:lnTo>
                  <a:pt x="37900" y="32416"/>
                </a:lnTo>
                <a:lnTo>
                  <a:pt x="43891" y="25219"/>
                </a:lnTo>
                <a:lnTo>
                  <a:pt x="46167" y="16929"/>
                </a:lnTo>
                <a:lnTo>
                  <a:pt x="43891" y="9507"/>
                </a:lnTo>
                <a:lnTo>
                  <a:pt x="37900" y="4218"/>
                </a:lnTo>
                <a:lnTo>
                  <a:pt x="29454" y="1052"/>
                </a:lnTo>
                <a:lnTo>
                  <a:pt x="19811" y="0"/>
                </a:lnTo>
                <a:lnTo>
                  <a:pt x="11121" y="1052"/>
                </a:lnTo>
                <a:lnTo>
                  <a:pt x="4933" y="4218"/>
                </a:lnTo>
                <a:lnTo>
                  <a:pt x="1230" y="9507"/>
                </a:lnTo>
                <a:lnTo>
                  <a:pt x="0" y="169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6" name="object 3016"/>
          <p:cNvSpPr/>
          <p:nvPr/>
        </p:nvSpPr>
        <p:spPr>
          <a:xfrm>
            <a:off x="6361323" y="2860218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0" y="16873"/>
                </a:moveTo>
                <a:lnTo>
                  <a:pt x="13260" y="0"/>
                </a:lnTo>
              </a:path>
            </a:pathLst>
          </a:custGeom>
          <a:ln w="61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7" name="object 3017"/>
          <p:cNvSpPr/>
          <p:nvPr/>
        </p:nvSpPr>
        <p:spPr>
          <a:xfrm>
            <a:off x="6374583" y="28545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8" name="object 3018"/>
          <p:cNvSpPr/>
          <p:nvPr/>
        </p:nvSpPr>
        <p:spPr>
          <a:xfrm>
            <a:off x="6367874" y="2854500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6708" y="0"/>
                </a:moveTo>
                <a:lnTo>
                  <a:pt x="0" y="16873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9" name="object 3019"/>
          <p:cNvSpPr/>
          <p:nvPr/>
        </p:nvSpPr>
        <p:spPr>
          <a:xfrm>
            <a:off x="6367874" y="28770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0" name="object 3020"/>
          <p:cNvSpPr/>
          <p:nvPr/>
        </p:nvSpPr>
        <p:spPr>
          <a:xfrm>
            <a:off x="6387679" y="2803766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13260" y="0"/>
                </a:moveTo>
                <a:lnTo>
                  <a:pt x="0" y="16929"/>
                </a:lnTo>
              </a:path>
            </a:pathLst>
          </a:custGeom>
          <a:ln w="61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1" name="object 3021"/>
          <p:cNvSpPr/>
          <p:nvPr/>
        </p:nvSpPr>
        <p:spPr>
          <a:xfrm>
            <a:off x="6387679" y="28264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2" name="object 3022"/>
          <p:cNvSpPr/>
          <p:nvPr/>
        </p:nvSpPr>
        <p:spPr>
          <a:xfrm>
            <a:off x="6387679" y="2803766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0" y="16929"/>
                </a:moveTo>
                <a:lnTo>
                  <a:pt x="6715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3" name="object 3023"/>
          <p:cNvSpPr/>
          <p:nvPr/>
        </p:nvSpPr>
        <p:spPr>
          <a:xfrm>
            <a:off x="6394395" y="2798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4" name="object 3024"/>
          <p:cNvSpPr/>
          <p:nvPr/>
        </p:nvSpPr>
        <p:spPr>
          <a:xfrm>
            <a:off x="6397667" y="2705325"/>
            <a:ext cx="46167" cy="39409"/>
          </a:xfrm>
          <a:prstGeom prst="rect">
            <a:avLst/>
          </a:prstGeom>
          <a:blipFill>
            <a:blip r:embed="rId5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25" name="object 3025"/>
          <p:cNvSpPr/>
          <p:nvPr/>
        </p:nvSpPr>
        <p:spPr>
          <a:xfrm>
            <a:off x="6397667" y="2705325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873"/>
                </a:moveTo>
                <a:lnTo>
                  <a:pt x="1230" y="25172"/>
                </a:lnTo>
                <a:lnTo>
                  <a:pt x="4933" y="32388"/>
                </a:lnTo>
                <a:lnTo>
                  <a:pt x="11121" y="37481"/>
                </a:lnTo>
                <a:lnTo>
                  <a:pt x="19811" y="39409"/>
                </a:lnTo>
                <a:lnTo>
                  <a:pt x="29454" y="37481"/>
                </a:lnTo>
                <a:lnTo>
                  <a:pt x="37900" y="32388"/>
                </a:lnTo>
                <a:lnTo>
                  <a:pt x="43891" y="25172"/>
                </a:lnTo>
                <a:lnTo>
                  <a:pt x="46167" y="16873"/>
                </a:lnTo>
                <a:lnTo>
                  <a:pt x="43891" y="9483"/>
                </a:lnTo>
                <a:lnTo>
                  <a:pt x="37900" y="4211"/>
                </a:lnTo>
                <a:lnTo>
                  <a:pt x="29454" y="1051"/>
                </a:lnTo>
                <a:lnTo>
                  <a:pt x="19811" y="0"/>
                </a:lnTo>
                <a:lnTo>
                  <a:pt x="11121" y="1051"/>
                </a:lnTo>
                <a:lnTo>
                  <a:pt x="4933" y="4211"/>
                </a:lnTo>
                <a:lnTo>
                  <a:pt x="1230" y="9483"/>
                </a:lnTo>
                <a:lnTo>
                  <a:pt x="0" y="1687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6" name="object 3026"/>
          <p:cNvSpPr/>
          <p:nvPr/>
        </p:nvSpPr>
        <p:spPr>
          <a:xfrm>
            <a:off x="6407491" y="2753200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0" y="16929"/>
                </a:moveTo>
                <a:lnTo>
                  <a:pt x="6715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7" name="object 3027"/>
          <p:cNvSpPr/>
          <p:nvPr/>
        </p:nvSpPr>
        <p:spPr>
          <a:xfrm>
            <a:off x="6414206" y="27474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8" name="object 3028"/>
          <p:cNvSpPr/>
          <p:nvPr/>
        </p:nvSpPr>
        <p:spPr>
          <a:xfrm>
            <a:off x="6414206" y="2747482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6544" y="0"/>
                </a:moveTo>
                <a:lnTo>
                  <a:pt x="0" y="16929"/>
                </a:lnTo>
              </a:path>
            </a:pathLst>
          </a:custGeom>
          <a:ln w="64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9" name="object 3029"/>
          <p:cNvSpPr/>
          <p:nvPr/>
        </p:nvSpPr>
        <p:spPr>
          <a:xfrm>
            <a:off x="6414206" y="27701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0" name="object 3030"/>
          <p:cNvSpPr/>
          <p:nvPr/>
        </p:nvSpPr>
        <p:spPr>
          <a:xfrm>
            <a:off x="6433847" y="2696804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6715" y="0"/>
                </a:moveTo>
                <a:lnTo>
                  <a:pt x="0" y="16873"/>
                </a:lnTo>
              </a:path>
            </a:pathLst>
          </a:custGeom>
          <a:ln w="641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1" name="object 3031"/>
          <p:cNvSpPr/>
          <p:nvPr/>
        </p:nvSpPr>
        <p:spPr>
          <a:xfrm>
            <a:off x="6433847" y="27194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2" name="object 3032"/>
          <p:cNvSpPr/>
          <p:nvPr/>
        </p:nvSpPr>
        <p:spPr>
          <a:xfrm>
            <a:off x="6427302" y="2702523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0" y="16929"/>
                </a:moveTo>
                <a:lnTo>
                  <a:pt x="13260" y="0"/>
                </a:lnTo>
              </a:path>
            </a:pathLst>
          </a:custGeom>
          <a:ln w="61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3" name="object 3033"/>
          <p:cNvSpPr/>
          <p:nvPr/>
        </p:nvSpPr>
        <p:spPr>
          <a:xfrm>
            <a:off x="6440563" y="26968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4" name="object 3034"/>
          <p:cNvSpPr/>
          <p:nvPr/>
        </p:nvSpPr>
        <p:spPr>
          <a:xfrm>
            <a:off x="6437284" y="2603914"/>
            <a:ext cx="46167" cy="39521"/>
          </a:xfrm>
          <a:prstGeom prst="rect">
            <a:avLst/>
          </a:prstGeom>
          <a:blipFill>
            <a:blip r:embed="rId5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35" name="object 3035"/>
          <p:cNvSpPr/>
          <p:nvPr/>
        </p:nvSpPr>
        <p:spPr>
          <a:xfrm>
            <a:off x="6437284" y="2603914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29"/>
                </a:moveTo>
                <a:lnTo>
                  <a:pt x="1230" y="25213"/>
                </a:lnTo>
                <a:lnTo>
                  <a:pt x="4933" y="32451"/>
                </a:lnTo>
                <a:lnTo>
                  <a:pt x="11121" y="37576"/>
                </a:lnTo>
                <a:lnTo>
                  <a:pt x="19811" y="39521"/>
                </a:lnTo>
                <a:lnTo>
                  <a:pt x="29454" y="37576"/>
                </a:lnTo>
                <a:lnTo>
                  <a:pt x="37900" y="32451"/>
                </a:lnTo>
                <a:lnTo>
                  <a:pt x="43891" y="25213"/>
                </a:lnTo>
                <a:lnTo>
                  <a:pt x="46167" y="16929"/>
                </a:lnTo>
                <a:lnTo>
                  <a:pt x="43891" y="9554"/>
                </a:lnTo>
                <a:lnTo>
                  <a:pt x="37900" y="4260"/>
                </a:lnTo>
                <a:lnTo>
                  <a:pt x="29454" y="1068"/>
                </a:lnTo>
                <a:lnTo>
                  <a:pt x="19811" y="0"/>
                </a:lnTo>
                <a:lnTo>
                  <a:pt x="11121" y="1068"/>
                </a:lnTo>
                <a:lnTo>
                  <a:pt x="4933" y="4260"/>
                </a:lnTo>
                <a:lnTo>
                  <a:pt x="1230" y="9554"/>
                </a:lnTo>
                <a:lnTo>
                  <a:pt x="0" y="16929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6" name="object 3036"/>
          <p:cNvSpPr/>
          <p:nvPr/>
        </p:nvSpPr>
        <p:spPr>
          <a:xfrm>
            <a:off x="6447107" y="2646239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0" y="16761"/>
                </a:moveTo>
                <a:lnTo>
                  <a:pt x="13260" y="0"/>
                </a:lnTo>
              </a:path>
            </a:pathLst>
          </a:custGeom>
          <a:ln w="61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7" name="object 3037"/>
          <p:cNvSpPr/>
          <p:nvPr/>
        </p:nvSpPr>
        <p:spPr>
          <a:xfrm>
            <a:off x="6460368" y="26405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8" name="object 3038"/>
          <p:cNvSpPr/>
          <p:nvPr/>
        </p:nvSpPr>
        <p:spPr>
          <a:xfrm>
            <a:off x="6453658" y="2640521"/>
            <a:ext cx="6985" cy="22860"/>
          </a:xfrm>
          <a:custGeom>
            <a:avLst/>
            <a:gdLst/>
            <a:ahLst/>
            <a:cxnLst/>
            <a:rect l="l" t="t" r="r" b="b"/>
            <a:pathLst>
              <a:path w="6985" h="22860">
                <a:moveTo>
                  <a:pt x="6708" y="0"/>
                </a:moveTo>
                <a:lnTo>
                  <a:pt x="0" y="22479"/>
                </a:lnTo>
              </a:path>
            </a:pathLst>
          </a:custGeom>
          <a:ln w="64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9" name="object 3039"/>
          <p:cNvSpPr/>
          <p:nvPr/>
        </p:nvSpPr>
        <p:spPr>
          <a:xfrm>
            <a:off x="6453658" y="26687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0" name="object 3040"/>
          <p:cNvSpPr/>
          <p:nvPr/>
        </p:nvSpPr>
        <p:spPr>
          <a:xfrm>
            <a:off x="6473463" y="2589843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5" h="17144">
                <a:moveTo>
                  <a:pt x="13260" y="0"/>
                </a:moveTo>
                <a:lnTo>
                  <a:pt x="0" y="16873"/>
                </a:lnTo>
              </a:path>
            </a:pathLst>
          </a:custGeom>
          <a:ln w="61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1" name="object 3041"/>
          <p:cNvSpPr/>
          <p:nvPr/>
        </p:nvSpPr>
        <p:spPr>
          <a:xfrm>
            <a:off x="6473463" y="26124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2" name="object 3042"/>
          <p:cNvSpPr/>
          <p:nvPr/>
        </p:nvSpPr>
        <p:spPr>
          <a:xfrm>
            <a:off x="6473463" y="259556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0" y="16873"/>
                </a:moveTo>
                <a:lnTo>
                  <a:pt x="6715" y="0"/>
                </a:lnTo>
              </a:path>
            </a:pathLst>
          </a:custGeom>
          <a:ln w="641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3" name="object 3043"/>
          <p:cNvSpPr/>
          <p:nvPr/>
        </p:nvSpPr>
        <p:spPr>
          <a:xfrm>
            <a:off x="6480179" y="25898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4" name="object 3044"/>
          <p:cNvSpPr/>
          <p:nvPr/>
        </p:nvSpPr>
        <p:spPr>
          <a:xfrm>
            <a:off x="6483451" y="2496952"/>
            <a:ext cx="46167" cy="39353"/>
          </a:xfrm>
          <a:prstGeom prst="rect">
            <a:avLst/>
          </a:prstGeom>
          <a:blipFill>
            <a:blip r:embed="rId5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45" name="object 3045"/>
          <p:cNvSpPr/>
          <p:nvPr/>
        </p:nvSpPr>
        <p:spPr>
          <a:xfrm>
            <a:off x="6483451" y="2496952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69">
                <a:moveTo>
                  <a:pt x="0" y="16873"/>
                </a:moveTo>
                <a:lnTo>
                  <a:pt x="1230" y="25163"/>
                </a:lnTo>
                <a:lnTo>
                  <a:pt x="4933" y="32360"/>
                </a:lnTo>
                <a:lnTo>
                  <a:pt x="11121" y="37433"/>
                </a:lnTo>
                <a:lnTo>
                  <a:pt x="19811" y="39353"/>
                </a:lnTo>
                <a:lnTo>
                  <a:pt x="29454" y="37433"/>
                </a:lnTo>
                <a:lnTo>
                  <a:pt x="37900" y="32360"/>
                </a:lnTo>
                <a:lnTo>
                  <a:pt x="43891" y="25163"/>
                </a:lnTo>
                <a:lnTo>
                  <a:pt x="46167" y="16873"/>
                </a:lnTo>
                <a:lnTo>
                  <a:pt x="43891" y="9530"/>
                </a:lnTo>
                <a:lnTo>
                  <a:pt x="37900" y="4253"/>
                </a:lnTo>
                <a:lnTo>
                  <a:pt x="29454" y="1067"/>
                </a:lnTo>
                <a:lnTo>
                  <a:pt x="19811" y="0"/>
                </a:lnTo>
                <a:lnTo>
                  <a:pt x="11121" y="1067"/>
                </a:lnTo>
                <a:lnTo>
                  <a:pt x="4933" y="4253"/>
                </a:lnTo>
                <a:lnTo>
                  <a:pt x="1230" y="9530"/>
                </a:lnTo>
                <a:lnTo>
                  <a:pt x="0" y="16873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6" name="object 3046"/>
          <p:cNvSpPr/>
          <p:nvPr/>
        </p:nvSpPr>
        <p:spPr>
          <a:xfrm>
            <a:off x="6493275" y="2539109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0" y="16929"/>
                </a:moveTo>
                <a:lnTo>
                  <a:pt x="6544" y="0"/>
                </a:lnTo>
              </a:path>
            </a:pathLst>
          </a:custGeom>
          <a:ln w="64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7" name="object 3047"/>
          <p:cNvSpPr/>
          <p:nvPr/>
        </p:nvSpPr>
        <p:spPr>
          <a:xfrm>
            <a:off x="6499819" y="25335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8" name="object 3048"/>
          <p:cNvSpPr/>
          <p:nvPr/>
        </p:nvSpPr>
        <p:spPr>
          <a:xfrm>
            <a:off x="6499819" y="2539109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715" y="0"/>
                </a:moveTo>
                <a:lnTo>
                  <a:pt x="0" y="16929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9" name="object 3049"/>
          <p:cNvSpPr/>
          <p:nvPr/>
        </p:nvSpPr>
        <p:spPr>
          <a:xfrm>
            <a:off x="6499819" y="25617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0" name="object 3050"/>
          <p:cNvSpPr/>
          <p:nvPr/>
        </p:nvSpPr>
        <p:spPr>
          <a:xfrm>
            <a:off x="6519631" y="2482825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715" y="0"/>
                </a:moveTo>
                <a:lnTo>
                  <a:pt x="0" y="16929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1" name="object 3051"/>
          <p:cNvSpPr/>
          <p:nvPr/>
        </p:nvSpPr>
        <p:spPr>
          <a:xfrm>
            <a:off x="6519631" y="25054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2" name="object 3052"/>
          <p:cNvSpPr/>
          <p:nvPr/>
        </p:nvSpPr>
        <p:spPr>
          <a:xfrm>
            <a:off x="6513086" y="2488543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929"/>
                </a:moveTo>
                <a:lnTo>
                  <a:pt x="13260" y="0"/>
                </a:lnTo>
              </a:path>
            </a:pathLst>
          </a:custGeom>
          <a:ln w="61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3" name="object 3053"/>
          <p:cNvSpPr/>
          <p:nvPr/>
        </p:nvSpPr>
        <p:spPr>
          <a:xfrm>
            <a:off x="6526347" y="248282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4" name="object 3054"/>
          <p:cNvSpPr/>
          <p:nvPr/>
        </p:nvSpPr>
        <p:spPr>
          <a:xfrm>
            <a:off x="6523068" y="2389935"/>
            <a:ext cx="46167" cy="39409"/>
          </a:xfrm>
          <a:prstGeom prst="rect">
            <a:avLst/>
          </a:prstGeom>
          <a:blipFill>
            <a:blip r:embed="rId5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55" name="object 3055"/>
          <p:cNvSpPr/>
          <p:nvPr/>
        </p:nvSpPr>
        <p:spPr>
          <a:xfrm>
            <a:off x="6523068" y="2389935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29"/>
                </a:moveTo>
                <a:lnTo>
                  <a:pt x="1230" y="25219"/>
                </a:lnTo>
                <a:lnTo>
                  <a:pt x="4933" y="32416"/>
                </a:lnTo>
                <a:lnTo>
                  <a:pt x="11121" y="37489"/>
                </a:lnTo>
                <a:lnTo>
                  <a:pt x="19811" y="39409"/>
                </a:lnTo>
                <a:lnTo>
                  <a:pt x="29454" y="37489"/>
                </a:lnTo>
                <a:lnTo>
                  <a:pt x="37900" y="32416"/>
                </a:lnTo>
                <a:lnTo>
                  <a:pt x="43891" y="25219"/>
                </a:lnTo>
                <a:lnTo>
                  <a:pt x="46167" y="16929"/>
                </a:lnTo>
                <a:lnTo>
                  <a:pt x="43891" y="9578"/>
                </a:lnTo>
                <a:lnTo>
                  <a:pt x="37900" y="4281"/>
                </a:lnTo>
                <a:lnTo>
                  <a:pt x="29454" y="1076"/>
                </a:lnTo>
                <a:lnTo>
                  <a:pt x="19811" y="0"/>
                </a:lnTo>
                <a:lnTo>
                  <a:pt x="11121" y="1076"/>
                </a:lnTo>
                <a:lnTo>
                  <a:pt x="4933" y="4281"/>
                </a:lnTo>
                <a:lnTo>
                  <a:pt x="1230" y="9578"/>
                </a:lnTo>
                <a:lnTo>
                  <a:pt x="0" y="169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6" name="object 3056"/>
          <p:cNvSpPr/>
          <p:nvPr/>
        </p:nvSpPr>
        <p:spPr>
          <a:xfrm>
            <a:off x="6532891" y="2437865"/>
            <a:ext cx="13335" cy="17145"/>
          </a:xfrm>
          <a:custGeom>
            <a:avLst/>
            <a:gdLst/>
            <a:ahLst/>
            <a:cxnLst/>
            <a:rect l="l" t="t" r="r" b="b"/>
            <a:pathLst>
              <a:path w="13334" h="17144">
                <a:moveTo>
                  <a:pt x="0" y="16873"/>
                </a:moveTo>
                <a:lnTo>
                  <a:pt x="13260" y="0"/>
                </a:lnTo>
              </a:path>
            </a:pathLst>
          </a:custGeom>
          <a:ln w="61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7" name="object 3057"/>
          <p:cNvSpPr/>
          <p:nvPr/>
        </p:nvSpPr>
        <p:spPr>
          <a:xfrm>
            <a:off x="6546152" y="24321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8" name="object 3058"/>
          <p:cNvSpPr/>
          <p:nvPr/>
        </p:nvSpPr>
        <p:spPr>
          <a:xfrm>
            <a:off x="6539442" y="2432147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4" h="17144">
                <a:moveTo>
                  <a:pt x="6708" y="0"/>
                </a:moveTo>
                <a:lnTo>
                  <a:pt x="0" y="16873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9" name="object 3059"/>
          <p:cNvSpPr/>
          <p:nvPr/>
        </p:nvSpPr>
        <p:spPr>
          <a:xfrm>
            <a:off x="6539442" y="24547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0" name="object 3060"/>
          <p:cNvSpPr/>
          <p:nvPr/>
        </p:nvSpPr>
        <p:spPr>
          <a:xfrm>
            <a:off x="6559247" y="238718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51" y="0"/>
                </a:moveTo>
                <a:lnTo>
                  <a:pt x="0" y="5549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1" name="object 3061"/>
          <p:cNvSpPr/>
          <p:nvPr/>
        </p:nvSpPr>
        <p:spPr>
          <a:xfrm>
            <a:off x="6559247" y="23984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2" name="object 3062"/>
          <p:cNvSpPr/>
          <p:nvPr/>
        </p:nvSpPr>
        <p:spPr>
          <a:xfrm>
            <a:off x="6555973" y="2395597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7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3" name="object 3063"/>
          <p:cNvSpPr/>
          <p:nvPr/>
        </p:nvSpPr>
        <p:spPr>
          <a:xfrm>
            <a:off x="6559247" y="23871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4" name="object 3064"/>
          <p:cNvSpPr/>
          <p:nvPr/>
        </p:nvSpPr>
        <p:spPr>
          <a:xfrm>
            <a:off x="7347863" y="2772933"/>
            <a:ext cx="32854" cy="28085"/>
          </a:xfrm>
          <a:prstGeom prst="rect">
            <a:avLst/>
          </a:prstGeom>
          <a:blipFill>
            <a:blip r:embed="rId5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65" name="object 3065"/>
          <p:cNvSpPr/>
          <p:nvPr/>
        </p:nvSpPr>
        <p:spPr>
          <a:xfrm>
            <a:off x="7347863" y="2772933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05" y="28085"/>
                </a:lnTo>
                <a:lnTo>
                  <a:pt x="13076" y="28085"/>
                </a:lnTo>
                <a:lnTo>
                  <a:pt x="21766" y="27032"/>
                </a:lnTo>
                <a:lnTo>
                  <a:pt x="27943" y="23867"/>
                </a:lnTo>
                <a:lnTo>
                  <a:pt x="31631" y="18578"/>
                </a:lnTo>
                <a:lnTo>
                  <a:pt x="32854" y="11155"/>
                </a:lnTo>
                <a:lnTo>
                  <a:pt x="32854" y="554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6" name="object 3066"/>
          <p:cNvSpPr/>
          <p:nvPr/>
        </p:nvSpPr>
        <p:spPr>
          <a:xfrm>
            <a:off x="6272267" y="3133261"/>
            <a:ext cx="46167" cy="39381"/>
          </a:xfrm>
          <a:prstGeom prst="rect">
            <a:avLst/>
          </a:prstGeom>
          <a:blipFill>
            <a:blip r:embed="rId5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67" name="object 3067"/>
          <p:cNvSpPr/>
          <p:nvPr/>
        </p:nvSpPr>
        <p:spPr>
          <a:xfrm>
            <a:off x="6272267" y="3133261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69">
                <a:moveTo>
                  <a:pt x="0" y="16896"/>
                </a:moveTo>
                <a:lnTo>
                  <a:pt x="1230" y="25182"/>
                </a:lnTo>
                <a:lnTo>
                  <a:pt x="4933" y="32381"/>
                </a:lnTo>
                <a:lnTo>
                  <a:pt x="11121" y="37459"/>
                </a:lnTo>
                <a:lnTo>
                  <a:pt x="19811" y="39381"/>
                </a:lnTo>
                <a:lnTo>
                  <a:pt x="29523" y="37459"/>
                </a:lnTo>
                <a:lnTo>
                  <a:pt x="37962" y="32381"/>
                </a:lnTo>
                <a:lnTo>
                  <a:pt x="43914" y="25182"/>
                </a:lnTo>
                <a:lnTo>
                  <a:pt x="46167" y="16896"/>
                </a:lnTo>
                <a:lnTo>
                  <a:pt x="43914" y="9542"/>
                </a:lnTo>
                <a:lnTo>
                  <a:pt x="37962" y="4258"/>
                </a:lnTo>
                <a:lnTo>
                  <a:pt x="29523" y="1068"/>
                </a:lnTo>
                <a:lnTo>
                  <a:pt x="19811" y="0"/>
                </a:lnTo>
                <a:lnTo>
                  <a:pt x="11121" y="1068"/>
                </a:lnTo>
                <a:lnTo>
                  <a:pt x="4933" y="4258"/>
                </a:lnTo>
                <a:lnTo>
                  <a:pt x="1230" y="9542"/>
                </a:lnTo>
                <a:lnTo>
                  <a:pt x="0" y="16896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8" name="object 3068"/>
          <p:cNvSpPr/>
          <p:nvPr/>
        </p:nvSpPr>
        <p:spPr>
          <a:xfrm>
            <a:off x="6288799" y="3119157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0" y="0"/>
                </a:moveTo>
                <a:lnTo>
                  <a:pt x="6551" y="16896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9" name="object 3069"/>
          <p:cNvSpPr/>
          <p:nvPr/>
        </p:nvSpPr>
        <p:spPr>
          <a:xfrm>
            <a:off x="6295351" y="31417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0" name="object 3070"/>
          <p:cNvSpPr/>
          <p:nvPr/>
        </p:nvSpPr>
        <p:spPr>
          <a:xfrm>
            <a:off x="6282090" y="3124875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6708" y="16901"/>
                </a:moveTo>
                <a:lnTo>
                  <a:pt x="0" y="0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1" name="object 3071"/>
          <p:cNvSpPr/>
          <p:nvPr/>
        </p:nvSpPr>
        <p:spPr>
          <a:xfrm>
            <a:off x="6282090" y="31191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2" name="object 3072"/>
          <p:cNvSpPr/>
          <p:nvPr/>
        </p:nvSpPr>
        <p:spPr>
          <a:xfrm>
            <a:off x="6288799" y="3181164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0" y="16901"/>
                </a:moveTo>
                <a:lnTo>
                  <a:pt x="6551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3" name="object 3073"/>
          <p:cNvSpPr/>
          <p:nvPr/>
        </p:nvSpPr>
        <p:spPr>
          <a:xfrm>
            <a:off x="6295351" y="31754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4" name="object 3074"/>
          <p:cNvSpPr/>
          <p:nvPr/>
        </p:nvSpPr>
        <p:spPr>
          <a:xfrm>
            <a:off x="6295351" y="317544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6551" y="0"/>
                </a:moveTo>
                <a:lnTo>
                  <a:pt x="0" y="16896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5" name="object 3075"/>
          <p:cNvSpPr/>
          <p:nvPr/>
        </p:nvSpPr>
        <p:spPr>
          <a:xfrm>
            <a:off x="6295351" y="3198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6" name="object 3076"/>
          <p:cNvSpPr/>
          <p:nvPr/>
        </p:nvSpPr>
        <p:spPr>
          <a:xfrm>
            <a:off x="7202645" y="3443041"/>
            <a:ext cx="46128" cy="39381"/>
          </a:xfrm>
          <a:prstGeom prst="rect">
            <a:avLst/>
          </a:prstGeom>
          <a:blipFill>
            <a:blip r:embed="rId5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77" name="object 3077"/>
          <p:cNvSpPr/>
          <p:nvPr/>
        </p:nvSpPr>
        <p:spPr>
          <a:xfrm>
            <a:off x="7202645" y="3443041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70">
                <a:moveTo>
                  <a:pt x="0" y="16896"/>
                </a:moveTo>
                <a:lnTo>
                  <a:pt x="1223" y="25123"/>
                </a:lnTo>
                <a:lnTo>
                  <a:pt x="4911" y="32328"/>
                </a:lnTo>
                <a:lnTo>
                  <a:pt x="11088" y="37439"/>
                </a:lnTo>
                <a:lnTo>
                  <a:pt x="19778" y="39381"/>
                </a:lnTo>
                <a:lnTo>
                  <a:pt x="29412" y="37439"/>
                </a:lnTo>
                <a:lnTo>
                  <a:pt x="37857" y="32328"/>
                </a:lnTo>
                <a:lnTo>
                  <a:pt x="43849" y="25123"/>
                </a:lnTo>
                <a:lnTo>
                  <a:pt x="46128" y="16896"/>
                </a:lnTo>
                <a:lnTo>
                  <a:pt x="43849" y="9483"/>
                </a:lnTo>
                <a:lnTo>
                  <a:pt x="37857" y="4205"/>
                </a:lnTo>
                <a:lnTo>
                  <a:pt x="29412" y="1049"/>
                </a:lnTo>
                <a:lnTo>
                  <a:pt x="19778" y="0"/>
                </a:lnTo>
                <a:lnTo>
                  <a:pt x="11088" y="1049"/>
                </a:lnTo>
                <a:lnTo>
                  <a:pt x="4911" y="4205"/>
                </a:lnTo>
                <a:lnTo>
                  <a:pt x="1223" y="9483"/>
                </a:lnTo>
                <a:lnTo>
                  <a:pt x="0" y="16896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8" name="object 3078"/>
          <p:cNvSpPr/>
          <p:nvPr/>
        </p:nvSpPr>
        <p:spPr>
          <a:xfrm>
            <a:off x="7186086" y="3440103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0"/>
                </a:moveTo>
                <a:lnTo>
                  <a:pt x="19844" y="11312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9" name="object 3079"/>
          <p:cNvSpPr/>
          <p:nvPr/>
        </p:nvSpPr>
        <p:spPr>
          <a:xfrm>
            <a:off x="7212436" y="34570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0" name="object 3080"/>
          <p:cNvSpPr/>
          <p:nvPr/>
        </p:nvSpPr>
        <p:spPr>
          <a:xfrm>
            <a:off x="7192657" y="3445832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19778" y="11172"/>
                </a:moveTo>
                <a:lnTo>
                  <a:pt x="0" y="0"/>
                </a:lnTo>
              </a:path>
            </a:pathLst>
          </a:custGeom>
          <a:ln w="58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1" name="object 3081"/>
          <p:cNvSpPr/>
          <p:nvPr/>
        </p:nvSpPr>
        <p:spPr>
          <a:xfrm>
            <a:off x="7186086" y="34458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2" name="object 3082"/>
          <p:cNvSpPr/>
          <p:nvPr/>
        </p:nvSpPr>
        <p:spPr>
          <a:xfrm>
            <a:off x="7245487" y="3479631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29">
                <a:moveTo>
                  <a:pt x="6570" y="11172"/>
                </a:moveTo>
                <a:lnTo>
                  <a:pt x="0" y="0"/>
                </a:lnTo>
              </a:path>
            </a:pathLst>
          </a:custGeom>
          <a:ln w="63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3" name="object 3083"/>
          <p:cNvSpPr/>
          <p:nvPr/>
        </p:nvSpPr>
        <p:spPr>
          <a:xfrm>
            <a:off x="7238786" y="34739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4" name="object 3084"/>
          <p:cNvSpPr/>
          <p:nvPr/>
        </p:nvSpPr>
        <p:spPr>
          <a:xfrm>
            <a:off x="7245487" y="347390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723"/>
                </a:lnTo>
              </a:path>
            </a:pathLst>
          </a:custGeom>
          <a:ln w="60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5" name="object 3085"/>
          <p:cNvSpPr/>
          <p:nvPr/>
        </p:nvSpPr>
        <p:spPr>
          <a:xfrm>
            <a:off x="7258629" y="34852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6" name="object 3086"/>
          <p:cNvSpPr/>
          <p:nvPr/>
        </p:nvSpPr>
        <p:spPr>
          <a:xfrm>
            <a:off x="7578636" y="2705325"/>
            <a:ext cx="33117" cy="28197"/>
          </a:xfrm>
          <a:prstGeom prst="rect">
            <a:avLst/>
          </a:prstGeom>
          <a:blipFill>
            <a:blip r:embed="rId5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87" name="object 3087"/>
          <p:cNvSpPr/>
          <p:nvPr/>
        </p:nvSpPr>
        <p:spPr>
          <a:xfrm>
            <a:off x="7578636" y="270532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70" y="28197"/>
                </a:lnTo>
                <a:lnTo>
                  <a:pt x="13273" y="28197"/>
                </a:lnTo>
                <a:lnTo>
                  <a:pt x="21918" y="27130"/>
                </a:lnTo>
                <a:lnTo>
                  <a:pt x="28123" y="23944"/>
                </a:lnTo>
                <a:lnTo>
                  <a:pt x="31865" y="18666"/>
                </a:lnTo>
                <a:lnTo>
                  <a:pt x="33117" y="11324"/>
                </a:lnTo>
                <a:lnTo>
                  <a:pt x="33117" y="5605"/>
                </a:lnTo>
                <a:lnTo>
                  <a:pt x="26415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8" name="object 3088"/>
          <p:cNvSpPr/>
          <p:nvPr/>
        </p:nvSpPr>
        <p:spPr>
          <a:xfrm>
            <a:off x="7575416" y="2713678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0"/>
                </a:moveTo>
                <a:lnTo>
                  <a:pt x="6505" y="5774"/>
                </a:lnTo>
              </a:path>
            </a:pathLst>
          </a:custGeom>
          <a:ln w="601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9" name="object 3089"/>
          <p:cNvSpPr/>
          <p:nvPr/>
        </p:nvSpPr>
        <p:spPr>
          <a:xfrm>
            <a:off x="7588493" y="27194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0" name="object 3090"/>
          <p:cNvSpPr/>
          <p:nvPr/>
        </p:nvSpPr>
        <p:spPr>
          <a:xfrm>
            <a:off x="7581922" y="271945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549"/>
                </a:moveTo>
                <a:lnTo>
                  <a:pt x="0" y="0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1" name="object 3091"/>
          <p:cNvSpPr/>
          <p:nvPr/>
        </p:nvSpPr>
        <p:spPr>
          <a:xfrm>
            <a:off x="7575416" y="27194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2" name="object 3092"/>
          <p:cNvSpPr/>
          <p:nvPr/>
        </p:nvSpPr>
        <p:spPr>
          <a:xfrm>
            <a:off x="6285527" y="3234656"/>
            <a:ext cx="32907" cy="28214"/>
          </a:xfrm>
          <a:prstGeom prst="rect">
            <a:avLst/>
          </a:prstGeom>
          <a:blipFill>
            <a:blip r:embed="rId5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93" name="object 3093"/>
          <p:cNvSpPr/>
          <p:nvPr/>
        </p:nvSpPr>
        <p:spPr>
          <a:xfrm>
            <a:off x="6285527" y="323465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485"/>
                </a:lnTo>
                <a:lnTo>
                  <a:pt x="6551" y="28214"/>
                </a:lnTo>
                <a:lnTo>
                  <a:pt x="13095" y="28214"/>
                </a:lnTo>
                <a:lnTo>
                  <a:pt x="21785" y="27144"/>
                </a:lnTo>
                <a:lnTo>
                  <a:pt x="27974" y="23953"/>
                </a:lnTo>
                <a:lnTo>
                  <a:pt x="31676" y="18667"/>
                </a:lnTo>
                <a:lnTo>
                  <a:pt x="32907" y="11312"/>
                </a:lnTo>
                <a:lnTo>
                  <a:pt x="32907" y="5589"/>
                </a:lnTo>
                <a:lnTo>
                  <a:pt x="26356" y="0"/>
                </a:lnTo>
                <a:lnTo>
                  <a:pt x="13095" y="0"/>
                </a:lnTo>
                <a:lnTo>
                  <a:pt x="6551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4" name="object 3094"/>
          <p:cNvSpPr/>
          <p:nvPr/>
        </p:nvSpPr>
        <p:spPr>
          <a:xfrm>
            <a:off x="6295351" y="323186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51" y="5583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5" name="object 3095"/>
          <p:cNvSpPr/>
          <p:nvPr/>
        </p:nvSpPr>
        <p:spPr>
          <a:xfrm>
            <a:off x="6301902" y="32430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6" name="object 3096"/>
          <p:cNvSpPr/>
          <p:nvPr/>
        </p:nvSpPr>
        <p:spPr>
          <a:xfrm>
            <a:off x="6292076" y="3240243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5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7" name="object 3097"/>
          <p:cNvSpPr/>
          <p:nvPr/>
        </p:nvSpPr>
        <p:spPr>
          <a:xfrm>
            <a:off x="6295351" y="32318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8" name="object 3098"/>
          <p:cNvSpPr/>
          <p:nvPr/>
        </p:nvSpPr>
        <p:spPr>
          <a:xfrm>
            <a:off x="7004727" y="3375438"/>
            <a:ext cx="32854" cy="28214"/>
          </a:xfrm>
          <a:prstGeom prst="rect">
            <a:avLst/>
          </a:prstGeom>
          <a:blipFill>
            <a:blip r:embed="rId5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99" name="object 3099"/>
          <p:cNvSpPr/>
          <p:nvPr/>
        </p:nvSpPr>
        <p:spPr>
          <a:xfrm>
            <a:off x="7004727" y="3375438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485"/>
                </a:lnTo>
                <a:lnTo>
                  <a:pt x="6505" y="28214"/>
                </a:lnTo>
                <a:lnTo>
                  <a:pt x="13076" y="28214"/>
                </a:lnTo>
                <a:lnTo>
                  <a:pt x="21766" y="27144"/>
                </a:lnTo>
                <a:lnTo>
                  <a:pt x="27943" y="23953"/>
                </a:lnTo>
                <a:lnTo>
                  <a:pt x="31631" y="18667"/>
                </a:lnTo>
                <a:lnTo>
                  <a:pt x="32854" y="11312"/>
                </a:lnTo>
                <a:lnTo>
                  <a:pt x="32854" y="558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0" name="object 3100"/>
          <p:cNvSpPr/>
          <p:nvPr/>
        </p:nvSpPr>
        <p:spPr>
          <a:xfrm>
            <a:off x="7288396" y="3550025"/>
            <a:ext cx="32920" cy="28068"/>
          </a:xfrm>
          <a:prstGeom prst="rect">
            <a:avLst/>
          </a:prstGeom>
          <a:blipFill>
            <a:blip r:embed="rId5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01" name="object 3101"/>
          <p:cNvSpPr/>
          <p:nvPr/>
        </p:nvSpPr>
        <p:spPr>
          <a:xfrm>
            <a:off x="7288396" y="3550025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72"/>
                </a:moveTo>
                <a:lnTo>
                  <a:pt x="0" y="22485"/>
                </a:lnTo>
                <a:lnTo>
                  <a:pt x="6570" y="28068"/>
                </a:lnTo>
                <a:lnTo>
                  <a:pt x="13076" y="28068"/>
                </a:lnTo>
                <a:lnTo>
                  <a:pt x="21776" y="27019"/>
                </a:lnTo>
                <a:lnTo>
                  <a:pt x="27975" y="23863"/>
                </a:lnTo>
                <a:lnTo>
                  <a:pt x="31686" y="18585"/>
                </a:lnTo>
                <a:lnTo>
                  <a:pt x="32920" y="11172"/>
                </a:lnTo>
                <a:lnTo>
                  <a:pt x="32920" y="5583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583"/>
                </a:lnTo>
                <a:lnTo>
                  <a:pt x="0" y="1117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2" name="object 3102"/>
          <p:cNvSpPr/>
          <p:nvPr/>
        </p:nvSpPr>
        <p:spPr>
          <a:xfrm>
            <a:off x="7318031" y="3547087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6570" y="0"/>
                </a:moveTo>
                <a:lnTo>
                  <a:pt x="0" y="5729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3" name="object 3103"/>
          <p:cNvSpPr/>
          <p:nvPr/>
        </p:nvSpPr>
        <p:spPr>
          <a:xfrm>
            <a:off x="7318031" y="35584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4" name="object 3104"/>
          <p:cNvSpPr/>
          <p:nvPr/>
        </p:nvSpPr>
        <p:spPr>
          <a:xfrm>
            <a:off x="7318031" y="355281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3"/>
                </a:moveTo>
                <a:lnTo>
                  <a:pt x="6570" y="0"/>
                </a:lnTo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5" name="object 3105"/>
          <p:cNvSpPr/>
          <p:nvPr/>
        </p:nvSpPr>
        <p:spPr>
          <a:xfrm>
            <a:off x="7324602" y="35470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6" name="object 3106"/>
          <p:cNvSpPr/>
          <p:nvPr/>
        </p:nvSpPr>
        <p:spPr>
          <a:xfrm>
            <a:off x="7063932" y="3307842"/>
            <a:ext cx="33117" cy="28214"/>
          </a:xfrm>
          <a:prstGeom prst="rect">
            <a:avLst/>
          </a:prstGeom>
          <a:blipFill>
            <a:blip r:embed="rId5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07" name="object 3107"/>
          <p:cNvSpPr/>
          <p:nvPr/>
        </p:nvSpPr>
        <p:spPr>
          <a:xfrm>
            <a:off x="7063932" y="330784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768" y="28214"/>
                </a:lnTo>
                <a:lnTo>
                  <a:pt x="13273" y="28214"/>
                </a:lnTo>
                <a:lnTo>
                  <a:pt x="21973" y="27144"/>
                </a:lnTo>
                <a:lnTo>
                  <a:pt x="28173" y="23953"/>
                </a:lnTo>
                <a:lnTo>
                  <a:pt x="31883" y="18667"/>
                </a:lnTo>
                <a:lnTo>
                  <a:pt x="33117" y="11312"/>
                </a:lnTo>
                <a:lnTo>
                  <a:pt x="33117" y="5589"/>
                </a:lnTo>
                <a:lnTo>
                  <a:pt x="26546" y="0"/>
                </a:lnTo>
                <a:lnTo>
                  <a:pt x="13273" y="0"/>
                </a:lnTo>
                <a:lnTo>
                  <a:pt x="6768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8" name="object 3108"/>
          <p:cNvSpPr/>
          <p:nvPr/>
        </p:nvSpPr>
        <p:spPr>
          <a:xfrm>
            <a:off x="7347863" y="3482423"/>
            <a:ext cx="32854" cy="28214"/>
          </a:xfrm>
          <a:prstGeom prst="rect">
            <a:avLst/>
          </a:prstGeom>
          <a:blipFill>
            <a:blip r:embed="rId5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09" name="object 3109"/>
          <p:cNvSpPr/>
          <p:nvPr/>
        </p:nvSpPr>
        <p:spPr>
          <a:xfrm>
            <a:off x="7347863" y="3482423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485"/>
                </a:lnTo>
                <a:lnTo>
                  <a:pt x="6505" y="28214"/>
                </a:lnTo>
                <a:lnTo>
                  <a:pt x="13076" y="28214"/>
                </a:lnTo>
                <a:lnTo>
                  <a:pt x="21766" y="27144"/>
                </a:lnTo>
                <a:lnTo>
                  <a:pt x="27943" y="23953"/>
                </a:lnTo>
                <a:lnTo>
                  <a:pt x="31631" y="18667"/>
                </a:lnTo>
                <a:lnTo>
                  <a:pt x="32854" y="11312"/>
                </a:lnTo>
                <a:lnTo>
                  <a:pt x="32854" y="558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0" name="object 3110"/>
          <p:cNvSpPr/>
          <p:nvPr/>
        </p:nvSpPr>
        <p:spPr>
          <a:xfrm>
            <a:off x="7344381" y="351342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9"/>
                </a:moveTo>
                <a:lnTo>
                  <a:pt x="6702" y="0"/>
                </a:lnTo>
              </a:path>
            </a:pathLst>
          </a:custGeom>
          <a:ln w="59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1" name="object 3111"/>
          <p:cNvSpPr/>
          <p:nvPr/>
        </p:nvSpPr>
        <p:spPr>
          <a:xfrm>
            <a:off x="7357654" y="35077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2" name="object 3112"/>
          <p:cNvSpPr/>
          <p:nvPr/>
        </p:nvSpPr>
        <p:spPr>
          <a:xfrm>
            <a:off x="7357654" y="35134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3" name="object 3113"/>
          <p:cNvSpPr/>
          <p:nvPr/>
        </p:nvSpPr>
        <p:spPr>
          <a:xfrm>
            <a:off x="7351083" y="3519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4" name="object 3114"/>
          <p:cNvSpPr/>
          <p:nvPr/>
        </p:nvSpPr>
        <p:spPr>
          <a:xfrm>
            <a:off x="6245911" y="3077000"/>
            <a:ext cx="46167" cy="39353"/>
          </a:xfrm>
          <a:prstGeom prst="rect">
            <a:avLst/>
          </a:prstGeom>
          <a:blipFill>
            <a:blip r:embed="rId5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15" name="object 3115"/>
          <p:cNvSpPr/>
          <p:nvPr/>
        </p:nvSpPr>
        <p:spPr>
          <a:xfrm>
            <a:off x="6245911" y="3077000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69">
                <a:moveTo>
                  <a:pt x="0" y="16873"/>
                </a:moveTo>
                <a:lnTo>
                  <a:pt x="1230" y="25163"/>
                </a:lnTo>
                <a:lnTo>
                  <a:pt x="4933" y="32360"/>
                </a:lnTo>
                <a:lnTo>
                  <a:pt x="11121" y="37433"/>
                </a:lnTo>
                <a:lnTo>
                  <a:pt x="19811" y="39353"/>
                </a:lnTo>
                <a:lnTo>
                  <a:pt x="29454" y="37433"/>
                </a:lnTo>
                <a:lnTo>
                  <a:pt x="37900" y="32360"/>
                </a:lnTo>
                <a:lnTo>
                  <a:pt x="43891" y="25163"/>
                </a:lnTo>
                <a:lnTo>
                  <a:pt x="46167" y="16873"/>
                </a:lnTo>
                <a:lnTo>
                  <a:pt x="43891" y="9460"/>
                </a:lnTo>
                <a:lnTo>
                  <a:pt x="37900" y="4190"/>
                </a:lnTo>
                <a:lnTo>
                  <a:pt x="29454" y="1044"/>
                </a:lnTo>
                <a:lnTo>
                  <a:pt x="19811" y="0"/>
                </a:lnTo>
                <a:lnTo>
                  <a:pt x="11121" y="1044"/>
                </a:lnTo>
                <a:lnTo>
                  <a:pt x="4933" y="4190"/>
                </a:lnTo>
                <a:lnTo>
                  <a:pt x="1230" y="9460"/>
                </a:lnTo>
                <a:lnTo>
                  <a:pt x="0" y="16873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6" name="object 3116"/>
          <p:cNvSpPr/>
          <p:nvPr/>
        </p:nvSpPr>
        <p:spPr>
          <a:xfrm>
            <a:off x="6249183" y="3102227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51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7" name="object 3117"/>
          <p:cNvSpPr/>
          <p:nvPr/>
        </p:nvSpPr>
        <p:spPr>
          <a:xfrm>
            <a:off x="6262443" y="31022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8" name="object 3118"/>
          <p:cNvSpPr/>
          <p:nvPr/>
        </p:nvSpPr>
        <p:spPr>
          <a:xfrm>
            <a:off x="6255734" y="3102227"/>
            <a:ext cx="6985" cy="6350"/>
          </a:xfrm>
          <a:custGeom>
            <a:avLst/>
            <a:gdLst/>
            <a:ahLst/>
            <a:cxnLst/>
            <a:rect l="l" t="t" r="r" b="b"/>
            <a:pathLst>
              <a:path w="6985" h="6350">
                <a:moveTo>
                  <a:pt x="6708" y="0"/>
                </a:moveTo>
                <a:lnTo>
                  <a:pt x="0" y="5774"/>
                </a:lnTo>
              </a:path>
            </a:pathLst>
          </a:custGeom>
          <a:ln w="5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9" name="object 3119"/>
          <p:cNvSpPr/>
          <p:nvPr/>
        </p:nvSpPr>
        <p:spPr>
          <a:xfrm>
            <a:off x="6249183" y="3108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0" name="object 3120"/>
          <p:cNvSpPr/>
          <p:nvPr/>
        </p:nvSpPr>
        <p:spPr>
          <a:xfrm>
            <a:off x="7519234" y="2649042"/>
            <a:ext cx="33052" cy="28085"/>
          </a:xfrm>
          <a:prstGeom prst="rect">
            <a:avLst/>
          </a:prstGeom>
          <a:blipFill>
            <a:blip r:embed="rId5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21" name="object 3121"/>
          <p:cNvSpPr/>
          <p:nvPr/>
        </p:nvSpPr>
        <p:spPr>
          <a:xfrm>
            <a:off x="7519234" y="264904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702" y="28085"/>
                </a:lnTo>
                <a:lnTo>
                  <a:pt x="13273" y="28085"/>
                </a:lnTo>
                <a:lnTo>
                  <a:pt x="21963" y="27032"/>
                </a:lnTo>
                <a:lnTo>
                  <a:pt x="28140" y="23867"/>
                </a:lnTo>
                <a:lnTo>
                  <a:pt x="31828" y="18578"/>
                </a:lnTo>
                <a:lnTo>
                  <a:pt x="33052" y="11155"/>
                </a:lnTo>
                <a:lnTo>
                  <a:pt x="33052" y="5605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2" name="object 3122"/>
          <p:cNvSpPr/>
          <p:nvPr/>
        </p:nvSpPr>
        <p:spPr>
          <a:xfrm>
            <a:off x="7542299" y="268564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6702" y="11155"/>
                </a:moveTo>
                <a:lnTo>
                  <a:pt x="0" y="0"/>
                </a:lnTo>
              </a:path>
            </a:pathLst>
          </a:custGeom>
          <a:ln w="62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3" name="object 3123"/>
          <p:cNvSpPr/>
          <p:nvPr/>
        </p:nvSpPr>
        <p:spPr>
          <a:xfrm>
            <a:off x="7549002" y="2679930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30">
                <a:moveTo>
                  <a:pt x="0" y="0"/>
                </a:moveTo>
                <a:lnTo>
                  <a:pt x="6570" y="11267"/>
                </a:lnTo>
              </a:path>
            </a:pathLst>
          </a:custGeom>
          <a:ln w="63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4" name="object 3124"/>
          <p:cNvSpPr/>
          <p:nvPr/>
        </p:nvSpPr>
        <p:spPr>
          <a:xfrm>
            <a:off x="7555572" y="26968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5" name="object 3125"/>
          <p:cNvSpPr/>
          <p:nvPr/>
        </p:nvSpPr>
        <p:spPr>
          <a:xfrm>
            <a:off x="7136672" y="3403653"/>
            <a:ext cx="46128" cy="39387"/>
          </a:xfrm>
          <a:prstGeom prst="rect">
            <a:avLst/>
          </a:prstGeom>
          <a:blipFill>
            <a:blip r:embed="rId5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26" name="object 3126"/>
          <p:cNvSpPr/>
          <p:nvPr/>
        </p:nvSpPr>
        <p:spPr>
          <a:xfrm>
            <a:off x="7136672" y="3403653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4">
                <a:moveTo>
                  <a:pt x="0" y="16761"/>
                </a:moveTo>
                <a:lnTo>
                  <a:pt x="1223" y="25069"/>
                </a:lnTo>
                <a:lnTo>
                  <a:pt x="4911" y="32316"/>
                </a:lnTo>
                <a:lnTo>
                  <a:pt x="11088" y="37443"/>
                </a:lnTo>
                <a:lnTo>
                  <a:pt x="19778" y="39387"/>
                </a:lnTo>
                <a:lnTo>
                  <a:pt x="29412" y="37443"/>
                </a:lnTo>
                <a:lnTo>
                  <a:pt x="37857" y="32316"/>
                </a:lnTo>
                <a:lnTo>
                  <a:pt x="43849" y="25069"/>
                </a:lnTo>
                <a:lnTo>
                  <a:pt x="46128" y="16761"/>
                </a:lnTo>
                <a:lnTo>
                  <a:pt x="43849" y="9426"/>
                </a:lnTo>
                <a:lnTo>
                  <a:pt x="37857" y="4189"/>
                </a:lnTo>
                <a:lnTo>
                  <a:pt x="29412" y="1047"/>
                </a:lnTo>
                <a:lnTo>
                  <a:pt x="19778" y="0"/>
                </a:lnTo>
                <a:lnTo>
                  <a:pt x="11088" y="1047"/>
                </a:lnTo>
                <a:lnTo>
                  <a:pt x="4911" y="4189"/>
                </a:lnTo>
                <a:lnTo>
                  <a:pt x="1223" y="9426"/>
                </a:lnTo>
                <a:lnTo>
                  <a:pt x="0" y="16761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7" name="object 3127"/>
          <p:cNvSpPr/>
          <p:nvPr/>
        </p:nvSpPr>
        <p:spPr>
          <a:xfrm>
            <a:off x="7139892" y="3440103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5729"/>
                </a:moveTo>
                <a:lnTo>
                  <a:pt x="6570" y="0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8" name="object 3128"/>
          <p:cNvSpPr/>
          <p:nvPr/>
        </p:nvSpPr>
        <p:spPr>
          <a:xfrm>
            <a:off x="7153034" y="34401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9" name="object 3129"/>
          <p:cNvSpPr/>
          <p:nvPr/>
        </p:nvSpPr>
        <p:spPr>
          <a:xfrm>
            <a:off x="7153034" y="34458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0" name="object 3130"/>
          <p:cNvSpPr/>
          <p:nvPr/>
        </p:nvSpPr>
        <p:spPr>
          <a:xfrm>
            <a:off x="7146463" y="34514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1" name="object 3131"/>
          <p:cNvSpPr/>
          <p:nvPr/>
        </p:nvSpPr>
        <p:spPr>
          <a:xfrm>
            <a:off x="7179515" y="340644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9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2" name="object 3132"/>
          <p:cNvSpPr/>
          <p:nvPr/>
        </p:nvSpPr>
        <p:spPr>
          <a:xfrm>
            <a:off x="7179515" y="34176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3" name="object 3133"/>
          <p:cNvSpPr/>
          <p:nvPr/>
        </p:nvSpPr>
        <p:spPr>
          <a:xfrm>
            <a:off x="7172813" y="3412034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83"/>
                </a:moveTo>
                <a:lnTo>
                  <a:pt x="6702" y="0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4" name="object 3134"/>
          <p:cNvSpPr/>
          <p:nvPr/>
        </p:nvSpPr>
        <p:spPr>
          <a:xfrm>
            <a:off x="7179515" y="34064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5" name="object 3135"/>
          <p:cNvSpPr/>
          <p:nvPr/>
        </p:nvSpPr>
        <p:spPr>
          <a:xfrm>
            <a:off x="6549424" y="2356131"/>
            <a:ext cx="32907" cy="28253"/>
          </a:xfrm>
          <a:prstGeom prst="rect">
            <a:avLst/>
          </a:prstGeom>
          <a:blipFill>
            <a:blip r:embed="rId5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36" name="object 3136"/>
          <p:cNvSpPr/>
          <p:nvPr/>
        </p:nvSpPr>
        <p:spPr>
          <a:xfrm>
            <a:off x="6549424" y="2356131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24"/>
                </a:moveTo>
                <a:lnTo>
                  <a:pt x="0" y="22648"/>
                </a:lnTo>
                <a:lnTo>
                  <a:pt x="6551" y="28253"/>
                </a:lnTo>
                <a:lnTo>
                  <a:pt x="13095" y="28253"/>
                </a:lnTo>
                <a:lnTo>
                  <a:pt x="21788" y="27201"/>
                </a:lnTo>
                <a:lnTo>
                  <a:pt x="27976" y="24035"/>
                </a:lnTo>
                <a:lnTo>
                  <a:pt x="31677" y="18746"/>
                </a:lnTo>
                <a:lnTo>
                  <a:pt x="32907" y="11324"/>
                </a:lnTo>
                <a:lnTo>
                  <a:pt x="32907" y="5774"/>
                </a:lnTo>
                <a:lnTo>
                  <a:pt x="26362" y="0"/>
                </a:lnTo>
                <a:lnTo>
                  <a:pt x="13095" y="0"/>
                </a:lnTo>
                <a:lnTo>
                  <a:pt x="6551" y="0"/>
                </a:lnTo>
                <a:lnTo>
                  <a:pt x="0" y="5774"/>
                </a:lnTo>
                <a:lnTo>
                  <a:pt x="0" y="11324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7" name="object 3137"/>
          <p:cNvSpPr/>
          <p:nvPr/>
        </p:nvSpPr>
        <p:spPr>
          <a:xfrm>
            <a:off x="6285527" y="2975588"/>
            <a:ext cx="46167" cy="39521"/>
          </a:xfrm>
          <a:prstGeom prst="rect">
            <a:avLst/>
          </a:prstGeom>
          <a:blipFill>
            <a:blip r:embed="rId5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38" name="object 3138"/>
          <p:cNvSpPr/>
          <p:nvPr/>
        </p:nvSpPr>
        <p:spPr>
          <a:xfrm>
            <a:off x="6285527" y="2975588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873"/>
                </a:moveTo>
                <a:lnTo>
                  <a:pt x="1230" y="25189"/>
                </a:lnTo>
                <a:lnTo>
                  <a:pt x="4933" y="32444"/>
                </a:lnTo>
                <a:lnTo>
                  <a:pt x="11121" y="37575"/>
                </a:lnTo>
                <a:lnTo>
                  <a:pt x="19811" y="39521"/>
                </a:lnTo>
                <a:lnTo>
                  <a:pt x="29454" y="37575"/>
                </a:lnTo>
                <a:lnTo>
                  <a:pt x="37900" y="32444"/>
                </a:lnTo>
                <a:lnTo>
                  <a:pt x="43891" y="25189"/>
                </a:lnTo>
                <a:lnTo>
                  <a:pt x="46167" y="16873"/>
                </a:lnTo>
                <a:lnTo>
                  <a:pt x="43891" y="9530"/>
                </a:lnTo>
                <a:lnTo>
                  <a:pt x="37900" y="4253"/>
                </a:lnTo>
                <a:lnTo>
                  <a:pt x="29454" y="1067"/>
                </a:lnTo>
                <a:lnTo>
                  <a:pt x="19811" y="0"/>
                </a:lnTo>
                <a:lnTo>
                  <a:pt x="11121" y="1067"/>
                </a:lnTo>
                <a:lnTo>
                  <a:pt x="4933" y="4253"/>
                </a:lnTo>
                <a:lnTo>
                  <a:pt x="1230" y="9530"/>
                </a:lnTo>
                <a:lnTo>
                  <a:pt x="0" y="16873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9" name="object 3139"/>
          <p:cNvSpPr/>
          <p:nvPr/>
        </p:nvSpPr>
        <p:spPr>
          <a:xfrm>
            <a:off x="6341518" y="300658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544" y="5605"/>
                </a:moveTo>
                <a:lnTo>
                  <a:pt x="0" y="0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0" name="object 3140"/>
          <p:cNvSpPr/>
          <p:nvPr/>
        </p:nvSpPr>
        <p:spPr>
          <a:xfrm>
            <a:off x="6334967" y="30065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1" name="object 3141"/>
          <p:cNvSpPr/>
          <p:nvPr/>
        </p:nvSpPr>
        <p:spPr>
          <a:xfrm>
            <a:off x="6334967" y="300098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51" y="5605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2" name="object 3142"/>
          <p:cNvSpPr/>
          <p:nvPr/>
        </p:nvSpPr>
        <p:spPr>
          <a:xfrm>
            <a:off x="6348063" y="30065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3" name="object 3143"/>
          <p:cNvSpPr/>
          <p:nvPr/>
        </p:nvSpPr>
        <p:spPr>
          <a:xfrm>
            <a:off x="6288799" y="2989659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51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4" name="object 3144"/>
          <p:cNvSpPr/>
          <p:nvPr/>
        </p:nvSpPr>
        <p:spPr>
          <a:xfrm>
            <a:off x="6301902" y="29896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5" name="object 3145"/>
          <p:cNvSpPr/>
          <p:nvPr/>
        </p:nvSpPr>
        <p:spPr>
          <a:xfrm>
            <a:off x="6295351" y="298965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551" y="5605"/>
                </a:moveTo>
                <a:lnTo>
                  <a:pt x="0" y="0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6" name="object 3146"/>
          <p:cNvSpPr/>
          <p:nvPr/>
        </p:nvSpPr>
        <p:spPr>
          <a:xfrm>
            <a:off x="6288799" y="29896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7" name="object 3147"/>
          <p:cNvSpPr/>
          <p:nvPr/>
        </p:nvSpPr>
        <p:spPr>
          <a:xfrm>
            <a:off x="6259171" y="3189545"/>
            <a:ext cx="46167" cy="39527"/>
          </a:xfrm>
          <a:prstGeom prst="rect">
            <a:avLst/>
          </a:prstGeom>
          <a:blipFill>
            <a:blip r:embed="rId5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48" name="object 3148"/>
          <p:cNvSpPr/>
          <p:nvPr/>
        </p:nvSpPr>
        <p:spPr>
          <a:xfrm>
            <a:off x="6259171" y="3189545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896"/>
                </a:moveTo>
                <a:lnTo>
                  <a:pt x="1228" y="25207"/>
                </a:lnTo>
                <a:lnTo>
                  <a:pt x="4912" y="32456"/>
                </a:lnTo>
                <a:lnTo>
                  <a:pt x="11052" y="37583"/>
                </a:lnTo>
                <a:lnTo>
                  <a:pt x="19647" y="39527"/>
                </a:lnTo>
                <a:lnTo>
                  <a:pt x="29385" y="37583"/>
                </a:lnTo>
                <a:lnTo>
                  <a:pt x="37880" y="32456"/>
                </a:lnTo>
                <a:lnTo>
                  <a:pt x="43888" y="25207"/>
                </a:lnTo>
                <a:lnTo>
                  <a:pt x="46167" y="16896"/>
                </a:lnTo>
                <a:lnTo>
                  <a:pt x="43888" y="9542"/>
                </a:lnTo>
                <a:lnTo>
                  <a:pt x="37880" y="4258"/>
                </a:lnTo>
                <a:lnTo>
                  <a:pt x="29385" y="1068"/>
                </a:lnTo>
                <a:lnTo>
                  <a:pt x="19647" y="0"/>
                </a:lnTo>
                <a:lnTo>
                  <a:pt x="11052" y="1068"/>
                </a:lnTo>
                <a:lnTo>
                  <a:pt x="4912" y="4258"/>
                </a:lnTo>
                <a:lnTo>
                  <a:pt x="1228" y="9542"/>
                </a:lnTo>
                <a:lnTo>
                  <a:pt x="0" y="16896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9" name="object 3149"/>
          <p:cNvSpPr/>
          <p:nvPr/>
        </p:nvSpPr>
        <p:spPr>
          <a:xfrm>
            <a:off x="6262443" y="320923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51" y="5723"/>
                </a:lnTo>
              </a:path>
            </a:pathLst>
          </a:custGeom>
          <a:ln w="60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0" name="object 3150"/>
          <p:cNvSpPr/>
          <p:nvPr/>
        </p:nvSpPr>
        <p:spPr>
          <a:xfrm>
            <a:off x="6275539" y="3214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1" name="object 3151"/>
          <p:cNvSpPr/>
          <p:nvPr/>
        </p:nvSpPr>
        <p:spPr>
          <a:xfrm>
            <a:off x="6268994" y="3214963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6544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2" name="object 3152"/>
          <p:cNvSpPr/>
          <p:nvPr/>
        </p:nvSpPr>
        <p:spPr>
          <a:xfrm>
            <a:off x="6262443" y="3214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3" name="object 3153"/>
          <p:cNvSpPr/>
          <p:nvPr/>
        </p:nvSpPr>
        <p:spPr>
          <a:xfrm>
            <a:off x="6331694" y="2868571"/>
            <a:ext cx="46167" cy="39521"/>
          </a:xfrm>
          <a:prstGeom prst="rect">
            <a:avLst/>
          </a:prstGeom>
          <a:blipFill>
            <a:blip r:embed="rId5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54" name="object 3154"/>
          <p:cNvSpPr/>
          <p:nvPr/>
        </p:nvSpPr>
        <p:spPr>
          <a:xfrm>
            <a:off x="6331694" y="2868571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29"/>
                </a:moveTo>
                <a:lnTo>
                  <a:pt x="1229" y="25237"/>
                </a:lnTo>
                <a:lnTo>
                  <a:pt x="4929" y="32472"/>
                </a:lnTo>
                <a:lnTo>
                  <a:pt x="11116" y="37584"/>
                </a:lnTo>
                <a:lnTo>
                  <a:pt x="19804" y="39521"/>
                </a:lnTo>
                <a:lnTo>
                  <a:pt x="29451" y="37584"/>
                </a:lnTo>
                <a:lnTo>
                  <a:pt x="37899" y="32472"/>
                </a:lnTo>
                <a:lnTo>
                  <a:pt x="43891" y="25237"/>
                </a:lnTo>
                <a:lnTo>
                  <a:pt x="46167" y="16929"/>
                </a:lnTo>
                <a:lnTo>
                  <a:pt x="43891" y="9578"/>
                </a:lnTo>
                <a:lnTo>
                  <a:pt x="37899" y="4281"/>
                </a:lnTo>
                <a:lnTo>
                  <a:pt x="29451" y="1076"/>
                </a:lnTo>
                <a:lnTo>
                  <a:pt x="19804" y="0"/>
                </a:lnTo>
                <a:lnTo>
                  <a:pt x="11116" y="1076"/>
                </a:lnTo>
                <a:lnTo>
                  <a:pt x="4929" y="4281"/>
                </a:lnTo>
                <a:lnTo>
                  <a:pt x="1229" y="9578"/>
                </a:lnTo>
                <a:lnTo>
                  <a:pt x="0" y="16929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5" name="object 3155"/>
          <p:cNvSpPr/>
          <p:nvPr/>
        </p:nvSpPr>
        <p:spPr>
          <a:xfrm>
            <a:off x="6387679" y="289957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715" y="5605"/>
                </a:moveTo>
                <a:lnTo>
                  <a:pt x="0" y="0"/>
                </a:lnTo>
              </a:path>
            </a:pathLst>
          </a:custGeom>
          <a:ln w="59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6" name="object 3156"/>
          <p:cNvSpPr/>
          <p:nvPr/>
        </p:nvSpPr>
        <p:spPr>
          <a:xfrm>
            <a:off x="6381134" y="28995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7" name="object 3157"/>
          <p:cNvSpPr/>
          <p:nvPr/>
        </p:nvSpPr>
        <p:spPr>
          <a:xfrm>
            <a:off x="6381134" y="289402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44" y="5549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8" name="object 3158"/>
          <p:cNvSpPr/>
          <p:nvPr/>
        </p:nvSpPr>
        <p:spPr>
          <a:xfrm>
            <a:off x="6394395" y="28995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9" name="object 3159"/>
          <p:cNvSpPr/>
          <p:nvPr/>
        </p:nvSpPr>
        <p:spPr>
          <a:xfrm>
            <a:off x="6328422" y="288269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44" y="5605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0" name="object 3160"/>
          <p:cNvSpPr/>
          <p:nvPr/>
        </p:nvSpPr>
        <p:spPr>
          <a:xfrm>
            <a:off x="6341518" y="2888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1" name="object 3161"/>
          <p:cNvSpPr/>
          <p:nvPr/>
        </p:nvSpPr>
        <p:spPr>
          <a:xfrm>
            <a:off x="6334967" y="2888304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6551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2" name="object 3162"/>
          <p:cNvSpPr/>
          <p:nvPr/>
        </p:nvSpPr>
        <p:spPr>
          <a:xfrm>
            <a:off x="6328422" y="2888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3" name="object 3163"/>
          <p:cNvSpPr/>
          <p:nvPr/>
        </p:nvSpPr>
        <p:spPr>
          <a:xfrm>
            <a:off x="6371311" y="2761609"/>
            <a:ext cx="46167" cy="39409"/>
          </a:xfrm>
          <a:prstGeom prst="rect">
            <a:avLst/>
          </a:prstGeom>
          <a:blipFill>
            <a:blip r:embed="rId5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64" name="object 3164"/>
          <p:cNvSpPr/>
          <p:nvPr/>
        </p:nvSpPr>
        <p:spPr>
          <a:xfrm>
            <a:off x="6371311" y="2761609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873"/>
                </a:moveTo>
                <a:lnTo>
                  <a:pt x="1230" y="25172"/>
                </a:lnTo>
                <a:lnTo>
                  <a:pt x="4933" y="32388"/>
                </a:lnTo>
                <a:lnTo>
                  <a:pt x="11121" y="37481"/>
                </a:lnTo>
                <a:lnTo>
                  <a:pt x="19811" y="39409"/>
                </a:lnTo>
                <a:lnTo>
                  <a:pt x="29454" y="37481"/>
                </a:lnTo>
                <a:lnTo>
                  <a:pt x="37900" y="32388"/>
                </a:lnTo>
                <a:lnTo>
                  <a:pt x="43891" y="25172"/>
                </a:lnTo>
                <a:lnTo>
                  <a:pt x="46167" y="16873"/>
                </a:lnTo>
                <a:lnTo>
                  <a:pt x="43891" y="9530"/>
                </a:lnTo>
                <a:lnTo>
                  <a:pt x="37900" y="4253"/>
                </a:lnTo>
                <a:lnTo>
                  <a:pt x="29454" y="1067"/>
                </a:lnTo>
                <a:lnTo>
                  <a:pt x="19811" y="0"/>
                </a:lnTo>
                <a:lnTo>
                  <a:pt x="11121" y="1067"/>
                </a:lnTo>
                <a:lnTo>
                  <a:pt x="4933" y="4253"/>
                </a:lnTo>
                <a:lnTo>
                  <a:pt x="1230" y="9530"/>
                </a:lnTo>
                <a:lnTo>
                  <a:pt x="0" y="16873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5" name="object 3165"/>
          <p:cNvSpPr/>
          <p:nvPr/>
        </p:nvSpPr>
        <p:spPr>
          <a:xfrm>
            <a:off x="6427302" y="2792610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544" y="5605"/>
                </a:moveTo>
                <a:lnTo>
                  <a:pt x="0" y="0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6" name="object 3166"/>
          <p:cNvSpPr/>
          <p:nvPr/>
        </p:nvSpPr>
        <p:spPr>
          <a:xfrm>
            <a:off x="6420751" y="2792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7" name="object 3167"/>
          <p:cNvSpPr/>
          <p:nvPr/>
        </p:nvSpPr>
        <p:spPr>
          <a:xfrm>
            <a:off x="6420751" y="2792610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51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8" name="object 3168"/>
          <p:cNvSpPr/>
          <p:nvPr/>
        </p:nvSpPr>
        <p:spPr>
          <a:xfrm>
            <a:off x="6433847" y="2792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9" name="object 3169"/>
          <p:cNvSpPr/>
          <p:nvPr/>
        </p:nvSpPr>
        <p:spPr>
          <a:xfrm>
            <a:off x="6374583" y="277573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51" y="5549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0" name="object 3170"/>
          <p:cNvSpPr/>
          <p:nvPr/>
        </p:nvSpPr>
        <p:spPr>
          <a:xfrm>
            <a:off x="6387679" y="27812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1" name="object 3171"/>
          <p:cNvSpPr/>
          <p:nvPr/>
        </p:nvSpPr>
        <p:spPr>
          <a:xfrm>
            <a:off x="6381134" y="2781286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6544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2" name="object 3172"/>
          <p:cNvSpPr/>
          <p:nvPr/>
        </p:nvSpPr>
        <p:spPr>
          <a:xfrm>
            <a:off x="6374583" y="27812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3" name="object 3173"/>
          <p:cNvSpPr/>
          <p:nvPr/>
        </p:nvSpPr>
        <p:spPr>
          <a:xfrm>
            <a:off x="6417479" y="2654648"/>
            <a:ext cx="46167" cy="39353"/>
          </a:xfrm>
          <a:prstGeom prst="rect">
            <a:avLst/>
          </a:prstGeom>
          <a:blipFill>
            <a:blip r:embed="rId5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74" name="object 3174"/>
          <p:cNvSpPr/>
          <p:nvPr/>
        </p:nvSpPr>
        <p:spPr>
          <a:xfrm>
            <a:off x="6417479" y="2654648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69">
                <a:moveTo>
                  <a:pt x="0" y="16873"/>
                </a:moveTo>
                <a:lnTo>
                  <a:pt x="1229" y="25163"/>
                </a:lnTo>
                <a:lnTo>
                  <a:pt x="4929" y="32360"/>
                </a:lnTo>
                <a:lnTo>
                  <a:pt x="11116" y="37433"/>
                </a:lnTo>
                <a:lnTo>
                  <a:pt x="19804" y="39353"/>
                </a:lnTo>
                <a:lnTo>
                  <a:pt x="29448" y="37433"/>
                </a:lnTo>
                <a:lnTo>
                  <a:pt x="37897" y="32360"/>
                </a:lnTo>
                <a:lnTo>
                  <a:pt x="43890" y="25163"/>
                </a:lnTo>
                <a:lnTo>
                  <a:pt x="46167" y="16873"/>
                </a:lnTo>
                <a:lnTo>
                  <a:pt x="43890" y="9460"/>
                </a:lnTo>
                <a:lnTo>
                  <a:pt x="37897" y="4190"/>
                </a:lnTo>
                <a:lnTo>
                  <a:pt x="29448" y="1044"/>
                </a:lnTo>
                <a:lnTo>
                  <a:pt x="19804" y="0"/>
                </a:lnTo>
                <a:lnTo>
                  <a:pt x="11116" y="1044"/>
                </a:lnTo>
                <a:lnTo>
                  <a:pt x="4929" y="4190"/>
                </a:lnTo>
                <a:lnTo>
                  <a:pt x="1229" y="9460"/>
                </a:lnTo>
                <a:lnTo>
                  <a:pt x="0" y="16873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5" name="object 3175"/>
          <p:cNvSpPr/>
          <p:nvPr/>
        </p:nvSpPr>
        <p:spPr>
          <a:xfrm>
            <a:off x="6473463" y="268564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715" y="5549"/>
                </a:moveTo>
                <a:lnTo>
                  <a:pt x="0" y="0"/>
                </a:lnTo>
              </a:path>
            </a:pathLst>
          </a:custGeom>
          <a:ln w="597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6" name="object 3176"/>
          <p:cNvSpPr/>
          <p:nvPr/>
        </p:nvSpPr>
        <p:spPr>
          <a:xfrm>
            <a:off x="6466919" y="26856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7" name="object 3177"/>
          <p:cNvSpPr/>
          <p:nvPr/>
        </p:nvSpPr>
        <p:spPr>
          <a:xfrm>
            <a:off x="6466919" y="2685649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4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8" name="object 3178"/>
          <p:cNvSpPr/>
          <p:nvPr/>
        </p:nvSpPr>
        <p:spPr>
          <a:xfrm>
            <a:off x="6480179" y="26856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9" name="object 3179"/>
          <p:cNvSpPr/>
          <p:nvPr/>
        </p:nvSpPr>
        <p:spPr>
          <a:xfrm>
            <a:off x="6414206" y="266871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44" y="5605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0" name="object 3180"/>
          <p:cNvSpPr/>
          <p:nvPr/>
        </p:nvSpPr>
        <p:spPr>
          <a:xfrm>
            <a:off x="6427302" y="2674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1" name="object 3181"/>
          <p:cNvSpPr/>
          <p:nvPr/>
        </p:nvSpPr>
        <p:spPr>
          <a:xfrm>
            <a:off x="6420751" y="2674324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6551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2" name="object 3182"/>
          <p:cNvSpPr/>
          <p:nvPr/>
        </p:nvSpPr>
        <p:spPr>
          <a:xfrm>
            <a:off x="6414206" y="2674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3" name="object 3183"/>
          <p:cNvSpPr/>
          <p:nvPr/>
        </p:nvSpPr>
        <p:spPr>
          <a:xfrm>
            <a:off x="6457095" y="2547630"/>
            <a:ext cx="46167" cy="39409"/>
          </a:xfrm>
          <a:prstGeom prst="rect">
            <a:avLst/>
          </a:prstGeom>
          <a:blipFill>
            <a:blip r:embed="rId5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84" name="object 3184"/>
          <p:cNvSpPr/>
          <p:nvPr/>
        </p:nvSpPr>
        <p:spPr>
          <a:xfrm>
            <a:off x="6457095" y="2547630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29"/>
                </a:moveTo>
                <a:lnTo>
                  <a:pt x="1230" y="25196"/>
                </a:lnTo>
                <a:lnTo>
                  <a:pt x="4933" y="32395"/>
                </a:lnTo>
                <a:lnTo>
                  <a:pt x="11121" y="37481"/>
                </a:lnTo>
                <a:lnTo>
                  <a:pt x="19811" y="39409"/>
                </a:lnTo>
                <a:lnTo>
                  <a:pt x="29454" y="37481"/>
                </a:lnTo>
                <a:lnTo>
                  <a:pt x="37900" y="32395"/>
                </a:lnTo>
                <a:lnTo>
                  <a:pt x="43891" y="25196"/>
                </a:lnTo>
                <a:lnTo>
                  <a:pt x="46167" y="16929"/>
                </a:lnTo>
                <a:lnTo>
                  <a:pt x="43891" y="9507"/>
                </a:lnTo>
                <a:lnTo>
                  <a:pt x="37900" y="4218"/>
                </a:lnTo>
                <a:lnTo>
                  <a:pt x="29454" y="1052"/>
                </a:lnTo>
                <a:lnTo>
                  <a:pt x="19811" y="0"/>
                </a:lnTo>
                <a:lnTo>
                  <a:pt x="11121" y="1052"/>
                </a:lnTo>
                <a:lnTo>
                  <a:pt x="4933" y="4218"/>
                </a:lnTo>
                <a:lnTo>
                  <a:pt x="1230" y="9507"/>
                </a:lnTo>
                <a:lnTo>
                  <a:pt x="0" y="169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5" name="object 3185"/>
          <p:cNvSpPr/>
          <p:nvPr/>
        </p:nvSpPr>
        <p:spPr>
          <a:xfrm>
            <a:off x="6513086" y="2584237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44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6" name="object 3186"/>
          <p:cNvSpPr/>
          <p:nvPr/>
        </p:nvSpPr>
        <p:spPr>
          <a:xfrm>
            <a:off x="6506535" y="25842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7" name="object 3187"/>
          <p:cNvSpPr/>
          <p:nvPr/>
        </p:nvSpPr>
        <p:spPr>
          <a:xfrm>
            <a:off x="6506535" y="257863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51" y="5605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8" name="object 3188"/>
          <p:cNvSpPr/>
          <p:nvPr/>
        </p:nvSpPr>
        <p:spPr>
          <a:xfrm>
            <a:off x="6519631" y="25842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9" name="object 3189"/>
          <p:cNvSpPr/>
          <p:nvPr/>
        </p:nvSpPr>
        <p:spPr>
          <a:xfrm>
            <a:off x="6460368" y="256175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51" y="5549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0" name="object 3190"/>
          <p:cNvSpPr/>
          <p:nvPr/>
        </p:nvSpPr>
        <p:spPr>
          <a:xfrm>
            <a:off x="6473463" y="25673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1" name="object 3191"/>
          <p:cNvSpPr/>
          <p:nvPr/>
        </p:nvSpPr>
        <p:spPr>
          <a:xfrm>
            <a:off x="6466919" y="256730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544" y="5605"/>
                </a:moveTo>
                <a:lnTo>
                  <a:pt x="0" y="0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2" name="object 3192"/>
          <p:cNvSpPr/>
          <p:nvPr/>
        </p:nvSpPr>
        <p:spPr>
          <a:xfrm>
            <a:off x="6460368" y="25673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3" name="object 3193"/>
          <p:cNvSpPr/>
          <p:nvPr/>
        </p:nvSpPr>
        <p:spPr>
          <a:xfrm>
            <a:off x="7473041" y="2733523"/>
            <a:ext cx="46193" cy="39409"/>
          </a:xfrm>
          <a:prstGeom prst="rect">
            <a:avLst/>
          </a:prstGeom>
          <a:blipFill>
            <a:blip r:embed="rId5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94" name="object 3194"/>
          <p:cNvSpPr/>
          <p:nvPr/>
        </p:nvSpPr>
        <p:spPr>
          <a:xfrm>
            <a:off x="7473041" y="2733523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29"/>
                </a:moveTo>
                <a:lnTo>
                  <a:pt x="1261" y="25148"/>
                </a:lnTo>
                <a:lnTo>
                  <a:pt x="5018" y="32353"/>
                </a:lnTo>
                <a:lnTo>
                  <a:pt x="11227" y="37466"/>
                </a:lnTo>
                <a:lnTo>
                  <a:pt x="19844" y="39409"/>
                </a:lnTo>
                <a:lnTo>
                  <a:pt x="29561" y="37466"/>
                </a:lnTo>
                <a:lnTo>
                  <a:pt x="37996" y="32353"/>
                </a:lnTo>
                <a:lnTo>
                  <a:pt x="43943" y="25148"/>
                </a:lnTo>
                <a:lnTo>
                  <a:pt x="46193" y="16929"/>
                </a:lnTo>
                <a:lnTo>
                  <a:pt x="43943" y="9507"/>
                </a:lnTo>
                <a:lnTo>
                  <a:pt x="37996" y="4218"/>
                </a:lnTo>
                <a:lnTo>
                  <a:pt x="29561" y="1052"/>
                </a:lnTo>
                <a:lnTo>
                  <a:pt x="19844" y="0"/>
                </a:lnTo>
                <a:lnTo>
                  <a:pt x="11227" y="1052"/>
                </a:lnTo>
                <a:lnTo>
                  <a:pt x="5018" y="4218"/>
                </a:lnTo>
                <a:lnTo>
                  <a:pt x="1261" y="9507"/>
                </a:lnTo>
                <a:lnTo>
                  <a:pt x="0" y="1692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5" name="object 3195"/>
          <p:cNvSpPr/>
          <p:nvPr/>
        </p:nvSpPr>
        <p:spPr>
          <a:xfrm>
            <a:off x="7529223" y="2730608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076" y="0"/>
                </a:moveTo>
                <a:lnTo>
                  <a:pt x="0" y="11324"/>
                </a:lnTo>
              </a:path>
            </a:pathLst>
          </a:custGeom>
          <a:ln w="59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6" name="object 3196"/>
          <p:cNvSpPr/>
          <p:nvPr/>
        </p:nvSpPr>
        <p:spPr>
          <a:xfrm>
            <a:off x="7515949" y="2730608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30">
                <a:moveTo>
                  <a:pt x="0" y="11324"/>
                </a:moveTo>
                <a:lnTo>
                  <a:pt x="19844" y="0"/>
                </a:lnTo>
              </a:path>
            </a:pathLst>
          </a:custGeom>
          <a:ln w="58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7" name="object 3197"/>
          <p:cNvSpPr/>
          <p:nvPr/>
        </p:nvSpPr>
        <p:spPr>
          <a:xfrm>
            <a:off x="7542299" y="27250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8" name="object 3198"/>
          <p:cNvSpPr/>
          <p:nvPr/>
        </p:nvSpPr>
        <p:spPr>
          <a:xfrm>
            <a:off x="7506170" y="2786948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11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9" name="object 3199"/>
          <p:cNvSpPr/>
          <p:nvPr/>
        </p:nvSpPr>
        <p:spPr>
          <a:xfrm>
            <a:off x="7509444" y="27757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0" name="object 3200"/>
          <p:cNvSpPr/>
          <p:nvPr/>
        </p:nvSpPr>
        <p:spPr>
          <a:xfrm>
            <a:off x="7509444" y="277573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549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1" name="object 3201"/>
          <p:cNvSpPr/>
          <p:nvPr/>
        </p:nvSpPr>
        <p:spPr>
          <a:xfrm>
            <a:off x="7515949" y="27868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2" name="object 3202"/>
          <p:cNvSpPr/>
          <p:nvPr/>
        </p:nvSpPr>
        <p:spPr>
          <a:xfrm>
            <a:off x="7469821" y="274748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05" y="5718"/>
                </a:lnTo>
              </a:path>
            </a:pathLst>
          </a:custGeom>
          <a:ln w="60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3" name="object 3203"/>
          <p:cNvSpPr/>
          <p:nvPr/>
        </p:nvSpPr>
        <p:spPr>
          <a:xfrm>
            <a:off x="7483029" y="27532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4" name="object 3204"/>
          <p:cNvSpPr/>
          <p:nvPr/>
        </p:nvSpPr>
        <p:spPr>
          <a:xfrm>
            <a:off x="7476326" y="2753200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702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5" name="object 3205"/>
          <p:cNvSpPr/>
          <p:nvPr/>
        </p:nvSpPr>
        <p:spPr>
          <a:xfrm>
            <a:off x="7469821" y="27532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6" name="object 3206"/>
          <p:cNvSpPr/>
          <p:nvPr/>
        </p:nvSpPr>
        <p:spPr>
          <a:xfrm>
            <a:off x="6503263" y="2446218"/>
            <a:ext cx="46161" cy="39521"/>
          </a:xfrm>
          <a:prstGeom prst="rect">
            <a:avLst/>
          </a:prstGeom>
          <a:blipFill>
            <a:blip r:embed="rId5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07" name="object 3207"/>
          <p:cNvSpPr/>
          <p:nvPr/>
        </p:nvSpPr>
        <p:spPr>
          <a:xfrm>
            <a:off x="6503263" y="2446218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29"/>
                </a:moveTo>
                <a:lnTo>
                  <a:pt x="1229" y="25237"/>
                </a:lnTo>
                <a:lnTo>
                  <a:pt x="4929" y="32472"/>
                </a:lnTo>
                <a:lnTo>
                  <a:pt x="11116" y="37584"/>
                </a:lnTo>
                <a:lnTo>
                  <a:pt x="19804" y="39521"/>
                </a:lnTo>
                <a:lnTo>
                  <a:pt x="29447" y="37584"/>
                </a:lnTo>
                <a:lnTo>
                  <a:pt x="37894" y="32472"/>
                </a:lnTo>
                <a:lnTo>
                  <a:pt x="43884" y="25237"/>
                </a:lnTo>
                <a:lnTo>
                  <a:pt x="46161" y="16929"/>
                </a:lnTo>
                <a:lnTo>
                  <a:pt x="43884" y="9578"/>
                </a:lnTo>
                <a:lnTo>
                  <a:pt x="37894" y="4281"/>
                </a:lnTo>
                <a:lnTo>
                  <a:pt x="29447" y="1076"/>
                </a:lnTo>
                <a:lnTo>
                  <a:pt x="19804" y="0"/>
                </a:lnTo>
                <a:lnTo>
                  <a:pt x="11116" y="1076"/>
                </a:lnTo>
                <a:lnTo>
                  <a:pt x="4929" y="4281"/>
                </a:lnTo>
                <a:lnTo>
                  <a:pt x="1229" y="9578"/>
                </a:lnTo>
                <a:lnTo>
                  <a:pt x="0" y="16929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8" name="object 3208"/>
          <p:cNvSpPr/>
          <p:nvPr/>
        </p:nvSpPr>
        <p:spPr>
          <a:xfrm>
            <a:off x="6559247" y="247727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51" y="5549"/>
                </a:moveTo>
                <a:lnTo>
                  <a:pt x="0" y="0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9" name="object 3209"/>
          <p:cNvSpPr/>
          <p:nvPr/>
        </p:nvSpPr>
        <p:spPr>
          <a:xfrm>
            <a:off x="6552703" y="24772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0" name="object 3210"/>
          <p:cNvSpPr/>
          <p:nvPr/>
        </p:nvSpPr>
        <p:spPr>
          <a:xfrm>
            <a:off x="6552703" y="247166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44" y="5605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1" name="object 3211"/>
          <p:cNvSpPr/>
          <p:nvPr/>
        </p:nvSpPr>
        <p:spPr>
          <a:xfrm>
            <a:off x="6565799" y="24772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2" name="object 3212"/>
          <p:cNvSpPr/>
          <p:nvPr/>
        </p:nvSpPr>
        <p:spPr>
          <a:xfrm>
            <a:off x="6499819" y="245473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715" y="5605"/>
                </a:lnTo>
              </a:path>
            </a:pathLst>
          </a:custGeom>
          <a:ln w="59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3" name="object 3213"/>
          <p:cNvSpPr/>
          <p:nvPr/>
        </p:nvSpPr>
        <p:spPr>
          <a:xfrm>
            <a:off x="6513086" y="24603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4" name="object 3214"/>
          <p:cNvSpPr/>
          <p:nvPr/>
        </p:nvSpPr>
        <p:spPr>
          <a:xfrm>
            <a:off x="6506535" y="246034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51" y="5605"/>
                </a:moveTo>
                <a:lnTo>
                  <a:pt x="0" y="0"/>
                </a:lnTo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5" name="object 3215"/>
          <p:cNvSpPr/>
          <p:nvPr/>
        </p:nvSpPr>
        <p:spPr>
          <a:xfrm>
            <a:off x="6499819" y="24603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6" name="object 3216"/>
          <p:cNvSpPr/>
          <p:nvPr/>
        </p:nvSpPr>
        <p:spPr>
          <a:xfrm>
            <a:off x="7532508" y="2688395"/>
            <a:ext cx="46128" cy="39409"/>
          </a:xfrm>
          <a:prstGeom prst="rect">
            <a:avLst/>
          </a:prstGeom>
          <a:blipFill>
            <a:blip r:embed="rId5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17" name="object 3217"/>
          <p:cNvSpPr/>
          <p:nvPr/>
        </p:nvSpPr>
        <p:spPr>
          <a:xfrm>
            <a:off x="7532508" y="2688395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29"/>
                </a:moveTo>
                <a:lnTo>
                  <a:pt x="1223" y="25219"/>
                </a:lnTo>
                <a:lnTo>
                  <a:pt x="4911" y="32416"/>
                </a:lnTo>
                <a:lnTo>
                  <a:pt x="11088" y="37489"/>
                </a:lnTo>
                <a:lnTo>
                  <a:pt x="19778" y="39409"/>
                </a:lnTo>
                <a:lnTo>
                  <a:pt x="29495" y="37489"/>
                </a:lnTo>
                <a:lnTo>
                  <a:pt x="37930" y="32416"/>
                </a:lnTo>
                <a:lnTo>
                  <a:pt x="43877" y="25219"/>
                </a:lnTo>
                <a:lnTo>
                  <a:pt x="46128" y="16929"/>
                </a:lnTo>
                <a:lnTo>
                  <a:pt x="43877" y="9507"/>
                </a:lnTo>
                <a:lnTo>
                  <a:pt x="37930" y="4218"/>
                </a:lnTo>
                <a:lnTo>
                  <a:pt x="29495" y="1052"/>
                </a:lnTo>
                <a:lnTo>
                  <a:pt x="19778" y="0"/>
                </a:lnTo>
                <a:lnTo>
                  <a:pt x="11088" y="1052"/>
                </a:lnTo>
                <a:lnTo>
                  <a:pt x="4911" y="4218"/>
                </a:lnTo>
                <a:lnTo>
                  <a:pt x="1223" y="9507"/>
                </a:lnTo>
                <a:lnTo>
                  <a:pt x="0" y="16929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8" name="object 3218"/>
          <p:cNvSpPr/>
          <p:nvPr/>
        </p:nvSpPr>
        <p:spPr>
          <a:xfrm>
            <a:off x="7575416" y="2713678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05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9" name="object 3219"/>
          <p:cNvSpPr/>
          <p:nvPr/>
        </p:nvSpPr>
        <p:spPr>
          <a:xfrm>
            <a:off x="7568845" y="2713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0" name="object 3220"/>
          <p:cNvSpPr/>
          <p:nvPr/>
        </p:nvSpPr>
        <p:spPr>
          <a:xfrm>
            <a:off x="7568845" y="270812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549"/>
                </a:moveTo>
                <a:lnTo>
                  <a:pt x="6570" y="0"/>
                </a:lnTo>
              </a:path>
            </a:pathLst>
          </a:custGeom>
          <a:ln w="59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1" name="object 3221"/>
          <p:cNvSpPr/>
          <p:nvPr/>
        </p:nvSpPr>
        <p:spPr>
          <a:xfrm>
            <a:off x="7581922" y="27081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2" name="object 3222"/>
          <p:cNvSpPr/>
          <p:nvPr/>
        </p:nvSpPr>
        <p:spPr>
          <a:xfrm>
            <a:off x="7301472" y="3504908"/>
            <a:ext cx="46391" cy="39387"/>
          </a:xfrm>
          <a:prstGeom prst="rect">
            <a:avLst/>
          </a:prstGeom>
          <a:blipFill>
            <a:blip r:embed="rId5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23" name="object 3223"/>
          <p:cNvSpPr/>
          <p:nvPr/>
        </p:nvSpPr>
        <p:spPr>
          <a:xfrm>
            <a:off x="7301472" y="3504908"/>
            <a:ext cx="46990" cy="40005"/>
          </a:xfrm>
          <a:custGeom>
            <a:avLst/>
            <a:gdLst/>
            <a:ahLst/>
            <a:cxnLst/>
            <a:rect l="l" t="t" r="r" b="b"/>
            <a:pathLst>
              <a:path w="46990" h="40004">
                <a:moveTo>
                  <a:pt x="0" y="16901"/>
                </a:moveTo>
                <a:lnTo>
                  <a:pt x="1261" y="25187"/>
                </a:lnTo>
                <a:lnTo>
                  <a:pt x="5018" y="32386"/>
                </a:lnTo>
                <a:lnTo>
                  <a:pt x="11227" y="37464"/>
                </a:lnTo>
                <a:lnTo>
                  <a:pt x="19844" y="39387"/>
                </a:lnTo>
                <a:lnTo>
                  <a:pt x="29591" y="37464"/>
                </a:lnTo>
                <a:lnTo>
                  <a:pt x="38095" y="32386"/>
                </a:lnTo>
                <a:lnTo>
                  <a:pt x="44109" y="25187"/>
                </a:lnTo>
                <a:lnTo>
                  <a:pt x="46391" y="16901"/>
                </a:lnTo>
                <a:lnTo>
                  <a:pt x="44109" y="9547"/>
                </a:lnTo>
                <a:lnTo>
                  <a:pt x="38095" y="4261"/>
                </a:lnTo>
                <a:lnTo>
                  <a:pt x="29591" y="1069"/>
                </a:lnTo>
                <a:lnTo>
                  <a:pt x="19844" y="0"/>
                </a:lnTo>
                <a:lnTo>
                  <a:pt x="11227" y="1069"/>
                </a:lnTo>
                <a:lnTo>
                  <a:pt x="5018" y="4261"/>
                </a:lnTo>
                <a:lnTo>
                  <a:pt x="1261" y="9547"/>
                </a:lnTo>
                <a:lnTo>
                  <a:pt x="0" y="16901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4" name="object 3224"/>
          <p:cNvSpPr/>
          <p:nvPr/>
        </p:nvSpPr>
        <p:spPr>
          <a:xfrm>
            <a:off x="7284980" y="3502116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0" y="0"/>
                </a:moveTo>
                <a:lnTo>
                  <a:pt x="19778" y="11312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5" name="object 3225"/>
          <p:cNvSpPr/>
          <p:nvPr/>
        </p:nvSpPr>
        <p:spPr>
          <a:xfrm>
            <a:off x="7311460" y="3519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6" name="object 3226"/>
          <p:cNvSpPr/>
          <p:nvPr/>
        </p:nvSpPr>
        <p:spPr>
          <a:xfrm>
            <a:off x="7291682" y="3507705"/>
            <a:ext cx="20320" cy="11430"/>
          </a:xfrm>
          <a:custGeom>
            <a:avLst/>
            <a:gdLst/>
            <a:ahLst/>
            <a:cxnLst/>
            <a:rect l="l" t="t" r="r" b="b"/>
            <a:pathLst>
              <a:path w="20320" h="11429">
                <a:moveTo>
                  <a:pt x="19778" y="11312"/>
                </a:moveTo>
                <a:lnTo>
                  <a:pt x="0" y="0"/>
                </a:lnTo>
              </a:path>
            </a:pathLst>
          </a:custGeom>
          <a:ln w="58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7" name="object 3227"/>
          <p:cNvSpPr/>
          <p:nvPr/>
        </p:nvSpPr>
        <p:spPr>
          <a:xfrm>
            <a:off x="7284980" y="35077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8" name="object 3228"/>
          <p:cNvSpPr/>
          <p:nvPr/>
        </p:nvSpPr>
        <p:spPr>
          <a:xfrm>
            <a:off x="7344381" y="35470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9" name="object 3229"/>
          <p:cNvSpPr/>
          <p:nvPr/>
        </p:nvSpPr>
        <p:spPr>
          <a:xfrm>
            <a:off x="7337876" y="35415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0" name="object 3230"/>
          <p:cNvSpPr/>
          <p:nvPr/>
        </p:nvSpPr>
        <p:spPr>
          <a:xfrm>
            <a:off x="7344381" y="35359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1" name="object 3231"/>
          <p:cNvSpPr/>
          <p:nvPr/>
        </p:nvSpPr>
        <p:spPr>
          <a:xfrm>
            <a:off x="7351083" y="35415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2" name="object 3232"/>
          <p:cNvSpPr/>
          <p:nvPr/>
        </p:nvSpPr>
        <p:spPr>
          <a:xfrm>
            <a:off x="7499456" y="2784089"/>
            <a:ext cx="33052" cy="28197"/>
          </a:xfrm>
          <a:prstGeom prst="rect">
            <a:avLst/>
          </a:prstGeom>
          <a:blipFill>
            <a:blip r:embed="rId5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33" name="object 3233"/>
          <p:cNvSpPr/>
          <p:nvPr/>
        </p:nvSpPr>
        <p:spPr>
          <a:xfrm>
            <a:off x="7499456" y="2784089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702" y="28197"/>
                </a:lnTo>
                <a:lnTo>
                  <a:pt x="13207" y="28197"/>
                </a:lnTo>
                <a:lnTo>
                  <a:pt x="21908" y="27153"/>
                </a:lnTo>
                <a:lnTo>
                  <a:pt x="28107" y="24007"/>
                </a:lnTo>
                <a:lnTo>
                  <a:pt x="31817" y="18737"/>
                </a:lnTo>
                <a:lnTo>
                  <a:pt x="33052" y="11324"/>
                </a:lnTo>
                <a:lnTo>
                  <a:pt x="33052" y="5718"/>
                </a:lnTo>
                <a:lnTo>
                  <a:pt x="26481" y="0"/>
                </a:lnTo>
                <a:lnTo>
                  <a:pt x="13207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4" name="object 3234"/>
          <p:cNvSpPr/>
          <p:nvPr/>
        </p:nvSpPr>
        <p:spPr>
          <a:xfrm>
            <a:off x="7110323" y="3437311"/>
            <a:ext cx="32854" cy="28214"/>
          </a:xfrm>
          <a:prstGeom prst="rect">
            <a:avLst/>
          </a:prstGeom>
          <a:blipFill>
            <a:blip r:embed="rId5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35" name="object 3235"/>
          <p:cNvSpPr/>
          <p:nvPr/>
        </p:nvSpPr>
        <p:spPr>
          <a:xfrm>
            <a:off x="7110323" y="3437311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625"/>
                </a:lnTo>
                <a:lnTo>
                  <a:pt x="6505" y="28214"/>
                </a:lnTo>
                <a:lnTo>
                  <a:pt x="13076" y="28214"/>
                </a:lnTo>
                <a:lnTo>
                  <a:pt x="21766" y="27164"/>
                </a:lnTo>
                <a:lnTo>
                  <a:pt x="27943" y="24006"/>
                </a:lnTo>
                <a:lnTo>
                  <a:pt x="31631" y="18726"/>
                </a:lnTo>
                <a:lnTo>
                  <a:pt x="32854" y="11312"/>
                </a:lnTo>
                <a:lnTo>
                  <a:pt x="32854" y="5729"/>
                </a:lnTo>
                <a:lnTo>
                  <a:pt x="26349" y="0"/>
                </a:lnTo>
                <a:lnTo>
                  <a:pt x="13076" y="0"/>
                </a:lnTo>
                <a:lnTo>
                  <a:pt x="6505" y="0"/>
                </a:lnTo>
                <a:lnTo>
                  <a:pt x="0" y="5729"/>
                </a:lnTo>
                <a:lnTo>
                  <a:pt x="0" y="11312"/>
                </a:lnTo>
                <a:close/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6" name="object 3236"/>
          <p:cNvSpPr/>
          <p:nvPr/>
        </p:nvSpPr>
        <p:spPr>
          <a:xfrm>
            <a:off x="6338239" y="2992462"/>
            <a:ext cx="33071" cy="28253"/>
          </a:xfrm>
          <a:prstGeom prst="rect">
            <a:avLst/>
          </a:prstGeom>
          <a:blipFill>
            <a:blip r:embed="rId5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37" name="object 3237"/>
          <p:cNvSpPr/>
          <p:nvPr/>
        </p:nvSpPr>
        <p:spPr>
          <a:xfrm>
            <a:off x="6338239" y="299246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551" y="28253"/>
                </a:lnTo>
                <a:lnTo>
                  <a:pt x="13260" y="28253"/>
                </a:lnTo>
                <a:lnTo>
                  <a:pt x="21883" y="27201"/>
                </a:lnTo>
                <a:lnTo>
                  <a:pt x="28079" y="24035"/>
                </a:lnTo>
                <a:lnTo>
                  <a:pt x="31818" y="18746"/>
                </a:lnTo>
                <a:lnTo>
                  <a:pt x="33071" y="11324"/>
                </a:lnTo>
                <a:lnTo>
                  <a:pt x="33071" y="5718"/>
                </a:lnTo>
                <a:lnTo>
                  <a:pt x="26362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8" name="object 3238"/>
          <p:cNvSpPr/>
          <p:nvPr/>
        </p:nvSpPr>
        <p:spPr>
          <a:xfrm>
            <a:off x="7163022" y="3375438"/>
            <a:ext cx="33052" cy="28214"/>
          </a:xfrm>
          <a:prstGeom prst="rect">
            <a:avLst/>
          </a:prstGeom>
          <a:blipFill>
            <a:blip r:embed="rId5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39" name="object 3239"/>
          <p:cNvSpPr/>
          <p:nvPr/>
        </p:nvSpPr>
        <p:spPr>
          <a:xfrm>
            <a:off x="7163022" y="337543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485"/>
                </a:lnTo>
                <a:lnTo>
                  <a:pt x="6505" y="28214"/>
                </a:lnTo>
                <a:lnTo>
                  <a:pt x="13273" y="28214"/>
                </a:lnTo>
                <a:lnTo>
                  <a:pt x="21880" y="27144"/>
                </a:lnTo>
                <a:lnTo>
                  <a:pt x="28066" y="23953"/>
                </a:lnTo>
                <a:lnTo>
                  <a:pt x="31800" y="18667"/>
                </a:lnTo>
                <a:lnTo>
                  <a:pt x="33052" y="11312"/>
                </a:lnTo>
                <a:lnTo>
                  <a:pt x="33052" y="5589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589"/>
                </a:lnTo>
                <a:lnTo>
                  <a:pt x="0" y="11312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0" name="object 3240"/>
          <p:cNvSpPr/>
          <p:nvPr/>
        </p:nvSpPr>
        <p:spPr>
          <a:xfrm>
            <a:off x="6252462" y="2964377"/>
            <a:ext cx="33065" cy="28085"/>
          </a:xfrm>
          <a:prstGeom prst="rect">
            <a:avLst/>
          </a:prstGeom>
          <a:blipFill>
            <a:blip r:embed="rId5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41" name="object 3241"/>
          <p:cNvSpPr/>
          <p:nvPr/>
        </p:nvSpPr>
        <p:spPr>
          <a:xfrm>
            <a:off x="6252462" y="296437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535"/>
                </a:lnTo>
                <a:lnTo>
                  <a:pt x="6708" y="28085"/>
                </a:lnTo>
                <a:lnTo>
                  <a:pt x="13260" y="28085"/>
                </a:lnTo>
                <a:lnTo>
                  <a:pt x="21879" y="27041"/>
                </a:lnTo>
                <a:lnTo>
                  <a:pt x="28073" y="23895"/>
                </a:lnTo>
                <a:lnTo>
                  <a:pt x="31812" y="18625"/>
                </a:lnTo>
                <a:lnTo>
                  <a:pt x="33065" y="11211"/>
                </a:lnTo>
                <a:lnTo>
                  <a:pt x="33065" y="5605"/>
                </a:lnTo>
                <a:lnTo>
                  <a:pt x="26356" y="0"/>
                </a:lnTo>
                <a:lnTo>
                  <a:pt x="13260" y="0"/>
                </a:lnTo>
                <a:lnTo>
                  <a:pt x="6708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2" name="object 3242"/>
          <p:cNvSpPr/>
          <p:nvPr/>
        </p:nvSpPr>
        <p:spPr>
          <a:xfrm>
            <a:off x="6384407" y="2885501"/>
            <a:ext cx="33071" cy="28197"/>
          </a:xfrm>
          <a:prstGeom prst="rect">
            <a:avLst/>
          </a:prstGeom>
          <a:blipFill>
            <a:blip r:embed="rId5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43" name="object 3243"/>
          <p:cNvSpPr/>
          <p:nvPr/>
        </p:nvSpPr>
        <p:spPr>
          <a:xfrm>
            <a:off x="6384407" y="288550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715" y="28197"/>
                </a:lnTo>
                <a:lnTo>
                  <a:pt x="13260" y="28197"/>
                </a:lnTo>
                <a:lnTo>
                  <a:pt x="21949" y="27145"/>
                </a:lnTo>
                <a:lnTo>
                  <a:pt x="28138" y="23986"/>
                </a:lnTo>
                <a:lnTo>
                  <a:pt x="31840" y="18714"/>
                </a:lnTo>
                <a:lnTo>
                  <a:pt x="33071" y="11324"/>
                </a:lnTo>
                <a:lnTo>
                  <a:pt x="33071" y="5718"/>
                </a:lnTo>
                <a:lnTo>
                  <a:pt x="26520" y="0"/>
                </a:lnTo>
                <a:lnTo>
                  <a:pt x="13260" y="0"/>
                </a:lnTo>
                <a:lnTo>
                  <a:pt x="6715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4" name="object 3244"/>
          <p:cNvSpPr/>
          <p:nvPr/>
        </p:nvSpPr>
        <p:spPr>
          <a:xfrm>
            <a:off x="6292078" y="2857415"/>
            <a:ext cx="33065" cy="28085"/>
          </a:xfrm>
          <a:prstGeom prst="rect">
            <a:avLst/>
          </a:prstGeom>
          <a:blipFill>
            <a:blip r:embed="rId5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45" name="object 3245"/>
          <p:cNvSpPr/>
          <p:nvPr/>
        </p:nvSpPr>
        <p:spPr>
          <a:xfrm>
            <a:off x="6292078" y="285741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544" y="28085"/>
                </a:lnTo>
                <a:lnTo>
                  <a:pt x="13260" y="28085"/>
                </a:lnTo>
                <a:lnTo>
                  <a:pt x="21879" y="27032"/>
                </a:lnTo>
                <a:lnTo>
                  <a:pt x="28073" y="23867"/>
                </a:lnTo>
                <a:lnTo>
                  <a:pt x="31812" y="18578"/>
                </a:lnTo>
                <a:lnTo>
                  <a:pt x="33065" y="11155"/>
                </a:lnTo>
                <a:lnTo>
                  <a:pt x="33065" y="5605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6" name="object 3246"/>
          <p:cNvSpPr/>
          <p:nvPr/>
        </p:nvSpPr>
        <p:spPr>
          <a:xfrm>
            <a:off x="6424023" y="2778483"/>
            <a:ext cx="33071" cy="28253"/>
          </a:xfrm>
          <a:prstGeom prst="rect">
            <a:avLst/>
          </a:prstGeom>
          <a:blipFill>
            <a:blip r:embed="rId5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47" name="object 3247"/>
          <p:cNvSpPr/>
          <p:nvPr/>
        </p:nvSpPr>
        <p:spPr>
          <a:xfrm>
            <a:off x="6424023" y="277848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35"/>
                </a:lnTo>
                <a:lnTo>
                  <a:pt x="6551" y="28253"/>
                </a:lnTo>
                <a:lnTo>
                  <a:pt x="13260" y="28253"/>
                </a:lnTo>
                <a:lnTo>
                  <a:pt x="21880" y="27185"/>
                </a:lnTo>
                <a:lnTo>
                  <a:pt x="28076" y="23993"/>
                </a:lnTo>
                <a:lnTo>
                  <a:pt x="31817" y="18699"/>
                </a:lnTo>
                <a:lnTo>
                  <a:pt x="33071" y="11324"/>
                </a:lnTo>
                <a:lnTo>
                  <a:pt x="33071" y="5605"/>
                </a:lnTo>
                <a:lnTo>
                  <a:pt x="26356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8" name="object 3248"/>
          <p:cNvSpPr/>
          <p:nvPr/>
        </p:nvSpPr>
        <p:spPr>
          <a:xfrm>
            <a:off x="6338239" y="2756003"/>
            <a:ext cx="33071" cy="28085"/>
          </a:xfrm>
          <a:prstGeom prst="rect">
            <a:avLst/>
          </a:prstGeom>
          <a:blipFill>
            <a:blip r:embed="rId5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49" name="object 3249"/>
          <p:cNvSpPr/>
          <p:nvPr/>
        </p:nvSpPr>
        <p:spPr>
          <a:xfrm>
            <a:off x="6338239" y="275600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479"/>
                </a:lnTo>
                <a:lnTo>
                  <a:pt x="6551" y="28085"/>
                </a:lnTo>
                <a:lnTo>
                  <a:pt x="13260" y="28085"/>
                </a:lnTo>
                <a:lnTo>
                  <a:pt x="21883" y="27035"/>
                </a:lnTo>
                <a:lnTo>
                  <a:pt x="28079" y="23888"/>
                </a:lnTo>
                <a:lnTo>
                  <a:pt x="31818" y="18649"/>
                </a:lnTo>
                <a:lnTo>
                  <a:pt x="33071" y="11324"/>
                </a:lnTo>
                <a:lnTo>
                  <a:pt x="33071" y="5605"/>
                </a:lnTo>
                <a:lnTo>
                  <a:pt x="26362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605"/>
                </a:lnTo>
                <a:lnTo>
                  <a:pt x="0" y="11324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0" name="object 3250"/>
          <p:cNvSpPr/>
          <p:nvPr/>
        </p:nvSpPr>
        <p:spPr>
          <a:xfrm>
            <a:off x="6470191" y="2677128"/>
            <a:ext cx="33071" cy="28197"/>
          </a:xfrm>
          <a:prstGeom prst="rect">
            <a:avLst/>
          </a:prstGeom>
          <a:blipFill>
            <a:blip r:embed="rId5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51" name="object 3251"/>
          <p:cNvSpPr/>
          <p:nvPr/>
        </p:nvSpPr>
        <p:spPr>
          <a:xfrm>
            <a:off x="6470191" y="267712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591"/>
                </a:lnTo>
                <a:lnTo>
                  <a:pt x="6715" y="28197"/>
                </a:lnTo>
                <a:lnTo>
                  <a:pt x="13260" y="28197"/>
                </a:lnTo>
                <a:lnTo>
                  <a:pt x="21880" y="27145"/>
                </a:lnTo>
                <a:lnTo>
                  <a:pt x="28076" y="23979"/>
                </a:lnTo>
                <a:lnTo>
                  <a:pt x="31817" y="18690"/>
                </a:lnTo>
                <a:lnTo>
                  <a:pt x="33071" y="11267"/>
                </a:lnTo>
                <a:lnTo>
                  <a:pt x="33071" y="5718"/>
                </a:lnTo>
                <a:lnTo>
                  <a:pt x="26356" y="0"/>
                </a:lnTo>
                <a:lnTo>
                  <a:pt x="13260" y="0"/>
                </a:lnTo>
                <a:lnTo>
                  <a:pt x="6715" y="0"/>
                </a:lnTo>
                <a:lnTo>
                  <a:pt x="0" y="5718"/>
                </a:lnTo>
                <a:lnTo>
                  <a:pt x="0" y="11267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2" name="object 3252"/>
          <p:cNvSpPr/>
          <p:nvPr/>
        </p:nvSpPr>
        <p:spPr>
          <a:xfrm>
            <a:off x="6377862" y="2649042"/>
            <a:ext cx="33065" cy="28085"/>
          </a:xfrm>
          <a:prstGeom prst="rect">
            <a:avLst/>
          </a:prstGeom>
          <a:blipFill>
            <a:blip r:embed="rId5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53" name="object 3253"/>
          <p:cNvSpPr/>
          <p:nvPr/>
        </p:nvSpPr>
        <p:spPr>
          <a:xfrm>
            <a:off x="6377862" y="2649042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544" y="28085"/>
                </a:lnTo>
                <a:lnTo>
                  <a:pt x="13260" y="28085"/>
                </a:lnTo>
                <a:lnTo>
                  <a:pt x="21879" y="27032"/>
                </a:lnTo>
                <a:lnTo>
                  <a:pt x="28073" y="23867"/>
                </a:lnTo>
                <a:lnTo>
                  <a:pt x="31812" y="18578"/>
                </a:lnTo>
                <a:lnTo>
                  <a:pt x="33065" y="11155"/>
                </a:lnTo>
                <a:lnTo>
                  <a:pt x="33065" y="5605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4" name="object 3254"/>
          <p:cNvSpPr/>
          <p:nvPr/>
        </p:nvSpPr>
        <p:spPr>
          <a:xfrm>
            <a:off x="6509808" y="2570110"/>
            <a:ext cx="33071" cy="28253"/>
          </a:xfrm>
          <a:prstGeom prst="rect">
            <a:avLst/>
          </a:prstGeom>
          <a:blipFill>
            <a:blip r:embed="rId5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55" name="object 3255"/>
          <p:cNvSpPr/>
          <p:nvPr/>
        </p:nvSpPr>
        <p:spPr>
          <a:xfrm>
            <a:off x="6509808" y="257011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551" y="28253"/>
                </a:lnTo>
                <a:lnTo>
                  <a:pt x="13260" y="28253"/>
                </a:lnTo>
                <a:lnTo>
                  <a:pt x="21880" y="27201"/>
                </a:lnTo>
                <a:lnTo>
                  <a:pt x="28076" y="24035"/>
                </a:lnTo>
                <a:lnTo>
                  <a:pt x="31817" y="18746"/>
                </a:lnTo>
                <a:lnTo>
                  <a:pt x="33071" y="11324"/>
                </a:lnTo>
                <a:lnTo>
                  <a:pt x="33071" y="5718"/>
                </a:lnTo>
                <a:lnTo>
                  <a:pt x="26356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6" name="object 3256"/>
          <p:cNvSpPr/>
          <p:nvPr/>
        </p:nvSpPr>
        <p:spPr>
          <a:xfrm>
            <a:off x="7235500" y="3465526"/>
            <a:ext cx="46193" cy="39381"/>
          </a:xfrm>
          <a:prstGeom prst="rect">
            <a:avLst/>
          </a:prstGeom>
          <a:blipFill>
            <a:blip r:embed="rId5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57" name="object 3257"/>
          <p:cNvSpPr/>
          <p:nvPr/>
        </p:nvSpPr>
        <p:spPr>
          <a:xfrm>
            <a:off x="7235500" y="3465526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70">
                <a:moveTo>
                  <a:pt x="0" y="16896"/>
                </a:moveTo>
                <a:lnTo>
                  <a:pt x="1261" y="25182"/>
                </a:lnTo>
                <a:lnTo>
                  <a:pt x="5018" y="32381"/>
                </a:lnTo>
                <a:lnTo>
                  <a:pt x="11227" y="37459"/>
                </a:lnTo>
                <a:lnTo>
                  <a:pt x="19844" y="39381"/>
                </a:lnTo>
                <a:lnTo>
                  <a:pt x="29561" y="37459"/>
                </a:lnTo>
                <a:lnTo>
                  <a:pt x="37996" y="32381"/>
                </a:lnTo>
                <a:lnTo>
                  <a:pt x="43943" y="25182"/>
                </a:lnTo>
                <a:lnTo>
                  <a:pt x="46193" y="16896"/>
                </a:lnTo>
                <a:lnTo>
                  <a:pt x="43943" y="9483"/>
                </a:lnTo>
                <a:lnTo>
                  <a:pt x="37996" y="4205"/>
                </a:lnTo>
                <a:lnTo>
                  <a:pt x="29561" y="1049"/>
                </a:lnTo>
                <a:lnTo>
                  <a:pt x="19844" y="0"/>
                </a:lnTo>
                <a:lnTo>
                  <a:pt x="11227" y="1049"/>
                </a:lnTo>
                <a:lnTo>
                  <a:pt x="5018" y="4205"/>
                </a:lnTo>
                <a:lnTo>
                  <a:pt x="1261" y="9483"/>
                </a:lnTo>
                <a:lnTo>
                  <a:pt x="0" y="16896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8" name="object 3258"/>
          <p:cNvSpPr/>
          <p:nvPr/>
        </p:nvSpPr>
        <p:spPr>
          <a:xfrm>
            <a:off x="7238786" y="350770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723"/>
                </a:moveTo>
                <a:lnTo>
                  <a:pt x="6702" y="0"/>
                </a:lnTo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9" name="object 3259"/>
          <p:cNvSpPr/>
          <p:nvPr/>
        </p:nvSpPr>
        <p:spPr>
          <a:xfrm>
            <a:off x="7252058" y="35021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0" name="object 3260"/>
          <p:cNvSpPr/>
          <p:nvPr/>
        </p:nvSpPr>
        <p:spPr>
          <a:xfrm>
            <a:off x="7252058" y="35077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1" name="object 3261"/>
          <p:cNvSpPr/>
          <p:nvPr/>
        </p:nvSpPr>
        <p:spPr>
          <a:xfrm>
            <a:off x="7245487" y="35134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2" name="object 3262"/>
          <p:cNvSpPr/>
          <p:nvPr/>
        </p:nvSpPr>
        <p:spPr>
          <a:xfrm>
            <a:off x="7278408" y="346831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0"/>
                </a:moveTo>
                <a:lnTo>
                  <a:pt x="0" y="5589"/>
                </a:lnTo>
              </a:path>
            </a:pathLst>
          </a:custGeom>
          <a:ln w="59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3" name="object 3263"/>
          <p:cNvSpPr/>
          <p:nvPr/>
        </p:nvSpPr>
        <p:spPr>
          <a:xfrm>
            <a:off x="7278408" y="34796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4" name="object 3264"/>
          <p:cNvSpPr/>
          <p:nvPr/>
        </p:nvSpPr>
        <p:spPr>
          <a:xfrm>
            <a:off x="7271903" y="347390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5723"/>
                </a:moveTo>
                <a:lnTo>
                  <a:pt x="6505" y="0"/>
                </a:lnTo>
              </a:path>
            </a:pathLst>
          </a:custGeom>
          <a:ln w="60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5" name="object 3265"/>
          <p:cNvSpPr/>
          <p:nvPr/>
        </p:nvSpPr>
        <p:spPr>
          <a:xfrm>
            <a:off x="7278408" y="34683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6" name="object 3266"/>
          <p:cNvSpPr/>
          <p:nvPr/>
        </p:nvSpPr>
        <p:spPr>
          <a:xfrm>
            <a:off x="6424023" y="2542080"/>
            <a:ext cx="33071" cy="28029"/>
          </a:xfrm>
          <a:prstGeom prst="rect">
            <a:avLst/>
          </a:prstGeom>
          <a:blipFill>
            <a:blip r:embed="rId5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67" name="object 3267"/>
          <p:cNvSpPr/>
          <p:nvPr/>
        </p:nvSpPr>
        <p:spPr>
          <a:xfrm>
            <a:off x="6424023" y="254208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55"/>
                </a:moveTo>
                <a:lnTo>
                  <a:pt x="0" y="22479"/>
                </a:lnTo>
                <a:lnTo>
                  <a:pt x="6551" y="28029"/>
                </a:lnTo>
                <a:lnTo>
                  <a:pt x="13260" y="28029"/>
                </a:lnTo>
                <a:lnTo>
                  <a:pt x="21880" y="26985"/>
                </a:lnTo>
                <a:lnTo>
                  <a:pt x="28076" y="23839"/>
                </a:lnTo>
                <a:lnTo>
                  <a:pt x="31817" y="18569"/>
                </a:lnTo>
                <a:lnTo>
                  <a:pt x="33071" y="11155"/>
                </a:lnTo>
                <a:lnTo>
                  <a:pt x="33071" y="5549"/>
                </a:lnTo>
                <a:lnTo>
                  <a:pt x="26356" y="0"/>
                </a:lnTo>
                <a:lnTo>
                  <a:pt x="13260" y="0"/>
                </a:lnTo>
                <a:lnTo>
                  <a:pt x="6551" y="0"/>
                </a:lnTo>
                <a:lnTo>
                  <a:pt x="0" y="5549"/>
                </a:lnTo>
                <a:lnTo>
                  <a:pt x="0" y="11155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8" name="object 3268"/>
          <p:cNvSpPr/>
          <p:nvPr/>
        </p:nvSpPr>
        <p:spPr>
          <a:xfrm>
            <a:off x="6555975" y="2463148"/>
            <a:ext cx="33071" cy="28197"/>
          </a:xfrm>
          <a:prstGeom prst="rect">
            <a:avLst/>
          </a:prstGeom>
          <a:blipFill>
            <a:blip r:embed="rId5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69" name="object 3269"/>
          <p:cNvSpPr/>
          <p:nvPr/>
        </p:nvSpPr>
        <p:spPr>
          <a:xfrm>
            <a:off x="6555975" y="246314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591"/>
                </a:lnTo>
                <a:lnTo>
                  <a:pt x="6544" y="28197"/>
                </a:lnTo>
                <a:lnTo>
                  <a:pt x="13260" y="28197"/>
                </a:lnTo>
                <a:lnTo>
                  <a:pt x="21880" y="27145"/>
                </a:lnTo>
                <a:lnTo>
                  <a:pt x="28076" y="23986"/>
                </a:lnTo>
                <a:lnTo>
                  <a:pt x="31817" y="18714"/>
                </a:lnTo>
                <a:lnTo>
                  <a:pt x="33071" y="11324"/>
                </a:lnTo>
                <a:lnTo>
                  <a:pt x="33071" y="5718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0" name="object 3270"/>
          <p:cNvSpPr/>
          <p:nvPr/>
        </p:nvSpPr>
        <p:spPr>
          <a:xfrm>
            <a:off x="6463646" y="2435062"/>
            <a:ext cx="32900" cy="28085"/>
          </a:xfrm>
          <a:prstGeom prst="rect">
            <a:avLst/>
          </a:prstGeom>
          <a:blipFill>
            <a:blip r:embed="rId5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71" name="object 3271"/>
          <p:cNvSpPr/>
          <p:nvPr/>
        </p:nvSpPr>
        <p:spPr>
          <a:xfrm>
            <a:off x="6463646" y="243506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55"/>
                </a:moveTo>
                <a:lnTo>
                  <a:pt x="0" y="22479"/>
                </a:lnTo>
                <a:lnTo>
                  <a:pt x="6544" y="28085"/>
                </a:lnTo>
                <a:lnTo>
                  <a:pt x="13260" y="28085"/>
                </a:lnTo>
                <a:lnTo>
                  <a:pt x="21853" y="27032"/>
                </a:lnTo>
                <a:lnTo>
                  <a:pt x="27991" y="23867"/>
                </a:lnTo>
                <a:lnTo>
                  <a:pt x="31673" y="18578"/>
                </a:lnTo>
                <a:lnTo>
                  <a:pt x="32900" y="11155"/>
                </a:lnTo>
                <a:lnTo>
                  <a:pt x="32900" y="5605"/>
                </a:lnTo>
                <a:lnTo>
                  <a:pt x="26356" y="0"/>
                </a:lnTo>
                <a:lnTo>
                  <a:pt x="13260" y="0"/>
                </a:lnTo>
                <a:lnTo>
                  <a:pt x="6544" y="0"/>
                </a:lnTo>
                <a:lnTo>
                  <a:pt x="0" y="5605"/>
                </a:lnTo>
                <a:lnTo>
                  <a:pt x="0" y="11155"/>
                </a:lnTo>
                <a:close/>
              </a:path>
            </a:pathLst>
          </a:custGeom>
          <a:ln w="599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2" name="object 3272"/>
          <p:cNvSpPr/>
          <p:nvPr/>
        </p:nvSpPr>
        <p:spPr>
          <a:xfrm>
            <a:off x="7433484" y="2727805"/>
            <a:ext cx="33052" cy="28197"/>
          </a:xfrm>
          <a:prstGeom prst="rect">
            <a:avLst/>
          </a:prstGeom>
          <a:blipFill>
            <a:blip r:embed="rId5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73" name="object 3273"/>
          <p:cNvSpPr/>
          <p:nvPr/>
        </p:nvSpPr>
        <p:spPr>
          <a:xfrm>
            <a:off x="7433484" y="272780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702" y="28197"/>
                </a:lnTo>
                <a:lnTo>
                  <a:pt x="13207" y="28197"/>
                </a:lnTo>
                <a:lnTo>
                  <a:pt x="21908" y="27153"/>
                </a:lnTo>
                <a:lnTo>
                  <a:pt x="28107" y="24007"/>
                </a:lnTo>
                <a:lnTo>
                  <a:pt x="31817" y="18737"/>
                </a:lnTo>
                <a:lnTo>
                  <a:pt x="33052" y="11324"/>
                </a:lnTo>
                <a:lnTo>
                  <a:pt x="33052" y="5718"/>
                </a:lnTo>
                <a:lnTo>
                  <a:pt x="26481" y="0"/>
                </a:lnTo>
                <a:lnTo>
                  <a:pt x="13207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4" name="object 3274"/>
          <p:cNvSpPr/>
          <p:nvPr/>
        </p:nvSpPr>
        <p:spPr>
          <a:xfrm>
            <a:off x="7671024" y="2660198"/>
            <a:ext cx="33052" cy="28197"/>
          </a:xfrm>
          <a:prstGeom prst="rect">
            <a:avLst/>
          </a:prstGeom>
          <a:blipFill>
            <a:blip r:embed="rId5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75" name="object 3275"/>
          <p:cNvSpPr/>
          <p:nvPr/>
        </p:nvSpPr>
        <p:spPr>
          <a:xfrm>
            <a:off x="7671024" y="266019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24"/>
                </a:moveTo>
                <a:lnTo>
                  <a:pt x="0" y="22648"/>
                </a:lnTo>
                <a:lnTo>
                  <a:pt x="6702" y="28197"/>
                </a:lnTo>
                <a:lnTo>
                  <a:pt x="13207" y="28197"/>
                </a:lnTo>
                <a:lnTo>
                  <a:pt x="21908" y="27153"/>
                </a:lnTo>
                <a:lnTo>
                  <a:pt x="28107" y="24007"/>
                </a:lnTo>
                <a:lnTo>
                  <a:pt x="31817" y="18737"/>
                </a:lnTo>
                <a:lnTo>
                  <a:pt x="33052" y="11324"/>
                </a:lnTo>
                <a:lnTo>
                  <a:pt x="33052" y="5718"/>
                </a:lnTo>
                <a:lnTo>
                  <a:pt x="26481" y="0"/>
                </a:lnTo>
                <a:lnTo>
                  <a:pt x="13207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324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6" name="object 3276"/>
          <p:cNvSpPr/>
          <p:nvPr/>
        </p:nvSpPr>
        <p:spPr>
          <a:xfrm>
            <a:off x="7667738" y="26687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7" name="object 3277"/>
          <p:cNvSpPr/>
          <p:nvPr/>
        </p:nvSpPr>
        <p:spPr>
          <a:xfrm>
            <a:off x="7674244" y="2674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8" name="object 3278"/>
          <p:cNvSpPr/>
          <p:nvPr/>
        </p:nvSpPr>
        <p:spPr>
          <a:xfrm>
            <a:off x="7667738" y="2674324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6505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9" name="object 3279"/>
          <p:cNvSpPr/>
          <p:nvPr/>
        </p:nvSpPr>
        <p:spPr>
          <a:xfrm>
            <a:off x="7661168" y="2674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0" name="object 3280"/>
          <p:cNvSpPr/>
          <p:nvPr/>
        </p:nvSpPr>
        <p:spPr>
          <a:xfrm>
            <a:off x="6206294" y="3077000"/>
            <a:ext cx="46167" cy="39353"/>
          </a:xfrm>
          <a:prstGeom prst="rect">
            <a:avLst/>
          </a:prstGeom>
          <a:blipFill>
            <a:blip r:embed="rId5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81" name="object 3281"/>
          <p:cNvSpPr/>
          <p:nvPr/>
        </p:nvSpPr>
        <p:spPr>
          <a:xfrm>
            <a:off x="6206294" y="3077000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69">
                <a:moveTo>
                  <a:pt x="0" y="16873"/>
                </a:moveTo>
                <a:lnTo>
                  <a:pt x="1229" y="25163"/>
                </a:lnTo>
                <a:lnTo>
                  <a:pt x="4929" y="32360"/>
                </a:lnTo>
                <a:lnTo>
                  <a:pt x="11116" y="37433"/>
                </a:lnTo>
                <a:lnTo>
                  <a:pt x="19804" y="39353"/>
                </a:lnTo>
                <a:lnTo>
                  <a:pt x="29518" y="37433"/>
                </a:lnTo>
                <a:lnTo>
                  <a:pt x="37958" y="32360"/>
                </a:lnTo>
                <a:lnTo>
                  <a:pt x="43913" y="25163"/>
                </a:lnTo>
                <a:lnTo>
                  <a:pt x="46167" y="16873"/>
                </a:lnTo>
                <a:lnTo>
                  <a:pt x="43913" y="9460"/>
                </a:lnTo>
                <a:lnTo>
                  <a:pt x="37958" y="4190"/>
                </a:lnTo>
                <a:lnTo>
                  <a:pt x="29518" y="1044"/>
                </a:lnTo>
                <a:lnTo>
                  <a:pt x="19804" y="0"/>
                </a:lnTo>
                <a:lnTo>
                  <a:pt x="11116" y="1044"/>
                </a:lnTo>
                <a:lnTo>
                  <a:pt x="4929" y="4190"/>
                </a:lnTo>
                <a:lnTo>
                  <a:pt x="1229" y="9460"/>
                </a:lnTo>
                <a:lnTo>
                  <a:pt x="0" y="16873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2" name="object 3282"/>
          <p:cNvSpPr/>
          <p:nvPr/>
        </p:nvSpPr>
        <p:spPr>
          <a:xfrm>
            <a:off x="6222827" y="307419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6551" y="5549"/>
                </a:lnTo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3" name="object 3283"/>
          <p:cNvSpPr/>
          <p:nvPr/>
        </p:nvSpPr>
        <p:spPr>
          <a:xfrm>
            <a:off x="6229378" y="30853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4" name="object 3284"/>
          <p:cNvSpPr/>
          <p:nvPr/>
        </p:nvSpPr>
        <p:spPr>
          <a:xfrm>
            <a:off x="6216118" y="307974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708" y="5605"/>
                </a:moveTo>
                <a:lnTo>
                  <a:pt x="0" y="0"/>
                </a:lnTo>
              </a:path>
            </a:pathLst>
          </a:custGeom>
          <a:ln w="5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5" name="object 3285"/>
          <p:cNvSpPr/>
          <p:nvPr/>
        </p:nvSpPr>
        <p:spPr>
          <a:xfrm>
            <a:off x="6216118" y="30741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6" name="object 3286"/>
          <p:cNvSpPr/>
          <p:nvPr/>
        </p:nvSpPr>
        <p:spPr>
          <a:xfrm>
            <a:off x="6222827" y="3130464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5" h="11430">
                <a:moveTo>
                  <a:pt x="0" y="11312"/>
                </a:moveTo>
                <a:lnTo>
                  <a:pt x="6551" y="0"/>
                </a:lnTo>
              </a:path>
            </a:pathLst>
          </a:custGeom>
          <a:ln w="63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7" name="object 3287"/>
          <p:cNvSpPr/>
          <p:nvPr/>
        </p:nvSpPr>
        <p:spPr>
          <a:xfrm>
            <a:off x="6229378" y="31248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8" name="object 3288"/>
          <p:cNvSpPr/>
          <p:nvPr/>
        </p:nvSpPr>
        <p:spPr>
          <a:xfrm>
            <a:off x="6229378" y="3124875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5" h="11430">
                <a:moveTo>
                  <a:pt x="6544" y="0"/>
                </a:moveTo>
                <a:lnTo>
                  <a:pt x="0" y="11178"/>
                </a:lnTo>
              </a:path>
            </a:pathLst>
          </a:custGeom>
          <a:ln w="630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9" name="object 3289"/>
          <p:cNvSpPr/>
          <p:nvPr/>
        </p:nvSpPr>
        <p:spPr>
          <a:xfrm>
            <a:off x="6229378" y="31417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0" name="object 3290"/>
          <p:cNvSpPr/>
          <p:nvPr/>
        </p:nvSpPr>
        <p:spPr>
          <a:xfrm>
            <a:off x="6219554" y="3189545"/>
            <a:ext cx="46167" cy="39527"/>
          </a:xfrm>
          <a:prstGeom prst="rect">
            <a:avLst/>
          </a:prstGeom>
          <a:blipFill>
            <a:blip r:embed="rId5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91" name="object 3291"/>
          <p:cNvSpPr/>
          <p:nvPr/>
        </p:nvSpPr>
        <p:spPr>
          <a:xfrm>
            <a:off x="6219554" y="3189545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896"/>
                </a:moveTo>
                <a:lnTo>
                  <a:pt x="1229" y="25207"/>
                </a:lnTo>
                <a:lnTo>
                  <a:pt x="4929" y="32456"/>
                </a:lnTo>
                <a:lnTo>
                  <a:pt x="11116" y="37583"/>
                </a:lnTo>
                <a:lnTo>
                  <a:pt x="19804" y="39527"/>
                </a:lnTo>
                <a:lnTo>
                  <a:pt x="29451" y="37583"/>
                </a:lnTo>
                <a:lnTo>
                  <a:pt x="37899" y="32456"/>
                </a:lnTo>
                <a:lnTo>
                  <a:pt x="43891" y="25207"/>
                </a:lnTo>
                <a:lnTo>
                  <a:pt x="46167" y="16896"/>
                </a:lnTo>
                <a:lnTo>
                  <a:pt x="43891" y="9542"/>
                </a:lnTo>
                <a:lnTo>
                  <a:pt x="37899" y="4258"/>
                </a:lnTo>
                <a:lnTo>
                  <a:pt x="29451" y="1068"/>
                </a:lnTo>
                <a:lnTo>
                  <a:pt x="19804" y="0"/>
                </a:lnTo>
                <a:lnTo>
                  <a:pt x="11116" y="1068"/>
                </a:lnTo>
                <a:lnTo>
                  <a:pt x="4929" y="4258"/>
                </a:lnTo>
                <a:lnTo>
                  <a:pt x="1229" y="9542"/>
                </a:lnTo>
                <a:lnTo>
                  <a:pt x="0" y="16896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2" name="object 3292"/>
          <p:cNvSpPr/>
          <p:nvPr/>
        </p:nvSpPr>
        <p:spPr>
          <a:xfrm>
            <a:off x="6235922" y="3175441"/>
            <a:ext cx="6985" cy="17145"/>
          </a:xfrm>
          <a:custGeom>
            <a:avLst/>
            <a:gdLst/>
            <a:ahLst/>
            <a:cxnLst/>
            <a:rect l="l" t="t" r="r" b="b"/>
            <a:pathLst>
              <a:path w="6985" h="17144">
                <a:moveTo>
                  <a:pt x="0" y="0"/>
                </a:moveTo>
                <a:lnTo>
                  <a:pt x="6715" y="16896"/>
                </a:lnTo>
              </a:path>
            </a:pathLst>
          </a:custGeom>
          <a:ln w="64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3" name="object 3293"/>
          <p:cNvSpPr/>
          <p:nvPr/>
        </p:nvSpPr>
        <p:spPr>
          <a:xfrm>
            <a:off x="6242638" y="3198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4" name="object 3294"/>
          <p:cNvSpPr/>
          <p:nvPr/>
        </p:nvSpPr>
        <p:spPr>
          <a:xfrm>
            <a:off x="6229378" y="318675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5" h="11430">
                <a:moveTo>
                  <a:pt x="6544" y="11312"/>
                </a:moveTo>
                <a:lnTo>
                  <a:pt x="0" y="0"/>
                </a:lnTo>
              </a:path>
            </a:pathLst>
          </a:custGeom>
          <a:ln w="63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5" name="object 3295"/>
          <p:cNvSpPr/>
          <p:nvPr/>
        </p:nvSpPr>
        <p:spPr>
          <a:xfrm>
            <a:off x="6229378" y="31811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6" name="object 3296"/>
          <p:cNvSpPr/>
          <p:nvPr/>
        </p:nvSpPr>
        <p:spPr>
          <a:xfrm>
            <a:off x="6235922" y="3237448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5589"/>
                </a:moveTo>
                <a:lnTo>
                  <a:pt x="6715" y="0"/>
                </a:lnTo>
              </a:path>
            </a:pathLst>
          </a:custGeom>
          <a:ln w="59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7" name="object 3297"/>
          <p:cNvSpPr/>
          <p:nvPr/>
        </p:nvSpPr>
        <p:spPr>
          <a:xfrm>
            <a:off x="6242638" y="32318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8" name="object 3298"/>
          <p:cNvSpPr/>
          <p:nvPr/>
        </p:nvSpPr>
        <p:spPr>
          <a:xfrm>
            <a:off x="6239364" y="3234656"/>
            <a:ext cx="6985" cy="0"/>
          </a:xfrm>
          <a:custGeom>
            <a:avLst/>
            <a:gdLst/>
            <a:ahLst/>
            <a:cxnLst/>
            <a:rect l="l" t="t" r="r" b="b"/>
            <a:pathLst>
              <a:path w="6985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5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9" name="object 3299"/>
          <p:cNvSpPr/>
          <p:nvPr/>
        </p:nvSpPr>
        <p:spPr>
          <a:xfrm>
            <a:off x="6242638" y="32430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0" name="object 3300"/>
          <p:cNvSpPr/>
          <p:nvPr/>
        </p:nvSpPr>
        <p:spPr>
          <a:xfrm>
            <a:off x="7334590" y="3527539"/>
            <a:ext cx="32920" cy="28068"/>
          </a:xfrm>
          <a:prstGeom prst="rect">
            <a:avLst/>
          </a:prstGeom>
          <a:blipFill>
            <a:blip r:embed="rId5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01" name="object 3301"/>
          <p:cNvSpPr/>
          <p:nvPr/>
        </p:nvSpPr>
        <p:spPr>
          <a:xfrm>
            <a:off x="7334590" y="352753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172"/>
                </a:moveTo>
                <a:lnTo>
                  <a:pt x="0" y="22485"/>
                </a:lnTo>
                <a:lnTo>
                  <a:pt x="6505" y="28068"/>
                </a:lnTo>
                <a:lnTo>
                  <a:pt x="13273" y="28068"/>
                </a:lnTo>
                <a:lnTo>
                  <a:pt x="21859" y="27019"/>
                </a:lnTo>
                <a:lnTo>
                  <a:pt x="28000" y="23863"/>
                </a:lnTo>
                <a:lnTo>
                  <a:pt x="31689" y="18585"/>
                </a:lnTo>
                <a:lnTo>
                  <a:pt x="32920" y="11172"/>
                </a:lnTo>
                <a:lnTo>
                  <a:pt x="32920" y="5583"/>
                </a:lnTo>
                <a:lnTo>
                  <a:pt x="26349" y="0"/>
                </a:lnTo>
                <a:lnTo>
                  <a:pt x="13273" y="0"/>
                </a:lnTo>
                <a:lnTo>
                  <a:pt x="6505" y="0"/>
                </a:lnTo>
                <a:lnTo>
                  <a:pt x="0" y="5583"/>
                </a:lnTo>
                <a:lnTo>
                  <a:pt x="0" y="1117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2" name="object 3302"/>
          <p:cNvSpPr/>
          <p:nvPr/>
        </p:nvSpPr>
        <p:spPr>
          <a:xfrm>
            <a:off x="7209150" y="3504908"/>
            <a:ext cx="33117" cy="28214"/>
          </a:xfrm>
          <a:prstGeom prst="rect">
            <a:avLst/>
          </a:prstGeom>
          <a:blipFill>
            <a:blip r:embed="rId5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03" name="object 3303"/>
          <p:cNvSpPr/>
          <p:nvPr/>
        </p:nvSpPr>
        <p:spPr>
          <a:xfrm>
            <a:off x="7209150" y="350490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31"/>
                </a:lnTo>
                <a:lnTo>
                  <a:pt x="6570" y="28214"/>
                </a:lnTo>
                <a:lnTo>
                  <a:pt x="13273" y="28214"/>
                </a:lnTo>
                <a:lnTo>
                  <a:pt x="21890" y="27165"/>
                </a:lnTo>
                <a:lnTo>
                  <a:pt x="28099" y="24008"/>
                </a:lnTo>
                <a:lnTo>
                  <a:pt x="31855" y="18728"/>
                </a:lnTo>
                <a:lnTo>
                  <a:pt x="33117" y="11312"/>
                </a:lnTo>
                <a:lnTo>
                  <a:pt x="33117" y="5729"/>
                </a:lnTo>
                <a:lnTo>
                  <a:pt x="26349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729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4" name="object 3304"/>
          <p:cNvSpPr/>
          <p:nvPr/>
        </p:nvSpPr>
        <p:spPr>
          <a:xfrm>
            <a:off x="7262047" y="3437311"/>
            <a:ext cx="32920" cy="28214"/>
          </a:xfrm>
          <a:prstGeom prst="rect">
            <a:avLst/>
          </a:prstGeom>
          <a:blipFill>
            <a:blip r:embed="rId5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05" name="object 3305"/>
          <p:cNvSpPr/>
          <p:nvPr/>
        </p:nvSpPr>
        <p:spPr>
          <a:xfrm>
            <a:off x="7262047" y="3437311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312"/>
                </a:moveTo>
                <a:lnTo>
                  <a:pt x="0" y="22625"/>
                </a:lnTo>
                <a:lnTo>
                  <a:pt x="6570" y="28214"/>
                </a:lnTo>
                <a:lnTo>
                  <a:pt x="13076" y="28214"/>
                </a:lnTo>
                <a:lnTo>
                  <a:pt x="21776" y="27164"/>
                </a:lnTo>
                <a:lnTo>
                  <a:pt x="27975" y="24006"/>
                </a:lnTo>
                <a:lnTo>
                  <a:pt x="31686" y="18726"/>
                </a:lnTo>
                <a:lnTo>
                  <a:pt x="32920" y="11312"/>
                </a:lnTo>
                <a:lnTo>
                  <a:pt x="32920" y="5729"/>
                </a:lnTo>
                <a:lnTo>
                  <a:pt x="26349" y="0"/>
                </a:lnTo>
                <a:lnTo>
                  <a:pt x="13076" y="0"/>
                </a:lnTo>
                <a:lnTo>
                  <a:pt x="6570" y="0"/>
                </a:lnTo>
                <a:lnTo>
                  <a:pt x="0" y="5729"/>
                </a:lnTo>
                <a:lnTo>
                  <a:pt x="0" y="11312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6" name="object 3306"/>
          <p:cNvSpPr/>
          <p:nvPr/>
        </p:nvSpPr>
        <p:spPr>
          <a:xfrm>
            <a:off x="7605052" y="2598364"/>
            <a:ext cx="33052" cy="28197"/>
          </a:xfrm>
          <a:prstGeom prst="rect">
            <a:avLst/>
          </a:prstGeom>
          <a:blipFill>
            <a:blip r:embed="rId5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07" name="object 3307"/>
          <p:cNvSpPr/>
          <p:nvPr/>
        </p:nvSpPr>
        <p:spPr>
          <a:xfrm>
            <a:off x="7605052" y="2598364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479"/>
                </a:lnTo>
                <a:lnTo>
                  <a:pt x="6702" y="28197"/>
                </a:lnTo>
                <a:lnTo>
                  <a:pt x="13207" y="28197"/>
                </a:lnTo>
                <a:lnTo>
                  <a:pt x="21908" y="27129"/>
                </a:lnTo>
                <a:lnTo>
                  <a:pt x="28107" y="23937"/>
                </a:lnTo>
                <a:lnTo>
                  <a:pt x="31817" y="18643"/>
                </a:lnTo>
                <a:lnTo>
                  <a:pt x="33052" y="11267"/>
                </a:lnTo>
                <a:lnTo>
                  <a:pt x="33052" y="5549"/>
                </a:lnTo>
                <a:lnTo>
                  <a:pt x="26481" y="0"/>
                </a:lnTo>
                <a:lnTo>
                  <a:pt x="13207" y="0"/>
                </a:lnTo>
                <a:lnTo>
                  <a:pt x="6702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8" name="object 3308"/>
          <p:cNvSpPr/>
          <p:nvPr/>
        </p:nvSpPr>
        <p:spPr>
          <a:xfrm>
            <a:off x="7631544" y="2643380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7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9" name="object 3309"/>
          <p:cNvSpPr/>
          <p:nvPr/>
        </p:nvSpPr>
        <p:spPr>
          <a:xfrm>
            <a:off x="7634818" y="2634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0" name="object 3310"/>
          <p:cNvSpPr/>
          <p:nvPr/>
        </p:nvSpPr>
        <p:spPr>
          <a:xfrm>
            <a:off x="7634818" y="2634915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0" y="0"/>
                </a:moveTo>
                <a:lnTo>
                  <a:pt x="6570" y="5605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1" name="object 3311"/>
          <p:cNvSpPr/>
          <p:nvPr/>
        </p:nvSpPr>
        <p:spPr>
          <a:xfrm>
            <a:off x="7641389" y="2646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2" name="object 3312"/>
          <p:cNvSpPr/>
          <p:nvPr/>
        </p:nvSpPr>
        <p:spPr>
          <a:xfrm>
            <a:off x="6193198" y="3043196"/>
            <a:ext cx="32900" cy="28197"/>
          </a:xfrm>
          <a:prstGeom prst="rect">
            <a:avLst/>
          </a:prstGeom>
          <a:blipFill>
            <a:blip r:embed="rId5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13" name="object 3313"/>
          <p:cNvSpPr/>
          <p:nvPr/>
        </p:nvSpPr>
        <p:spPr>
          <a:xfrm>
            <a:off x="6193198" y="304319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0" y="11267"/>
                </a:moveTo>
                <a:lnTo>
                  <a:pt x="0" y="22479"/>
                </a:lnTo>
                <a:lnTo>
                  <a:pt x="6544" y="28197"/>
                </a:lnTo>
                <a:lnTo>
                  <a:pt x="13095" y="28197"/>
                </a:lnTo>
                <a:lnTo>
                  <a:pt x="21784" y="27129"/>
                </a:lnTo>
                <a:lnTo>
                  <a:pt x="27971" y="23937"/>
                </a:lnTo>
                <a:lnTo>
                  <a:pt x="31671" y="18643"/>
                </a:lnTo>
                <a:lnTo>
                  <a:pt x="32900" y="11267"/>
                </a:lnTo>
                <a:lnTo>
                  <a:pt x="32900" y="5549"/>
                </a:lnTo>
                <a:lnTo>
                  <a:pt x="26356" y="0"/>
                </a:lnTo>
                <a:lnTo>
                  <a:pt x="13095" y="0"/>
                </a:lnTo>
                <a:lnTo>
                  <a:pt x="6544" y="0"/>
                </a:lnTo>
                <a:lnTo>
                  <a:pt x="0" y="5549"/>
                </a:lnTo>
                <a:lnTo>
                  <a:pt x="0" y="11267"/>
                </a:lnTo>
                <a:close/>
              </a:path>
            </a:pathLst>
          </a:custGeom>
          <a:ln w="59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4" name="object 3314"/>
          <p:cNvSpPr/>
          <p:nvPr/>
        </p:nvSpPr>
        <p:spPr>
          <a:xfrm>
            <a:off x="7558857" y="2682846"/>
            <a:ext cx="46193" cy="39353"/>
          </a:xfrm>
          <a:prstGeom prst="rect">
            <a:avLst/>
          </a:prstGeom>
          <a:blipFill>
            <a:blip r:embed="rId5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15" name="object 3315"/>
          <p:cNvSpPr/>
          <p:nvPr/>
        </p:nvSpPr>
        <p:spPr>
          <a:xfrm>
            <a:off x="7558857" y="2682846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69">
                <a:moveTo>
                  <a:pt x="0" y="16873"/>
                </a:moveTo>
                <a:lnTo>
                  <a:pt x="1251" y="25116"/>
                </a:lnTo>
                <a:lnTo>
                  <a:pt x="4985" y="32318"/>
                </a:lnTo>
                <a:lnTo>
                  <a:pt x="11171" y="37417"/>
                </a:lnTo>
                <a:lnTo>
                  <a:pt x="19778" y="39353"/>
                </a:lnTo>
                <a:lnTo>
                  <a:pt x="29505" y="37417"/>
                </a:lnTo>
                <a:lnTo>
                  <a:pt x="37963" y="32318"/>
                </a:lnTo>
                <a:lnTo>
                  <a:pt x="43933" y="25116"/>
                </a:lnTo>
                <a:lnTo>
                  <a:pt x="46193" y="16873"/>
                </a:lnTo>
                <a:lnTo>
                  <a:pt x="43933" y="9460"/>
                </a:lnTo>
                <a:lnTo>
                  <a:pt x="37963" y="4190"/>
                </a:lnTo>
                <a:lnTo>
                  <a:pt x="29505" y="1044"/>
                </a:lnTo>
                <a:lnTo>
                  <a:pt x="19778" y="0"/>
                </a:lnTo>
                <a:lnTo>
                  <a:pt x="11171" y="1044"/>
                </a:lnTo>
                <a:lnTo>
                  <a:pt x="4985" y="4190"/>
                </a:lnTo>
                <a:lnTo>
                  <a:pt x="1251" y="9460"/>
                </a:lnTo>
                <a:lnTo>
                  <a:pt x="0" y="16873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6" name="object 3316"/>
          <p:cNvSpPr/>
          <p:nvPr/>
        </p:nvSpPr>
        <p:spPr>
          <a:xfrm>
            <a:off x="7614973" y="2679930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30">
                <a:moveTo>
                  <a:pt x="13141" y="0"/>
                </a:moveTo>
                <a:lnTo>
                  <a:pt x="0" y="11267"/>
                </a:lnTo>
              </a:path>
            </a:pathLst>
          </a:custGeom>
          <a:ln w="59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7" name="object 3317"/>
          <p:cNvSpPr/>
          <p:nvPr/>
        </p:nvSpPr>
        <p:spPr>
          <a:xfrm>
            <a:off x="7601767" y="2679930"/>
            <a:ext cx="20320" cy="17145"/>
          </a:xfrm>
          <a:custGeom>
            <a:avLst/>
            <a:gdLst/>
            <a:ahLst/>
            <a:cxnLst/>
            <a:rect l="l" t="t" r="r" b="b"/>
            <a:pathLst>
              <a:path w="20320" h="17144">
                <a:moveTo>
                  <a:pt x="0" y="16873"/>
                </a:moveTo>
                <a:lnTo>
                  <a:pt x="19778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8" name="object 3318"/>
          <p:cNvSpPr/>
          <p:nvPr/>
        </p:nvSpPr>
        <p:spPr>
          <a:xfrm>
            <a:off x="7628116" y="2674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9" name="object 3319"/>
          <p:cNvSpPr/>
          <p:nvPr/>
        </p:nvSpPr>
        <p:spPr>
          <a:xfrm>
            <a:off x="7595195" y="273632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570" y="5605"/>
                </a:moveTo>
                <a:lnTo>
                  <a:pt x="0" y="0"/>
                </a:lnTo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0" name="object 3320"/>
          <p:cNvSpPr/>
          <p:nvPr/>
        </p:nvSpPr>
        <p:spPr>
          <a:xfrm>
            <a:off x="7595195" y="27306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1" name="object 3321"/>
          <p:cNvSpPr/>
          <p:nvPr/>
        </p:nvSpPr>
        <p:spPr>
          <a:xfrm>
            <a:off x="7598492" y="2733467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7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2" name="object 3322"/>
          <p:cNvSpPr/>
          <p:nvPr/>
        </p:nvSpPr>
        <p:spPr>
          <a:xfrm>
            <a:off x="7601767" y="27419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3" name="object 3323"/>
          <p:cNvSpPr/>
          <p:nvPr/>
        </p:nvSpPr>
        <p:spPr>
          <a:xfrm>
            <a:off x="7562143" y="26968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4" name="object 3324"/>
          <p:cNvSpPr/>
          <p:nvPr/>
        </p:nvSpPr>
        <p:spPr>
          <a:xfrm>
            <a:off x="7568845" y="27025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5" name="object 3325"/>
          <p:cNvSpPr/>
          <p:nvPr/>
        </p:nvSpPr>
        <p:spPr>
          <a:xfrm>
            <a:off x="7562143" y="270252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02" y="5605"/>
                </a:moveTo>
                <a:lnTo>
                  <a:pt x="0" y="0"/>
                </a:lnTo>
              </a:path>
            </a:pathLst>
          </a:custGeom>
          <a:ln w="5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6" name="object 3326"/>
          <p:cNvSpPr/>
          <p:nvPr/>
        </p:nvSpPr>
        <p:spPr>
          <a:xfrm>
            <a:off x="7555572" y="27025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7" name="object 3327"/>
          <p:cNvSpPr/>
          <p:nvPr/>
        </p:nvSpPr>
        <p:spPr>
          <a:xfrm>
            <a:off x="6212838" y="3240245"/>
            <a:ext cx="33071" cy="28209"/>
          </a:xfrm>
          <a:prstGeom prst="rect">
            <a:avLst/>
          </a:prstGeom>
          <a:blipFill>
            <a:blip r:embed="rId5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28" name="object 3328"/>
          <p:cNvSpPr/>
          <p:nvPr/>
        </p:nvSpPr>
        <p:spPr>
          <a:xfrm>
            <a:off x="6212838" y="324024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312"/>
                </a:moveTo>
                <a:lnTo>
                  <a:pt x="0" y="22625"/>
                </a:lnTo>
                <a:lnTo>
                  <a:pt x="6715" y="28209"/>
                </a:lnTo>
                <a:lnTo>
                  <a:pt x="13260" y="28209"/>
                </a:lnTo>
                <a:lnTo>
                  <a:pt x="21949" y="27159"/>
                </a:lnTo>
                <a:lnTo>
                  <a:pt x="28138" y="24003"/>
                </a:lnTo>
                <a:lnTo>
                  <a:pt x="31840" y="18725"/>
                </a:lnTo>
                <a:lnTo>
                  <a:pt x="33071" y="11312"/>
                </a:lnTo>
                <a:lnTo>
                  <a:pt x="33071" y="5723"/>
                </a:lnTo>
                <a:lnTo>
                  <a:pt x="26520" y="0"/>
                </a:lnTo>
                <a:lnTo>
                  <a:pt x="13260" y="0"/>
                </a:lnTo>
                <a:lnTo>
                  <a:pt x="6715" y="0"/>
                </a:lnTo>
                <a:lnTo>
                  <a:pt x="0" y="5723"/>
                </a:lnTo>
                <a:lnTo>
                  <a:pt x="0" y="11312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9" name="object 3329"/>
          <p:cNvSpPr/>
          <p:nvPr/>
        </p:nvSpPr>
        <p:spPr>
          <a:xfrm>
            <a:off x="7618259" y="2637718"/>
            <a:ext cx="46193" cy="39409"/>
          </a:xfrm>
          <a:prstGeom prst="rect">
            <a:avLst/>
          </a:prstGeom>
          <a:blipFill>
            <a:blip r:embed="rId5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30" name="object 3330"/>
          <p:cNvSpPr/>
          <p:nvPr/>
        </p:nvSpPr>
        <p:spPr>
          <a:xfrm>
            <a:off x="7618259" y="2637718"/>
            <a:ext cx="46355" cy="40005"/>
          </a:xfrm>
          <a:custGeom>
            <a:avLst/>
            <a:gdLst/>
            <a:ahLst/>
            <a:cxnLst/>
            <a:rect l="l" t="t" r="r" b="b"/>
            <a:pathLst>
              <a:path w="46354" h="40005">
                <a:moveTo>
                  <a:pt x="0" y="16929"/>
                </a:moveTo>
                <a:lnTo>
                  <a:pt x="1234" y="25196"/>
                </a:lnTo>
                <a:lnTo>
                  <a:pt x="4944" y="32395"/>
                </a:lnTo>
                <a:lnTo>
                  <a:pt x="11143" y="37481"/>
                </a:lnTo>
                <a:lnTo>
                  <a:pt x="19844" y="39409"/>
                </a:lnTo>
                <a:lnTo>
                  <a:pt x="29478" y="37481"/>
                </a:lnTo>
                <a:lnTo>
                  <a:pt x="37922" y="32395"/>
                </a:lnTo>
                <a:lnTo>
                  <a:pt x="43915" y="25196"/>
                </a:lnTo>
                <a:lnTo>
                  <a:pt x="46193" y="16929"/>
                </a:lnTo>
                <a:lnTo>
                  <a:pt x="43915" y="9554"/>
                </a:lnTo>
                <a:lnTo>
                  <a:pt x="37922" y="4260"/>
                </a:lnTo>
                <a:lnTo>
                  <a:pt x="29478" y="1068"/>
                </a:lnTo>
                <a:lnTo>
                  <a:pt x="19844" y="0"/>
                </a:lnTo>
                <a:lnTo>
                  <a:pt x="11143" y="1068"/>
                </a:lnTo>
                <a:lnTo>
                  <a:pt x="4944" y="4260"/>
                </a:lnTo>
                <a:lnTo>
                  <a:pt x="1234" y="9554"/>
                </a:lnTo>
                <a:lnTo>
                  <a:pt x="0" y="16929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1" name="object 3331"/>
          <p:cNvSpPr/>
          <p:nvPr/>
        </p:nvSpPr>
        <p:spPr>
          <a:xfrm>
            <a:off x="7651180" y="2654648"/>
            <a:ext cx="6702" cy="11267"/>
          </a:xfrm>
          <a:prstGeom prst="rect">
            <a:avLst/>
          </a:prstGeom>
          <a:blipFill>
            <a:blip r:embed="rId5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32" name="object 3332"/>
          <p:cNvSpPr/>
          <p:nvPr/>
        </p:nvSpPr>
        <p:spPr>
          <a:xfrm>
            <a:off x="7661168" y="26687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3" name="object 3333"/>
          <p:cNvSpPr/>
          <p:nvPr/>
        </p:nvSpPr>
        <p:spPr>
          <a:xfrm>
            <a:off x="7654466" y="2663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4" name="object 3334"/>
          <p:cNvSpPr/>
          <p:nvPr/>
        </p:nvSpPr>
        <p:spPr>
          <a:xfrm>
            <a:off x="7654466" y="26630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5" name="object 3335"/>
          <p:cNvSpPr/>
          <p:nvPr/>
        </p:nvSpPr>
        <p:spPr>
          <a:xfrm>
            <a:off x="7657893" y="2660198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548" y="0"/>
                </a:lnTo>
              </a:path>
            </a:pathLst>
          </a:custGeom>
          <a:ln w="56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6" name="object 3336"/>
          <p:cNvSpPr/>
          <p:nvPr/>
        </p:nvSpPr>
        <p:spPr>
          <a:xfrm>
            <a:off x="6193198" y="3133261"/>
            <a:ext cx="46161" cy="39381"/>
          </a:xfrm>
          <a:prstGeom prst="rect">
            <a:avLst/>
          </a:prstGeom>
          <a:blipFill>
            <a:blip r:embed="rId5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37" name="object 3337"/>
          <p:cNvSpPr/>
          <p:nvPr/>
        </p:nvSpPr>
        <p:spPr>
          <a:xfrm>
            <a:off x="6193198" y="3133261"/>
            <a:ext cx="46355" cy="39370"/>
          </a:xfrm>
          <a:custGeom>
            <a:avLst/>
            <a:gdLst/>
            <a:ahLst/>
            <a:cxnLst/>
            <a:rect l="l" t="t" r="r" b="b"/>
            <a:pathLst>
              <a:path w="46354" h="39369">
                <a:moveTo>
                  <a:pt x="0" y="16896"/>
                </a:moveTo>
                <a:lnTo>
                  <a:pt x="1227" y="25182"/>
                </a:lnTo>
                <a:lnTo>
                  <a:pt x="4909" y="32381"/>
                </a:lnTo>
                <a:lnTo>
                  <a:pt x="11046" y="37459"/>
                </a:lnTo>
                <a:lnTo>
                  <a:pt x="19640" y="39381"/>
                </a:lnTo>
                <a:lnTo>
                  <a:pt x="29378" y="37459"/>
                </a:lnTo>
                <a:lnTo>
                  <a:pt x="37873" y="32381"/>
                </a:lnTo>
                <a:lnTo>
                  <a:pt x="43882" y="25182"/>
                </a:lnTo>
                <a:lnTo>
                  <a:pt x="46161" y="16896"/>
                </a:lnTo>
                <a:lnTo>
                  <a:pt x="43882" y="9542"/>
                </a:lnTo>
                <a:lnTo>
                  <a:pt x="37873" y="4258"/>
                </a:lnTo>
                <a:lnTo>
                  <a:pt x="29378" y="1068"/>
                </a:lnTo>
                <a:lnTo>
                  <a:pt x="19640" y="0"/>
                </a:lnTo>
                <a:lnTo>
                  <a:pt x="11046" y="1068"/>
                </a:lnTo>
                <a:lnTo>
                  <a:pt x="4909" y="4258"/>
                </a:lnTo>
                <a:lnTo>
                  <a:pt x="1227" y="9542"/>
                </a:lnTo>
                <a:lnTo>
                  <a:pt x="0" y="16896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8" name="object 3338"/>
          <p:cNvSpPr/>
          <p:nvPr/>
        </p:nvSpPr>
        <p:spPr>
          <a:xfrm>
            <a:off x="6203022" y="31586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9" name="object 3339"/>
          <p:cNvSpPr/>
          <p:nvPr/>
        </p:nvSpPr>
        <p:spPr>
          <a:xfrm>
            <a:off x="6209566" y="31586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0" name="object 3340"/>
          <p:cNvSpPr/>
          <p:nvPr/>
        </p:nvSpPr>
        <p:spPr>
          <a:xfrm>
            <a:off x="6209566" y="3164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1" name="object 3341"/>
          <p:cNvSpPr/>
          <p:nvPr/>
        </p:nvSpPr>
        <p:spPr>
          <a:xfrm>
            <a:off x="6203022" y="3164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55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2" name="object 3342"/>
          <p:cNvSpPr/>
          <p:nvPr/>
        </p:nvSpPr>
        <p:spPr>
          <a:xfrm>
            <a:off x="7585207" y="2733523"/>
            <a:ext cx="33052" cy="28085"/>
          </a:xfrm>
          <a:prstGeom prst="rect">
            <a:avLst/>
          </a:prstGeom>
          <a:blipFill>
            <a:blip r:embed="rId5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43" name="object 3343"/>
          <p:cNvSpPr/>
          <p:nvPr/>
        </p:nvSpPr>
        <p:spPr>
          <a:xfrm>
            <a:off x="7585207" y="2733523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479"/>
                </a:lnTo>
                <a:lnTo>
                  <a:pt x="6702" y="28085"/>
                </a:lnTo>
                <a:lnTo>
                  <a:pt x="13273" y="28085"/>
                </a:lnTo>
                <a:lnTo>
                  <a:pt x="21963" y="27033"/>
                </a:lnTo>
                <a:lnTo>
                  <a:pt x="28140" y="23874"/>
                </a:lnTo>
                <a:lnTo>
                  <a:pt x="31828" y="18602"/>
                </a:lnTo>
                <a:lnTo>
                  <a:pt x="33052" y="11211"/>
                </a:lnTo>
                <a:lnTo>
                  <a:pt x="33052" y="5605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4" name="object 3344"/>
          <p:cNvSpPr/>
          <p:nvPr/>
        </p:nvSpPr>
        <p:spPr>
          <a:xfrm>
            <a:off x="7519234" y="2677128"/>
            <a:ext cx="33052" cy="28197"/>
          </a:xfrm>
          <a:prstGeom prst="rect">
            <a:avLst/>
          </a:prstGeom>
          <a:blipFill>
            <a:blip r:embed="rId5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45" name="object 3345"/>
          <p:cNvSpPr/>
          <p:nvPr/>
        </p:nvSpPr>
        <p:spPr>
          <a:xfrm>
            <a:off x="7519234" y="2677128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67"/>
                </a:moveTo>
                <a:lnTo>
                  <a:pt x="0" y="22591"/>
                </a:lnTo>
                <a:lnTo>
                  <a:pt x="6702" y="28197"/>
                </a:lnTo>
                <a:lnTo>
                  <a:pt x="13273" y="28197"/>
                </a:lnTo>
                <a:lnTo>
                  <a:pt x="21963" y="27145"/>
                </a:lnTo>
                <a:lnTo>
                  <a:pt x="28140" y="23979"/>
                </a:lnTo>
                <a:lnTo>
                  <a:pt x="31828" y="18690"/>
                </a:lnTo>
                <a:lnTo>
                  <a:pt x="33052" y="11267"/>
                </a:lnTo>
                <a:lnTo>
                  <a:pt x="33052" y="5718"/>
                </a:lnTo>
                <a:lnTo>
                  <a:pt x="26546" y="0"/>
                </a:lnTo>
                <a:lnTo>
                  <a:pt x="13273" y="0"/>
                </a:lnTo>
                <a:lnTo>
                  <a:pt x="6702" y="0"/>
                </a:lnTo>
                <a:lnTo>
                  <a:pt x="0" y="5718"/>
                </a:lnTo>
                <a:lnTo>
                  <a:pt x="0" y="11267"/>
                </a:lnTo>
                <a:close/>
              </a:path>
            </a:pathLst>
          </a:custGeom>
          <a:ln w="59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6" name="object 3346"/>
          <p:cNvSpPr/>
          <p:nvPr/>
        </p:nvSpPr>
        <p:spPr>
          <a:xfrm>
            <a:off x="6166677" y="3138985"/>
            <a:ext cx="33065" cy="28074"/>
          </a:xfrm>
          <a:prstGeom prst="rect">
            <a:avLst/>
          </a:prstGeom>
          <a:blipFill>
            <a:blip r:embed="rId5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47" name="object 3347"/>
          <p:cNvSpPr/>
          <p:nvPr/>
        </p:nvSpPr>
        <p:spPr>
          <a:xfrm>
            <a:off x="6166677" y="3138985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172"/>
                </a:moveTo>
                <a:lnTo>
                  <a:pt x="0" y="22485"/>
                </a:lnTo>
                <a:lnTo>
                  <a:pt x="6708" y="28074"/>
                </a:lnTo>
                <a:lnTo>
                  <a:pt x="13260" y="28074"/>
                </a:lnTo>
                <a:lnTo>
                  <a:pt x="21948" y="27024"/>
                </a:lnTo>
                <a:lnTo>
                  <a:pt x="28135" y="23865"/>
                </a:lnTo>
                <a:lnTo>
                  <a:pt x="31835" y="18586"/>
                </a:lnTo>
                <a:lnTo>
                  <a:pt x="33065" y="11172"/>
                </a:lnTo>
                <a:lnTo>
                  <a:pt x="33065" y="5589"/>
                </a:lnTo>
                <a:lnTo>
                  <a:pt x="26520" y="0"/>
                </a:lnTo>
                <a:lnTo>
                  <a:pt x="13260" y="0"/>
                </a:lnTo>
                <a:lnTo>
                  <a:pt x="6708" y="0"/>
                </a:lnTo>
                <a:lnTo>
                  <a:pt x="0" y="5589"/>
                </a:lnTo>
                <a:lnTo>
                  <a:pt x="0" y="11172"/>
                </a:lnTo>
                <a:close/>
              </a:path>
            </a:pathLst>
          </a:custGeom>
          <a:ln w="598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8" name="object 3348"/>
          <p:cNvSpPr/>
          <p:nvPr/>
        </p:nvSpPr>
        <p:spPr>
          <a:xfrm>
            <a:off x="7644609" y="2643436"/>
            <a:ext cx="33117" cy="28085"/>
          </a:xfrm>
          <a:prstGeom prst="rect">
            <a:avLst/>
          </a:prstGeom>
          <a:blipFill>
            <a:blip r:embed="rId5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49" name="object 3349"/>
          <p:cNvSpPr/>
          <p:nvPr/>
        </p:nvSpPr>
        <p:spPr>
          <a:xfrm>
            <a:off x="7644609" y="264343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0" y="11211"/>
                </a:moveTo>
                <a:lnTo>
                  <a:pt x="0" y="22479"/>
                </a:lnTo>
                <a:lnTo>
                  <a:pt x="6570" y="28085"/>
                </a:lnTo>
                <a:lnTo>
                  <a:pt x="13273" y="28085"/>
                </a:lnTo>
                <a:lnTo>
                  <a:pt x="21918" y="27033"/>
                </a:lnTo>
                <a:lnTo>
                  <a:pt x="28123" y="23874"/>
                </a:lnTo>
                <a:lnTo>
                  <a:pt x="31865" y="18602"/>
                </a:lnTo>
                <a:lnTo>
                  <a:pt x="33117" y="11211"/>
                </a:lnTo>
                <a:lnTo>
                  <a:pt x="33117" y="5605"/>
                </a:lnTo>
                <a:lnTo>
                  <a:pt x="26415" y="0"/>
                </a:lnTo>
                <a:lnTo>
                  <a:pt x="13273" y="0"/>
                </a:lnTo>
                <a:lnTo>
                  <a:pt x="6570" y="0"/>
                </a:lnTo>
                <a:lnTo>
                  <a:pt x="0" y="5605"/>
                </a:lnTo>
                <a:lnTo>
                  <a:pt x="0" y="11211"/>
                </a:lnTo>
                <a:close/>
              </a:path>
            </a:pathLst>
          </a:custGeom>
          <a:ln w="59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0" name="object 3350"/>
          <p:cNvSpPr txBox="1"/>
          <p:nvPr/>
        </p:nvSpPr>
        <p:spPr>
          <a:xfrm>
            <a:off x="3682746" y="1562861"/>
            <a:ext cx="1923414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>
                <a:latin typeface="Arial"/>
                <a:cs typeface="Arial"/>
              </a:rPr>
              <a:t>Chromatography</a:t>
            </a:r>
            <a:endParaRPr sz="2000">
              <a:latin typeface="Arial"/>
              <a:cs typeface="Arial"/>
            </a:endParaRPr>
          </a:p>
        </p:txBody>
      </p:sp>
      <p:sp>
        <p:nvSpPr>
          <p:cNvPr id="3351" name="object 3351"/>
          <p:cNvSpPr txBox="1"/>
          <p:nvPr/>
        </p:nvSpPr>
        <p:spPr>
          <a:xfrm>
            <a:off x="6279896" y="1410461"/>
            <a:ext cx="2299970" cy="6203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ct val="100000"/>
              </a:lnSpc>
            </a:pPr>
            <a:r>
              <a:rPr dirty="0" sz="2000">
                <a:latin typeface="Arial"/>
                <a:cs typeface="Arial"/>
              </a:rPr>
              <a:t>Conjugated</a:t>
            </a:r>
            <a:r>
              <a:rPr dirty="0" sz="2000" spc="-100">
                <a:latin typeface="Arial"/>
                <a:cs typeface="Arial"/>
              </a:rPr>
              <a:t> </a:t>
            </a:r>
            <a:r>
              <a:rPr dirty="0" sz="2000">
                <a:latin typeface="Arial"/>
                <a:cs typeface="Arial"/>
              </a:rPr>
              <a:t>polymer</a:t>
            </a:r>
            <a:endParaRPr sz="20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2000">
                <a:latin typeface="Arial"/>
                <a:cs typeface="Arial"/>
              </a:rPr>
              <a:t>extraction</a:t>
            </a:r>
            <a:endParaRPr sz="2000">
              <a:latin typeface="Arial"/>
              <a:cs typeface="Arial"/>
            </a:endParaRPr>
          </a:p>
        </p:txBody>
      </p:sp>
      <p:sp>
        <p:nvSpPr>
          <p:cNvPr id="3352" name="object 3352"/>
          <p:cNvSpPr txBox="1"/>
          <p:nvPr/>
        </p:nvSpPr>
        <p:spPr>
          <a:xfrm>
            <a:off x="383540" y="6119571"/>
            <a:ext cx="2838450" cy="2546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600" spc="-10">
                <a:latin typeface="Arial"/>
                <a:cs typeface="Arial"/>
              </a:rPr>
              <a:t>Nat. </a:t>
            </a:r>
            <a:r>
              <a:rPr dirty="0" sz="1600" spc="-5">
                <a:latin typeface="Arial"/>
                <a:cs typeface="Arial"/>
              </a:rPr>
              <a:t>Nanotechnol., 2006, 1,</a:t>
            </a:r>
            <a:r>
              <a:rPr dirty="0" sz="1600" spc="45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60.</a:t>
            </a:r>
            <a:endParaRPr sz="1600">
              <a:latin typeface="Arial"/>
              <a:cs typeface="Arial"/>
            </a:endParaRPr>
          </a:p>
        </p:txBody>
      </p:sp>
      <p:sp>
        <p:nvSpPr>
          <p:cNvPr id="3353" name="object 3353"/>
          <p:cNvSpPr txBox="1"/>
          <p:nvPr/>
        </p:nvSpPr>
        <p:spPr>
          <a:xfrm>
            <a:off x="5947028" y="4385309"/>
            <a:ext cx="2951480" cy="2546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600" spc="-10">
                <a:latin typeface="Arial"/>
                <a:cs typeface="Arial"/>
              </a:rPr>
              <a:t>Nat. </a:t>
            </a:r>
            <a:r>
              <a:rPr dirty="0" sz="1600" spc="-5">
                <a:latin typeface="Arial"/>
                <a:cs typeface="Arial"/>
              </a:rPr>
              <a:t>Nanotechnol., 2007, 2,</a:t>
            </a:r>
            <a:r>
              <a:rPr dirty="0" sz="1600" spc="45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640.</a:t>
            </a:r>
            <a:endParaRPr sz="1600">
              <a:latin typeface="Arial"/>
              <a:cs typeface="Arial"/>
            </a:endParaRPr>
          </a:p>
        </p:txBody>
      </p:sp>
      <p:sp>
        <p:nvSpPr>
          <p:cNvPr id="3354" name="object 3354"/>
          <p:cNvSpPr/>
          <p:nvPr/>
        </p:nvSpPr>
        <p:spPr>
          <a:xfrm>
            <a:off x="4039108" y="2324100"/>
            <a:ext cx="1385697" cy="3429000"/>
          </a:xfrm>
          <a:prstGeom prst="rect">
            <a:avLst/>
          </a:prstGeom>
          <a:blipFill>
            <a:blip r:embed="rId5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55" name="object 3355"/>
          <p:cNvSpPr/>
          <p:nvPr/>
        </p:nvSpPr>
        <p:spPr>
          <a:xfrm>
            <a:off x="576262" y="1951354"/>
            <a:ext cx="2286000" cy="1738376"/>
          </a:xfrm>
          <a:prstGeom prst="rect">
            <a:avLst/>
          </a:prstGeom>
          <a:blipFill>
            <a:blip r:embed="rId5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56" name="object 3356"/>
          <p:cNvSpPr/>
          <p:nvPr/>
        </p:nvSpPr>
        <p:spPr>
          <a:xfrm>
            <a:off x="352425" y="3689819"/>
            <a:ext cx="3124200" cy="2253361"/>
          </a:xfrm>
          <a:prstGeom prst="rect">
            <a:avLst/>
          </a:prstGeom>
          <a:blipFill>
            <a:blip r:embed="rId5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57" name="object 3357"/>
          <p:cNvSpPr txBox="1"/>
          <p:nvPr/>
        </p:nvSpPr>
        <p:spPr>
          <a:xfrm>
            <a:off x="3637534" y="4857242"/>
            <a:ext cx="2339340" cy="15195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R="91440">
              <a:lnSpc>
                <a:spcPct val="100000"/>
              </a:lnSpc>
            </a:pPr>
            <a:r>
              <a:rPr dirty="0" sz="1800" spc="-5">
                <a:solidFill>
                  <a:srgbClr val="006699"/>
                </a:solidFill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  <a:p>
            <a:pPr algn="r" marR="91440">
              <a:lnSpc>
                <a:spcPct val="100000"/>
              </a:lnSpc>
              <a:spcBef>
                <a:spcPts val="430"/>
              </a:spcBef>
            </a:pPr>
            <a:r>
              <a:rPr dirty="0" sz="1800" spc="-5">
                <a:solidFill>
                  <a:srgbClr val="006699"/>
                </a:solidFill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  <a:p>
            <a:pPr algn="r" marR="91440">
              <a:lnSpc>
                <a:spcPct val="100000"/>
              </a:lnSpc>
              <a:spcBef>
                <a:spcPts val="434"/>
              </a:spcBef>
            </a:pPr>
            <a:r>
              <a:rPr dirty="0" sz="1800" spc="-5">
                <a:solidFill>
                  <a:srgbClr val="006699"/>
                </a:solidFill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  <a:p>
            <a:pPr algn="r" marR="91440">
              <a:lnSpc>
                <a:spcPct val="100000"/>
              </a:lnSpc>
              <a:spcBef>
                <a:spcPts val="430"/>
              </a:spcBef>
            </a:pPr>
            <a:r>
              <a:rPr dirty="0" sz="1800" spc="-5">
                <a:solidFill>
                  <a:srgbClr val="006699"/>
                </a:solidFill>
                <a:latin typeface="Arial"/>
                <a:cs typeface="Arial"/>
              </a:rPr>
              <a:t>•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1600" spc="-5">
                <a:latin typeface="Arial"/>
                <a:cs typeface="Arial"/>
              </a:rPr>
              <a:t>ACS </a:t>
            </a:r>
            <a:r>
              <a:rPr dirty="0" sz="1600" spc="-10">
                <a:latin typeface="Arial"/>
                <a:cs typeface="Arial"/>
              </a:rPr>
              <a:t>Nano, </a:t>
            </a:r>
            <a:r>
              <a:rPr dirty="0" sz="1600" spc="-5">
                <a:latin typeface="Arial"/>
                <a:cs typeface="Arial"/>
              </a:rPr>
              <a:t>2013, 7,</a:t>
            </a:r>
            <a:r>
              <a:rPr dirty="0" sz="1600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2971</a:t>
            </a:r>
            <a:endParaRPr sz="1600">
              <a:latin typeface="Arial"/>
              <a:cs typeface="Arial"/>
            </a:endParaRPr>
          </a:p>
        </p:txBody>
      </p:sp>
      <p:sp>
        <p:nvSpPr>
          <p:cNvPr id="3359" name="object 335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  <p:sp>
        <p:nvSpPr>
          <p:cNvPr id="3358" name="object 3358"/>
          <p:cNvSpPr txBox="1"/>
          <p:nvPr/>
        </p:nvSpPr>
        <p:spPr>
          <a:xfrm>
            <a:off x="6031738" y="4802378"/>
            <a:ext cx="2679700" cy="13277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ct val="120000"/>
              </a:lnSpc>
            </a:pPr>
            <a:r>
              <a:rPr dirty="0" sz="1800" b="1" i="1">
                <a:solidFill>
                  <a:srgbClr val="006699"/>
                </a:solidFill>
                <a:latin typeface="Arial"/>
                <a:cs typeface="Arial"/>
              </a:rPr>
              <a:t>Simple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scalable</a:t>
            </a:r>
            <a:r>
              <a:rPr dirty="0" sz="1800" spc="-55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process  </a:t>
            </a:r>
            <a:r>
              <a:rPr dirty="0" sz="1800" b="1" i="1">
                <a:solidFill>
                  <a:srgbClr val="006699"/>
                </a:solidFill>
                <a:latin typeface="Arial"/>
                <a:cs typeface="Arial"/>
              </a:rPr>
              <a:t>Low</a:t>
            </a:r>
            <a:r>
              <a:rPr dirty="0" sz="1800" spc="-90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cost</a:t>
            </a:r>
            <a:endParaRPr sz="1800">
              <a:latin typeface="Arial"/>
              <a:cs typeface="Arial"/>
            </a:endParaRPr>
          </a:p>
          <a:p>
            <a:pPr marL="12700" marR="208279">
              <a:lnSpc>
                <a:spcPct val="120000"/>
              </a:lnSpc>
            </a:pPr>
            <a:r>
              <a:rPr dirty="0" sz="1800" b="1" i="1">
                <a:solidFill>
                  <a:srgbClr val="006699"/>
                </a:solidFill>
                <a:latin typeface="Arial"/>
                <a:cs typeface="Arial"/>
              </a:rPr>
              <a:t>High tube content  Organic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solvent</a:t>
            </a:r>
            <a:r>
              <a:rPr dirty="0" sz="1800" spc="-70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based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73355" rIns="0" bIns="0" rtlCol="0" vert="horz">
            <a:spAutoFit/>
          </a:bodyPr>
          <a:lstStyle/>
          <a:p>
            <a:pPr marL="175260">
              <a:lnSpc>
                <a:spcPct val="100000"/>
              </a:lnSpc>
            </a:pPr>
            <a:r>
              <a:rPr dirty="0" spc="-25"/>
              <a:t>sc-SWCNTs </a:t>
            </a:r>
            <a:r>
              <a:rPr dirty="0" spc="-5"/>
              <a:t>Enrichment </a:t>
            </a:r>
            <a:r>
              <a:rPr dirty="0"/>
              <a:t>---- </a:t>
            </a:r>
            <a:r>
              <a:rPr dirty="0" spc="-5"/>
              <a:t>by PFDD</a:t>
            </a:r>
            <a:r>
              <a:rPr dirty="0" spc="40"/>
              <a:t> </a:t>
            </a:r>
            <a:r>
              <a:rPr dirty="0" spc="-5"/>
              <a:t>Extraction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235711" y="1318895"/>
            <a:ext cx="1930400" cy="2851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800" spc="-5">
                <a:latin typeface="Arial"/>
                <a:cs typeface="Arial"/>
              </a:rPr>
              <a:t>Raw Plasma</a:t>
            </a:r>
            <a:r>
              <a:rPr dirty="0" sz="1800" spc="-65">
                <a:latin typeface="Arial"/>
                <a:cs typeface="Arial"/>
              </a:rPr>
              <a:t> </a:t>
            </a:r>
            <a:r>
              <a:rPr dirty="0" sz="1800" spc="-50">
                <a:latin typeface="Arial"/>
                <a:cs typeface="Arial"/>
              </a:rPr>
              <a:t>CNTs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23532" y="1648294"/>
            <a:ext cx="3103582" cy="207331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301243" y="3772789"/>
            <a:ext cx="1550035" cy="2851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800" spc="-5">
                <a:latin typeface="Arial"/>
                <a:cs typeface="Arial"/>
              </a:rPr>
              <a:t>Enriched</a:t>
            </a:r>
            <a:r>
              <a:rPr dirty="0" sz="1800" spc="-80">
                <a:latin typeface="Arial"/>
                <a:cs typeface="Arial"/>
              </a:rPr>
              <a:t> </a:t>
            </a:r>
            <a:r>
              <a:rPr dirty="0" sz="1800" spc="-50">
                <a:latin typeface="Arial"/>
                <a:cs typeface="Arial"/>
              </a:rPr>
              <a:t>CNTs</a:t>
            </a:r>
            <a:endParaRPr sz="18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38874" y="4096113"/>
            <a:ext cx="3120968" cy="204292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485343" y="6196380"/>
            <a:ext cx="2339340" cy="2546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600" spc="-5">
                <a:latin typeface="Arial"/>
                <a:cs typeface="Arial"/>
              </a:rPr>
              <a:t>Nanoscale, 2014, 6,</a:t>
            </a:r>
            <a:r>
              <a:rPr dirty="0" sz="1600" spc="-25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2328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139946" y="1459491"/>
            <a:ext cx="1654123" cy="152075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3945463" y="3171769"/>
            <a:ext cx="2308225" cy="2063114"/>
          </a:xfrm>
          <a:custGeom>
            <a:avLst/>
            <a:gdLst/>
            <a:ahLst/>
            <a:cxnLst/>
            <a:rect l="l" t="t" r="r" b="b"/>
            <a:pathLst>
              <a:path w="2308225" h="2063114">
                <a:moveTo>
                  <a:pt x="0" y="0"/>
                </a:moveTo>
                <a:lnTo>
                  <a:pt x="2308153" y="0"/>
                </a:lnTo>
                <a:lnTo>
                  <a:pt x="2308153" y="2063111"/>
                </a:lnTo>
                <a:lnTo>
                  <a:pt x="0" y="206311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6117265" y="5274285"/>
            <a:ext cx="273050" cy="1346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800" spc="35">
                <a:latin typeface="Arial"/>
                <a:cs typeface="Arial"/>
              </a:rPr>
              <a:t>2000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961962" y="5375885"/>
            <a:ext cx="405130" cy="330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300990" algn="l"/>
                <a:tab pos="391795" algn="l"/>
              </a:tabLst>
            </a:pPr>
            <a:r>
              <a:rPr dirty="0" sz="800" spc="20" u="heavy">
                <a:latin typeface="Arial"/>
                <a:cs typeface="Arial"/>
              </a:rPr>
              <a:t> </a:t>
            </a:r>
            <a:r>
              <a:rPr dirty="0" sz="800" spc="20" u="heavy">
                <a:latin typeface="Arial"/>
                <a:cs typeface="Arial"/>
              </a:rPr>
              <a:t>   </a:t>
            </a:r>
            <a:r>
              <a:rPr dirty="0" sz="800" spc="-40" u="heavy">
                <a:latin typeface="Arial"/>
                <a:cs typeface="Arial"/>
              </a:rPr>
              <a:t> </a:t>
            </a:r>
            <a:r>
              <a:rPr dirty="0" sz="800">
                <a:latin typeface="Arial"/>
                <a:cs typeface="Arial"/>
              </a:rPr>
              <a:t>	</a:t>
            </a:r>
            <a:r>
              <a:rPr dirty="0" sz="800" spc="20" u="heavy">
                <a:latin typeface="Arial"/>
                <a:cs typeface="Arial"/>
              </a:rPr>
              <a:t> </a:t>
            </a:r>
            <a:r>
              <a:rPr dirty="0" sz="800" u="heavy">
                <a:latin typeface="Arial"/>
                <a:cs typeface="Arial"/>
              </a:rPr>
              <a:t>	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713526" y="5161706"/>
            <a:ext cx="180975" cy="1346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800" spc="35">
                <a:latin typeface="Arial"/>
                <a:cs typeface="Arial"/>
              </a:rPr>
              <a:t>0</a:t>
            </a:r>
            <a:r>
              <a:rPr dirty="0" sz="800" spc="30">
                <a:latin typeface="Arial"/>
                <a:cs typeface="Arial"/>
              </a:rPr>
              <a:t>.0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713526" y="4473638"/>
            <a:ext cx="180975" cy="1346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800" spc="35">
                <a:latin typeface="Arial"/>
                <a:cs typeface="Arial"/>
              </a:rPr>
              <a:t>0</a:t>
            </a:r>
            <a:r>
              <a:rPr dirty="0" sz="800" spc="30">
                <a:latin typeface="Arial"/>
                <a:cs typeface="Arial"/>
              </a:rPr>
              <a:t>.4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713526" y="3786632"/>
            <a:ext cx="180975" cy="1346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800" spc="35">
                <a:latin typeface="Arial"/>
                <a:cs typeface="Arial"/>
              </a:rPr>
              <a:t>0</a:t>
            </a:r>
            <a:r>
              <a:rPr dirty="0" sz="800" spc="30">
                <a:latin typeface="Arial"/>
                <a:cs typeface="Arial"/>
              </a:rPr>
              <a:t>.8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4081504" y="523488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787"/>
                </a:moveTo>
                <a:lnTo>
                  <a:pt x="0" y="0"/>
                </a:lnTo>
              </a:path>
            </a:pathLst>
          </a:custGeom>
          <a:ln w="7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4352463" y="5234880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4">
                <a:moveTo>
                  <a:pt x="0" y="17909"/>
                </a:moveTo>
                <a:lnTo>
                  <a:pt x="0" y="0"/>
                </a:lnTo>
              </a:path>
            </a:pathLst>
          </a:custGeom>
          <a:ln w="7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4624546" y="523488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787"/>
                </a:moveTo>
                <a:lnTo>
                  <a:pt x="0" y="0"/>
                </a:lnTo>
              </a:path>
            </a:pathLst>
          </a:custGeom>
          <a:ln w="7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4895471" y="5234880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4">
                <a:moveTo>
                  <a:pt x="0" y="17909"/>
                </a:moveTo>
                <a:lnTo>
                  <a:pt x="0" y="0"/>
                </a:lnTo>
              </a:path>
            </a:pathLst>
          </a:custGeom>
          <a:ln w="7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5167565" y="523488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787"/>
                </a:moveTo>
                <a:lnTo>
                  <a:pt x="0" y="0"/>
                </a:lnTo>
              </a:path>
            </a:pathLst>
          </a:custGeom>
          <a:ln w="7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5438524" y="5234880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4">
                <a:moveTo>
                  <a:pt x="0" y="17909"/>
                </a:moveTo>
                <a:lnTo>
                  <a:pt x="0" y="0"/>
                </a:lnTo>
              </a:path>
            </a:pathLst>
          </a:custGeom>
          <a:ln w="7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5710607" y="523488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787"/>
                </a:moveTo>
                <a:lnTo>
                  <a:pt x="0" y="0"/>
                </a:lnTo>
              </a:path>
            </a:pathLst>
          </a:custGeom>
          <a:ln w="7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5981532" y="5234880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4">
                <a:moveTo>
                  <a:pt x="0" y="17909"/>
                </a:moveTo>
                <a:lnTo>
                  <a:pt x="0" y="0"/>
                </a:lnTo>
              </a:path>
            </a:pathLst>
          </a:custGeom>
          <a:ln w="7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6253615" y="523488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787"/>
                </a:moveTo>
                <a:lnTo>
                  <a:pt x="0" y="0"/>
                </a:lnTo>
              </a:path>
            </a:pathLst>
          </a:custGeom>
          <a:ln w="78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3945463" y="5234880"/>
            <a:ext cx="2308225" cy="0"/>
          </a:xfrm>
          <a:custGeom>
            <a:avLst/>
            <a:gdLst/>
            <a:ahLst/>
            <a:cxnLst/>
            <a:rect l="l" t="t" r="r" b="b"/>
            <a:pathLst>
              <a:path w="2308225" h="0">
                <a:moveTo>
                  <a:pt x="0" y="0"/>
                </a:moveTo>
                <a:lnTo>
                  <a:pt x="2308153" y="0"/>
                </a:lnTo>
              </a:path>
            </a:pathLst>
          </a:custGeom>
          <a:ln w="73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3907244" y="5234880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 h="0">
                <a:moveTo>
                  <a:pt x="0" y="0"/>
                </a:moveTo>
                <a:lnTo>
                  <a:pt x="38218" y="0"/>
                </a:lnTo>
              </a:path>
            </a:pathLst>
          </a:custGeom>
          <a:ln w="73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3926347" y="4890867"/>
            <a:ext cx="19685" cy="0"/>
          </a:xfrm>
          <a:custGeom>
            <a:avLst/>
            <a:gdLst/>
            <a:ahLst/>
            <a:cxnLst/>
            <a:rect l="l" t="t" r="r" b="b"/>
            <a:pathLst>
              <a:path w="19685" h="0">
                <a:moveTo>
                  <a:pt x="0" y="0"/>
                </a:moveTo>
                <a:lnTo>
                  <a:pt x="19114" y="0"/>
                </a:lnTo>
              </a:path>
            </a:pathLst>
          </a:custGeom>
          <a:ln w="73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3907244" y="4546823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 h="0">
                <a:moveTo>
                  <a:pt x="0" y="0"/>
                </a:moveTo>
                <a:lnTo>
                  <a:pt x="38218" y="0"/>
                </a:lnTo>
              </a:path>
            </a:pathLst>
          </a:custGeom>
          <a:ln w="73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3926347" y="4202799"/>
            <a:ext cx="19685" cy="0"/>
          </a:xfrm>
          <a:custGeom>
            <a:avLst/>
            <a:gdLst/>
            <a:ahLst/>
            <a:cxnLst/>
            <a:rect l="l" t="t" r="r" b="b"/>
            <a:pathLst>
              <a:path w="19685" h="0">
                <a:moveTo>
                  <a:pt x="0" y="0"/>
                </a:moveTo>
                <a:lnTo>
                  <a:pt x="19114" y="0"/>
                </a:lnTo>
              </a:path>
            </a:pathLst>
          </a:custGeom>
          <a:ln w="73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3907244" y="3859806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 h="0">
                <a:moveTo>
                  <a:pt x="0" y="0"/>
                </a:moveTo>
                <a:lnTo>
                  <a:pt x="38218" y="0"/>
                </a:lnTo>
              </a:path>
            </a:pathLst>
          </a:custGeom>
          <a:ln w="73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3926347" y="3515793"/>
            <a:ext cx="19685" cy="0"/>
          </a:xfrm>
          <a:custGeom>
            <a:avLst/>
            <a:gdLst/>
            <a:ahLst/>
            <a:cxnLst/>
            <a:rect l="l" t="t" r="r" b="b"/>
            <a:pathLst>
              <a:path w="19685" h="0">
                <a:moveTo>
                  <a:pt x="0" y="0"/>
                </a:moveTo>
                <a:lnTo>
                  <a:pt x="19114" y="0"/>
                </a:lnTo>
              </a:path>
            </a:pathLst>
          </a:custGeom>
          <a:ln w="73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3907244" y="3171769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 h="0">
                <a:moveTo>
                  <a:pt x="0" y="0"/>
                </a:moveTo>
                <a:lnTo>
                  <a:pt x="38218" y="0"/>
                </a:lnTo>
              </a:path>
            </a:pathLst>
          </a:custGeom>
          <a:ln w="735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3940431" y="3166717"/>
            <a:ext cx="2319124" cy="207209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 txBox="1"/>
          <p:nvPr/>
        </p:nvSpPr>
        <p:spPr>
          <a:xfrm>
            <a:off x="4403061" y="4183299"/>
            <a:ext cx="85725" cy="11366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94"/>
              </a:lnSpc>
            </a:pPr>
            <a:r>
              <a:rPr dirty="0" sz="750" spc="45">
                <a:latin typeface="Arial"/>
                <a:cs typeface="Arial"/>
              </a:rPr>
              <a:t>M</a:t>
            </a:r>
            <a:endParaRPr sz="7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487380" y="4246539"/>
            <a:ext cx="94615" cy="9144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r>
              <a:rPr dirty="0" sz="600" spc="35">
                <a:latin typeface="Arial"/>
                <a:cs typeface="Arial"/>
              </a:rPr>
              <a:t>11</a:t>
            </a:r>
            <a:endParaRPr sz="6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455304" y="4322739"/>
            <a:ext cx="422275" cy="2794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408940" algn="l"/>
              </a:tabLst>
            </a:pPr>
            <a:r>
              <a:rPr dirty="0" sz="600" spc="20" u="heavy">
                <a:latin typeface="Arial"/>
                <a:cs typeface="Arial"/>
              </a:rPr>
              <a:t> </a:t>
            </a:r>
            <a:r>
              <a:rPr dirty="0" sz="600" spc="20" u="heavy">
                <a:latin typeface="Arial"/>
                <a:cs typeface="Arial"/>
              </a:rPr>
              <a:t>    </a:t>
            </a:r>
            <a:r>
              <a:rPr dirty="0" sz="600" spc="-85" u="heavy">
                <a:latin typeface="Arial"/>
                <a:cs typeface="Arial"/>
              </a:rPr>
              <a:t> </a:t>
            </a:r>
            <a:r>
              <a:rPr dirty="0" sz="600">
                <a:latin typeface="Arial"/>
                <a:cs typeface="Arial"/>
              </a:rPr>
              <a:t>    </a:t>
            </a:r>
            <a:r>
              <a:rPr dirty="0" sz="600" spc="25">
                <a:latin typeface="Arial"/>
                <a:cs typeface="Arial"/>
              </a:rPr>
              <a:t> </a:t>
            </a:r>
            <a:r>
              <a:rPr dirty="0" sz="600" spc="20" u="heavy">
                <a:latin typeface="Arial"/>
                <a:cs typeface="Arial"/>
              </a:rPr>
              <a:t> </a:t>
            </a:r>
            <a:r>
              <a:rPr dirty="0" sz="600" u="heavy">
                <a:latin typeface="Arial"/>
                <a:cs typeface="Arial"/>
              </a:rPr>
              <a:t>	</a:t>
            </a:r>
            <a:endParaRPr sz="6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208550" y="4456831"/>
            <a:ext cx="163195" cy="11048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69"/>
              </a:lnSpc>
            </a:pPr>
            <a:r>
              <a:rPr dirty="0" baseline="25925" sz="1125" spc="52">
                <a:latin typeface="Arial"/>
                <a:cs typeface="Arial"/>
              </a:rPr>
              <a:t>S</a:t>
            </a:r>
            <a:r>
              <a:rPr dirty="0" sz="600" spc="35">
                <a:latin typeface="Arial"/>
                <a:cs typeface="Arial"/>
              </a:rPr>
              <a:t>33</a:t>
            </a:r>
            <a:endParaRPr sz="6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516972" y="3588282"/>
            <a:ext cx="180975" cy="117983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330"/>
              </a:lnSpc>
            </a:pPr>
            <a:r>
              <a:rPr dirty="0" sz="1200">
                <a:latin typeface="Arial"/>
                <a:cs typeface="Arial"/>
              </a:rPr>
              <a:t>Absorba</a:t>
            </a:r>
            <a:r>
              <a:rPr dirty="0" sz="1200" spc="-5">
                <a:latin typeface="Arial"/>
                <a:cs typeface="Arial"/>
              </a:rPr>
              <a:t>nc</a:t>
            </a:r>
            <a:r>
              <a:rPr dirty="0" sz="1200">
                <a:latin typeface="Arial"/>
                <a:cs typeface="Arial"/>
              </a:rPr>
              <a:t>e</a:t>
            </a:r>
            <a:r>
              <a:rPr dirty="0" sz="1200" spc="-15">
                <a:latin typeface="Arial"/>
                <a:cs typeface="Arial"/>
              </a:rPr>
              <a:t> </a:t>
            </a:r>
            <a:r>
              <a:rPr dirty="0" sz="1200">
                <a:latin typeface="Arial"/>
                <a:cs typeface="Arial"/>
              </a:rPr>
              <a:t>(a.u</a:t>
            </a:r>
            <a:r>
              <a:rPr dirty="0" sz="1200" spc="-5">
                <a:latin typeface="Arial"/>
                <a:cs typeface="Arial"/>
              </a:rPr>
              <a:t>.</a:t>
            </a:r>
            <a:r>
              <a:rPr dirty="0" sz="1200">
                <a:latin typeface="Arial"/>
                <a:cs typeface="Arial"/>
              </a:rPr>
              <a:t>)</a:t>
            </a:r>
            <a:endParaRPr sz="12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581832" y="3280723"/>
            <a:ext cx="485140" cy="438150"/>
          </a:xfrm>
          <a:prstGeom prst="rect">
            <a:avLst/>
          </a:prstGeom>
        </p:spPr>
        <p:txBody>
          <a:bodyPr wrap="square" lIns="0" tIns="3175" rIns="0" bIns="0" rtlCol="0" vert="horz">
            <a:spAutoFit/>
          </a:bodyPr>
          <a:lstStyle/>
          <a:p>
            <a:pPr marL="20955">
              <a:lnSpc>
                <a:spcPct val="100000"/>
              </a:lnSpc>
              <a:spcBef>
                <a:spcPts val="25"/>
              </a:spcBef>
            </a:pPr>
            <a:r>
              <a:rPr dirty="0" sz="700" spc="20">
                <a:latin typeface="Arial"/>
                <a:cs typeface="Arial"/>
              </a:rPr>
              <a:t>Sample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1600"/>
              </a:lnSpc>
              <a:spcBef>
                <a:spcPts val="30"/>
              </a:spcBef>
            </a:pPr>
            <a:r>
              <a:rPr dirty="0" sz="700" spc="20">
                <a:latin typeface="Arial"/>
                <a:cs typeface="Arial"/>
              </a:rPr>
              <a:t>Sediment  </a:t>
            </a:r>
            <a:r>
              <a:rPr dirty="0" sz="700" spc="25">
                <a:latin typeface="Arial"/>
                <a:cs typeface="Arial"/>
              </a:rPr>
              <a:t>Raw(</a:t>
            </a:r>
            <a:r>
              <a:rPr dirty="0" sz="700" spc="25">
                <a:latin typeface="Arial"/>
                <a:cs typeface="Arial"/>
              </a:rPr>
              <a:t>x</a:t>
            </a:r>
            <a:r>
              <a:rPr dirty="0" sz="700" spc="20">
                <a:latin typeface="Arial"/>
                <a:cs typeface="Arial"/>
              </a:rPr>
              <a:t>1</a:t>
            </a:r>
            <a:r>
              <a:rPr dirty="0" sz="700" spc="5">
                <a:latin typeface="Arial"/>
                <a:cs typeface="Arial"/>
              </a:rPr>
              <a:t>/</a:t>
            </a:r>
            <a:r>
              <a:rPr dirty="0" sz="700" spc="15">
                <a:latin typeface="Arial"/>
                <a:cs typeface="Arial"/>
              </a:rPr>
              <a:t>20) </a:t>
            </a:r>
            <a:r>
              <a:rPr dirty="0" sz="700" spc="15">
                <a:latin typeface="Arial"/>
                <a:cs typeface="Arial"/>
              </a:rPr>
              <a:t> sc-S</a:t>
            </a:r>
            <a:r>
              <a:rPr dirty="0" sz="700" spc="70">
                <a:latin typeface="Arial"/>
                <a:cs typeface="Arial"/>
              </a:rPr>
              <a:t>W</a:t>
            </a:r>
            <a:r>
              <a:rPr dirty="0" sz="700" spc="25">
                <a:latin typeface="Arial"/>
                <a:cs typeface="Arial"/>
              </a:rPr>
              <a:t>CNT</a:t>
            </a:r>
            <a:endParaRPr sz="7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196300" y="3264767"/>
            <a:ext cx="256540" cy="4540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59055">
              <a:lnSpc>
                <a:spcPct val="100000"/>
              </a:lnSpc>
            </a:pPr>
            <a:r>
              <a:rPr dirty="0" sz="850" i="1">
                <a:latin typeface="Symbol"/>
                <a:cs typeface="Symbol"/>
              </a:rPr>
              <a:t></a:t>
            </a:r>
            <a:endParaRPr sz="850">
              <a:latin typeface="Symbol"/>
              <a:cs typeface="Symbol"/>
            </a:endParaRPr>
          </a:p>
          <a:p>
            <a:pPr marL="19050">
              <a:lnSpc>
                <a:spcPct val="100000"/>
              </a:lnSpc>
              <a:spcBef>
                <a:spcPts val="15"/>
              </a:spcBef>
            </a:pPr>
            <a:r>
              <a:rPr dirty="0" sz="700" spc="20">
                <a:latin typeface="Arial"/>
                <a:cs typeface="Arial"/>
              </a:rPr>
              <a:t>0</a:t>
            </a:r>
            <a:r>
              <a:rPr dirty="0" sz="700" spc="5">
                <a:latin typeface="Arial"/>
                <a:cs typeface="Arial"/>
              </a:rPr>
              <a:t>.</a:t>
            </a:r>
            <a:r>
              <a:rPr dirty="0" sz="700" spc="20">
                <a:latin typeface="Arial"/>
                <a:cs typeface="Arial"/>
              </a:rPr>
              <a:t>047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r>
              <a:rPr dirty="0" sz="700" spc="20">
                <a:latin typeface="Arial"/>
                <a:cs typeface="Arial"/>
              </a:rPr>
              <a:t>0.082</a:t>
            </a:r>
            <a:endParaRPr sz="700">
              <a:latin typeface="Arial"/>
              <a:cs typeface="Arial"/>
            </a:endParaRPr>
          </a:p>
          <a:p>
            <a:pPr marL="17780">
              <a:lnSpc>
                <a:spcPts val="830"/>
              </a:lnSpc>
              <a:spcBef>
                <a:spcPts val="10"/>
              </a:spcBef>
            </a:pPr>
            <a:r>
              <a:rPr dirty="0" sz="700" spc="20">
                <a:latin typeface="Arial"/>
                <a:cs typeface="Arial"/>
              </a:rPr>
              <a:t>0</a:t>
            </a:r>
            <a:r>
              <a:rPr dirty="0" sz="700" spc="5">
                <a:latin typeface="Arial"/>
                <a:cs typeface="Arial"/>
              </a:rPr>
              <a:t>.</a:t>
            </a:r>
            <a:r>
              <a:rPr dirty="0" sz="700" spc="20">
                <a:latin typeface="Arial"/>
                <a:cs typeface="Arial"/>
              </a:rPr>
              <a:t>406</a:t>
            </a:r>
            <a:endParaRPr sz="7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581832" y="3721479"/>
            <a:ext cx="824865" cy="45148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r>
              <a:rPr dirty="0" sz="700" spc="15">
                <a:latin typeface="Arial"/>
                <a:cs typeface="Arial"/>
              </a:rPr>
              <a:t>Filtrate(x1/20)</a:t>
            </a:r>
            <a:r>
              <a:rPr dirty="0" sz="700" spc="165">
                <a:latin typeface="Arial"/>
                <a:cs typeface="Arial"/>
              </a:rPr>
              <a:t> </a:t>
            </a:r>
            <a:r>
              <a:rPr dirty="0" sz="700" spc="10">
                <a:latin typeface="Arial"/>
                <a:cs typeface="Arial"/>
              </a:rPr>
              <a:t>------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"/>
              </a:spcBef>
            </a:pPr>
            <a:endParaRPr sz="900">
              <a:latin typeface="Times New Roman"/>
              <a:cs typeface="Times New Roman"/>
            </a:endParaRPr>
          </a:p>
          <a:p>
            <a:pPr marL="200660">
              <a:lnSpc>
                <a:spcPts val="869"/>
              </a:lnSpc>
            </a:pPr>
            <a:r>
              <a:rPr dirty="0" baseline="25925" sz="1125" spc="52">
                <a:latin typeface="Arial"/>
                <a:cs typeface="Arial"/>
              </a:rPr>
              <a:t>S</a:t>
            </a:r>
            <a:r>
              <a:rPr dirty="0" sz="600" spc="35">
                <a:latin typeface="Arial"/>
                <a:cs typeface="Arial"/>
              </a:rPr>
              <a:t>22</a:t>
            </a:r>
            <a:endParaRPr sz="6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563322" y="3220647"/>
            <a:ext cx="163195" cy="11048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69"/>
              </a:lnSpc>
            </a:pPr>
            <a:r>
              <a:rPr dirty="0" baseline="25925" sz="1125" spc="52">
                <a:latin typeface="Arial"/>
                <a:cs typeface="Arial"/>
              </a:rPr>
              <a:t>S</a:t>
            </a:r>
            <a:r>
              <a:rPr dirty="0" sz="600" spc="35">
                <a:latin typeface="Arial"/>
                <a:cs typeface="Arial"/>
              </a:rPr>
              <a:t>11</a:t>
            </a:r>
            <a:endParaRPr sz="6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853280" y="5839053"/>
            <a:ext cx="278765" cy="565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65430" algn="l"/>
              </a:tabLst>
            </a:pPr>
            <a:r>
              <a:rPr dirty="0" sz="1800" i="1" u="heavy">
                <a:solidFill>
                  <a:srgbClr val="1F487C"/>
                </a:solidFill>
                <a:latin typeface="Arial"/>
                <a:cs typeface="Arial"/>
              </a:rPr>
              <a:t> </a:t>
            </a:r>
            <a:r>
              <a:rPr dirty="0" sz="1800" spc="-55" i="1" u="heavy">
                <a:solidFill>
                  <a:srgbClr val="1F487C"/>
                </a:solidFill>
                <a:latin typeface="Arial"/>
                <a:cs typeface="Arial"/>
              </a:rPr>
              <a:t> </a:t>
            </a:r>
            <a:r>
              <a:rPr dirty="0" sz="1800" i="1">
                <a:solidFill>
                  <a:srgbClr val="1F487C"/>
                </a:solidFill>
                <a:latin typeface="Arial"/>
                <a:cs typeface="Arial"/>
              </a:rPr>
              <a:t> 	</a:t>
            </a:r>
            <a:endParaRPr sz="18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75490" y="5040755"/>
            <a:ext cx="1902460" cy="14033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22580">
              <a:lnSpc>
                <a:spcPct val="100000"/>
              </a:lnSpc>
            </a:pPr>
            <a:r>
              <a:rPr dirty="0" sz="750" spc="35">
                <a:latin typeface="Arial"/>
                <a:cs typeface="Arial"/>
              </a:rPr>
              <a:t>PFDD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8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55625" algn="l"/>
                <a:tab pos="1068070" algn="l"/>
                <a:tab pos="1610995" algn="l"/>
              </a:tabLst>
            </a:pPr>
            <a:r>
              <a:rPr dirty="0" sz="800" spc="35">
                <a:latin typeface="Arial"/>
                <a:cs typeface="Arial"/>
              </a:rPr>
              <a:t>400	800	1200	1600</a:t>
            </a:r>
            <a:endParaRPr sz="800">
              <a:latin typeface="Arial"/>
              <a:cs typeface="Arial"/>
            </a:endParaRPr>
          </a:p>
          <a:p>
            <a:pPr marL="537210">
              <a:lnSpc>
                <a:spcPct val="100000"/>
              </a:lnSpc>
              <a:spcBef>
                <a:spcPts val="140"/>
              </a:spcBef>
            </a:pPr>
            <a:r>
              <a:rPr dirty="0" sz="1100" spc="55">
                <a:latin typeface="Arial"/>
                <a:cs typeface="Arial"/>
              </a:rPr>
              <a:t>Wavelength</a:t>
            </a:r>
            <a:r>
              <a:rPr dirty="0" sz="1100" spc="-45">
                <a:latin typeface="Arial"/>
                <a:cs typeface="Arial"/>
              </a:rPr>
              <a:t> </a:t>
            </a:r>
            <a:r>
              <a:rPr dirty="0" sz="1100" spc="55">
                <a:latin typeface="Arial"/>
                <a:cs typeface="Arial"/>
              </a:rPr>
              <a:t>(nm)</a:t>
            </a:r>
            <a:endParaRPr sz="1100">
              <a:latin typeface="Arial"/>
              <a:cs typeface="Arial"/>
            </a:endParaRPr>
          </a:p>
          <a:p>
            <a:pPr marL="201295">
              <a:lnSpc>
                <a:spcPct val="100000"/>
              </a:lnSpc>
              <a:spcBef>
                <a:spcPts val="225"/>
              </a:spcBef>
            </a:pPr>
            <a:r>
              <a:rPr dirty="0" sz="1800" spc="-5" i="1">
                <a:solidFill>
                  <a:srgbClr val="1F487C"/>
                </a:solidFill>
                <a:latin typeface="Arial"/>
                <a:cs typeface="Arial"/>
              </a:rPr>
              <a:t>Single</a:t>
            </a:r>
            <a:r>
              <a:rPr dirty="0" sz="1800" spc="-50" i="1">
                <a:solidFill>
                  <a:srgbClr val="1F487C"/>
                </a:solidFill>
                <a:latin typeface="Arial"/>
                <a:cs typeface="Arial"/>
              </a:rPr>
              <a:t> </a:t>
            </a:r>
            <a:r>
              <a:rPr dirty="0" sz="1800" spc="-5" i="1">
                <a:solidFill>
                  <a:srgbClr val="1F487C"/>
                </a:solidFill>
                <a:latin typeface="Arial"/>
                <a:cs typeface="Arial"/>
              </a:rPr>
              <a:t>extraction</a:t>
            </a:r>
            <a:endParaRPr sz="1800">
              <a:latin typeface="Arial"/>
              <a:cs typeface="Arial"/>
            </a:endParaRPr>
          </a:p>
          <a:p>
            <a:pPr marL="544195" indent="-342900">
              <a:lnSpc>
                <a:spcPct val="100000"/>
              </a:lnSpc>
              <a:buAutoNum type="arabicParenR"/>
              <a:tabLst>
                <a:tab pos="544830" algn="l"/>
              </a:tabLst>
            </a:pPr>
            <a:r>
              <a:rPr dirty="0" sz="1800" spc="-5" i="1">
                <a:solidFill>
                  <a:srgbClr val="1F487C"/>
                </a:solidFill>
                <a:latin typeface="Arial"/>
                <a:cs typeface="Arial"/>
              </a:rPr>
              <a:t>yield:</a:t>
            </a:r>
            <a:r>
              <a:rPr dirty="0" sz="1800" spc="-65" i="1">
                <a:solidFill>
                  <a:srgbClr val="1F487C"/>
                </a:solidFill>
                <a:latin typeface="Arial"/>
                <a:cs typeface="Arial"/>
              </a:rPr>
              <a:t> </a:t>
            </a:r>
            <a:r>
              <a:rPr dirty="0" sz="1800" spc="-5" i="1">
                <a:solidFill>
                  <a:srgbClr val="1F487C"/>
                </a:solidFill>
                <a:latin typeface="Arial"/>
                <a:cs typeface="Arial"/>
              </a:rPr>
              <a:t>~2%</a:t>
            </a:r>
            <a:endParaRPr sz="1800">
              <a:latin typeface="Arial"/>
              <a:cs typeface="Arial"/>
            </a:endParaRPr>
          </a:p>
          <a:p>
            <a:pPr marL="544195" indent="-342900">
              <a:lnSpc>
                <a:spcPct val="100000"/>
              </a:lnSpc>
              <a:buAutoNum type="arabicParenR"/>
              <a:tabLst>
                <a:tab pos="544830" algn="l"/>
              </a:tabLst>
            </a:pPr>
            <a:r>
              <a:rPr dirty="0" sz="1800" spc="-5" i="1">
                <a:solidFill>
                  <a:srgbClr val="1F487C"/>
                </a:solidFill>
                <a:latin typeface="Arial"/>
                <a:cs typeface="Arial"/>
              </a:rPr>
              <a:t>Purity:</a:t>
            </a:r>
            <a:r>
              <a:rPr dirty="0" sz="1800" spc="-55" i="1">
                <a:solidFill>
                  <a:srgbClr val="1F487C"/>
                </a:solidFill>
                <a:latin typeface="Arial"/>
                <a:cs typeface="Arial"/>
              </a:rPr>
              <a:t> </a:t>
            </a:r>
            <a:r>
              <a:rPr dirty="0" sz="1800" spc="-5" i="1">
                <a:solidFill>
                  <a:srgbClr val="1F487C"/>
                </a:solidFill>
                <a:latin typeface="Arial"/>
                <a:cs typeface="Arial"/>
              </a:rPr>
              <a:t>&gt;99%</a:t>
            </a:r>
            <a:endParaRPr sz="18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6821371" y="1417015"/>
            <a:ext cx="2165985" cy="1943735"/>
          </a:xfrm>
          <a:custGeom>
            <a:avLst/>
            <a:gdLst/>
            <a:ahLst/>
            <a:cxnLst/>
            <a:rect l="l" t="t" r="r" b="b"/>
            <a:pathLst>
              <a:path w="2165984" h="1943735">
                <a:moveTo>
                  <a:pt x="0" y="0"/>
                </a:moveTo>
                <a:lnTo>
                  <a:pt x="2165591" y="0"/>
                </a:lnTo>
                <a:lnTo>
                  <a:pt x="2165591" y="1943670"/>
                </a:lnTo>
                <a:lnTo>
                  <a:pt x="0" y="194367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 txBox="1"/>
          <p:nvPr/>
        </p:nvSpPr>
        <p:spPr>
          <a:xfrm>
            <a:off x="6779817" y="3396308"/>
            <a:ext cx="82550" cy="12636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50" spc="25"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860869" y="3396308"/>
            <a:ext cx="252729" cy="12636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50" spc="20">
                <a:latin typeface="Arial"/>
                <a:cs typeface="Arial"/>
              </a:rPr>
              <a:t>3000</a:t>
            </a:r>
            <a:endParaRPr sz="75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693216" y="3256648"/>
            <a:ext cx="82550" cy="12636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50" spc="25"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713526" y="2822975"/>
            <a:ext cx="3061335" cy="41020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2884170">
              <a:lnSpc>
                <a:spcPct val="100000"/>
              </a:lnSpc>
            </a:pPr>
            <a:r>
              <a:rPr dirty="0" sz="750" spc="20">
                <a:latin typeface="Arial"/>
                <a:cs typeface="Arial"/>
              </a:rPr>
              <a:t>25k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800" spc="30">
                <a:latin typeface="Arial"/>
                <a:cs typeface="Arial"/>
              </a:rPr>
              <a:t>1.2</a:t>
            </a:r>
            <a:endParaRPr sz="8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585008" y="2389321"/>
            <a:ext cx="189865" cy="12636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50" spc="20">
                <a:latin typeface="Arial"/>
                <a:cs typeface="Arial"/>
              </a:rPr>
              <a:t>50k</a:t>
            </a:r>
            <a:endParaRPr sz="75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585008" y="1955648"/>
            <a:ext cx="189865" cy="12636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50" spc="20">
                <a:latin typeface="Arial"/>
                <a:cs typeface="Arial"/>
              </a:rPr>
              <a:t>75k</a:t>
            </a:r>
            <a:endParaRPr sz="75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528311" y="1522004"/>
            <a:ext cx="247015" cy="12636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50" spc="20">
                <a:latin typeface="Arial"/>
                <a:cs typeface="Arial"/>
              </a:rPr>
              <a:t>100k</a:t>
            </a:r>
            <a:endParaRPr sz="750">
              <a:latin typeface="Arial"/>
              <a:cs typeface="Arial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6821371" y="3360685"/>
            <a:ext cx="0" cy="33655"/>
          </a:xfrm>
          <a:custGeom>
            <a:avLst/>
            <a:gdLst/>
            <a:ahLst/>
            <a:cxnLst/>
            <a:rect l="l" t="t" r="r" b="b"/>
            <a:pathLst>
              <a:path w="0" h="33654">
                <a:moveTo>
                  <a:pt x="0" y="33194"/>
                </a:moveTo>
                <a:lnTo>
                  <a:pt x="0" y="0"/>
                </a:lnTo>
              </a:path>
            </a:pathLst>
          </a:custGeom>
          <a:ln w="72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7182146" y="3360685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5">
                <a:moveTo>
                  <a:pt x="0" y="16597"/>
                </a:moveTo>
                <a:lnTo>
                  <a:pt x="0" y="0"/>
                </a:lnTo>
              </a:path>
            </a:pathLst>
          </a:custGeom>
          <a:ln w="72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7542891" y="3360685"/>
            <a:ext cx="0" cy="33655"/>
          </a:xfrm>
          <a:custGeom>
            <a:avLst/>
            <a:gdLst/>
            <a:ahLst/>
            <a:cxnLst/>
            <a:rect l="l" t="t" r="r" b="b"/>
            <a:pathLst>
              <a:path w="0" h="33654">
                <a:moveTo>
                  <a:pt x="0" y="33194"/>
                </a:moveTo>
                <a:lnTo>
                  <a:pt x="0" y="0"/>
                </a:lnTo>
              </a:path>
            </a:pathLst>
          </a:custGeom>
          <a:ln w="72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7904667" y="3360685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5">
                <a:moveTo>
                  <a:pt x="0" y="16597"/>
                </a:moveTo>
                <a:lnTo>
                  <a:pt x="0" y="0"/>
                </a:lnTo>
              </a:path>
            </a:pathLst>
          </a:custGeom>
          <a:ln w="72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8265442" y="3360685"/>
            <a:ext cx="0" cy="33655"/>
          </a:xfrm>
          <a:custGeom>
            <a:avLst/>
            <a:gdLst/>
            <a:ahLst/>
            <a:cxnLst/>
            <a:rect l="l" t="t" r="r" b="b"/>
            <a:pathLst>
              <a:path w="0" h="33654">
                <a:moveTo>
                  <a:pt x="0" y="33194"/>
                </a:moveTo>
                <a:lnTo>
                  <a:pt x="0" y="0"/>
                </a:lnTo>
              </a:path>
            </a:pathLst>
          </a:custGeom>
          <a:ln w="72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8626187" y="3360685"/>
            <a:ext cx="0" cy="17145"/>
          </a:xfrm>
          <a:custGeom>
            <a:avLst/>
            <a:gdLst/>
            <a:ahLst/>
            <a:cxnLst/>
            <a:rect l="l" t="t" r="r" b="b"/>
            <a:pathLst>
              <a:path w="0" h="17145">
                <a:moveTo>
                  <a:pt x="0" y="16597"/>
                </a:moveTo>
                <a:lnTo>
                  <a:pt x="0" y="0"/>
                </a:lnTo>
              </a:path>
            </a:pathLst>
          </a:custGeom>
          <a:ln w="72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8986963" y="3360685"/>
            <a:ext cx="0" cy="33655"/>
          </a:xfrm>
          <a:custGeom>
            <a:avLst/>
            <a:gdLst/>
            <a:ahLst/>
            <a:cxnLst/>
            <a:rect l="l" t="t" r="r" b="b"/>
            <a:pathLst>
              <a:path w="0" h="33654">
                <a:moveTo>
                  <a:pt x="0" y="33194"/>
                </a:moveTo>
                <a:lnTo>
                  <a:pt x="0" y="0"/>
                </a:lnTo>
              </a:path>
            </a:pathLst>
          </a:custGeom>
          <a:ln w="72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6821371" y="3360685"/>
            <a:ext cx="2165985" cy="0"/>
          </a:xfrm>
          <a:custGeom>
            <a:avLst/>
            <a:gdLst/>
            <a:ahLst/>
            <a:cxnLst/>
            <a:rect l="l" t="t" r="r" b="b"/>
            <a:pathLst>
              <a:path w="2165984" h="0">
                <a:moveTo>
                  <a:pt x="0" y="0"/>
                </a:moveTo>
                <a:lnTo>
                  <a:pt x="2165591" y="0"/>
                </a:lnTo>
              </a:path>
            </a:pathLst>
          </a:custGeom>
          <a:ln w="68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6786343" y="3325509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 h="0">
                <a:moveTo>
                  <a:pt x="0" y="0"/>
                </a:moveTo>
                <a:lnTo>
                  <a:pt x="35028" y="0"/>
                </a:lnTo>
              </a:path>
            </a:pathLst>
          </a:custGeom>
          <a:ln w="68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6803856" y="3108672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 h="0">
                <a:moveTo>
                  <a:pt x="0" y="0"/>
                </a:moveTo>
                <a:lnTo>
                  <a:pt x="17514" y="0"/>
                </a:lnTo>
              </a:path>
            </a:pathLst>
          </a:custGeom>
          <a:ln w="68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6786343" y="2891865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 h="0">
                <a:moveTo>
                  <a:pt x="0" y="0"/>
                </a:moveTo>
                <a:lnTo>
                  <a:pt x="35028" y="0"/>
                </a:lnTo>
              </a:path>
            </a:pathLst>
          </a:custGeom>
          <a:ln w="68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6803856" y="2675028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 h="0">
                <a:moveTo>
                  <a:pt x="0" y="0"/>
                </a:moveTo>
                <a:lnTo>
                  <a:pt x="17514" y="0"/>
                </a:lnTo>
              </a:path>
            </a:pathLst>
          </a:custGeom>
          <a:ln w="68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6786343" y="2458192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 h="0">
                <a:moveTo>
                  <a:pt x="0" y="0"/>
                </a:moveTo>
                <a:lnTo>
                  <a:pt x="35028" y="0"/>
                </a:lnTo>
              </a:path>
            </a:pathLst>
          </a:custGeom>
          <a:ln w="68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/>
          <p:nvPr/>
        </p:nvSpPr>
        <p:spPr>
          <a:xfrm>
            <a:off x="6803856" y="2241375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 h="0">
                <a:moveTo>
                  <a:pt x="0" y="0"/>
                </a:moveTo>
                <a:lnTo>
                  <a:pt x="17514" y="0"/>
                </a:lnTo>
              </a:path>
            </a:pathLst>
          </a:custGeom>
          <a:ln w="68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/>
          <p:cNvSpPr/>
          <p:nvPr/>
        </p:nvSpPr>
        <p:spPr>
          <a:xfrm>
            <a:off x="6786343" y="2024538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 h="0">
                <a:moveTo>
                  <a:pt x="0" y="0"/>
                </a:moveTo>
                <a:lnTo>
                  <a:pt x="35028" y="0"/>
                </a:lnTo>
              </a:path>
            </a:pathLst>
          </a:custGeom>
          <a:ln w="68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/>
          <p:nvPr/>
        </p:nvSpPr>
        <p:spPr>
          <a:xfrm>
            <a:off x="6803856" y="1807701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 h="0">
                <a:moveTo>
                  <a:pt x="0" y="0"/>
                </a:moveTo>
                <a:lnTo>
                  <a:pt x="17514" y="0"/>
                </a:lnTo>
              </a:path>
            </a:pathLst>
          </a:custGeom>
          <a:ln w="68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6786343" y="1590865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 h="0">
                <a:moveTo>
                  <a:pt x="0" y="0"/>
                </a:moveTo>
                <a:lnTo>
                  <a:pt x="35028" y="0"/>
                </a:lnTo>
              </a:path>
            </a:pathLst>
          </a:custGeom>
          <a:ln w="68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6821371" y="1417015"/>
            <a:ext cx="0" cy="1943735"/>
          </a:xfrm>
          <a:custGeom>
            <a:avLst/>
            <a:gdLst/>
            <a:ahLst/>
            <a:cxnLst/>
            <a:rect l="l" t="t" r="r" b="b"/>
            <a:pathLst>
              <a:path w="0" h="1943735">
                <a:moveTo>
                  <a:pt x="0" y="1943670"/>
                </a:moveTo>
                <a:lnTo>
                  <a:pt x="0" y="0"/>
                </a:lnTo>
              </a:path>
            </a:pathLst>
          </a:custGeom>
          <a:ln w="72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/>
          <p:nvPr/>
        </p:nvSpPr>
        <p:spPr>
          <a:xfrm>
            <a:off x="6894551" y="2821522"/>
            <a:ext cx="606425" cy="146050"/>
          </a:xfrm>
          <a:custGeom>
            <a:avLst/>
            <a:gdLst/>
            <a:ahLst/>
            <a:cxnLst/>
            <a:rect l="l" t="t" r="r" b="b"/>
            <a:pathLst>
              <a:path w="606425" h="146050">
                <a:moveTo>
                  <a:pt x="0" y="142608"/>
                </a:moveTo>
                <a:lnTo>
                  <a:pt x="1030" y="140655"/>
                </a:lnTo>
                <a:lnTo>
                  <a:pt x="2061" y="136750"/>
                </a:lnTo>
                <a:lnTo>
                  <a:pt x="3092" y="134797"/>
                </a:lnTo>
                <a:lnTo>
                  <a:pt x="3092" y="133821"/>
                </a:lnTo>
                <a:lnTo>
                  <a:pt x="4123" y="130892"/>
                </a:lnTo>
                <a:lnTo>
                  <a:pt x="5154" y="128940"/>
                </a:lnTo>
                <a:lnTo>
                  <a:pt x="6185" y="128940"/>
                </a:lnTo>
                <a:lnTo>
                  <a:pt x="7215" y="126011"/>
                </a:lnTo>
                <a:lnTo>
                  <a:pt x="7215" y="125034"/>
                </a:lnTo>
                <a:lnTo>
                  <a:pt x="8246" y="126011"/>
                </a:lnTo>
                <a:lnTo>
                  <a:pt x="9267" y="126011"/>
                </a:lnTo>
                <a:lnTo>
                  <a:pt x="10298" y="124058"/>
                </a:lnTo>
                <a:lnTo>
                  <a:pt x="11329" y="125034"/>
                </a:lnTo>
                <a:lnTo>
                  <a:pt x="12359" y="124058"/>
                </a:lnTo>
                <a:lnTo>
                  <a:pt x="13390" y="124058"/>
                </a:lnTo>
                <a:lnTo>
                  <a:pt x="14421" y="124058"/>
                </a:lnTo>
                <a:lnTo>
                  <a:pt x="14421" y="123082"/>
                </a:lnTo>
                <a:lnTo>
                  <a:pt x="15452" y="123082"/>
                </a:lnTo>
                <a:lnTo>
                  <a:pt x="16483" y="120153"/>
                </a:lnTo>
                <a:lnTo>
                  <a:pt x="17514" y="121129"/>
                </a:lnTo>
                <a:lnTo>
                  <a:pt x="18544" y="122106"/>
                </a:lnTo>
                <a:lnTo>
                  <a:pt x="18544" y="119177"/>
                </a:lnTo>
                <a:lnTo>
                  <a:pt x="19575" y="118181"/>
                </a:lnTo>
                <a:lnTo>
                  <a:pt x="20606" y="120153"/>
                </a:lnTo>
                <a:lnTo>
                  <a:pt x="21658" y="121129"/>
                </a:lnTo>
                <a:lnTo>
                  <a:pt x="22688" y="121129"/>
                </a:lnTo>
                <a:lnTo>
                  <a:pt x="22688" y="120153"/>
                </a:lnTo>
                <a:lnTo>
                  <a:pt x="23719" y="122106"/>
                </a:lnTo>
                <a:lnTo>
                  <a:pt x="24750" y="119177"/>
                </a:lnTo>
                <a:lnTo>
                  <a:pt x="25781" y="120153"/>
                </a:lnTo>
                <a:lnTo>
                  <a:pt x="25781" y="117205"/>
                </a:lnTo>
                <a:lnTo>
                  <a:pt x="26812" y="114276"/>
                </a:lnTo>
                <a:lnTo>
                  <a:pt x="27843" y="114276"/>
                </a:lnTo>
                <a:lnTo>
                  <a:pt x="28874" y="113299"/>
                </a:lnTo>
                <a:lnTo>
                  <a:pt x="29904" y="112323"/>
                </a:lnTo>
                <a:lnTo>
                  <a:pt x="29904" y="109394"/>
                </a:lnTo>
                <a:lnTo>
                  <a:pt x="30935" y="107442"/>
                </a:lnTo>
                <a:lnTo>
                  <a:pt x="31966" y="102560"/>
                </a:lnTo>
                <a:lnTo>
                  <a:pt x="32997" y="95726"/>
                </a:lnTo>
                <a:lnTo>
                  <a:pt x="34028" y="89868"/>
                </a:lnTo>
                <a:lnTo>
                  <a:pt x="34028" y="81081"/>
                </a:lnTo>
                <a:lnTo>
                  <a:pt x="35059" y="67413"/>
                </a:lnTo>
                <a:lnTo>
                  <a:pt x="36089" y="50787"/>
                </a:lnTo>
                <a:lnTo>
                  <a:pt x="37120" y="28332"/>
                </a:lnTo>
                <a:lnTo>
                  <a:pt x="38151" y="11735"/>
                </a:lnTo>
                <a:lnTo>
                  <a:pt x="38151" y="0"/>
                </a:lnTo>
                <a:lnTo>
                  <a:pt x="39182" y="5877"/>
                </a:lnTo>
                <a:lnTo>
                  <a:pt x="40203" y="12711"/>
                </a:lnTo>
                <a:lnTo>
                  <a:pt x="41233" y="31261"/>
                </a:lnTo>
                <a:lnTo>
                  <a:pt x="41233" y="46882"/>
                </a:lnTo>
                <a:lnTo>
                  <a:pt x="42264" y="59573"/>
                </a:lnTo>
                <a:lnTo>
                  <a:pt x="43295" y="69366"/>
                </a:lnTo>
                <a:lnTo>
                  <a:pt x="44326" y="68389"/>
                </a:lnTo>
                <a:lnTo>
                  <a:pt x="45357" y="65461"/>
                </a:lnTo>
                <a:lnTo>
                  <a:pt x="45357" y="56645"/>
                </a:lnTo>
                <a:lnTo>
                  <a:pt x="46388" y="44929"/>
                </a:lnTo>
                <a:lnTo>
                  <a:pt x="47418" y="28332"/>
                </a:lnTo>
                <a:lnTo>
                  <a:pt x="48449" y="19545"/>
                </a:lnTo>
                <a:lnTo>
                  <a:pt x="48449" y="15640"/>
                </a:lnTo>
                <a:lnTo>
                  <a:pt x="49480" y="32237"/>
                </a:lnTo>
                <a:lnTo>
                  <a:pt x="50511" y="47858"/>
                </a:lnTo>
                <a:lnTo>
                  <a:pt x="51542" y="61555"/>
                </a:lnTo>
                <a:lnTo>
                  <a:pt x="52573" y="74247"/>
                </a:lnTo>
                <a:lnTo>
                  <a:pt x="52573" y="84010"/>
                </a:lnTo>
                <a:lnTo>
                  <a:pt x="53604" y="89868"/>
                </a:lnTo>
                <a:lnTo>
                  <a:pt x="54634" y="89868"/>
                </a:lnTo>
                <a:lnTo>
                  <a:pt x="55665" y="92797"/>
                </a:lnTo>
                <a:lnTo>
                  <a:pt x="56696" y="90844"/>
                </a:lnTo>
                <a:lnTo>
                  <a:pt x="56696" y="79129"/>
                </a:lnTo>
                <a:lnTo>
                  <a:pt x="57727" y="68389"/>
                </a:lnTo>
                <a:lnTo>
                  <a:pt x="58758" y="65461"/>
                </a:lnTo>
                <a:lnTo>
                  <a:pt x="59789" y="76200"/>
                </a:lnTo>
                <a:lnTo>
                  <a:pt x="59789" y="81081"/>
                </a:lnTo>
                <a:lnTo>
                  <a:pt x="60819" y="83034"/>
                </a:lnTo>
                <a:lnTo>
                  <a:pt x="61840" y="85963"/>
                </a:lnTo>
                <a:lnTo>
                  <a:pt x="62871" y="91821"/>
                </a:lnTo>
                <a:lnTo>
                  <a:pt x="63902" y="96702"/>
                </a:lnTo>
                <a:lnTo>
                  <a:pt x="63902" y="103536"/>
                </a:lnTo>
                <a:lnTo>
                  <a:pt x="64933" y="105489"/>
                </a:lnTo>
                <a:lnTo>
                  <a:pt x="65963" y="104513"/>
                </a:lnTo>
                <a:lnTo>
                  <a:pt x="66994" y="106465"/>
                </a:lnTo>
                <a:lnTo>
                  <a:pt x="66994" y="99631"/>
                </a:lnTo>
                <a:lnTo>
                  <a:pt x="68025" y="92797"/>
                </a:lnTo>
                <a:lnTo>
                  <a:pt x="69056" y="91821"/>
                </a:lnTo>
                <a:lnTo>
                  <a:pt x="70087" y="91821"/>
                </a:lnTo>
                <a:lnTo>
                  <a:pt x="71118" y="86939"/>
                </a:lnTo>
                <a:lnTo>
                  <a:pt x="71118" y="75224"/>
                </a:lnTo>
                <a:lnTo>
                  <a:pt x="72148" y="48834"/>
                </a:lnTo>
                <a:lnTo>
                  <a:pt x="73179" y="31261"/>
                </a:lnTo>
                <a:lnTo>
                  <a:pt x="74210" y="21498"/>
                </a:lnTo>
                <a:lnTo>
                  <a:pt x="74210" y="24427"/>
                </a:lnTo>
                <a:lnTo>
                  <a:pt x="75241" y="31261"/>
                </a:lnTo>
                <a:lnTo>
                  <a:pt x="76272" y="40047"/>
                </a:lnTo>
                <a:lnTo>
                  <a:pt x="77303" y="60550"/>
                </a:lnTo>
                <a:lnTo>
                  <a:pt x="78334" y="75224"/>
                </a:lnTo>
                <a:lnTo>
                  <a:pt x="78334" y="88892"/>
                </a:lnTo>
                <a:lnTo>
                  <a:pt x="79364" y="98655"/>
                </a:lnTo>
                <a:lnTo>
                  <a:pt x="80395" y="102560"/>
                </a:lnTo>
                <a:lnTo>
                  <a:pt x="81426" y="103536"/>
                </a:lnTo>
                <a:lnTo>
                  <a:pt x="81426" y="106465"/>
                </a:lnTo>
                <a:lnTo>
                  <a:pt x="82447" y="111347"/>
                </a:lnTo>
                <a:lnTo>
                  <a:pt x="83477" y="116228"/>
                </a:lnTo>
                <a:lnTo>
                  <a:pt x="84508" y="121129"/>
                </a:lnTo>
                <a:lnTo>
                  <a:pt x="85539" y="122106"/>
                </a:lnTo>
                <a:lnTo>
                  <a:pt x="85539" y="126987"/>
                </a:lnTo>
                <a:lnTo>
                  <a:pt x="86570" y="125034"/>
                </a:lnTo>
                <a:lnTo>
                  <a:pt x="87632" y="125034"/>
                </a:lnTo>
                <a:lnTo>
                  <a:pt x="88663" y="123082"/>
                </a:lnTo>
                <a:lnTo>
                  <a:pt x="88663" y="122106"/>
                </a:lnTo>
                <a:lnTo>
                  <a:pt x="89693" y="123082"/>
                </a:lnTo>
                <a:lnTo>
                  <a:pt x="90724" y="126011"/>
                </a:lnTo>
                <a:lnTo>
                  <a:pt x="91755" y="126011"/>
                </a:lnTo>
                <a:lnTo>
                  <a:pt x="92776" y="126011"/>
                </a:lnTo>
                <a:lnTo>
                  <a:pt x="93807" y="125034"/>
                </a:lnTo>
                <a:lnTo>
                  <a:pt x="94837" y="125034"/>
                </a:lnTo>
                <a:lnTo>
                  <a:pt x="95868" y="126011"/>
                </a:lnTo>
                <a:lnTo>
                  <a:pt x="95868" y="126987"/>
                </a:lnTo>
                <a:lnTo>
                  <a:pt x="96899" y="126987"/>
                </a:lnTo>
                <a:lnTo>
                  <a:pt x="97930" y="129916"/>
                </a:lnTo>
                <a:lnTo>
                  <a:pt x="98961" y="130892"/>
                </a:lnTo>
                <a:lnTo>
                  <a:pt x="99992" y="131869"/>
                </a:lnTo>
                <a:lnTo>
                  <a:pt x="99992" y="134797"/>
                </a:lnTo>
                <a:lnTo>
                  <a:pt x="101022" y="134797"/>
                </a:lnTo>
                <a:lnTo>
                  <a:pt x="102053" y="134797"/>
                </a:lnTo>
                <a:lnTo>
                  <a:pt x="103084" y="134797"/>
                </a:lnTo>
                <a:lnTo>
                  <a:pt x="103084" y="135774"/>
                </a:lnTo>
                <a:lnTo>
                  <a:pt x="104115" y="134797"/>
                </a:lnTo>
                <a:lnTo>
                  <a:pt x="105146" y="135774"/>
                </a:lnTo>
                <a:lnTo>
                  <a:pt x="106177" y="135774"/>
                </a:lnTo>
                <a:lnTo>
                  <a:pt x="107208" y="136750"/>
                </a:lnTo>
                <a:lnTo>
                  <a:pt x="107208" y="135774"/>
                </a:lnTo>
                <a:lnTo>
                  <a:pt x="108238" y="136750"/>
                </a:lnTo>
                <a:lnTo>
                  <a:pt x="109269" y="136750"/>
                </a:lnTo>
                <a:lnTo>
                  <a:pt x="110300" y="135774"/>
                </a:lnTo>
                <a:lnTo>
                  <a:pt x="110300" y="137726"/>
                </a:lnTo>
                <a:lnTo>
                  <a:pt x="111331" y="137726"/>
                </a:lnTo>
                <a:lnTo>
                  <a:pt x="112362" y="135774"/>
                </a:lnTo>
                <a:lnTo>
                  <a:pt x="113382" y="136750"/>
                </a:lnTo>
                <a:lnTo>
                  <a:pt x="114413" y="137726"/>
                </a:lnTo>
                <a:lnTo>
                  <a:pt x="115444" y="136750"/>
                </a:lnTo>
                <a:lnTo>
                  <a:pt x="116475" y="135774"/>
                </a:lnTo>
                <a:lnTo>
                  <a:pt x="117506" y="137726"/>
                </a:lnTo>
                <a:lnTo>
                  <a:pt x="117506" y="138703"/>
                </a:lnTo>
                <a:lnTo>
                  <a:pt x="118537" y="137726"/>
                </a:lnTo>
                <a:lnTo>
                  <a:pt x="119567" y="136750"/>
                </a:lnTo>
                <a:lnTo>
                  <a:pt x="120598" y="138703"/>
                </a:lnTo>
                <a:lnTo>
                  <a:pt x="121629" y="136750"/>
                </a:lnTo>
                <a:lnTo>
                  <a:pt x="122660" y="138703"/>
                </a:lnTo>
                <a:lnTo>
                  <a:pt x="123691" y="136750"/>
                </a:lnTo>
                <a:lnTo>
                  <a:pt x="123691" y="138703"/>
                </a:lnTo>
                <a:lnTo>
                  <a:pt x="124722" y="137726"/>
                </a:lnTo>
                <a:lnTo>
                  <a:pt x="125752" y="137726"/>
                </a:lnTo>
                <a:lnTo>
                  <a:pt x="126783" y="136750"/>
                </a:lnTo>
                <a:lnTo>
                  <a:pt x="127814" y="135774"/>
                </a:lnTo>
                <a:lnTo>
                  <a:pt x="128845" y="135774"/>
                </a:lnTo>
                <a:lnTo>
                  <a:pt x="129876" y="135774"/>
                </a:lnTo>
                <a:lnTo>
                  <a:pt x="130907" y="136750"/>
                </a:lnTo>
                <a:lnTo>
                  <a:pt x="130907" y="138703"/>
                </a:lnTo>
                <a:lnTo>
                  <a:pt x="131938" y="139679"/>
                </a:lnTo>
                <a:lnTo>
                  <a:pt x="132968" y="139679"/>
                </a:lnTo>
                <a:lnTo>
                  <a:pt x="133999" y="138703"/>
                </a:lnTo>
                <a:lnTo>
                  <a:pt x="133999" y="140655"/>
                </a:lnTo>
                <a:lnTo>
                  <a:pt x="135020" y="139679"/>
                </a:lnTo>
                <a:lnTo>
                  <a:pt x="136051" y="140655"/>
                </a:lnTo>
                <a:lnTo>
                  <a:pt x="137081" y="139679"/>
                </a:lnTo>
                <a:lnTo>
                  <a:pt x="138112" y="139679"/>
                </a:lnTo>
                <a:lnTo>
                  <a:pt x="139143" y="139679"/>
                </a:lnTo>
                <a:lnTo>
                  <a:pt x="140174" y="139679"/>
                </a:lnTo>
                <a:lnTo>
                  <a:pt x="141205" y="139679"/>
                </a:lnTo>
                <a:lnTo>
                  <a:pt x="141205" y="140655"/>
                </a:lnTo>
                <a:lnTo>
                  <a:pt x="142236" y="139679"/>
                </a:lnTo>
                <a:lnTo>
                  <a:pt x="143267" y="139679"/>
                </a:lnTo>
                <a:lnTo>
                  <a:pt x="144297" y="140655"/>
                </a:lnTo>
                <a:lnTo>
                  <a:pt x="145328" y="140655"/>
                </a:lnTo>
                <a:lnTo>
                  <a:pt x="146359" y="140655"/>
                </a:lnTo>
                <a:lnTo>
                  <a:pt x="147390" y="140655"/>
                </a:lnTo>
                <a:lnTo>
                  <a:pt x="148421" y="139679"/>
                </a:lnTo>
                <a:lnTo>
                  <a:pt x="153596" y="139679"/>
                </a:lnTo>
                <a:lnTo>
                  <a:pt x="154626" y="141632"/>
                </a:lnTo>
                <a:lnTo>
                  <a:pt x="154626" y="140655"/>
                </a:lnTo>
                <a:lnTo>
                  <a:pt x="155657" y="141632"/>
                </a:lnTo>
                <a:lnTo>
                  <a:pt x="156688" y="141632"/>
                </a:lnTo>
                <a:lnTo>
                  <a:pt x="157719" y="140655"/>
                </a:lnTo>
                <a:lnTo>
                  <a:pt x="158750" y="139679"/>
                </a:lnTo>
                <a:lnTo>
                  <a:pt x="159781" y="141632"/>
                </a:lnTo>
                <a:lnTo>
                  <a:pt x="160812" y="141632"/>
                </a:lnTo>
                <a:lnTo>
                  <a:pt x="161842" y="141632"/>
                </a:lnTo>
                <a:lnTo>
                  <a:pt x="162873" y="142608"/>
                </a:lnTo>
                <a:lnTo>
                  <a:pt x="163904" y="141632"/>
                </a:lnTo>
                <a:lnTo>
                  <a:pt x="164935" y="141632"/>
                </a:lnTo>
                <a:lnTo>
                  <a:pt x="164935" y="140655"/>
                </a:lnTo>
                <a:lnTo>
                  <a:pt x="165955" y="141632"/>
                </a:lnTo>
                <a:lnTo>
                  <a:pt x="166986" y="141632"/>
                </a:lnTo>
                <a:lnTo>
                  <a:pt x="168017" y="141632"/>
                </a:lnTo>
                <a:lnTo>
                  <a:pt x="169048" y="141632"/>
                </a:lnTo>
                <a:lnTo>
                  <a:pt x="170079" y="141632"/>
                </a:lnTo>
                <a:lnTo>
                  <a:pt x="171110" y="140655"/>
                </a:lnTo>
                <a:lnTo>
                  <a:pt x="171110" y="141632"/>
                </a:lnTo>
                <a:lnTo>
                  <a:pt x="172141" y="141632"/>
                </a:lnTo>
                <a:lnTo>
                  <a:pt x="173171" y="140655"/>
                </a:lnTo>
                <a:lnTo>
                  <a:pt x="174202" y="141632"/>
                </a:lnTo>
                <a:lnTo>
                  <a:pt x="174202" y="142608"/>
                </a:lnTo>
                <a:lnTo>
                  <a:pt x="175233" y="141632"/>
                </a:lnTo>
                <a:lnTo>
                  <a:pt x="176264" y="142608"/>
                </a:lnTo>
                <a:lnTo>
                  <a:pt x="177295" y="142608"/>
                </a:lnTo>
                <a:lnTo>
                  <a:pt x="178326" y="142608"/>
                </a:lnTo>
                <a:lnTo>
                  <a:pt x="178326" y="141632"/>
                </a:lnTo>
                <a:lnTo>
                  <a:pt x="179356" y="141632"/>
                </a:lnTo>
                <a:lnTo>
                  <a:pt x="180387" y="141632"/>
                </a:lnTo>
                <a:lnTo>
                  <a:pt x="181418" y="142608"/>
                </a:lnTo>
                <a:lnTo>
                  <a:pt x="181418" y="140655"/>
                </a:lnTo>
                <a:lnTo>
                  <a:pt x="182449" y="141632"/>
                </a:lnTo>
                <a:lnTo>
                  <a:pt x="183480" y="141632"/>
                </a:lnTo>
                <a:lnTo>
                  <a:pt x="184511" y="141632"/>
                </a:lnTo>
                <a:lnTo>
                  <a:pt x="185542" y="141632"/>
                </a:lnTo>
                <a:lnTo>
                  <a:pt x="186572" y="141632"/>
                </a:lnTo>
                <a:lnTo>
                  <a:pt x="187593" y="140655"/>
                </a:lnTo>
                <a:lnTo>
                  <a:pt x="187593" y="142608"/>
                </a:lnTo>
                <a:lnTo>
                  <a:pt x="188624" y="140655"/>
                </a:lnTo>
                <a:lnTo>
                  <a:pt x="189655" y="141632"/>
                </a:lnTo>
                <a:lnTo>
                  <a:pt x="190685" y="141632"/>
                </a:lnTo>
                <a:lnTo>
                  <a:pt x="190685" y="142608"/>
                </a:lnTo>
                <a:lnTo>
                  <a:pt x="191716" y="141632"/>
                </a:lnTo>
                <a:lnTo>
                  <a:pt x="192747" y="142608"/>
                </a:lnTo>
                <a:lnTo>
                  <a:pt x="193778" y="142608"/>
                </a:lnTo>
                <a:lnTo>
                  <a:pt x="193778" y="141632"/>
                </a:lnTo>
                <a:lnTo>
                  <a:pt x="194809" y="141632"/>
                </a:lnTo>
                <a:lnTo>
                  <a:pt x="195840" y="141632"/>
                </a:lnTo>
                <a:lnTo>
                  <a:pt x="196871" y="142608"/>
                </a:lnTo>
                <a:lnTo>
                  <a:pt x="196871" y="141632"/>
                </a:lnTo>
                <a:lnTo>
                  <a:pt x="197901" y="142608"/>
                </a:lnTo>
                <a:lnTo>
                  <a:pt x="198932" y="141632"/>
                </a:lnTo>
                <a:lnTo>
                  <a:pt x="199963" y="142608"/>
                </a:lnTo>
                <a:lnTo>
                  <a:pt x="199963" y="141632"/>
                </a:lnTo>
                <a:lnTo>
                  <a:pt x="200994" y="142608"/>
                </a:lnTo>
                <a:lnTo>
                  <a:pt x="202025" y="141632"/>
                </a:lnTo>
                <a:lnTo>
                  <a:pt x="203056" y="141632"/>
                </a:lnTo>
                <a:lnTo>
                  <a:pt x="204086" y="141632"/>
                </a:lnTo>
                <a:lnTo>
                  <a:pt x="204086" y="142608"/>
                </a:lnTo>
                <a:lnTo>
                  <a:pt x="205117" y="142608"/>
                </a:lnTo>
                <a:lnTo>
                  <a:pt x="206148" y="142608"/>
                </a:lnTo>
                <a:lnTo>
                  <a:pt x="207179" y="142608"/>
                </a:lnTo>
                <a:lnTo>
                  <a:pt x="208200" y="141632"/>
                </a:lnTo>
                <a:lnTo>
                  <a:pt x="209230" y="141632"/>
                </a:lnTo>
                <a:lnTo>
                  <a:pt x="210261" y="141632"/>
                </a:lnTo>
                <a:lnTo>
                  <a:pt x="210261" y="142608"/>
                </a:lnTo>
                <a:lnTo>
                  <a:pt x="211292" y="141632"/>
                </a:lnTo>
                <a:lnTo>
                  <a:pt x="212323" y="142608"/>
                </a:lnTo>
                <a:lnTo>
                  <a:pt x="213354" y="142608"/>
                </a:lnTo>
                <a:lnTo>
                  <a:pt x="214385" y="143584"/>
                </a:lnTo>
                <a:lnTo>
                  <a:pt x="215415" y="142608"/>
                </a:lnTo>
                <a:lnTo>
                  <a:pt x="216446" y="142608"/>
                </a:lnTo>
                <a:lnTo>
                  <a:pt x="217477" y="143584"/>
                </a:lnTo>
                <a:lnTo>
                  <a:pt x="218508" y="142608"/>
                </a:lnTo>
                <a:lnTo>
                  <a:pt x="219559" y="141632"/>
                </a:lnTo>
                <a:lnTo>
                  <a:pt x="219559" y="142608"/>
                </a:lnTo>
                <a:lnTo>
                  <a:pt x="220590" y="141632"/>
                </a:lnTo>
                <a:lnTo>
                  <a:pt x="221621" y="142608"/>
                </a:lnTo>
                <a:lnTo>
                  <a:pt x="222652" y="141632"/>
                </a:lnTo>
                <a:lnTo>
                  <a:pt x="223683" y="141632"/>
                </a:lnTo>
                <a:lnTo>
                  <a:pt x="224714" y="142608"/>
                </a:lnTo>
                <a:lnTo>
                  <a:pt x="225745" y="142608"/>
                </a:lnTo>
                <a:lnTo>
                  <a:pt x="226775" y="142608"/>
                </a:lnTo>
                <a:lnTo>
                  <a:pt x="227806" y="141632"/>
                </a:lnTo>
                <a:lnTo>
                  <a:pt x="228837" y="141632"/>
                </a:lnTo>
                <a:lnTo>
                  <a:pt x="229868" y="141632"/>
                </a:lnTo>
                <a:lnTo>
                  <a:pt x="230899" y="140655"/>
                </a:lnTo>
                <a:lnTo>
                  <a:pt x="231930" y="142608"/>
                </a:lnTo>
                <a:lnTo>
                  <a:pt x="232960" y="142608"/>
                </a:lnTo>
                <a:lnTo>
                  <a:pt x="233991" y="141632"/>
                </a:lnTo>
                <a:lnTo>
                  <a:pt x="235022" y="141632"/>
                </a:lnTo>
                <a:lnTo>
                  <a:pt x="236053" y="142608"/>
                </a:lnTo>
                <a:lnTo>
                  <a:pt x="237084" y="141632"/>
                </a:lnTo>
                <a:lnTo>
                  <a:pt x="238115" y="142608"/>
                </a:lnTo>
                <a:lnTo>
                  <a:pt x="238115" y="140655"/>
                </a:lnTo>
                <a:lnTo>
                  <a:pt x="239135" y="141632"/>
                </a:lnTo>
                <a:lnTo>
                  <a:pt x="240166" y="141632"/>
                </a:lnTo>
                <a:lnTo>
                  <a:pt x="241197" y="141632"/>
                </a:lnTo>
                <a:lnTo>
                  <a:pt x="242228" y="141632"/>
                </a:lnTo>
                <a:lnTo>
                  <a:pt x="243259" y="140655"/>
                </a:lnTo>
                <a:lnTo>
                  <a:pt x="244289" y="140655"/>
                </a:lnTo>
                <a:lnTo>
                  <a:pt x="245320" y="141632"/>
                </a:lnTo>
                <a:lnTo>
                  <a:pt x="246351" y="141632"/>
                </a:lnTo>
                <a:lnTo>
                  <a:pt x="247382" y="141632"/>
                </a:lnTo>
                <a:lnTo>
                  <a:pt x="248413" y="141632"/>
                </a:lnTo>
                <a:lnTo>
                  <a:pt x="249444" y="141632"/>
                </a:lnTo>
                <a:lnTo>
                  <a:pt x="250475" y="140655"/>
                </a:lnTo>
                <a:lnTo>
                  <a:pt x="251505" y="141632"/>
                </a:lnTo>
                <a:lnTo>
                  <a:pt x="252536" y="140655"/>
                </a:lnTo>
                <a:lnTo>
                  <a:pt x="253567" y="141632"/>
                </a:lnTo>
                <a:lnTo>
                  <a:pt x="254598" y="141632"/>
                </a:lnTo>
                <a:lnTo>
                  <a:pt x="255629" y="141632"/>
                </a:lnTo>
                <a:lnTo>
                  <a:pt x="256660" y="140655"/>
                </a:lnTo>
                <a:lnTo>
                  <a:pt x="257690" y="140655"/>
                </a:lnTo>
                <a:lnTo>
                  <a:pt x="258721" y="141632"/>
                </a:lnTo>
                <a:lnTo>
                  <a:pt x="259752" y="140655"/>
                </a:lnTo>
                <a:lnTo>
                  <a:pt x="260773" y="141632"/>
                </a:lnTo>
                <a:lnTo>
                  <a:pt x="261804" y="141632"/>
                </a:lnTo>
                <a:lnTo>
                  <a:pt x="262834" y="141632"/>
                </a:lnTo>
                <a:lnTo>
                  <a:pt x="263865" y="140655"/>
                </a:lnTo>
                <a:lnTo>
                  <a:pt x="264896" y="140655"/>
                </a:lnTo>
                <a:lnTo>
                  <a:pt x="264896" y="141632"/>
                </a:lnTo>
                <a:lnTo>
                  <a:pt x="265927" y="141632"/>
                </a:lnTo>
                <a:lnTo>
                  <a:pt x="266958" y="141632"/>
                </a:lnTo>
                <a:lnTo>
                  <a:pt x="267989" y="141632"/>
                </a:lnTo>
                <a:lnTo>
                  <a:pt x="269019" y="140655"/>
                </a:lnTo>
                <a:lnTo>
                  <a:pt x="270050" y="140655"/>
                </a:lnTo>
                <a:lnTo>
                  <a:pt x="271081" y="141632"/>
                </a:lnTo>
                <a:lnTo>
                  <a:pt x="271081" y="140655"/>
                </a:lnTo>
                <a:lnTo>
                  <a:pt x="272112" y="140655"/>
                </a:lnTo>
                <a:lnTo>
                  <a:pt x="273143" y="141632"/>
                </a:lnTo>
                <a:lnTo>
                  <a:pt x="274174" y="141632"/>
                </a:lnTo>
                <a:lnTo>
                  <a:pt x="274174" y="140655"/>
                </a:lnTo>
                <a:lnTo>
                  <a:pt x="275205" y="140655"/>
                </a:lnTo>
                <a:lnTo>
                  <a:pt x="276235" y="140655"/>
                </a:lnTo>
                <a:lnTo>
                  <a:pt x="277266" y="141632"/>
                </a:lnTo>
                <a:lnTo>
                  <a:pt x="277266" y="142608"/>
                </a:lnTo>
                <a:lnTo>
                  <a:pt x="278297" y="140655"/>
                </a:lnTo>
                <a:lnTo>
                  <a:pt x="279328" y="141632"/>
                </a:lnTo>
                <a:lnTo>
                  <a:pt x="280359" y="141632"/>
                </a:lnTo>
                <a:lnTo>
                  <a:pt x="281379" y="140655"/>
                </a:lnTo>
                <a:lnTo>
                  <a:pt x="282410" y="141632"/>
                </a:lnTo>
                <a:lnTo>
                  <a:pt x="283441" y="141632"/>
                </a:lnTo>
                <a:lnTo>
                  <a:pt x="284472" y="142608"/>
                </a:lnTo>
                <a:lnTo>
                  <a:pt x="285534" y="141632"/>
                </a:lnTo>
                <a:lnTo>
                  <a:pt x="285534" y="142608"/>
                </a:lnTo>
                <a:lnTo>
                  <a:pt x="286564" y="142608"/>
                </a:lnTo>
                <a:lnTo>
                  <a:pt x="287595" y="142608"/>
                </a:lnTo>
                <a:lnTo>
                  <a:pt x="288626" y="143584"/>
                </a:lnTo>
                <a:lnTo>
                  <a:pt x="289657" y="143584"/>
                </a:lnTo>
                <a:lnTo>
                  <a:pt x="290688" y="143584"/>
                </a:lnTo>
                <a:lnTo>
                  <a:pt x="291708" y="143584"/>
                </a:lnTo>
                <a:lnTo>
                  <a:pt x="292739" y="143584"/>
                </a:lnTo>
                <a:lnTo>
                  <a:pt x="293770" y="143584"/>
                </a:lnTo>
                <a:lnTo>
                  <a:pt x="294801" y="142608"/>
                </a:lnTo>
                <a:lnTo>
                  <a:pt x="294801" y="143584"/>
                </a:lnTo>
                <a:lnTo>
                  <a:pt x="295832" y="144560"/>
                </a:lnTo>
                <a:lnTo>
                  <a:pt x="296863" y="143584"/>
                </a:lnTo>
                <a:lnTo>
                  <a:pt x="297893" y="143584"/>
                </a:lnTo>
                <a:lnTo>
                  <a:pt x="298924" y="143584"/>
                </a:lnTo>
                <a:lnTo>
                  <a:pt x="299955" y="144560"/>
                </a:lnTo>
                <a:lnTo>
                  <a:pt x="300986" y="144560"/>
                </a:lnTo>
                <a:lnTo>
                  <a:pt x="302017" y="144560"/>
                </a:lnTo>
                <a:lnTo>
                  <a:pt x="303048" y="144560"/>
                </a:lnTo>
                <a:lnTo>
                  <a:pt x="304079" y="145537"/>
                </a:lnTo>
                <a:lnTo>
                  <a:pt x="305109" y="144560"/>
                </a:lnTo>
                <a:lnTo>
                  <a:pt x="306140" y="144560"/>
                </a:lnTo>
                <a:lnTo>
                  <a:pt x="307171" y="145537"/>
                </a:lnTo>
                <a:lnTo>
                  <a:pt x="308202" y="145537"/>
                </a:lnTo>
                <a:lnTo>
                  <a:pt x="309233" y="144560"/>
                </a:lnTo>
                <a:lnTo>
                  <a:pt x="309233" y="145537"/>
                </a:lnTo>
                <a:lnTo>
                  <a:pt x="310264" y="145537"/>
                </a:lnTo>
                <a:lnTo>
                  <a:pt x="311295" y="143584"/>
                </a:lnTo>
                <a:lnTo>
                  <a:pt x="312315" y="145537"/>
                </a:lnTo>
                <a:lnTo>
                  <a:pt x="313346" y="144560"/>
                </a:lnTo>
                <a:lnTo>
                  <a:pt x="314377" y="144560"/>
                </a:lnTo>
                <a:lnTo>
                  <a:pt x="315408" y="145537"/>
                </a:lnTo>
                <a:lnTo>
                  <a:pt x="315408" y="144560"/>
                </a:lnTo>
                <a:lnTo>
                  <a:pt x="320562" y="144560"/>
                </a:lnTo>
                <a:lnTo>
                  <a:pt x="321593" y="145537"/>
                </a:lnTo>
                <a:lnTo>
                  <a:pt x="322624" y="143584"/>
                </a:lnTo>
                <a:lnTo>
                  <a:pt x="323654" y="143584"/>
                </a:lnTo>
                <a:lnTo>
                  <a:pt x="323654" y="144560"/>
                </a:lnTo>
                <a:lnTo>
                  <a:pt x="324685" y="145537"/>
                </a:lnTo>
                <a:lnTo>
                  <a:pt x="325716" y="144560"/>
                </a:lnTo>
                <a:lnTo>
                  <a:pt x="326747" y="144560"/>
                </a:lnTo>
                <a:lnTo>
                  <a:pt x="327778" y="144560"/>
                </a:lnTo>
                <a:lnTo>
                  <a:pt x="328809" y="144560"/>
                </a:lnTo>
                <a:lnTo>
                  <a:pt x="329839" y="143584"/>
                </a:lnTo>
                <a:lnTo>
                  <a:pt x="330870" y="143584"/>
                </a:lnTo>
                <a:lnTo>
                  <a:pt x="331901" y="144560"/>
                </a:lnTo>
                <a:lnTo>
                  <a:pt x="331901" y="143584"/>
                </a:lnTo>
                <a:lnTo>
                  <a:pt x="332932" y="143584"/>
                </a:lnTo>
                <a:lnTo>
                  <a:pt x="333953" y="143584"/>
                </a:lnTo>
                <a:lnTo>
                  <a:pt x="334983" y="144560"/>
                </a:lnTo>
                <a:lnTo>
                  <a:pt x="336014" y="143584"/>
                </a:lnTo>
                <a:lnTo>
                  <a:pt x="337045" y="144560"/>
                </a:lnTo>
                <a:lnTo>
                  <a:pt x="338076" y="143584"/>
                </a:lnTo>
                <a:lnTo>
                  <a:pt x="339107" y="144560"/>
                </a:lnTo>
                <a:lnTo>
                  <a:pt x="340138" y="143584"/>
                </a:lnTo>
                <a:lnTo>
                  <a:pt x="341168" y="142608"/>
                </a:lnTo>
                <a:lnTo>
                  <a:pt x="342199" y="142608"/>
                </a:lnTo>
                <a:lnTo>
                  <a:pt x="343230" y="143584"/>
                </a:lnTo>
                <a:lnTo>
                  <a:pt x="343230" y="142608"/>
                </a:lnTo>
                <a:lnTo>
                  <a:pt x="344261" y="141632"/>
                </a:lnTo>
                <a:lnTo>
                  <a:pt x="345292" y="141632"/>
                </a:lnTo>
                <a:lnTo>
                  <a:pt x="346323" y="141632"/>
                </a:lnTo>
                <a:lnTo>
                  <a:pt x="347354" y="140655"/>
                </a:lnTo>
                <a:lnTo>
                  <a:pt x="348384" y="141632"/>
                </a:lnTo>
                <a:lnTo>
                  <a:pt x="349415" y="141632"/>
                </a:lnTo>
                <a:lnTo>
                  <a:pt x="350446" y="140655"/>
                </a:lnTo>
                <a:lnTo>
                  <a:pt x="351498" y="142608"/>
                </a:lnTo>
                <a:lnTo>
                  <a:pt x="352528" y="142608"/>
                </a:lnTo>
                <a:lnTo>
                  <a:pt x="353559" y="142608"/>
                </a:lnTo>
                <a:lnTo>
                  <a:pt x="354590" y="141632"/>
                </a:lnTo>
                <a:lnTo>
                  <a:pt x="354590" y="143584"/>
                </a:lnTo>
                <a:lnTo>
                  <a:pt x="355621" y="142608"/>
                </a:lnTo>
                <a:lnTo>
                  <a:pt x="356652" y="141632"/>
                </a:lnTo>
                <a:lnTo>
                  <a:pt x="356652" y="143584"/>
                </a:lnTo>
                <a:lnTo>
                  <a:pt x="357683" y="142608"/>
                </a:lnTo>
                <a:lnTo>
                  <a:pt x="358713" y="142608"/>
                </a:lnTo>
                <a:lnTo>
                  <a:pt x="359744" y="144560"/>
                </a:lnTo>
                <a:lnTo>
                  <a:pt x="359744" y="143584"/>
                </a:lnTo>
                <a:lnTo>
                  <a:pt x="360775" y="143584"/>
                </a:lnTo>
                <a:lnTo>
                  <a:pt x="361806" y="142608"/>
                </a:lnTo>
                <a:lnTo>
                  <a:pt x="362837" y="143584"/>
                </a:lnTo>
                <a:lnTo>
                  <a:pt x="363868" y="142608"/>
                </a:lnTo>
                <a:lnTo>
                  <a:pt x="364888" y="142608"/>
                </a:lnTo>
                <a:lnTo>
                  <a:pt x="365919" y="143584"/>
                </a:lnTo>
                <a:lnTo>
                  <a:pt x="366950" y="143584"/>
                </a:lnTo>
                <a:lnTo>
                  <a:pt x="367981" y="142608"/>
                </a:lnTo>
                <a:lnTo>
                  <a:pt x="367981" y="143584"/>
                </a:lnTo>
                <a:lnTo>
                  <a:pt x="369012" y="143584"/>
                </a:lnTo>
                <a:lnTo>
                  <a:pt x="370042" y="144560"/>
                </a:lnTo>
                <a:lnTo>
                  <a:pt x="371073" y="143584"/>
                </a:lnTo>
                <a:lnTo>
                  <a:pt x="372104" y="142608"/>
                </a:lnTo>
                <a:lnTo>
                  <a:pt x="373135" y="143584"/>
                </a:lnTo>
                <a:lnTo>
                  <a:pt x="374166" y="143584"/>
                </a:lnTo>
                <a:lnTo>
                  <a:pt x="375197" y="143584"/>
                </a:lnTo>
                <a:lnTo>
                  <a:pt x="376228" y="144560"/>
                </a:lnTo>
                <a:lnTo>
                  <a:pt x="376228" y="143584"/>
                </a:lnTo>
                <a:lnTo>
                  <a:pt x="377258" y="144560"/>
                </a:lnTo>
                <a:lnTo>
                  <a:pt x="378289" y="143584"/>
                </a:lnTo>
                <a:lnTo>
                  <a:pt x="378289" y="144560"/>
                </a:lnTo>
                <a:lnTo>
                  <a:pt x="379320" y="144560"/>
                </a:lnTo>
                <a:lnTo>
                  <a:pt x="380351" y="144560"/>
                </a:lnTo>
                <a:lnTo>
                  <a:pt x="381382" y="144560"/>
                </a:lnTo>
                <a:lnTo>
                  <a:pt x="382413" y="143584"/>
                </a:lnTo>
                <a:lnTo>
                  <a:pt x="383443" y="144560"/>
                </a:lnTo>
                <a:lnTo>
                  <a:pt x="384474" y="144560"/>
                </a:lnTo>
                <a:lnTo>
                  <a:pt x="385505" y="144560"/>
                </a:lnTo>
                <a:lnTo>
                  <a:pt x="386526" y="144560"/>
                </a:lnTo>
                <a:lnTo>
                  <a:pt x="387557" y="143584"/>
                </a:lnTo>
                <a:lnTo>
                  <a:pt x="388587" y="143584"/>
                </a:lnTo>
                <a:lnTo>
                  <a:pt x="389618" y="144560"/>
                </a:lnTo>
                <a:lnTo>
                  <a:pt x="389618" y="143584"/>
                </a:lnTo>
                <a:lnTo>
                  <a:pt x="390649" y="143584"/>
                </a:lnTo>
                <a:lnTo>
                  <a:pt x="391680" y="144560"/>
                </a:lnTo>
                <a:lnTo>
                  <a:pt x="391680" y="143584"/>
                </a:lnTo>
                <a:lnTo>
                  <a:pt x="392711" y="144560"/>
                </a:lnTo>
                <a:lnTo>
                  <a:pt x="393742" y="143584"/>
                </a:lnTo>
                <a:lnTo>
                  <a:pt x="394772" y="143584"/>
                </a:lnTo>
                <a:lnTo>
                  <a:pt x="394772" y="144560"/>
                </a:lnTo>
                <a:lnTo>
                  <a:pt x="395803" y="143584"/>
                </a:lnTo>
                <a:lnTo>
                  <a:pt x="396834" y="144560"/>
                </a:lnTo>
                <a:lnTo>
                  <a:pt x="397865" y="144560"/>
                </a:lnTo>
                <a:lnTo>
                  <a:pt x="397865" y="143584"/>
                </a:lnTo>
                <a:lnTo>
                  <a:pt x="398896" y="144560"/>
                </a:lnTo>
                <a:lnTo>
                  <a:pt x="399927" y="143584"/>
                </a:lnTo>
                <a:lnTo>
                  <a:pt x="400958" y="143584"/>
                </a:lnTo>
                <a:lnTo>
                  <a:pt x="401988" y="142608"/>
                </a:lnTo>
                <a:lnTo>
                  <a:pt x="403019" y="143584"/>
                </a:lnTo>
                <a:lnTo>
                  <a:pt x="404050" y="143584"/>
                </a:lnTo>
                <a:lnTo>
                  <a:pt x="405081" y="143584"/>
                </a:lnTo>
                <a:lnTo>
                  <a:pt x="406112" y="143584"/>
                </a:lnTo>
                <a:lnTo>
                  <a:pt x="407132" y="143584"/>
                </a:lnTo>
                <a:lnTo>
                  <a:pt x="408163" y="143584"/>
                </a:lnTo>
                <a:lnTo>
                  <a:pt x="409194" y="142608"/>
                </a:lnTo>
                <a:lnTo>
                  <a:pt x="410225" y="142608"/>
                </a:lnTo>
                <a:lnTo>
                  <a:pt x="410225" y="143584"/>
                </a:lnTo>
                <a:lnTo>
                  <a:pt x="411256" y="144560"/>
                </a:lnTo>
                <a:lnTo>
                  <a:pt x="412287" y="143584"/>
                </a:lnTo>
                <a:lnTo>
                  <a:pt x="413317" y="142608"/>
                </a:lnTo>
                <a:lnTo>
                  <a:pt x="414348" y="143584"/>
                </a:lnTo>
                <a:lnTo>
                  <a:pt x="415379" y="142608"/>
                </a:lnTo>
                <a:lnTo>
                  <a:pt x="416410" y="142608"/>
                </a:lnTo>
                <a:lnTo>
                  <a:pt x="416410" y="143584"/>
                </a:lnTo>
                <a:lnTo>
                  <a:pt x="417461" y="142608"/>
                </a:lnTo>
                <a:lnTo>
                  <a:pt x="418492" y="142608"/>
                </a:lnTo>
                <a:lnTo>
                  <a:pt x="418492" y="141632"/>
                </a:lnTo>
                <a:lnTo>
                  <a:pt x="419523" y="141632"/>
                </a:lnTo>
                <a:lnTo>
                  <a:pt x="420554" y="140655"/>
                </a:lnTo>
                <a:lnTo>
                  <a:pt x="421585" y="141632"/>
                </a:lnTo>
                <a:lnTo>
                  <a:pt x="421585" y="140655"/>
                </a:lnTo>
                <a:lnTo>
                  <a:pt x="422616" y="141632"/>
                </a:lnTo>
                <a:lnTo>
                  <a:pt x="423646" y="140655"/>
                </a:lnTo>
                <a:lnTo>
                  <a:pt x="423646" y="139679"/>
                </a:lnTo>
                <a:lnTo>
                  <a:pt x="424677" y="139679"/>
                </a:lnTo>
                <a:lnTo>
                  <a:pt x="425708" y="140655"/>
                </a:lnTo>
                <a:lnTo>
                  <a:pt x="426739" y="140655"/>
                </a:lnTo>
                <a:lnTo>
                  <a:pt x="427770" y="139679"/>
                </a:lnTo>
                <a:lnTo>
                  <a:pt x="428801" y="138703"/>
                </a:lnTo>
                <a:lnTo>
                  <a:pt x="428801" y="139679"/>
                </a:lnTo>
                <a:lnTo>
                  <a:pt x="429832" y="139679"/>
                </a:lnTo>
                <a:lnTo>
                  <a:pt x="430862" y="139679"/>
                </a:lnTo>
                <a:lnTo>
                  <a:pt x="431893" y="139679"/>
                </a:lnTo>
                <a:lnTo>
                  <a:pt x="431893" y="138703"/>
                </a:lnTo>
                <a:lnTo>
                  <a:pt x="432924" y="139679"/>
                </a:lnTo>
                <a:lnTo>
                  <a:pt x="433955" y="139679"/>
                </a:lnTo>
                <a:lnTo>
                  <a:pt x="433955" y="138703"/>
                </a:lnTo>
                <a:lnTo>
                  <a:pt x="434986" y="138703"/>
                </a:lnTo>
                <a:lnTo>
                  <a:pt x="436017" y="139679"/>
                </a:lnTo>
                <a:lnTo>
                  <a:pt x="437047" y="138703"/>
                </a:lnTo>
                <a:lnTo>
                  <a:pt x="438068" y="138703"/>
                </a:lnTo>
                <a:lnTo>
                  <a:pt x="439099" y="138703"/>
                </a:lnTo>
                <a:lnTo>
                  <a:pt x="440130" y="138703"/>
                </a:lnTo>
                <a:lnTo>
                  <a:pt x="441161" y="139679"/>
                </a:lnTo>
                <a:lnTo>
                  <a:pt x="442191" y="138703"/>
                </a:lnTo>
                <a:lnTo>
                  <a:pt x="443222" y="137726"/>
                </a:lnTo>
                <a:lnTo>
                  <a:pt x="444253" y="137726"/>
                </a:lnTo>
                <a:lnTo>
                  <a:pt x="444253" y="138703"/>
                </a:lnTo>
                <a:lnTo>
                  <a:pt x="445284" y="137726"/>
                </a:lnTo>
                <a:lnTo>
                  <a:pt x="446315" y="138703"/>
                </a:lnTo>
                <a:lnTo>
                  <a:pt x="446315" y="137726"/>
                </a:lnTo>
                <a:lnTo>
                  <a:pt x="447346" y="139679"/>
                </a:lnTo>
                <a:lnTo>
                  <a:pt x="448376" y="139679"/>
                </a:lnTo>
                <a:lnTo>
                  <a:pt x="449407" y="139679"/>
                </a:lnTo>
                <a:lnTo>
                  <a:pt x="449407" y="140655"/>
                </a:lnTo>
                <a:lnTo>
                  <a:pt x="450438" y="140655"/>
                </a:lnTo>
                <a:lnTo>
                  <a:pt x="451469" y="139679"/>
                </a:lnTo>
                <a:lnTo>
                  <a:pt x="451469" y="141632"/>
                </a:lnTo>
                <a:lnTo>
                  <a:pt x="452500" y="141632"/>
                </a:lnTo>
                <a:lnTo>
                  <a:pt x="453531" y="140655"/>
                </a:lnTo>
                <a:lnTo>
                  <a:pt x="454562" y="142608"/>
                </a:lnTo>
                <a:lnTo>
                  <a:pt x="454562" y="141632"/>
                </a:lnTo>
                <a:lnTo>
                  <a:pt x="455592" y="141632"/>
                </a:lnTo>
                <a:lnTo>
                  <a:pt x="456623" y="142608"/>
                </a:lnTo>
                <a:lnTo>
                  <a:pt x="457654" y="142608"/>
                </a:lnTo>
                <a:lnTo>
                  <a:pt x="458685" y="141632"/>
                </a:lnTo>
                <a:lnTo>
                  <a:pt x="459705" y="143584"/>
                </a:lnTo>
                <a:lnTo>
                  <a:pt x="459705" y="142608"/>
                </a:lnTo>
                <a:lnTo>
                  <a:pt x="460736" y="143584"/>
                </a:lnTo>
                <a:lnTo>
                  <a:pt x="461767" y="143584"/>
                </a:lnTo>
                <a:lnTo>
                  <a:pt x="462798" y="144560"/>
                </a:lnTo>
                <a:lnTo>
                  <a:pt x="463829" y="142608"/>
                </a:lnTo>
                <a:lnTo>
                  <a:pt x="464860" y="142608"/>
                </a:lnTo>
                <a:lnTo>
                  <a:pt x="465891" y="142608"/>
                </a:lnTo>
                <a:lnTo>
                  <a:pt x="466921" y="142608"/>
                </a:lnTo>
                <a:lnTo>
                  <a:pt x="466921" y="143584"/>
                </a:lnTo>
                <a:lnTo>
                  <a:pt x="467952" y="143584"/>
                </a:lnTo>
                <a:lnTo>
                  <a:pt x="474137" y="143584"/>
                </a:lnTo>
                <a:lnTo>
                  <a:pt x="475168" y="142608"/>
                </a:lnTo>
                <a:lnTo>
                  <a:pt x="476199" y="143584"/>
                </a:lnTo>
                <a:lnTo>
                  <a:pt x="477230" y="142608"/>
                </a:lnTo>
                <a:lnTo>
                  <a:pt x="477230" y="143584"/>
                </a:lnTo>
                <a:lnTo>
                  <a:pt x="478261" y="143584"/>
                </a:lnTo>
                <a:lnTo>
                  <a:pt x="479292" y="143584"/>
                </a:lnTo>
                <a:lnTo>
                  <a:pt x="480312" y="142608"/>
                </a:lnTo>
                <a:lnTo>
                  <a:pt x="481343" y="143584"/>
                </a:lnTo>
                <a:lnTo>
                  <a:pt x="482374" y="142608"/>
                </a:lnTo>
                <a:lnTo>
                  <a:pt x="483436" y="143584"/>
                </a:lnTo>
                <a:lnTo>
                  <a:pt x="484466" y="143584"/>
                </a:lnTo>
                <a:lnTo>
                  <a:pt x="485497" y="143584"/>
                </a:lnTo>
                <a:lnTo>
                  <a:pt x="486528" y="143584"/>
                </a:lnTo>
                <a:lnTo>
                  <a:pt x="487559" y="143584"/>
                </a:lnTo>
                <a:lnTo>
                  <a:pt x="488590" y="142608"/>
                </a:lnTo>
                <a:lnTo>
                  <a:pt x="489621" y="142608"/>
                </a:lnTo>
                <a:lnTo>
                  <a:pt x="489621" y="143584"/>
                </a:lnTo>
                <a:lnTo>
                  <a:pt x="490641" y="142608"/>
                </a:lnTo>
                <a:lnTo>
                  <a:pt x="491672" y="142608"/>
                </a:lnTo>
                <a:lnTo>
                  <a:pt x="491672" y="143584"/>
                </a:lnTo>
                <a:lnTo>
                  <a:pt x="492703" y="142608"/>
                </a:lnTo>
                <a:lnTo>
                  <a:pt x="493734" y="143584"/>
                </a:lnTo>
                <a:lnTo>
                  <a:pt x="493734" y="141632"/>
                </a:lnTo>
                <a:lnTo>
                  <a:pt x="494765" y="142608"/>
                </a:lnTo>
                <a:lnTo>
                  <a:pt x="495795" y="142608"/>
                </a:lnTo>
                <a:lnTo>
                  <a:pt x="496826" y="143584"/>
                </a:lnTo>
                <a:lnTo>
                  <a:pt x="496826" y="140655"/>
                </a:lnTo>
                <a:lnTo>
                  <a:pt x="497857" y="142608"/>
                </a:lnTo>
                <a:lnTo>
                  <a:pt x="498888" y="142608"/>
                </a:lnTo>
                <a:lnTo>
                  <a:pt x="498888" y="141632"/>
                </a:lnTo>
                <a:lnTo>
                  <a:pt x="499919" y="141632"/>
                </a:lnTo>
                <a:lnTo>
                  <a:pt x="500950" y="141632"/>
                </a:lnTo>
                <a:lnTo>
                  <a:pt x="501980" y="141632"/>
                </a:lnTo>
                <a:lnTo>
                  <a:pt x="503011" y="141632"/>
                </a:lnTo>
                <a:lnTo>
                  <a:pt x="504042" y="141632"/>
                </a:lnTo>
                <a:lnTo>
                  <a:pt x="505073" y="140655"/>
                </a:lnTo>
                <a:lnTo>
                  <a:pt x="506104" y="140655"/>
                </a:lnTo>
                <a:lnTo>
                  <a:pt x="506104" y="139679"/>
                </a:lnTo>
                <a:lnTo>
                  <a:pt x="507135" y="140655"/>
                </a:lnTo>
                <a:lnTo>
                  <a:pt x="508166" y="139679"/>
                </a:lnTo>
                <a:lnTo>
                  <a:pt x="509196" y="140655"/>
                </a:lnTo>
                <a:lnTo>
                  <a:pt x="510227" y="139679"/>
                </a:lnTo>
                <a:lnTo>
                  <a:pt x="511258" y="139679"/>
                </a:lnTo>
                <a:lnTo>
                  <a:pt x="512279" y="140655"/>
                </a:lnTo>
                <a:lnTo>
                  <a:pt x="513309" y="137726"/>
                </a:lnTo>
                <a:lnTo>
                  <a:pt x="513309" y="140655"/>
                </a:lnTo>
                <a:lnTo>
                  <a:pt x="514340" y="139679"/>
                </a:lnTo>
                <a:lnTo>
                  <a:pt x="515371" y="139679"/>
                </a:lnTo>
                <a:lnTo>
                  <a:pt x="516402" y="140655"/>
                </a:lnTo>
                <a:lnTo>
                  <a:pt x="517433" y="139679"/>
                </a:lnTo>
                <a:lnTo>
                  <a:pt x="518464" y="139679"/>
                </a:lnTo>
                <a:lnTo>
                  <a:pt x="519495" y="139679"/>
                </a:lnTo>
                <a:lnTo>
                  <a:pt x="520525" y="140655"/>
                </a:lnTo>
                <a:lnTo>
                  <a:pt x="520525" y="139679"/>
                </a:lnTo>
                <a:lnTo>
                  <a:pt x="521556" y="139679"/>
                </a:lnTo>
                <a:lnTo>
                  <a:pt x="522587" y="140655"/>
                </a:lnTo>
                <a:lnTo>
                  <a:pt x="522587" y="139679"/>
                </a:lnTo>
                <a:lnTo>
                  <a:pt x="523618" y="139679"/>
                </a:lnTo>
                <a:lnTo>
                  <a:pt x="524649" y="140655"/>
                </a:lnTo>
                <a:lnTo>
                  <a:pt x="525680" y="139679"/>
                </a:lnTo>
                <a:lnTo>
                  <a:pt x="526710" y="140655"/>
                </a:lnTo>
                <a:lnTo>
                  <a:pt x="527741" y="139679"/>
                </a:lnTo>
                <a:lnTo>
                  <a:pt x="527741" y="140655"/>
                </a:lnTo>
                <a:lnTo>
                  <a:pt x="528772" y="138703"/>
                </a:lnTo>
                <a:lnTo>
                  <a:pt x="529803" y="140655"/>
                </a:lnTo>
                <a:lnTo>
                  <a:pt x="530834" y="140655"/>
                </a:lnTo>
                <a:lnTo>
                  <a:pt x="531865" y="140655"/>
                </a:lnTo>
                <a:lnTo>
                  <a:pt x="532885" y="140655"/>
                </a:lnTo>
                <a:lnTo>
                  <a:pt x="533916" y="139679"/>
                </a:lnTo>
                <a:lnTo>
                  <a:pt x="534947" y="140655"/>
                </a:lnTo>
                <a:lnTo>
                  <a:pt x="534947" y="139679"/>
                </a:lnTo>
                <a:lnTo>
                  <a:pt x="535978" y="139679"/>
                </a:lnTo>
                <a:lnTo>
                  <a:pt x="537009" y="140655"/>
                </a:lnTo>
                <a:lnTo>
                  <a:pt x="538039" y="141632"/>
                </a:lnTo>
                <a:lnTo>
                  <a:pt x="539070" y="140655"/>
                </a:lnTo>
                <a:lnTo>
                  <a:pt x="540101" y="140655"/>
                </a:lnTo>
                <a:lnTo>
                  <a:pt x="541132" y="140655"/>
                </a:lnTo>
                <a:lnTo>
                  <a:pt x="542163" y="140655"/>
                </a:lnTo>
                <a:lnTo>
                  <a:pt x="542163" y="139679"/>
                </a:lnTo>
                <a:lnTo>
                  <a:pt x="543194" y="140655"/>
                </a:lnTo>
                <a:lnTo>
                  <a:pt x="544225" y="138703"/>
                </a:lnTo>
                <a:lnTo>
                  <a:pt x="545255" y="138703"/>
                </a:lnTo>
                <a:lnTo>
                  <a:pt x="546286" y="137726"/>
                </a:lnTo>
                <a:lnTo>
                  <a:pt x="547317" y="135774"/>
                </a:lnTo>
                <a:lnTo>
                  <a:pt x="548348" y="133821"/>
                </a:lnTo>
                <a:lnTo>
                  <a:pt x="548348" y="134797"/>
                </a:lnTo>
                <a:lnTo>
                  <a:pt x="549399" y="136750"/>
                </a:lnTo>
                <a:lnTo>
                  <a:pt x="550430" y="136750"/>
                </a:lnTo>
                <a:lnTo>
                  <a:pt x="551461" y="139679"/>
                </a:lnTo>
                <a:lnTo>
                  <a:pt x="551461" y="140655"/>
                </a:lnTo>
                <a:lnTo>
                  <a:pt x="552492" y="140655"/>
                </a:lnTo>
                <a:lnTo>
                  <a:pt x="553523" y="141632"/>
                </a:lnTo>
                <a:lnTo>
                  <a:pt x="553523" y="140655"/>
                </a:lnTo>
                <a:lnTo>
                  <a:pt x="554554" y="140655"/>
                </a:lnTo>
                <a:lnTo>
                  <a:pt x="555584" y="142608"/>
                </a:lnTo>
                <a:lnTo>
                  <a:pt x="555584" y="140655"/>
                </a:lnTo>
                <a:lnTo>
                  <a:pt x="556615" y="141632"/>
                </a:lnTo>
                <a:lnTo>
                  <a:pt x="557646" y="140655"/>
                </a:lnTo>
                <a:lnTo>
                  <a:pt x="558677" y="142608"/>
                </a:lnTo>
                <a:lnTo>
                  <a:pt x="559708" y="140655"/>
                </a:lnTo>
                <a:lnTo>
                  <a:pt x="560739" y="141632"/>
                </a:lnTo>
                <a:lnTo>
                  <a:pt x="560739" y="142608"/>
                </a:lnTo>
                <a:lnTo>
                  <a:pt x="561770" y="141632"/>
                </a:lnTo>
                <a:lnTo>
                  <a:pt x="562800" y="141632"/>
                </a:lnTo>
                <a:lnTo>
                  <a:pt x="563821" y="141632"/>
                </a:lnTo>
                <a:lnTo>
                  <a:pt x="564852" y="142608"/>
                </a:lnTo>
                <a:lnTo>
                  <a:pt x="564852" y="141632"/>
                </a:lnTo>
                <a:lnTo>
                  <a:pt x="565883" y="142608"/>
                </a:lnTo>
                <a:lnTo>
                  <a:pt x="566913" y="142608"/>
                </a:lnTo>
                <a:lnTo>
                  <a:pt x="567944" y="142608"/>
                </a:lnTo>
                <a:lnTo>
                  <a:pt x="568975" y="141632"/>
                </a:lnTo>
                <a:lnTo>
                  <a:pt x="570006" y="142608"/>
                </a:lnTo>
                <a:lnTo>
                  <a:pt x="571037" y="142608"/>
                </a:lnTo>
                <a:lnTo>
                  <a:pt x="572068" y="142608"/>
                </a:lnTo>
                <a:lnTo>
                  <a:pt x="573099" y="142608"/>
                </a:lnTo>
                <a:lnTo>
                  <a:pt x="574129" y="142608"/>
                </a:lnTo>
                <a:lnTo>
                  <a:pt x="574129" y="143584"/>
                </a:lnTo>
                <a:lnTo>
                  <a:pt x="575160" y="143584"/>
                </a:lnTo>
                <a:lnTo>
                  <a:pt x="576191" y="143584"/>
                </a:lnTo>
                <a:lnTo>
                  <a:pt x="577222" y="144560"/>
                </a:lnTo>
                <a:lnTo>
                  <a:pt x="578253" y="142608"/>
                </a:lnTo>
                <a:lnTo>
                  <a:pt x="578253" y="141632"/>
                </a:lnTo>
                <a:lnTo>
                  <a:pt x="579284" y="142608"/>
                </a:lnTo>
                <a:lnTo>
                  <a:pt x="580314" y="143584"/>
                </a:lnTo>
                <a:lnTo>
                  <a:pt x="581345" y="142608"/>
                </a:lnTo>
                <a:lnTo>
                  <a:pt x="582376" y="142608"/>
                </a:lnTo>
                <a:lnTo>
                  <a:pt x="583407" y="142608"/>
                </a:lnTo>
                <a:lnTo>
                  <a:pt x="583407" y="143584"/>
                </a:lnTo>
                <a:lnTo>
                  <a:pt x="584438" y="142608"/>
                </a:lnTo>
                <a:lnTo>
                  <a:pt x="585458" y="143584"/>
                </a:lnTo>
                <a:lnTo>
                  <a:pt x="585458" y="141632"/>
                </a:lnTo>
                <a:lnTo>
                  <a:pt x="586489" y="142608"/>
                </a:lnTo>
                <a:lnTo>
                  <a:pt x="587520" y="143584"/>
                </a:lnTo>
                <a:lnTo>
                  <a:pt x="588551" y="142608"/>
                </a:lnTo>
                <a:lnTo>
                  <a:pt x="589582" y="143584"/>
                </a:lnTo>
                <a:lnTo>
                  <a:pt x="589582" y="142608"/>
                </a:lnTo>
                <a:lnTo>
                  <a:pt x="590613" y="143584"/>
                </a:lnTo>
                <a:lnTo>
                  <a:pt x="591643" y="141632"/>
                </a:lnTo>
                <a:lnTo>
                  <a:pt x="592674" y="142608"/>
                </a:lnTo>
                <a:lnTo>
                  <a:pt x="593705" y="142608"/>
                </a:lnTo>
                <a:lnTo>
                  <a:pt x="594736" y="141632"/>
                </a:lnTo>
                <a:lnTo>
                  <a:pt x="594736" y="142608"/>
                </a:lnTo>
                <a:lnTo>
                  <a:pt x="595767" y="142608"/>
                </a:lnTo>
                <a:lnTo>
                  <a:pt x="596798" y="144560"/>
                </a:lnTo>
                <a:lnTo>
                  <a:pt x="596798" y="142608"/>
                </a:lnTo>
                <a:lnTo>
                  <a:pt x="597829" y="142608"/>
                </a:lnTo>
                <a:lnTo>
                  <a:pt x="598859" y="143584"/>
                </a:lnTo>
                <a:lnTo>
                  <a:pt x="599890" y="142608"/>
                </a:lnTo>
                <a:lnTo>
                  <a:pt x="600921" y="142608"/>
                </a:lnTo>
                <a:lnTo>
                  <a:pt x="601952" y="143584"/>
                </a:lnTo>
                <a:lnTo>
                  <a:pt x="602983" y="143584"/>
                </a:lnTo>
                <a:lnTo>
                  <a:pt x="602983" y="142608"/>
                </a:lnTo>
                <a:lnTo>
                  <a:pt x="604014" y="142608"/>
                </a:lnTo>
                <a:lnTo>
                  <a:pt x="605044" y="141632"/>
                </a:lnTo>
                <a:lnTo>
                  <a:pt x="606065" y="1426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/>
          <p:nvPr/>
        </p:nvSpPr>
        <p:spPr>
          <a:xfrm>
            <a:off x="7500616" y="1509812"/>
            <a:ext cx="507365" cy="1456690"/>
          </a:xfrm>
          <a:custGeom>
            <a:avLst/>
            <a:gdLst/>
            <a:ahLst/>
            <a:cxnLst/>
            <a:rect l="l" t="t" r="r" b="b"/>
            <a:pathLst>
              <a:path w="507365" h="1456689">
                <a:moveTo>
                  <a:pt x="0" y="1454318"/>
                </a:moveTo>
                <a:lnTo>
                  <a:pt x="1030" y="1454318"/>
                </a:lnTo>
                <a:lnTo>
                  <a:pt x="2061" y="1455294"/>
                </a:lnTo>
                <a:lnTo>
                  <a:pt x="2061" y="1454318"/>
                </a:lnTo>
                <a:lnTo>
                  <a:pt x="3092" y="1453342"/>
                </a:lnTo>
                <a:lnTo>
                  <a:pt x="4123" y="1456271"/>
                </a:lnTo>
                <a:lnTo>
                  <a:pt x="4123" y="1454318"/>
                </a:lnTo>
                <a:lnTo>
                  <a:pt x="5154" y="1455294"/>
                </a:lnTo>
                <a:lnTo>
                  <a:pt x="6185" y="1454318"/>
                </a:lnTo>
                <a:lnTo>
                  <a:pt x="6185" y="1455294"/>
                </a:lnTo>
                <a:lnTo>
                  <a:pt x="7215" y="1454318"/>
                </a:lnTo>
                <a:lnTo>
                  <a:pt x="8246" y="1455294"/>
                </a:lnTo>
                <a:lnTo>
                  <a:pt x="8246" y="1454318"/>
                </a:lnTo>
                <a:lnTo>
                  <a:pt x="9308" y="1455294"/>
                </a:lnTo>
                <a:lnTo>
                  <a:pt x="10329" y="1455294"/>
                </a:lnTo>
                <a:lnTo>
                  <a:pt x="11359" y="1455294"/>
                </a:lnTo>
                <a:lnTo>
                  <a:pt x="12390" y="1455294"/>
                </a:lnTo>
                <a:lnTo>
                  <a:pt x="13421" y="1455294"/>
                </a:lnTo>
                <a:lnTo>
                  <a:pt x="13421" y="1454318"/>
                </a:lnTo>
                <a:lnTo>
                  <a:pt x="14452" y="1455294"/>
                </a:lnTo>
                <a:lnTo>
                  <a:pt x="15483" y="1455294"/>
                </a:lnTo>
                <a:lnTo>
                  <a:pt x="16514" y="1455294"/>
                </a:lnTo>
                <a:lnTo>
                  <a:pt x="17545" y="1454318"/>
                </a:lnTo>
                <a:lnTo>
                  <a:pt x="17545" y="1455294"/>
                </a:lnTo>
                <a:lnTo>
                  <a:pt x="18575" y="1455294"/>
                </a:lnTo>
                <a:lnTo>
                  <a:pt x="19606" y="1454318"/>
                </a:lnTo>
                <a:lnTo>
                  <a:pt x="19606" y="1455294"/>
                </a:lnTo>
                <a:lnTo>
                  <a:pt x="20637" y="1454318"/>
                </a:lnTo>
                <a:lnTo>
                  <a:pt x="21668" y="1454318"/>
                </a:lnTo>
                <a:lnTo>
                  <a:pt x="22699" y="1454318"/>
                </a:lnTo>
                <a:lnTo>
                  <a:pt x="23730" y="1453342"/>
                </a:lnTo>
                <a:lnTo>
                  <a:pt x="23730" y="1454318"/>
                </a:lnTo>
                <a:lnTo>
                  <a:pt x="24760" y="1455294"/>
                </a:lnTo>
                <a:lnTo>
                  <a:pt x="25791" y="1455294"/>
                </a:lnTo>
                <a:lnTo>
                  <a:pt x="25791" y="1454318"/>
                </a:lnTo>
                <a:lnTo>
                  <a:pt x="26822" y="1454318"/>
                </a:lnTo>
                <a:lnTo>
                  <a:pt x="27853" y="1454318"/>
                </a:lnTo>
                <a:lnTo>
                  <a:pt x="28884" y="1455294"/>
                </a:lnTo>
                <a:lnTo>
                  <a:pt x="29915" y="1454318"/>
                </a:lnTo>
                <a:lnTo>
                  <a:pt x="30946" y="1455294"/>
                </a:lnTo>
                <a:lnTo>
                  <a:pt x="31966" y="1454318"/>
                </a:lnTo>
                <a:lnTo>
                  <a:pt x="32997" y="1454318"/>
                </a:lnTo>
                <a:lnTo>
                  <a:pt x="39182" y="1454318"/>
                </a:lnTo>
                <a:lnTo>
                  <a:pt x="39182" y="1455294"/>
                </a:lnTo>
                <a:lnTo>
                  <a:pt x="40213" y="1454318"/>
                </a:lnTo>
                <a:lnTo>
                  <a:pt x="41244" y="1454318"/>
                </a:lnTo>
                <a:lnTo>
                  <a:pt x="42275" y="1453342"/>
                </a:lnTo>
                <a:lnTo>
                  <a:pt x="43305" y="1455294"/>
                </a:lnTo>
                <a:lnTo>
                  <a:pt x="43305" y="1454318"/>
                </a:lnTo>
                <a:lnTo>
                  <a:pt x="44336" y="1454318"/>
                </a:lnTo>
                <a:lnTo>
                  <a:pt x="45367" y="1455294"/>
                </a:lnTo>
                <a:lnTo>
                  <a:pt x="45367" y="1454318"/>
                </a:lnTo>
                <a:lnTo>
                  <a:pt x="46398" y="1455294"/>
                </a:lnTo>
                <a:lnTo>
                  <a:pt x="47429" y="1454318"/>
                </a:lnTo>
                <a:lnTo>
                  <a:pt x="48460" y="1454318"/>
                </a:lnTo>
                <a:lnTo>
                  <a:pt x="49490" y="1455294"/>
                </a:lnTo>
                <a:lnTo>
                  <a:pt x="49490" y="1454318"/>
                </a:lnTo>
                <a:lnTo>
                  <a:pt x="50521" y="1455294"/>
                </a:lnTo>
                <a:lnTo>
                  <a:pt x="51552" y="1455294"/>
                </a:lnTo>
                <a:lnTo>
                  <a:pt x="51552" y="1454318"/>
                </a:lnTo>
                <a:lnTo>
                  <a:pt x="52573" y="1454318"/>
                </a:lnTo>
                <a:lnTo>
                  <a:pt x="53604" y="1454318"/>
                </a:lnTo>
                <a:lnTo>
                  <a:pt x="53604" y="1455294"/>
                </a:lnTo>
                <a:lnTo>
                  <a:pt x="54634" y="1454318"/>
                </a:lnTo>
                <a:lnTo>
                  <a:pt x="55665" y="1454318"/>
                </a:lnTo>
                <a:lnTo>
                  <a:pt x="55665" y="1453342"/>
                </a:lnTo>
                <a:lnTo>
                  <a:pt x="56696" y="1453342"/>
                </a:lnTo>
                <a:lnTo>
                  <a:pt x="57727" y="1453342"/>
                </a:lnTo>
                <a:lnTo>
                  <a:pt x="58758" y="1454318"/>
                </a:lnTo>
                <a:lnTo>
                  <a:pt x="58758" y="1453342"/>
                </a:lnTo>
                <a:lnTo>
                  <a:pt x="59789" y="1453342"/>
                </a:lnTo>
                <a:lnTo>
                  <a:pt x="60819" y="1455294"/>
                </a:lnTo>
                <a:lnTo>
                  <a:pt x="60819" y="1453342"/>
                </a:lnTo>
                <a:lnTo>
                  <a:pt x="61850" y="1454318"/>
                </a:lnTo>
                <a:lnTo>
                  <a:pt x="62881" y="1455294"/>
                </a:lnTo>
                <a:lnTo>
                  <a:pt x="62881" y="1454318"/>
                </a:lnTo>
                <a:lnTo>
                  <a:pt x="63912" y="1454318"/>
                </a:lnTo>
                <a:lnTo>
                  <a:pt x="64943" y="1453342"/>
                </a:lnTo>
                <a:lnTo>
                  <a:pt x="65974" y="1453342"/>
                </a:lnTo>
                <a:lnTo>
                  <a:pt x="67005" y="1453342"/>
                </a:lnTo>
                <a:lnTo>
                  <a:pt x="68035" y="1454318"/>
                </a:lnTo>
                <a:lnTo>
                  <a:pt x="69066" y="1453342"/>
                </a:lnTo>
                <a:lnTo>
                  <a:pt x="69066" y="1454318"/>
                </a:lnTo>
                <a:lnTo>
                  <a:pt x="70097" y="1453342"/>
                </a:lnTo>
                <a:lnTo>
                  <a:pt x="71128" y="1454318"/>
                </a:lnTo>
                <a:lnTo>
                  <a:pt x="71128" y="1453342"/>
                </a:lnTo>
                <a:lnTo>
                  <a:pt x="72159" y="1453342"/>
                </a:lnTo>
                <a:lnTo>
                  <a:pt x="73179" y="1454318"/>
                </a:lnTo>
                <a:lnTo>
                  <a:pt x="73179" y="1453342"/>
                </a:lnTo>
                <a:lnTo>
                  <a:pt x="74210" y="1452365"/>
                </a:lnTo>
                <a:lnTo>
                  <a:pt x="75272" y="1452365"/>
                </a:lnTo>
                <a:lnTo>
                  <a:pt x="76303" y="1452365"/>
                </a:lnTo>
                <a:lnTo>
                  <a:pt x="77334" y="1452365"/>
                </a:lnTo>
                <a:lnTo>
                  <a:pt x="77334" y="1451389"/>
                </a:lnTo>
                <a:lnTo>
                  <a:pt x="78364" y="1452365"/>
                </a:lnTo>
                <a:lnTo>
                  <a:pt x="79395" y="1452365"/>
                </a:lnTo>
                <a:lnTo>
                  <a:pt x="79395" y="1451389"/>
                </a:lnTo>
                <a:lnTo>
                  <a:pt x="80426" y="1451389"/>
                </a:lnTo>
                <a:lnTo>
                  <a:pt x="81457" y="1451389"/>
                </a:lnTo>
                <a:lnTo>
                  <a:pt x="81457" y="1452365"/>
                </a:lnTo>
                <a:lnTo>
                  <a:pt x="82488" y="1451389"/>
                </a:lnTo>
                <a:lnTo>
                  <a:pt x="83508" y="1450413"/>
                </a:lnTo>
                <a:lnTo>
                  <a:pt x="84539" y="1449437"/>
                </a:lnTo>
                <a:lnTo>
                  <a:pt x="85570" y="1450413"/>
                </a:lnTo>
                <a:lnTo>
                  <a:pt x="85570" y="1448460"/>
                </a:lnTo>
                <a:lnTo>
                  <a:pt x="86601" y="1447484"/>
                </a:lnTo>
                <a:lnTo>
                  <a:pt x="87632" y="1447484"/>
                </a:lnTo>
                <a:lnTo>
                  <a:pt x="87632" y="1445531"/>
                </a:lnTo>
                <a:lnTo>
                  <a:pt x="88663" y="1446508"/>
                </a:lnTo>
                <a:lnTo>
                  <a:pt x="89693" y="1445531"/>
                </a:lnTo>
                <a:lnTo>
                  <a:pt x="90724" y="1444555"/>
                </a:lnTo>
                <a:lnTo>
                  <a:pt x="91755" y="1443579"/>
                </a:lnTo>
                <a:lnTo>
                  <a:pt x="91755" y="1442602"/>
                </a:lnTo>
                <a:lnTo>
                  <a:pt x="92786" y="1442602"/>
                </a:lnTo>
                <a:lnTo>
                  <a:pt x="93817" y="1441626"/>
                </a:lnTo>
                <a:lnTo>
                  <a:pt x="94848" y="1442602"/>
                </a:lnTo>
                <a:lnTo>
                  <a:pt x="95879" y="1444555"/>
                </a:lnTo>
                <a:lnTo>
                  <a:pt x="96909" y="1443579"/>
                </a:lnTo>
                <a:lnTo>
                  <a:pt x="97940" y="1444555"/>
                </a:lnTo>
                <a:lnTo>
                  <a:pt x="97940" y="1445531"/>
                </a:lnTo>
                <a:lnTo>
                  <a:pt x="98971" y="1445531"/>
                </a:lnTo>
                <a:lnTo>
                  <a:pt x="100002" y="1444555"/>
                </a:lnTo>
                <a:lnTo>
                  <a:pt x="101033" y="1444555"/>
                </a:lnTo>
                <a:lnTo>
                  <a:pt x="102064" y="1445531"/>
                </a:lnTo>
                <a:lnTo>
                  <a:pt x="102064" y="1446508"/>
                </a:lnTo>
                <a:lnTo>
                  <a:pt x="103094" y="1447484"/>
                </a:lnTo>
                <a:lnTo>
                  <a:pt x="104125" y="1447484"/>
                </a:lnTo>
                <a:lnTo>
                  <a:pt x="104125" y="1448460"/>
                </a:lnTo>
                <a:lnTo>
                  <a:pt x="105146" y="1448460"/>
                </a:lnTo>
                <a:lnTo>
                  <a:pt x="106177" y="1448460"/>
                </a:lnTo>
                <a:lnTo>
                  <a:pt x="106177" y="1449437"/>
                </a:lnTo>
                <a:lnTo>
                  <a:pt x="107208" y="1448460"/>
                </a:lnTo>
                <a:lnTo>
                  <a:pt x="108238" y="1449437"/>
                </a:lnTo>
                <a:lnTo>
                  <a:pt x="108238" y="1450413"/>
                </a:lnTo>
                <a:lnTo>
                  <a:pt x="109269" y="1450413"/>
                </a:lnTo>
                <a:lnTo>
                  <a:pt x="110300" y="1450413"/>
                </a:lnTo>
                <a:lnTo>
                  <a:pt x="110300" y="1449437"/>
                </a:lnTo>
                <a:lnTo>
                  <a:pt x="111331" y="1450413"/>
                </a:lnTo>
                <a:lnTo>
                  <a:pt x="112362" y="1450413"/>
                </a:lnTo>
                <a:lnTo>
                  <a:pt x="113393" y="1449437"/>
                </a:lnTo>
                <a:lnTo>
                  <a:pt x="114423" y="1449437"/>
                </a:lnTo>
                <a:lnTo>
                  <a:pt x="114423" y="1450413"/>
                </a:lnTo>
                <a:lnTo>
                  <a:pt x="115454" y="1450413"/>
                </a:lnTo>
                <a:lnTo>
                  <a:pt x="116485" y="1450413"/>
                </a:lnTo>
                <a:lnTo>
                  <a:pt x="116485" y="1449437"/>
                </a:lnTo>
                <a:lnTo>
                  <a:pt x="117516" y="1449437"/>
                </a:lnTo>
                <a:lnTo>
                  <a:pt x="118547" y="1450413"/>
                </a:lnTo>
                <a:lnTo>
                  <a:pt x="118547" y="1449437"/>
                </a:lnTo>
                <a:lnTo>
                  <a:pt x="119578" y="1450413"/>
                </a:lnTo>
                <a:lnTo>
                  <a:pt x="120609" y="1450413"/>
                </a:lnTo>
                <a:lnTo>
                  <a:pt x="121639" y="1448460"/>
                </a:lnTo>
                <a:lnTo>
                  <a:pt x="122670" y="1449437"/>
                </a:lnTo>
                <a:lnTo>
                  <a:pt x="123701" y="1449437"/>
                </a:lnTo>
                <a:lnTo>
                  <a:pt x="124732" y="1448460"/>
                </a:lnTo>
                <a:lnTo>
                  <a:pt x="124732" y="1450413"/>
                </a:lnTo>
                <a:lnTo>
                  <a:pt x="125752" y="1449437"/>
                </a:lnTo>
                <a:lnTo>
                  <a:pt x="126783" y="1450413"/>
                </a:lnTo>
                <a:lnTo>
                  <a:pt x="127814" y="1450413"/>
                </a:lnTo>
                <a:lnTo>
                  <a:pt x="128845" y="1450413"/>
                </a:lnTo>
                <a:lnTo>
                  <a:pt x="128845" y="1449437"/>
                </a:lnTo>
                <a:lnTo>
                  <a:pt x="129876" y="1449437"/>
                </a:lnTo>
                <a:lnTo>
                  <a:pt x="130907" y="1448460"/>
                </a:lnTo>
                <a:lnTo>
                  <a:pt x="131938" y="1449437"/>
                </a:lnTo>
                <a:lnTo>
                  <a:pt x="131938" y="1450413"/>
                </a:lnTo>
                <a:lnTo>
                  <a:pt x="132968" y="1449437"/>
                </a:lnTo>
                <a:lnTo>
                  <a:pt x="133999" y="1447484"/>
                </a:lnTo>
                <a:lnTo>
                  <a:pt x="133999" y="1449437"/>
                </a:lnTo>
                <a:lnTo>
                  <a:pt x="135030" y="1449437"/>
                </a:lnTo>
                <a:lnTo>
                  <a:pt x="136061" y="1448460"/>
                </a:lnTo>
                <a:lnTo>
                  <a:pt x="137092" y="1448460"/>
                </a:lnTo>
                <a:lnTo>
                  <a:pt x="138123" y="1448460"/>
                </a:lnTo>
                <a:lnTo>
                  <a:pt x="139153" y="1448460"/>
                </a:lnTo>
                <a:lnTo>
                  <a:pt x="140184" y="1448460"/>
                </a:lnTo>
                <a:lnTo>
                  <a:pt x="141236" y="1447484"/>
                </a:lnTo>
                <a:lnTo>
                  <a:pt x="142267" y="1448460"/>
                </a:lnTo>
                <a:lnTo>
                  <a:pt x="142267" y="1447484"/>
                </a:lnTo>
                <a:lnTo>
                  <a:pt x="143297" y="1448460"/>
                </a:lnTo>
                <a:lnTo>
                  <a:pt x="144328" y="1447484"/>
                </a:lnTo>
                <a:lnTo>
                  <a:pt x="144328" y="1449437"/>
                </a:lnTo>
                <a:lnTo>
                  <a:pt x="145359" y="1446508"/>
                </a:lnTo>
                <a:lnTo>
                  <a:pt x="146390" y="1447484"/>
                </a:lnTo>
                <a:lnTo>
                  <a:pt x="146390" y="1446508"/>
                </a:lnTo>
                <a:lnTo>
                  <a:pt x="147421" y="1446508"/>
                </a:lnTo>
                <a:lnTo>
                  <a:pt x="148452" y="1445531"/>
                </a:lnTo>
                <a:lnTo>
                  <a:pt x="148452" y="1446508"/>
                </a:lnTo>
                <a:lnTo>
                  <a:pt x="149483" y="1446508"/>
                </a:lnTo>
                <a:lnTo>
                  <a:pt x="150513" y="1446508"/>
                </a:lnTo>
                <a:lnTo>
                  <a:pt x="151544" y="1445531"/>
                </a:lnTo>
                <a:lnTo>
                  <a:pt x="152575" y="1443579"/>
                </a:lnTo>
                <a:lnTo>
                  <a:pt x="153606" y="1441626"/>
                </a:lnTo>
                <a:lnTo>
                  <a:pt x="154637" y="1439674"/>
                </a:lnTo>
                <a:lnTo>
                  <a:pt x="154637" y="1437721"/>
                </a:lnTo>
                <a:lnTo>
                  <a:pt x="155668" y="1436745"/>
                </a:lnTo>
                <a:lnTo>
                  <a:pt x="156688" y="1434792"/>
                </a:lnTo>
                <a:lnTo>
                  <a:pt x="156688" y="1436745"/>
                </a:lnTo>
                <a:lnTo>
                  <a:pt x="157719" y="1437721"/>
                </a:lnTo>
                <a:lnTo>
                  <a:pt x="158750" y="1439674"/>
                </a:lnTo>
                <a:lnTo>
                  <a:pt x="159781" y="1437721"/>
                </a:lnTo>
                <a:lnTo>
                  <a:pt x="159781" y="1439674"/>
                </a:lnTo>
                <a:lnTo>
                  <a:pt x="160812" y="1439674"/>
                </a:lnTo>
                <a:lnTo>
                  <a:pt x="161842" y="1439674"/>
                </a:lnTo>
                <a:lnTo>
                  <a:pt x="162873" y="1438697"/>
                </a:lnTo>
                <a:lnTo>
                  <a:pt x="163904" y="1439674"/>
                </a:lnTo>
                <a:lnTo>
                  <a:pt x="163904" y="1438697"/>
                </a:lnTo>
                <a:lnTo>
                  <a:pt x="164935" y="1440650"/>
                </a:lnTo>
                <a:lnTo>
                  <a:pt x="165966" y="1440650"/>
                </a:lnTo>
                <a:lnTo>
                  <a:pt x="165966" y="1438697"/>
                </a:lnTo>
                <a:lnTo>
                  <a:pt x="166997" y="1438697"/>
                </a:lnTo>
                <a:lnTo>
                  <a:pt x="168027" y="1439674"/>
                </a:lnTo>
                <a:lnTo>
                  <a:pt x="169058" y="1439674"/>
                </a:lnTo>
                <a:lnTo>
                  <a:pt x="170089" y="1438697"/>
                </a:lnTo>
                <a:lnTo>
                  <a:pt x="170089" y="1439674"/>
                </a:lnTo>
                <a:lnTo>
                  <a:pt x="171120" y="1440650"/>
                </a:lnTo>
                <a:lnTo>
                  <a:pt x="172151" y="1438697"/>
                </a:lnTo>
                <a:lnTo>
                  <a:pt x="173182" y="1439674"/>
                </a:lnTo>
                <a:lnTo>
                  <a:pt x="174213" y="1439674"/>
                </a:lnTo>
                <a:lnTo>
                  <a:pt x="175243" y="1439674"/>
                </a:lnTo>
                <a:lnTo>
                  <a:pt x="175243" y="1438697"/>
                </a:lnTo>
                <a:lnTo>
                  <a:pt x="176274" y="1437721"/>
                </a:lnTo>
                <a:lnTo>
                  <a:pt x="177305" y="1439674"/>
                </a:lnTo>
                <a:lnTo>
                  <a:pt x="177305" y="1440650"/>
                </a:lnTo>
                <a:lnTo>
                  <a:pt x="178326" y="1439674"/>
                </a:lnTo>
                <a:lnTo>
                  <a:pt x="179356" y="1437721"/>
                </a:lnTo>
                <a:lnTo>
                  <a:pt x="180387" y="1437721"/>
                </a:lnTo>
                <a:lnTo>
                  <a:pt x="181418" y="1437721"/>
                </a:lnTo>
                <a:lnTo>
                  <a:pt x="181418" y="1438697"/>
                </a:lnTo>
                <a:lnTo>
                  <a:pt x="182449" y="1437721"/>
                </a:lnTo>
                <a:lnTo>
                  <a:pt x="183480" y="1439674"/>
                </a:lnTo>
                <a:lnTo>
                  <a:pt x="183480" y="1436745"/>
                </a:lnTo>
                <a:lnTo>
                  <a:pt x="184511" y="1436745"/>
                </a:lnTo>
                <a:lnTo>
                  <a:pt x="185542" y="1437721"/>
                </a:lnTo>
                <a:lnTo>
                  <a:pt x="186572" y="1436745"/>
                </a:lnTo>
                <a:lnTo>
                  <a:pt x="187603" y="1438697"/>
                </a:lnTo>
                <a:lnTo>
                  <a:pt x="187603" y="1437721"/>
                </a:lnTo>
                <a:lnTo>
                  <a:pt x="188634" y="1437721"/>
                </a:lnTo>
                <a:lnTo>
                  <a:pt x="189665" y="1437721"/>
                </a:lnTo>
                <a:lnTo>
                  <a:pt x="189665" y="1436745"/>
                </a:lnTo>
                <a:lnTo>
                  <a:pt x="190696" y="1438697"/>
                </a:lnTo>
                <a:lnTo>
                  <a:pt x="190696" y="1437721"/>
                </a:lnTo>
                <a:lnTo>
                  <a:pt x="191727" y="1436745"/>
                </a:lnTo>
                <a:lnTo>
                  <a:pt x="192757" y="1436745"/>
                </a:lnTo>
                <a:lnTo>
                  <a:pt x="193788" y="1437721"/>
                </a:lnTo>
                <a:lnTo>
                  <a:pt x="194819" y="1434792"/>
                </a:lnTo>
                <a:lnTo>
                  <a:pt x="194819" y="1437721"/>
                </a:lnTo>
                <a:lnTo>
                  <a:pt x="195850" y="1435768"/>
                </a:lnTo>
                <a:lnTo>
                  <a:pt x="196881" y="1435768"/>
                </a:lnTo>
                <a:lnTo>
                  <a:pt x="196881" y="1436745"/>
                </a:lnTo>
                <a:lnTo>
                  <a:pt x="197912" y="1434792"/>
                </a:lnTo>
                <a:lnTo>
                  <a:pt x="198932" y="1435768"/>
                </a:lnTo>
                <a:lnTo>
                  <a:pt x="198932" y="1434792"/>
                </a:lnTo>
                <a:lnTo>
                  <a:pt x="199963" y="1435768"/>
                </a:lnTo>
                <a:lnTo>
                  <a:pt x="200994" y="1434792"/>
                </a:lnTo>
                <a:lnTo>
                  <a:pt x="202025" y="1433816"/>
                </a:lnTo>
                <a:lnTo>
                  <a:pt x="202025" y="1434792"/>
                </a:lnTo>
                <a:lnTo>
                  <a:pt x="203056" y="1433816"/>
                </a:lnTo>
                <a:lnTo>
                  <a:pt x="204086" y="1433816"/>
                </a:lnTo>
                <a:lnTo>
                  <a:pt x="205117" y="1433816"/>
                </a:lnTo>
                <a:lnTo>
                  <a:pt x="206148" y="1432839"/>
                </a:lnTo>
                <a:lnTo>
                  <a:pt x="207210" y="1431863"/>
                </a:lnTo>
                <a:lnTo>
                  <a:pt x="208241" y="1431863"/>
                </a:lnTo>
                <a:lnTo>
                  <a:pt x="208241" y="1432839"/>
                </a:lnTo>
                <a:lnTo>
                  <a:pt x="209261" y="1431863"/>
                </a:lnTo>
                <a:lnTo>
                  <a:pt x="210292" y="1429891"/>
                </a:lnTo>
                <a:lnTo>
                  <a:pt x="210292" y="1431863"/>
                </a:lnTo>
                <a:lnTo>
                  <a:pt x="211323" y="1429891"/>
                </a:lnTo>
                <a:lnTo>
                  <a:pt x="212354" y="1429891"/>
                </a:lnTo>
                <a:lnTo>
                  <a:pt x="212354" y="1430887"/>
                </a:lnTo>
                <a:lnTo>
                  <a:pt x="213385" y="1428915"/>
                </a:lnTo>
                <a:lnTo>
                  <a:pt x="214416" y="1427938"/>
                </a:lnTo>
                <a:lnTo>
                  <a:pt x="215446" y="1430887"/>
                </a:lnTo>
                <a:lnTo>
                  <a:pt x="215446" y="1427938"/>
                </a:lnTo>
                <a:lnTo>
                  <a:pt x="216477" y="1426962"/>
                </a:lnTo>
                <a:lnTo>
                  <a:pt x="217508" y="1425986"/>
                </a:lnTo>
                <a:lnTo>
                  <a:pt x="217508" y="1425010"/>
                </a:lnTo>
                <a:lnTo>
                  <a:pt x="218539" y="1425986"/>
                </a:lnTo>
                <a:lnTo>
                  <a:pt x="219570" y="1426962"/>
                </a:lnTo>
                <a:lnTo>
                  <a:pt x="219570" y="1425010"/>
                </a:lnTo>
                <a:lnTo>
                  <a:pt x="220601" y="1425010"/>
                </a:lnTo>
                <a:lnTo>
                  <a:pt x="221631" y="1423057"/>
                </a:lnTo>
                <a:lnTo>
                  <a:pt x="221631" y="1425010"/>
                </a:lnTo>
                <a:lnTo>
                  <a:pt x="222662" y="1421104"/>
                </a:lnTo>
                <a:lnTo>
                  <a:pt x="223693" y="1421104"/>
                </a:lnTo>
                <a:lnTo>
                  <a:pt x="223693" y="1422081"/>
                </a:lnTo>
                <a:lnTo>
                  <a:pt x="224724" y="1422081"/>
                </a:lnTo>
                <a:lnTo>
                  <a:pt x="224724" y="1421104"/>
                </a:lnTo>
                <a:lnTo>
                  <a:pt x="225755" y="1420128"/>
                </a:lnTo>
                <a:lnTo>
                  <a:pt x="226786" y="1421104"/>
                </a:lnTo>
                <a:lnTo>
                  <a:pt x="226786" y="1420128"/>
                </a:lnTo>
                <a:lnTo>
                  <a:pt x="227817" y="1420128"/>
                </a:lnTo>
                <a:lnTo>
                  <a:pt x="228847" y="1419152"/>
                </a:lnTo>
                <a:lnTo>
                  <a:pt x="229878" y="1417199"/>
                </a:lnTo>
                <a:lnTo>
                  <a:pt x="230899" y="1418175"/>
                </a:lnTo>
                <a:lnTo>
                  <a:pt x="230899" y="1416223"/>
                </a:lnTo>
                <a:lnTo>
                  <a:pt x="231930" y="1416223"/>
                </a:lnTo>
                <a:lnTo>
                  <a:pt x="232960" y="1417199"/>
                </a:lnTo>
                <a:lnTo>
                  <a:pt x="232960" y="1415246"/>
                </a:lnTo>
                <a:lnTo>
                  <a:pt x="233991" y="1414270"/>
                </a:lnTo>
                <a:lnTo>
                  <a:pt x="235022" y="1414270"/>
                </a:lnTo>
                <a:lnTo>
                  <a:pt x="236053" y="1413294"/>
                </a:lnTo>
                <a:lnTo>
                  <a:pt x="237084" y="1412318"/>
                </a:lnTo>
                <a:lnTo>
                  <a:pt x="238115" y="1412318"/>
                </a:lnTo>
                <a:lnTo>
                  <a:pt x="238115" y="1411341"/>
                </a:lnTo>
                <a:lnTo>
                  <a:pt x="239146" y="1409389"/>
                </a:lnTo>
                <a:lnTo>
                  <a:pt x="240176" y="1409389"/>
                </a:lnTo>
                <a:lnTo>
                  <a:pt x="240176" y="1408412"/>
                </a:lnTo>
                <a:lnTo>
                  <a:pt x="241207" y="1407436"/>
                </a:lnTo>
                <a:lnTo>
                  <a:pt x="242238" y="1408412"/>
                </a:lnTo>
                <a:lnTo>
                  <a:pt x="242238" y="1406460"/>
                </a:lnTo>
                <a:lnTo>
                  <a:pt x="243269" y="1405483"/>
                </a:lnTo>
                <a:lnTo>
                  <a:pt x="244300" y="1404507"/>
                </a:lnTo>
                <a:lnTo>
                  <a:pt x="245331" y="1401578"/>
                </a:lnTo>
                <a:lnTo>
                  <a:pt x="246361" y="1399626"/>
                </a:lnTo>
                <a:lnTo>
                  <a:pt x="247392" y="1397673"/>
                </a:lnTo>
                <a:lnTo>
                  <a:pt x="248423" y="1395720"/>
                </a:lnTo>
                <a:lnTo>
                  <a:pt x="249454" y="1393768"/>
                </a:lnTo>
                <a:lnTo>
                  <a:pt x="249454" y="1389863"/>
                </a:lnTo>
                <a:lnTo>
                  <a:pt x="250485" y="1389863"/>
                </a:lnTo>
                <a:lnTo>
                  <a:pt x="250485" y="1387910"/>
                </a:lnTo>
                <a:lnTo>
                  <a:pt x="251505" y="1387910"/>
                </a:lnTo>
                <a:lnTo>
                  <a:pt x="252536" y="1385957"/>
                </a:lnTo>
                <a:lnTo>
                  <a:pt x="252536" y="1386934"/>
                </a:lnTo>
                <a:lnTo>
                  <a:pt x="253567" y="1384005"/>
                </a:lnTo>
                <a:lnTo>
                  <a:pt x="254598" y="1384005"/>
                </a:lnTo>
                <a:lnTo>
                  <a:pt x="254598" y="1383029"/>
                </a:lnTo>
                <a:lnTo>
                  <a:pt x="255629" y="1383029"/>
                </a:lnTo>
                <a:lnTo>
                  <a:pt x="256660" y="1384005"/>
                </a:lnTo>
                <a:lnTo>
                  <a:pt x="256660" y="1382052"/>
                </a:lnTo>
                <a:lnTo>
                  <a:pt x="257690" y="1386934"/>
                </a:lnTo>
                <a:lnTo>
                  <a:pt x="258721" y="1386934"/>
                </a:lnTo>
                <a:lnTo>
                  <a:pt x="258721" y="1388886"/>
                </a:lnTo>
                <a:lnTo>
                  <a:pt x="259752" y="1387910"/>
                </a:lnTo>
                <a:lnTo>
                  <a:pt x="259752" y="1390839"/>
                </a:lnTo>
                <a:lnTo>
                  <a:pt x="260783" y="1392792"/>
                </a:lnTo>
                <a:lnTo>
                  <a:pt x="261814" y="1393768"/>
                </a:lnTo>
                <a:lnTo>
                  <a:pt x="262845" y="1392792"/>
                </a:lnTo>
                <a:lnTo>
                  <a:pt x="263876" y="1396697"/>
                </a:lnTo>
                <a:lnTo>
                  <a:pt x="263876" y="1398649"/>
                </a:lnTo>
                <a:lnTo>
                  <a:pt x="264906" y="1400602"/>
                </a:lnTo>
                <a:lnTo>
                  <a:pt x="265937" y="1402555"/>
                </a:lnTo>
                <a:lnTo>
                  <a:pt x="265937" y="1403531"/>
                </a:lnTo>
                <a:lnTo>
                  <a:pt x="266968" y="1403531"/>
                </a:lnTo>
                <a:lnTo>
                  <a:pt x="266968" y="1404507"/>
                </a:lnTo>
                <a:lnTo>
                  <a:pt x="267999" y="1406460"/>
                </a:lnTo>
                <a:lnTo>
                  <a:pt x="269030" y="1409389"/>
                </a:lnTo>
                <a:lnTo>
                  <a:pt x="269030" y="1407436"/>
                </a:lnTo>
                <a:lnTo>
                  <a:pt x="270061" y="1408412"/>
                </a:lnTo>
                <a:lnTo>
                  <a:pt x="271091" y="1408412"/>
                </a:lnTo>
                <a:lnTo>
                  <a:pt x="271091" y="1411341"/>
                </a:lnTo>
                <a:lnTo>
                  <a:pt x="272112" y="1410365"/>
                </a:lnTo>
                <a:lnTo>
                  <a:pt x="273174" y="1413294"/>
                </a:lnTo>
                <a:lnTo>
                  <a:pt x="273174" y="1412318"/>
                </a:lnTo>
                <a:lnTo>
                  <a:pt x="274205" y="1415246"/>
                </a:lnTo>
                <a:lnTo>
                  <a:pt x="275235" y="1414270"/>
                </a:lnTo>
                <a:lnTo>
                  <a:pt x="276266" y="1414270"/>
                </a:lnTo>
                <a:lnTo>
                  <a:pt x="276266" y="1415246"/>
                </a:lnTo>
                <a:lnTo>
                  <a:pt x="277297" y="1416223"/>
                </a:lnTo>
                <a:lnTo>
                  <a:pt x="278328" y="1417199"/>
                </a:lnTo>
                <a:lnTo>
                  <a:pt x="278328" y="1418175"/>
                </a:lnTo>
                <a:lnTo>
                  <a:pt x="279359" y="1418175"/>
                </a:lnTo>
                <a:lnTo>
                  <a:pt x="280390" y="1418175"/>
                </a:lnTo>
                <a:lnTo>
                  <a:pt x="281421" y="1420128"/>
                </a:lnTo>
                <a:lnTo>
                  <a:pt x="282441" y="1421104"/>
                </a:lnTo>
                <a:lnTo>
                  <a:pt x="283472" y="1420128"/>
                </a:lnTo>
                <a:lnTo>
                  <a:pt x="283472" y="1423057"/>
                </a:lnTo>
                <a:lnTo>
                  <a:pt x="284503" y="1420128"/>
                </a:lnTo>
                <a:lnTo>
                  <a:pt x="285534" y="1422081"/>
                </a:lnTo>
                <a:lnTo>
                  <a:pt x="285534" y="1421104"/>
                </a:lnTo>
                <a:lnTo>
                  <a:pt x="286564" y="1424033"/>
                </a:lnTo>
                <a:lnTo>
                  <a:pt x="286564" y="1423057"/>
                </a:lnTo>
                <a:lnTo>
                  <a:pt x="287595" y="1423057"/>
                </a:lnTo>
                <a:lnTo>
                  <a:pt x="288626" y="1423057"/>
                </a:lnTo>
                <a:lnTo>
                  <a:pt x="288626" y="1424033"/>
                </a:lnTo>
                <a:lnTo>
                  <a:pt x="289657" y="1424033"/>
                </a:lnTo>
                <a:lnTo>
                  <a:pt x="290688" y="1423057"/>
                </a:lnTo>
                <a:lnTo>
                  <a:pt x="290688" y="1424033"/>
                </a:lnTo>
                <a:lnTo>
                  <a:pt x="291719" y="1425010"/>
                </a:lnTo>
                <a:lnTo>
                  <a:pt x="292750" y="1425986"/>
                </a:lnTo>
                <a:lnTo>
                  <a:pt x="292750" y="1426962"/>
                </a:lnTo>
                <a:lnTo>
                  <a:pt x="293780" y="1425010"/>
                </a:lnTo>
                <a:lnTo>
                  <a:pt x="294811" y="1426962"/>
                </a:lnTo>
                <a:lnTo>
                  <a:pt x="295842" y="1426962"/>
                </a:lnTo>
                <a:lnTo>
                  <a:pt x="295842" y="1427938"/>
                </a:lnTo>
                <a:lnTo>
                  <a:pt x="296873" y="1428915"/>
                </a:lnTo>
                <a:lnTo>
                  <a:pt x="297904" y="1427938"/>
                </a:lnTo>
                <a:lnTo>
                  <a:pt x="298935" y="1429891"/>
                </a:lnTo>
                <a:lnTo>
                  <a:pt x="299965" y="1427938"/>
                </a:lnTo>
                <a:lnTo>
                  <a:pt x="299965" y="1429891"/>
                </a:lnTo>
                <a:lnTo>
                  <a:pt x="300996" y="1429891"/>
                </a:lnTo>
                <a:lnTo>
                  <a:pt x="300996" y="1430887"/>
                </a:lnTo>
                <a:lnTo>
                  <a:pt x="302027" y="1430887"/>
                </a:lnTo>
                <a:lnTo>
                  <a:pt x="303048" y="1429891"/>
                </a:lnTo>
                <a:lnTo>
                  <a:pt x="303048" y="1431863"/>
                </a:lnTo>
                <a:lnTo>
                  <a:pt x="304079" y="1430887"/>
                </a:lnTo>
                <a:lnTo>
                  <a:pt x="305109" y="1430887"/>
                </a:lnTo>
                <a:lnTo>
                  <a:pt x="306140" y="1430887"/>
                </a:lnTo>
                <a:lnTo>
                  <a:pt x="307171" y="1430887"/>
                </a:lnTo>
                <a:lnTo>
                  <a:pt x="308202" y="1430887"/>
                </a:lnTo>
                <a:lnTo>
                  <a:pt x="308202" y="1432839"/>
                </a:lnTo>
                <a:lnTo>
                  <a:pt x="309233" y="1431863"/>
                </a:lnTo>
                <a:lnTo>
                  <a:pt x="310264" y="1432839"/>
                </a:lnTo>
                <a:lnTo>
                  <a:pt x="310264" y="1431863"/>
                </a:lnTo>
                <a:lnTo>
                  <a:pt x="311295" y="1431863"/>
                </a:lnTo>
                <a:lnTo>
                  <a:pt x="311295" y="1432839"/>
                </a:lnTo>
                <a:lnTo>
                  <a:pt x="312325" y="1433816"/>
                </a:lnTo>
                <a:lnTo>
                  <a:pt x="313356" y="1432839"/>
                </a:lnTo>
                <a:lnTo>
                  <a:pt x="313356" y="1431863"/>
                </a:lnTo>
                <a:lnTo>
                  <a:pt x="314387" y="1433816"/>
                </a:lnTo>
                <a:lnTo>
                  <a:pt x="315418" y="1433816"/>
                </a:lnTo>
                <a:lnTo>
                  <a:pt x="316449" y="1434792"/>
                </a:lnTo>
                <a:lnTo>
                  <a:pt x="317480" y="1433816"/>
                </a:lnTo>
                <a:lnTo>
                  <a:pt x="317480" y="1434792"/>
                </a:lnTo>
                <a:lnTo>
                  <a:pt x="318510" y="1432839"/>
                </a:lnTo>
                <a:lnTo>
                  <a:pt x="318510" y="1433816"/>
                </a:lnTo>
                <a:lnTo>
                  <a:pt x="319541" y="1433816"/>
                </a:lnTo>
                <a:lnTo>
                  <a:pt x="320572" y="1433816"/>
                </a:lnTo>
                <a:lnTo>
                  <a:pt x="321603" y="1433816"/>
                </a:lnTo>
                <a:lnTo>
                  <a:pt x="322634" y="1434792"/>
                </a:lnTo>
                <a:lnTo>
                  <a:pt x="323665" y="1434792"/>
                </a:lnTo>
                <a:lnTo>
                  <a:pt x="324685" y="1435768"/>
                </a:lnTo>
                <a:lnTo>
                  <a:pt x="325716" y="1433816"/>
                </a:lnTo>
                <a:lnTo>
                  <a:pt x="325716" y="1435768"/>
                </a:lnTo>
                <a:lnTo>
                  <a:pt x="326747" y="1434792"/>
                </a:lnTo>
                <a:lnTo>
                  <a:pt x="327778" y="1435768"/>
                </a:lnTo>
                <a:lnTo>
                  <a:pt x="328809" y="1436745"/>
                </a:lnTo>
                <a:lnTo>
                  <a:pt x="328809" y="1435768"/>
                </a:lnTo>
                <a:lnTo>
                  <a:pt x="329839" y="1433816"/>
                </a:lnTo>
                <a:lnTo>
                  <a:pt x="330870" y="1434792"/>
                </a:lnTo>
                <a:lnTo>
                  <a:pt x="331901" y="1434792"/>
                </a:lnTo>
                <a:lnTo>
                  <a:pt x="332932" y="1434792"/>
                </a:lnTo>
                <a:lnTo>
                  <a:pt x="332932" y="1435768"/>
                </a:lnTo>
                <a:lnTo>
                  <a:pt x="333963" y="1434792"/>
                </a:lnTo>
                <a:lnTo>
                  <a:pt x="333963" y="1436745"/>
                </a:lnTo>
                <a:lnTo>
                  <a:pt x="334994" y="1436745"/>
                </a:lnTo>
                <a:lnTo>
                  <a:pt x="336025" y="1435768"/>
                </a:lnTo>
                <a:lnTo>
                  <a:pt x="336025" y="1434792"/>
                </a:lnTo>
                <a:lnTo>
                  <a:pt x="337055" y="1435768"/>
                </a:lnTo>
                <a:lnTo>
                  <a:pt x="338086" y="1435768"/>
                </a:lnTo>
                <a:lnTo>
                  <a:pt x="338086" y="1436745"/>
                </a:lnTo>
                <a:lnTo>
                  <a:pt x="339138" y="1435768"/>
                </a:lnTo>
                <a:lnTo>
                  <a:pt x="339138" y="1436745"/>
                </a:lnTo>
                <a:lnTo>
                  <a:pt x="340169" y="1434792"/>
                </a:lnTo>
                <a:lnTo>
                  <a:pt x="341199" y="1437721"/>
                </a:lnTo>
                <a:lnTo>
                  <a:pt x="341199" y="1435768"/>
                </a:lnTo>
                <a:lnTo>
                  <a:pt x="342230" y="1436745"/>
                </a:lnTo>
                <a:lnTo>
                  <a:pt x="343261" y="1437721"/>
                </a:lnTo>
                <a:lnTo>
                  <a:pt x="343261" y="1436745"/>
                </a:lnTo>
                <a:lnTo>
                  <a:pt x="344292" y="1436745"/>
                </a:lnTo>
                <a:lnTo>
                  <a:pt x="345323" y="1436745"/>
                </a:lnTo>
                <a:lnTo>
                  <a:pt x="346354" y="1436745"/>
                </a:lnTo>
                <a:lnTo>
                  <a:pt x="347384" y="1437721"/>
                </a:lnTo>
                <a:lnTo>
                  <a:pt x="348415" y="1436745"/>
                </a:lnTo>
                <a:lnTo>
                  <a:pt x="348415" y="1437721"/>
                </a:lnTo>
                <a:lnTo>
                  <a:pt x="349446" y="1436745"/>
                </a:lnTo>
                <a:lnTo>
                  <a:pt x="349446" y="1434792"/>
                </a:lnTo>
                <a:lnTo>
                  <a:pt x="350477" y="1436745"/>
                </a:lnTo>
                <a:lnTo>
                  <a:pt x="351508" y="1436745"/>
                </a:lnTo>
                <a:lnTo>
                  <a:pt x="351508" y="1437721"/>
                </a:lnTo>
                <a:lnTo>
                  <a:pt x="352539" y="1437721"/>
                </a:lnTo>
                <a:lnTo>
                  <a:pt x="353570" y="1436745"/>
                </a:lnTo>
                <a:lnTo>
                  <a:pt x="353570" y="1435768"/>
                </a:lnTo>
                <a:lnTo>
                  <a:pt x="354600" y="1437721"/>
                </a:lnTo>
                <a:lnTo>
                  <a:pt x="354600" y="1436745"/>
                </a:lnTo>
                <a:lnTo>
                  <a:pt x="355621" y="1435768"/>
                </a:lnTo>
                <a:lnTo>
                  <a:pt x="356652" y="1434792"/>
                </a:lnTo>
                <a:lnTo>
                  <a:pt x="356652" y="1438697"/>
                </a:lnTo>
                <a:lnTo>
                  <a:pt x="357683" y="1437721"/>
                </a:lnTo>
                <a:lnTo>
                  <a:pt x="358713" y="1436745"/>
                </a:lnTo>
                <a:lnTo>
                  <a:pt x="358713" y="1434792"/>
                </a:lnTo>
                <a:lnTo>
                  <a:pt x="359744" y="1436745"/>
                </a:lnTo>
                <a:lnTo>
                  <a:pt x="359744" y="1434792"/>
                </a:lnTo>
                <a:lnTo>
                  <a:pt x="360775" y="1435768"/>
                </a:lnTo>
                <a:lnTo>
                  <a:pt x="361806" y="1438697"/>
                </a:lnTo>
                <a:lnTo>
                  <a:pt x="361806" y="1436745"/>
                </a:lnTo>
                <a:lnTo>
                  <a:pt x="362837" y="1436745"/>
                </a:lnTo>
                <a:lnTo>
                  <a:pt x="362837" y="1433816"/>
                </a:lnTo>
                <a:lnTo>
                  <a:pt x="363868" y="1435768"/>
                </a:lnTo>
                <a:lnTo>
                  <a:pt x="364899" y="1436745"/>
                </a:lnTo>
                <a:lnTo>
                  <a:pt x="364899" y="1435768"/>
                </a:lnTo>
                <a:lnTo>
                  <a:pt x="365929" y="1435768"/>
                </a:lnTo>
                <a:lnTo>
                  <a:pt x="366960" y="1436745"/>
                </a:lnTo>
                <a:lnTo>
                  <a:pt x="367991" y="1434792"/>
                </a:lnTo>
                <a:lnTo>
                  <a:pt x="367991" y="1435768"/>
                </a:lnTo>
                <a:lnTo>
                  <a:pt x="369022" y="1435768"/>
                </a:lnTo>
                <a:lnTo>
                  <a:pt x="370053" y="1434792"/>
                </a:lnTo>
                <a:lnTo>
                  <a:pt x="370053" y="1435768"/>
                </a:lnTo>
                <a:lnTo>
                  <a:pt x="371084" y="1435768"/>
                </a:lnTo>
                <a:lnTo>
                  <a:pt x="372114" y="1435768"/>
                </a:lnTo>
                <a:lnTo>
                  <a:pt x="372114" y="1436745"/>
                </a:lnTo>
                <a:lnTo>
                  <a:pt x="373145" y="1434792"/>
                </a:lnTo>
                <a:lnTo>
                  <a:pt x="373145" y="1433816"/>
                </a:lnTo>
                <a:lnTo>
                  <a:pt x="374176" y="1436745"/>
                </a:lnTo>
                <a:lnTo>
                  <a:pt x="375207" y="1433816"/>
                </a:lnTo>
                <a:lnTo>
                  <a:pt x="375207" y="1434792"/>
                </a:lnTo>
                <a:lnTo>
                  <a:pt x="376238" y="1433816"/>
                </a:lnTo>
                <a:lnTo>
                  <a:pt x="377258" y="1433816"/>
                </a:lnTo>
                <a:lnTo>
                  <a:pt x="378289" y="1433816"/>
                </a:lnTo>
                <a:lnTo>
                  <a:pt x="378289" y="1431863"/>
                </a:lnTo>
                <a:lnTo>
                  <a:pt x="379320" y="1434792"/>
                </a:lnTo>
                <a:lnTo>
                  <a:pt x="380351" y="1432839"/>
                </a:lnTo>
                <a:lnTo>
                  <a:pt x="380351" y="1431863"/>
                </a:lnTo>
                <a:lnTo>
                  <a:pt x="381382" y="1432839"/>
                </a:lnTo>
                <a:lnTo>
                  <a:pt x="381382" y="1433816"/>
                </a:lnTo>
                <a:lnTo>
                  <a:pt x="382413" y="1432839"/>
                </a:lnTo>
                <a:lnTo>
                  <a:pt x="383443" y="1432839"/>
                </a:lnTo>
                <a:lnTo>
                  <a:pt x="383443" y="1431863"/>
                </a:lnTo>
                <a:lnTo>
                  <a:pt x="384474" y="1432839"/>
                </a:lnTo>
                <a:lnTo>
                  <a:pt x="385505" y="1432839"/>
                </a:lnTo>
                <a:lnTo>
                  <a:pt x="385505" y="1431863"/>
                </a:lnTo>
                <a:lnTo>
                  <a:pt x="386536" y="1431863"/>
                </a:lnTo>
                <a:lnTo>
                  <a:pt x="387567" y="1430887"/>
                </a:lnTo>
                <a:lnTo>
                  <a:pt x="388598" y="1429891"/>
                </a:lnTo>
                <a:lnTo>
                  <a:pt x="388598" y="1430887"/>
                </a:lnTo>
                <a:lnTo>
                  <a:pt x="389629" y="1428915"/>
                </a:lnTo>
                <a:lnTo>
                  <a:pt x="389629" y="1430887"/>
                </a:lnTo>
                <a:lnTo>
                  <a:pt x="390659" y="1430887"/>
                </a:lnTo>
                <a:lnTo>
                  <a:pt x="391690" y="1429891"/>
                </a:lnTo>
                <a:lnTo>
                  <a:pt x="391690" y="1430887"/>
                </a:lnTo>
                <a:lnTo>
                  <a:pt x="392721" y="1429891"/>
                </a:lnTo>
                <a:lnTo>
                  <a:pt x="393752" y="1427938"/>
                </a:lnTo>
                <a:lnTo>
                  <a:pt x="393752" y="1428915"/>
                </a:lnTo>
                <a:lnTo>
                  <a:pt x="394783" y="1428915"/>
                </a:lnTo>
                <a:lnTo>
                  <a:pt x="395814" y="1425986"/>
                </a:lnTo>
                <a:lnTo>
                  <a:pt x="396844" y="1426962"/>
                </a:lnTo>
                <a:lnTo>
                  <a:pt x="397865" y="1426962"/>
                </a:lnTo>
                <a:lnTo>
                  <a:pt x="397865" y="1425010"/>
                </a:lnTo>
                <a:lnTo>
                  <a:pt x="398896" y="1425986"/>
                </a:lnTo>
                <a:lnTo>
                  <a:pt x="399927" y="1425010"/>
                </a:lnTo>
                <a:lnTo>
                  <a:pt x="400958" y="1423057"/>
                </a:lnTo>
                <a:lnTo>
                  <a:pt x="401988" y="1424033"/>
                </a:lnTo>
                <a:lnTo>
                  <a:pt x="401988" y="1423057"/>
                </a:lnTo>
                <a:lnTo>
                  <a:pt x="403019" y="1423057"/>
                </a:lnTo>
                <a:lnTo>
                  <a:pt x="403019" y="1422081"/>
                </a:lnTo>
                <a:lnTo>
                  <a:pt x="404050" y="1421104"/>
                </a:lnTo>
                <a:lnTo>
                  <a:pt x="405112" y="1421104"/>
                </a:lnTo>
                <a:lnTo>
                  <a:pt x="405112" y="1420128"/>
                </a:lnTo>
                <a:lnTo>
                  <a:pt x="406143" y="1421104"/>
                </a:lnTo>
                <a:lnTo>
                  <a:pt x="406143" y="1419152"/>
                </a:lnTo>
                <a:lnTo>
                  <a:pt x="407174" y="1418175"/>
                </a:lnTo>
                <a:lnTo>
                  <a:pt x="408194" y="1416223"/>
                </a:lnTo>
                <a:lnTo>
                  <a:pt x="409225" y="1416223"/>
                </a:lnTo>
                <a:lnTo>
                  <a:pt x="409225" y="1415246"/>
                </a:lnTo>
                <a:lnTo>
                  <a:pt x="410256" y="1414270"/>
                </a:lnTo>
                <a:lnTo>
                  <a:pt x="411287" y="1412318"/>
                </a:lnTo>
                <a:lnTo>
                  <a:pt x="411287" y="1410365"/>
                </a:lnTo>
                <a:lnTo>
                  <a:pt x="412317" y="1408412"/>
                </a:lnTo>
                <a:lnTo>
                  <a:pt x="413348" y="1410365"/>
                </a:lnTo>
                <a:lnTo>
                  <a:pt x="413348" y="1408412"/>
                </a:lnTo>
                <a:lnTo>
                  <a:pt x="414379" y="1404507"/>
                </a:lnTo>
                <a:lnTo>
                  <a:pt x="414379" y="1403531"/>
                </a:lnTo>
                <a:lnTo>
                  <a:pt x="415410" y="1402555"/>
                </a:lnTo>
                <a:lnTo>
                  <a:pt x="416441" y="1402555"/>
                </a:lnTo>
                <a:lnTo>
                  <a:pt x="416441" y="1399626"/>
                </a:lnTo>
                <a:lnTo>
                  <a:pt x="417472" y="1396697"/>
                </a:lnTo>
                <a:lnTo>
                  <a:pt x="418503" y="1395720"/>
                </a:lnTo>
                <a:lnTo>
                  <a:pt x="419533" y="1394744"/>
                </a:lnTo>
                <a:lnTo>
                  <a:pt x="419533" y="1388886"/>
                </a:lnTo>
                <a:lnTo>
                  <a:pt x="420564" y="1389863"/>
                </a:lnTo>
                <a:lnTo>
                  <a:pt x="420564" y="1388886"/>
                </a:lnTo>
                <a:lnTo>
                  <a:pt x="421595" y="1387910"/>
                </a:lnTo>
                <a:lnTo>
                  <a:pt x="422626" y="1386934"/>
                </a:lnTo>
                <a:lnTo>
                  <a:pt x="422626" y="1385957"/>
                </a:lnTo>
                <a:lnTo>
                  <a:pt x="423657" y="1386934"/>
                </a:lnTo>
                <a:lnTo>
                  <a:pt x="424688" y="1385957"/>
                </a:lnTo>
                <a:lnTo>
                  <a:pt x="424688" y="1384981"/>
                </a:lnTo>
                <a:lnTo>
                  <a:pt x="425718" y="1383029"/>
                </a:lnTo>
                <a:lnTo>
                  <a:pt x="426749" y="1381076"/>
                </a:lnTo>
                <a:lnTo>
                  <a:pt x="427780" y="1379123"/>
                </a:lnTo>
                <a:lnTo>
                  <a:pt x="427780" y="1373266"/>
                </a:lnTo>
                <a:lnTo>
                  <a:pt x="428801" y="1369331"/>
                </a:lnTo>
                <a:lnTo>
                  <a:pt x="428801" y="1367378"/>
                </a:lnTo>
                <a:lnTo>
                  <a:pt x="429832" y="1360544"/>
                </a:lnTo>
                <a:lnTo>
                  <a:pt x="430862" y="1358592"/>
                </a:lnTo>
                <a:lnTo>
                  <a:pt x="430862" y="1348829"/>
                </a:lnTo>
                <a:lnTo>
                  <a:pt x="431893" y="1341995"/>
                </a:lnTo>
                <a:lnTo>
                  <a:pt x="431893" y="1332232"/>
                </a:lnTo>
                <a:lnTo>
                  <a:pt x="432924" y="1327350"/>
                </a:lnTo>
                <a:lnTo>
                  <a:pt x="433955" y="1315634"/>
                </a:lnTo>
                <a:lnTo>
                  <a:pt x="433955" y="1309757"/>
                </a:lnTo>
                <a:lnTo>
                  <a:pt x="434986" y="1301947"/>
                </a:lnTo>
                <a:lnTo>
                  <a:pt x="436017" y="1292184"/>
                </a:lnTo>
                <a:lnTo>
                  <a:pt x="436017" y="1281444"/>
                </a:lnTo>
                <a:lnTo>
                  <a:pt x="437047" y="1274610"/>
                </a:lnTo>
                <a:lnTo>
                  <a:pt x="437047" y="1267776"/>
                </a:lnTo>
                <a:lnTo>
                  <a:pt x="438078" y="1267776"/>
                </a:lnTo>
                <a:lnTo>
                  <a:pt x="439109" y="1262895"/>
                </a:lnTo>
                <a:lnTo>
                  <a:pt x="439109" y="1263871"/>
                </a:lnTo>
                <a:lnTo>
                  <a:pt x="440140" y="1263871"/>
                </a:lnTo>
                <a:lnTo>
                  <a:pt x="441171" y="1264847"/>
                </a:lnTo>
                <a:lnTo>
                  <a:pt x="442202" y="1265824"/>
                </a:lnTo>
                <a:lnTo>
                  <a:pt x="442202" y="1267776"/>
                </a:lnTo>
                <a:lnTo>
                  <a:pt x="443233" y="1274610"/>
                </a:lnTo>
                <a:lnTo>
                  <a:pt x="443233" y="1269729"/>
                </a:lnTo>
                <a:lnTo>
                  <a:pt x="444263" y="1266800"/>
                </a:lnTo>
                <a:lnTo>
                  <a:pt x="445294" y="1257037"/>
                </a:lnTo>
                <a:lnTo>
                  <a:pt x="445294" y="1253102"/>
                </a:lnTo>
                <a:lnTo>
                  <a:pt x="446325" y="1238458"/>
                </a:lnTo>
                <a:lnTo>
                  <a:pt x="446325" y="1222837"/>
                </a:lnTo>
                <a:lnTo>
                  <a:pt x="447356" y="1208192"/>
                </a:lnTo>
                <a:lnTo>
                  <a:pt x="448387" y="1184742"/>
                </a:lnTo>
                <a:lnTo>
                  <a:pt x="448387" y="1162287"/>
                </a:lnTo>
                <a:lnTo>
                  <a:pt x="449418" y="1132968"/>
                </a:lnTo>
                <a:lnTo>
                  <a:pt x="449418" y="1113442"/>
                </a:lnTo>
                <a:lnTo>
                  <a:pt x="450438" y="1079252"/>
                </a:lnTo>
                <a:lnTo>
                  <a:pt x="451469" y="1047034"/>
                </a:lnTo>
                <a:lnTo>
                  <a:pt x="451469" y="1020645"/>
                </a:lnTo>
                <a:lnTo>
                  <a:pt x="452500" y="986474"/>
                </a:lnTo>
                <a:lnTo>
                  <a:pt x="453531" y="964996"/>
                </a:lnTo>
                <a:lnTo>
                  <a:pt x="453531" y="949355"/>
                </a:lnTo>
                <a:lnTo>
                  <a:pt x="454562" y="951308"/>
                </a:lnTo>
                <a:lnTo>
                  <a:pt x="454562" y="957166"/>
                </a:lnTo>
                <a:lnTo>
                  <a:pt x="455592" y="990379"/>
                </a:lnTo>
                <a:lnTo>
                  <a:pt x="456623" y="1014787"/>
                </a:lnTo>
                <a:lnTo>
                  <a:pt x="456623" y="1044105"/>
                </a:lnTo>
                <a:lnTo>
                  <a:pt x="457654" y="1072418"/>
                </a:lnTo>
                <a:lnTo>
                  <a:pt x="457654" y="1100750"/>
                </a:lnTo>
                <a:lnTo>
                  <a:pt x="458685" y="1120276"/>
                </a:lnTo>
                <a:lnTo>
                  <a:pt x="459716" y="1134921"/>
                </a:lnTo>
                <a:lnTo>
                  <a:pt x="459716" y="1147642"/>
                </a:lnTo>
                <a:lnTo>
                  <a:pt x="460747" y="1149595"/>
                </a:lnTo>
                <a:lnTo>
                  <a:pt x="460747" y="1146666"/>
                </a:lnTo>
                <a:lnTo>
                  <a:pt x="461777" y="1142761"/>
                </a:lnTo>
                <a:lnTo>
                  <a:pt x="462808" y="1125158"/>
                </a:lnTo>
                <a:lnTo>
                  <a:pt x="462808" y="1103679"/>
                </a:lnTo>
                <a:lnTo>
                  <a:pt x="463839" y="1062655"/>
                </a:lnTo>
                <a:lnTo>
                  <a:pt x="463839" y="1024579"/>
                </a:lnTo>
                <a:lnTo>
                  <a:pt x="464870" y="968901"/>
                </a:lnTo>
                <a:lnTo>
                  <a:pt x="465901" y="895629"/>
                </a:lnTo>
                <a:lnTo>
                  <a:pt x="465901" y="808719"/>
                </a:lnTo>
                <a:lnTo>
                  <a:pt x="466932" y="701277"/>
                </a:lnTo>
                <a:lnTo>
                  <a:pt x="466932" y="593835"/>
                </a:lnTo>
                <a:lnTo>
                  <a:pt x="467963" y="455151"/>
                </a:lnTo>
                <a:lnTo>
                  <a:pt x="468993" y="319367"/>
                </a:lnTo>
                <a:lnTo>
                  <a:pt x="468993" y="197281"/>
                </a:lnTo>
                <a:lnTo>
                  <a:pt x="470024" y="104513"/>
                </a:lnTo>
                <a:lnTo>
                  <a:pt x="470024" y="34190"/>
                </a:lnTo>
                <a:lnTo>
                  <a:pt x="471076" y="11715"/>
                </a:lnTo>
                <a:lnTo>
                  <a:pt x="472107" y="0"/>
                </a:lnTo>
                <a:lnTo>
                  <a:pt x="472107" y="42976"/>
                </a:lnTo>
                <a:lnTo>
                  <a:pt x="473137" y="95726"/>
                </a:lnTo>
                <a:lnTo>
                  <a:pt x="473137" y="148466"/>
                </a:lnTo>
                <a:lnTo>
                  <a:pt x="474168" y="222694"/>
                </a:lnTo>
                <a:lnTo>
                  <a:pt x="475199" y="287149"/>
                </a:lnTo>
                <a:lnTo>
                  <a:pt x="475199" y="364306"/>
                </a:lnTo>
                <a:lnTo>
                  <a:pt x="476230" y="448317"/>
                </a:lnTo>
                <a:lnTo>
                  <a:pt x="476230" y="504962"/>
                </a:lnTo>
                <a:lnTo>
                  <a:pt x="477261" y="580167"/>
                </a:lnTo>
                <a:lnTo>
                  <a:pt x="478292" y="629978"/>
                </a:lnTo>
                <a:lnTo>
                  <a:pt x="478292" y="700301"/>
                </a:lnTo>
                <a:lnTo>
                  <a:pt x="479322" y="754017"/>
                </a:lnTo>
                <a:lnTo>
                  <a:pt x="479322" y="807743"/>
                </a:lnTo>
                <a:lnTo>
                  <a:pt x="480353" y="850720"/>
                </a:lnTo>
                <a:lnTo>
                  <a:pt x="481374" y="891724"/>
                </a:lnTo>
                <a:lnTo>
                  <a:pt x="481374" y="928853"/>
                </a:lnTo>
                <a:lnTo>
                  <a:pt x="482405" y="969877"/>
                </a:lnTo>
                <a:lnTo>
                  <a:pt x="482405" y="1003071"/>
                </a:lnTo>
                <a:lnTo>
                  <a:pt x="483436" y="1038248"/>
                </a:lnTo>
                <a:lnTo>
                  <a:pt x="484466" y="1059726"/>
                </a:lnTo>
                <a:lnTo>
                  <a:pt x="484466" y="1090987"/>
                </a:lnTo>
                <a:lnTo>
                  <a:pt x="485497" y="1114419"/>
                </a:lnTo>
                <a:lnTo>
                  <a:pt x="485497" y="1136874"/>
                </a:lnTo>
                <a:lnTo>
                  <a:pt x="486528" y="1152524"/>
                </a:lnTo>
                <a:lnTo>
                  <a:pt x="487559" y="1180836"/>
                </a:lnTo>
                <a:lnTo>
                  <a:pt x="487559" y="1191576"/>
                </a:lnTo>
                <a:lnTo>
                  <a:pt x="488590" y="1212098"/>
                </a:lnTo>
                <a:lnTo>
                  <a:pt x="488590" y="1223813"/>
                </a:lnTo>
                <a:lnTo>
                  <a:pt x="489621" y="1240410"/>
                </a:lnTo>
                <a:lnTo>
                  <a:pt x="490651" y="1250173"/>
                </a:lnTo>
                <a:lnTo>
                  <a:pt x="490651" y="1264847"/>
                </a:lnTo>
                <a:lnTo>
                  <a:pt x="491682" y="1272658"/>
                </a:lnTo>
                <a:lnTo>
                  <a:pt x="491682" y="1284373"/>
                </a:lnTo>
                <a:lnTo>
                  <a:pt x="492713" y="1294136"/>
                </a:lnTo>
                <a:lnTo>
                  <a:pt x="493744" y="1303899"/>
                </a:lnTo>
                <a:lnTo>
                  <a:pt x="493744" y="1306828"/>
                </a:lnTo>
                <a:lnTo>
                  <a:pt x="494775" y="1318563"/>
                </a:lnTo>
                <a:lnTo>
                  <a:pt x="494775" y="1328326"/>
                </a:lnTo>
                <a:lnTo>
                  <a:pt x="495806" y="1335160"/>
                </a:lnTo>
                <a:lnTo>
                  <a:pt x="496837" y="1338089"/>
                </a:lnTo>
                <a:lnTo>
                  <a:pt x="496837" y="1347852"/>
                </a:lnTo>
                <a:lnTo>
                  <a:pt x="497867" y="1352734"/>
                </a:lnTo>
                <a:lnTo>
                  <a:pt x="497867" y="1356639"/>
                </a:lnTo>
                <a:lnTo>
                  <a:pt x="498898" y="1360544"/>
                </a:lnTo>
                <a:lnTo>
                  <a:pt x="499929" y="1363473"/>
                </a:lnTo>
                <a:lnTo>
                  <a:pt x="499929" y="1368355"/>
                </a:lnTo>
                <a:lnTo>
                  <a:pt x="500960" y="1372260"/>
                </a:lnTo>
                <a:lnTo>
                  <a:pt x="500960" y="1374242"/>
                </a:lnTo>
                <a:lnTo>
                  <a:pt x="501991" y="1378147"/>
                </a:lnTo>
                <a:lnTo>
                  <a:pt x="503011" y="1383029"/>
                </a:lnTo>
                <a:lnTo>
                  <a:pt x="503011" y="1386934"/>
                </a:lnTo>
                <a:lnTo>
                  <a:pt x="504042" y="1390839"/>
                </a:lnTo>
                <a:lnTo>
                  <a:pt x="504042" y="1393768"/>
                </a:lnTo>
                <a:lnTo>
                  <a:pt x="505073" y="1393768"/>
                </a:lnTo>
                <a:lnTo>
                  <a:pt x="506104" y="1395720"/>
                </a:lnTo>
                <a:lnTo>
                  <a:pt x="506104" y="1399626"/>
                </a:lnTo>
                <a:lnTo>
                  <a:pt x="507135" y="1400602"/>
                </a:lnTo>
                <a:lnTo>
                  <a:pt x="507135" y="14054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8007751" y="2843021"/>
            <a:ext cx="480695" cy="128270"/>
          </a:xfrm>
          <a:custGeom>
            <a:avLst/>
            <a:gdLst/>
            <a:ahLst/>
            <a:cxnLst/>
            <a:rect l="l" t="t" r="r" b="b"/>
            <a:pathLst>
              <a:path w="480695" h="128269">
                <a:moveTo>
                  <a:pt x="0" y="72275"/>
                </a:moveTo>
                <a:lnTo>
                  <a:pt x="1030" y="73251"/>
                </a:lnTo>
                <a:lnTo>
                  <a:pt x="2061" y="74228"/>
                </a:lnTo>
                <a:lnTo>
                  <a:pt x="3092" y="79109"/>
                </a:lnTo>
                <a:lnTo>
                  <a:pt x="3092" y="80086"/>
                </a:lnTo>
                <a:lnTo>
                  <a:pt x="4123" y="83014"/>
                </a:lnTo>
                <a:lnTo>
                  <a:pt x="5154" y="83991"/>
                </a:lnTo>
                <a:lnTo>
                  <a:pt x="5154" y="83014"/>
                </a:lnTo>
                <a:lnTo>
                  <a:pt x="6185" y="84967"/>
                </a:lnTo>
                <a:lnTo>
                  <a:pt x="6185" y="83014"/>
                </a:lnTo>
                <a:lnTo>
                  <a:pt x="7215" y="86920"/>
                </a:lnTo>
                <a:lnTo>
                  <a:pt x="8246" y="87896"/>
                </a:lnTo>
                <a:lnTo>
                  <a:pt x="9277" y="88872"/>
                </a:lnTo>
                <a:lnTo>
                  <a:pt x="9277" y="90825"/>
                </a:lnTo>
                <a:lnTo>
                  <a:pt x="10308" y="91801"/>
                </a:lnTo>
                <a:lnTo>
                  <a:pt x="11339" y="92777"/>
                </a:lnTo>
                <a:lnTo>
                  <a:pt x="11339" y="93754"/>
                </a:lnTo>
                <a:lnTo>
                  <a:pt x="12370" y="94730"/>
                </a:lnTo>
                <a:lnTo>
                  <a:pt x="12370" y="92777"/>
                </a:lnTo>
                <a:lnTo>
                  <a:pt x="13401" y="93754"/>
                </a:lnTo>
                <a:lnTo>
                  <a:pt x="13401" y="94730"/>
                </a:lnTo>
                <a:lnTo>
                  <a:pt x="14431" y="95706"/>
                </a:lnTo>
                <a:lnTo>
                  <a:pt x="15462" y="96683"/>
                </a:lnTo>
                <a:lnTo>
                  <a:pt x="16483" y="97678"/>
                </a:lnTo>
                <a:lnTo>
                  <a:pt x="17514" y="96683"/>
                </a:lnTo>
                <a:lnTo>
                  <a:pt x="18544" y="101584"/>
                </a:lnTo>
                <a:lnTo>
                  <a:pt x="18544" y="99631"/>
                </a:lnTo>
                <a:lnTo>
                  <a:pt x="19575" y="99631"/>
                </a:lnTo>
                <a:lnTo>
                  <a:pt x="20606" y="100607"/>
                </a:lnTo>
                <a:lnTo>
                  <a:pt x="21637" y="99631"/>
                </a:lnTo>
                <a:lnTo>
                  <a:pt x="22668" y="100607"/>
                </a:lnTo>
                <a:lnTo>
                  <a:pt x="23699" y="102560"/>
                </a:lnTo>
                <a:lnTo>
                  <a:pt x="24730" y="101584"/>
                </a:lnTo>
                <a:lnTo>
                  <a:pt x="24730" y="100607"/>
                </a:lnTo>
                <a:lnTo>
                  <a:pt x="25760" y="102560"/>
                </a:lnTo>
                <a:lnTo>
                  <a:pt x="26791" y="102560"/>
                </a:lnTo>
                <a:lnTo>
                  <a:pt x="27822" y="100607"/>
                </a:lnTo>
                <a:lnTo>
                  <a:pt x="27822" y="103536"/>
                </a:lnTo>
                <a:lnTo>
                  <a:pt x="28853" y="103536"/>
                </a:lnTo>
                <a:lnTo>
                  <a:pt x="29904" y="101584"/>
                </a:lnTo>
                <a:lnTo>
                  <a:pt x="29904" y="102560"/>
                </a:lnTo>
                <a:lnTo>
                  <a:pt x="30935" y="103536"/>
                </a:lnTo>
                <a:lnTo>
                  <a:pt x="31966" y="102560"/>
                </a:lnTo>
                <a:lnTo>
                  <a:pt x="32997" y="102560"/>
                </a:lnTo>
                <a:lnTo>
                  <a:pt x="32997" y="104513"/>
                </a:lnTo>
                <a:lnTo>
                  <a:pt x="34028" y="100607"/>
                </a:lnTo>
                <a:lnTo>
                  <a:pt x="35059" y="102560"/>
                </a:lnTo>
                <a:lnTo>
                  <a:pt x="36089" y="102560"/>
                </a:lnTo>
                <a:lnTo>
                  <a:pt x="36089" y="103536"/>
                </a:lnTo>
                <a:lnTo>
                  <a:pt x="37120" y="104513"/>
                </a:lnTo>
                <a:lnTo>
                  <a:pt x="38151" y="103536"/>
                </a:lnTo>
                <a:lnTo>
                  <a:pt x="38151" y="104513"/>
                </a:lnTo>
                <a:lnTo>
                  <a:pt x="39182" y="102560"/>
                </a:lnTo>
                <a:lnTo>
                  <a:pt x="40213" y="102560"/>
                </a:lnTo>
                <a:lnTo>
                  <a:pt x="41244" y="103536"/>
                </a:lnTo>
                <a:lnTo>
                  <a:pt x="42275" y="102560"/>
                </a:lnTo>
                <a:lnTo>
                  <a:pt x="43305" y="102560"/>
                </a:lnTo>
                <a:lnTo>
                  <a:pt x="43305" y="103536"/>
                </a:lnTo>
                <a:lnTo>
                  <a:pt x="44336" y="102560"/>
                </a:lnTo>
                <a:lnTo>
                  <a:pt x="45367" y="101584"/>
                </a:lnTo>
                <a:lnTo>
                  <a:pt x="46398" y="100607"/>
                </a:lnTo>
                <a:lnTo>
                  <a:pt x="46398" y="101584"/>
                </a:lnTo>
                <a:lnTo>
                  <a:pt x="47418" y="101584"/>
                </a:lnTo>
                <a:lnTo>
                  <a:pt x="48449" y="102560"/>
                </a:lnTo>
                <a:lnTo>
                  <a:pt x="48449" y="100607"/>
                </a:lnTo>
                <a:lnTo>
                  <a:pt x="49480" y="98655"/>
                </a:lnTo>
                <a:lnTo>
                  <a:pt x="49480" y="97678"/>
                </a:lnTo>
                <a:lnTo>
                  <a:pt x="50511" y="98655"/>
                </a:lnTo>
                <a:lnTo>
                  <a:pt x="51542" y="97678"/>
                </a:lnTo>
                <a:lnTo>
                  <a:pt x="51542" y="95706"/>
                </a:lnTo>
                <a:lnTo>
                  <a:pt x="52573" y="96683"/>
                </a:lnTo>
                <a:lnTo>
                  <a:pt x="52573" y="94730"/>
                </a:lnTo>
                <a:lnTo>
                  <a:pt x="53604" y="93754"/>
                </a:lnTo>
                <a:lnTo>
                  <a:pt x="53604" y="92777"/>
                </a:lnTo>
                <a:lnTo>
                  <a:pt x="54634" y="91801"/>
                </a:lnTo>
                <a:lnTo>
                  <a:pt x="55665" y="92777"/>
                </a:lnTo>
                <a:lnTo>
                  <a:pt x="55665" y="90825"/>
                </a:lnTo>
                <a:lnTo>
                  <a:pt x="56696" y="87896"/>
                </a:lnTo>
                <a:lnTo>
                  <a:pt x="56696" y="85943"/>
                </a:lnTo>
                <a:lnTo>
                  <a:pt x="57727" y="85943"/>
                </a:lnTo>
                <a:lnTo>
                  <a:pt x="58758" y="83991"/>
                </a:lnTo>
                <a:lnTo>
                  <a:pt x="58758" y="82038"/>
                </a:lnTo>
                <a:lnTo>
                  <a:pt x="59789" y="82038"/>
                </a:lnTo>
                <a:lnTo>
                  <a:pt x="59789" y="78133"/>
                </a:lnTo>
                <a:lnTo>
                  <a:pt x="60819" y="80086"/>
                </a:lnTo>
                <a:lnTo>
                  <a:pt x="61850" y="78133"/>
                </a:lnTo>
                <a:lnTo>
                  <a:pt x="61850" y="75204"/>
                </a:lnTo>
                <a:lnTo>
                  <a:pt x="62881" y="75204"/>
                </a:lnTo>
                <a:lnTo>
                  <a:pt x="62881" y="72275"/>
                </a:lnTo>
                <a:lnTo>
                  <a:pt x="63912" y="72275"/>
                </a:lnTo>
                <a:lnTo>
                  <a:pt x="63912" y="73251"/>
                </a:lnTo>
                <a:lnTo>
                  <a:pt x="64943" y="72275"/>
                </a:lnTo>
                <a:lnTo>
                  <a:pt x="65974" y="68370"/>
                </a:lnTo>
                <a:lnTo>
                  <a:pt x="65974" y="70323"/>
                </a:lnTo>
                <a:lnTo>
                  <a:pt x="67005" y="69346"/>
                </a:lnTo>
                <a:lnTo>
                  <a:pt x="67005" y="68370"/>
                </a:lnTo>
                <a:lnTo>
                  <a:pt x="68035" y="68370"/>
                </a:lnTo>
                <a:lnTo>
                  <a:pt x="69056" y="67394"/>
                </a:lnTo>
                <a:lnTo>
                  <a:pt x="69056" y="65441"/>
                </a:lnTo>
                <a:lnTo>
                  <a:pt x="70087" y="64465"/>
                </a:lnTo>
                <a:lnTo>
                  <a:pt x="70087" y="63488"/>
                </a:lnTo>
                <a:lnTo>
                  <a:pt x="71118" y="64465"/>
                </a:lnTo>
                <a:lnTo>
                  <a:pt x="71118" y="63488"/>
                </a:lnTo>
                <a:lnTo>
                  <a:pt x="72148" y="62512"/>
                </a:lnTo>
                <a:lnTo>
                  <a:pt x="73179" y="60559"/>
                </a:lnTo>
                <a:lnTo>
                  <a:pt x="73179" y="58607"/>
                </a:lnTo>
                <a:lnTo>
                  <a:pt x="74210" y="59583"/>
                </a:lnTo>
                <a:lnTo>
                  <a:pt x="74210" y="56654"/>
                </a:lnTo>
                <a:lnTo>
                  <a:pt x="75241" y="58607"/>
                </a:lnTo>
                <a:lnTo>
                  <a:pt x="76272" y="55678"/>
                </a:lnTo>
                <a:lnTo>
                  <a:pt x="76272" y="56654"/>
                </a:lnTo>
                <a:lnTo>
                  <a:pt x="77303" y="56654"/>
                </a:lnTo>
                <a:lnTo>
                  <a:pt x="77303" y="54702"/>
                </a:lnTo>
                <a:lnTo>
                  <a:pt x="78334" y="55678"/>
                </a:lnTo>
                <a:lnTo>
                  <a:pt x="78334" y="54702"/>
                </a:lnTo>
                <a:lnTo>
                  <a:pt x="79364" y="50796"/>
                </a:lnTo>
                <a:lnTo>
                  <a:pt x="80395" y="53725"/>
                </a:lnTo>
                <a:lnTo>
                  <a:pt x="80395" y="52749"/>
                </a:lnTo>
                <a:lnTo>
                  <a:pt x="81426" y="53725"/>
                </a:lnTo>
                <a:lnTo>
                  <a:pt x="81426" y="52749"/>
                </a:lnTo>
                <a:lnTo>
                  <a:pt x="82457" y="49820"/>
                </a:lnTo>
                <a:lnTo>
                  <a:pt x="83488" y="50796"/>
                </a:lnTo>
                <a:lnTo>
                  <a:pt x="83488" y="54702"/>
                </a:lnTo>
                <a:lnTo>
                  <a:pt x="84519" y="52749"/>
                </a:lnTo>
                <a:lnTo>
                  <a:pt x="84519" y="54702"/>
                </a:lnTo>
                <a:lnTo>
                  <a:pt x="85549" y="54702"/>
                </a:lnTo>
                <a:lnTo>
                  <a:pt x="85549" y="53725"/>
                </a:lnTo>
                <a:lnTo>
                  <a:pt x="86580" y="52749"/>
                </a:lnTo>
                <a:lnTo>
                  <a:pt x="87611" y="53725"/>
                </a:lnTo>
                <a:lnTo>
                  <a:pt x="87611" y="52749"/>
                </a:lnTo>
                <a:lnTo>
                  <a:pt x="88642" y="54702"/>
                </a:lnTo>
                <a:lnTo>
                  <a:pt x="88642" y="56654"/>
                </a:lnTo>
                <a:lnTo>
                  <a:pt x="89663" y="57631"/>
                </a:lnTo>
                <a:lnTo>
                  <a:pt x="90693" y="57631"/>
                </a:lnTo>
                <a:lnTo>
                  <a:pt x="90693" y="56654"/>
                </a:lnTo>
                <a:lnTo>
                  <a:pt x="91724" y="58607"/>
                </a:lnTo>
                <a:lnTo>
                  <a:pt x="91724" y="56654"/>
                </a:lnTo>
                <a:lnTo>
                  <a:pt x="92755" y="55678"/>
                </a:lnTo>
                <a:lnTo>
                  <a:pt x="93786" y="59583"/>
                </a:lnTo>
                <a:lnTo>
                  <a:pt x="94817" y="58607"/>
                </a:lnTo>
                <a:lnTo>
                  <a:pt x="95879" y="59583"/>
                </a:lnTo>
                <a:lnTo>
                  <a:pt x="95879" y="58607"/>
                </a:lnTo>
                <a:lnTo>
                  <a:pt x="96909" y="60559"/>
                </a:lnTo>
                <a:lnTo>
                  <a:pt x="97940" y="61536"/>
                </a:lnTo>
                <a:lnTo>
                  <a:pt x="97940" y="60559"/>
                </a:lnTo>
                <a:lnTo>
                  <a:pt x="98971" y="62512"/>
                </a:lnTo>
                <a:lnTo>
                  <a:pt x="98971" y="59583"/>
                </a:lnTo>
                <a:lnTo>
                  <a:pt x="99992" y="61536"/>
                </a:lnTo>
                <a:lnTo>
                  <a:pt x="101022" y="62512"/>
                </a:lnTo>
                <a:lnTo>
                  <a:pt x="102053" y="64465"/>
                </a:lnTo>
                <a:lnTo>
                  <a:pt x="103084" y="64465"/>
                </a:lnTo>
                <a:lnTo>
                  <a:pt x="103084" y="65441"/>
                </a:lnTo>
                <a:lnTo>
                  <a:pt x="104115" y="64465"/>
                </a:lnTo>
                <a:lnTo>
                  <a:pt x="104115" y="66417"/>
                </a:lnTo>
                <a:lnTo>
                  <a:pt x="105146" y="68370"/>
                </a:lnTo>
                <a:lnTo>
                  <a:pt x="106177" y="67394"/>
                </a:lnTo>
                <a:lnTo>
                  <a:pt x="106177" y="68370"/>
                </a:lnTo>
                <a:lnTo>
                  <a:pt x="107208" y="70323"/>
                </a:lnTo>
                <a:lnTo>
                  <a:pt x="107208" y="72275"/>
                </a:lnTo>
                <a:lnTo>
                  <a:pt x="108238" y="72275"/>
                </a:lnTo>
                <a:lnTo>
                  <a:pt x="109269" y="74228"/>
                </a:lnTo>
                <a:lnTo>
                  <a:pt x="109269" y="76180"/>
                </a:lnTo>
                <a:lnTo>
                  <a:pt x="110300" y="78133"/>
                </a:lnTo>
                <a:lnTo>
                  <a:pt x="110300" y="80086"/>
                </a:lnTo>
                <a:lnTo>
                  <a:pt x="111331" y="81062"/>
                </a:lnTo>
                <a:lnTo>
                  <a:pt x="111331" y="83014"/>
                </a:lnTo>
                <a:lnTo>
                  <a:pt x="112362" y="83991"/>
                </a:lnTo>
                <a:lnTo>
                  <a:pt x="113393" y="85943"/>
                </a:lnTo>
                <a:lnTo>
                  <a:pt x="113393" y="87896"/>
                </a:lnTo>
                <a:lnTo>
                  <a:pt x="114423" y="88872"/>
                </a:lnTo>
                <a:lnTo>
                  <a:pt x="114423" y="91801"/>
                </a:lnTo>
                <a:lnTo>
                  <a:pt x="115454" y="90825"/>
                </a:lnTo>
                <a:lnTo>
                  <a:pt x="116485" y="92777"/>
                </a:lnTo>
                <a:lnTo>
                  <a:pt x="117516" y="92777"/>
                </a:lnTo>
                <a:lnTo>
                  <a:pt x="118547" y="93754"/>
                </a:lnTo>
                <a:lnTo>
                  <a:pt x="118547" y="95706"/>
                </a:lnTo>
                <a:lnTo>
                  <a:pt x="119578" y="94730"/>
                </a:lnTo>
                <a:lnTo>
                  <a:pt x="119578" y="97678"/>
                </a:lnTo>
                <a:lnTo>
                  <a:pt x="120598" y="97678"/>
                </a:lnTo>
                <a:lnTo>
                  <a:pt x="121629" y="96683"/>
                </a:lnTo>
                <a:lnTo>
                  <a:pt x="121629" y="98655"/>
                </a:lnTo>
                <a:lnTo>
                  <a:pt x="122660" y="99631"/>
                </a:lnTo>
                <a:lnTo>
                  <a:pt x="123691" y="100607"/>
                </a:lnTo>
                <a:lnTo>
                  <a:pt x="124722" y="100607"/>
                </a:lnTo>
                <a:lnTo>
                  <a:pt x="125752" y="100607"/>
                </a:lnTo>
                <a:lnTo>
                  <a:pt x="125752" y="101584"/>
                </a:lnTo>
                <a:lnTo>
                  <a:pt x="126783" y="101584"/>
                </a:lnTo>
                <a:lnTo>
                  <a:pt x="126783" y="100607"/>
                </a:lnTo>
                <a:lnTo>
                  <a:pt x="127814" y="102560"/>
                </a:lnTo>
                <a:lnTo>
                  <a:pt x="128845" y="101584"/>
                </a:lnTo>
                <a:lnTo>
                  <a:pt x="129876" y="101584"/>
                </a:lnTo>
                <a:lnTo>
                  <a:pt x="129876" y="103536"/>
                </a:lnTo>
                <a:lnTo>
                  <a:pt x="130907" y="102560"/>
                </a:lnTo>
                <a:lnTo>
                  <a:pt x="131938" y="102560"/>
                </a:lnTo>
                <a:lnTo>
                  <a:pt x="132968" y="102560"/>
                </a:lnTo>
                <a:lnTo>
                  <a:pt x="132968" y="103536"/>
                </a:lnTo>
                <a:lnTo>
                  <a:pt x="133999" y="101584"/>
                </a:lnTo>
                <a:lnTo>
                  <a:pt x="133999" y="102560"/>
                </a:lnTo>
                <a:lnTo>
                  <a:pt x="135030" y="102560"/>
                </a:lnTo>
                <a:lnTo>
                  <a:pt x="136061" y="102560"/>
                </a:lnTo>
                <a:lnTo>
                  <a:pt x="137092" y="102560"/>
                </a:lnTo>
                <a:lnTo>
                  <a:pt x="137092" y="101584"/>
                </a:lnTo>
                <a:lnTo>
                  <a:pt x="138123" y="101584"/>
                </a:lnTo>
                <a:lnTo>
                  <a:pt x="138123" y="100607"/>
                </a:lnTo>
                <a:lnTo>
                  <a:pt x="139153" y="101584"/>
                </a:lnTo>
                <a:lnTo>
                  <a:pt x="139153" y="103536"/>
                </a:lnTo>
                <a:lnTo>
                  <a:pt x="140184" y="100607"/>
                </a:lnTo>
                <a:lnTo>
                  <a:pt x="141215" y="100607"/>
                </a:lnTo>
                <a:lnTo>
                  <a:pt x="141215" y="101584"/>
                </a:lnTo>
                <a:lnTo>
                  <a:pt x="142236" y="100607"/>
                </a:lnTo>
                <a:lnTo>
                  <a:pt x="142236" y="101584"/>
                </a:lnTo>
                <a:lnTo>
                  <a:pt x="143267" y="101584"/>
                </a:lnTo>
                <a:lnTo>
                  <a:pt x="143267" y="99631"/>
                </a:lnTo>
                <a:lnTo>
                  <a:pt x="144297" y="100607"/>
                </a:lnTo>
                <a:lnTo>
                  <a:pt x="145328" y="99631"/>
                </a:lnTo>
                <a:lnTo>
                  <a:pt x="146359" y="101584"/>
                </a:lnTo>
                <a:lnTo>
                  <a:pt x="146359" y="99631"/>
                </a:lnTo>
                <a:lnTo>
                  <a:pt x="147390" y="99631"/>
                </a:lnTo>
                <a:lnTo>
                  <a:pt x="147390" y="97678"/>
                </a:lnTo>
                <a:lnTo>
                  <a:pt x="148421" y="97678"/>
                </a:lnTo>
                <a:lnTo>
                  <a:pt x="149452" y="97678"/>
                </a:lnTo>
                <a:lnTo>
                  <a:pt x="149452" y="96683"/>
                </a:lnTo>
                <a:lnTo>
                  <a:pt x="150482" y="95706"/>
                </a:lnTo>
                <a:lnTo>
                  <a:pt x="151513" y="92777"/>
                </a:lnTo>
                <a:lnTo>
                  <a:pt x="151513" y="93754"/>
                </a:lnTo>
                <a:lnTo>
                  <a:pt x="152544" y="93754"/>
                </a:lnTo>
                <a:lnTo>
                  <a:pt x="153575" y="90825"/>
                </a:lnTo>
                <a:lnTo>
                  <a:pt x="154606" y="86920"/>
                </a:lnTo>
                <a:lnTo>
                  <a:pt x="154606" y="84967"/>
                </a:lnTo>
                <a:lnTo>
                  <a:pt x="155637" y="83014"/>
                </a:lnTo>
                <a:lnTo>
                  <a:pt x="155637" y="80086"/>
                </a:lnTo>
                <a:lnTo>
                  <a:pt x="156668" y="76180"/>
                </a:lnTo>
                <a:lnTo>
                  <a:pt x="157698" y="73251"/>
                </a:lnTo>
                <a:lnTo>
                  <a:pt x="157698" y="70323"/>
                </a:lnTo>
                <a:lnTo>
                  <a:pt x="158729" y="65441"/>
                </a:lnTo>
                <a:lnTo>
                  <a:pt x="158729" y="59583"/>
                </a:lnTo>
                <a:lnTo>
                  <a:pt x="159760" y="56654"/>
                </a:lnTo>
                <a:lnTo>
                  <a:pt x="159760" y="54702"/>
                </a:lnTo>
                <a:lnTo>
                  <a:pt x="160791" y="46891"/>
                </a:lnTo>
                <a:lnTo>
                  <a:pt x="161842" y="42010"/>
                </a:lnTo>
                <a:lnTo>
                  <a:pt x="161842" y="37099"/>
                </a:lnTo>
                <a:lnTo>
                  <a:pt x="162873" y="31241"/>
                </a:lnTo>
                <a:lnTo>
                  <a:pt x="162873" y="30265"/>
                </a:lnTo>
                <a:lnTo>
                  <a:pt x="163904" y="22454"/>
                </a:lnTo>
                <a:lnTo>
                  <a:pt x="163904" y="18549"/>
                </a:lnTo>
                <a:lnTo>
                  <a:pt x="164935" y="10739"/>
                </a:lnTo>
                <a:lnTo>
                  <a:pt x="165966" y="10739"/>
                </a:lnTo>
                <a:lnTo>
                  <a:pt x="165966" y="0"/>
                </a:lnTo>
                <a:lnTo>
                  <a:pt x="166997" y="3905"/>
                </a:lnTo>
                <a:lnTo>
                  <a:pt x="168027" y="0"/>
                </a:lnTo>
                <a:lnTo>
                  <a:pt x="168027" y="2928"/>
                </a:lnTo>
                <a:lnTo>
                  <a:pt x="169058" y="1952"/>
                </a:lnTo>
                <a:lnTo>
                  <a:pt x="170089" y="976"/>
                </a:lnTo>
                <a:lnTo>
                  <a:pt x="170089" y="2928"/>
                </a:lnTo>
                <a:lnTo>
                  <a:pt x="171120" y="6834"/>
                </a:lnTo>
                <a:lnTo>
                  <a:pt x="171120" y="8786"/>
                </a:lnTo>
                <a:lnTo>
                  <a:pt x="172151" y="13668"/>
                </a:lnTo>
                <a:lnTo>
                  <a:pt x="172151" y="9763"/>
                </a:lnTo>
                <a:lnTo>
                  <a:pt x="173171" y="16597"/>
                </a:lnTo>
                <a:lnTo>
                  <a:pt x="174202" y="20502"/>
                </a:lnTo>
                <a:lnTo>
                  <a:pt x="174202" y="19526"/>
                </a:lnTo>
                <a:lnTo>
                  <a:pt x="175233" y="25383"/>
                </a:lnTo>
                <a:lnTo>
                  <a:pt x="175233" y="28312"/>
                </a:lnTo>
                <a:lnTo>
                  <a:pt x="176264" y="33194"/>
                </a:lnTo>
                <a:lnTo>
                  <a:pt x="176264" y="34170"/>
                </a:lnTo>
                <a:lnTo>
                  <a:pt x="177295" y="39052"/>
                </a:lnTo>
                <a:lnTo>
                  <a:pt x="178326" y="43962"/>
                </a:lnTo>
                <a:lnTo>
                  <a:pt x="178326" y="45915"/>
                </a:lnTo>
                <a:lnTo>
                  <a:pt x="179356" y="47868"/>
                </a:lnTo>
                <a:lnTo>
                  <a:pt x="179356" y="54702"/>
                </a:lnTo>
                <a:lnTo>
                  <a:pt x="180387" y="53725"/>
                </a:lnTo>
                <a:lnTo>
                  <a:pt x="180387" y="60559"/>
                </a:lnTo>
                <a:lnTo>
                  <a:pt x="181418" y="61536"/>
                </a:lnTo>
                <a:lnTo>
                  <a:pt x="182449" y="65441"/>
                </a:lnTo>
                <a:lnTo>
                  <a:pt x="182449" y="66417"/>
                </a:lnTo>
                <a:lnTo>
                  <a:pt x="183480" y="71299"/>
                </a:lnTo>
                <a:lnTo>
                  <a:pt x="183480" y="75204"/>
                </a:lnTo>
                <a:lnTo>
                  <a:pt x="184511" y="76180"/>
                </a:lnTo>
                <a:lnTo>
                  <a:pt x="184511" y="79109"/>
                </a:lnTo>
                <a:lnTo>
                  <a:pt x="185542" y="80086"/>
                </a:lnTo>
                <a:lnTo>
                  <a:pt x="185542" y="83991"/>
                </a:lnTo>
                <a:lnTo>
                  <a:pt x="186572" y="84967"/>
                </a:lnTo>
                <a:lnTo>
                  <a:pt x="187603" y="86920"/>
                </a:lnTo>
                <a:lnTo>
                  <a:pt x="187603" y="88872"/>
                </a:lnTo>
                <a:lnTo>
                  <a:pt x="188634" y="90825"/>
                </a:lnTo>
                <a:lnTo>
                  <a:pt x="188634" y="92777"/>
                </a:lnTo>
                <a:lnTo>
                  <a:pt x="189665" y="93754"/>
                </a:lnTo>
                <a:lnTo>
                  <a:pt x="189665" y="95706"/>
                </a:lnTo>
                <a:lnTo>
                  <a:pt x="190696" y="94730"/>
                </a:lnTo>
                <a:lnTo>
                  <a:pt x="191727" y="98655"/>
                </a:lnTo>
                <a:lnTo>
                  <a:pt x="192757" y="98655"/>
                </a:lnTo>
                <a:lnTo>
                  <a:pt x="192757" y="99631"/>
                </a:lnTo>
                <a:lnTo>
                  <a:pt x="193788" y="101584"/>
                </a:lnTo>
                <a:lnTo>
                  <a:pt x="193788" y="103536"/>
                </a:lnTo>
                <a:lnTo>
                  <a:pt x="194809" y="104513"/>
                </a:lnTo>
                <a:lnTo>
                  <a:pt x="195840" y="104513"/>
                </a:lnTo>
                <a:lnTo>
                  <a:pt x="195840" y="103536"/>
                </a:lnTo>
                <a:lnTo>
                  <a:pt x="196871" y="106465"/>
                </a:lnTo>
                <a:lnTo>
                  <a:pt x="196871" y="103536"/>
                </a:lnTo>
                <a:lnTo>
                  <a:pt x="197901" y="106465"/>
                </a:lnTo>
                <a:lnTo>
                  <a:pt x="198932" y="106465"/>
                </a:lnTo>
                <a:lnTo>
                  <a:pt x="199963" y="107442"/>
                </a:lnTo>
                <a:lnTo>
                  <a:pt x="200994" y="104513"/>
                </a:lnTo>
                <a:lnTo>
                  <a:pt x="200994" y="106465"/>
                </a:lnTo>
                <a:lnTo>
                  <a:pt x="202025" y="106465"/>
                </a:lnTo>
                <a:lnTo>
                  <a:pt x="202025" y="107442"/>
                </a:lnTo>
                <a:lnTo>
                  <a:pt x="203056" y="107442"/>
                </a:lnTo>
                <a:lnTo>
                  <a:pt x="203056" y="108418"/>
                </a:lnTo>
                <a:lnTo>
                  <a:pt x="204086" y="107442"/>
                </a:lnTo>
                <a:lnTo>
                  <a:pt x="205117" y="107442"/>
                </a:lnTo>
                <a:lnTo>
                  <a:pt x="205117" y="108418"/>
                </a:lnTo>
                <a:lnTo>
                  <a:pt x="206148" y="108418"/>
                </a:lnTo>
                <a:lnTo>
                  <a:pt x="207179" y="109394"/>
                </a:lnTo>
                <a:lnTo>
                  <a:pt x="207179" y="111347"/>
                </a:lnTo>
                <a:lnTo>
                  <a:pt x="208210" y="110370"/>
                </a:lnTo>
                <a:lnTo>
                  <a:pt x="208210" y="111347"/>
                </a:lnTo>
                <a:lnTo>
                  <a:pt x="209241" y="111347"/>
                </a:lnTo>
                <a:lnTo>
                  <a:pt x="210272" y="112323"/>
                </a:lnTo>
                <a:lnTo>
                  <a:pt x="211302" y="113299"/>
                </a:lnTo>
                <a:lnTo>
                  <a:pt x="211302" y="112323"/>
                </a:lnTo>
                <a:lnTo>
                  <a:pt x="212333" y="113299"/>
                </a:lnTo>
                <a:lnTo>
                  <a:pt x="213364" y="113299"/>
                </a:lnTo>
                <a:lnTo>
                  <a:pt x="214395" y="116228"/>
                </a:lnTo>
                <a:lnTo>
                  <a:pt x="214395" y="115252"/>
                </a:lnTo>
                <a:lnTo>
                  <a:pt x="215415" y="114276"/>
                </a:lnTo>
                <a:lnTo>
                  <a:pt x="215415" y="116228"/>
                </a:lnTo>
                <a:lnTo>
                  <a:pt x="216446" y="116228"/>
                </a:lnTo>
                <a:lnTo>
                  <a:pt x="217477" y="115252"/>
                </a:lnTo>
                <a:lnTo>
                  <a:pt x="217477" y="116228"/>
                </a:lnTo>
                <a:lnTo>
                  <a:pt x="218508" y="115252"/>
                </a:lnTo>
                <a:lnTo>
                  <a:pt x="219539" y="116228"/>
                </a:lnTo>
                <a:lnTo>
                  <a:pt x="219539" y="117205"/>
                </a:lnTo>
                <a:lnTo>
                  <a:pt x="220570" y="117205"/>
                </a:lnTo>
                <a:lnTo>
                  <a:pt x="221601" y="118181"/>
                </a:lnTo>
                <a:lnTo>
                  <a:pt x="222631" y="118181"/>
                </a:lnTo>
                <a:lnTo>
                  <a:pt x="223662" y="119157"/>
                </a:lnTo>
                <a:lnTo>
                  <a:pt x="224693" y="118181"/>
                </a:lnTo>
                <a:lnTo>
                  <a:pt x="224693" y="119157"/>
                </a:lnTo>
                <a:lnTo>
                  <a:pt x="225724" y="119157"/>
                </a:lnTo>
                <a:lnTo>
                  <a:pt x="226755" y="119157"/>
                </a:lnTo>
                <a:lnTo>
                  <a:pt x="227806" y="119157"/>
                </a:lnTo>
                <a:lnTo>
                  <a:pt x="228837" y="121110"/>
                </a:lnTo>
                <a:lnTo>
                  <a:pt x="229868" y="120133"/>
                </a:lnTo>
                <a:lnTo>
                  <a:pt x="230899" y="120133"/>
                </a:lnTo>
                <a:lnTo>
                  <a:pt x="230899" y="121110"/>
                </a:lnTo>
                <a:lnTo>
                  <a:pt x="231930" y="119157"/>
                </a:lnTo>
                <a:lnTo>
                  <a:pt x="231930" y="121110"/>
                </a:lnTo>
                <a:lnTo>
                  <a:pt x="232960" y="120133"/>
                </a:lnTo>
                <a:lnTo>
                  <a:pt x="233991" y="120133"/>
                </a:lnTo>
                <a:lnTo>
                  <a:pt x="233991" y="122086"/>
                </a:lnTo>
                <a:lnTo>
                  <a:pt x="235022" y="120133"/>
                </a:lnTo>
                <a:lnTo>
                  <a:pt x="235022" y="121110"/>
                </a:lnTo>
                <a:lnTo>
                  <a:pt x="236053" y="121110"/>
                </a:lnTo>
                <a:lnTo>
                  <a:pt x="237084" y="120133"/>
                </a:lnTo>
                <a:lnTo>
                  <a:pt x="238115" y="120133"/>
                </a:lnTo>
                <a:lnTo>
                  <a:pt x="239146" y="122086"/>
                </a:lnTo>
                <a:lnTo>
                  <a:pt x="239146" y="121110"/>
                </a:lnTo>
                <a:lnTo>
                  <a:pt x="240176" y="122086"/>
                </a:lnTo>
                <a:lnTo>
                  <a:pt x="240176" y="121110"/>
                </a:lnTo>
                <a:lnTo>
                  <a:pt x="241207" y="122086"/>
                </a:lnTo>
                <a:lnTo>
                  <a:pt x="241207" y="121110"/>
                </a:lnTo>
                <a:lnTo>
                  <a:pt x="242238" y="123062"/>
                </a:lnTo>
                <a:lnTo>
                  <a:pt x="242238" y="122086"/>
                </a:lnTo>
                <a:lnTo>
                  <a:pt x="243269" y="121110"/>
                </a:lnTo>
                <a:lnTo>
                  <a:pt x="244300" y="122086"/>
                </a:lnTo>
                <a:lnTo>
                  <a:pt x="245331" y="123062"/>
                </a:lnTo>
                <a:lnTo>
                  <a:pt x="246351" y="122086"/>
                </a:lnTo>
                <a:lnTo>
                  <a:pt x="247382" y="122086"/>
                </a:lnTo>
                <a:lnTo>
                  <a:pt x="247382" y="123062"/>
                </a:lnTo>
                <a:lnTo>
                  <a:pt x="248413" y="123062"/>
                </a:lnTo>
                <a:lnTo>
                  <a:pt x="249444" y="123062"/>
                </a:lnTo>
                <a:lnTo>
                  <a:pt x="250475" y="123062"/>
                </a:lnTo>
                <a:lnTo>
                  <a:pt x="250475" y="122086"/>
                </a:lnTo>
                <a:lnTo>
                  <a:pt x="251505" y="123062"/>
                </a:lnTo>
                <a:lnTo>
                  <a:pt x="251505" y="122086"/>
                </a:lnTo>
                <a:lnTo>
                  <a:pt x="252536" y="123062"/>
                </a:lnTo>
                <a:lnTo>
                  <a:pt x="253567" y="123062"/>
                </a:lnTo>
                <a:lnTo>
                  <a:pt x="254598" y="123062"/>
                </a:lnTo>
                <a:lnTo>
                  <a:pt x="254598" y="124039"/>
                </a:lnTo>
                <a:lnTo>
                  <a:pt x="255629" y="123062"/>
                </a:lnTo>
                <a:lnTo>
                  <a:pt x="255629" y="124039"/>
                </a:lnTo>
                <a:lnTo>
                  <a:pt x="256660" y="124039"/>
                </a:lnTo>
                <a:lnTo>
                  <a:pt x="256660" y="123062"/>
                </a:lnTo>
                <a:lnTo>
                  <a:pt x="257690" y="124039"/>
                </a:lnTo>
                <a:lnTo>
                  <a:pt x="258721" y="123062"/>
                </a:lnTo>
                <a:lnTo>
                  <a:pt x="259752" y="124039"/>
                </a:lnTo>
                <a:lnTo>
                  <a:pt x="260783" y="123062"/>
                </a:lnTo>
                <a:lnTo>
                  <a:pt x="261814" y="123062"/>
                </a:lnTo>
                <a:lnTo>
                  <a:pt x="262845" y="124039"/>
                </a:lnTo>
                <a:lnTo>
                  <a:pt x="263876" y="125015"/>
                </a:lnTo>
                <a:lnTo>
                  <a:pt x="264906" y="124039"/>
                </a:lnTo>
                <a:lnTo>
                  <a:pt x="264906" y="125015"/>
                </a:lnTo>
                <a:lnTo>
                  <a:pt x="265937" y="124039"/>
                </a:lnTo>
                <a:lnTo>
                  <a:pt x="265937" y="125015"/>
                </a:lnTo>
                <a:lnTo>
                  <a:pt x="266968" y="124039"/>
                </a:lnTo>
                <a:lnTo>
                  <a:pt x="266968" y="125015"/>
                </a:lnTo>
                <a:lnTo>
                  <a:pt x="267989" y="124039"/>
                </a:lnTo>
                <a:lnTo>
                  <a:pt x="269019" y="123062"/>
                </a:lnTo>
                <a:lnTo>
                  <a:pt x="270050" y="124039"/>
                </a:lnTo>
                <a:lnTo>
                  <a:pt x="270050" y="125015"/>
                </a:lnTo>
                <a:lnTo>
                  <a:pt x="271081" y="124039"/>
                </a:lnTo>
                <a:lnTo>
                  <a:pt x="271081" y="125015"/>
                </a:lnTo>
                <a:lnTo>
                  <a:pt x="272112" y="124039"/>
                </a:lnTo>
                <a:lnTo>
                  <a:pt x="273143" y="124039"/>
                </a:lnTo>
                <a:lnTo>
                  <a:pt x="273143" y="125015"/>
                </a:lnTo>
                <a:lnTo>
                  <a:pt x="274174" y="124039"/>
                </a:lnTo>
                <a:lnTo>
                  <a:pt x="275205" y="124039"/>
                </a:lnTo>
                <a:lnTo>
                  <a:pt x="276235" y="125015"/>
                </a:lnTo>
                <a:lnTo>
                  <a:pt x="276235" y="124039"/>
                </a:lnTo>
                <a:lnTo>
                  <a:pt x="277266" y="124039"/>
                </a:lnTo>
                <a:lnTo>
                  <a:pt x="277266" y="125015"/>
                </a:lnTo>
                <a:lnTo>
                  <a:pt x="278297" y="125015"/>
                </a:lnTo>
                <a:lnTo>
                  <a:pt x="278297" y="124039"/>
                </a:lnTo>
                <a:lnTo>
                  <a:pt x="279328" y="125015"/>
                </a:lnTo>
                <a:lnTo>
                  <a:pt x="279328" y="124039"/>
                </a:lnTo>
                <a:lnTo>
                  <a:pt x="280359" y="125015"/>
                </a:lnTo>
                <a:lnTo>
                  <a:pt x="281390" y="125015"/>
                </a:lnTo>
                <a:lnTo>
                  <a:pt x="281390" y="124039"/>
                </a:lnTo>
                <a:lnTo>
                  <a:pt x="282420" y="124039"/>
                </a:lnTo>
                <a:lnTo>
                  <a:pt x="282420" y="125015"/>
                </a:lnTo>
                <a:lnTo>
                  <a:pt x="283451" y="125015"/>
                </a:lnTo>
                <a:lnTo>
                  <a:pt x="283451" y="124039"/>
                </a:lnTo>
                <a:lnTo>
                  <a:pt x="284482" y="124039"/>
                </a:lnTo>
                <a:lnTo>
                  <a:pt x="285513" y="123062"/>
                </a:lnTo>
                <a:lnTo>
                  <a:pt x="285513" y="124039"/>
                </a:lnTo>
                <a:lnTo>
                  <a:pt x="286544" y="124039"/>
                </a:lnTo>
                <a:lnTo>
                  <a:pt x="287575" y="124039"/>
                </a:lnTo>
                <a:lnTo>
                  <a:pt x="288595" y="124039"/>
                </a:lnTo>
                <a:lnTo>
                  <a:pt x="289626" y="124039"/>
                </a:lnTo>
                <a:lnTo>
                  <a:pt x="289626" y="125015"/>
                </a:lnTo>
                <a:lnTo>
                  <a:pt x="290657" y="124039"/>
                </a:lnTo>
                <a:lnTo>
                  <a:pt x="290657" y="125015"/>
                </a:lnTo>
                <a:lnTo>
                  <a:pt x="291688" y="124039"/>
                </a:lnTo>
                <a:lnTo>
                  <a:pt x="292719" y="124039"/>
                </a:lnTo>
                <a:lnTo>
                  <a:pt x="293780" y="125015"/>
                </a:lnTo>
                <a:lnTo>
                  <a:pt x="294811" y="125015"/>
                </a:lnTo>
                <a:lnTo>
                  <a:pt x="295842" y="125015"/>
                </a:lnTo>
                <a:lnTo>
                  <a:pt x="296873" y="124039"/>
                </a:lnTo>
                <a:lnTo>
                  <a:pt x="296873" y="123062"/>
                </a:lnTo>
                <a:lnTo>
                  <a:pt x="297904" y="125015"/>
                </a:lnTo>
                <a:lnTo>
                  <a:pt x="298924" y="125015"/>
                </a:lnTo>
                <a:lnTo>
                  <a:pt x="299955" y="124039"/>
                </a:lnTo>
                <a:lnTo>
                  <a:pt x="300986" y="125015"/>
                </a:lnTo>
                <a:lnTo>
                  <a:pt x="300986" y="124039"/>
                </a:lnTo>
                <a:lnTo>
                  <a:pt x="302017" y="125015"/>
                </a:lnTo>
                <a:lnTo>
                  <a:pt x="302017" y="124039"/>
                </a:lnTo>
                <a:lnTo>
                  <a:pt x="303048" y="125015"/>
                </a:lnTo>
                <a:lnTo>
                  <a:pt x="303048" y="124039"/>
                </a:lnTo>
                <a:lnTo>
                  <a:pt x="304079" y="125015"/>
                </a:lnTo>
                <a:lnTo>
                  <a:pt x="305109" y="125991"/>
                </a:lnTo>
                <a:lnTo>
                  <a:pt x="305109" y="125015"/>
                </a:lnTo>
                <a:lnTo>
                  <a:pt x="306140" y="125015"/>
                </a:lnTo>
                <a:lnTo>
                  <a:pt x="307171" y="124039"/>
                </a:lnTo>
                <a:lnTo>
                  <a:pt x="307171" y="125015"/>
                </a:lnTo>
                <a:lnTo>
                  <a:pt x="308202" y="124039"/>
                </a:lnTo>
                <a:lnTo>
                  <a:pt x="308202" y="125991"/>
                </a:lnTo>
                <a:lnTo>
                  <a:pt x="309233" y="125015"/>
                </a:lnTo>
                <a:lnTo>
                  <a:pt x="310264" y="125991"/>
                </a:lnTo>
                <a:lnTo>
                  <a:pt x="311295" y="125991"/>
                </a:lnTo>
                <a:lnTo>
                  <a:pt x="311295" y="125015"/>
                </a:lnTo>
                <a:lnTo>
                  <a:pt x="312325" y="125015"/>
                </a:lnTo>
                <a:lnTo>
                  <a:pt x="312325" y="125991"/>
                </a:lnTo>
                <a:lnTo>
                  <a:pt x="313356" y="125015"/>
                </a:lnTo>
                <a:lnTo>
                  <a:pt x="314387" y="125015"/>
                </a:lnTo>
                <a:lnTo>
                  <a:pt x="315418" y="125015"/>
                </a:lnTo>
                <a:lnTo>
                  <a:pt x="315418" y="125991"/>
                </a:lnTo>
                <a:lnTo>
                  <a:pt x="316449" y="125015"/>
                </a:lnTo>
                <a:lnTo>
                  <a:pt x="317480" y="125015"/>
                </a:lnTo>
                <a:lnTo>
                  <a:pt x="317480" y="125991"/>
                </a:lnTo>
                <a:lnTo>
                  <a:pt x="318510" y="125991"/>
                </a:lnTo>
                <a:lnTo>
                  <a:pt x="319541" y="125991"/>
                </a:lnTo>
                <a:lnTo>
                  <a:pt x="320562" y="125991"/>
                </a:lnTo>
                <a:lnTo>
                  <a:pt x="321593" y="125991"/>
                </a:lnTo>
                <a:lnTo>
                  <a:pt x="322624" y="125015"/>
                </a:lnTo>
                <a:lnTo>
                  <a:pt x="323654" y="125991"/>
                </a:lnTo>
                <a:lnTo>
                  <a:pt x="324685" y="125991"/>
                </a:lnTo>
                <a:lnTo>
                  <a:pt x="324685" y="126968"/>
                </a:lnTo>
                <a:lnTo>
                  <a:pt x="325716" y="125991"/>
                </a:lnTo>
                <a:lnTo>
                  <a:pt x="325716" y="126968"/>
                </a:lnTo>
                <a:lnTo>
                  <a:pt x="326747" y="125991"/>
                </a:lnTo>
                <a:lnTo>
                  <a:pt x="327778" y="125991"/>
                </a:lnTo>
                <a:lnTo>
                  <a:pt x="327778" y="125015"/>
                </a:lnTo>
                <a:lnTo>
                  <a:pt x="328809" y="125991"/>
                </a:lnTo>
                <a:lnTo>
                  <a:pt x="329839" y="125991"/>
                </a:lnTo>
                <a:lnTo>
                  <a:pt x="330870" y="125991"/>
                </a:lnTo>
                <a:lnTo>
                  <a:pt x="331901" y="125991"/>
                </a:lnTo>
                <a:lnTo>
                  <a:pt x="332932" y="126968"/>
                </a:lnTo>
                <a:lnTo>
                  <a:pt x="333963" y="125991"/>
                </a:lnTo>
                <a:lnTo>
                  <a:pt x="334994" y="125991"/>
                </a:lnTo>
                <a:lnTo>
                  <a:pt x="336025" y="125015"/>
                </a:lnTo>
                <a:lnTo>
                  <a:pt x="336025" y="125991"/>
                </a:lnTo>
                <a:lnTo>
                  <a:pt x="337055" y="125991"/>
                </a:lnTo>
                <a:lnTo>
                  <a:pt x="338086" y="125991"/>
                </a:lnTo>
                <a:lnTo>
                  <a:pt x="338086" y="126968"/>
                </a:lnTo>
                <a:lnTo>
                  <a:pt x="339117" y="126968"/>
                </a:lnTo>
                <a:lnTo>
                  <a:pt x="340148" y="126968"/>
                </a:lnTo>
                <a:lnTo>
                  <a:pt x="340148" y="125991"/>
                </a:lnTo>
                <a:lnTo>
                  <a:pt x="341168" y="125991"/>
                </a:lnTo>
                <a:lnTo>
                  <a:pt x="341168" y="126968"/>
                </a:lnTo>
                <a:lnTo>
                  <a:pt x="342199" y="125991"/>
                </a:lnTo>
                <a:lnTo>
                  <a:pt x="343230" y="125991"/>
                </a:lnTo>
                <a:lnTo>
                  <a:pt x="344261" y="126968"/>
                </a:lnTo>
                <a:lnTo>
                  <a:pt x="344261" y="125991"/>
                </a:lnTo>
                <a:lnTo>
                  <a:pt x="345292" y="126968"/>
                </a:lnTo>
                <a:lnTo>
                  <a:pt x="346323" y="126968"/>
                </a:lnTo>
                <a:lnTo>
                  <a:pt x="347354" y="125991"/>
                </a:lnTo>
                <a:lnTo>
                  <a:pt x="347354" y="126968"/>
                </a:lnTo>
                <a:lnTo>
                  <a:pt x="348384" y="126968"/>
                </a:lnTo>
                <a:lnTo>
                  <a:pt x="348384" y="125991"/>
                </a:lnTo>
                <a:lnTo>
                  <a:pt x="349415" y="126968"/>
                </a:lnTo>
                <a:lnTo>
                  <a:pt x="350446" y="126968"/>
                </a:lnTo>
                <a:lnTo>
                  <a:pt x="350446" y="125991"/>
                </a:lnTo>
                <a:lnTo>
                  <a:pt x="351477" y="126968"/>
                </a:lnTo>
                <a:lnTo>
                  <a:pt x="351477" y="125991"/>
                </a:lnTo>
                <a:lnTo>
                  <a:pt x="352508" y="125991"/>
                </a:lnTo>
                <a:lnTo>
                  <a:pt x="352508" y="126968"/>
                </a:lnTo>
                <a:lnTo>
                  <a:pt x="353539" y="126968"/>
                </a:lnTo>
                <a:lnTo>
                  <a:pt x="353539" y="125015"/>
                </a:lnTo>
                <a:lnTo>
                  <a:pt x="354569" y="126968"/>
                </a:lnTo>
                <a:lnTo>
                  <a:pt x="355600" y="126968"/>
                </a:lnTo>
                <a:lnTo>
                  <a:pt x="356631" y="126968"/>
                </a:lnTo>
                <a:lnTo>
                  <a:pt x="357662" y="125991"/>
                </a:lnTo>
                <a:lnTo>
                  <a:pt x="358693" y="126968"/>
                </a:lnTo>
                <a:lnTo>
                  <a:pt x="359744" y="126968"/>
                </a:lnTo>
                <a:lnTo>
                  <a:pt x="360775" y="125991"/>
                </a:lnTo>
                <a:lnTo>
                  <a:pt x="361806" y="125991"/>
                </a:lnTo>
                <a:lnTo>
                  <a:pt x="361806" y="126968"/>
                </a:lnTo>
                <a:lnTo>
                  <a:pt x="362837" y="126968"/>
                </a:lnTo>
                <a:lnTo>
                  <a:pt x="363868" y="127944"/>
                </a:lnTo>
                <a:lnTo>
                  <a:pt x="364899" y="127944"/>
                </a:lnTo>
                <a:lnTo>
                  <a:pt x="364899" y="125991"/>
                </a:lnTo>
                <a:lnTo>
                  <a:pt x="365929" y="126968"/>
                </a:lnTo>
                <a:lnTo>
                  <a:pt x="365929" y="125991"/>
                </a:lnTo>
                <a:lnTo>
                  <a:pt x="366960" y="126968"/>
                </a:lnTo>
                <a:lnTo>
                  <a:pt x="367991" y="126968"/>
                </a:lnTo>
                <a:lnTo>
                  <a:pt x="367991" y="125991"/>
                </a:lnTo>
                <a:lnTo>
                  <a:pt x="369022" y="126968"/>
                </a:lnTo>
                <a:lnTo>
                  <a:pt x="370053" y="126968"/>
                </a:lnTo>
                <a:lnTo>
                  <a:pt x="371084" y="125991"/>
                </a:lnTo>
                <a:lnTo>
                  <a:pt x="372104" y="126968"/>
                </a:lnTo>
                <a:lnTo>
                  <a:pt x="372104" y="125991"/>
                </a:lnTo>
                <a:lnTo>
                  <a:pt x="373135" y="126968"/>
                </a:lnTo>
                <a:lnTo>
                  <a:pt x="373135" y="127944"/>
                </a:lnTo>
                <a:lnTo>
                  <a:pt x="374166" y="126968"/>
                </a:lnTo>
                <a:lnTo>
                  <a:pt x="375197" y="126968"/>
                </a:lnTo>
                <a:lnTo>
                  <a:pt x="376228" y="125991"/>
                </a:lnTo>
                <a:lnTo>
                  <a:pt x="377258" y="126968"/>
                </a:lnTo>
                <a:lnTo>
                  <a:pt x="378289" y="126968"/>
                </a:lnTo>
                <a:lnTo>
                  <a:pt x="379320" y="126968"/>
                </a:lnTo>
                <a:lnTo>
                  <a:pt x="380351" y="126968"/>
                </a:lnTo>
                <a:lnTo>
                  <a:pt x="380351" y="125991"/>
                </a:lnTo>
                <a:lnTo>
                  <a:pt x="381382" y="126968"/>
                </a:lnTo>
                <a:lnTo>
                  <a:pt x="381382" y="125991"/>
                </a:lnTo>
                <a:lnTo>
                  <a:pt x="382413" y="125991"/>
                </a:lnTo>
                <a:lnTo>
                  <a:pt x="383443" y="125991"/>
                </a:lnTo>
                <a:lnTo>
                  <a:pt x="383443" y="126968"/>
                </a:lnTo>
                <a:lnTo>
                  <a:pt x="384474" y="126968"/>
                </a:lnTo>
                <a:lnTo>
                  <a:pt x="384474" y="127944"/>
                </a:lnTo>
                <a:lnTo>
                  <a:pt x="385505" y="125991"/>
                </a:lnTo>
                <a:lnTo>
                  <a:pt x="385505" y="126968"/>
                </a:lnTo>
                <a:lnTo>
                  <a:pt x="386536" y="126968"/>
                </a:lnTo>
                <a:lnTo>
                  <a:pt x="386536" y="127944"/>
                </a:lnTo>
                <a:lnTo>
                  <a:pt x="387567" y="126968"/>
                </a:lnTo>
                <a:lnTo>
                  <a:pt x="388598" y="126968"/>
                </a:lnTo>
                <a:lnTo>
                  <a:pt x="389629" y="126968"/>
                </a:lnTo>
                <a:lnTo>
                  <a:pt x="390659" y="126968"/>
                </a:lnTo>
                <a:lnTo>
                  <a:pt x="391690" y="126968"/>
                </a:lnTo>
                <a:lnTo>
                  <a:pt x="391690" y="127944"/>
                </a:lnTo>
                <a:lnTo>
                  <a:pt x="392721" y="127944"/>
                </a:lnTo>
                <a:lnTo>
                  <a:pt x="392721" y="126968"/>
                </a:lnTo>
                <a:lnTo>
                  <a:pt x="393742" y="126968"/>
                </a:lnTo>
                <a:lnTo>
                  <a:pt x="394772" y="126968"/>
                </a:lnTo>
                <a:lnTo>
                  <a:pt x="395803" y="126968"/>
                </a:lnTo>
                <a:lnTo>
                  <a:pt x="396834" y="125991"/>
                </a:lnTo>
                <a:lnTo>
                  <a:pt x="396834" y="126968"/>
                </a:lnTo>
                <a:lnTo>
                  <a:pt x="397865" y="126968"/>
                </a:lnTo>
                <a:lnTo>
                  <a:pt x="398896" y="126968"/>
                </a:lnTo>
                <a:lnTo>
                  <a:pt x="399927" y="125991"/>
                </a:lnTo>
                <a:lnTo>
                  <a:pt x="399927" y="126968"/>
                </a:lnTo>
                <a:lnTo>
                  <a:pt x="400958" y="126968"/>
                </a:lnTo>
                <a:lnTo>
                  <a:pt x="401988" y="127944"/>
                </a:lnTo>
                <a:lnTo>
                  <a:pt x="401988" y="126968"/>
                </a:lnTo>
                <a:lnTo>
                  <a:pt x="403019" y="126968"/>
                </a:lnTo>
                <a:lnTo>
                  <a:pt x="404050" y="126968"/>
                </a:lnTo>
                <a:lnTo>
                  <a:pt x="405081" y="126968"/>
                </a:lnTo>
                <a:lnTo>
                  <a:pt x="406112" y="126968"/>
                </a:lnTo>
                <a:lnTo>
                  <a:pt x="407143" y="126968"/>
                </a:lnTo>
                <a:lnTo>
                  <a:pt x="407143" y="127944"/>
                </a:lnTo>
                <a:lnTo>
                  <a:pt x="408173" y="127944"/>
                </a:lnTo>
                <a:lnTo>
                  <a:pt x="408173" y="126968"/>
                </a:lnTo>
                <a:lnTo>
                  <a:pt x="409204" y="126968"/>
                </a:lnTo>
                <a:lnTo>
                  <a:pt x="409204" y="127944"/>
                </a:lnTo>
                <a:lnTo>
                  <a:pt x="410235" y="125991"/>
                </a:lnTo>
                <a:lnTo>
                  <a:pt x="410235" y="126968"/>
                </a:lnTo>
                <a:lnTo>
                  <a:pt x="411266" y="125991"/>
                </a:lnTo>
                <a:lnTo>
                  <a:pt x="411266" y="126968"/>
                </a:lnTo>
                <a:lnTo>
                  <a:pt x="412297" y="125991"/>
                </a:lnTo>
                <a:lnTo>
                  <a:pt x="412297" y="126968"/>
                </a:lnTo>
                <a:lnTo>
                  <a:pt x="413328" y="127944"/>
                </a:lnTo>
                <a:lnTo>
                  <a:pt x="414348" y="125991"/>
                </a:lnTo>
                <a:lnTo>
                  <a:pt x="414348" y="126968"/>
                </a:lnTo>
                <a:lnTo>
                  <a:pt x="415379" y="126968"/>
                </a:lnTo>
                <a:lnTo>
                  <a:pt x="416410" y="126968"/>
                </a:lnTo>
                <a:lnTo>
                  <a:pt x="416410" y="125991"/>
                </a:lnTo>
                <a:lnTo>
                  <a:pt x="417441" y="126968"/>
                </a:lnTo>
                <a:lnTo>
                  <a:pt x="418472" y="126968"/>
                </a:lnTo>
                <a:lnTo>
                  <a:pt x="418472" y="125991"/>
                </a:lnTo>
                <a:lnTo>
                  <a:pt x="419502" y="126968"/>
                </a:lnTo>
                <a:lnTo>
                  <a:pt x="419502" y="125991"/>
                </a:lnTo>
                <a:lnTo>
                  <a:pt x="420533" y="125015"/>
                </a:lnTo>
                <a:lnTo>
                  <a:pt x="420533" y="125991"/>
                </a:lnTo>
                <a:lnTo>
                  <a:pt x="421564" y="126968"/>
                </a:lnTo>
                <a:lnTo>
                  <a:pt x="421564" y="125015"/>
                </a:lnTo>
                <a:lnTo>
                  <a:pt x="422595" y="125991"/>
                </a:lnTo>
                <a:lnTo>
                  <a:pt x="423626" y="125991"/>
                </a:lnTo>
                <a:lnTo>
                  <a:pt x="423626" y="126968"/>
                </a:lnTo>
                <a:lnTo>
                  <a:pt x="424657" y="125991"/>
                </a:lnTo>
                <a:lnTo>
                  <a:pt x="424657" y="125015"/>
                </a:lnTo>
                <a:lnTo>
                  <a:pt x="425708" y="126968"/>
                </a:lnTo>
                <a:lnTo>
                  <a:pt x="426739" y="125991"/>
                </a:lnTo>
                <a:lnTo>
                  <a:pt x="426739" y="126968"/>
                </a:lnTo>
                <a:lnTo>
                  <a:pt x="427770" y="125991"/>
                </a:lnTo>
                <a:lnTo>
                  <a:pt x="427770" y="126968"/>
                </a:lnTo>
                <a:lnTo>
                  <a:pt x="428801" y="125991"/>
                </a:lnTo>
                <a:lnTo>
                  <a:pt x="428801" y="126968"/>
                </a:lnTo>
                <a:lnTo>
                  <a:pt x="429832" y="125991"/>
                </a:lnTo>
                <a:lnTo>
                  <a:pt x="429832" y="126968"/>
                </a:lnTo>
                <a:lnTo>
                  <a:pt x="430862" y="125015"/>
                </a:lnTo>
                <a:lnTo>
                  <a:pt x="430862" y="125991"/>
                </a:lnTo>
                <a:lnTo>
                  <a:pt x="431893" y="126968"/>
                </a:lnTo>
                <a:lnTo>
                  <a:pt x="431893" y="125991"/>
                </a:lnTo>
                <a:lnTo>
                  <a:pt x="432924" y="126968"/>
                </a:lnTo>
                <a:lnTo>
                  <a:pt x="433955" y="127944"/>
                </a:lnTo>
                <a:lnTo>
                  <a:pt x="433955" y="125991"/>
                </a:lnTo>
                <a:lnTo>
                  <a:pt x="434986" y="126968"/>
                </a:lnTo>
                <a:lnTo>
                  <a:pt x="434986" y="125991"/>
                </a:lnTo>
                <a:lnTo>
                  <a:pt x="436017" y="125991"/>
                </a:lnTo>
                <a:lnTo>
                  <a:pt x="437047" y="125991"/>
                </a:lnTo>
                <a:lnTo>
                  <a:pt x="438078" y="125991"/>
                </a:lnTo>
                <a:lnTo>
                  <a:pt x="439109" y="126968"/>
                </a:lnTo>
                <a:lnTo>
                  <a:pt x="440140" y="126968"/>
                </a:lnTo>
                <a:lnTo>
                  <a:pt x="440140" y="125991"/>
                </a:lnTo>
                <a:lnTo>
                  <a:pt x="441171" y="126968"/>
                </a:lnTo>
                <a:lnTo>
                  <a:pt x="441171" y="125991"/>
                </a:lnTo>
                <a:lnTo>
                  <a:pt x="442202" y="125991"/>
                </a:lnTo>
                <a:lnTo>
                  <a:pt x="443233" y="125991"/>
                </a:lnTo>
                <a:lnTo>
                  <a:pt x="443233" y="126968"/>
                </a:lnTo>
                <a:lnTo>
                  <a:pt x="444263" y="125991"/>
                </a:lnTo>
                <a:lnTo>
                  <a:pt x="445284" y="125991"/>
                </a:lnTo>
                <a:lnTo>
                  <a:pt x="446315" y="126968"/>
                </a:lnTo>
                <a:lnTo>
                  <a:pt x="446315" y="125991"/>
                </a:lnTo>
                <a:lnTo>
                  <a:pt x="447346" y="125991"/>
                </a:lnTo>
                <a:lnTo>
                  <a:pt x="448376" y="125991"/>
                </a:lnTo>
                <a:lnTo>
                  <a:pt x="449407" y="126968"/>
                </a:lnTo>
                <a:lnTo>
                  <a:pt x="449407" y="125991"/>
                </a:lnTo>
                <a:lnTo>
                  <a:pt x="450438" y="126968"/>
                </a:lnTo>
                <a:lnTo>
                  <a:pt x="450438" y="125015"/>
                </a:lnTo>
                <a:lnTo>
                  <a:pt x="451469" y="125991"/>
                </a:lnTo>
                <a:lnTo>
                  <a:pt x="451469" y="126968"/>
                </a:lnTo>
                <a:lnTo>
                  <a:pt x="452500" y="125991"/>
                </a:lnTo>
                <a:lnTo>
                  <a:pt x="453531" y="125015"/>
                </a:lnTo>
                <a:lnTo>
                  <a:pt x="453531" y="125991"/>
                </a:lnTo>
                <a:lnTo>
                  <a:pt x="454562" y="125991"/>
                </a:lnTo>
                <a:lnTo>
                  <a:pt x="455592" y="125991"/>
                </a:lnTo>
                <a:lnTo>
                  <a:pt x="456623" y="125991"/>
                </a:lnTo>
                <a:lnTo>
                  <a:pt x="457654" y="125015"/>
                </a:lnTo>
                <a:lnTo>
                  <a:pt x="457654" y="125991"/>
                </a:lnTo>
                <a:lnTo>
                  <a:pt x="458685" y="126968"/>
                </a:lnTo>
                <a:lnTo>
                  <a:pt x="458685" y="125991"/>
                </a:lnTo>
                <a:lnTo>
                  <a:pt x="459716" y="125991"/>
                </a:lnTo>
                <a:lnTo>
                  <a:pt x="460747" y="125991"/>
                </a:lnTo>
                <a:lnTo>
                  <a:pt x="461777" y="125991"/>
                </a:lnTo>
                <a:lnTo>
                  <a:pt x="461777" y="125015"/>
                </a:lnTo>
                <a:lnTo>
                  <a:pt x="462808" y="125015"/>
                </a:lnTo>
                <a:lnTo>
                  <a:pt x="463839" y="125991"/>
                </a:lnTo>
                <a:lnTo>
                  <a:pt x="464870" y="125015"/>
                </a:lnTo>
                <a:lnTo>
                  <a:pt x="464870" y="125991"/>
                </a:lnTo>
                <a:lnTo>
                  <a:pt x="465901" y="125991"/>
                </a:lnTo>
                <a:lnTo>
                  <a:pt x="466921" y="125991"/>
                </a:lnTo>
                <a:lnTo>
                  <a:pt x="467952" y="125015"/>
                </a:lnTo>
                <a:lnTo>
                  <a:pt x="468983" y="124039"/>
                </a:lnTo>
                <a:lnTo>
                  <a:pt x="468983" y="125991"/>
                </a:lnTo>
                <a:lnTo>
                  <a:pt x="470014" y="125015"/>
                </a:lnTo>
                <a:lnTo>
                  <a:pt x="471045" y="126968"/>
                </a:lnTo>
                <a:lnTo>
                  <a:pt x="471045" y="125015"/>
                </a:lnTo>
                <a:lnTo>
                  <a:pt x="472076" y="125015"/>
                </a:lnTo>
                <a:lnTo>
                  <a:pt x="473106" y="125991"/>
                </a:lnTo>
                <a:lnTo>
                  <a:pt x="474137" y="124039"/>
                </a:lnTo>
                <a:lnTo>
                  <a:pt x="475168" y="124039"/>
                </a:lnTo>
                <a:lnTo>
                  <a:pt x="475168" y="125015"/>
                </a:lnTo>
                <a:lnTo>
                  <a:pt x="476199" y="124039"/>
                </a:lnTo>
                <a:lnTo>
                  <a:pt x="476199" y="125015"/>
                </a:lnTo>
                <a:lnTo>
                  <a:pt x="477230" y="125015"/>
                </a:lnTo>
                <a:lnTo>
                  <a:pt x="477230" y="125991"/>
                </a:lnTo>
                <a:lnTo>
                  <a:pt x="478261" y="125015"/>
                </a:lnTo>
                <a:lnTo>
                  <a:pt x="478261" y="124039"/>
                </a:lnTo>
                <a:lnTo>
                  <a:pt x="479292" y="125015"/>
                </a:lnTo>
                <a:lnTo>
                  <a:pt x="479292" y="124039"/>
                </a:lnTo>
                <a:lnTo>
                  <a:pt x="480322" y="125015"/>
                </a:lnTo>
                <a:lnTo>
                  <a:pt x="480322" y="1240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/>
          <p:nvPr/>
        </p:nvSpPr>
        <p:spPr>
          <a:xfrm>
            <a:off x="8488074" y="2540250"/>
            <a:ext cx="415925" cy="435609"/>
          </a:xfrm>
          <a:custGeom>
            <a:avLst/>
            <a:gdLst/>
            <a:ahLst/>
            <a:cxnLst/>
            <a:rect l="l" t="t" r="r" b="b"/>
            <a:pathLst>
              <a:path w="415925" h="435610">
                <a:moveTo>
                  <a:pt x="0" y="426809"/>
                </a:moveTo>
                <a:lnTo>
                  <a:pt x="1030" y="426809"/>
                </a:lnTo>
                <a:lnTo>
                  <a:pt x="2061" y="427786"/>
                </a:lnTo>
                <a:lnTo>
                  <a:pt x="3092" y="427786"/>
                </a:lnTo>
                <a:lnTo>
                  <a:pt x="3092" y="426809"/>
                </a:lnTo>
                <a:lnTo>
                  <a:pt x="4123" y="427786"/>
                </a:lnTo>
                <a:lnTo>
                  <a:pt x="4123" y="426809"/>
                </a:lnTo>
                <a:lnTo>
                  <a:pt x="5154" y="426809"/>
                </a:lnTo>
                <a:lnTo>
                  <a:pt x="6185" y="425833"/>
                </a:lnTo>
                <a:lnTo>
                  <a:pt x="6185" y="426809"/>
                </a:lnTo>
                <a:lnTo>
                  <a:pt x="7205" y="427786"/>
                </a:lnTo>
                <a:lnTo>
                  <a:pt x="7205" y="425833"/>
                </a:lnTo>
                <a:lnTo>
                  <a:pt x="8236" y="426809"/>
                </a:lnTo>
                <a:lnTo>
                  <a:pt x="9267" y="427786"/>
                </a:lnTo>
                <a:lnTo>
                  <a:pt x="9267" y="426809"/>
                </a:lnTo>
                <a:lnTo>
                  <a:pt x="10298" y="427786"/>
                </a:lnTo>
                <a:lnTo>
                  <a:pt x="11359" y="426809"/>
                </a:lnTo>
                <a:lnTo>
                  <a:pt x="11359" y="427786"/>
                </a:lnTo>
                <a:lnTo>
                  <a:pt x="12390" y="425833"/>
                </a:lnTo>
                <a:lnTo>
                  <a:pt x="12390" y="426809"/>
                </a:lnTo>
                <a:lnTo>
                  <a:pt x="13421" y="425833"/>
                </a:lnTo>
                <a:lnTo>
                  <a:pt x="13421" y="426809"/>
                </a:lnTo>
                <a:lnTo>
                  <a:pt x="14452" y="426809"/>
                </a:lnTo>
                <a:lnTo>
                  <a:pt x="14452" y="425833"/>
                </a:lnTo>
                <a:lnTo>
                  <a:pt x="15483" y="425833"/>
                </a:lnTo>
                <a:lnTo>
                  <a:pt x="15483" y="426809"/>
                </a:lnTo>
                <a:lnTo>
                  <a:pt x="16514" y="425833"/>
                </a:lnTo>
                <a:lnTo>
                  <a:pt x="17534" y="426809"/>
                </a:lnTo>
                <a:lnTo>
                  <a:pt x="17534" y="427786"/>
                </a:lnTo>
                <a:lnTo>
                  <a:pt x="18565" y="427786"/>
                </a:lnTo>
                <a:lnTo>
                  <a:pt x="18565" y="425833"/>
                </a:lnTo>
                <a:lnTo>
                  <a:pt x="19596" y="426809"/>
                </a:lnTo>
                <a:lnTo>
                  <a:pt x="19596" y="425833"/>
                </a:lnTo>
                <a:lnTo>
                  <a:pt x="20627" y="425833"/>
                </a:lnTo>
                <a:lnTo>
                  <a:pt x="21658" y="426809"/>
                </a:lnTo>
                <a:lnTo>
                  <a:pt x="22688" y="426809"/>
                </a:lnTo>
                <a:lnTo>
                  <a:pt x="22688" y="425833"/>
                </a:lnTo>
                <a:lnTo>
                  <a:pt x="23719" y="425833"/>
                </a:lnTo>
                <a:lnTo>
                  <a:pt x="24750" y="424857"/>
                </a:lnTo>
                <a:lnTo>
                  <a:pt x="24750" y="425833"/>
                </a:lnTo>
                <a:lnTo>
                  <a:pt x="25781" y="425833"/>
                </a:lnTo>
                <a:lnTo>
                  <a:pt x="25781" y="426809"/>
                </a:lnTo>
                <a:lnTo>
                  <a:pt x="26812" y="425833"/>
                </a:lnTo>
                <a:lnTo>
                  <a:pt x="26812" y="423880"/>
                </a:lnTo>
                <a:lnTo>
                  <a:pt x="27843" y="424857"/>
                </a:lnTo>
                <a:lnTo>
                  <a:pt x="28874" y="424857"/>
                </a:lnTo>
                <a:lnTo>
                  <a:pt x="28874" y="425833"/>
                </a:lnTo>
                <a:lnTo>
                  <a:pt x="29904" y="423880"/>
                </a:lnTo>
                <a:lnTo>
                  <a:pt x="29904" y="424857"/>
                </a:lnTo>
                <a:lnTo>
                  <a:pt x="30935" y="424857"/>
                </a:lnTo>
                <a:lnTo>
                  <a:pt x="30935" y="423880"/>
                </a:lnTo>
                <a:lnTo>
                  <a:pt x="31966" y="424857"/>
                </a:lnTo>
                <a:lnTo>
                  <a:pt x="32997" y="424857"/>
                </a:lnTo>
                <a:lnTo>
                  <a:pt x="34028" y="423880"/>
                </a:lnTo>
                <a:lnTo>
                  <a:pt x="35059" y="423880"/>
                </a:lnTo>
                <a:lnTo>
                  <a:pt x="36089" y="423880"/>
                </a:lnTo>
                <a:lnTo>
                  <a:pt x="37120" y="423880"/>
                </a:lnTo>
                <a:lnTo>
                  <a:pt x="37120" y="422904"/>
                </a:lnTo>
                <a:lnTo>
                  <a:pt x="38151" y="423880"/>
                </a:lnTo>
                <a:lnTo>
                  <a:pt x="38151" y="422904"/>
                </a:lnTo>
                <a:lnTo>
                  <a:pt x="39172" y="423880"/>
                </a:lnTo>
                <a:lnTo>
                  <a:pt x="39172" y="422904"/>
                </a:lnTo>
                <a:lnTo>
                  <a:pt x="40203" y="422904"/>
                </a:lnTo>
                <a:lnTo>
                  <a:pt x="41233" y="421928"/>
                </a:lnTo>
                <a:lnTo>
                  <a:pt x="42264" y="422904"/>
                </a:lnTo>
                <a:lnTo>
                  <a:pt x="42264" y="423880"/>
                </a:lnTo>
                <a:lnTo>
                  <a:pt x="43295" y="421928"/>
                </a:lnTo>
                <a:lnTo>
                  <a:pt x="43295" y="420952"/>
                </a:lnTo>
                <a:lnTo>
                  <a:pt x="44326" y="421928"/>
                </a:lnTo>
                <a:lnTo>
                  <a:pt x="44326" y="419975"/>
                </a:lnTo>
                <a:lnTo>
                  <a:pt x="45357" y="420952"/>
                </a:lnTo>
                <a:lnTo>
                  <a:pt x="45357" y="421928"/>
                </a:lnTo>
                <a:lnTo>
                  <a:pt x="46388" y="421928"/>
                </a:lnTo>
                <a:lnTo>
                  <a:pt x="47418" y="421928"/>
                </a:lnTo>
                <a:lnTo>
                  <a:pt x="47418" y="419975"/>
                </a:lnTo>
                <a:lnTo>
                  <a:pt x="48449" y="420952"/>
                </a:lnTo>
                <a:lnTo>
                  <a:pt x="48449" y="419975"/>
                </a:lnTo>
                <a:lnTo>
                  <a:pt x="49480" y="420952"/>
                </a:lnTo>
                <a:lnTo>
                  <a:pt x="49480" y="418999"/>
                </a:lnTo>
                <a:lnTo>
                  <a:pt x="50511" y="418999"/>
                </a:lnTo>
                <a:lnTo>
                  <a:pt x="51542" y="418999"/>
                </a:lnTo>
                <a:lnTo>
                  <a:pt x="51542" y="419975"/>
                </a:lnTo>
                <a:lnTo>
                  <a:pt x="52573" y="418999"/>
                </a:lnTo>
                <a:lnTo>
                  <a:pt x="53604" y="419975"/>
                </a:lnTo>
                <a:lnTo>
                  <a:pt x="53604" y="418999"/>
                </a:lnTo>
                <a:lnTo>
                  <a:pt x="54634" y="418999"/>
                </a:lnTo>
                <a:lnTo>
                  <a:pt x="55665" y="418999"/>
                </a:lnTo>
                <a:lnTo>
                  <a:pt x="55665" y="418023"/>
                </a:lnTo>
                <a:lnTo>
                  <a:pt x="56696" y="418999"/>
                </a:lnTo>
                <a:lnTo>
                  <a:pt x="56696" y="418023"/>
                </a:lnTo>
                <a:lnTo>
                  <a:pt x="57727" y="418023"/>
                </a:lnTo>
                <a:lnTo>
                  <a:pt x="58758" y="417046"/>
                </a:lnTo>
                <a:lnTo>
                  <a:pt x="59778" y="418023"/>
                </a:lnTo>
                <a:lnTo>
                  <a:pt x="60809" y="418023"/>
                </a:lnTo>
                <a:lnTo>
                  <a:pt x="60809" y="418999"/>
                </a:lnTo>
                <a:lnTo>
                  <a:pt x="61840" y="418999"/>
                </a:lnTo>
                <a:lnTo>
                  <a:pt x="61840" y="417046"/>
                </a:lnTo>
                <a:lnTo>
                  <a:pt x="62871" y="418023"/>
                </a:lnTo>
                <a:lnTo>
                  <a:pt x="63902" y="418023"/>
                </a:lnTo>
                <a:lnTo>
                  <a:pt x="63902" y="417046"/>
                </a:lnTo>
                <a:lnTo>
                  <a:pt x="64933" y="416070"/>
                </a:lnTo>
                <a:lnTo>
                  <a:pt x="64933" y="417046"/>
                </a:lnTo>
                <a:lnTo>
                  <a:pt x="65963" y="418023"/>
                </a:lnTo>
                <a:lnTo>
                  <a:pt x="65963" y="416070"/>
                </a:lnTo>
                <a:lnTo>
                  <a:pt x="66994" y="417046"/>
                </a:lnTo>
                <a:lnTo>
                  <a:pt x="68025" y="417046"/>
                </a:lnTo>
                <a:lnTo>
                  <a:pt x="69056" y="417046"/>
                </a:lnTo>
                <a:lnTo>
                  <a:pt x="69056" y="418023"/>
                </a:lnTo>
                <a:lnTo>
                  <a:pt x="70087" y="417046"/>
                </a:lnTo>
                <a:lnTo>
                  <a:pt x="70087" y="416070"/>
                </a:lnTo>
                <a:lnTo>
                  <a:pt x="71118" y="417046"/>
                </a:lnTo>
                <a:lnTo>
                  <a:pt x="72148" y="416070"/>
                </a:lnTo>
                <a:lnTo>
                  <a:pt x="72148" y="414117"/>
                </a:lnTo>
                <a:lnTo>
                  <a:pt x="73179" y="415094"/>
                </a:lnTo>
                <a:lnTo>
                  <a:pt x="73179" y="416070"/>
                </a:lnTo>
                <a:lnTo>
                  <a:pt x="74210" y="415094"/>
                </a:lnTo>
                <a:lnTo>
                  <a:pt x="75241" y="415094"/>
                </a:lnTo>
                <a:lnTo>
                  <a:pt x="75241" y="414117"/>
                </a:lnTo>
                <a:lnTo>
                  <a:pt x="76272" y="416070"/>
                </a:lnTo>
                <a:lnTo>
                  <a:pt x="76272" y="415094"/>
                </a:lnTo>
                <a:lnTo>
                  <a:pt x="77323" y="414117"/>
                </a:lnTo>
                <a:lnTo>
                  <a:pt x="78354" y="414117"/>
                </a:lnTo>
                <a:lnTo>
                  <a:pt x="79385" y="415094"/>
                </a:lnTo>
                <a:lnTo>
                  <a:pt x="79385" y="413141"/>
                </a:lnTo>
                <a:lnTo>
                  <a:pt x="80416" y="413141"/>
                </a:lnTo>
                <a:lnTo>
                  <a:pt x="80416" y="414117"/>
                </a:lnTo>
                <a:lnTo>
                  <a:pt x="81447" y="413141"/>
                </a:lnTo>
                <a:lnTo>
                  <a:pt x="81447" y="411188"/>
                </a:lnTo>
                <a:lnTo>
                  <a:pt x="82478" y="411188"/>
                </a:lnTo>
                <a:lnTo>
                  <a:pt x="82478" y="412165"/>
                </a:lnTo>
                <a:lnTo>
                  <a:pt x="83508" y="412165"/>
                </a:lnTo>
                <a:lnTo>
                  <a:pt x="84539" y="410212"/>
                </a:lnTo>
                <a:lnTo>
                  <a:pt x="84539" y="411188"/>
                </a:lnTo>
                <a:lnTo>
                  <a:pt x="85570" y="410212"/>
                </a:lnTo>
                <a:lnTo>
                  <a:pt x="85570" y="411188"/>
                </a:lnTo>
                <a:lnTo>
                  <a:pt x="86601" y="409236"/>
                </a:lnTo>
                <a:lnTo>
                  <a:pt x="86601" y="411188"/>
                </a:lnTo>
                <a:lnTo>
                  <a:pt x="87632" y="411188"/>
                </a:lnTo>
                <a:lnTo>
                  <a:pt x="87632" y="410212"/>
                </a:lnTo>
                <a:lnTo>
                  <a:pt x="88663" y="409236"/>
                </a:lnTo>
                <a:lnTo>
                  <a:pt x="88663" y="407283"/>
                </a:lnTo>
                <a:lnTo>
                  <a:pt x="89693" y="407283"/>
                </a:lnTo>
                <a:lnTo>
                  <a:pt x="89693" y="408260"/>
                </a:lnTo>
                <a:lnTo>
                  <a:pt x="90714" y="406307"/>
                </a:lnTo>
                <a:lnTo>
                  <a:pt x="90714" y="404354"/>
                </a:lnTo>
                <a:lnTo>
                  <a:pt x="91745" y="406307"/>
                </a:lnTo>
                <a:lnTo>
                  <a:pt x="91745" y="405331"/>
                </a:lnTo>
                <a:lnTo>
                  <a:pt x="92776" y="405331"/>
                </a:lnTo>
                <a:lnTo>
                  <a:pt x="92776" y="404354"/>
                </a:lnTo>
                <a:lnTo>
                  <a:pt x="93807" y="405331"/>
                </a:lnTo>
                <a:lnTo>
                  <a:pt x="93807" y="402402"/>
                </a:lnTo>
                <a:lnTo>
                  <a:pt x="94837" y="404354"/>
                </a:lnTo>
                <a:lnTo>
                  <a:pt x="94837" y="402402"/>
                </a:lnTo>
                <a:lnTo>
                  <a:pt x="95868" y="401425"/>
                </a:lnTo>
                <a:lnTo>
                  <a:pt x="95868" y="402402"/>
                </a:lnTo>
                <a:lnTo>
                  <a:pt x="96899" y="401425"/>
                </a:lnTo>
                <a:lnTo>
                  <a:pt x="96899" y="400449"/>
                </a:lnTo>
                <a:lnTo>
                  <a:pt x="97930" y="401425"/>
                </a:lnTo>
                <a:lnTo>
                  <a:pt x="97930" y="400449"/>
                </a:lnTo>
                <a:lnTo>
                  <a:pt x="98961" y="399453"/>
                </a:lnTo>
                <a:lnTo>
                  <a:pt x="98961" y="401425"/>
                </a:lnTo>
                <a:lnTo>
                  <a:pt x="99992" y="399453"/>
                </a:lnTo>
                <a:lnTo>
                  <a:pt x="99992" y="398477"/>
                </a:lnTo>
                <a:lnTo>
                  <a:pt x="101022" y="400449"/>
                </a:lnTo>
                <a:lnTo>
                  <a:pt x="101022" y="398477"/>
                </a:lnTo>
                <a:lnTo>
                  <a:pt x="102053" y="397501"/>
                </a:lnTo>
                <a:lnTo>
                  <a:pt x="102053" y="399453"/>
                </a:lnTo>
                <a:lnTo>
                  <a:pt x="103084" y="398477"/>
                </a:lnTo>
                <a:lnTo>
                  <a:pt x="104115" y="396524"/>
                </a:lnTo>
                <a:lnTo>
                  <a:pt x="104115" y="399453"/>
                </a:lnTo>
                <a:lnTo>
                  <a:pt x="105146" y="396524"/>
                </a:lnTo>
                <a:lnTo>
                  <a:pt x="105146" y="395548"/>
                </a:lnTo>
                <a:lnTo>
                  <a:pt x="106177" y="396524"/>
                </a:lnTo>
                <a:lnTo>
                  <a:pt x="106177" y="398477"/>
                </a:lnTo>
                <a:lnTo>
                  <a:pt x="107208" y="396524"/>
                </a:lnTo>
                <a:lnTo>
                  <a:pt x="107208" y="394572"/>
                </a:lnTo>
                <a:lnTo>
                  <a:pt x="108238" y="394572"/>
                </a:lnTo>
                <a:lnTo>
                  <a:pt x="108238" y="395548"/>
                </a:lnTo>
                <a:lnTo>
                  <a:pt x="109269" y="394572"/>
                </a:lnTo>
                <a:lnTo>
                  <a:pt x="109269" y="395548"/>
                </a:lnTo>
                <a:lnTo>
                  <a:pt x="110300" y="395548"/>
                </a:lnTo>
                <a:lnTo>
                  <a:pt x="110300" y="393596"/>
                </a:lnTo>
                <a:lnTo>
                  <a:pt x="111331" y="392619"/>
                </a:lnTo>
                <a:lnTo>
                  <a:pt x="112351" y="392619"/>
                </a:lnTo>
                <a:lnTo>
                  <a:pt x="112351" y="394572"/>
                </a:lnTo>
                <a:lnTo>
                  <a:pt x="113382" y="391643"/>
                </a:lnTo>
                <a:lnTo>
                  <a:pt x="114413" y="390667"/>
                </a:lnTo>
                <a:lnTo>
                  <a:pt x="114413" y="389690"/>
                </a:lnTo>
                <a:lnTo>
                  <a:pt x="115444" y="392619"/>
                </a:lnTo>
                <a:lnTo>
                  <a:pt x="115444" y="390667"/>
                </a:lnTo>
                <a:lnTo>
                  <a:pt x="116475" y="391643"/>
                </a:lnTo>
                <a:lnTo>
                  <a:pt x="116475" y="388714"/>
                </a:lnTo>
                <a:lnTo>
                  <a:pt x="117506" y="388714"/>
                </a:lnTo>
                <a:lnTo>
                  <a:pt x="117506" y="390667"/>
                </a:lnTo>
                <a:lnTo>
                  <a:pt x="118537" y="389690"/>
                </a:lnTo>
                <a:lnTo>
                  <a:pt x="118537" y="387738"/>
                </a:lnTo>
                <a:lnTo>
                  <a:pt x="119567" y="387738"/>
                </a:lnTo>
                <a:lnTo>
                  <a:pt x="119567" y="385785"/>
                </a:lnTo>
                <a:lnTo>
                  <a:pt x="120598" y="386761"/>
                </a:lnTo>
                <a:lnTo>
                  <a:pt x="121629" y="384809"/>
                </a:lnTo>
                <a:lnTo>
                  <a:pt x="122660" y="383833"/>
                </a:lnTo>
                <a:lnTo>
                  <a:pt x="122660" y="385785"/>
                </a:lnTo>
                <a:lnTo>
                  <a:pt x="123691" y="384809"/>
                </a:lnTo>
                <a:lnTo>
                  <a:pt x="123691" y="381880"/>
                </a:lnTo>
                <a:lnTo>
                  <a:pt x="124722" y="382856"/>
                </a:lnTo>
                <a:lnTo>
                  <a:pt x="124722" y="381880"/>
                </a:lnTo>
                <a:lnTo>
                  <a:pt x="125752" y="378951"/>
                </a:lnTo>
                <a:lnTo>
                  <a:pt x="125752" y="382856"/>
                </a:lnTo>
                <a:lnTo>
                  <a:pt x="126783" y="377975"/>
                </a:lnTo>
                <a:lnTo>
                  <a:pt x="126783" y="379927"/>
                </a:lnTo>
                <a:lnTo>
                  <a:pt x="127814" y="379927"/>
                </a:lnTo>
                <a:lnTo>
                  <a:pt x="127814" y="380904"/>
                </a:lnTo>
                <a:lnTo>
                  <a:pt x="128845" y="377975"/>
                </a:lnTo>
                <a:lnTo>
                  <a:pt x="128845" y="376998"/>
                </a:lnTo>
                <a:lnTo>
                  <a:pt x="129876" y="378951"/>
                </a:lnTo>
                <a:lnTo>
                  <a:pt x="129876" y="375046"/>
                </a:lnTo>
                <a:lnTo>
                  <a:pt x="130907" y="376022"/>
                </a:lnTo>
                <a:lnTo>
                  <a:pt x="130907" y="377975"/>
                </a:lnTo>
                <a:lnTo>
                  <a:pt x="131938" y="376022"/>
                </a:lnTo>
                <a:lnTo>
                  <a:pt x="131938" y="376998"/>
                </a:lnTo>
                <a:lnTo>
                  <a:pt x="132958" y="376998"/>
                </a:lnTo>
                <a:lnTo>
                  <a:pt x="132958" y="375046"/>
                </a:lnTo>
                <a:lnTo>
                  <a:pt x="132958" y="376022"/>
                </a:lnTo>
                <a:lnTo>
                  <a:pt x="133989" y="376022"/>
                </a:lnTo>
                <a:lnTo>
                  <a:pt x="133989" y="376998"/>
                </a:lnTo>
                <a:lnTo>
                  <a:pt x="135020" y="374070"/>
                </a:lnTo>
                <a:lnTo>
                  <a:pt x="136051" y="371141"/>
                </a:lnTo>
                <a:lnTo>
                  <a:pt x="136051" y="373093"/>
                </a:lnTo>
                <a:lnTo>
                  <a:pt x="137081" y="373093"/>
                </a:lnTo>
                <a:lnTo>
                  <a:pt x="137081" y="376022"/>
                </a:lnTo>
                <a:lnTo>
                  <a:pt x="138112" y="372117"/>
                </a:lnTo>
                <a:lnTo>
                  <a:pt x="138112" y="374070"/>
                </a:lnTo>
                <a:lnTo>
                  <a:pt x="139143" y="373093"/>
                </a:lnTo>
                <a:lnTo>
                  <a:pt x="139143" y="375046"/>
                </a:lnTo>
                <a:lnTo>
                  <a:pt x="140174" y="374070"/>
                </a:lnTo>
                <a:lnTo>
                  <a:pt x="140174" y="373093"/>
                </a:lnTo>
                <a:lnTo>
                  <a:pt x="141205" y="372117"/>
                </a:lnTo>
                <a:lnTo>
                  <a:pt x="141205" y="373093"/>
                </a:lnTo>
                <a:lnTo>
                  <a:pt x="142236" y="372117"/>
                </a:lnTo>
                <a:lnTo>
                  <a:pt x="142236" y="371141"/>
                </a:lnTo>
                <a:lnTo>
                  <a:pt x="143287" y="369188"/>
                </a:lnTo>
                <a:lnTo>
                  <a:pt x="143287" y="372117"/>
                </a:lnTo>
                <a:lnTo>
                  <a:pt x="144318" y="370164"/>
                </a:lnTo>
                <a:lnTo>
                  <a:pt x="144318" y="372117"/>
                </a:lnTo>
                <a:lnTo>
                  <a:pt x="145349" y="369188"/>
                </a:lnTo>
                <a:lnTo>
                  <a:pt x="146380" y="370164"/>
                </a:lnTo>
                <a:lnTo>
                  <a:pt x="146380" y="369188"/>
                </a:lnTo>
                <a:lnTo>
                  <a:pt x="147411" y="371141"/>
                </a:lnTo>
                <a:lnTo>
                  <a:pt x="147411" y="369188"/>
                </a:lnTo>
                <a:lnTo>
                  <a:pt x="148441" y="369188"/>
                </a:lnTo>
                <a:lnTo>
                  <a:pt x="148441" y="367235"/>
                </a:lnTo>
                <a:lnTo>
                  <a:pt x="149472" y="366259"/>
                </a:lnTo>
                <a:lnTo>
                  <a:pt x="149472" y="365283"/>
                </a:lnTo>
                <a:lnTo>
                  <a:pt x="150503" y="367235"/>
                </a:lnTo>
                <a:lnTo>
                  <a:pt x="151534" y="362354"/>
                </a:lnTo>
                <a:lnTo>
                  <a:pt x="151534" y="365283"/>
                </a:lnTo>
                <a:lnTo>
                  <a:pt x="152565" y="366259"/>
                </a:lnTo>
                <a:lnTo>
                  <a:pt x="152565" y="361378"/>
                </a:lnTo>
                <a:lnTo>
                  <a:pt x="153596" y="363330"/>
                </a:lnTo>
                <a:lnTo>
                  <a:pt x="154626" y="359425"/>
                </a:lnTo>
                <a:lnTo>
                  <a:pt x="154626" y="361378"/>
                </a:lnTo>
                <a:lnTo>
                  <a:pt x="155657" y="357472"/>
                </a:lnTo>
                <a:lnTo>
                  <a:pt x="155657" y="359425"/>
                </a:lnTo>
                <a:lnTo>
                  <a:pt x="156688" y="356496"/>
                </a:lnTo>
                <a:lnTo>
                  <a:pt x="157719" y="355520"/>
                </a:lnTo>
                <a:lnTo>
                  <a:pt x="157719" y="354543"/>
                </a:lnTo>
                <a:lnTo>
                  <a:pt x="158750" y="355520"/>
                </a:lnTo>
                <a:lnTo>
                  <a:pt x="158750" y="354543"/>
                </a:lnTo>
                <a:lnTo>
                  <a:pt x="159781" y="351615"/>
                </a:lnTo>
                <a:lnTo>
                  <a:pt x="159781" y="348686"/>
                </a:lnTo>
                <a:lnTo>
                  <a:pt x="160812" y="345757"/>
                </a:lnTo>
                <a:lnTo>
                  <a:pt x="160812" y="350638"/>
                </a:lnTo>
                <a:lnTo>
                  <a:pt x="161842" y="345757"/>
                </a:lnTo>
                <a:lnTo>
                  <a:pt x="161842" y="344780"/>
                </a:lnTo>
                <a:lnTo>
                  <a:pt x="162873" y="342828"/>
                </a:lnTo>
                <a:lnTo>
                  <a:pt x="162873" y="340846"/>
                </a:lnTo>
                <a:lnTo>
                  <a:pt x="163894" y="336941"/>
                </a:lnTo>
                <a:lnTo>
                  <a:pt x="164925" y="334988"/>
                </a:lnTo>
                <a:lnTo>
                  <a:pt x="164925" y="332059"/>
                </a:lnTo>
                <a:lnTo>
                  <a:pt x="165955" y="332059"/>
                </a:lnTo>
                <a:lnTo>
                  <a:pt x="165955" y="326201"/>
                </a:lnTo>
                <a:lnTo>
                  <a:pt x="166986" y="325225"/>
                </a:lnTo>
                <a:lnTo>
                  <a:pt x="166986" y="321320"/>
                </a:lnTo>
                <a:lnTo>
                  <a:pt x="168017" y="320344"/>
                </a:lnTo>
                <a:lnTo>
                  <a:pt x="168017" y="317415"/>
                </a:lnTo>
                <a:lnTo>
                  <a:pt x="169048" y="317415"/>
                </a:lnTo>
                <a:lnTo>
                  <a:pt x="169048" y="309604"/>
                </a:lnTo>
                <a:lnTo>
                  <a:pt x="170079" y="310581"/>
                </a:lnTo>
                <a:lnTo>
                  <a:pt x="170079" y="307652"/>
                </a:lnTo>
                <a:lnTo>
                  <a:pt x="171110" y="304723"/>
                </a:lnTo>
                <a:lnTo>
                  <a:pt x="171110" y="300818"/>
                </a:lnTo>
                <a:lnTo>
                  <a:pt x="172141" y="295936"/>
                </a:lnTo>
                <a:lnTo>
                  <a:pt x="172141" y="292031"/>
                </a:lnTo>
                <a:lnTo>
                  <a:pt x="173171" y="290078"/>
                </a:lnTo>
                <a:lnTo>
                  <a:pt x="173171" y="285197"/>
                </a:lnTo>
                <a:lnTo>
                  <a:pt x="174202" y="279319"/>
                </a:lnTo>
                <a:lnTo>
                  <a:pt x="174202" y="271509"/>
                </a:lnTo>
                <a:lnTo>
                  <a:pt x="175233" y="266628"/>
                </a:lnTo>
                <a:lnTo>
                  <a:pt x="175233" y="265651"/>
                </a:lnTo>
                <a:lnTo>
                  <a:pt x="176264" y="255888"/>
                </a:lnTo>
                <a:lnTo>
                  <a:pt x="176264" y="251983"/>
                </a:lnTo>
                <a:lnTo>
                  <a:pt x="177295" y="247101"/>
                </a:lnTo>
                <a:lnTo>
                  <a:pt x="177295" y="240267"/>
                </a:lnTo>
                <a:lnTo>
                  <a:pt x="177295" y="231481"/>
                </a:lnTo>
                <a:lnTo>
                  <a:pt x="178326" y="226599"/>
                </a:lnTo>
                <a:lnTo>
                  <a:pt x="178326" y="216807"/>
                </a:lnTo>
                <a:lnTo>
                  <a:pt x="179356" y="210949"/>
                </a:lnTo>
                <a:lnTo>
                  <a:pt x="179356" y="205091"/>
                </a:lnTo>
                <a:lnTo>
                  <a:pt x="180387" y="198257"/>
                </a:lnTo>
                <a:lnTo>
                  <a:pt x="180387" y="187518"/>
                </a:lnTo>
                <a:lnTo>
                  <a:pt x="181418" y="177755"/>
                </a:lnTo>
                <a:lnTo>
                  <a:pt x="181418" y="171897"/>
                </a:lnTo>
                <a:lnTo>
                  <a:pt x="182449" y="164067"/>
                </a:lnTo>
                <a:lnTo>
                  <a:pt x="182449" y="154304"/>
                </a:lnTo>
                <a:lnTo>
                  <a:pt x="183480" y="147470"/>
                </a:lnTo>
                <a:lnTo>
                  <a:pt x="183480" y="130873"/>
                </a:lnTo>
                <a:lnTo>
                  <a:pt x="184511" y="121110"/>
                </a:lnTo>
                <a:lnTo>
                  <a:pt x="184511" y="115252"/>
                </a:lnTo>
                <a:lnTo>
                  <a:pt x="185531" y="110370"/>
                </a:lnTo>
                <a:lnTo>
                  <a:pt x="185531" y="107412"/>
                </a:lnTo>
                <a:lnTo>
                  <a:pt x="186562" y="90815"/>
                </a:lnTo>
                <a:lnTo>
                  <a:pt x="186562" y="84957"/>
                </a:lnTo>
                <a:lnTo>
                  <a:pt x="187593" y="68360"/>
                </a:lnTo>
                <a:lnTo>
                  <a:pt x="187593" y="67384"/>
                </a:lnTo>
                <a:lnTo>
                  <a:pt x="188624" y="59573"/>
                </a:lnTo>
                <a:lnTo>
                  <a:pt x="188624" y="51763"/>
                </a:lnTo>
                <a:lnTo>
                  <a:pt x="189655" y="45886"/>
                </a:lnTo>
                <a:lnTo>
                  <a:pt x="189655" y="36123"/>
                </a:lnTo>
                <a:lnTo>
                  <a:pt x="190685" y="33194"/>
                </a:lnTo>
                <a:lnTo>
                  <a:pt x="190685" y="31241"/>
                </a:lnTo>
                <a:lnTo>
                  <a:pt x="191716" y="16597"/>
                </a:lnTo>
                <a:lnTo>
                  <a:pt x="191716" y="18549"/>
                </a:lnTo>
                <a:lnTo>
                  <a:pt x="192747" y="12691"/>
                </a:lnTo>
                <a:lnTo>
                  <a:pt x="192747" y="14644"/>
                </a:lnTo>
                <a:lnTo>
                  <a:pt x="193778" y="6834"/>
                </a:lnTo>
                <a:lnTo>
                  <a:pt x="193778" y="2928"/>
                </a:lnTo>
                <a:lnTo>
                  <a:pt x="194809" y="3905"/>
                </a:lnTo>
                <a:lnTo>
                  <a:pt x="194809" y="0"/>
                </a:lnTo>
                <a:lnTo>
                  <a:pt x="195840" y="2928"/>
                </a:lnTo>
                <a:lnTo>
                  <a:pt x="195840" y="3905"/>
                </a:lnTo>
                <a:lnTo>
                  <a:pt x="196871" y="5857"/>
                </a:lnTo>
                <a:lnTo>
                  <a:pt x="196871" y="11715"/>
                </a:lnTo>
                <a:lnTo>
                  <a:pt x="197901" y="14644"/>
                </a:lnTo>
                <a:lnTo>
                  <a:pt x="197901" y="18549"/>
                </a:lnTo>
                <a:lnTo>
                  <a:pt x="198932" y="25383"/>
                </a:lnTo>
                <a:lnTo>
                  <a:pt x="198932" y="36123"/>
                </a:lnTo>
                <a:lnTo>
                  <a:pt x="199963" y="37099"/>
                </a:lnTo>
                <a:lnTo>
                  <a:pt x="199963" y="45886"/>
                </a:lnTo>
                <a:lnTo>
                  <a:pt x="199963" y="50787"/>
                </a:lnTo>
                <a:lnTo>
                  <a:pt x="200994" y="61526"/>
                </a:lnTo>
                <a:lnTo>
                  <a:pt x="200994" y="68360"/>
                </a:lnTo>
                <a:lnTo>
                  <a:pt x="202025" y="79099"/>
                </a:lnTo>
                <a:lnTo>
                  <a:pt x="202025" y="86910"/>
                </a:lnTo>
                <a:lnTo>
                  <a:pt x="203056" y="95697"/>
                </a:lnTo>
                <a:lnTo>
                  <a:pt x="203056" y="104483"/>
                </a:lnTo>
                <a:lnTo>
                  <a:pt x="204086" y="115252"/>
                </a:lnTo>
                <a:lnTo>
                  <a:pt x="204086" y="123062"/>
                </a:lnTo>
                <a:lnTo>
                  <a:pt x="205117" y="141612"/>
                </a:lnTo>
                <a:lnTo>
                  <a:pt x="205117" y="151375"/>
                </a:lnTo>
                <a:lnTo>
                  <a:pt x="206138" y="157233"/>
                </a:lnTo>
                <a:lnTo>
                  <a:pt x="206138" y="165043"/>
                </a:lnTo>
                <a:lnTo>
                  <a:pt x="207169" y="178731"/>
                </a:lnTo>
                <a:lnTo>
                  <a:pt x="207169" y="186541"/>
                </a:lnTo>
                <a:lnTo>
                  <a:pt x="208200" y="198257"/>
                </a:lnTo>
                <a:lnTo>
                  <a:pt x="208200" y="202162"/>
                </a:lnTo>
                <a:lnTo>
                  <a:pt x="209261" y="211925"/>
                </a:lnTo>
                <a:lnTo>
                  <a:pt x="209261" y="226599"/>
                </a:lnTo>
                <a:lnTo>
                  <a:pt x="210292" y="231481"/>
                </a:lnTo>
                <a:lnTo>
                  <a:pt x="210292" y="243196"/>
                </a:lnTo>
                <a:lnTo>
                  <a:pt x="211323" y="248078"/>
                </a:lnTo>
                <a:lnTo>
                  <a:pt x="211323" y="253936"/>
                </a:lnTo>
                <a:lnTo>
                  <a:pt x="212354" y="259793"/>
                </a:lnTo>
                <a:lnTo>
                  <a:pt x="212354" y="265651"/>
                </a:lnTo>
                <a:lnTo>
                  <a:pt x="213385" y="269556"/>
                </a:lnTo>
                <a:lnTo>
                  <a:pt x="213385" y="281272"/>
                </a:lnTo>
                <a:lnTo>
                  <a:pt x="214416" y="286173"/>
                </a:lnTo>
                <a:lnTo>
                  <a:pt x="214416" y="291055"/>
                </a:lnTo>
                <a:lnTo>
                  <a:pt x="215446" y="293983"/>
                </a:lnTo>
                <a:lnTo>
                  <a:pt x="215446" y="300818"/>
                </a:lnTo>
                <a:lnTo>
                  <a:pt x="216467" y="301794"/>
                </a:lnTo>
                <a:lnTo>
                  <a:pt x="216467" y="307652"/>
                </a:lnTo>
                <a:lnTo>
                  <a:pt x="217498" y="313510"/>
                </a:lnTo>
                <a:lnTo>
                  <a:pt x="217498" y="314486"/>
                </a:lnTo>
                <a:lnTo>
                  <a:pt x="218529" y="317415"/>
                </a:lnTo>
                <a:lnTo>
                  <a:pt x="218529" y="322296"/>
                </a:lnTo>
                <a:lnTo>
                  <a:pt x="218529" y="324249"/>
                </a:lnTo>
                <a:lnTo>
                  <a:pt x="219559" y="331083"/>
                </a:lnTo>
                <a:lnTo>
                  <a:pt x="219559" y="330107"/>
                </a:lnTo>
                <a:lnTo>
                  <a:pt x="220590" y="335964"/>
                </a:lnTo>
                <a:lnTo>
                  <a:pt x="220590" y="336941"/>
                </a:lnTo>
                <a:lnTo>
                  <a:pt x="221621" y="338893"/>
                </a:lnTo>
                <a:lnTo>
                  <a:pt x="221621" y="340846"/>
                </a:lnTo>
                <a:lnTo>
                  <a:pt x="222652" y="345757"/>
                </a:lnTo>
                <a:lnTo>
                  <a:pt x="223683" y="350638"/>
                </a:lnTo>
                <a:lnTo>
                  <a:pt x="223683" y="349662"/>
                </a:lnTo>
                <a:lnTo>
                  <a:pt x="224714" y="353567"/>
                </a:lnTo>
                <a:lnTo>
                  <a:pt x="224714" y="355520"/>
                </a:lnTo>
                <a:lnTo>
                  <a:pt x="225745" y="357472"/>
                </a:lnTo>
                <a:lnTo>
                  <a:pt x="225745" y="355520"/>
                </a:lnTo>
                <a:lnTo>
                  <a:pt x="226775" y="357472"/>
                </a:lnTo>
                <a:lnTo>
                  <a:pt x="226775" y="361378"/>
                </a:lnTo>
                <a:lnTo>
                  <a:pt x="227806" y="362354"/>
                </a:lnTo>
                <a:lnTo>
                  <a:pt x="227806" y="363330"/>
                </a:lnTo>
                <a:lnTo>
                  <a:pt x="228837" y="364306"/>
                </a:lnTo>
                <a:lnTo>
                  <a:pt x="229868" y="368212"/>
                </a:lnTo>
                <a:lnTo>
                  <a:pt x="229868" y="369188"/>
                </a:lnTo>
                <a:lnTo>
                  <a:pt x="230899" y="372117"/>
                </a:lnTo>
                <a:lnTo>
                  <a:pt x="230899" y="373093"/>
                </a:lnTo>
                <a:lnTo>
                  <a:pt x="231930" y="373093"/>
                </a:lnTo>
                <a:lnTo>
                  <a:pt x="231930" y="375046"/>
                </a:lnTo>
                <a:lnTo>
                  <a:pt x="232960" y="376022"/>
                </a:lnTo>
                <a:lnTo>
                  <a:pt x="232960" y="376998"/>
                </a:lnTo>
                <a:lnTo>
                  <a:pt x="233991" y="378951"/>
                </a:lnTo>
                <a:lnTo>
                  <a:pt x="233991" y="381880"/>
                </a:lnTo>
                <a:lnTo>
                  <a:pt x="235022" y="380904"/>
                </a:lnTo>
                <a:lnTo>
                  <a:pt x="236053" y="382856"/>
                </a:lnTo>
                <a:lnTo>
                  <a:pt x="236053" y="385785"/>
                </a:lnTo>
                <a:lnTo>
                  <a:pt x="237084" y="386761"/>
                </a:lnTo>
                <a:lnTo>
                  <a:pt x="238104" y="388714"/>
                </a:lnTo>
                <a:lnTo>
                  <a:pt x="238104" y="390667"/>
                </a:lnTo>
                <a:lnTo>
                  <a:pt x="239135" y="390667"/>
                </a:lnTo>
                <a:lnTo>
                  <a:pt x="240166" y="393596"/>
                </a:lnTo>
                <a:lnTo>
                  <a:pt x="240166" y="394572"/>
                </a:lnTo>
                <a:lnTo>
                  <a:pt x="241197" y="394572"/>
                </a:lnTo>
                <a:lnTo>
                  <a:pt x="241197" y="396524"/>
                </a:lnTo>
                <a:lnTo>
                  <a:pt x="242228" y="396524"/>
                </a:lnTo>
                <a:lnTo>
                  <a:pt x="242228" y="398477"/>
                </a:lnTo>
                <a:lnTo>
                  <a:pt x="243259" y="398477"/>
                </a:lnTo>
                <a:lnTo>
                  <a:pt x="243259" y="399453"/>
                </a:lnTo>
                <a:lnTo>
                  <a:pt x="244289" y="402402"/>
                </a:lnTo>
                <a:lnTo>
                  <a:pt x="244289" y="400449"/>
                </a:lnTo>
                <a:lnTo>
                  <a:pt x="245320" y="401425"/>
                </a:lnTo>
                <a:lnTo>
                  <a:pt x="245320" y="403378"/>
                </a:lnTo>
                <a:lnTo>
                  <a:pt x="246351" y="403378"/>
                </a:lnTo>
                <a:lnTo>
                  <a:pt x="246351" y="404354"/>
                </a:lnTo>
                <a:lnTo>
                  <a:pt x="247382" y="405331"/>
                </a:lnTo>
                <a:lnTo>
                  <a:pt x="248413" y="408260"/>
                </a:lnTo>
                <a:lnTo>
                  <a:pt x="248413" y="407283"/>
                </a:lnTo>
                <a:lnTo>
                  <a:pt x="249444" y="408260"/>
                </a:lnTo>
                <a:lnTo>
                  <a:pt x="250475" y="408260"/>
                </a:lnTo>
                <a:lnTo>
                  <a:pt x="251505" y="409236"/>
                </a:lnTo>
                <a:lnTo>
                  <a:pt x="251505" y="410212"/>
                </a:lnTo>
                <a:lnTo>
                  <a:pt x="252536" y="410212"/>
                </a:lnTo>
                <a:lnTo>
                  <a:pt x="252536" y="411188"/>
                </a:lnTo>
                <a:lnTo>
                  <a:pt x="253567" y="411188"/>
                </a:lnTo>
                <a:lnTo>
                  <a:pt x="253567" y="414117"/>
                </a:lnTo>
                <a:lnTo>
                  <a:pt x="254598" y="412165"/>
                </a:lnTo>
                <a:lnTo>
                  <a:pt x="255629" y="412165"/>
                </a:lnTo>
                <a:lnTo>
                  <a:pt x="255629" y="414117"/>
                </a:lnTo>
                <a:lnTo>
                  <a:pt x="256660" y="415094"/>
                </a:lnTo>
                <a:lnTo>
                  <a:pt x="257690" y="415094"/>
                </a:lnTo>
                <a:lnTo>
                  <a:pt x="258711" y="415094"/>
                </a:lnTo>
                <a:lnTo>
                  <a:pt x="258711" y="418023"/>
                </a:lnTo>
                <a:lnTo>
                  <a:pt x="259742" y="417046"/>
                </a:lnTo>
                <a:lnTo>
                  <a:pt x="260773" y="416070"/>
                </a:lnTo>
                <a:lnTo>
                  <a:pt x="260773" y="418023"/>
                </a:lnTo>
                <a:lnTo>
                  <a:pt x="261804" y="417046"/>
                </a:lnTo>
                <a:lnTo>
                  <a:pt x="261804" y="418023"/>
                </a:lnTo>
                <a:lnTo>
                  <a:pt x="262834" y="417046"/>
                </a:lnTo>
                <a:lnTo>
                  <a:pt x="262834" y="418023"/>
                </a:lnTo>
                <a:lnTo>
                  <a:pt x="263865" y="418999"/>
                </a:lnTo>
                <a:lnTo>
                  <a:pt x="264896" y="419975"/>
                </a:lnTo>
                <a:lnTo>
                  <a:pt x="265927" y="420952"/>
                </a:lnTo>
                <a:lnTo>
                  <a:pt x="266958" y="419975"/>
                </a:lnTo>
                <a:lnTo>
                  <a:pt x="266958" y="420952"/>
                </a:lnTo>
                <a:lnTo>
                  <a:pt x="267989" y="420952"/>
                </a:lnTo>
                <a:lnTo>
                  <a:pt x="269019" y="420952"/>
                </a:lnTo>
                <a:lnTo>
                  <a:pt x="269019" y="421928"/>
                </a:lnTo>
                <a:lnTo>
                  <a:pt x="269019" y="422904"/>
                </a:lnTo>
                <a:lnTo>
                  <a:pt x="270050" y="420952"/>
                </a:lnTo>
                <a:lnTo>
                  <a:pt x="270050" y="422904"/>
                </a:lnTo>
                <a:lnTo>
                  <a:pt x="271081" y="423880"/>
                </a:lnTo>
                <a:lnTo>
                  <a:pt x="271081" y="421928"/>
                </a:lnTo>
                <a:lnTo>
                  <a:pt x="272112" y="422904"/>
                </a:lnTo>
                <a:lnTo>
                  <a:pt x="273143" y="424857"/>
                </a:lnTo>
                <a:lnTo>
                  <a:pt x="273143" y="423880"/>
                </a:lnTo>
                <a:lnTo>
                  <a:pt x="274174" y="424857"/>
                </a:lnTo>
                <a:lnTo>
                  <a:pt x="274174" y="423880"/>
                </a:lnTo>
                <a:lnTo>
                  <a:pt x="275225" y="424857"/>
                </a:lnTo>
                <a:lnTo>
                  <a:pt x="276256" y="422904"/>
                </a:lnTo>
                <a:lnTo>
                  <a:pt x="276256" y="424857"/>
                </a:lnTo>
                <a:lnTo>
                  <a:pt x="277287" y="423880"/>
                </a:lnTo>
                <a:lnTo>
                  <a:pt x="277287" y="424857"/>
                </a:lnTo>
                <a:lnTo>
                  <a:pt x="278318" y="424857"/>
                </a:lnTo>
                <a:lnTo>
                  <a:pt x="278318" y="423880"/>
                </a:lnTo>
                <a:lnTo>
                  <a:pt x="279349" y="423880"/>
                </a:lnTo>
                <a:lnTo>
                  <a:pt x="279349" y="424857"/>
                </a:lnTo>
                <a:lnTo>
                  <a:pt x="279349" y="423880"/>
                </a:lnTo>
                <a:lnTo>
                  <a:pt x="280379" y="425833"/>
                </a:lnTo>
                <a:lnTo>
                  <a:pt x="280379" y="424857"/>
                </a:lnTo>
                <a:lnTo>
                  <a:pt x="281410" y="424857"/>
                </a:lnTo>
                <a:lnTo>
                  <a:pt x="281410" y="425833"/>
                </a:lnTo>
                <a:lnTo>
                  <a:pt x="282441" y="424857"/>
                </a:lnTo>
                <a:lnTo>
                  <a:pt x="282441" y="425833"/>
                </a:lnTo>
                <a:lnTo>
                  <a:pt x="283472" y="425833"/>
                </a:lnTo>
                <a:lnTo>
                  <a:pt x="284503" y="426809"/>
                </a:lnTo>
                <a:lnTo>
                  <a:pt x="284503" y="424857"/>
                </a:lnTo>
                <a:lnTo>
                  <a:pt x="285534" y="425833"/>
                </a:lnTo>
                <a:lnTo>
                  <a:pt x="286564" y="426809"/>
                </a:lnTo>
                <a:lnTo>
                  <a:pt x="287595" y="426809"/>
                </a:lnTo>
                <a:lnTo>
                  <a:pt x="287595" y="427786"/>
                </a:lnTo>
                <a:lnTo>
                  <a:pt x="288626" y="425833"/>
                </a:lnTo>
                <a:lnTo>
                  <a:pt x="288626" y="427786"/>
                </a:lnTo>
                <a:lnTo>
                  <a:pt x="288626" y="428762"/>
                </a:lnTo>
                <a:lnTo>
                  <a:pt x="289647" y="424857"/>
                </a:lnTo>
                <a:lnTo>
                  <a:pt x="289647" y="426809"/>
                </a:lnTo>
                <a:lnTo>
                  <a:pt x="290678" y="426809"/>
                </a:lnTo>
                <a:lnTo>
                  <a:pt x="290678" y="427786"/>
                </a:lnTo>
                <a:lnTo>
                  <a:pt x="291708" y="427786"/>
                </a:lnTo>
                <a:lnTo>
                  <a:pt x="291708" y="426809"/>
                </a:lnTo>
                <a:lnTo>
                  <a:pt x="292739" y="427786"/>
                </a:lnTo>
                <a:lnTo>
                  <a:pt x="293770" y="427786"/>
                </a:lnTo>
                <a:lnTo>
                  <a:pt x="293770" y="426809"/>
                </a:lnTo>
                <a:lnTo>
                  <a:pt x="294801" y="427786"/>
                </a:lnTo>
                <a:lnTo>
                  <a:pt x="294801" y="426809"/>
                </a:lnTo>
                <a:lnTo>
                  <a:pt x="295832" y="427786"/>
                </a:lnTo>
                <a:lnTo>
                  <a:pt x="295832" y="426809"/>
                </a:lnTo>
                <a:lnTo>
                  <a:pt x="296863" y="426809"/>
                </a:lnTo>
                <a:lnTo>
                  <a:pt x="296863" y="427786"/>
                </a:lnTo>
                <a:lnTo>
                  <a:pt x="297893" y="426809"/>
                </a:lnTo>
                <a:lnTo>
                  <a:pt x="298924" y="427786"/>
                </a:lnTo>
                <a:lnTo>
                  <a:pt x="298924" y="426809"/>
                </a:lnTo>
                <a:lnTo>
                  <a:pt x="299955" y="428762"/>
                </a:lnTo>
                <a:lnTo>
                  <a:pt x="299955" y="427786"/>
                </a:lnTo>
                <a:lnTo>
                  <a:pt x="300986" y="426809"/>
                </a:lnTo>
                <a:lnTo>
                  <a:pt x="300986" y="427786"/>
                </a:lnTo>
                <a:lnTo>
                  <a:pt x="302017" y="426809"/>
                </a:lnTo>
                <a:lnTo>
                  <a:pt x="302017" y="427786"/>
                </a:lnTo>
                <a:lnTo>
                  <a:pt x="303048" y="428762"/>
                </a:lnTo>
                <a:lnTo>
                  <a:pt x="303048" y="427786"/>
                </a:lnTo>
                <a:lnTo>
                  <a:pt x="304079" y="428762"/>
                </a:lnTo>
                <a:lnTo>
                  <a:pt x="304079" y="426809"/>
                </a:lnTo>
                <a:lnTo>
                  <a:pt x="305109" y="427786"/>
                </a:lnTo>
                <a:lnTo>
                  <a:pt x="306140" y="428762"/>
                </a:lnTo>
                <a:lnTo>
                  <a:pt x="307171" y="427786"/>
                </a:lnTo>
                <a:lnTo>
                  <a:pt x="307171" y="426809"/>
                </a:lnTo>
                <a:lnTo>
                  <a:pt x="308202" y="427786"/>
                </a:lnTo>
                <a:lnTo>
                  <a:pt x="308202" y="428762"/>
                </a:lnTo>
                <a:lnTo>
                  <a:pt x="309233" y="428762"/>
                </a:lnTo>
                <a:lnTo>
                  <a:pt x="310264" y="427786"/>
                </a:lnTo>
                <a:lnTo>
                  <a:pt x="311284" y="427786"/>
                </a:lnTo>
                <a:lnTo>
                  <a:pt x="312315" y="427786"/>
                </a:lnTo>
                <a:lnTo>
                  <a:pt x="313346" y="429738"/>
                </a:lnTo>
                <a:lnTo>
                  <a:pt x="313346" y="427786"/>
                </a:lnTo>
                <a:lnTo>
                  <a:pt x="314377" y="428762"/>
                </a:lnTo>
                <a:lnTo>
                  <a:pt x="314377" y="427786"/>
                </a:lnTo>
                <a:lnTo>
                  <a:pt x="314377" y="428762"/>
                </a:lnTo>
                <a:lnTo>
                  <a:pt x="315408" y="428762"/>
                </a:lnTo>
                <a:lnTo>
                  <a:pt x="315408" y="427786"/>
                </a:lnTo>
                <a:lnTo>
                  <a:pt x="316438" y="427786"/>
                </a:lnTo>
                <a:lnTo>
                  <a:pt x="317469" y="428762"/>
                </a:lnTo>
                <a:lnTo>
                  <a:pt x="317469" y="427786"/>
                </a:lnTo>
                <a:lnTo>
                  <a:pt x="318500" y="427786"/>
                </a:lnTo>
                <a:lnTo>
                  <a:pt x="319531" y="428762"/>
                </a:lnTo>
                <a:lnTo>
                  <a:pt x="320562" y="427786"/>
                </a:lnTo>
                <a:lnTo>
                  <a:pt x="320562" y="428762"/>
                </a:lnTo>
                <a:lnTo>
                  <a:pt x="321593" y="429738"/>
                </a:lnTo>
                <a:lnTo>
                  <a:pt x="321593" y="427786"/>
                </a:lnTo>
                <a:lnTo>
                  <a:pt x="322624" y="428762"/>
                </a:lnTo>
                <a:lnTo>
                  <a:pt x="323654" y="429738"/>
                </a:lnTo>
                <a:lnTo>
                  <a:pt x="323654" y="428762"/>
                </a:lnTo>
                <a:lnTo>
                  <a:pt x="324685" y="428762"/>
                </a:lnTo>
                <a:lnTo>
                  <a:pt x="324685" y="427786"/>
                </a:lnTo>
                <a:lnTo>
                  <a:pt x="325716" y="427786"/>
                </a:lnTo>
                <a:lnTo>
                  <a:pt x="325716" y="428762"/>
                </a:lnTo>
                <a:lnTo>
                  <a:pt x="326747" y="428762"/>
                </a:lnTo>
                <a:lnTo>
                  <a:pt x="327778" y="428762"/>
                </a:lnTo>
                <a:lnTo>
                  <a:pt x="328809" y="428762"/>
                </a:lnTo>
                <a:lnTo>
                  <a:pt x="328809" y="430715"/>
                </a:lnTo>
                <a:lnTo>
                  <a:pt x="329839" y="429738"/>
                </a:lnTo>
                <a:lnTo>
                  <a:pt x="329839" y="428762"/>
                </a:lnTo>
                <a:lnTo>
                  <a:pt x="329839" y="429738"/>
                </a:lnTo>
                <a:lnTo>
                  <a:pt x="330870" y="429738"/>
                </a:lnTo>
                <a:lnTo>
                  <a:pt x="330870" y="428762"/>
                </a:lnTo>
                <a:lnTo>
                  <a:pt x="331891" y="429738"/>
                </a:lnTo>
                <a:lnTo>
                  <a:pt x="331891" y="428762"/>
                </a:lnTo>
                <a:lnTo>
                  <a:pt x="332922" y="429738"/>
                </a:lnTo>
                <a:lnTo>
                  <a:pt x="333953" y="429738"/>
                </a:lnTo>
                <a:lnTo>
                  <a:pt x="333953" y="430715"/>
                </a:lnTo>
                <a:lnTo>
                  <a:pt x="334983" y="429738"/>
                </a:lnTo>
                <a:lnTo>
                  <a:pt x="336014" y="429738"/>
                </a:lnTo>
                <a:lnTo>
                  <a:pt x="337045" y="429738"/>
                </a:lnTo>
                <a:lnTo>
                  <a:pt x="338076" y="429738"/>
                </a:lnTo>
                <a:lnTo>
                  <a:pt x="339107" y="430715"/>
                </a:lnTo>
                <a:lnTo>
                  <a:pt x="339107" y="429738"/>
                </a:lnTo>
                <a:lnTo>
                  <a:pt x="340138" y="428762"/>
                </a:lnTo>
                <a:lnTo>
                  <a:pt x="341199" y="429738"/>
                </a:lnTo>
                <a:lnTo>
                  <a:pt x="342220" y="427786"/>
                </a:lnTo>
                <a:lnTo>
                  <a:pt x="342220" y="426809"/>
                </a:lnTo>
                <a:lnTo>
                  <a:pt x="343251" y="424857"/>
                </a:lnTo>
                <a:lnTo>
                  <a:pt x="343251" y="423880"/>
                </a:lnTo>
                <a:lnTo>
                  <a:pt x="344282" y="421928"/>
                </a:lnTo>
                <a:lnTo>
                  <a:pt x="344282" y="420952"/>
                </a:lnTo>
                <a:lnTo>
                  <a:pt x="344282" y="418023"/>
                </a:lnTo>
                <a:lnTo>
                  <a:pt x="345312" y="418023"/>
                </a:lnTo>
                <a:lnTo>
                  <a:pt x="345312" y="418999"/>
                </a:lnTo>
                <a:lnTo>
                  <a:pt x="346343" y="418999"/>
                </a:lnTo>
                <a:lnTo>
                  <a:pt x="346343" y="421928"/>
                </a:lnTo>
                <a:lnTo>
                  <a:pt x="347374" y="424857"/>
                </a:lnTo>
                <a:lnTo>
                  <a:pt x="348405" y="424857"/>
                </a:lnTo>
                <a:lnTo>
                  <a:pt x="348405" y="426809"/>
                </a:lnTo>
                <a:lnTo>
                  <a:pt x="349436" y="428762"/>
                </a:lnTo>
                <a:lnTo>
                  <a:pt x="350467" y="429738"/>
                </a:lnTo>
                <a:lnTo>
                  <a:pt x="350467" y="430715"/>
                </a:lnTo>
                <a:lnTo>
                  <a:pt x="351498" y="430715"/>
                </a:lnTo>
                <a:lnTo>
                  <a:pt x="351498" y="431691"/>
                </a:lnTo>
                <a:lnTo>
                  <a:pt x="351498" y="430715"/>
                </a:lnTo>
                <a:lnTo>
                  <a:pt x="352528" y="431691"/>
                </a:lnTo>
                <a:lnTo>
                  <a:pt x="353559" y="432667"/>
                </a:lnTo>
                <a:lnTo>
                  <a:pt x="353559" y="431691"/>
                </a:lnTo>
                <a:lnTo>
                  <a:pt x="354590" y="432667"/>
                </a:lnTo>
                <a:lnTo>
                  <a:pt x="354590" y="431691"/>
                </a:lnTo>
                <a:lnTo>
                  <a:pt x="355621" y="432667"/>
                </a:lnTo>
                <a:lnTo>
                  <a:pt x="355621" y="433643"/>
                </a:lnTo>
                <a:lnTo>
                  <a:pt x="356652" y="431691"/>
                </a:lnTo>
                <a:lnTo>
                  <a:pt x="356652" y="432667"/>
                </a:lnTo>
                <a:lnTo>
                  <a:pt x="357683" y="432667"/>
                </a:lnTo>
                <a:lnTo>
                  <a:pt x="357683" y="433643"/>
                </a:lnTo>
                <a:lnTo>
                  <a:pt x="358713" y="431691"/>
                </a:lnTo>
                <a:lnTo>
                  <a:pt x="358713" y="432667"/>
                </a:lnTo>
                <a:lnTo>
                  <a:pt x="359744" y="432667"/>
                </a:lnTo>
                <a:lnTo>
                  <a:pt x="360775" y="433643"/>
                </a:lnTo>
                <a:lnTo>
                  <a:pt x="361806" y="433643"/>
                </a:lnTo>
                <a:lnTo>
                  <a:pt x="361806" y="432667"/>
                </a:lnTo>
                <a:lnTo>
                  <a:pt x="362837" y="433643"/>
                </a:lnTo>
                <a:lnTo>
                  <a:pt x="363857" y="432667"/>
                </a:lnTo>
                <a:lnTo>
                  <a:pt x="363857" y="433643"/>
                </a:lnTo>
                <a:lnTo>
                  <a:pt x="364888" y="433643"/>
                </a:lnTo>
                <a:lnTo>
                  <a:pt x="365919" y="434620"/>
                </a:lnTo>
                <a:lnTo>
                  <a:pt x="365919" y="433643"/>
                </a:lnTo>
                <a:lnTo>
                  <a:pt x="366950" y="433643"/>
                </a:lnTo>
                <a:lnTo>
                  <a:pt x="366950" y="432667"/>
                </a:lnTo>
                <a:lnTo>
                  <a:pt x="367981" y="433643"/>
                </a:lnTo>
                <a:lnTo>
                  <a:pt x="367981" y="432667"/>
                </a:lnTo>
                <a:lnTo>
                  <a:pt x="369012" y="433643"/>
                </a:lnTo>
                <a:lnTo>
                  <a:pt x="370042" y="433643"/>
                </a:lnTo>
                <a:lnTo>
                  <a:pt x="371073" y="432667"/>
                </a:lnTo>
                <a:lnTo>
                  <a:pt x="371073" y="434620"/>
                </a:lnTo>
                <a:lnTo>
                  <a:pt x="372104" y="433643"/>
                </a:lnTo>
                <a:lnTo>
                  <a:pt x="373135" y="434620"/>
                </a:lnTo>
                <a:lnTo>
                  <a:pt x="373135" y="433643"/>
                </a:lnTo>
                <a:lnTo>
                  <a:pt x="374166" y="434620"/>
                </a:lnTo>
                <a:lnTo>
                  <a:pt x="374166" y="433643"/>
                </a:lnTo>
                <a:lnTo>
                  <a:pt x="375197" y="433643"/>
                </a:lnTo>
                <a:lnTo>
                  <a:pt x="376228" y="433643"/>
                </a:lnTo>
                <a:lnTo>
                  <a:pt x="376228" y="434620"/>
                </a:lnTo>
                <a:lnTo>
                  <a:pt x="377258" y="434620"/>
                </a:lnTo>
                <a:lnTo>
                  <a:pt x="378289" y="433643"/>
                </a:lnTo>
                <a:lnTo>
                  <a:pt x="378289" y="434620"/>
                </a:lnTo>
                <a:lnTo>
                  <a:pt x="379320" y="433643"/>
                </a:lnTo>
                <a:lnTo>
                  <a:pt x="380351" y="434620"/>
                </a:lnTo>
                <a:lnTo>
                  <a:pt x="381382" y="433643"/>
                </a:lnTo>
                <a:lnTo>
                  <a:pt x="382413" y="433643"/>
                </a:lnTo>
                <a:lnTo>
                  <a:pt x="382413" y="434620"/>
                </a:lnTo>
                <a:lnTo>
                  <a:pt x="382413" y="433643"/>
                </a:lnTo>
                <a:lnTo>
                  <a:pt x="383443" y="434620"/>
                </a:lnTo>
                <a:lnTo>
                  <a:pt x="384464" y="433643"/>
                </a:lnTo>
                <a:lnTo>
                  <a:pt x="384464" y="434620"/>
                </a:lnTo>
                <a:lnTo>
                  <a:pt x="385495" y="434620"/>
                </a:lnTo>
                <a:lnTo>
                  <a:pt x="386526" y="434620"/>
                </a:lnTo>
                <a:lnTo>
                  <a:pt x="386526" y="433643"/>
                </a:lnTo>
                <a:lnTo>
                  <a:pt x="387557" y="433643"/>
                </a:lnTo>
                <a:lnTo>
                  <a:pt x="387557" y="434620"/>
                </a:lnTo>
                <a:lnTo>
                  <a:pt x="388587" y="434620"/>
                </a:lnTo>
                <a:lnTo>
                  <a:pt x="389618" y="434620"/>
                </a:lnTo>
                <a:lnTo>
                  <a:pt x="390649" y="433643"/>
                </a:lnTo>
                <a:lnTo>
                  <a:pt x="391680" y="434620"/>
                </a:lnTo>
                <a:lnTo>
                  <a:pt x="392711" y="433643"/>
                </a:lnTo>
                <a:lnTo>
                  <a:pt x="392711" y="434620"/>
                </a:lnTo>
                <a:lnTo>
                  <a:pt x="393742" y="434620"/>
                </a:lnTo>
                <a:lnTo>
                  <a:pt x="393742" y="433643"/>
                </a:lnTo>
                <a:lnTo>
                  <a:pt x="393742" y="434620"/>
                </a:lnTo>
                <a:lnTo>
                  <a:pt x="394772" y="433643"/>
                </a:lnTo>
                <a:lnTo>
                  <a:pt x="395803" y="433643"/>
                </a:lnTo>
                <a:lnTo>
                  <a:pt x="395803" y="434620"/>
                </a:lnTo>
                <a:lnTo>
                  <a:pt x="396834" y="434620"/>
                </a:lnTo>
                <a:lnTo>
                  <a:pt x="397865" y="434620"/>
                </a:lnTo>
                <a:lnTo>
                  <a:pt x="398896" y="433643"/>
                </a:lnTo>
                <a:lnTo>
                  <a:pt x="398896" y="434620"/>
                </a:lnTo>
                <a:lnTo>
                  <a:pt x="405071" y="434620"/>
                </a:lnTo>
                <a:lnTo>
                  <a:pt x="405071" y="433643"/>
                </a:lnTo>
                <a:lnTo>
                  <a:pt x="406101" y="433643"/>
                </a:lnTo>
                <a:lnTo>
                  <a:pt x="406101" y="434620"/>
                </a:lnTo>
                <a:lnTo>
                  <a:pt x="407163" y="434620"/>
                </a:lnTo>
                <a:lnTo>
                  <a:pt x="408194" y="434620"/>
                </a:lnTo>
                <a:lnTo>
                  <a:pt x="409225" y="434620"/>
                </a:lnTo>
                <a:lnTo>
                  <a:pt x="409225" y="435596"/>
                </a:lnTo>
                <a:lnTo>
                  <a:pt x="410256" y="434620"/>
                </a:lnTo>
                <a:lnTo>
                  <a:pt x="410256" y="435596"/>
                </a:lnTo>
                <a:lnTo>
                  <a:pt x="411287" y="434620"/>
                </a:lnTo>
                <a:lnTo>
                  <a:pt x="412317" y="434620"/>
                </a:lnTo>
                <a:lnTo>
                  <a:pt x="413348" y="434620"/>
                </a:lnTo>
                <a:lnTo>
                  <a:pt x="414379" y="434620"/>
                </a:lnTo>
                <a:lnTo>
                  <a:pt x="414379" y="435596"/>
                </a:lnTo>
                <a:lnTo>
                  <a:pt x="415400" y="4346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/>
          <p:nvPr/>
        </p:nvSpPr>
        <p:spPr>
          <a:xfrm>
            <a:off x="8903474" y="2973894"/>
            <a:ext cx="83820" cy="4445"/>
          </a:xfrm>
          <a:custGeom>
            <a:avLst/>
            <a:gdLst/>
            <a:ahLst/>
            <a:cxnLst/>
            <a:rect l="l" t="t" r="r" b="b"/>
            <a:pathLst>
              <a:path w="83820" h="4444">
                <a:moveTo>
                  <a:pt x="0" y="976"/>
                </a:moveTo>
                <a:lnTo>
                  <a:pt x="0" y="0"/>
                </a:lnTo>
                <a:lnTo>
                  <a:pt x="0" y="976"/>
                </a:lnTo>
                <a:lnTo>
                  <a:pt x="1030" y="976"/>
                </a:lnTo>
                <a:lnTo>
                  <a:pt x="2061" y="1952"/>
                </a:lnTo>
                <a:lnTo>
                  <a:pt x="2061" y="976"/>
                </a:lnTo>
                <a:lnTo>
                  <a:pt x="3092" y="976"/>
                </a:lnTo>
                <a:lnTo>
                  <a:pt x="4123" y="976"/>
                </a:lnTo>
                <a:lnTo>
                  <a:pt x="4123" y="1952"/>
                </a:lnTo>
                <a:lnTo>
                  <a:pt x="5154" y="1952"/>
                </a:lnTo>
                <a:lnTo>
                  <a:pt x="6185" y="976"/>
                </a:lnTo>
                <a:lnTo>
                  <a:pt x="7215" y="1952"/>
                </a:lnTo>
                <a:lnTo>
                  <a:pt x="7215" y="976"/>
                </a:lnTo>
                <a:lnTo>
                  <a:pt x="8246" y="1952"/>
                </a:lnTo>
                <a:lnTo>
                  <a:pt x="9277" y="1952"/>
                </a:lnTo>
                <a:lnTo>
                  <a:pt x="9277" y="976"/>
                </a:lnTo>
                <a:lnTo>
                  <a:pt x="10308" y="1952"/>
                </a:lnTo>
                <a:lnTo>
                  <a:pt x="10308" y="976"/>
                </a:lnTo>
                <a:lnTo>
                  <a:pt x="11339" y="1952"/>
                </a:lnTo>
                <a:lnTo>
                  <a:pt x="12370" y="976"/>
                </a:lnTo>
                <a:lnTo>
                  <a:pt x="12370" y="1952"/>
                </a:lnTo>
                <a:lnTo>
                  <a:pt x="13401" y="1952"/>
                </a:lnTo>
                <a:lnTo>
                  <a:pt x="13401" y="976"/>
                </a:lnTo>
                <a:lnTo>
                  <a:pt x="14431" y="976"/>
                </a:lnTo>
                <a:lnTo>
                  <a:pt x="14431" y="1952"/>
                </a:lnTo>
                <a:lnTo>
                  <a:pt x="15462" y="1952"/>
                </a:lnTo>
                <a:lnTo>
                  <a:pt x="16493" y="976"/>
                </a:lnTo>
                <a:lnTo>
                  <a:pt x="16493" y="1952"/>
                </a:lnTo>
                <a:lnTo>
                  <a:pt x="17524" y="1952"/>
                </a:lnTo>
                <a:lnTo>
                  <a:pt x="18555" y="1952"/>
                </a:lnTo>
                <a:lnTo>
                  <a:pt x="19586" y="1952"/>
                </a:lnTo>
                <a:lnTo>
                  <a:pt x="20616" y="1952"/>
                </a:lnTo>
                <a:lnTo>
                  <a:pt x="20616" y="2928"/>
                </a:lnTo>
                <a:lnTo>
                  <a:pt x="21637" y="1952"/>
                </a:lnTo>
                <a:lnTo>
                  <a:pt x="22668" y="1952"/>
                </a:lnTo>
                <a:lnTo>
                  <a:pt x="23699" y="2928"/>
                </a:lnTo>
                <a:lnTo>
                  <a:pt x="23699" y="1952"/>
                </a:lnTo>
                <a:lnTo>
                  <a:pt x="24730" y="1952"/>
                </a:lnTo>
                <a:lnTo>
                  <a:pt x="24730" y="2928"/>
                </a:lnTo>
                <a:lnTo>
                  <a:pt x="25760" y="2928"/>
                </a:lnTo>
                <a:lnTo>
                  <a:pt x="26791" y="2928"/>
                </a:lnTo>
                <a:lnTo>
                  <a:pt x="27822" y="1952"/>
                </a:lnTo>
                <a:lnTo>
                  <a:pt x="28853" y="1952"/>
                </a:lnTo>
                <a:lnTo>
                  <a:pt x="28853" y="2928"/>
                </a:lnTo>
                <a:lnTo>
                  <a:pt x="28853" y="1952"/>
                </a:lnTo>
                <a:lnTo>
                  <a:pt x="29884" y="1952"/>
                </a:lnTo>
                <a:lnTo>
                  <a:pt x="29884" y="2928"/>
                </a:lnTo>
                <a:lnTo>
                  <a:pt x="30915" y="1952"/>
                </a:lnTo>
                <a:lnTo>
                  <a:pt x="30915" y="2928"/>
                </a:lnTo>
                <a:lnTo>
                  <a:pt x="31945" y="2928"/>
                </a:lnTo>
                <a:lnTo>
                  <a:pt x="32976" y="2928"/>
                </a:lnTo>
                <a:lnTo>
                  <a:pt x="32976" y="1952"/>
                </a:lnTo>
                <a:lnTo>
                  <a:pt x="34007" y="2928"/>
                </a:lnTo>
                <a:lnTo>
                  <a:pt x="34007" y="1952"/>
                </a:lnTo>
                <a:lnTo>
                  <a:pt x="34007" y="2928"/>
                </a:lnTo>
                <a:lnTo>
                  <a:pt x="35038" y="1952"/>
                </a:lnTo>
                <a:lnTo>
                  <a:pt x="36069" y="2928"/>
                </a:lnTo>
                <a:lnTo>
                  <a:pt x="36069" y="1952"/>
                </a:lnTo>
                <a:lnTo>
                  <a:pt x="37100" y="1952"/>
                </a:lnTo>
                <a:lnTo>
                  <a:pt x="38131" y="2928"/>
                </a:lnTo>
                <a:lnTo>
                  <a:pt x="38131" y="1952"/>
                </a:lnTo>
                <a:lnTo>
                  <a:pt x="38131" y="2928"/>
                </a:lnTo>
                <a:lnTo>
                  <a:pt x="39161" y="2928"/>
                </a:lnTo>
                <a:lnTo>
                  <a:pt x="39161" y="1952"/>
                </a:lnTo>
                <a:lnTo>
                  <a:pt x="40192" y="1952"/>
                </a:lnTo>
                <a:lnTo>
                  <a:pt x="40192" y="2928"/>
                </a:lnTo>
                <a:lnTo>
                  <a:pt x="41223" y="1952"/>
                </a:lnTo>
                <a:lnTo>
                  <a:pt x="41223" y="2928"/>
                </a:lnTo>
                <a:lnTo>
                  <a:pt x="42244" y="2928"/>
                </a:lnTo>
                <a:lnTo>
                  <a:pt x="43274" y="2928"/>
                </a:lnTo>
                <a:lnTo>
                  <a:pt x="43274" y="3905"/>
                </a:lnTo>
                <a:lnTo>
                  <a:pt x="44305" y="2928"/>
                </a:lnTo>
                <a:lnTo>
                  <a:pt x="45336" y="1952"/>
                </a:lnTo>
                <a:lnTo>
                  <a:pt x="45336" y="2928"/>
                </a:lnTo>
                <a:lnTo>
                  <a:pt x="46367" y="2928"/>
                </a:lnTo>
                <a:lnTo>
                  <a:pt x="46367" y="1952"/>
                </a:lnTo>
                <a:lnTo>
                  <a:pt x="47398" y="2928"/>
                </a:lnTo>
                <a:lnTo>
                  <a:pt x="47398" y="1952"/>
                </a:lnTo>
                <a:lnTo>
                  <a:pt x="48429" y="2928"/>
                </a:lnTo>
                <a:lnTo>
                  <a:pt x="49460" y="3905"/>
                </a:lnTo>
                <a:lnTo>
                  <a:pt x="49460" y="2928"/>
                </a:lnTo>
                <a:lnTo>
                  <a:pt x="50490" y="2928"/>
                </a:lnTo>
                <a:lnTo>
                  <a:pt x="50490" y="1952"/>
                </a:lnTo>
                <a:lnTo>
                  <a:pt x="51521" y="2928"/>
                </a:lnTo>
                <a:lnTo>
                  <a:pt x="52552" y="2928"/>
                </a:lnTo>
                <a:lnTo>
                  <a:pt x="53583" y="1952"/>
                </a:lnTo>
                <a:lnTo>
                  <a:pt x="53583" y="2928"/>
                </a:lnTo>
                <a:lnTo>
                  <a:pt x="54614" y="2928"/>
                </a:lnTo>
                <a:lnTo>
                  <a:pt x="55645" y="2928"/>
                </a:lnTo>
                <a:lnTo>
                  <a:pt x="55645" y="1952"/>
                </a:lnTo>
                <a:lnTo>
                  <a:pt x="56675" y="2928"/>
                </a:lnTo>
                <a:lnTo>
                  <a:pt x="57727" y="2928"/>
                </a:lnTo>
                <a:lnTo>
                  <a:pt x="58758" y="2928"/>
                </a:lnTo>
                <a:lnTo>
                  <a:pt x="59789" y="2928"/>
                </a:lnTo>
                <a:lnTo>
                  <a:pt x="59789" y="3905"/>
                </a:lnTo>
                <a:lnTo>
                  <a:pt x="59789" y="2928"/>
                </a:lnTo>
                <a:lnTo>
                  <a:pt x="60819" y="2928"/>
                </a:lnTo>
                <a:lnTo>
                  <a:pt x="61850" y="2928"/>
                </a:lnTo>
                <a:lnTo>
                  <a:pt x="62881" y="2928"/>
                </a:lnTo>
                <a:lnTo>
                  <a:pt x="63912" y="2928"/>
                </a:lnTo>
                <a:lnTo>
                  <a:pt x="63912" y="1952"/>
                </a:lnTo>
                <a:lnTo>
                  <a:pt x="64943" y="2928"/>
                </a:lnTo>
                <a:lnTo>
                  <a:pt x="64943" y="3905"/>
                </a:lnTo>
                <a:lnTo>
                  <a:pt x="65974" y="2928"/>
                </a:lnTo>
                <a:lnTo>
                  <a:pt x="65974" y="3905"/>
                </a:lnTo>
                <a:lnTo>
                  <a:pt x="67005" y="2928"/>
                </a:lnTo>
                <a:lnTo>
                  <a:pt x="68035" y="2928"/>
                </a:lnTo>
                <a:lnTo>
                  <a:pt x="69066" y="2928"/>
                </a:lnTo>
                <a:lnTo>
                  <a:pt x="70097" y="2928"/>
                </a:lnTo>
                <a:lnTo>
                  <a:pt x="71128" y="2928"/>
                </a:lnTo>
                <a:lnTo>
                  <a:pt x="72159" y="2928"/>
                </a:lnTo>
                <a:lnTo>
                  <a:pt x="73179" y="3905"/>
                </a:lnTo>
                <a:lnTo>
                  <a:pt x="73179" y="2928"/>
                </a:lnTo>
                <a:lnTo>
                  <a:pt x="74210" y="3905"/>
                </a:lnTo>
                <a:lnTo>
                  <a:pt x="74210" y="2928"/>
                </a:lnTo>
                <a:lnTo>
                  <a:pt x="75241" y="2928"/>
                </a:lnTo>
                <a:lnTo>
                  <a:pt x="76272" y="3905"/>
                </a:lnTo>
                <a:lnTo>
                  <a:pt x="76272" y="2928"/>
                </a:lnTo>
                <a:lnTo>
                  <a:pt x="77303" y="2928"/>
                </a:lnTo>
                <a:lnTo>
                  <a:pt x="78334" y="2928"/>
                </a:lnTo>
                <a:lnTo>
                  <a:pt x="79364" y="2928"/>
                </a:lnTo>
                <a:lnTo>
                  <a:pt x="79364" y="3905"/>
                </a:lnTo>
                <a:lnTo>
                  <a:pt x="80395" y="3905"/>
                </a:lnTo>
                <a:lnTo>
                  <a:pt x="80395" y="2928"/>
                </a:lnTo>
                <a:lnTo>
                  <a:pt x="80395" y="3905"/>
                </a:lnTo>
                <a:lnTo>
                  <a:pt x="81426" y="2928"/>
                </a:lnTo>
                <a:lnTo>
                  <a:pt x="82457" y="3905"/>
                </a:lnTo>
                <a:lnTo>
                  <a:pt x="82457" y="2928"/>
                </a:lnTo>
                <a:lnTo>
                  <a:pt x="83488" y="2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6894551" y="3137991"/>
            <a:ext cx="617855" cy="173355"/>
          </a:xfrm>
          <a:custGeom>
            <a:avLst/>
            <a:gdLst/>
            <a:ahLst/>
            <a:cxnLst/>
            <a:rect l="l" t="t" r="r" b="b"/>
            <a:pathLst>
              <a:path w="617854" h="173354">
                <a:moveTo>
                  <a:pt x="0" y="167992"/>
                </a:moveTo>
                <a:lnTo>
                  <a:pt x="1030" y="165063"/>
                </a:lnTo>
                <a:lnTo>
                  <a:pt x="2061" y="163110"/>
                </a:lnTo>
                <a:lnTo>
                  <a:pt x="3092" y="161158"/>
                </a:lnTo>
                <a:lnTo>
                  <a:pt x="3092" y="159205"/>
                </a:lnTo>
                <a:lnTo>
                  <a:pt x="4123" y="157252"/>
                </a:lnTo>
                <a:lnTo>
                  <a:pt x="5154" y="155300"/>
                </a:lnTo>
                <a:lnTo>
                  <a:pt x="6185" y="154324"/>
                </a:lnTo>
                <a:lnTo>
                  <a:pt x="7215" y="153328"/>
                </a:lnTo>
                <a:lnTo>
                  <a:pt x="7215" y="152351"/>
                </a:lnTo>
                <a:lnTo>
                  <a:pt x="8246" y="152351"/>
                </a:lnTo>
                <a:lnTo>
                  <a:pt x="9267" y="151375"/>
                </a:lnTo>
                <a:lnTo>
                  <a:pt x="10298" y="151375"/>
                </a:lnTo>
                <a:lnTo>
                  <a:pt x="10298" y="150399"/>
                </a:lnTo>
                <a:lnTo>
                  <a:pt x="11329" y="151375"/>
                </a:lnTo>
                <a:lnTo>
                  <a:pt x="12359" y="150399"/>
                </a:lnTo>
                <a:lnTo>
                  <a:pt x="13390" y="151375"/>
                </a:lnTo>
                <a:lnTo>
                  <a:pt x="14421" y="153328"/>
                </a:lnTo>
                <a:lnTo>
                  <a:pt x="14421" y="152351"/>
                </a:lnTo>
                <a:lnTo>
                  <a:pt x="15452" y="151375"/>
                </a:lnTo>
                <a:lnTo>
                  <a:pt x="16483" y="149422"/>
                </a:lnTo>
                <a:lnTo>
                  <a:pt x="17514" y="151375"/>
                </a:lnTo>
                <a:lnTo>
                  <a:pt x="18544" y="148446"/>
                </a:lnTo>
                <a:lnTo>
                  <a:pt x="18544" y="145517"/>
                </a:lnTo>
                <a:lnTo>
                  <a:pt x="19575" y="144541"/>
                </a:lnTo>
                <a:lnTo>
                  <a:pt x="20606" y="147470"/>
                </a:lnTo>
                <a:lnTo>
                  <a:pt x="21658" y="148446"/>
                </a:lnTo>
                <a:lnTo>
                  <a:pt x="22688" y="150399"/>
                </a:lnTo>
                <a:lnTo>
                  <a:pt x="22688" y="151375"/>
                </a:lnTo>
                <a:lnTo>
                  <a:pt x="23719" y="153328"/>
                </a:lnTo>
                <a:lnTo>
                  <a:pt x="24750" y="153328"/>
                </a:lnTo>
                <a:lnTo>
                  <a:pt x="25781" y="154324"/>
                </a:lnTo>
                <a:lnTo>
                  <a:pt x="26812" y="155300"/>
                </a:lnTo>
                <a:lnTo>
                  <a:pt x="27843" y="154324"/>
                </a:lnTo>
                <a:lnTo>
                  <a:pt x="28874" y="155300"/>
                </a:lnTo>
                <a:lnTo>
                  <a:pt x="29904" y="154324"/>
                </a:lnTo>
                <a:lnTo>
                  <a:pt x="30935" y="155300"/>
                </a:lnTo>
                <a:lnTo>
                  <a:pt x="31966" y="155300"/>
                </a:lnTo>
                <a:lnTo>
                  <a:pt x="32997" y="155300"/>
                </a:lnTo>
                <a:lnTo>
                  <a:pt x="34028" y="155300"/>
                </a:lnTo>
                <a:lnTo>
                  <a:pt x="35059" y="155300"/>
                </a:lnTo>
                <a:lnTo>
                  <a:pt x="36089" y="154324"/>
                </a:lnTo>
                <a:lnTo>
                  <a:pt x="37120" y="155300"/>
                </a:lnTo>
                <a:lnTo>
                  <a:pt x="38151" y="155300"/>
                </a:lnTo>
                <a:lnTo>
                  <a:pt x="38151" y="154324"/>
                </a:lnTo>
                <a:lnTo>
                  <a:pt x="39182" y="153328"/>
                </a:lnTo>
                <a:lnTo>
                  <a:pt x="40203" y="154324"/>
                </a:lnTo>
                <a:lnTo>
                  <a:pt x="41233" y="153328"/>
                </a:lnTo>
                <a:lnTo>
                  <a:pt x="42264" y="153328"/>
                </a:lnTo>
                <a:lnTo>
                  <a:pt x="43295" y="153328"/>
                </a:lnTo>
                <a:lnTo>
                  <a:pt x="44326" y="153328"/>
                </a:lnTo>
                <a:lnTo>
                  <a:pt x="45357" y="153328"/>
                </a:lnTo>
                <a:lnTo>
                  <a:pt x="46388" y="151375"/>
                </a:lnTo>
                <a:lnTo>
                  <a:pt x="47418" y="151375"/>
                </a:lnTo>
                <a:lnTo>
                  <a:pt x="48449" y="150399"/>
                </a:lnTo>
                <a:lnTo>
                  <a:pt x="48449" y="148446"/>
                </a:lnTo>
                <a:lnTo>
                  <a:pt x="49480" y="148446"/>
                </a:lnTo>
                <a:lnTo>
                  <a:pt x="50511" y="146494"/>
                </a:lnTo>
                <a:lnTo>
                  <a:pt x="51542" y="146494"/>
                </a:lnTo>
                <a:lnTo>
                  <a:pt x="52573" y="146494"/>
                </a:lnTo>
                <a:lnTo>
                  <a:pt x="53604" y="145517"/>
                </a:lnTo>
                <a:lnTo>
                  <a:pt x="54634" y="145517"/>
                </a:lnTo>
                <a:lnTo>
                  <a:pt x="55665" y="144541"/>
                </a:lnTo>
                <a:lnTo>
                  <a:pt x="56696" y="143565"/>
                </a:lnTo>
                <a:lnTo>
                  <a:pt x="56696" y="144541"/>
                </a:lnTo>
                <a:lnTo>
                  <a:pt x="57727" y="141612"/>
                </a:lnTo>
                <a:lnTo>
                  <a:pt x="58758" y="141612"/>
                </a:lnTo>
                <a:lnTo>
                  <a:pt x="59789" y="138683"/>
                </a:lnTo>
                <a:lnTo>
                  <a:pt x="59789" y="135754"/>
                </a:lnTo>
                <a:lnTo>
                  <a:pt x="60819" y="132825"/>
                </a:lnTo>
                <a:lnTo>
                  <a:pt x="61840" y="125991"/>
                </a:lnTo>
                <a:lnTo>
                  <a:pt x="62871" y="121110"/>
                </a:lnTo>
                <a:lnTo>
                  <a:pt x="63902" y="117205"/>
                </a:lnTo>
                <a:lnTo>
                  <a:pt x="63902" y="115252"/>
                </a:lnTo>
                <a:lnTo>
                  <a:pt x="64933" y="117205"/>
                </a:lnTo>
                <a:lnTo>
                  <a:pt x="65963" y="120133"/>
                </a:lnTo>
                <a:lnTo>
                  <a:pt x="66994" y="124039"/>
                </a:lnTo>
                <a:lnTo>
                  <a:pt x="66994" y="125015"/>
                </a:lnTo>
                <a:lnTo>
                  <a:pt x="68025" y="127944"/>
                </a:lnTo>
                <a:lnTo>
                  <a:pt x="69056" y="125015"/>
                </a:lnTo>
                <a:lnTo>
                  <a:pt x="70087" y="120133"/>
                </a:lnTo>
                <a:lnTo>
                  <a:pt x="71118" y="112323"/>
                </a:lnTo>
                <a:lnTo>
                  <a:pt x="71118" y="101584"/>
                </a:lnTo>
                <a:lnTo>
                  <a:pt x="72148" y="88862"/>
                </a:lnTo>
                <a:lnTo>
                  <a:pt x="73179" y="67384"/>
                </a:lnTo>
                <a:lnTo>
                  <a:pt x="74210" y="41024"/>
                </a:lnTo>
                <a:lnTo>
                  <a:pt x="74210" y="14644"/>
                </a:lnTo>
                <a:lnTo>
                  <a:pt x="75241" y="0"/>
                </a:lnTo>
                <a:lnTo>
                  <a:pt x="76272" y="0"/>
                </a:lnTo>
                <a:lnTo>
                  <a:pt x="77303" y="17573"/>
                </a:lnTo>
                <a:lnTo>
                  <a:pt x="78334" y="42000"/>
                </a:lnTo>
                <a:lnTo>
                  <a:pt x="78334" y="68360"/>
                </a:lnTo>
                <a:lnTo>
                  <a:pt x="79364" y="91791"/>
                </a:lnTo>
                <a:lnTo>
                  <a:pt x="80395" y="109394"/>
                </a:lnTo>
                <a:lnTo>
                  <a:pt x="81426" y="122086"/>
                </a:lnTo>
                <a:lnTo>
                  <a:pt x="81426" y="127944"/>
                </a:lnTo>
                <a:lnTo>
                  <a:pt x="82447" y="129896"/>
                </a:lnTo>
                <a:lnTo>
                  <a:pt x="83477" y="132825"/>
                </a:lnTo>
                <a:lnTo>
                  <a:pt x="84508" y="134778"/>
                </a:lnTo>
                <a:lnTo>
                  <a:pt x="85539" y="139659"/>
                </a:lnTo>
                <a:lnTo>
                  <a:pt x="85539" y="142588"/>
                </a:lnTo>
                <a:lnTo>
                  <a:pt x="86570" y="148446"/>
                </a:lnTo>
                <a:lnTo>
                  <a:pt x="87632" y="151375"/>
                </a:lnTo>
                <a:lnTo>
                  <a:pt x="88663" y="152351"/>
                </a:lnTo>
                <a:lnTo>
                  <a:pt x="88663" y="153328"/>
                </a:lnTo>
                <a:lnTo>
                  <a:pt x="89693" y="153328"/>
                </a:lnTo>
                <a:lnTo>
                  <a:pt x="90724" y="152351"/>
                </a:lnTo>
                <a:lnTo>
                  <a:pt x="91755" y="152351"/>
                </a:lnTo>
                <a:lnTo>
                  <a:pt x="92776" y="155300"/>
                </a:lnTo>
                <a:lnTo>
                  <a:pt x="92776" y="157252"/>
                </a:lnTo>
                <a:lnTo>
                  <a:pt x="93807" y="159205"/>
                </a:lnTo>
                <a:lnTo>
                  <a:pt x="94837" y="159205"/>
                </a:lnTo>
                <a:lnTo>
                  <a:pt x="95868" y="159205"/>
                </a:lnTo>
                <a:lnTo>
                  <a:pt x="96899" y="160181"/>
                </a:lnTo>
                <a:lnTo>
                  <a:pt x="97930" y="160181"/>
                </a:lnTo>
                <a:lnTo>
                  <a:pt x="98961" y="161158"/>
                </a:lnTo>
                <a:lnTo>
                  <a:pt x="99992" y="162134"/>
                </a:lnTo>
                <a:lnTo>
                  <a:pt x="101022" y="162134"/>
                </a:lnTo>
                <a:lnTo>
                  <a:pt x="102053" y="163110"/>
                </a:lnTo>
                <a:lnTo>
                  <a:pt x="103084" y="163110"/>
                </a:lnTo>
                <a:lnTo>
                  <a:pt x="104115" y="163110"/>
                </a:lnTo>
                <a:lnTo>
                  <a:pt x="105146" y="163110"/>
                </a:lnTo>
                <a:lnTo>
                  <a:pt x="106177" y="164087"/>
                </a:lnTo>
                <a:lnTo>
                  <a:pt x="107208" y="164087"/>
                </a:lnTo>
                <a:lnTo>
                  <a:pt x="108238" y="164087"/>
                </a:lnTo>
                <a:lnTo>
                  <a:pt x="109269" y="165063"/>
                </a:lnTo>
                <a:lnTo>
                  <a:pt x="110300" y="165063"/>
                </a:lnTo>
                <a:lnTo>
                  <a:pt x="111331" y="165063"/>
                </a:lnTo>
                <a:lnTo>
                  <a:pt x="112362" y="165063"/>
                </a:lnTo>
                <a:lnTo>
                  <a:pt x="113382" y="166039"/>
                </a:lnTo>
                <a:lnTo>
                  <a:pt x="113382" y="165063"/>
                </a:lnTo>
                <a:lnTo>
                  <a:pt x="114413" y="165063"/>
                </a:lnTo>
                <a:lnTo>
                  <a:pt x="115444" y="166039"/>
                </a:lnTo>
                <a:lnTo>
                  <a:pt x="116475" y="166039"/>
                </a:lnTo>
                <a:lnTo>
                  <a:pt x="117506" y="166039"/>
                </a:lnTo>
                <a:lnTo>
                  <a:pt x="117506" y="165063"/>
                </a:lnTo>
                <a:lnTo>
                  <a:pt x="118537" y="166039"/>
                </a:lnTo>
                <a:lnTo>
                  <a:pt x="119567" y="167015"/>
                </a:lnTo>
                <a:lnTo>
                  <a:pt x="120598" y="166039"/>
                </a:lnTo>
                <a:lnTo>
                  <a:pt x="121629" y="165063"/>
                </a:lnTo>
                <a:lnTo>
                  <a:pt x="122660" y="165063"/>
                </a:lnTo>
                <a:lnTo>
                  <a:pt x="123691" y="165063"/>
                </a:lnTo>
                <a:lnTo>
                  <a:pt x="123691" y="166039"/>
                </a:lnTo>
                <a:lnTo>
                  <a:pt x="124722" y="166039"/>
                </a:lnTo>
                <a:lnTo>
                  <a:pt x="125752" y="166039"/>
                </a:lnTo>
                <a:lnTo>
                  <a:pt x="126783" y="166039"/>
                </a:lnTo>
                <a:lnTo>
                  <a:pt x="127814" y="166039"/>
                </a:lnTo>
                <a:lnTo>
                  <a:pt x="128845" y="165063"/>
                </a:lnTo>
                <a:lnTo>
                  <a:pt x="129876" y="166039"/>
                </a:lnTo>
                <a:lnTo>
                  <a:pt x="130907" y="167015"/>
                </a:lnTo>
                <a:lnTo>
                  <a:pt x="131938" y="167015"/>
                </a:lnTo>
                <a:lnTo>
                  <a:pt x="132968" y="167992"/>
                </a:lnTo>
                <a:lnTo>
                  <a:pt x="133999" y="167992"/>
                </a:lnTo>
                <a:lnTo>
                  <a:pt x="135020" y="168968"/>
                </a:lnTo>
                <a:lnTo>
                  <a:pt x="141205" y="168968"/>
                </a:lnTo>
                <a:lnTo>
                  <a:pt x="141205" y="170921"/>
                </a:lnTo>
                <a:lnTo>
                  <a:pt x="142236" y="169944"/>
                </a:lnTo>
                <a:lnTo>
                  <a:pt x="143267" y="170921"/>
                </a:lnTo>
                <a:lnTo>
                  <a:pt x="144297" y="169944"/>
                </a:lnTo>
                <a:lnTo>
                  <a:pt x="144297" y="170921"/>
                </a:lnTo>
                <a:lnTo>
                  <a:pt x="145328" y="169944"/>
                </a:lnTo>
                <a:lnTo>
                  <a:pt x="146359" y="171897"/>
                </a:lnTo>
                <a:lnTo>
                  <a:pt x="147390" y="170921"/>
                </a:lnTo>
                <a:lnTo>
                  <a:pt x="148421" y="170921"/>
                </a:lnTo>
                <a:lnTo>
                  <a:pt x="149452" y="170921"/>
                </a:lnTo>
                <a:lnTo>
                  <a:pt x="150482" y="170921"/>
                </a:lnTo>
                <a:lnTo>
                  <a:pt x="151513" y="171897"/>
                </a:lnTo>
                <a:lnTo>
                  <a:pt x="151513" y="170921"/>
                </a:lnTo>
                <a:lnTo>
                  <a:pt x="152544" y="171897"/>
                </a:lnTo>
                <a:lnTo>
                  <a:pt x="153596" y="171897"/>
                </a:lnTo>
                <a:lnTo>
                  <a:pt x="154626" y="171897"/>
                </a:lnTo>
                <a:lnTo>
                  <a:pt x="155657" y="171897"/>
                </a:lnTo>
                <a:lnTo>
                  <a:pt x="156688" y="171897"/>
                </a:lnTo>
                <a:lnTo>
                  <a:pt x="157719" y="172873"/>
                </a:lnTo>
                <a:lnTo>
                  <a:pt x="157719" y="170921"/>
                </a:lnTo>
                <a:lnTo>
                  <a:pt x="158750" y="171897"/>
                </a:lnTo>
                <a:lnTo>
                  <a:pt x="159781" y="171897"/>
                </a:lnTo>
                <a:lnTo>
                  <a:pt x="160812" y="171897"/>
                </a:lnTo>
                <a:lnTo>
                  <a:pt x="161842" y="171897"/>
                </a:lnTo>
                <a:lnTo>
                  <a:pt x="161842" y="172873"/>
                </a:lnTo>
                <a:lnTo>
                  <a:pt x="162873" y="171897"/>
                </a:lnTo>
                <a:lnTo>
                  <a:pt x="163904" y="171897"/>
                </a:lnTo>
                <a:lnTo>
                  <a:pt x="164935" y="171897"/>
                </a:lnTo>
                <a:lnTo>
                  <a:pt x="164935" y="172873"/>
                </a:lnTo>
                <a:lnTo>
                  <a:pt x="165955" y="171897"/>
                </a:lnTo>
                <a:lnTo>
                  <a:pt x="166986" y="171897"/>
                </a:lnTo>
                <a:lnTo>
                  <a:pt x="168017" y="171897"/>
                </a:lnTo>
                <a:lnTo>
                  <a:pt x="168017" y="172873"/>
                </a:lnTo>
                <a:lnTo>
                  <a:pt x="169048" y="171897"/>
                </a:lnTo>
                <a:lnTo>
                  <a:pt x="170079" y="171897"/>
                </a:lnTo>
                <a:lnTo>
                  <a:pt x="171110" y="172873"/>
                </a:lnTo>
                <a:lnTo>
                  <a:pt x="171110" y="171897"/>
                </a:lnTo>
                <a:lnTo>
                  <a:pt x="172141" y="171897"/>
                </a:lnTo>
                <a:lnTo>
                  <a:pt x="173171" y="172873"/>
                </a:lnTo>
                <a:lnTo>
                  <a:pt x="174202" y="171897"/>
                </a:lnTo>
                <a:lnTo>
                  <a:pt x="175233" y="172873"/>
                </a:lnTo>
                <a:lnTo>
                  <a:pt x="176264" y="171897"/>
                </a:lnTo>
                <a:lnTo>
                  <a:pt x="177295" y="171897"/>
                </a:lnTo>
                <a:lnTo>
                  <a:pt x="178326" y="171897"/>
                </a:lnTo>
                <a:lnTo>
                  <a:pt x="179356" y="171897"/>
                </a:lnTo>
                <a:lnTo>
                  <a:pt x="180387" y="171897"/>
                </a:lnTo>
                <a:lnTo>
                  <a:pt x="181418" y="170921"/>
                </a:lnTo>
                <a:lnTo>
                  <a:pt x="182449" y="170921"/>
                </a:lnTo>
                <a:lnTo>
                  <a:pt x="183480" y="171897"/>
                </a:lnTo>
                <a:lnTo>
                  <a:pt x="184511" y="171897"/>
                </a:lnTo>
                <a:lnTo>
                  <a:pt x="184511" y="170921"/>
                </a:lnTo>
                <a:lnTo>
                  <a:pt x="185542" y="170921"/>
                </a:lnTo>
                <a:lnTo>
                  <a:pt x="186572" y="170921"/>
                </a:lnTo>
                <a:lnTo>
                  <a:pt x="187593" y="171897"/>
                </a:lnTo>
                <a:lnTo>
                  <a:pt x="188624" y="170921"/>
                </a:lnTo>
                <a:lnTo>
                  <a:pt x="189655" y="171897"/>
                </a:lnTo>
                <a:lnTo>
                  <a:pt x="190685" y="171897"/>
                </a:lnTo>
                <a:lnTo>
                  <a:pt x="191716" y="171897"/>
                </a:lnTo>
                <a:lnTo>
                  <a:pt x="192747" y="171897"/>
                </a:lnTo>
                <a:lnTo>
                  <a:pt x="193778" y="170921"/>
                </a:lnTo>
                <a:lnTo>
                  <a:pt x="194809" y="171897"/>
                </a:lnTo>
                <a:lnTo>
                  <a:pt x="195840" y="170921"/>
                </a:lnTo>
                <a:lnTo>
                  <a:pt x="196871" y="171897"/>
                </a:lnTo>
                <a:lnTo>
                  <a:pt x="196871" y="170921"/>
                </a:lnTo>
                <a:lnTo>
                  <a:pt x="197901" y="170921"/>
                </a:lnTo>
                <a:lnTo>
                  <a:pt x="198932" y="171897"/>
                </a:lnTo>
                <a:lnTo>
                  <a:pt x="199963" y="170921"/>
                </a:lnTo>
                <a:lnTo>
                  <a:pt x="200994" y="170921"/>
                </a:lnTo>
                <a:lnTo>
                  <a:pt x="202025" y="170921"/>
                </a:lnTo>
                <a:lnTo>
                  <a:pt x="203056" y="170921"/>
                </a:lnTo>
                <a:lnTo>
                  <a:pt x="204086" y="171897"/>
                </a:lnTo>
                <a:lnTo>
                  <a:pt x="204086" y="170921"/>
                </a:lnTo>
                <a:lnTo>
                  <a:pt x="205117" y="170921"/>
                </a:lnTo>
                <a:lnTo>
                  <a:pt x="206148" y="170921"/>
                </a:lnTo>
                <a:lnTo>
                  <a:pt x="207179" y="170921"/>
                </a:lnTo>
                <a:lnTo>
                  <a:pt x="208200" y="170921"/>
                </a:lnTo>
                <a:lnTo>
                  <a:pt x="209230" y="169944"/>
                </a:lnTo>
                <a:lnTo>
                  <a:pt x="210261" y="170921"/>
                </a:lnTo>
                <a:lnTo>
                  <a:pt x="211292" y="170921"/>
                </a:lnTo>
                <a:lnTo>
                  <a:pt x="212323" y="171897"/>
                </a:lnTo>
                <a:lnTo>
                  <a:pt x="213354" y="170921"/>
                </a:lnTo>
                <a:lnTo>
                  <a:pt x="214385" y="170921"/>
                </a:lnTo>
                <a:lnTo>
                  <a:pt x="215415" y="170921"/>
                </a:lnTo>
                <a:lnTo>
                  <a:pt x="216446" y="170921"/>
                </a:lnTo>
                <a:lnTo>
                  <a:pt x="217477" y="170921"/>
                </a:lnTo>
                <a:lnTo>
                  <a:pt x="218508" y="170921"/>
                </a:lnTo>
                <a:lnTo>
                  <a:pt x="219559" y="170921"/>
                </a:lnTo>
                <a:lnTo>
                  <a:pt x="219559" y="169944"/>
                </a:lnTo>
                <a:lnTo>
                  <a:pt x="220590" y="169944"/>
                </a:lnTo>
                <a:lnTo>
                  <a:pt x="221621" y="170921"/>
                </a:lnTo>
                <a:lnTo>
                  <a:pt x="222652" y="169944"/>
                </a:lnTo>
                <a:lnTo>
                  <a:pt x="223683" y="168968"/>
                </a:lnTo>
                <a:lnTo>
                  <a:pt x="224714" y="169944"/>
                </a:lnTo>
                <a:lnTo>
                  <a:pt x="225745" y="169944"/>
                </a:lnTo>
                <a:lnTo>
                  <a:pt x="226775" y="168968"/>
                </a:lnTo>
                <a:lnTo>
                  <a:pt x="227806" y="169944"/>
                </a:lnTo>
                <a:lnTo>
                  <a:pt x="228837" y="168968"/>
                </a:lnTo>
                <a:lnTo>
                  <a:pt x="235022" y="168968"/>
                </a:lnTo>
                <a:lnTo>
                  <a:pt x="236053" y="169944"/>
                </a:lnTo>
                <a:lnTo>
                  <a:pt x="237084" y="168968"/>
                </a:lnTo>
                <a:lnTo>
                  <a:pt x="238115" y="168968"/>
                </a:lnTo>
                <a:lnTo>
                  <a:pt x="239135" y="167992"/>
                </a:lnTo>
                <a:lnTo>
                  <a:pt x="240166" y="168968"/>
                </a:lnTo>
                <a:lnTo>
                  <a:pt x="241197" y="168968"/>
                </a:lnTo>
                <a:lnTo>
                  <a:pt x="241197" y="167992"/>
                </a:lnTo>
                <a:lnTo>
                  <a:pt x="242228" y="167992"/>
                </a:lnTo>
                <a:lnTo>
                  <a:pt x="243259" y="167992"/>
                </a:lnTo>
                <a:lnTo>
                  <a:pt x="244289" y="167992"/>
                </a:lnTo>
                <a:lnTo>
                  <a:pt x="244289" y="168968"/>
                </a:lnTo>
                <a:lnTo>
                  <a:pt x="245320" y="167992"/>
                </a:lnTo>
                <a:lnTo>
                  <a:pt x="246351" y="167992"/>
                </a:lnTo>
                <a:lnTo>
                  <a:pt x="247382" y="167992"/>
                </a:lnTo>
                <a:lnTo>
                  <a:pt x="247382" y="168968"/>
                </a:lnTo>
                <a:lnTo>
                  <a:pt x="248413" y="168968"/>
                </a:lnTo>
                <a:lnTo>
                  <a:pt x="249444" y="167992"/>
                </a:lnTo>
                <a:lnTo>
                  <a:pt x="250475" y="167992"/>
                </a:lnTo>
                <a:lnTo>
                  <a:pt x="250475" y="168968"/>
                </a:lnTo>
                <a:lnTo>
                  <a:pt x="251505" y="167992"/>
                </a:lnTo>
                <a:lnTo>
                  <a:pt x="252536" y="168968"/>
                </a:lnTo>
                <a:lnTo>
                  <a:pt x="253567" y="167015"/>
                </a:lnTo>
                <a:lnTo>
                  <a:pt x="254598" y="167015"/>
                </a:lnTo>
                <a:lnTo>
                  <a:pt x="255629" y="167992"/>
                </a:lnTo>
                <a:lnTo>
                  <a:pt x="256660" y="167992"/>
                </a:lnTo>
                <a:lnTo>
                  <a:pt x="257690" y="167992"/>
                </a:lnTo>
                <a:lnTo>
                  <a:pt x="258721" y="167992"/>
                </a:lnTo>
                <a:lnTo>
                  <a:pt x="259752" y="167015"/>
                </a:lnTo>
                <a:lnTo>
                  <a:pt x="260773" y="167992"/>
                </a:lnTo>
                <a:lnTo>
                  <a:pt x="261804" y="167015"/>
                </a:lnTo>
                <a:lnTo>
                  <a:pt x="261804" y="167992"/>
                </a:lnTo>
                <a:lnTo>
                  <a:pt x="262834" y="167015"/>
                </a:lnTo>
                <a:lnTo>
                  <a:pt x="263865" y="167992"/>
                </a:lnTo>
                <a:lnTo>
                  <a:pt x="264896" y="167992"/>
                </a:lnTo>
                <a:lnTo>
                  <a:pt x="265927" y="167992"/>
                </a:lnTo>
                <a:lnTo>
                  <a:pt x="266958" y="167992"/>
                </a:lnTo>
                <a:lnTo>
                  <a:pt x="267989" y="167992"/>
                </a:lnTo>
                <a:lnTo>
                  <a:pt x="267989" y="167015"/>
                </a:lnTo>
                <a:lnTo>
                  <a:pt x="269019" y="167015"/>
                </a:lnTo>
                <a:lnTo>
                  <a:pt x="270050" y="167015"/>
                </a:lnTo>
                <a:lnTo>
                  <a:pt x="271081" y="167992"/>
                </a:lnTo>
                <a:lnTo>
                  <a:pt x="271081" y="167015"/>
                </a:lnTo>
                <a:lnTo>
                  <a:pt x="272112" y="167015"/>
                </a:lnTo>
                <a:lnTo>
                  <a:pt x="273143" y="167992"/>
                </a:lnTo>
                <a:lnTo>
                  <a:pt x="274174" y="167992"/>
                </a:lnTo>
                <a:lnTo>
                  <a:pt x="275205" y="167992"/>
                </a:lnTo>
                <a:lnTo>
                  <a:pt x="276235" y="167992"/>
                </a:lnTo>
                <a:lnTo>
                  <a:pt x="277266" y="167015"/>
                </a:lnTo>
                <a:lnTo>
                  <a:pt x="277266" y="167992"/>
                </a:lnTo>
                <a:lnTo>
                  <a:pt x="278297" y="167015"/>
                </a:lnTo>
                <a:lnTo>
                  <a:pt x="279328" y="167015"/>
                </a:lnTo>
                <a:lnTo>
                  <a:pt x="280359" y="167015"/>
                </a:lnTo>
                <a:lnTo>
                  <a:pt x="280359" y="167992"/>
                </a:lnTo>
                <a:lnTo>
                  <a:pt x="281379" y="167015"/>
                </a:lnTo>
                <a:lnTo>
                  <a:pt x="286564" y="167015"/>
                </a:lnTo>
                <a:lnTo>
                  <a:pt x="287595" y="167992"/>
                </a:lnTo>
                <a:lnTo>
                  <a:pt x="288626" y="167992"/>
                </a:lnTo>
                <a:lnTo>
                  <a:pt x="288626" y="168968"/>
                </a:lnTo>
                <a:lnTo>
                  <a:pt x="289657" y="168968"/>
                </a:lnTo>
                <a:lnTo>
                  <a:pt x="290688" y="168968"/>
                </a:lnTo>
                <a:lnTo>
                  <a:pt x="291708" y="169944"/>
                </a:lnTo>
                <a:lnTo>
                  <a:pt x="291708" y="168968"/>
                </a:lnTo>
                <a:lnTo>
                  <a:pt x="292739" y="169944"/>
                </a:lnTo>
                <a:lnTo>
                  <a:pt x="293770" y="169944"/>
                </a:lnTo>
                <a:lnTo>
                  <a:pt x="294801" y="169944"/>
                </a:lnTo>
                <a:lnTo>
                  <a:pt x="295832" y="168968"/>
                </a:lnTo>
                <a:lnTo>
                  <a:pt x="296863" y="169944"/>
                </a:lnTo>
                <a:lnTo>
                  <a:pt x="297893" y="169944"/>
                </a:lnTo>
                <a:lnTo>
                  <a:pt x="297893" y="168968"/>
                </a:lnTo>
                <a:lnTo>
                  <a:pt x="298924" y="169944"/>
                </a:lnTo>
                <a:lnTo>
                  <a:pt x="299955" y="169944"/>
                </a:lnTo>
                <a:lnTo>
                  <a:pt x="300986" y="169944"/>
                </a:lnTo>
                <a:lnTo>
                  <a:pt x="302017" y="169944"/>
                </a:lnTo>
                <a:lnTo>
                  <a:pt x="303048" y="169944"/>
                </a:lnTo>
                <a:lnTo>
                  <a:pt x="304079" y="168968"/>
                </a:lnTo>
                <a:lnTo>
                  <a:pt x="305109" y="169944"/>
                </a:lnTo>
                <a:lnTo>
                  <a:pt x="306140" y="169944"/>
                </a:lnTo>
                <a:lnTo>
                  <a:pt x="307171" y="169944"/>
                </a:lnTo>
                <a:lnTo>
                  <a:pt x="312315" y="169944"/>
                </a:lnTo>
                <a:lnTo>
                  <a:pt x="312315" y="170921"/>
                </a:lnTo>
                <a:lnTo>
                  <a:pt x="313346" y="169944"/>
                </a:lnTo>
                <a:lnTo>
                  <a:pt x="314377" y="169944"/>
                </a:lnTo>
                <a:lnTo>
                  <a:pt x="315408" y="169944"/>
                </a:lnTo>
                <a:lnTo>
                  <a:pt x="316438" y="169944"/>
                </a:lnTo>
                <a:lnTo>
                  <a:pt x="317469" y="169944"/>
                </a:lnTo>
                <a:lnTo>
                  <a:pt x="318500" y="169944"/>
                </a:lnTo>
                <a:lnTo>
                  <a:pt x="319531" y="169944"/>
                </a:lnTo>
                <a:lnTo>
                  <a:pt x="320562" y="168968"/>
                </a:lnTo>
                <a:lnTo>
                  <a:pt x="321593" y="169944"/>
                </a:lnTo>
                <a:lnTo>
                  <a:pt x="322624" y="169944"/>
                </a:lnTo>
                <a:lnTo>
                  <a:pt x="323654" y="168968"/>
                </a:lnTo>
                <a:lnTo>
                  <a:pt x="324685" y="168968"/>
                </a:lnTo>
                <a:lnTo>
                  <a:pt x="325716" y="169944"/>
                </a:lnTo>
                <a:lnTo>
                  <a:pt x="326747" y="169944"/>
                </a:lnTo>
                <a:lnTo>
                  <a:pt x="326747" y="168968"/>
                </a:lnTo>
                <a:lnTo>
                  <a:pt x="327778" y="168968"/>
                </a:lnTo>
                <a:lnTo>
                  <a:pt x="332932" y="168968"/>
                </a:lnTo>
                <a:lnTo>
                  <a:pt x="333953" y="167992"/>
                </a:lnTo>
                <a:lnTo>
                  <a:pt x="334983" y="167992"/>
                </a:lnTo>
                <a:lnTo>
                  <a:pt x="334983" y="168968"/>
                </a:lnTo>
                <a:lnTo>
                  <a:pt x="336014" y="167992"/>
                </a:lnTo>
                <a:lnTo>
                  <a:pt x="337045" y="167992"/>
                </a:lnTo>
                <a:lnTo>
                  <a:pt x="338076" y="168968"/>
                </a:lnTo>
                <a:lnTo>
                  <a:pt x="338076" y="167992"/>
                </a:lnTo>
                <a:lnTo>
                  <a:pt x="339107" y="167992"/>
                </a:lnTo>
                <a:lnTo>
                  <a:pt x="340138" y="167992"/>
                </a:lnTo>
                <a:lnTo>
                  <a:pt x="340138" y="167015"/>
                </a:lnTo>
                <a:lnTo>
                  <a:pt x="341168" y="166039"/>
                </a:lnTo>
                <a:lnTo>
                  <a:pt x="342199" y="163110"/>
                </a:lnTo>
                <a:lnTo>
                  <a:pt x="343230" y="162134"/>
                </a:lnTo>
                <a:lnTo>
                  <a:pt x="343230" y="159205"/>
                </a:lnTo>
                <a:lnTo>
                  <a:pt x="344261" y="159205"/>
                </a:lnTo>
                <a:lnTo>
                  <a:pt x="345292" y="159205"/>
                </a:lnTo>
                <a:lnTo>
                  <a:pt x="346323" y="159205"/>
                </a:lnTo>
                <a:lnTo>
                  <a:pt x="347354" y="159205"/>
                </a:lnTo>
                <a:lnTo>
                  <a:pt x="348384" y="160181"/>
                </a:lnTo>
                <a:lnTo>
                  <a:pt x="348384" y="162134"/>
                </a:lnTo>
                <a:lnTo>
                  <a:pt x="349415" y="161158"/>
                </a:lnTo>
                <a:lnTo>
                  <a:pt x="350446" y="162134"/>
                </a:lnTo>
                <a:lnTo>
                  <a:pt x="351498" y="161158"/>
                </a:lnTo>
                <a:lnTo>
                  <a:pt x="351498" y="162134"/>
                </a:lnTo>
                <a:lnTo>
                  <a:pt x="352528" y="162134"/>
                </a:lnTo>
                <a:lnTo>
                  <a:pt x="353559" y="163110"/>
                </a:lnTo>
                <a:lnTo>
                  <a:pt x="354590" y="164087"/>
                </a:lnTo>
                <a:lnTo>
                  <a:pt x="354590" y="163110"/>
                </a:lnTo>
                <a:lnTo>
                  <a:pt x="355621" y="163110"/>
                </a:lnTo>
                <a:lnTo>
                  <a:pt x="356652" y="164087"/>
                </a:lnTo>
                <a:lnTo>
                  <a:pt x="357683" y="164087"/>
                </a:lnTo>
                <a:lnTo>
                  <a:pt x="358713" y="164087"/>
                </a:lnTo>
                <a:lnTo>
                  <a:pt x="359744" y="164087"/>
                </a:lnTo>
                <a:lnTo>
                  <a:pt x="359744" y="165063"/>
                </a:lnTo>
                <a:lnTo>
                  <a:pt x="360775" y="165063"/>
                </a:lnTo>
                <a:lnTo>
                  <a:pt x="361806" y="166039"/>
                </a:lnTo>
                <a:lnTo>
                  <a:pt x="362837" y="166039"/>
                </a:lnTo>
                <a:lnTo>
                  <a:pt x="363868" y="166039"/>
                </a:lnTo>
                <a:lnTo>
                  <a:pt x="364888" y="167015"/>
                </a:lnTo>
                <a:lnTo>
                  <a:pt x="364888" y="166039"/>
                </a:lnTo>
                <a:lnTo>
                  <a:pt x="365919" y="166039"/>
                </a:lnTo>
                <a:lnTo>
                  <a:pt x="366950" y="166039"/>
                </a:lnTo>
                <a:lnTo>
                  <a:pt x="367981" y="167015"/>
                </a:lnTo>
                <a:lnTo>
                  <a:pt x="369012" y="167015"/>
                </a:lnTo>
                <a:lnTo>
                  <a:pt x="370042" y="167992"/>
                </a:lnTo>
                <a:lnTo>
                  <a:pt x="371073" y="167992"/>
                </a:lnTo>
                <a:lnTo>
                  <a:pt x="376228" y="167992"/>
                </a:lnTo>
                <a:lnTo>
                  <a:pt x="376228" y="168968"/>
                </a:lnTo>
                <a:lnTo>
                  <a:pt x="377258" y="168968"/>
                </a:lnTo>
                <a:lnTo>
                  <a:pt x="378289" y="167992"/>
                </a:lnTo>
                <a:lnTo>
                  <a:pt x="379320" y="168968"/>
                </a:lnTo>
                <a:lnTo>
                  <a:pt x="385505" y="168968"/>
                </a:lnTo>
                <a:lnTo>
                  <a:pt x="386526" y="169944"/>
                </a:lnTo>
                <a:lnTo>
                  <a:pt x="386526" y="167992"/>
                </a:lnTo>
                <a:lnTo>
                  <a:pt x="387557" y="168968"/>
                </a:lnTo>
                <a:lnTo>
                  <a:pt x="388587" y="168968"/>
                </a:lnTo>
                <a:lnTo>
                  <a:pt x="389618" y="168968"/>
                </a:lnTo>
                <a:lnTo>
                  <a:pt x="390649" y="168968"/>
                </a:lnTo>
                <a:lnTo>
                  <a:pt x="391680" y="167992"/>
                </a:lnTo>
                <a:lnTo>
                  <a:pt x="391680" y="168968"/>
                </a:lnTo>
                <a:lnTo>
                  <a:pt x="392711" y="168968"/>
                </a:lnTo>
                <a:lnTo>
                  <a:pt x="393742" y="168968"/>
                </a:lnTo>
                <a:lnTo>
                  <a:pt x="394772" y="168968"/>
                </a:lnTo>
                <a:lnTo>
                  <a:pt x="395803" y="168968"/>
                </a:lnTo>
                <a:lnTo>
                  <a:pt x="396834" y="168968"/>
                </a:lnTo>
                <a:lnTo>
                  <a:pt x="397865" y="169944"/>
                </a:lnTo>
                <a:lnTo>
                  <a:pt x="397865" y="168968"/>
                </a:lnTo>
                <a:lnTo>
                  <a:pt x="398896" y="168968"/>
                </a:lnTo>
                <a:lnTo>
                  <a:pt x="399927" y="168968"/>
                </a:lnTo>
                <a:lnTo>
                  <a:pt x="400958" y="168968"/>
                </a:lnTo>
                <a:lnTo>
                  <a:pt x="401988" y="167992"/>
                </a:lnTo>
                <a:lnTo>
                  <a:pt x="403019" y="168968"/>
                </a:lnTo>
                <a:lnTo>
                  <a:pt x="404050" y="167992"/>
                </a:lnTo>
                <a:lnTo>
                  <a:pt x="405081" y="168968"/>
                </a:lnTo>
                <a:lnTo>
                  <a:pt x="406112" y="168968"/>
                </a:lnTo>
                <a:lnTo>
                  <a:pt x="407132" y="167992"/>
                </a:lnTo>
                <a:lnTo>
                  <a:pt x="408163" y="167992"/>
                </a:lnTo>
                <a:lnTo>
                  <a:pt x="409194" y="168968"/>
                </a:lnTo>
                <a:lnTo>
                  <a:pt x="410225" y="167992"/>
                </a:lnTo>
                <a:lnTo>
                  <a:pt x="411256" y="168968"/>
                </a:lnTo>
                <a:lnTo>
                  <a:pt x="412287" y="167992"/>
                </a:lnTo>
                <a:lnTo>
                  <a:pt x="413317" y="167992"/>
                </a:lnTo>
                <a:lnTo>
                  <a:pt x="414348" y="167992"/>
                </a:lnTo>
                <a:lnTo>
                  <a:pt x="415379" y="167992"/>
                </a:lnTo>
                <a:lnTo>
                  <a:pt x="416410" y="167992"/>
                </a:lnTo>
                <a:lnTo>
                  <a:pt x="417461" y="167992"/>
                </a:lnTo>
                <a:lnTo>
                  <a:pt x="418492" y="167015"/>
                </a:lnTo>
                <a:lnTo>
                  <a:pt x="423646" y="167015"/>
                </a:lnTo>
                <a:lnTo>
                  <a:pt x="424677" y="166039"/>
                </a:lnTo>
                <a:lnTo>
                  <a:pt x="425708" y="166039"/>
                </a:lnTo>
                <a:lnTo>
                  <a:pt x="426739" y="165063"/>
                </a:lnTo>
                <a:lnTo>
                  <a:pt x="427770" y="165063"/>
                </a:lnTo>
                <a:lnTo>
                  <a:pt x="428801" y="165063"/>
                </a:lnTo>
                <a:lnTo>
                  <a:pt x="429832" y="164087"/>
                </a:lnTo>
                <a:lnTo>
                  <a:pt x="430862" y="165063"/>
                </a:lnTo>
                <a:lnTo>
                  <a:pt x="431893" y="164087"/>
                </a:lnTo>
                <a:lnTo>
                  <a:pt x="432924" y="164087"/>
                </a:lnTo>
                <a:lnTo>
                  <a:pt x="433955" y="164087"/>
                </a:lnTo>
                <a:lnTo>
                  <a:pt x="439099" y="164087"/>
                </a:lnTo>
                <a:lnTo>
                  <a:pt x="439099" y="163110"/>
                </a:lnTo>
                <a:lnTo>
                  <a:pt x="440130" y="164087"/>
                </a:lnTo>
                <a:lnTo>
                  <a:pt x="441161" y="164087"/>
                </a:lnTo>
                <a:lnTo>
                  <a:pt x="442191" y="163110"/>
                </a:lnTo>
                <a:lnTo>
                  <a:pt x="443222" y="163110"/>
                </a:lnTo>
                <a:lnTo>
                  <a:pt x="444253" y="163110"/>
                </a:lnTo>
                <a:lnTo>
                  <a:pt x="444253" y="162134"/>
                </a:lnTo>
                <a:lnTo>
                  <a:pt x="445284" y="162134"/>
                </a:lnTo>
                <a:lnTo>
                  <a:pt x="446315" y="162134"/>
                </a:lnTo>
                <a:lnTo>
                  <a:pt x="447346" y="163110"/>
                </a:lnTo>
                <a:lnTo>
                  <a:pt x="448376" y="162134"/>
                </a:lnTo>
                <a:lnTo>
                  <a:pt x="449407" y="162134"/>
                </a:lnTo>
                <a:lnTo>
                  <a:pt x="449407" y="163110"/>
                </a:lnTo>
                <a:lnTo>
                  <a:pt x="450438" y="162134"/>
                </a:lnTo>
                <a:lnTo>
                  <a:pt x="451469" y="163110"/>
                </a:lnTo>
                <a:lnTo>
                  <a:pt x="452500" y="164087"/>
                </a:lnTo>
                <a:lnTo>
                  <a:pt x="453531" y="163110"/>
                </a:lnTo>
                <a:lnTo>
                  <a:pt x="454562" y="164087"/>
                </a:lnTo>
                <a:lnTo>
                  <a:pt x="455592" y="164087"/>
                </a:lnTo>
                <a:lnTo>
                  <a:pt x="456623" y="164087"/>
                </a:lnTo>
                <a:lnTo>
                  <a:pt x="457654" y="165063"/>
                </a:lnTo>
                <a:lnTo>
                  <a:pt x="458685" y="165063"/>
                </a:lnTo>
                <a:lnTo>
                  <a:pt x="459705" y="165063"/>
                </a:lnTo>
                <a:lnTo>
                  <a:pt x="460736" y="166039"/>
                </a:lnTo>
                <a:lnTo>
                  <a:pt x="461767" y="166039"/>
                </a:lnTo>
                <a:lnTo>
                  <a:pt x="461767" y="167015"/>
                </a:lnTo>
                <a:lnTo>
                  <a:pt x="462798" y="166039"/>
                </a:lnTo>
                <a:lnTo>
                  <a:pt x="463829" y="167015"/>
                </a:lnTo>
                <a:lnTo>
                  <a:pt x="464860" y="167015"/>
                </a:lnTo>
                <a:lnTo>
                  <a:pt x="465891" y="166039"/>
                </a:lnTo>
                <a:lnTo>
                  <a:pt x="466921" y="166039"/>
                </a:lnTo>
                <a:lnTo>
                  <a:pt x="467952" y="166039"/>
                </a:lnTo>
                <a:lnTo>
                  <a:pt x="468983" y="167992"/>
                </a:lnTo>
                <a:lnTo>
                  <a:pt x="468983" y="167015"/>
                </a:lnTo>
                <a:lnTo>
                  <a:pt x="470014" y="167015"/>
                </a:lnTo>
                <a:lnTo>
                  <a:pt x="471045" y="167015"/>
                </a:lnTo>
                <a:lnTo>
                  <a:pt x="472076" y="166039"/>
                </a:lnTo>
                <a:lnTo>
                  <a:pt x="472076" y="167015"/>
                </a:lnTo>
                <a:lnTo>
                  <a:pt x="473106" y="166039"/>
                </a:lnTo>
                <a:lnTo>
                  <a:pt x="474137" y="165063"/>
                </a:lnTo>
                <a:lnTo>
                  <a:pt x="474137" y="167015"/>
                </a:lnTo>
                <a:lnTo>
                  <a:pt x="475168" y="166039"/>
                </a:lnTo>
                <a:lnTo>
                  <a:pt x="476199" y="166039"/>
                </a:lnTo>
                <a:lnTo>
                  <a:pt x="477230" y="166039"/>
                </a:lnTo>
                <a:lnTo>
                  <a:pt x="478261" y="166039"/>
                </a:lnTo>
                <a:lnTo>
                  <a:pt x="479292" y="166039"/>
                </a:lnTo>
                <a:lnTo>
                  <a:pt x="480312" y="166039"/>
                </a:lnTo>
                <a:lnTo>
                  <a:pt x="481343" y="165063"/>
                </a:lnTo>
                <a:lnTo>
                  <a:pt x="481343" y="166039"/>
                </a:lnTo>
                <a:lnTo>
                  <a:pt x="482374" y="166039"/>
                </a:lnTo>
                <a:lnTo>
                  <a:pt x="483436" y="166039"/>
                </a:lnTo>
                <a:lnTo>
                  <a:pt x="484466" y="166039"/>
                </a:lnTo>
                <a:lnTo>
                  <a:pt x="485497" y="167015"/>
                </a:lnTo>
                <a:lnTo>
                  <a:pt x="486528" y="166039"/>
                </a:lnTo>
                <a:lnTo>
                  <a:pt x="487559" y="166039"/>
                </a:lnTo>
                <a:lnTo>
                  <a:pt x="488590" y="165063"/>
                </a:lnTo>
                <a:lnTo>
                  <a:pt x="489621" y="166039"/>
                </a:lnTo>
                <a:lnTo>
                  <a:pt x="490641" y="165063"/>
                </a:lnTo>
                <a:lnTo>
                  <a:pt x="491672" y="166039"/>
                </a:lnTo>
                <a:lnTo>
                  <a:pt x="492703" y="165063"/>
                </a:lnTo>
                <a:lnTo>
                  <a:pt x="493734" y="166039"/>
                </a:lnTo>
                <a:lnTo>
                  <a:pt x="493734" y="165063"/>
                </a:lnTo>
                <a:lnTo>
                  <a:pt x="494765" y="165063"/>
                </a:lnTo>
                <a:lnTo>
                  <a:pt x="495795" y="165063"/>
                </a:lnTo>
                <a:lnTo>
                  <a:pt x="496826" y="166039"/>
                </a:lnTo>
                <a:lnTo>
                  <a:pt x="497857" y="165063"/>
                </a:lnTo>
                <a:lnTo>
                  <a:pt x="498888" y="165063"/>
                </a:lnTo>
                <a:lnTo>
                  <a:pt x="499919" y="165063"/>
                </a:lnTo>
                <a:lnTo>
                  <a:pt x="500950" y="164087"/>
                </a:lnTo>
                <a:lnTo>
                  <a:pt x="501980" y="163110"/>
                </a:lnTo>
                <a:lnTo>
                  <a:pt x="503011" y="162134"/>
                </a:lnTo>
                <a:lnTo>
                  <a:pt x="504042" y="161158"/>
                </a:lnTo>
                <a:lnTo>
                  <a:pt x="504042" y="160181"/>
                </a:lnTo>
                <a:lnTo>
                  <a:pt x="505073" y="159205"/>
                </a:lnTo>
                <a:lnTo>
                  <a:pt x="506104" y="158229"/>
                </a:lnTo>
                <a:lnTo>
                  <a:pt x="506104" y="156276"/>
                </a:lnTo>
                <a:lnTo>
                  <a:pt x="507135" y="155300"/>
                </a:lnTo>
                <a:lnTo>
                  <a:pt x="508166" y="154324"/>
                </a:lnTo>
                <a:lnTo>
                  <a:pt x="508166" y="153328"/>
                </a:lnTo>
                <a:lnTo>
                  <a:pt x="509196" y="152351"/>
                </a:lnTo>
                <a:lnTo>
                  <a:pt x="510227" y="152351"/>
                </a:lnTo>
                <a:lnTo>
                  <a:pt x="511258" y="152351"/>
                </a:lnTo>
                <a:lnTo>
                  <a:pt x="511258" y="151375"/>
                </a:lnTo>
                <a:lnTo>
                  <a:pt x="512279" y="152351"/>
                </a:lnTo>
                <a:lnTo>
                  <a:pt x="513309" y="153328"/>
                </a:lnTo>
                <a:lnTo>
                  <a:pt x="513309" y="154324"/>
                </a:lnTo>
                <a:lnTo>
                  <a:pt x="514340" y="153328"/>
                </a:lnTo>
                <a:lnTo>
                  <a:pt x="515371" y="155300"/>
                </a:lnTo>
                <a:lnTo>
                  <a:pt x="515371" y="156276"/>
                </a:lnTo>
                <a:lnTo>
                  <a:pt x="516402" y="156276"/>
                </a:lnTo>
                <a:lnTo>
                  <a:pt x="517433" y="156276"/>
                </a:lnTo>
                <a:lnTo>
                  <a:pt x="518464" y="156276"/>
                </a:lnTo>
                <a:lnTo>
                  <a:pt x="518464" y="157252"/>
                </a:lnTo>
                <a:lnTo>
                  <a:pt x="519495" y="158229"/>
                </a:lnTo>
                <a:lnTo>
                  <a:pt x="520525" y="158229"/>
                </a:lnTo>
                <a:lnTo>
                  <a:pt x="521556" y="158229"/>
                </a:lnTo>
                <a:lnTo>
                  <a:pt x="522587" y="159205"/>
                </a:lnTo>
                <a:lnTo>
                  <a:pt x="522587" y="160181"/>
                </a:lnTo>
                <a:lnTo>
                  <a:pt x="523618" y="159205"/>
                </a:lnTo>
                <a:lnTo>
                  <a:pt x="524649" y="160181"/>
                </a:lnTo>
                <a:lnTo>
                  <a:pt x="525680" y="160181"/>
                </a:lnTo>
                <a:lnTo>
                  <a:pt x="525680" y="161158"/>
                </a:lnTo>
                <a:lnTo>
                  <a:pt x="526710" y="160181"/>
                </a:lnTo>
                <a:lnTo>
                  <a:pt x="527741" y="162134"/>
                </a:lnTo>
                <a:lnTo>
                  <a:pt x="528772" y="162134"/>
                </a:lnTo>
                <a:lnTo>
                  <a:pt x="529803" y="162134"/>
                </a:lnTo>
                <a:lnTo>
                  <a:pt x="529803" y="161158"/>
                </a:lnTo>
                <a:lnTo>
                  <a:pt x="530834" y="162134"/>
                </a:lnTo>
                <a:lnTo>
                  <a:pt x="531865" y="162134"/>
                </a:lnTo>
                <a:lnTo>
                  <a:pt x="532885" y="162134"/>
                </a:lnTo>
                <a:lnTo>
                  <a:pt x="532885" y="161158"/>
                </a:lnTo>
                <a:lnTo>
                  <a:pt x="533916" y="162134"/>
                </a:lnTo>
                <a:lnTo>
                  <a:pt x="534947" y="162134"/>
                </a:lnTo>
                <a:lnTo>
                  <a:pt x="534947" y="163110"/>
                </a:lnTo>
                <a:lnTo>
                  <a:pt x="535978" y="163110"/>
                </a:lnTo>
                <a:lnTo>
                  <a:pt x="537009" y="164087"/>
                </a:lnTo>
                <a:lnTo>
                  <a:pt x="537009" y="162134"/>
                </a:lnTo>
                <a:lnTo>
                  <a:pt x="538039" y="163110"/>
                </a:lnTo>
                <a:lnTo>
                  <a:pt x="539070" y="163110"/>
                </a:lnTo>
                <a:lnTo>
                  <a:pt x="540101" y="164087"/>
                </a:lnTo>
                <a:lnTo>
                  <a:pt x="541132" y="162134"/>
                </a:lnTo>
                <a:lnTo>
                  <a:pt x="542163" y="162134"/>
                </a:lnTo>
                <a:lnTo>
                  <a:pt x="542163" y="161158"/>
                </a:lnTo>
                <a:lnTo>
                  <a:pt x="543194" y="159205"/>
                </a:lnTo>
                <a:lnTo>
                  <a:pt x="544225" y="159205"/>
                </a:lnTo>
                <a:lnTo>
                  <a:pt x="544225" y="157252"/>
                </a:lnTo>
                <a:lnTo>
                  <a:pt x="545255" y="154324"/>
                </a:lnTo>
                <a:lnTo>
                  <a:pt x="546286" y="151375"/>
                </a:lnTo>
                <a:lnTo>
                  <a:pt x="546286" y="147470"/>
                </a:lnTo>
                <a:lnTo>
                  <a:pt x="547317" y="143565"/>
                </a:lnTo>
                <a:lnTo>
                  <a:pt x="548348" y="146494"/>
                </a:lnTo>
                <a:lnTo>
                  <a:pt x="548348" y="153328"/>
                </a:lnTo>
                <a:lnTo>
                  <a:pt x="549399" y="158229"/>
                </a:lnTo>
                <a:lnTo>
                  <a:pt x="550430" y="162134"/>
                </a:lnTo>
                <a:lnTo>
                  <a:pt x="551461" y="164087"/>
                </a:lnTo>
                <a:lnTo>
                  <a:pt x="551461" y="165063"/>
                </a:lnTo>
                <a:lnTo>
                  <a:pt x="552492" y="165063"/>
                </a:lnTo>
                <a:lnTo>
                  <a:pt x="553523" y="165063"/>
                </a:lnTo>
                <a:lnTo>
                  <a:pt x="554554" y="166039"/>
                </a:lnTo>
                <a:lnTo>
                  <a:pt x="555584" y="166039"/>
                </a:lnTo>
                <a:lnTo>
                  <a:pt x="555584" y="165063"/>
                </a:lnTo>
                <a:lnTo>
                  <a:pt x="556615" y="165063"/>
                </a:lnTo>
                <a:lnTo>
                  <a:pt x="557646" y="166039"/>
                </a:lnTo>
                <a:lnTo>
                  <a:pt x="557646" y="165063"/>
                </a:lnTo>
                <a:lnTo>
                  <a:pt x="558677" y="165063"/>
                </a:lnTo>
                <a:lnTo>
                  <a:pt x="559708" y="165063"/>
                </a:lnTo>
                <a:lnTo>
                  <a:pt x="560739" y="165063"/>
                </a:lnTo>
                <a:lnTo>
                  <a:pt x="560739" y="164087"/>
                </a:lnTo>
                <a:lnTo>
                  <a:pt x="561770" y="163110"/>
                </a:lnTo>
                <a:lnTo>
                  <a:pt x="562800" y="164087"/>
                </a:lnTo>
                <a:lnTo>
                  <a:pt x="563821" y="165063"/>
                </a:lnTo>
                <a:lnTo>
                  <a:pt x="564852" y="164087"/>
                </a:lnTo>
                <a:lnTo>
                  <a:pt x="565883" y="164087"/>
                </a:lnTo>
                <a:lnTo>
                  <a:pt x="566913" y="164087"/>
                </a:lnTo>
                <a:lnTo>
                  <a:pt x="566913" y="165063"/>
                </a:lnTo>
                <a:lnTo>
                  <a:pt x="567944" y="164087"/>
                </a:lnTo>
                <a:lnTo>
                  <a:pt x="568975" y="165063"/>
                </a:lnTo>
                <a:lnTo>
                  <a:pt x="570006" y="164087"/>
                </a:lnTo>
                <a:lnTo>
                  <a:pt x="570006" y="165063"/>
                </a:lnTo>
                <a:lnTo>
                  <a:pt x="571037" y="164087"/>
                </a:lnTo>
                <a:lnTo>
                  <a:pt x="572068" y="165063"/>
                </a:lnTo>
                <a:lnTo>
                  <a:pt x="573099" y="165063"/>
                </a:lnTo>
                <a:lnTo>
                  <a:pt x="574129" y="165063"/>
                </a:lnTo>
                <a:lnTo>
                  <a:pt x="575160" y="165063"/>
                </a:lnTo>
                <a:lnTo>
                  <a:pt x="576191" y="164087"/>
                </a:lnTo>
                <a:lnTo>
                  <a:pt x="577222" y="165063"/>
                </a:lnTo>
                <a:lnTo>
                  <a:pt x="578253" y="166039"/>
                </a:lnTo>
                <a:lnTo>
                  <a:pt x="579284" y="166039"/>
                </a:lnTo>
                <a:lnTo>
                  <a:pt x="580314" y="166039"/>
                </a:lnTo>
                <a:lnTo>
                  <a:pt x="581345" y="166039"/>
                </a:lnTo>
                <a:lnTo>
                  <a:pt x="582376" y="165063"/>
                </a:lnTo>
                <a:lnTo>
                  <a:pt x="583407" y="165063"/>
                </a:lnTo>
                <a:lnTo>
                  <a:pt x="583407" y="166039"/>
                </a:lnTo>
                <a:lnTo>
                  <a:pt x="584438" y="166039"/>
                </a:lnTo>
                <a:lnTo>
                  <a:pt x="589582" y="166039"/>
                </a:lnTo>
                <a:lnTo>
                  <a:pt x="589582" y="167015"/>
                </a:lnTo>
                <a:lnTo>
                  <a:pt x="590613" y="166039"/>
                </a:lnTo>
                <a:lnTo>
                  <a:pt x="591643" y="167015"/>
                </a:lnTo>
                <a:lnTo>
                  <a:pt x="592674" y="167015"/>
                </a:lnTo>
                <a:lnTo>
                  <a:pt x="592674" y="166039"/>
                </a:lnTo>
                <a:lnTo>
                  <a:pt x="593705" y="166039"/>
                </a:lnTo>
                <a:lnTo>
                  <a:pt x="594736" y="167015"/>
                </a:lnTo>
                <a:lnTo>
                  <a:pt x="595767" y="167015"/>
                </a:lnTo>
                <a:lnTo>
                  <a:pt x="596798" y="166039"/>
                </a:lnTo>
                <a:lnTo>
                  <a:pt x="597829" y="166039"/>
                </a:lnTo>
                <a:lnTo>
                  <a:pt x="598859" y="167015"/>
                </a:lnTo>
                <a:lnTo>
                  <a:pt x="599890" y="167015"/>
                </a:lnTo>
                <a:lnTo>
                  <a:pt x="600921" y="167015"/>
                </a:lnTo>
                <a:lnTo>
                  <a:pt x="601952" y="166039"/>
                </a:lnTo>
                <a:lnTo>
                  <a:pt x="602983" y="167015"/>
                </a:lnTo>
                <a:lnTo>
                  <a:pt x="602983" y="166039"/>
                </a:lnTo>
                <a:lnTo>
                  <a:pt x="604014" y="166039"/>
                </a:lnTo>
                <a:lnTo>
                  <a:pt x="605044" y="166039"/>
                </a:lnTo>
                <a:lnTo>
                  <a:pt x="606065" y="166039"/>
                </a:lnTo>
                <a:lnTo>
                  <a:pt x="607096" y="166039"/>
                </a:lnTo>
                <a:lnTo>
                  <a:pt x="608127" y="167015"/>
                </a:lnTo>
                <a:lnTo>
                  <a:pt x="608127" y="166039"/>
                </a:lnTo>
                <a:lnTo>
                  <a:pt x="609158" y="166039"/>
                </a:lnTo>
                <a:lnTo>
                  <a:pt x="610188" y="167015"/>
                </a:lnTo>
                <a:lnTo>
                  <a:pt x="610188" y="166039"/>
                </a:lnTo>
                <a:lnTo>
                  <a:pt x="611219" y="167015"/>
                </a:lnTo>
                <a:lnTo>
                  <a:pt x="612250" y="166039"/>
                </a:lnTo>
                <a:lnTo>
                  <a:pt x="612250" y="167015"/>
                </a:lnTo>
                <a:lnTo>
                  <a:pt x="613281" y="167015"/>
                </a:lnTo>
                <a:lnTo>
                  <a:pt x="614312" y="167015"/>
                </a:lnTo>
                <a:lnTo>
                  <a:pt x="615374" y="167015"/>
                </a:lnTo>
                <a:lnTo>
                  <a:pt x="616394" y="167015"/>
                </a:lnTo>
                <a:lnTo>
                  <a:pt x="617425" y="167015"/>
                </a:lnTo>
              </a:path>
            </a:pathLst>
          </a:custGeom>
          <a:ln w="3175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/>
          <p:nvPr/>
        </p:nvSpPr>
        <p:spPr>
          <a:xfrm>
            <a:off x="7511976" y="1900499"/>
            <a:ext cx="521970" cy="1406525"/>
          </a:xfrm>
          <a:custGeom>
            <a:avLst/>
            <a:gdLst/>
            <a:ahLst/>
            <a:cxnLst/>
            <a:rect l="l" t="t" r="r" b="b"/>
            <a:pathLst>
              <a:path w="521970" h="1406525">
                <a:moveTo>
                  <a:pt x="0" y="1404507"/>
                </a:moveTo>
                <a:lnTo>
                  <a:pt x="1030" y="1404507"/>
                </a:lnTo>
                <a:lnTo>
                  <a:pt x="2061" y="1404507"/>
                </a:lnTo>
                <a:lnTo>
                  <a:pt x="3092" y="1404507"/>
                </a:lnTo>
                <a:lnTo>
                  <a:pt x="4123" y="1403531"/>
                </a:lnTo>
                <a:lnTo>
                  <a:pt x="4123" y="1405483"/>
                </a:lnTo>
                <a:lnTo>
                  <a:pt x="5154" y="1404507"/>
                </a:lnTo>
                <a:lnTo>
                  <a:pt x="6185" y="1404507"/>
                </a:lnTo>
                <a:lnTo>
                  <a:pt x="7215" y="1404507"/>
                </a:lnTo>
                <a:lnTo>
                  <a:pt x="8246" y="1404507"/>
                </a:lnTo>
                <a:lnTo>
                  <a:pt x="8246" y="1405483"/>
                </a:lnTo>
                <a:lnTo>
                  <a:pt x="9277" y="1404507"/>
                </a:lnTo>
                <a:lnTo>
                  <a:pt x="10308" y="1404507"/>
                </a:lnTo>
                <a:lnTo>
                  <a:pt x="11339" y="1405483"/>
                </a:lnTo>
                <a:lnTo>
                  <a:pt x="12370" y="1405483"/>
                </a:lnTo>
                <a:lnTo>
                  <a:pt x="12370" y="1404507"/>
                </a:lnTo>
                <a:lnTo>
                  <a:pt x="13401" y="1404507"/>
                </a:lnTo>
                <a:lnTo>
                  <a:pt x="14431" y="1404507"/>
                </a:lnTo>
                <a:lnTo>
                  <a:pt x="14431" y="1405483"/>
                </a:lnTo>
                <a:lnTo>
                  <a:pt x="15462" y="1404507"/>
                </a:lnTo>
                <a:lnTo>
                  <a:pt x="16493" y="1405483"/>
                </a:lnTo>
                <a:lnTo>
                  <a:pt x="17524" y="1404507"/>
                </a:lnTo>
                <a:lnTo>
                  <a:pt x="18555" y="1405483"/>
                </a:lnTo>
                <a:lnTo>
                  <a:pt x="19586" y="1404507"/>
                </a:lnTo>
                <a:lnTo>
                  <a:pt x="20606" y="1404507"/>
                </a:lnTo>
                <a:lnTo>
                  <a:pt x="21637" y="1404507"/>
                </a:lnTo>
                <a:lnTo>
                  <a:pt x="22668" y="1404507"/>
                </a:lnTo>
                <a:lnTo>
                  <a:pt x="23699" y="1404507"/>
                </a:lnTo>
                <a:lnTo>
                  <a:pt x="24730" y="1405483"/>
                </a:lnTo>
                <a:lnTo>
                  <a:pt x="25760" y="1405483"/>
                </a:lnTo>
                <a:lnTo>
                  <a:pt x="26791" y="1405483"/>
                </a:lnTo>
                <a:lnTo>
                  <a:pt x="27822" y="1405483"/>
                </a:lnTo>
                <a:lnTo>
                  <a:pt x="28853" y="1405483"/>
                </a:lnTo>
                <a:lnTo>
                  <a:pt x="29884" y="1404507"/>
                </a:lnTo>
                <a:lnTo>
                  <a:pt x="29884" y="1405483"/>
                </a:lnTo>
                <a:lnTo>
                  <a:pt x="30915" y="1405483"/>
                </a:lnTo>
                <a:lnTo>
                  <a:pt x="31945" y="1405483"/>
                </a:lnTo>
                <a:lnTo>
                  <a:pt x="38131" y="1405483"/>
                </a:lnTo>
                <a:lnTo>
                  <a:pt x="38131" y="1406460"/>
                </a:lnTo>
                <a:lnTo>
                  <a:pt x="39161" y="1405483"/>
                </a:lnTo>
                <a:lnTo>
                  <a:pt x="40192" y="1405483"/>
                </a:lnTo>
                <a:lnTo>
                  <a:pt x="41213" y="1405483"/>
                </a:lnTo>
                <a:lnTo>
                  <a:pt x="42244" y="1405483"/>
                </a:lnTo>
                <a:lnTo>
                  <a:pt x="42244" y="1406460"/>
                </a:lnTo>
                <a:lnTo>
                  <a:pt x="43274" y="1405483"/>
                </a:lnTo>
                <a:lnTo>
                  <a:pt x="44305" y="1405483"/>
                </a:lnTo>
                <a:lnTo>
                  <a:pt x="44305" y="1406460"/>
                </a:lnTo>
                <a:lnTo>
                  <a:pt x="45336" y="1405483"/>
                </a:lnTo>
                <a:lnTo>
                  <a:pt x="46367" y="1405483"/>
                </a:lnTo>
                <a:lnTo>
                  <a:pt x="47398" y="1405483"/>
                </a:lnTo>
                <a:lnTo>
                  <a:pt x="48429" y="1404507"/>
                </a:lnTo>
                <a:lnTo>
                  <a:pt x="49460" y="1405483"/>
                </a:lnTo>
                <a:lnTo>
                  <a:pt x="50490" y="1405483"/>
                </a:lnTo>
                <a:lnTo>
                  <a:pt x="51521" y="1405483"/>
                </a:lnTo>
                <a:lnTo>
                  <a:pt x="51521" y="1406460"/>
                </a:lnTo>
                <a:lnTo>
                  <a:pt x="52552" y="1406460"/>
                </a:lnTo>
                <a:lnTo>
                  <a:pt x="53583" y="1405483"/>
                </a:lnTo>
                <a:lnTo>
                  <a:pt x="54614" y="1404507"/>
                </a:lnTo>
                <a:lnTo>
                  <a:pt x="55645" y="1405483"/>
                </a:lnTo>
                <a:lnTo>
                  <a:pt x="56675" y="1404507"/>
                </a:lnTo>
                <a:lnTo>
                  <a:pt x="57706" y="1404507"/>
                </a:lnTo>
                <a:lnTo>
                  <a:pt x="57706" y="1405483"/>
                </a:lnTo>
                <a:lnTo>
                  <a:pt x="58737" y="1404507"/>
                </a:lnTo>
                <a:lnTo>
                  <a:pt x="59768" y="1405483"/>
                </a:lnTo>
                <a:lnTo>
                  <a:pt x="60799" y="1404507"/>
                </a:lnTo>
                <a:lnTo>
                  <a:pt x="61819" y="1405483"/>
                </a:lnTo>
                <a:lnTo>
                  <a:pt x="61819" y="1404507"/>
                </a:lnTo>
                <a:lnTo>
                  <a:pt x="68035" y="1404507"/>
                </a:lnTo>
                <a:lnTo>
                  <a:pt x="69066" y="1403531"/>
                </a:lnTo>
                <a:lnTo>
                  <a:pt x="70097" y="1403531"/>
                </a:lnTo>
                <a:lnTo>
                  <a:pt x="71128" y="1402555"/>
                </a:lnTo>
                <a:lnTo>
                  <a:pt x="72148" y="1402555"/>
                </a:lnTo>
                <a:lnTo>
                  <a:pt x="73179" y="1401578"/>
                </a:lnTo>
                <a:lnTo>
                  <a:pt x="74210" y="1399626"/>
                </a:lnTo>
                <a:lnTo>
                  <a:pt x="74210" y="1400602"/>
                </a:lnTo>
                <a:lnTo>
                  <a:pt x="75241" y="1399626"/>
                </a:lnTo>
                <a:lnTo>
                  <a:pt x="76272" y="1398649"/>
                </a:lnTo>
                <a:lnTo>
                  <a:pt x="76272" y="1396697"/>
                </a:lnTo>
                <a:lnTo>
                  <a:pt x="77303" y="1396697"/>
                </a:lnTo>
                <a:lnTo>
                  <a:pt x="78334" y="1394744"/>
                </a:lnTo>
                <a:lnTo>
                  <a:pt x="78334" y="1393768"/>
                </a:lnTo>
                <a:lnTo>
                  <a:pt x="79364" y="1393768"/>
                </a:lnTo>
                <a:lnTo>
                  <a:pt x="80395" y="1392792"/>
                </a:lnTo>
                <a:lnTo>
                  <a:pt x="81426" y="1392792"/>
                </a:lnTo>
                <a:lnTo>
                  <a:pt x="82457" y="1392792"/>
                </a:lnTo>
                <a:lnTo>
                  <a:pt x="82457" y="1393768"/>
                </a:lnTo>
                <a:lnTo>
                  <a:pt x="83488" y="1392792"/>
                </a:lnTo>
                <a:lnTo>
                  <a:pt x="84519" y="1393768"/>
                </a:lnTo>
                <a:lnTo>
                  <a:pt x="85549" y="1394744"/>
                </a:lnTo>
                <a:lnTo>
                  <a:pt x="86580" y="1394744"/>
                </a:lnTo>
                <a:lnTo>
                  <a:pt x="87611" y="1396697"/>
                </a:lnTo>
                <a:lnTo>
                  <a:pt x="88642" y="1397673"/>
                </a:lnTo>
                <a:lnTo>
                  <a:pt x="88642" y="1398649"/>
                </a:lnTo>
                <a:lnTo>
                  <a:pt x="89673" y="1399626"/>
                </a:lnTo>
                <a:lnTo>
                  <a:pt x="90704" y="1399626"/>
                </a:lnTo>
                <a:lnTo>
                  <a:pt x="90704" y="1400602"/>
                </a:lnTo>
                <a:lnTo>
                  <a:pt x="91735" y="1401578"/>
                </a:lnTo>
                <a:lnTo>
                  <a:pt x="92765" y="1401578"/>
                </a:lnTo>
                <a:lnTo>
                  <a:pt x="92765" y="1402555"/>
                </a:lnTo>
                <a:lnTo>
                  <a:pt x="93786" y="1401578"/>
                </a:lnTo>
                <a:lnTo>
                  <a:pt x="94817" y="1402555"/>
                </a:lnTo>
                <a:lnTo>
                  <a:pt x="94817" y="1403531"/>
                </a:lnTo>
                <a:lnTo>
                  <a:pt x="95848" y="1402555"/>
                </a:lnTo>
                <a:lnTo>
                  <a:pt x="96878" y="1403531"/>
                </a:lnTo>
                <a:lnTo>
                  <a:pt x="97909" y="1404507"/>
                </a:lnTo>
                <a:lnTo>
                  <a:pt x="98940" y="1403531"/>
                </a:lnTo>
                <a:lnTo>
                  <a:pt x="99971" y="1404507"/>
                </a:lnTo>
                <a:lnTo>
                  <a:pt x="101002" y="1403531"/>
                </a:lnTo>
                <a:lnTo>
                  <a:pt x="102033" y="1405483"/>
                </a:lnTo>
                <a:lnTo>
                  <a:pt x="103064" y="1404507"/>
                </a:lnTo>
                <a:lnTo>
                  <a:pt x="104094" y="1403531"/>
                </a:lnTo>
                <a:lnTo>
                  <a:pt x="105125" y="1404507"/>
                </a:lnTo>
                <a:lnTo>
                  <a:pt x="106156" y="1404507"/>
                </a:lnTo>
                <a:lnTo>
                  <a:pt x="107187" y="1404507"/>
                </a:lnTo>
                <a:lnTo>
                  <a:pt x="107187" y="1403531"/>
                </a:lnTo>
                <a:lnTo>
                  <a:pt x="108218" y="1404507"/>
                </a:lnTo>
                <a:lnTo>
                  <a:pt x="109249" y="1404507"/>
                </a:lnTo>
                <a:lnTo>
                  <a:pt x="110279" y="1404507"/>
                </a:lnTo>
                <a:lnTo>
                  <a:pt x="111310" y="1404507"/>
                </a:lnTo>
                <a:lnTo>
                  <a:pt x="112341" y="1403531"/>
                </a:lnTo>
                <a:lnTo>
                  <a:pt x="113372" y="1404507"/>
                </a:lnTo>
                <a:lnTo>
                  <a:pt x="114393" y="1405483"/>
                </a:lnTo>
                <a:lnTo>
                  <a:pt x="115423" y="1404507"/>
                </a:lnTo>
                <a:lnTo>
                  <a:pt x="116454" y="1404507"/>
                </a:lnTo>
                <a:lnTo>
                  <a:pt x="117485" y="1404507"/>
                </a:lnTo>
                <a:lnTo>
                  <a:pt x="118516" y="1403531"/>
                </a:lnTo>
                <a:lnTo>
                  <a:pt x="118516" y="1404507"/>
                </a:lnTo>
                <a:lnTo>
                  <a:pt x="119547" y="1404507"/>
                </a:lnTo>
                <a:lnTo>
                  <a:pt x="120578" y="1404507"/>
                </a:lnTo>
                <a:lnTo>
                  <a:pt x="121608" y="1403531"/>
                </a:lnTo>
                <a:lnTo>
                  <a:pt x="122639" y="1404507"/>
                </a:lnTo>
                <a:lnTo>
                  <a:pt x="123670" y="1404507"/>
                </a:lnTo>
                <a:lnTo>
                  <a:pt x="124701" y="1404507"/>
                </a:lnTo>
                <a:lnTo>
                  <a:pt x="125732" y="1404507"/>
                </a:lnTo>
                <a:lnTo>
                  <a:pt x="126763" y="1403531"/>
                </a:lnTo>
                <a:lnTo>
                  <a:pt x="126763" y="1404507"/>
                </a:lnTo>
                <a:lnTo>
                  <a:pt x="127794" y="1404507"/>
                </a:lnTo>
                <a:lnTo>
                  <a:pt x="128824" y="1403531"/>
                </a:lnTo>
                <a:lnTo>
                  <a:pt x="128824" y="1404507"/>
                </a:lnTo>
                <a:lnTo>
                  <a:pt x="129876" y="1404507"/>
                </a:lnTo>
                <a:lnTo>
                  <a:pt x="130907" y="1404507"/>
                </a:lnTo>
                <a:lnTo>
                  <a:pt x="130907" y="1403531"/>
                </a:lnTo>
                <a:lnTo>
                  <a:pt x="131938" y="1403531"/>
                </a:lnTo>
                <a:lnTo>
                  <a:pt x="132968" y="1403531"/>
                </a:lnTo>
                <a:lnTo>
                  <a:pt x="132968" y="1404507"/>
                </a:lnTo>
                <a:lnTo>
                  <a:pt x="133999" y="1403531"/>
                </a:lnTo>
                <a:lnTo>
                  <a:pt x="135030" y="1403531"/>
                </a:lnTo>
                <a:lnTo>
                  <a:pt x="135030" y="1402555"/>
                </a:lnTo>
                <a:lnTo>
                  <a:pt x="136061" y="1403531"/>
                </a:lnTo>
                <a:lnTo>
                  <a:pt x="137092" y="1403531"/>
                </a:lnTo>
                <a:lnTo>
                  <a:pt x="138123" y="1403531"/>
                </a:lnTo>
                <a:lnTo>
                  <a:pt x="139153" y="1401578"/>
                </a:lnTo>
                <a:lnTo>
                  <a:pt x="140184" y="1400602"/>
                </a:lnTo>
                <a:lnTo>
                  <a:pt x="141215" y="1397673"/>
                </a:lnTo>
                <a:lnTo>
                  <a:pt x="141215" y="1395720"/>
                </a:lnTo>
                <a:lnTo>
                  <a:pt x="142246" y="1394744"/>
                </a:lnTo>
                <a:lnTo>
                  <a:pt x="143277" y="1392792"/>
                </a:lnTo>
                <a:lnTo>
                  <a:pt x="144308" y="1393768"/>
                </a:lnTo>
                <a:lnTo>
                  <a:pt x="145328" y="1393768"/>
                </a:lnTo>
                <a:lnTo>
                  <a:pt x="145328" y="1394744"/>
                </a:lnTo>
                <a:lnTo>
                  <a:pt x="146359" y="1395720"/>
                </a:lnTo>
                <a:lnTo>
                  <a:pt x="147390" y="1395720"/>
                </a:lnTo>
                <a:lnTo>
                  <a:pt x="148421" y="1395720"/>
                </a:lnTo>
                <a:lnTo>
                  <a:pt x="149452" y="1395720"/>
                </a:lnTo>
                <a:lnTo>
                  <a:pt x="150482" y="1396697"/>
                </a:lnTo>
                <a:lnTo>
                  <a:pt x="150482" y="1395720"/>
                </a:lnTo>
                <a:lnTo>
                  <a:pt x="151513" y="1395720"/>
                </a:lnTo>
                <a:lnTo>
                  <a:pt x="152544" y="1397673"/>
                </a:lnTo>
                <a:lnTo>
                  <a:pt x="152544" y="1396697"/>
                </a:lnTo>
                <a:lnTo>
                  <a:pt x="153575" y="1397673"/>
                </a:lnTo>
                <a:lnTo>
                  <a:pt x="154606" y="1396697"/>
                </a:lnTo>
                <a:lnTo>
                  <a:pt x="154606" y="1397673"/>
                </a:lnTo>
                <a:lnTo>
                  <a:pt x="155637" y="1397673"/>
                </a:lnTo>
                <a:lnTo>
                  <a:pt x="156668" y="1397673"/>
                </a:lnTo>
                <a:lnTo>
                  <a:pt x="157698" y="1396697"/>
                </a:lnTo>
                <a:lnTo>
                  <a:pt x="158729" y="1396697"/>
                </a:lnTo>
                <a:lnTo>
                  <a:pt x="158729" y="1397673"/>
                </a:lnTo>
                <a:lnTo>
                  <a:pt x="159760" y="1397673"/>
                </a:lnTo>
                <a:lnTo>
                  <a:pt x="160791" y="1397673"/>
                </a:lnTo>
                <a:lnTo>
                  <a:pt x="160791" y="1398649"/>
                </a:lnTo>
                <a:lnTo>
                  <a:pt x="161822" y="1396697"/>
                </a:lnTo>
                <a:lnTo>
                  <a:pt x="162853" y="1397673"/>
                </a:lnTo>
                <a:lnTo>
                  <a:pt x="163883" y="1398649"/>
                </a:lnTo>
                <a:lnTo>
                  <a:pt x="163883" y="1397673"/>
                </a:lnTo>
                <a:lnTo>
                  <a:pt x="170058" y="1397673"/>
                </a:lnTo>
                <a:lnTo>
                  <a:pt x="170058" y="1396697"/>
                </a:lnTo>
                <a:lnTo>
                  <a:pt x="171089" y="1397673"/>
                </a:lnTo>
                <a:lnTo>
                  <a:pt x="172120" y="1396697"/>
                </a:lnTo>
                <a:lnTo>
                  <a:pt x="172120" y="1397673"/>
                </a:lnTo>
                <a:lnTo>
                  <a:pt x="173151" y="1397673"/>
                </a:lnTo>
                <a:lnTo>
                  <a:pt x="174182" y="1397673"/>
                </a:lnTo>
                <a:lnTo>
                  <a:pt x="174182" y="1396697"/>
                </a:lnTo>
                <a:lnTo>
                  <a:pt x="175212" y="1397673"/>
                </a:lnTo>
                <a:lnTo>
                  <a:pt x="176243" y="1397673"/>
                </a:lnTo>
                <a:lnTo>
                  <a:pt x="176243" y="1396697"/>
                </a:lnTo>
                <a:lnTo>
                  <a:pt x="177274" y="1397673"/>
                </a:lnTo>
                <a:lnTo>
                  <a:pt x="183459" y="1397673"/>
                </a:lnTo>
                <a:lnTo>
                  <a:pt x="183459" y="1396697"/>
                </a:lnTo>
                <a:lnTo>
                  <a:pt x="184490" y="1397673"/>
                </a:lnTo>
                <a:lnTo>
                  <a:pt x="185521" y="1397673"/>
                </a:lnTo>
                <a:lnTo>
                  <a:pt x="185521" y="1398649"/>
                </a:lnTo>
                <a:lnTo>
                  <a:pt x="186552" y="1397673"/>
                </a:lnTo>
                <a:lnTo>
                  <a:pt x="187572" y="1398649"/>
                </a:lnTo>
                <a:lnTo>
                  <a:pt x="188603" y="1397673"/>
                </a:lnTo>
                <a:lnTo>
                  <a:pt x="189634" y="1397673"/>
                </a:lnTo>
                <a:lnTo>
                  <a:pt x="189634" y="1398649"/>
                </a:lnTo>
                <a:lnTo>
                  <a:pt x="190665" y="1397673"/>
                </a:lnTo>
                <a:lnTo>
                  <a:pt x="191696" y="1398649"/>
                </a:lnTo>
                <a:lnTo>
                  <a:pt x="192727" y="1397673"/>
                </a:lnTo>
                <a:lnTo>
                  <a:pt x="193757" y="1398649"/>
                </a:lnTo>
                <a:lnTo>
                  <a:pt x="194788" y="1397673"/>
                </a:lnTo>
                <a:lnTo>
                  <a:pt x="194788" y="1398649"/>
                </a:lnTo>
                <a:lnTo>
                  <a:pt x="195850" y="1397673"/>
                </a:lnTo>
                <a:lnTo>
                  <a:pt x="196881" y="1397673"/>
                </a:lnTo>
                <a:lnTo>
                  <a:pt x="197901" y="1397673"/>
                </a:lnTo>
                <a:lnTo>
                  <a:pt x="198932" y="1397673"/>
                </a:lnTo>
                <a:lnTo>
                  <a:pt x="198932" y="1396697"/>
                </a:lnTo>
                <a:lnTo>
                  <a:pt x="199963" y="1396697"/>
                </a:lnTo>
                <a:lnTo>
                  <a:pt x="200994" y="1396697"/>
                </a:lnTo>
                <a:lnTo>
                  <a:pt x="202025" y="1395720"/>
                </a:lnTo>
                <a:lnTo>
                  <a:pt x="202025" y="1396697"/>
                </a:lnTo>
                <a:lnTo>
                  <a:pt x="203056" y="1395720"/>
                </a:lnTo>
                <a:lnTo>
                  <a:pt x="204086" y="1394744"/>
                </a:lnTo>
                <a:lnTo>
                  <a:pt x="205117" y="1395720"/>
                </a:lnTo>
                <a:lnTo>
                  <a:pt x="206148" y="1396697"/>
                </a:lnTo>
                <a:lnTo>
                  <a:pt x="206148" y="1395720"/>
                </a:lnTo>
                <a:lnTo>
                  <a:pt x="207179" y="1395720"/>
                </a:lnTo>
                <a:lnTo>
                  <a:pt x="208210" y="1394744"/>
                </a:lnTo>
                <a:lnTo>
                  <a:pt x="209241" y="1393768"/>
                </a:lnTo>
                <a:lnTo>
                  <a:pt x="210272" y="1392792"/>
                </a:lnTo>
                <a:lnTo>
                  <a:pt x="211302" y="1393768"/>
                </a:lnTo>
                <a:lnTo>
                  <a:pt x="212333" y="1393768"/>
                </a:lnTo>
                <a:lnTo>
                  <a:pt x="212333" y="1392792"/>
                </a:lnTo>
                <a:lnTo>
                  <a:pt x="213364" y="1392792"/>
                </a:lnTo>
                <a:lnTo>
                  <a:pt x="214395" y="1392792"/>
                </a:lnTo>
                <a:lnTo>
                  <a:pt x="215426" y="1390819"/>
                </a:lnTo>
                <a:lnTo>
                  <a:pt x="215426" y="1391815"/>
                </a:lnTo>
                <a:lnTo>
                  <a:pt x="216457" y="1390819"/>
                </a:lnTo>
                <a:lnTo>
                  <a:pt x="217487" y="1390819"/>
                </a:lnTo>
                <a:lnTo>
                  <a:pt x="218518" y="1389843"/>
                </a:lnTo>
                <a:lnTo>
                  <a:pt x="219539" y="1387891"/>
                </a:lnTo>
                <a:lnTo>
                  <a:pt x="219539" y="1389843"/>
                </a:lnTo>
                <a:lnTo>
                  <a:pt x="220570" y="1389843"/>
                </a:lnTo>
                <a:lnTo>
                  <a:pt x="221601" y="1388867"/>
                </a:lnTo>
                <a:lnTo>
                  <a:pt x="221601" y="1387891"/>
                </a:lnTo>
                <a:lnTo>
                  <a:pt x="222631" y="1386914"/>
                </a:lnTo>
                <a:lnTo>
                  <a:pt x="222631" y="1387891"/>
                </a:lnTo>
                <a:lnTo>
                  <a:pt x="223662" y="1386914"/>
                </a:lnTo>
                <a:lnTo>
                  <a:pt x="224693" y="1386914"/>
                </a:lnTo>
                <a:lnTo>
                  <a:pt x="225724" y="1384962"/>
                </a:lnTo>
                <a:lnTo>
                  <a:pt x="226755" y="1385938"/>
                </a:lnTo>
                <a:lnTo>
                  <a:pt x="226755" y="1383985"/>
                </a:lnTo>
                <a:lnTo>
                  <a:pt x="227786" y="1383985"/>
                </a:lnTo>
                <a:lnTo>
                  <a:pt x="228816" y="1383009"/>
                </a:lnTo>
                <a:lnTo>
                  <a:pt x="228816" y="1381056"/>
                </a:lnTo>
                <a:lnTo>
                  <a:pt x="229847" y="1382033"/>
                </a:lnTo>
                <a:lnTo>
                  <a:pt x="230878" y="1382033"/>
                </a:lnTo>
                <a:lnTo>
                  <a:pt x="230878" y="1379104"/>
                </a:lnTo>
                <a:lnTo>
                  <a:pt x="231909" y="1376175"/>
                </a:lnTo>
                <a:lnTo>
                  <a:pt x="231909" y="1375199"/>
                </a:lnTo>
                <a:lnTo>
                  <a:pt x="232940" y="1373246"/>
                </a:lnTo>
                <a:lnTo>
                  <a:pt x="233971" y="1373246"/>
                </a:lnTo>
                <a:lnTo>
                  <a:pt x="233971" y="1372270"/>
                </a:lnTo>
                <a:lnTo>
                  <a:pt x="235002" y="1367388"/>
                </a:lnTo>
                <a:lnTo>
                  <a:pt x="236032" y="1366412"/>
                </a:lnTo>
                <a:lnTo>
                  <a:pt x="236032" y="1362507"/>
                </a:lnTo>
                <a:lnTo>
                  <a:pt x="237063" y="1358601"/>
                </a:lnTo>
                <a:lnTo>
                  <a:pt x="238094" y="1354696"/>
                </a:lnTo>
                <a:lnTo>
                  <a:pt x="238094" y="1351767"/>
                </a:lnTo>
                <a:lnTo>
                  <a:pt x="239125" y="1344933"/>
                </a:lnTo>
                <a:lnTo>
                  <a:pt x="239125" y="1342004"/>
                </a:lnTo>
                <a:lnTo>
                  <a:pt x="240145" y="1337123"/>
                </a:lnTo>
                <a:lnTo>
                  <a:pt x="241176" y="1332212"/>
                </a:lnTo>
                <a:lnTo>
                  <a:pt x="241176" y="1329283"/>
                </a:lnTo>
                <a:lnTo>
                  <a:pt x="242207" y="1325378"/>
                </a:lnTo>
                <a:lnTo>
                  <a:pt x="243238" y="1323425"/>
                </a:lnTo>
                <a:lnTo>
                  <a:pt x="243238" y="1319520"/>
                </a:lnTo>
                <a:lnTo>
                  <a:pt x="244269" y="1317567"/>
                </a:lnTo>
                <a:lnTo>
                  <a:pt x="245300" y="1316591"/>
                </a:lnTo>
                <a:lnTo>
                  <a:pt x="245300" y="1314639"/>
                </a:lnTo>
                <a:lnTo>
                  <a:pt x="246331" y="1312686"/>
                </a:lnTo>
                <a:lnTo>
                  <a:pt x="247361" y="1314639"/>
                </a:lnTo>
                <a:lnTo>
                  <a:pt x="247361" y="1315615"/>
                </a:lnTo>
                <a:lnTo>
                  <a:pt x="248392" y="1314639"/>
                </a:lnTo>
                <a:lnTo>
                  <a:pt x="248392" y="1316591"/>
                </a:lnTo>
                <a:lnTo>
                  <a:pt x="249423" y="1316591"/>
                </a:lnTo>
                <a:lnTo>
                  <a:pt x="250454" y="1321473"/>
                </a:lnTo>
                <a:lnTo>
                  <a:pt x="250454" y="1323425"/>
                </a:lnTo>
                <a:lnTo>
                  <a:pt x="251485" y="1326354"/>
                </a:lnTo>
                <a:lnTo>
                  <a:pt x="252516" y="1329283"/>
                </a:lnTo>
                <a:lnTo>
                  <a:pt x="252516" y="1332212"/>
                </a:lnTo>
                <a:lnTo>
                  <a:pt x="253546" y="1337123"/>
                </a:lnTo>
                <a:lnTo>
                  <a:pt x="254577" y="1338099"/>
                </a:lnTo>
                <a:lnTo>
                  <a:pt x="254577" y="1344933"/>
                </a:lnTo>
                <a:lnTo>
                  <a:pt x="255608" y="1349815"/>
                </a:lnTo>
                <a:lnTo>
                  <a:pt x="255608" y="1352744"/>
                </a:lnTo>
                <a:lnTo>
                  <a:pt x="256639" y="1355673"/>
                </a:lnTo>
                <a:lnTo>
                  <a:pt x="257670" y="1359578"/>
                </a:lnTo>
                <a:lnTo>
                  <a:pt x="257670" y="1361530"/>
                </a:lnTo>
                <a:lnTo>
                  <a:pt x="258701" y="1364459"/>
                </a:lnTo>
                <a:lnTo>
                  <a:pt x="259732" y="1367388"/>
                </a:lnTo>
                <a:lnTo>
                  <a:pt x="259732" y="1370317"/>
                </a:lnTo>
                <a:lnTo>
                  <a:pt x="260752" y="1373246"/>
                </a:lnTo>
                <a:lnTo>
                  <a:pt x="261814" y="1374222"/>
                </a:lnTo>
                <a:lnTo>
                  <a:pt x="261814" y="1376175"/>
                </a:lnTo>
                <a:lnTo>
                  <a:pt x="262845" y="1379104"/>
                </a:lnTo>
                <a:lnTo>
                  <a:pt x="263876" y="1382033"/>
                </a:lnTo>
                <a:lnTo>
                  <a:pt x="264906" y="1382033"/>
                </a:lnTo>
                <a:lnTo>
                  <a:pt x="264906" y="1383985"/>
                </a:lnTo>
                <a:lnTo>
                  <a:pt x="265937" y="1384962"/>
                </a:lnTo>
                <a:lnTo>
                  <a:pt x="266968" y="1386914"/>
                </a:lnTo>
                <a:lnTo>
                  <a:pt x="267999" y="1386914"/>
                </a:lnTo>
                <a:lnTo>
                  <a:pt x="269030" y="1387891"/>
                </a:lnTo>
                <a:lnTo>
                  <a:pt x="270061" y="1388867"/>
                </a:lnTo>
                <a:lnTo>
                  <a:pt x="270061" y="1389843"/>
                </a:lnTo>
                <a:lnTo>
                  <a:pt x="271081" y="1389843"/>
                </a:lnTo>
                <a:lnTo>
                  <a:pt x="272112" y="1389843"/>
                </a:lnTo>
                <a:lnTo>
                  <a:pt x="272112" y="1391815"/>
                </a:lnTo>
                <a:lnTo>
                  <a:pt x="273143" y="1390819"/>
                </a:lnTo>
                <a:lnTo>
                  <a:pt x="274174" y="1390819"/>
                </a:lnTo>
                <a:lnTo>
                  <a:pt x="275205" y="1390819"/>
                </a:lnTo>
                <a:lnTo>
                  <a:pt x="275205" y="1391815"/>
                </a:lnTo>
                <a:lnTo>
                  <a:pt x="276235" y="1391815"/>
                </a:lnTo>
                <a:lnTo>
                  <a:pt x="277266" y="1391815"/>
                </a:lnTo>
                <a:lnTo>
                  <a:pt x="277266" y="1390819"/>
                </a:lnTo>
                <a:lnTo>
                  <a:pt x="278297" y="1392792"/>
                </a:lnTo>
                <a:lnTo>
                  <a:pt x="279328" y="1391815"/>
                </a:lnTo>
                <a:lnTo>
                  <a:pt x="279328" y="1392792"/>
                </a:lnTo>
                <a:lnTo>
                  <a:pt x="280359" y="1391815"/>
                </a:lnTo>
                <a:lnTo>
                  <a:pt x="281390" y="1393768"/>
                </a:lnTo>
                <a:lnTo>
                  <a:pt x="281390" y="1392792"/>
                </a:lnTo>
                <a:lnTo>
                  <a:pt x="282420" y="1393768"/>
                </a:lnTo>
                <a:lnTo>
                  <a:pt x="282420" y="1392792"/>
                </a:lnTo>
                <a:lnTo>
                  <a:pt x="283451" y="1392792"/>
                </a:lnTo>
                <a:lnTo>
                  <a:pt x="284482" y="1392792"/>
                </a:lnTo>
                <a:lnTo>
                  <a:pt x="285513" y="1393768"/>
                </a:lnTo>
                <a:lnTo>
                  <a:pt x="286544" y="1393768"/>
                </a:lnTo>
                <a:lnTo>
                  <a:pt x="287575" y="1394744"/>
                </a:lnTo>
                <a:lnTo>
                  <a:pt x="288606" y="1394744"/>
                </a:lnTo>
                <a:lnTo>
                  <a:pt x="288606" y="1395720"/>
                </a:lnTo>
                <a:lnTo>
                  <a:pt x="289636" y="1395720"/>
                </a:lnTo>
                <a:lnTo>
                  <a:pt x="289636" y="1397673"/>
                </a:lnTo>
                <a:lnTo>
                  <a:pt x="290667" y="1396697"/>
                </a:lnTo>
                <a:lnTo>
                  <a:pt x="291688" y="1396697"/>
                </a:lnTo>
                <a:lnTo>
                  <a:pt x="291688" y="1397673"/>
                </a:lnTo>
                <a:lnTo>
                  <a:pt x="292719" y="1397673"/>
                </a:lnTo>
                <a:lnTo>
                  <a:pt x="293749" y="1398649"/>
                </a:lnTo>
                <a:lnTo>
                  <a:pt x="293749" y="1399626"/>
                </a:lnTo>
                <a:lnTo>
                  <a:pt x="294780" y="1399626"/>
                </a:lnTo>
                <a:lnTo>
                  <a:pt x="294780" y="1398649"/>
                </a:lnTo>
                <a:lnTo>
                  <a:pt x="295811" y="1398649"/>
                </a:lnTo>
                <a:lnTo>
                  <a:pt x="296842" y="1397673"/>
                </a:lnTo>
                <a:lnTo>
                  <a:pt x="296842" y="1399626"/>
                </a:lnTo>
                <a:lnTo>
                  <a:pt x="297873" y="1399626"/>
                </a:lnTo>
                <a:lnTo>
                  <a:pt x="298904" y="1399626"/>
                </a:lnTo>
                <a:lnTo>
                  <a:pt x="298904" y="1398649"/>
                </a:lnTo>
                <a:lnTo>
                  <a:pt x="299935" y="1399626"/>
                </a:lnTo>
                <a:lnTo>
                  <a:pt x="299935" y="1398649"/>
                </a:lnTo>
                <a:lnTo>
                  <a:pt x="300965" y="1398649"/>
                </a:lnTo>
                <a:lnTo>
                  <a:pt x="301996" y="1399626"/>
                </a:lnTo>
                <a:lnTo>
                  <a:pt x="301996" y="1400602"/>
                </a:lnTo>
                <a:lnTo>
                  <a:pt x="303027" y="1399626"/>
                </a:lnTo>
                <a:lnTo>
                  <a:pt x="304058" y="1400602"/>
                </a:lnTo>
                <a:lnTo>
                  <a:pt x="304058" y="1399626"/>
                </a:lnTo>
                <a:lnTo>
                  <a:pt x="305089" y="1398649"/>
                </a:lnTo>
                <a:lnTo>
                  <a:pt x="306120" y="1399626"/>
                </a:lnTo>
                <a:lnTo>
                  <a:pt x="307150" y="1399626"/>
                </a:lnTo>
                <a:lnTo>
                  <a:pt x="308181" y="1400602"/>
                </a:lnTo>
                <a:lnTo>
                  <a:pt x="309212" y="1400602"/>
                </a:lnTo>
                <a:lnTo>
                  <a:pt x="309212" y="1399626"/>
                </a:lnTo>
                <a:lnTo>
                  <a:pt x="310243" y="1400602"/>
                </a:lnTo>
                <a:lnTo>
                  <a:pt x="311274" y="1401578"/>
                </a:lnTo>
                <a:lnTo>
                  <a:pt x="311274" y="1400602"/>
                </a:lnTo>
                <a:lnTo>
                  <a:pt x="312305" y="1400602"/>
                </a:lnTo>
                <a:lnTo>
                  <a:pt x="312305" y="1401578"/>
                </a:lnTo>
                <a:lnTo>
                  <a:pt x="313325" y="1399626"/>
                </a:lnTo>
                <a:lnTo>
                  <a:pt x="314356" y="1400602"/>
                </a:lnTo>
                <a:lnTo>
                  <a:pt x="314356" y="1399626"/>
                </a:lnTo>
                <a:lnTo>
                  <a:pt x="315387" y="1400602"/>
                </a:lnTo>
                <a:lnTo>
                  <a:pt x="316418" y="1400602"/>
                </a:lnTo>
                <a:lnTo>
                  <a:pt x="321572" y="1400602"/>
                </a:lnTo>
                <a:lnTo>
                  <a:pt x="322603" y="1401578"/>
                </a:lnTo>
                <a:lnTo>
                  <a:pt x="323634" y="1401578"/>
                </a:lnTo>
                <a:lnTo>
                  <a:pt x="324665" y="1401578"/>
                </a:lnTo>
                <a:lnTo>
                  <a:pt x="324665" y="1400602"/>
                </a:lnTo>
                <a:lnTo>
                  <a:pt x="325695" y="1400602"/>
                </a:lnTo>
                <a:lnTo>
                  <a:pt x="326726" y="1401578"/>
                </a:lnTo>
                <a:lnTo>
                  <a:pt x="326726" y="1400602"/>
                </a:lnTo>
                <a:lnTo>
                  <a:pt x="327778" y="1401578"/>
                </a:lnTo>
                <a:lnTo>
                  <a:pt x="328809" y="1400602"/>
                </a:lnTo>
                <a:lnTo>
                  <a:pt x="329839" y="1402555"/>
                </a:lnTo>
                <a:lnTo>
                  <a:pt x="329839" y="1399626"/>
                </a:lnTo>
                <a:lnTo>
                  <a:pt x="330870" y="1401578"/>
                </a:lnTo>
                <a:lnTo>
                  <a:pt x="331901" y="1401578"/>
                </a:lnTo>
                <a:lnTo>
                  <a:pt x="331901" y="1402555"/>
                </a:lnTo>
                <a:lnTo>
                  <a:pt x="332932" y="1401578"/>
                </a:lnTo>
                <a:lnTo>
                  <a:pt x="332932" y="1400602"/>
                </a:lnTo>
                <a:lnTo>
                  <a:pt x="333963" y="1400602"/>
                </a:lnTo>
                <a:lnTo>
                  <a:pt x="334994" y="1401578"/>
                </a:lnTo>
                <a:lnTo>
                  <a:pt x="336025" y="1400602"/>
                </a:lnTo>
                <a:lnTo>
                  <a:pt x="337055" y="1401578"/>
                </a:lnTo>
                <a:lnTo>
                  <a:pt x="343240" y="1401578"/>
                </a:lnTo>
                <a:lnTo>
                  <a:pt x="343240" y="1402555"/>
                </a:lnTo>
                <a:lnTo>
                  <a:pt x="344261" y="1401578"/>
                </a:lnTo>
                <a:lnTo>
                  <a:pt x="345292" y="1401578"/>
                </a:lnTo>
                <a:lnTo>
                  <a:pt x="345292" y="1400602"/>
                </a:lnTo>
                <a:lnTo>
                  <a:pt x="346323" y="1400602"/>
                </a:lnTo>
                <a:lnTo>
                  <a:pt x="347354" y="1401578"/>
                </a:lnTo>
                <a:lnTo>
                  <a:pt x="348384" y="1401578"/>
                </a:lnTo>
                <a:lnTo>
                  <a:pt x="349415" y="1401578"/>
                </a:lnTo>
                <a:lnTo>
                  <a:pt x="350446" y="1402555"/>
                </a:lnTo>
                <a:lnTo>
                  <a:pt x="350446" y="1401578"/>
                </a:lnTo>
                <a:lnTo>
                  <a:pt x="351477" y="1402555"/>
                </a:lnTo>
                <a:lnTo>
                  <a:pt x="352508" y="1401578"/>
                </a:lnTo>
                <a:lnTo>
                  <a:pt x="353539" y="1401578"/>
                </a:lnTo>
                <a:lnTo>
                  <a:pt x="354569" y="1401578"/>
                </a:lnTo>
                <a:lnTo>
                  <a:pt x="355600" y="1401578"/>
                </a:lnTo>
                <a:lnTo>
                  <a:pt x="355600" y="1402555"/>
                </a:lnTo>
                <a:lnTo>
                  <a:pt x="356631" y="1400602"/>
                </a:lnTo>
                <a:lnTo>
                  <a:pt x="357662" y="1401578"/>
                </a:lnTo>
                <a:lnTo>
                  <a:pt x="358693" y="1401578"/>
                </a:lnTo>
                <a:lnTo>
                  <a:pt x="359724" y="1400602"/>
                </a:lnTo>
                <a:lnTo>
                  <a:pt x="360755" y="1400602"/>
                </a:lnTo>
                <a:lnTo>
                  <a:pt x="360755" y="1401578"/>
                </a:lnTo>
                <a:lnTo>
                  <a:pt x="361785" y="1399626"/>
                </a:lnTo>
                <a:lnTo>
                  <a:pt x="361785" y="1400602"/>
                </a:lnTo>
                <a:lnTo>
                  <a:pt x="362816" y="1399626"/>
                </a:lnTo>
                <a:lnTo>
                  <a:pt x="363847" y="1401578"/>
                </a:lnTo>
                <a:lnTo>
                  <a:pt x="363847" y="1400602"/>
                </a:lnTo>
                <a:lnTo>
                  <a:pt x="364878" y="1400602"/>
                </a:lnTo>
                <a:lnTo>
                  <a:pt x="365898" y="1399626"/>
                </a:lnTo>
                <a:lnTo>
                  <a:pt x="366929" y="1399626"/>
                </a:lnTo>
                <a:lnTo>
                  <a:pt x="367960" y="1399626"/>
                </a:lnTo>
                <a:lnTo>
                  <a:pt x="368991" y="1399626"/>
                </a:lnTo>
                <a:lnTo>
                  <a:pt x="368991" y="1400602"/>
                </a:lnTo>
                <a:lnTo>
                  <a:pt x="370022" y="1399626"/>
                </a:lnTo>
                <a:lnTo>
                  <a:pt x="371053" y="1399626"/>
                </a:lnTo>
                <a:lnTo>
                  <a:pt x="372084" y="1399626"/>
                </a:lnTo>
                <a:lnTo>
                  <a:pt x="372084" y="1398649"/>
                </a:lnTo>
                <a:lnTo>
                  <a:pt x="373114" y="1399626"/>
                </a:lnTo>
                <a:lnTo>
                  <a:pt x="374145" y="1398649"/>
                </a:lnTo>
                <a:lnTo>
                  <a:pt x="374145" y="1399626"/>
                </a:lnTo>
                <a:lnTo>
                  <a:pt x="375176" y="1397673"/>
                </a:lnTo>
                <a:lnTo>
                  <a:pt x="375176" y="1398649"/>
                </a:lnTo>
                <a:lnTo>
                  <a:pt x="376207" y="1398649"/>
                </a:lnTo>
                <a:lnTo>
                  <a:pt x="377238" y="1397673"/>
                </a:lnTo>
                <a:lnTo>
                  <a:pt x="377238" y="1398649"/>
                </a:lnTo>
                <a:lnTo>
                  <a:pt x="378269" y="1398649"/>
                </a:lnTo>
                <a:lnTo>
                  <a:pt x="378269" y="1397673"/>
                </a:lnTo>
                <a:lnTo>
                  <a:pt x="379299" y="1398649"/>
                </a:lnTo>
                <a:lnTo>
                  <a:pt x="380330" y="1396697"/>
                </a:lnTo>
                <a:lnTo>
                  <a:pt x="380330" y="1397673"/>
                </a:lnTo>
                <a:lnTo>
                  <a:pt x="381361" y="1396697"/>
                </a:lnTo>
                <a:lnTo>
                  <a:pt x="382392" y="1397673"/>
                </a:lnTo>
                <a:lnTo>
                  <a:pt x="382392" y="1396697"/>
                </a:lnTo>
                <a:lnTo>
                  <a:pt x="383423" y="1397673"/>
                </a:lnTo>
                <a:lnTo>
                  <a:pt x="383423" y="1396697"/>
                </a:lnTo>
                <a:lnTo>
                  <a:pt x="384454" y="1396697"/>
                </a:lnTo>
                <a:lnTo>
                  <a:pt x="385485" y="1395720"/>
                </a:lnTo>
                <a:lnTo>
                  <a:pt x="386505" y="1394744"/>
                </a:lnTo>
                <a:lnTo>
                  <a:pt x="386505" y="1395720"/>
                </a:lnTo>
                <a:lnTo>
                  <a:pt x="387536" y="1395720"/>
                </a:lnTo>
                <a:lnTo>
                  <a:pt x="388567" y="1395720"/>
                </a:lnTo>
                <a:lnTo>
                  <a:pt x="388567" y="1393768"/>
                </a:lnTo>
                <a:lnTo>
                  <a:pt x="389598" y="1394744"/>
                </a:lnTo>
                <a:lnTo>
                  <a:pt x="390628" y="1394744"/>
                </a:lnTo>
                <a:lnTo>
                  <a:pt x="390628" y="1392792"/>
                </a:lnTo>
                <a:lnTo>
                  <a:pt x="391659" y="1391815"/>
                </a:lnTo>
                <a:lnTo>
                  <a:pt x="391659" y="1390819"/>
                </a:lnTo>
                <a:lnTo>
                  <a:pt x="392690" y="1391815"/>
                </a:lnTo>
                <a:lnTo>
                  <a:pt x="393752" y="1391815"/>
                </a:lnTo>
                <a:lnTo>
                  <a:pt x="394783" y="1390819"/>
                </a:lnTo>
                <a:lnTo>
                  <a:pt x="395814" y="1390819"/>
                </a:lnTo>
                <a:lnTo>
                  <a:pt x="396834" y="1387891"/>
                </a:lnTo>
                <a:lnTo>
                  <a:pt x="396834" y="1388867"/>
                </a:lnTo>
                <a:lnTo>
                  <a:pt x="397865" y="1387891"/>
                </a:lnTo>
                <a:lnTo>
                  <a:pt x="398896" y="1387891"/>
                </a:lnTo>
                <a:lnTo>
                  <a:pt x="399927" y="1386914"/>
                </a:lnTo>
                <a:lnTo>
                  <a:pt x="399927" y="1384962"/>
                </a:lnTo>
                <a:lnTo>
                  <a:pt x="400958" y="1384962"/>
                </a:lnTo>
                <a:lnTo>
                  <a:pt x="401988" y="1383009"/>
                </a:lnTo>
                <a:lnTo>
                  <a:pt x="403019" y="1382033"/>
                </a:lnTo>
                <a:lnTo>
                  <a:pt x="403019" y="1378127"/>
                </a:lnTo>
                <a:lnTo>
                  <a:pt x="404050" y="1377151"/>
                </a:lnTo>
                <a:lnTo>
                  <a:pt x="405081" y="1376175"/>
                </a:lnTo>
                <a:lnTo>
                  <a:pt x="405081" y="1372270"/>
                </a:lnTo>
                <a:lnTo>
                  <a:pt x="406112" y="1371293"/>
                </a:lnTo>
                <a:lnTo>
                  <a:pt x="406112" y="1368364"/>
                </a:lnTo>
                <a:lnTo>
                  <a:pt x="407143" y="1368364"/>
                </a:lnTo>
                <a:lnTo>
                  <a:pt x="408173" y="1367388"/>
                </a:lnTo>
                <a:lnTo>
                  <a:pt x="408173" y="1364459"/>
                </a:lnTo>
                <a:lnTo>
                  <a:pt x="409204" y="1363483"/>
                </a:lnTo>
                <a:lnTo>
                  <a:pt x="409204" y="1362507"/>
                </a:lnTo>
                <a:lnTo>
                  <a:pt x="410235" y="1358601"/>
                </a:lnTo>
                <a:lnTo>
                  <a:pt x="411266" y="1358601"/>
                </a:lnTo>
                <a:lnTo>
                  <a:pt x="411266" y="1356649"/>
                </a:lnTo>
                <a:lnTo>
                  <a:pt x="412297" y="1357625"/>
                </a:lnTo>
                <a:lnTo>
                  <a:pt x="413328" y="1355673"/>
                </a:lnTo>
                <a:lnTo>
                  <a:pt x="414359" y="1355673"/>
                </a:lnTo>
                <a:lnTo>
                  <a:pt x="414359" y="1354696"/>
                </a:lnTo>
                <a:lnTo>
                  <a:pt x="415389" y="1353720"/>
                </a:lnTo>
                <a:lnTo>
                  <a:pt x="416420" y="1353720"/>
                </a:lnTo>
                <a:lnTo>
                  <a:pt x="416420" y="1350791"/>
                </a:lnTo>
                <a:lnTo>
                  <a:pt x="417441" y="1350791"/>
                </a:lnTo>
                <a:lnTo>
                  <a:pt x="417441" y="1347862"/>
                </a:lnTo>
                <a:lnTo>
                  <a:pt x="418472" y="1343957"/>
                </a:lnTo>
                <a:lnTo>
                  <a:pt x="419502" y="1341028"/>
                </a:lnTo>
                <a:lnTo>
                  <a:pt x="419502" y="1338099"/>
                </a:lnTo>
                <a:lnTo>
                  <a:pt x="420533" y="1332212"/>
                </a:lnTo>
                <a:lnTo>
                  <a:pt x="420533" y="1328307"/>
                </a:lnTo>
                <a:lnTo>
                  <a:pt x="421564" y="1321473"/>
                </a:lnTo>
                <a:lnTo>
                  <a:pt x="422595" y="1311710"/>
                </a:lnTo>
                <a:lnTo>
                  <a:pt x="422595" y="1301947"/>
                </a:lnTo>
                <a:lnTo>
                  <a:pt x="423626" y="1292184"/>
                </a:lnTo>
                <a:lnTo>
                  <a:pt x="424657" y="1280468"/>
                </a:lnTo>
                <a:lnTo>
                  <a:pt x="424657" y="1270685"/>
                </a:lnTo>
                <a:lnTo>
                  <a:pt x="425688" y="1257017"/>
                </a:lnTo>
                <a:lnTo>
                  <a:pt x="425688" y="1244325"/>
                </a:lnTo>
                <a:lnTo>
                  <a:pt x="426718" y="1233586"/>
                </a:lnTo>
                <a:lnTo>
                  <a:pt x="427749" y="1224799"/>
                </a:lnTo>
                <a:lnTo>
                  <a:pt x="427749" y="1216013"/>
                </a:lnTo>
                <a:lnTo>
                  <a:pt x="428780" y="1207197"/>
                </a:lnTo>
                <a:lnTo>
                  <a:pt x="428780" y="1203291"/>
                </a:lnTo>
                <a:lnTo>
                  <a:pt x="429811" y="1199386"/>
                </a:lnTo>
                <a:lnTo>
                  <a:pt x="430842" y="1199386"/>
                </a:lnTo>
                <a:lnTo>
                  <a:pt x="430842" y="1198410"/>
                </a:lnTo>
                <a:lnTo>
                  <a:pt x="431873" y="1202315"/>
                </a:lnTo>
                <a:lnTo>
                  <a:pt x="431873" y="1203291"/>
                </a:lnTo>
                <a:lnTo>
                  <a:pt x="432903" y="1207197"/>
                </a:lnTo>
                <a:lnTo>
                  <a:pt x="433934" y="1207197"/>
                </a:lnTo>
                <a:lnTo>
                  <a:pt x="433934" y="1209149"/>
                </a:lnTo>
                <a:lnTo>
                  <a:pt x="434965" y="1210125"/>
                </a:lnTo>
                <a:lnTo>
                  <a:pt x="434965" y="1209149"/>
                </a:lnTo>
                <a:lnTo>
                  <a:pt x="435996" y="1202315"/>
                </a:lnTo>
                <a:lnTo>
                  <a:pt x="437027" y="1199386"/>
                </a:lnTo>
                <a:lnTo>
                  <a:pt x="437027" y="1189623"/>
                </a:lnTo>
                <a:lnTo>
                  <a:pt x="438058" y="1176931"/>
                </a:lnTo>
                <a:lnTo>
                  <a:pt x="438058" y="1166192"/>
                </a:lnTo>
                <a:lnTo>
                  <a:pt x="439078" y="1144694"/>
                </a:lnTo>
                <a:lnTo>
                  <a:pt x="440109" y="1131026"/>
                </a:lnTo>
                <a:lnTo>
                  <a:pt x="440109" y="1106618"/>
                </a:lnTo>
                <a:lnTo>
                  <a:pt x="441140" y="1077300"/>
                </a:lnTo>
                <a:lnTo>
                  <a:pt x="442171" y="1048987"/>
                </a:lnTo>
                <a:lnTo>
                  <a:pt x="442171" y="1011868"/>
                </a:lnTo>
                <a:lnTo>
                  <a:pt x="443202" y="973763"/>
                </a:lnTo>
                <a:lnTo>
                  <a:pt x="443202" y="936663"/>
                </a:lnTo>
                <a:lnTo>
                  <a:pt x="444232" y="900521"/>
                </a:lnTo>
                <a:lnTo>
                  <a:pt x="445263" y="872208"/>
                </a:lnTo>
                <a:lnTo>
                  <a:pt x="445263" y="854605"/>
                </a:lnTo>
                <a:lnTo>
                  <a:pt x="446294" y="846795"/>
                </a:lnTo>
                <a:lnTo>
                  <a:pt x="446294" y="848747"/>
                </a:lnTo>
                <a:lnTo>
                  <a:pt x="447325" y="865374"/>
                </a:lnTo>
                <a:lnTo>
                  <a:pt x="448356" y="886852"/>
                </a:lnTo>
                <a:lnTo>
                  <a:pt x="448356" y="920047"/>
                </a:lnTo>
                <a:lnTo>
                  <a:pt x="449387" y="955213"/>
                </a:lnTo>
                <a:lnTo>
                  <a:pt x="449387" y="988437"/>
                </a:lnTo>
                <a:lnTo>
                  <a:pt x="450418" y="1018702"/>
                </a:lnTo>
                <a:lnTo>
                  <a:pt x="451448" y="1045082"/>
                </a:lnTo>
                <a:lnTo>
                  <a:pt x="451448" y="1068513"/>
                </a:lnTo>
                <a:lnTo>
                  <a:pt x="452479" y="1085110"/>
                </a:lnTo>
                <a:lnTo>
                  <a:pt x="452479" y="1090968"/>
                </a:lnTo>
                <a:lnTo>
                  <a:pt x="453510" y="1089015"/>
                </a:lnTo>
                <a:lnTo>
                  <a:pt x="454541" y="1086086"/>
                </a:lnTo>
                <a:lnTo>
                  <a:pt x="454541" y="1074371"/>
                </a:lnTo>
                <a:lnTo>
                  <a:pt x="455572" y="1053868"/>
                </a:lnTo>
                <a:lnTo>
                  <a:pt x="455572" y="1019678"/>
                </a:lnTo>
                <a:lnTo>
                  <a:pt x="456603" y="974739"/>
                </a:lnTo>
                <a:lnTo>
                  <a:pt x="457633" y="918094"/>
                </a:lnTo>
                <a:lnTo>
                  <a:pt x="457633" y="852653"/>
                </a:lnTo>
                <a:lnTo>
                  <a:pt x="458664" y="765742"/>
                </a:lnTo>
                <a:lnTo>
                  <a:pt x="458664" y="668063"/>
                </a:lnTo>
                <a:lnTo>
                  <a:pt x="459716" y="558669"/>
                </a:lnTo>
                <a:lnTo>
                  <a:pt x="460747" y="454156"/>
                </a:lnTo>
                <a:lnTo>
                  <a:pt x="460747" y="342828"/>
                </a:lnTo>
                <a:lnTo>
                  <a:pt x="461777" y="237338"/>
                </a:lnTo>
                <a:lnTo>
                  <a:pt x="461777" y="152351"/>
                </a:lnTo>
                <a:lnTo>
                  <a:pt x="462808" y="83014"/>
                </a:lnTo>
                <a:lnTo>
                  <a:pt x="463839" y="31241"/>
                </a:lnTo>
                <a:lnTo>
                  <a:pt x="463839" y="6834"/>
                </a:lnTo>
                <a:lnTo>
                  <a:pt x="464870" y="0"/>
                </a:lnTo>
                <a:lnTo>
                  <a:pt x="464870" y="14644"/>
                </a:lnTo>
                <a:lnTo>
                  <a:pt x="465901" y="33194"/>
                </a:lnTo>
                <a:lnTo>
                  <a:pt x="466932" y="82038"/>
                </a:lnTo>
                <a:lnTo>
                  <a:pt x="466932" y="128920"/>
                </a:lnTo>
                <a:lnTo>
                  <a:pt x="467963" y="190456"/>
                </a:lnTo>
                <a:lnTo>
                  <a:pt x="467963" y="255888"/>
                </a:lnTo>
                <a:lnTo>
                  <a:pt x="468993" y="314496"/>
                </a:lnTo>
                <a:lnTo>
                  <a:pt x="470014" y="377975"/>
                </a:lnTo>
                <a:lnTo>
                  <a:pt x="470014" y="444393"/>
                </a:lnTo>
                <a:lnTo>
                  <a:pt x="471045" y="508848"/>
                </a:lnTo>
                <a:lnTo>
                  <a:pt x="471045" y="573333"/>
                </a:lnTo>
                <a:lnTo>
                  <a:pt x="472076" y="626053"/>
                </a:lnTo>
                <a:lnTo>
                  <a:pt x="473106" y="676850"/>
                </a:lnTo>
                <a:lnTo>
                  <a:pt x="473106" y="732519"/>
                </a:lnTo>
                <a:lnTo>
                  <a:pt x="474137" y="777458"/>
                </a:lnTo>
                <a:lnTo>
                  <a:pt x="474137" y="819458"/>
                </a:lnTo>
                <a:lnTo>
                  <a:pt x="475168" y="855582"/>
                </a:lnTo>
                <a:lnTo>
                  <a:pt x="476199" y="896615"/>
                </a:lnTo>
                <a:lnTo>
                  <a:pt x="476199" y="932758"/>
                </a:lnTo>
                <a:lnTo>
                  <a:pt x="477230" y="965952"/>
                </a:lnTo>
                <a:lnTo>
                  <a:pt x="477230" y="997223"/>
                </a:lnTo>
                <a:lnTo>
                  <a:pt x="478261" y="1025536"/>
                </a:lnTo>
                <a:lnTo>
                  <a:pt x="479292" y="1052892"/>
                </a:lnTo>
                <a:lnTo>
                  <a:pt x="479292" y="1075347"/>
                </a:lnTo>
                <a:lnTo>
                  <a:pt x="480322" y="1096826"/>
                </a:lnTo>
                <a:lnTo>
                  <a:pt x="480322" y="1121263"/>
                </a:lnTo>
                <a:lnTo>
                  <a:pt x="481353" y="1137860"/>
                </a:lnTo>
                <a:lnTo>
                  <a:pt x="482384" y="1154457"/>
                </a:lnTo>
                <a:lnTo>
                  <a:pt x="482384" y="1174002"/>
                </a:lnTo>
                <a:lnTo>
                  <a:pt x="483415" y="1190599"/>
                </a:lnTo>
                <a:lnTo>
                  <a:pt x="483415" y="1203291"/>
                </a:lnTo>
                <a:lnTo>
                  <a:pt x="484446" y="1216013"/>
                </a:lnTo>
                <a:lnTo>
                  <a:pt x="485477" y="1228705"/>
                </a:lnTo>
                <a:lnTo>
                  <a:pt x="485477" y="1239444"/>
                </a:lnTo>
                <a:lnTo>
                  <a:pt x="486507" y="1250183"/>
                </a:lnTo>
                <a:lnTo>
                  <a:pt x="486507" y="1258970"/>
                </a:lnTo>
                <a:lnTo>
                  <a:pt x="487538" y="1268733"/>
                </a:lnTo>
                <a:lnTo>
                  <a:pt x="488569" y="1276563"/>
                </a:lnTo>
                <a:lnTo>
                  <a:pt x="488569" y="1286326"/>
                </a:lnTo>
                <a:lnTo>
                  <a:pt x="489600" y="1292184"/>
                </a:lnTo>
                <a:lnTo>
                  <a:pt x="489600" y="1298041"/>
                </a:lnTo>
                <a:lnTo>
                  <a:pt x="490631" y="1304876"/>
                </a:lnTo>
                <a:lnTo>
                  <a:pt x="491651" y="1309757"/>
                </a:lnTo>
                <a:lnTo>
                  <a:pt x="491651" y="1316591"/>
                </a:lnTo>
                <a:lnTo>
                  <a:pt x="492682" y="1322449"/>
                </a:lnTo>
                <a:lnTo>
                  <a:pt x="492682" y="1324402"/>
                </a:lnTo>
                <a:lnTo>
                  <a:pt x="493713" y="1330259"/>
                </a:lnTo>
                <a:lnTo>
                  <a:pt x="494744" y="1334194"/>
                </a:lnTo>
                <a:lnTo>
                  <a:pt x="494744" y="1336147"/>
                </a:lnTo>
                <a:lnTo>
                  <a:pt x="495775" y="1342004"/>
                </a:lnTo>
                <a:lnTo>
                  <a:pt x="495775" y="1345910"/>
                </a:lnTo>
                <a:lnTo>
                  <a:pt x="496806" y="1347862"/>
                </a:lnTo>
                <a:lnTo>
                  <a:pt x="497836" y="1351767"/>
                </a:lnTo>
                <a:lnTo>
                  <a:pt x="497836" y="1352744"/>
                </a:lnTo>
                <a:lnTo>
                  <a:pt x="498867" y="1354696"/>
                </a:lnTo>
                <a:lnTo>
                  <a:pt x="498867" y="1357625"/>
                </a:lnTo>
                <a:lnTo>
                  <a:pt x="499898" y="1359578"/>
                </a:lnTo>
                <a:lnTo>
                  <a:pt x="500929" y="1361530"/>
                </a:lnTo>
                <a:lnTo>
                  <a:pt x="500929" y="1363483"/>
                </a:lnTo>
                <a:lnTo>
                  <a:pt x="501960" y="1364459"/>
                </a:lnTo>
                <a:lnTo>
                  <a:pt x="501960" y="1366412"/>
                </a:lnTo>
                <a:lnTo>
                  <a:pt x="502991" y="1368364"/>
                </a:lnTo>
                <a:lnTo>
                  <a:pt x="504022" y="1370317"/>
                </a:lnTo>
                <a:lnTo>
                  <a:pt x="504022" y="1371293"/>
                </a:lnTo>
                <a:lnTo>
                  <a:pt x="505052" y="1372270"/>
                </a:lnTo>
                <a:lnTo>
                  <a:pt x="505052" y="1373246"/>
                </a:lnTo>
                <a:lnTo>
                  <a:pt x="506083" y="1375199"/>
                </a:lnTo>
                <a:lnTo>
                  <a:pt x="507114" y="1375199"/>
                </a:lnTo>
                <a:lnTo>
                  <a:pt x="507114" y="1376175"/>
                </a:lnTo>
                <a:lnTo>
                  <a:pt x="508145" y="1377151"/>
                </a:lnTo>
                <a:lnTo>
                  <a:pt x="509176" y="1380080"/>
                </a:lnTo>
                <a:lnTo>
                  <a:pt x="509176" y="1379104"/>
                </a:lnTo>
                <a:lnTo>
                  <a:pt x="510207" y="1380080"/>
                </a:lnTo>
                <a:lnTo>
                  <a:pt x="511237" y="1382033"/>
                </a:lnTo>
                <a:lnTo>
                  <a:pt x="511237" y="1381056"/>
                </a:lnTo>
                <a:lnTo>
                  <a:pt x="512258" y="1383009"/>
                </a:lnTo>
                <a:lnTo>
                  <a:pt x="513289" y="1383009"/>
                </a:lnTo>
                <a:lnTo>
                  <a:pt x="514320" y="1383009"/>
                </a:lnTo>
                <a:lnTo>
                  <a:pt x="514320" y="1383985"/>
                </a:lnTo>
                <a:lnTo>
                  <a:pt x="515351" y="1383985"/>
                </a:lnTo>
                <a:lnTo>
                  <a:pt x="515351" y="1384962"/>
                </a:lnTo>
                <a:lnTo>
                  <a:pt x="516381" y="1385938"/>
                </a:lnTo>
                <a:lnTo>
                  <a:pt x="517412" y="1384962"/>
                </a:lnTo>
                <a:lnTo>
                  <a:pt x="517412" y="1385938"/>
                </a:lnTo>
                <a:lnTo>
                  <a:pt x="518443" y="1387891"/>
                </a:lnTo>
                <a:lnTo>
                  <a:pt x="518443" y="1386914"/>
                </a:lnTo>
                <a:lnTo>
                  <a:pt x="519474" y="1386914"/>
                </a:lnTo>
                <a:lnTo>
                  <a:pt x="520505" y="1386914"/>
                </a:lnTo>
                <a:lnTo>
                  <a:pt x="520505" y="1387891"/>
                </a:lnTo>
                <a:lnTo>
                  <a:pt x="521536" y="1387891"/>
                </a:lnTo>
                <a:lnTo>
                  <a:pt x="521536" y="1388867"/>
                </a:lnTo>
              </a:path>
            </a:pathLst>
          </a:custGeom>
          <a:ln w="3175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8033512" y="3197564"/>
            <a:ext cx="508634" cy="120650"/>
          </a:xfrm>
          <a:custGeom>
            <a:avLst/>
            <a:gdLst/>
            <a:ahLst/>
            <a:cxnLst/>
            <a:rect l="l" t="t" r="r" b="b"/>
            <a:pathLst>
              <a:path w="508634" h="120650">
                <a:moveTo>
                  <a:pt x="0" y="91801"/>
                </a:moveTo>
                <a:lnTo>
                  <a:pt x="1030" y="91801"/>
                </a:lnTo>
                <a:lnTo>
                  <a:pt x="2061" y="91801"/>
                </a:lnTo>
                <a:lnTo>
                  <a:pt x="3092" y="92777"/>
                </a:lnTo>
                <a:lnTo>
                  <a:pt x="3092" y="93754"/>
                </a:lnTo>
                <a:lnTo>
                  <a:pt x="4144" y="92777"/>
                </a:lnTo>
                <a:lnTo>
                  <a:pt x="5174" y="92777"/>
                </a:lnTo>
                <a:lnTo>
                  <a:pt x="6205" y="93754"/>
                </a:lnTo>
                <a:lnTo>
                  <a:pt x="6205" y="92777"/>
                </a:lnTo>
                <a:lnTo>
                  <a:pt x="7236" y="92777"/>
                </a:lnTo>
                <a:lnTo>
                  <a:pt x="8267" y="93754"/>
                </a:lnTo>
                <a:lnTo>
                  <a:pt x="9298" y="92777"/>
                </a:lnTo>
                <a:lnTo>
                  <a:pt x="9298" y="93754"/>
                </a:lnTo>
                <a:lnTo>
                  <a:pt x="10329" y="94750"/>
                </a:lnTo>
                <a:lnTo>
                  <a:pt x="10329" y="93754"/>
                </a:lnTo>
                <a:lnTo>
                  <a:pt x="11359" y="94750"/>
                </a:lnTo>
                <a:lnTo>
                  <a:pt x="12390" y="95726"/>
                </a:lnTo>
                <a:lnTo>
                  <a:pt x="12390" y="93754"/>
                </a:lnTo>
                <a:lnTo>
                  <a:pt x="13421" y="94750"/>
                </a:lnTo>
                <a:lnTo>
                  <a:pt x="13421" y="95726"/>
                </a:lnTo>
                <a:lnTo>
                  <a:pt x="14452" y="93754"/>
                </a:lnTo>
                <a:lnTo>
                  <a:pt x="15483" y="94750"/>
                </a:lnTo>
                <a:lnTo>
                  <a:pt x="15483" y="93754"/>
                </a:lnTo>
                <a:lnTo>
                  <a:pt x="16514" y="93754"/>
                </a:lnTo>
                <a:lnTo>
                  <a:pt x="16514" y="95726"/>
                </a:lnTo>
                <a:lnTo>
                  <a:pt x="17545" y="94750"/>
                </a:lnTo>
                <a:lnTo>
                  <a:pt x="18575" y="95726"/>
                </a:lnTo>
                <a:lnTo>
                  <a:pt x="19606" y="94750"/>
                </a:lnTo>
                <a:lnTo>
                  <a:pt x="19606" y="93754"/>
                </a:lnTo>
                <a:lnTo>
                  <a:pt x="20637" y="94750"/>
                </a:lnTo>
                <a:lnTo>
                  <a:pt x="21658" y="94750"/>
                </a:lnTo>
                <a:lnTo>
                  <a:pt x="22688" y="93754"/>
                </a:lnTo>
                <a:lnTo>
                  <a:pt x="22688" y="91801"/>
                </a:lnTo>
                <a:lnTo>
                  <a:pt x="23719" y="93754"/>
                </a:lnTo>
                <a:lnTo>
                  <a:pt x="24750" y="92777"/>
                </a:lnTo>
                <a:lnTo>
                  <a:pt x="25781" y="93754"/>
                </a:lnTo>
                <a:lnTo>
                  <a:pt x="25781" y="92777"/>
                </a:lnTo>
                <a:lnTo>
                  <a:pt x="26812" y="92777"/>
                </a:lnTo>
                <a:lnTo>
                  <a:pt x="26812" y="90825"/>
                </a:lnTo>
                <a:lnTo>
                  <a:pt x="27843" y="91801"/>
                </a:lnTo>
                <a:lnTo>
                  <a:pt x="27843" y="90825"/>
                </a:lnTo>
                <a:lnTo>
                  <a:pt x="28874" y="89849"/>
                </a:lnTo>
                <a:lnTo>
                  <a:pt x="29904" y="88872"/>
                </a:lnTo>
                <a:lnTo>
                  <a:pt x="30935" y="87896"/>
                </a:lnTo>
                <a:lnTo>
                  <a:pt x="31966" y="85943"/>
                </a:lnTo>
                <a:lnTo>
                  <a:pt x="32997" y="83991"/>
                </a:lnTo>
                <a:lnTo>
                  <a:pt x="34028" y="83014"/>
                </a:lnTo>
                <a:lnTo>
                  <a:pt x="34028" y="81062"/>
                </a:lnTo>
                <a:lnTo>
                  <a:pt x="35059" y="81062"/>
                </a:lnTo>
                <a:lnTo>
                  <a:pt x="36089" y="82038"/>
                </a:lnTo>
                <a:lnTo>
                  <a:pt x="36089" y="80086"/>
                </a:lnTo>
                <a:lnTo>
                  <a:pt x="37120" y="78133"/>
                </a:lnTo>
                <a:lnTo>
                  <a:pt x="38151" y="77157"/>
                </a:lnTo>
                <a:lnTo>
                  <a:pt x="38151" y="76180"/>
                </a:lnTo>
                <a:lnTo>
                  <a:pt x="39182" y="76180"/>
                </a:lnTo>
                <a:lnTo>
                  <a:pt x="40213" y="75204"/>
                </a:lnTo>
                <a:lnTo>
                  <a:pt x="40213" y="73251"/>
                </a:lnTo>
                <a:lnTo>
                  <a:pt x="41244" y="73251"/>
                </a:lnTo>
                <a:lnTo>
                  <a:pt x="41244" y="72275"/>
                </a:lnTo>
                <a:lnTo>
                  <a:pt x="42275" y="71299"/>
                </a:lnTo>
                <a:lnTo>
                  <a:pt x="43295" y="70323"/>
                </a:lnTo>
                <a:lnTo>
                  <a:pt x="44326" y="66417"/>
                </a:lnTo>
                <a:lnTo>
                  <a:pt x="45357" y="65441"/>
                </a:lnTo>
                <a:lnTo>
                  <a:pt x="45357" y="64465"/>
                </a:lnTo>
                <a:lnTo>
                  <a:pt x="46388" y="64465"/>
                </a:lnTo>
                <a:lnTo>
                  <a:pt x="47418" y="62512"/>
                </a:lnTo>
                <a:lnTo>
                  <a:pt x="47418" y="59583"/>
                </a:lnTo>
                <a:lnTo>
                  <a:pt x="48449" y="57631"/>
                </a:lnTo>
                <a:lnTo>
                  <a:pt x="48449" y="56654"/>
                </a:lnTo>
                <a:lnTo>
                  <a:pt x="49480" y="56654"/>
                </a:lnTo>
                <a:lnTo>
                  <a:pt x="50511" y="53725"/>
                </a:lnTo>
                <a:lnTo>
                  <a:pt x="51542" y="50796"/>
                </a:lnTo>
                <a:lnTo>
                  <a:pt x="51542" y="49820"/>
                </a:lnTo>
                <a:lnTo>
                  <a:pt x="52573" y="47868"/>
                </a:lnTo>
                <a:lnTo>
                  <a:pt x="52573" y="46891"/>
                </a:lnTo>
                <a:lnTo>
                  <a:pt x="53604" y="44939"/>
                </a:lnTo>
                <a:lnTo>
                  <a:pt x="54634" y="43962"/>
                </a:lnTo>
                <a:lnTo>
                  <a:pt x="54634" y="42986"/>
                </a:lnTo>
                <a:lnTo>
                  <a:pt x="55665" y="41033"/>
                </a:lnTo>
                <a:lnTo>
                  <a:pt x="55665" y="40057"/>
                </a:lnTo>
                <a:lnTo>
                  <a:pt x="56696" y="39081"/>
                </a:lnTo>
                <a:lnTo>
                  <a:pt x="57727" y="38105"/>
                </a:lnTo>
                <a:lnTo>
                  <a:pt x="57727" y="39081"/>
                </a:lnTo>
                <a:lnTo>
                  <a:pt x="58758" y="36152"/>
                </a:lnTo>
                <a:lnTo>
                  <a:pt x="58758" y="35146"/>
                </a:lnTo>
                <a:lnTo>
                  <a:pt x="59789" y="36152"/>
                </a:lnTo>
                <a:lnTo>
                  <a:pt x="59789" y="37128"/>
                </a:lnTo>
                <a:lnTo>
                  <a:pt x="60819" y="38105"/>
                </a:lnTo>
                <a:lnTo>
                  <a:pt x="61850" y="38105"/>
                </a:lnTo>
                <a:lnTo>
                  <a:pt x="61850" y="37128"/>
                </a:lnTo>
                <a:lnTo>
                  <a:pt x="62881" y="39081"/>
                </a:lnTo>
                <a:lnTo>
                  <a:pt x="63902" y="40057"/>
                </a:lnTo>
                <a:lnTo>
                  <a:pt x="64933" y="41033"/>
                </a:lnTo>
                <a:lnTo>
                  <a:pt x="64933" y="42010"/>
                </a:lnTo>
                <a:lnTo>
                  <a:pt x="65963" y="42986"/>
                </a:lnTo>
                <a:lnTo>
                  <a:pt x="65963" y="42010"/>
                </a:lnTo>
                <a:lnTo>
                  <a:pt x="66994" y="42010"/>
                </a:lnTo>
                <a:lnTo>
                  <a:pt x="68025" y="43962"/>
                </a:lnTo>
                <a:lnTo>
                  <a:pt x="69056" y="42986"/>
                </a:lnTo>
                <a:lnTo>
                  <a:pt x="70118" y="42986"/>
                </a:lnTo>
                <a:lnTo>
                  <a:pt x="70118" y="44939"/>
                </a:lnTo>
                <a:lnTo>
                  <a:pt x="71149" y="45915"/>
                </a:lnTo>
                <a:lnTo>
                  <a:pt x="72179" y="46891"/>
                </a:lnTo>
                <a:lnTo>
                  <a:pt x="72179" y="44939"/>
                </a:lnTo>
                <a:lnTo>
                  <a:pt x="73210" y="45915"/>
                </a:lnTo>
                <a:lnTo>
                  <a:pt x="74231" y="47868"/>
                </a:lnTo>
                <a:lnTo>
                  <a:pt x="74231" y="46891"/>
                </a:lnTo>
                <a:lnTo>
                  <a:pt x="75262" y="48844"/>
                </a:lnTo>
                <a:lnTo>
                  <a:pt x="76292" y="47868"/>
                </a:lnTo>
                <a:lnTo>
                  <a:pt x="76292" y="50796"/>
                </a:lnTo>
                <a:lnTo>
                  <a:pt x="77323" y="48844"/>
                </a:lnTo>
                <a:lnTo>
                  <a:pt x="77323" y="50796"/>
                </a:lnTo>
                <a:lnTo>
                  <a:pt x="78354" y="49820"/>
                </a:lnTo>
                <a:lnTo>
                  <a:pt x="78354" y="52749"/>
                </a:lnTo>
                <a:lnTo>
                  <a:pt x="79385" y="52749"/>
                </a:lnTo>
                <a:lnTo>
                  <a:pt x="80416" y="53725"/>
                </a:lnTo>
                <a:lnTo>
                  <a:pt x="81447" y="56654"/>
                </a:lnTo>
                <a:lnTo>
                  <a:pt x="81447" y="55678"/>
                </a:lnTo>
                <a:lnTo>
                  <a:pt x="82478" y="56654"/>
                </a:lnTo>
                <a:lnTo>
                  <a:pt x="83508" y="57631"/>
                </a:lnTo>
                <a:lnTo>
                  <a:pt x="83508" y="59583"/>
                </a:lnTo>
                <a:lnTo>
                  <a:pt x="84539" y="58607"/>
                </a:lnTo>
                <a:lnTo>
                  <a:pt x="84539" y="62512"/>
                </a:lnTo>
                <a:lnTo>
                  <a:pt x="85570" y="63488"/>
                </a:lnTo>
                <a:lnTo>
                  <a:pt x="85570" y="64465"/>
                </a:lnTo>
                <a:lnTo>
                  <a:pt x="86601" y="65441"/>
                </a:lnTo>
                <a:lnTo>
                  <a:pt x="87632" y="68370"/>
                </a:lnTo>
                <a:lnTo>
                  <a:pt x="87632" y="69346"/>
                </a:lnTo>
                <a:lnTo>
                  <a:pt x="88663" y="70323"/>
                </a:lnTo>
                <a:lnTo>
                  <a:pt x="88663" y="71299"/>
                </a:lnTo>
                <a:lnTo>
                  <a:pt x="89693" y="73251"/>
                </a:lnTo>
                <a:lnTo>
                  <a:pt x="89693" y="75204"/>
                </a:lnTo>
                <a:lnTo>
                  <a:pt x="90724" y="75204"/>
                </a:lnTo>
                <a:lnTo>
                  <a:pt x="91755" y="76180"/>
                </a:lnTo>
                <a:lnTo>
                  <a:pt x="91755" y="78133"/>
                </a:lnTo>
                <a:lnTo>
                  <a:pt x="92786" y="78133"/>
                </a:lnTo>
                <a:lnTo>
                  <a:pt x="92786" y="79109"/>
                </a:lnTo>
                <a:lnTo>
                  <a:pt x="93817" y="81062"/>
                </a:lnTo>
                <a:lnTo>
                  <a:pt x="94837" y="83014"/>
                </a:lnTo>
                <a:lnTo>
                  <a:pt x="95868" y="83991"/>
                </a:lnTo>
                <a:lnTo>
                  <a:pt x="96899" y="84967"/>
                </a:lnTo>
                <a:lnTo>
                  <a:pt x="97930" y="86920"/>
                </a:lnTo>
                <a:lnTo>
                  <a:pt x="98961" y="86920"/>
                </a:lnTo>
                <a:lnTo>
                  <a:pt x="98961" y="87896"/>
                </a:lnTo>
                <a:lnTo>
                  <a:pt x="99992" y="87896"/>
                </a:lnTo>
                <a:lnTo>
                  <a:pt x="101022" y="89849"/>
                </a:lnTo>
                <a:lnTo>
                  <a:pt x="101022" y="90825"/>
                </a:lnTo>
                <a:lnTo>
                  <a:pt x="102053" y="89849"/>
                </a:lnTo>
                <a:lnTo>
                  <a:pt x="103084" y="89849"/>
                </a:lnTo>
                <a:lnTo>
                  <a:pt x="103084" y="90825"/>
                </a:lnTo>
                <a:lnTo>
                  <a:pt x="104115" y="91801"/>
                </a:lnTo>
                <a:lnTo>
                  <a:pt x="104115" y="90825"/>
                </a:lnTo>
                <a:lnTo>
                  <a:pt x="105146" y="91801"/>
                </a:lnTo>
                <a:lnTo>
                  <a:pt x="105146" y="92777"/>
                </a:lnTo>
                <a:lnTo>
                  <a:pt x="106177" y="92777"/>
                </a:lnTo>
                <a:lnTo>
                  <a:pt x="107208" y="92777"/>
                </a:lnTo>
                <a:lnTo>
                  <a:pt x="108238" y="92777"/>
                </a:lnTo>
                <a:lnTo>
                  <a:pt x="109269" y="93754"/>
                </a:lnTo>
                <a:lnTo>
                  <a:pt x="109269" y="92777"/>
                </a:lnTo>
                <a:lnTo>
                  <a:pt x="110300" y="91801"/>
                </a:lnTo>
                <a:lnTo>
                  <a:pt x="111331" y="92777"/>
                </a:lnTo>
                <a:lnTo>
                  <a:pt x="111331" y="91801"/>
                </a:lnTo>
                <a:lnTo>
                  <a:pt x="112362" y="91801"/>
                </a:lnTo>
                <a:lnTo>
                  <a:pt x="113393" y="91801"/>
                </a:lnTo>
                <a:lnTo>
                  <a:pt x="113393" y="92777"/>
                </a:lnTo>
                <a:lnTo>
                  <a:pt x="114423" y="92777"/>
                </a:lnTo>
                <a:lnTo>
                  <a:pt x="115454" y="91801"/>
                </a:lnTo>
                <a:lnTo>
                  <a:pt x="116475" y="91801"/>
                </a:lnTo>
                <a:lnTo>
                  <a:pt x="117506" y="90825"/>
                </a:lnTo>
                <a:lnTo>
                  <a:pt x="117506" y="91801"/>
                </a:lnTo>
                <a:lnTo>
                  <a:pt x="118537" y="91801"/>
                </a:lnTo>
                <a:lnTo>
                  <a:pt x="119567" y="91801"/>
                </a:lnTo>
                <a:lnTo>
                  <a:pt x="119567" y="90825"/>
                </a:lnTo>
                <a:lnTo>
                  <a:pt x="120598" y="90825"/>
                </a:lnTo>
                <a:lnTo>
                  <a:pt x="120598" y="89849"/>
                </a:lnTo>
                <a:lnTo>
                  <a:pt x="121629" y="90825"/>
                </a:lnTo>
                <a:lnTo>
                  <a:pt x="122660" y="89849"/>
                </a:lnTo>
                <a:lnTo>
                  <a:pt x="123691" y="88872"/>
                </a:lnTo>
                <a:lnTo>
                  <a:pt x="124722" y="88872"/>
                </a:lnTo>
                <a:lnTo>
                  <a:pt x="125752" y="87896"/>
                </a:lnTo>
                <a:lnTo>
                  <a:pt x="125752" y="86920"/>
                </a:lnTo>
                <a:lnTo>
                  <a:pt x="126783" y="87896"/>
                </a:lnTo>
                <a:lnTo>
                  <a:pt x="127814" y="86920"/>
                </a:lnTo>
                <a:lnTo>
                  <a:pt x="128845" y="85943"/>
                </a:lnTo>
                <a:lnTo>
                  <a:pt x="128845" y="84967"/>
                </a:lnTo>
                <a:lnTo>
                  <a:pt x="129876" y="83991"/>
                </a:lnTo>
                <a:lnTo>
                  <a:pt x="129876" y="83014"/>
                </a:lnTo>
                <a:lnTo>
                  <a:pt x="130907" y="81062"/>
                </a:lnTo>
                <a:lnTo>
                  <a:pt x="131938" y="81062"/>
                </a:lnTo>
                <a:lnTo>
                  <a:pt x="131938" y="78133"/>
                </a:lnTo>
                <a:lnTo>
                  <a:pt x="132968" y="78133"/>
                </a:lnTo>
                <a:lnTo>
                  <a:pt x="132968" y="75204"/>
                </a:lnTo>
                <a:lnTo>
                  <a:pt x="133999" y="72275"/>
                </a:lnTo>
                <a:lnTo>
                  <a:pt x="133999" y="70323"/>
                </a:lnTo>
                <a:lnTo>
                  <a:pt x="135030" y="66417"/>
                </a:lnTo>
                <a:lnTo>
                  <a:pt x="136082" y="64465"/>
                </a:lnTo>
                <a:lnTo>
                  <a:pt x="136082" y="59583"/>
                </a:lnTo>
                <a:lnTo>
                  <a:pt x="137112" y="55678"/>
                </a:lnTo>
                <a:lnTo>
                  <a:pt x="137112" y="52749"/>
                </a:lnTo>
                <a:lnTo>
                  <a:pt x="138143" y="49820"/>
                </a:lnTo>
                <a:lnTo>
                  <a:pt x="138143" y="43962"/>
                </a:lnTo>
                <a:lnTo>
                  <a:pt x="139174" y="41033"/>
                </a:lnTo>
                <a:lnTo>
                  <a:pt x="140205" y="37128"/>
                </a:lnTo>
                <a:lnTo>
                  <a:pt x="140205" y="31241"/>
                </a:lnTo>
                <a:lnTo>
                  <a:pt x="141236" y="28312"/>
                </a:lnTo>
                <a:lnTo>
                  <a:pt x="141236" y="22454"/>
                </a:lnTo>
                <a:lnTo>
                  <a:pt x="142267" y="20502"/>
                </a:lnTo>
                <a:lnTo>
                  <a:pt x="142267" y="14644"/>
                </a:lnTo>
                <a:lnTo>
                  <a:pt x="143297" y="9763"/>
                </a:lnTo>
                <a:lnTo>
                  <a:pt x="144328" y="8786"/>
                </a:lnTo>
                <a:lnTo>
                  <a:pt x="144328" y="4881"/>
                </a:lnTo>
                <a:lnTo>
                  <a:pt x="145359" y="1952"/>
                </a:lnTo>
                <a:lnTo>
                  <a:pt x="145359" y="976"/>
                </a:lnTo>
                <a:lnTo>
                  <a:pt x="146390" y="976"/>
                </a:lnTo>
                <a:lnTo>
                  <a:pt x="147411" y="1952"/>
                </a:lnTo>
                <a:lnTo>
                  <a:pt x="148441" y="0"/>
                </a:lnTo>
                <a:lnTo>
                  <a:pt x="148441" y="976"/>
                </a:lnTo>
                <a:lnTo>
                  <a:pt x="149472" y="976"/>
                </a:lnTo>
                <a:lnTo>
                  <a:pt x="149472" y="3905"/>
                </a:lnTo>
                <a:lnTo>
                  <a:pt x="150503" y="5857"/>
                </a:lnTo>
                <a:lnTo>
                  <a:pt x="150503" y="8786"/>
                </a:lnTo>
                <a:lnTo>
                  <a:pt x="151534" y="9763"/>
                </a:lnTo>
                <a:lnTo>
                  <a:pt x="152565" y="14644"/>
                </a:lnTo>
                <a:lnTo>
                  <a:pt x="152565" y="15620"/>
                </a:lnTo>
                <a:lnTo>
                  <a:pt x="153596" y="16597"/>
                </a:lnTo>
                <a:lnTo>
                  <a:pt x="153596" y="19526"/>
                </a:lnTo>
                <a:lnTo>
                  <a:pt x="154626" y="24407"/>
                </a:lnTo>
                <a:lnTo>
                  <a:pt x="154626" y="28312"/>
                </a:lnTo>
                <a:lnTo>
                  <a:pt x="155657" y="32217"/>
                </a:lnTo>
                <a:lnTo>
                  <a:pt x="156688" y="36152"/>
                </a:lnTo>
                <a:lnTo>
                  <a:pt x="156688" y="37128"/>
                </a:lnTo>
                <a:lnTo>
                  <a:pt x="157719" y="42010"/>
                </a:lnTo>
                <a:lnTo>
                  <a:pt x="157719" y="43962"/>
                </a:lnTo>
                <a:lnTo>
                  <a:pt x="158750" y="47868"/>
                </a:lnTo>
                <a:lnTo>
                  <a:pt x="158750" y="50796"/>
                </a:lnTo>
                <a:lnTo>
                  <a:pt x="159781" y="54702"/>
                </a:lnTo>
                <a:lnTo>
                  <a:pt x="160812" y="59583"/>
                </a:lnTo>
                <a:lnTo>
                  <a:pt x="161842" y="60559"/>
                </a:lnTo>
                <a:lnTo>
                  <a:pt x="161842" y="65441"/>
                </a:lnTo>
                <a:lnTo>
                  <a:pt x="162873" y="69346"/>
                </a:lnTo>
                <a:lnTo>
                  <a:pt x="162873" y="70323"/>
                </a:lnTo>
                <a:lnTo>
                  <a:pt x="163904" y="73251"/>
                </a:lnTo>
                <a:lnTo>
                  <a:pt x="163904" y="74228"/>
                </a:lnTo>
                <a:lnTo>
                  <a:pt x="164935" y="76180"/>
                </a:lnTo>
                <a:lnTo>
                  <a:pt x="165966" y="78133"/>
                </a:lnTo>
                <a:lnTo>
                  <a:pt x="165966" y="80086"/>
                </a:lnTo>
                <a:lnTo>
                  <a:pt x="166997" y="82038"/>
                </a:lnTo>
                <a:lnTo>
                  <a:pt x="166997" y="83991"/>
                </a:lnTo>
                <a:lnTo>
                  <a:pt x="168027" y="85943"/>
                </a:lnTo>
                <a:lnTo>
                  <a:pt x="168027" y="86920"/>
                </a:lnTo>
                <a:lnTo>
                  <a:pt x="169048" y="88872"/>
                </a:lnTo>
                <a:lnTo>
                  <a:pt x="170079" y="88872"/>
                </a:lnTo>
                <a:lnTo>
                  <a:pt x="170079" y="90825"/>
                </a:lnTo>
                <a:lnTo>
                  <a:pt x="171110" y="91801"/>
                </a:lnTo>
                <a:lnTo>
                  <a:pt x="171110" y="93754"/>
                </a:lnTo>
                <a:lnTo>
                  <a:pt x="172141" y="93754"/>
                </a:lnTo>
                <a:lnTo>
                  <a:pt x="172141" y="94750"/>
                </a:lnTo>
                <a:lnTo>
                  <a:pt x="173171" y="96702"/>
                </a:lnTo>
                <a:lnTo>
                  <a:pt x="173171" y="95726"/>
                </a:lnTo>
                <a:lnTo>
                  <a:pt x="174202" y="96702"/>
                </a:lnTo>
                <a:lnTo>
                  <a:pt x="175233" y="96702"/>
                </a:lnTo>
                <a:lnTo>
                  <a:pt x="175233" y="97678"/>
                </a:lnTo>
                <a:lnTo>
                  <a:pt x="176264" y="98655"/>
                </a:lnTo>
                <a:lnTo>
                  <a:pt x="177295" y="99631"/>
                </a:lnTo>
                <a:lnTo>
                  <a:pt x="178326" y="99631"/>
                </a:lnTo>
                <a:lnTo>
                  <a:pt x="179356" y="99631"/>
                </a:lnTo>
                <a:lnTo>
                  <a:pt x="180387" y="99631"/>
                </a:lnTo>
                <a:lnTo>
                  <a:pt x="180387" y="100607"/>
                </a:lnTo>
                <a:lnTo>
                  <a:pt x="181418" y="99631"/>
                </a:lnTo>
                <a:lnTo>
                  <a:pt x="181418" y="101584"/>
                </a:lnTo>
                <a:lnTo>
                  <a:pt x="182449" y="100607"/>
                </a:lnTo>
                <a:lnTo>
                  <a:pt x="183480" y="100607"/>
                </a:lnTo>
                <a:lnTo>
                  <a:pt x="184511" y="101584"/>
                </a:lnTo>
                <a:lnTo>
                  <a:pt x="184511" y="102560"/>
                </a:lnTo>
                <a:lnTo>
                  <a:pt x="185542" y="102560"/>
                </a:lnTo>
                <a:lnTo>
                  <a:pt x="186572" y="102560"/>
                </a:lnTo>
                <a:lnTo>
                  <a:pt x="186572" y="103536"/>
                </a:lnTo>
                <a:lnTo>
                  <a:pt x="187603" y="102560"/>
                </a:lnTo>
                <a:lnTo>
                  <a:pt x="188634" y="103536"/>
                </a:lnTo>
                <a:lnTo>
                  <a:pt x="189655" y="103536"/>
                </a:lnTo>
                <a:lnTo>
                  <a:pt x="189655" y="104513"/>
                </a:lnTo>
                <a:lnTo>
                  <a:pt x="190685" y="104513"/>
                </a:lnTo>
                <a:lnTo>
                  <a:pt x="190685" y="105489"/>
                </a:lnTo>
                <a:lnTo>
                  <a:pt x="191716" y="106465"/>
                </a:lnTo>
                <a:lnTo>
                  <a:pt x="191716" y="105489"/>
                </a:lnTo>
                <a:lnTo>
                  <a:pt x="192747" y="106465"/>
                </a:lnTo>
                <a:lnTo>
                  <a:pt x="193778" y="105489"/>
                </a:lnTo>
                <a:lnTo>
                  <a:pt x="193778" y="106465"/>
                </a:lnTo>
                <a:lnTo>
                  <a:pt x="194809" y="107442"/>
                </a:lnTo>
                <a:lnTo>
                  <a:pt x="195840" y="107442"/>
                </a:lnTo>
                <a:lnTo>
                  <a:pt x="196871" y="107442"/>
                </a:lnTo>
                <a:lnTo>
                  <a:pt x="197901" y="108418"/>
                </a:lnTo>
                <a:lnTo>
                  <a:pt x="198932" y="108418"/>
                </a:lnTo>
                <a:lnTo>
                  <a:pt x="199963" y="109394"/>
                </a:lnTo>
                <a:lnTo>
                  <a:pt x="200994" y="109394"/>
                </a:lnTo>
                <a:lnTo>
                  <a:pt x="200994" y="110370"/>
                </a:lnTo>
                <a:lnTo>
                  <a:pt x="202045" y="109394"/>
                </a:lnTo>
                <a:lnTo>
                  <a:pt x="203076" y="110370"/>
                </a:lnTo>
                <a:lnTo>
                  <a:pt x="203076" y="109394"/>
                </a:lnTo>
                <a:lnTo>
                  <a:pt x="204107" y="110370"/>
                </a:lnTo>
                <a:lnTo>
                  <a:pt x="205138" y="110370"/>
                </a:lnTo>
                <a:lnTo>
                  <a:pt x="205138" y="111347"/>
                </a:lnTo>
                <a:lnTo>
                  <a:pt x="206169" y="111347"/>
                </a:lnTo>
                <a:lnTo>
                  <a:pt x="207200" y="111347"/>
                </a:lnTo>
                <a:lnTo>
                  <a:pt x="208230" y="112323"/>
                </a:lnTo>
                <a:lnTo>
                  <a:pt x="209261" y="112323"/>
                </a:lnTo>
                <a:lnTo>
                  <a:pt x="209261" y="111347"/>
                </a:lnTo>
                <a:lnTo>
                  <a:pt x="210292" y="112323"/>
                </a:lnTo>
                <a:lnTo>
                  <a:pt x="211323" y="113299"/>
                </a:lnTo>
                <a:lnTo>
                  <a:pt x="211323" y="111347"/>
                </a:lnTo>
                <a:lnTo>
                  <a:pt x="212354" y="113299"/>
                </a:lnTo>
                <a:lnTo>
                  <a:pt x="213385" y="113299"/>
                </a:lnTo>
                <a:lnTo>
                  <a:pt x="213385" y="112323"/>
                </a:lnTo>
                <a:lnTo>
                  <a:pt x="214416" y="113299"/>
                </a:lnTo>
                <a:lnTo>
                  <a:pt x="214416" y="112323"/>
                </a:lnTo>
                <a:lnTo>
                  <a:pt x="215446" y="113299"/>
                </a:lnTo>
                <a:lnTo>
                  <a:pt x="215446" y="112323"/>
                </a:lnTo>
                <a:lnTo>
                  <a:pt x="216477" y="113299"/>
                </a:lnTo>
                <a:lnTo>
                  <a:pt x="216477" y="112323"/>
                </a:lnTo>
                <a:lnTo>
                  <a:pt x="217508" y="113299"/>
                </a:lnTo>
                <a:lnTo>
                  <a:pt x="218539" y="113299"/>
                </a:lnTo>
                <a:lnTo>
                  <a:pt x="219570" y="114276"/>
                </a:lnTo>
                <a:lnTo>
                  <a:pt x="220590" y="115252"/>
                </a:lnTo>
                <a:lnTo>
                  <a:pt x="220590" y="114276"/>
                </a:lnTo>
                <a:lnTo>
                  <a:pt x="221621" y="114276"/>
                </a:lnTo>
                <a:lnTo>
                  <a:pt x="222652" y="114276"/>
                </a:lnTo>
                <a:lnTo>
                  <a:pt x="223683" y="115252"/>
                </a:lnTo>
                <a:lnTo>
                  <a:pt x="223683" y="114276"/>
                </a:lnTo>
                <a:lnTo>
                  <a:pt x="224714" y="114276"/>
                </a:lnTo>
                <a:lnTo>
                  <a:pt x="225745" y="114276"/>
                </a:lnTo>
                <a:lnTo>
                  <a:pt x="226775" y="114276"/>
                </a:lnTo>
                <a:lnTo>
                  <a:pt x="227806" y="114276"/>
                </a:lnTo>
                <a:lnTo>
                  <a:pt x="228837" y="114276"/>
                </a:lnTo>
                <a:lnTo>
                  <a:pt x="228837" y="115252"/>
                </a:lnTo>
                <a:lnTo>
                  <a:pt x="229868" y="114276"/>
                </a:lnTo>
                <a:lnTo>
                  <a:pt x="229868" y="115252"/>
                </a:lnTo>
                <a:lnTo>
                  <a:pt x="230899" y="115252"/>
                </a:lnTo>
                <a:lnTo>
                  <a:pt x="231930" y="114276"/>
                </a:lnTo>
                <a:lnTo>
                  <a:pt x="231930" y="115252"/>
                </a:lnTo>
                <a:lnTo>
                  <a:pt x="232960" y="115252"/>
                </a:lnTo>
                <a:lnTo>
                  <a:pt x="233991" y="114276"/>
                </a:lnTo>
                <a:lnTo>
                  <a:pt x="233991" y="115252"/>
                </a:lnTo>
                <a:lnTo>
                  <a:pt x="235022" y="115252"/>
                </a:lnTo>
                <a:lnTo>
                  <a:pt x="235022" y="116228"/>
                </a:lnTo>
                <a:lnTo>
                  <a:pt x="236053" y="115252"/>
                </a:lnTo>
                <a:lnTo>
                  <a:pt x="237084" y="116228"/>
                </a:lnTo>
                <a:lnTo>
                  <a:pt x="237084" y="115252"/>
                </a:lnTo>
                <a:lnTo>
                  <a:pt x="238115" y="115252"/>
                </a:lnTo>
                <a:lnTo>
                  <a:pt x="239146" y="115252"/>
                </a:lnTo>
                <a:lnTo>
                  <a:pt x="239146" y="116228"/>
                </a:lnTo>
                <a:lnTo>
                  <a:pt x="240176" y="115252"/>
                </a:lnTo>
                <a:lnTo>
                  <a:pt x="240176" y="116228"/>
                </a:lnTo>
                <a:lnTo>
                  <a:pt x="241207" y="116228"/>
                </a:lnTo>
                <a:lnTo>
                  <a:pt x="241207" y="115252"/>
                </a:lnTo>
                <a:lnTo>
                  <a:pt x="242228" y="116228"/>
                </a:lnTo>
                <a:lnTo>
                  <a:pt x="243259" y="116228"/>
                </a:lnTo>
                <a:lnTo>
                  <a:pt x="244289" y="116228"/>
                </a:lnTo>
                <a:lnTo>
                  <a:pt x="244289" y="115252"/>
                </a:lnTo>
                <a:lnTo>
                  <a:pt x="245320" y="116228"/>
                </a:lnTo>
                <a:lnTo>
                  <a:pt x="246351" y="116228"/>
                </a:lnTo>
                <a:lnTo>
                  <a:pt x="247382" y="115252"/>
                </a:lnTo>
                <a:lnTo>
                  <a:pt x="247382" y="116228"/>
                </a:lnTo>
                <a:lnTo>
                  <a:pt x="248413" y="116228"/>
                </a:lnTo>
                <a:lnTo>
                  <a:pt x="249444" y="116228"/>
                </a:lnTo>
                <a:lnTo>
                  <a:pt x="250475" y="116228"/>
                </a:lnTo>
                <a:lnTo>
                  <a:pt x="251505" y="116228"/>
                </a:lnTo>
                <a:lnTo>
                  <a:pt x="252536" y="117205"/>
                </a:lnTo>
                <a:lnTo>
                  <a:pt x="252536" y="116228"/>
                </a:lnTo>
                <a:lnTo>
                  <a:pt x="253567" y="116228"/>
                </a:lnTo>
                <a:lnTo>
                  <a:pt x="253567" y="117205"/>
                </a:lnTo>
                <a:lnTo>
                  <a:pt x="254598" y="116228"/>
                </a:lnTo>
                <a:lnTo>
                  <a:pt x="255629" y="116228"/>
                </a:lnTo>
                <a:lnTo>
                  <a:pt x="256660" y="116228"/>
                </a:lnTo>
                <a:lnTo>
                  <a:pt x="257690" y="116228"/>
                </a:lnTo>
                <a:lnTo>
                  <a:pt x="257690" y="117205"/>
                </a:lnTo>
                <a:lnTo>
                  <a:pt x="258721" y="116228"/>
                </a:lnTo>
                <a:lnTo>
                  <a:pt x="259752" y="116228"/>
                </a:lnTo>
                <a:lnTo>
                  <a:pt x="260783" y="116228"/>
                </a:lnTo>
                <a:lnTo>
                  <a:pt x="261814" y="116228"/>
                </a:lnTo>
                <a:lnTo>
                  <a:pt x="262834" y="116228"/>
                </a:lnTo>
                <a:lnTo>
                  <a:pt x="263865" y="116228"/>
                </a:lnTo>
                <a:lnTo>
                  <a:pt x="263865" y="117205"/>
                </a:lnTo>
                <a:lnTo>
                  <a:pt x="264896" y="116228"/>
                </a:lnTo>
                <a:lnTo>
                  <a:pt x="265927" y="117205"/>
                </a:lnTo>
                <a:lnTo>
                  <a:pt x="266958" y="116228"/>
                </a:lnTo>
                <a:lnTo>
                  <a:pt x="268020" y="116228"/>
                </a:lnTo>
                <a:lnTo>
                  <a:pt x="269050" y="117205"/>
                </a:lnTo>
                <a:lnTo>
                  <a:pt x="269050" y="116228"/>
                </a:lnTo>
                <a:lnTo>
                  <a:pt x="270081" y="117205"/>
                </a:lnTo>
                <a:lnTo>
                  <a:pt x="271112" y="116228"/>
                </a:lnTo>
                <a:lnTo>
                  <a:pt x="271112" y="117205"/>
                </a:lnTo>
                <a:lnTo>
                  <a:pt x="272143" y="117205"/>
                </a:lnTo>
                <a:lnTo>
                  <a:pt x="273163" y="116228"/>
                </a:lnTo>
                <a:lnTo>
                  <a:pt x="274194" y="117205"/>
                </a:lnTo>
                <a:lnTo>
                  <a:pt x="274194" y="116228"/>
                </a:lnTo>
                <a:lnTo>
                  <a:pt x="275225" y="117205"/>
                </a:lnTo>
                <a:lnTo>
                  <a:pt x="275225" y="116228"/>
                </a:lnTo>
                <a:lnTo>
                  <a:pt x="276256" y="116228"/>
                </a:lnTo>
                <a:lnTo>
                  <a:pt x="277287" y="116228"/>
                </a:lnTo>
                <a:lnTo>
                  <a:pt x="277287" y="117205"/>
                </a:lnTo>
                <a:lnTo>
                  <a:pt x="278318" y="116228"/>
                </a:lnTo>
                <a:lnTo>
                  <a:pt x="279349" y="116228"/>
                </a:lnTo>
                <a:lnTo>
                  <a:pt x="280379" y="116228"/>
                </a:lnTo>
                <a:lnTo>
                  <a:pt x="280379" y="117205"/>
                </a:lnTo>
                <a:lnTo>
                  <a:pt x="281410" y="116228"/>
                </a:lnTo>
                <a:lnTo>
                  <a:pt x="281410" y="117205"/>
                </a:lnTo>
                <a:lnTo>
                  <a:pt x="282441" y="116228"/>
                </a:lnTo>
                <a:lnTo>
                  <a:pt x="282441" y="117205"/>
                </a:lnTo>
                <a:lnTo>
                  <a:pt x="283472" y="117205"/>
                </a:lnTo>
                <a:lnTo>
                  <a:pt x="284503" y="117205"/>
                </a:lnTo>
                <a:lnTo>
                  <a:pt x="284503" y="116228"/>
                </a:lnTo>
                <a:lnTo>
                  <a:pt x="285534" y="117205"/>
                </a:lnTo>
                <a:lnTo>
                  <a:pt x="285534" y="116228"/>
                </a:lnTo>
                <a:lnTo>
                  <a:pt x="286564" y="117205"/>
                </a:lnTo>
                <a:lnTo>
                  <a:pt x="287595" y="117205"/>
                </a:lnTo>
                <a:lnTo>
                  <a:pt x="293780" y="117205"/>
                </a:lnTo>
                <a:lnTo>
                  <a:pt x="293780" y="118181"/>
                </a:lnTo>
                <a:lnTo>
                  <a:pt x="294801" y="117205"/>
                </a:lnTo>
                <a:lnTo>
                  <a:pt x="295832" y="117205"/>
                </a:lnTo>
                <a:lnTo>
                  <a:pt x="295832" y="118181"/>
                </a:lnTo>
                <a:lnTo>
                  <a:pt x="296863" y="117205"/>
                </a:lnTo>
                <a:lnTo>
                  <a:pt x="297893" y="118181"/>
                </a:lnTo>
                <a:lnTo>
                  <a:pt x="297893" y="117205"/>
                </a:lnTo>
                <a:lnTo>
                  <a:pt x="298924" y="118181"/>
                </a:lnTo>
                <a:lnTo>
                  <a:pt x="299955" y="118181"/>
                </a:lnTo>
                <a:lnTo>
                  <a:pt x="300986" y="117205"/>
                </a:lnTo>
                <a:lnTo>
                  <a:pt x="300986" y="118181"/>
                </a:lnTo>
                <a:lnTo>
                  <a:pt x="302017" y="118181"/>
                </a:lnTo>
                <a:lnTo>
                  <a:pt x="303048" y="118181"/>
                </a:lnTo>
                <a:lnTo>
                  <a:pt x="304079" y="118181"/>
                </a:lnTo>
                <a:lnTo>
                  <a:pt x="305109" y="117205"/>
                </a:lnTo>
                <a:lnTo>
                  <a:pt x="305109" y="118181"/>
                </a:lnTo>
                <a:lnTo>
                  <a:pt x="306140" y="118181"/>
                </a:lnTo>
                <a:lnTo>
                  <a:pt x="307171" y="118181"/>
                </a:lnTo>
                <a:lnTo>
                  <a:pt x="308202" y="118181"/>
                </a:lnTo>
                <a:lnTo>
                  <a:pt x="309233" y="117205"/>
                </a:lnTo>
                <a:lnTo>
                  <a:pt x="310264" y="118181"/>
                </a:lnTo>
                <a:lnTo>
                  <a:pt x="317469" y="118181"/>
                </a:lnTo>
                <a:lnTo>
                  <a:pt x="318500" y="119157"/>
                </a:lnTo>
                <a:lnTo>
                  <a:pt x="318500" y="118181"/>
                </a:lnTo>
                <a:lnTo>
                  <a:pt x="319531" y="118181"/>
                </a:lnTo>
                <a:lnTo>
                  <a:pt x="320562" y="118181"/>
                </a:lnTo>
                <a:lnTo>
                  <a:pt x="321593" y="119157"/>
                </a:lnTo>
                <a:lnTo>
                  <a:pt x="321593" y="118181"/>
                </a:lnTo>
                <a:lnTo>
                  <a:pt x="322624" y="118181"/>
                </a:lnTo>
                <a:lnTo>
                  <a:pt x="323654" y="118181"/>
                </a:lnTo>
                <a:lnTo>
                  <a:pt x="324685" y="119157"/>
                </a:lnTo>
                <a:lnTo>
                  <a:pt x="324685" y="118181"/>
                </a:lnTo>
                <a:lnTo>
                  <a:pt x="325716" y="118181"/>
                </a:lnTo>
                <a:lnTo>
                  <a:pt x="326747" y="118181"/>
                </a:lnTo>
                <a:lnTo>
                  <a:pt x="326747" y="119157"/>
                </a:lnTo>
                <a:lnTo>
                  <a:pt x="327778" y="119157"/>
                </a:lnTo>
                <a:lnTo>
                  <a:pt x="327778" y="118181"/>
                </a:lnTo>
                <a:lnTo>
                  <a:pt x="328809" y="118181"/>
                </a:lnTo>
                <a:lnTo>
                  <a:pt x="329839" y="118181"/>
                </a:lnTo>
                <a:lnTo>
                  <a:pt x="329839" y="119157"/>
                </a:lnTo>
                <a:lnTo>
                  <a:pt x="330870" y="119157"/>
                </a:lnTo>
                <a:lnTo>
                  <a:pt x="331901" y="119157"/>
                </a:lnTo>
                <a:lnTo>
                  <a:pt x="332932" y="119157"/>
                </a:lnTo>
                <a:lnTo>
                  <a:pt x="332932" y="118181"/>
                </a:lnTo>
                <a:lnTo>
                  <a:pt x="333983" y="118181"/>
                </a:lnTo>
                <a:lnTo>
                  <a:pt x="335014" y="118181"/>
                </a:lnTo>
                <a:lnTo>
                  <a:pt x="336045" y="119157"/>
                </a:lnTo>
                <a:lnTo>
                  <a:pt x="337076" y="118181"/>
                </a:lnTo>
                <a:lnTo>
                  <a:pt x="338107" y="118181"/>
                </a:lnTo>
                <a:lnTo>
                  <a:pt x="339138" y="118181"/>
                </a:lnTo>
                <a:lnTo>
                  <a:pt x="340169" y="119157"/>
                </a:lnTo>
                <a:lnTo>
                  <a:pt x="341199" y="118181"/>
                </a:lnTo>
                <a:lnTo>
                  <a:pt x="342230" y="119157"/>
                </a:lnTo>
                <a:lnTo>
                  <a:pt x="342230" y="118181"/>
                </a:lnTo>
                <a:lnTo>
                  <a:pt x="343261" y="118181"/>
                </a:lnTo>
                <a:lnTo>
                  <a:pt x="344292" y="118181"/>
                </a:lnTo>
                <a:lnTo>
                  <a:pt x="344292" y="119157"/>
                </a:lnTo>
                <a:lnTo>
                  <a:pt x="345323" y="119157"/>
                </a:lnTo>
                <a:lnTo>
                  <a:pt x="346343" y="119157"/>
                </a:lnTo>
                <a:lnTo>
                  <a:pt x="346343" y="118181"/>
                </a:lnTo>
                <a:lnTo>
                  <a:pt x="347374" y="118181"/>
                </a:lnTo>
                <a:lnTo>
                  <a:pt x="347374" y="119157"/>
                </a:lnTo>
                <a:lnTo>
                  <a:pt x="348405" y="118181"/>
                </a:lnTo>
                <a:lnTo>
                  <a:pt x="348405" y="119157"/>
                </a:lnTo>
                <a:lnTo>
                  <a:pt x="349436" y="119157"/>
                </a:lnTo>
                <a:lnTo>
                  <a:pt x="349436" y="118181"/>
                </a:lnTo>
                <a:lnTo>
                  <a:pt x="350467" y="118181"/>
                </a:lnTo>
                <a:lnTo>
                  <a:pt x="350467" y="119157"/>
                </a:lnTo>
                <a:lnTo>
                  <a:pt x="351498" y="118181"/>
                </a:lnTo>
                <a:lnTo>
                  <a:pt x="351498" y="119157"/>
                </a:lnTo>
                <a:lnTo>
                  <a:pt x="352528" y="119157"/>
                </a:lnTo>
                <a:lnTo>
                  <a:pt x="353559" y="119157"/>
                </a:lnTo>
                <a:lnTo>
                  <a:pt x="354590" y="118181"/>
                </a:lnTo>
                <a:lnTo>
                  <a:pt x="354590" y="119157"/>
                </a:lnTo>
                <a:lnTo>
                  <a:pt x="355621" y="118181"/>
                </a:lnTo>
                <a:lnTo>
                  <a:pt x="356652" y="119157"/>
                </a:lnTo>
                <a:lnTo>
                  <a:pt x="357683" y="119157"/>
                </a:lnTo>
                <a:lnTo>
                  <a:pt x="357683" y="118181"/>
                </a:lnTo>
                <a:lnTo>
                  <a:pt x="358713" y="119157"/>
                </a:lnTo>
                <a:lnTo>
                  <a:pt x="359744" y="119157"/>
                </a:lnTo>
                <a:lnTo>
                  <a:pt x="360775" y="118181"/>
                </a:lnTo>
                <a:lnTo>
                  <a:pt x="360775" y="119157"/>
                </a:lnTo>
                <a:lnTo>
                  <a:pt x="361806" y="119157"/>
                </a:lnTo>
                <a:lnTo>
                  <a:pt x="362837" y="119157"/>
                </a:lnTo>
                <a:lnTo>
                  <a:pt x="363868" y="119157"/>
                </a:lnTo>
                <a:lnTo>
                  <a:pt x="364899" y="120133"/>
                </a:lnTo>
                <a:lnTo>
                  <a:pt x="364899" y="119157"/>
                </a:lnTo>
                <a:lnTo>
                  <a:pt x="365929" y="119157"/>
                </a:lnTo>
                <a:lnTo>
                  <a:pt x="366960" y="119157"/>
                </a:lnTo>
                <a:lnTo>
                  <a:pt x="367981" y="119157"/>
                </a:lnTo>
                <a:lnTo>
                  <a:pt x="369012" y="119157"/>
                </a:lnTo>
                <a:lnTo>
                  <a:pt x="369012" y="118181"/>
                </a:lnTo>
                <a:lnTo>
                  <a:pt x="370042" y="119157"/>
                </a:lnTo>
                <a:lnTo>
                  <a:pt x="371073" y="119157"/>
                </a:lnTo>
                <a:lnTo>
                  <a:pt x="372104" y="119157"/>
                </a:lnTo>
                <a:lnTo>
                  <a:pt x="373135" y="119157"/>
                </a:lnTo>
                <a:lnTo>
                  <a:pt x="373135" y="120133"/>
                </a:lnTo>
                <a:lnTo>
                  <a:pt x="374166" y="118181"/>
                </a:lnTo>
                <a:lnTo>
                  <a:pt x="374166" y="119157"/>
                </a:lnTo>
                <a:lnTo>
                  <a:pt x="375197" y="119157"/>
                </a:lnTo>
                <a:lnTo>
                  <a:pt x="376228" y="118181"/>
                </a:lnTo>
                <a:lnTo>
                  <a:pt x="376228" y="120133"/>
                </a:lnTo>
                <a:lnTo>
                  <a:pt x="377258" y="118181"/>
                </a:lnTo>
                <a:lnTo>
                  <a:pt x="377258" y="119157"/>
                </a:lnTo>
                <a:lnTo>
                  <a:pt x="378289" y="119157"/>
                </a:lnTo>
                <a:lnTo>
                  <a:pt x="379320" y="119157"/>
                </a:lnTo>
                <a:lnTo>
                  <a:pt x="380351" y="119157"/>
                </a:lnTo>
                <a:lnTo>
                  <a:pt x="381382" y="118181"/>
                </a:lnTo>
                <a:lnTo>
                  <a:pt x="381382" y="119157"/>
                </a:lnTo>
                <a:lnTo>
                  <a:pt x="382413" y="119157"/>
                </a:lnTo>
                <a:lnTo>
                  <a:pt x="383443" y="119157"/>
                </a:lnTo>
                <a:lnTo>
                  <a:pt x="384474" y="119157"/>
                </a:lnTo>
                <a:lnTo>
                  <a:pt x="385505" y="120133"/>
                </a:lnTo>
                <a:lnTo>
                  <a:pt x="386536" y="119157"/>
                </a:lnTo>
                <a:lnTo>
                  <a:pt x="386536" y="118181"/>
                </a:lnTo>
                <a:lnTo>
                  <a:pt x="387567" y="119157"/>
                </a:lnTo>
                <a:lnTo>
                  <a:pt x="388587" y="120133"/>
                </a:lnTo>
                <a:lnTo>
                  <a:pt x="388587" y="119157"/>
                </a:lnTo>
                <a:lnTo>
                  <a:pt x="395803" y="119157"/>
                </a:lnTo>
                <a:lnTo>
                  <a:pt x="395803" y="118181"/>
                </a:lnTo>
                <a:lnTo>
                  <a:pt x="396834" y="119157"/>
                </a:lnTo>
                <a:lnTo>
                  <a:pt x="397865" y="119157"/>
                </a:lnTo>
                <a:lnTo>
                  <a:pt x="397865" y="118181"/>
                </a:lnTo>
                <a:lnTo>
                  <a:pt x="398896" y="119157"/>
                </a:lnTo>
                <a:lnTo>
                  <a:pt x="399947" y="119157"/>
                </a:lnTo>
                <a:lnTo>
                  <a:pt x="400978" y="118181"/>
                </a:lnTo>
                <a:lnTo>
                  <a:pt x="402009" y="118181"/>
                </a:lnTo>
                <a:lnTo>
                  <a:pt x="402009" y="119157"/>
                </a:lnTo>
                <a:lnTo>
                  <a:pt x="403040" y="118181"/>
                </a:lnTo>
                <a:lnTo>
                  <a:pt x="403040" y="119157"/>
                </a:lnTo>
                <a:lnTo>
                  <a:pt x="404071" y="119157"/>
                </a:lnTo>
                <a:lnTo>
                  <a:pt x="405102" y="118181"/>
                </a:lnTo>
                <a:lnTo>
                  <a:pt x="406132" y="118181"/>
                </a:lnTo>
                <a:lnTo>
                  <a:pt x="406132" y="119157"/>
                </a:lnTo>
                <a:lnTo>
                  <a:pt x="407163" y="119157"/>
                </a:lnTo>
                <a:lnTo>
                  <a:pt x="408194" y="119157"/>
                </a:lnTo>
                <a:lnTo>
                  <a:pt x="408194" y="118181"/>
                </a:lnTo>
                <a:lnTo>
                  <a:pt x="409225" y="119157"/>
                </a:lnTo>
                <a:lnTo>
                  <a:pt x="410256" y="119157"/>
                </a:lnTo>
                <a:lnTo>
                  <a:pt x="411287" y="118181"/>
                </a:lnTo>
                <a:lnTo>
                  <a:pt x="411287" y="119157"/>
                </a:lnTo>
                <a:lnTo>
                  <a:pt x="412317" y="118181"/>
                </a:lnTo>
                <a:lnTo>
                  <a:pt x="413348" y="119157"/>
                </a:lnTo>
                <a:lnTo>
                  <a:pt x="414379" y="119157"/>
                </a:lnTo>
                <a:lnTo>
                  <a:pt x="415410" y="119157"/>
                </a:lnTo>
                <a:lnTo>
                  <a:pt x="415410" y="118181"/>
                </a:lnTo>
                <a:lnTo>
                  <a:pt x="416441" y="119157"/>
                </a:lnTo>
                <a:lnTo>
                  <a:pt x="417472" y="118181"/>
                </a:lnTo>
                <a:lnTo>
                  <a:pt x="418503" y="119157"/>
                </a:lnTo>
                <a:lnTo>
                  <a:pt x="419523" y="119157"/>
                </a:lnTo>
                <a:lnTo>
                  <a:pt x="419523" y="118181"/>
                </a:lnTo>
                <a:lnTo>
                  <a:pt x="420554" y="119157"/>
                </a:lnTo>
                <a:lnTo>
                  <a:pt x="421585" y="119157"/>
                </a:lnTo>
                <a:lnTo>
                  <a:pt x="422616" y="118181"/>
                </a:lnTo>
                <a:lnTo>
                  <a:pt x="422616" y="119157"/>
                </a:lnTo>
                <a:lnTo>
                  <a:pt x="423646" y="119157"/>
                </a:lnTo>
                <a:lnTo>
                  <a:pt x="423646" y="118181"/>
                </a:lnTo>
                <a:lnTo>
                  <a:pt x="424677" y="119157"/>
                </a:lnTo>
                <a:lnTo>
                  <a:pt x="424677" y="118181"/>
                </a:lnTo>
                <a:lnTo>
                  <a:pt x="425708" y="119157"/>
                </a:lnTo>
                <a:lnTo>
                  <a:pt x="426739" y="119157"/>
                </a:lnTo>
                <a:lnTo>
                  <a:pt x="427770" y="119157"/>
                </a:lnTo>
                <a:lnTo>
                  <a:pt x="427770" y="118181"/>
                </a:lnTo>
                <a:lnTo>
                  <a:pt x="428801" y="119157"/>
                </a:lnTo>
                <a:lnTo>
                  <a:pt x="429832" y="119157"/>
                </a:lnTo>
                <a:lnTo>
                  <a:pt x="430862" y="119157"/>
                </a:lnTo>
                <a:lnTo>
                  <a:pt x="430862" y="118181"/>
                </a:lnTo>
                <a:lnTo>
                  <a:pt x="431893" y="118181"/>
                </a:lnTo>
                <a:lnTo>
                  <a:pt x="432924" y="119157"/>
                </a:lnTo>
                <a:lnTo>
                  <a:pt x="433955" y="119157"/>
                </a:lnTo>
                <a:lnTo>
                  <a:pt x="434986" y="119157"/>
                </a:lnTo>
                <a:lnTo>
                  <a:pt x="434986" y="118181"/>
                </a:lnTo>
                <a:lnTo>
                  <a:pt x="436017" y="119157"/>
                </a:lnTo>
                <a:lnTo>
                  <a:pt x="437047" y="118181"/>
                </a:lnTo>
                <a:lnTo>
                  <a:pt x="438078" y="118181"/>
                </a:lnTo>
                <a:lnTo>
                  <a:pt x="439109" y="118181"/>
                </a:lnTo>
                <a:lnTo>
                  <a:pt x="440140" y="118181"/>
                </a:lnTo>
                <a:lnTo>
                  <a:pt x="441161" y="118181"/>
                </a:lnTo>
                <a:lnTo>
                  <a:pt x="442191" y="118181"/>
                </a:lnTo>
                <a:lnTo>
                  <a:pt x="443222" y="118181"/>
                </a:lnTo>
                <a:lnTo>
                  <a:pt x="443222" y="119157"/>
                </a:lnTo>
                <a:lnTo>
                  <a:pt x="444253" y="118181"/>
                </a:lnTo>
                <a:lnTo>
                  <a:pt x="445284" y="119157"/>
                </a:lnTo>
                <a:lnTo>
                  <a:pt x="445284" y="118181"/>
                </a:lnTo>
                <a:lnTo>
                  <a:pt x="446315" y="118181"/>
                </a:lnTo>
                <a:lnTo>
                  <a:pt x="446315" y="119157"/>
                </a:lnTo>
                <a:lnTo>
                  <a:pt x="447346" y="118181"/>
                </a:lnTo>
                <a:lnTo>
                  <a:pt x="448376" y="118181"/>
                </a:lnTo>
                <a:lnTo>
                  <a:pt x="449407" y="117205"/>
                </a:lnTo>
                <a:lnTo>
                  <a:pt x="449407" y="118181"/>
                </a:lnTo>
                <a:lnTo>
                  <a:pt x="450438" y="119157"/>
                </a:lnTo>
                <a:lnTo>
                  <a:pt x="450438" y="118181"/>
                </a:lnTo>
                <a:lnTo>
                  <a:pt x="451469" y="118181"/>
                </a:lnTo>
                <a:lnTo>
                  <a:pt x="452500" y="118181"/>
                </a:lnTo>
                <a:lnTo>
                  <a:pt x="453531" y="118181"/>
                </a:lnTo>
                <a:lnTo>
                  <a:pt x="454562" y="118181"/>
                </a:lnTo>
                <a:lnTo>
                  <a:pt x="455592" y="118181"/>
                </a:lnTo>
                <a:lnTo>
                  <a:pt x="456623" y="119157"/>
                </a:lnTo>
                <a:lnTo>
                  <a:pt x="456623" y="118181"/>
                </a:lnTo>
                <a:lnTo>
                  <a:pt x="457654" y="118181"/>
                </a:lnTo>
                <a:lnTo>
                  <a:pt x="458685" y="118181"/>
                </a:lnTo>
                <a:lnTo>
                  <a:pt x="459716" y="118181"/>
                </a:lnTo>
                <a:lnTo>
                  <a:pt x="459716" y="117205"/>
                </a:lnTo>
                <a:lnTo>
                  <a:pt x="460747" y="118181"/>
                </a:lnTo>
                <a:lnTo>
                  <a:pt x="461767" y="118181"/>
                </a:lnTo>
                <a:lnTo>
                  <a:pt x="462798" y="118181"/>
                </a:lnTo>
                <a:lnTo>
                  <a:pt x="463829" y="118181"/>
                </a:lnTo>
                <a:lnTo>
                  <a:pt x="464860" y="118181"/>
                </a:lnTo>
                <a:lnTo>
                  <a:pt x="465921" y="117205"/>
                </a:lnTo>
                <a:lnTo>
                  <a:pt x="466952" y="118181"/>
                </a:lnTo>
                <a:lnTo>
                  <a:pt x="467983" y="118181"/>
                </a:lnTo>
                <a:lnTo>
                  <a:pt x="469014" y="118181"/>
                </a:lnTo>
                <a:lnTo>
                  <a:pt x="469014" y="117205"/>
                </a:lnTo>
                <a:lnTo>
                  <a:pt x="470045" y="118181"/>
                </a:lnTo>
                <a:lnTo>
                  <a:pt x="470045" y="117205"/>
                </a:lnTo>
                <a:lnTo>
                  <a:pt x="471076" y="118181"/>
                </a:lnTo>
                <a:lnTo>
                  <a:pt x="472096" y="117205"/>
                </a:lnTo>
                <a:lnTo>
                  <a:pt x="472096" y="118181"/>
                </a:lnTo>
                <a:lnTo>
                  <a:pt x="473127" y="117205"/>
                </a:lnTo>
                <a:lnTo>
                  <a:pt x="474158" y="117205"/>
                </a:lnTo>
                <a:lnTo>
                  <a:pt x="475189" y="118181"/>
                </a:lnTo>
                <a:lnTo>
                  <a:pt x="475189" y="117205"/>
                </a:lnTo>
                <a:lnTo>
                  <a:pt x="476220" y="118181"/>
                </a:lnTo>
                <a:lnTo>
                  <a:pt x="476220" y="117205"/>
                </a:lnTo>
                <a:lnTo>
                  <a:pt x="477250" y="117205"/>
                </a:lnTo>
                <a:lnTo>
                  <a:pt x="478281" y="116228"/>
                </a:lnTo>
                <a:lnTo>
                  <a:pt x="478281" y="117205"/>
                </a:lnTo>
                <a:lnTo>
                  <a:pt x="479312" y="117205"/>
                </a:lnTo>
                <a:lnTo>
                  <a:pt x="480343" y="118181"/>
                </a:lnTo>
                <a:lnTo>
                  <a:pt x="480343" y="117205"/>
                </a:lnTo>
                <a:lnTo>
                  <a:pt x="481374" y="116228"/>
                </a:lnTo>
                <a:lnTo>
                  <a:pt x="481374" y="117205"/>
                </a:lnTo>
                <a:lnTo>
                  <a:pt x="482405" y="116228"/>
                </a:lnTo>
                <a:lnTo>
                  <a:pt x="483436" y="117205"/>
                </a:lnTo>
                <a:lnTo>
                  <a:pt x="483436" y="116228"/>
                </a:lnTo>
                <a:lnTo>
                  <a:pt x="484466" y="117205"/>
                </a:lnTo>
                <a:lnTo>
                  <a:pt x="485497" y="116228"/>
                </a:lnTo>
                <a:lnTo>
                  <a:pt x="486528" y="116228"/>
                </a:lnTo>
                <a:lnTo>
                  <a:pt x="487559" y="116228"/>
                </a:lnTo>
                <a:lnTo>
                  <a:pt x="488590" y="117205"/>
                </a:lnTo>
                <a:lnTo>
                  <a:pt x="488590" y="116228"/>
                </a:lnTo>
                <a:lnTo>
                  <a:pt x="489621" y="116228"/>
                </a:lnTo>
                <a:lnTo>
                  <a:pt x="490651" y="116228"/>
                </a:lnTo>
                <a:lnTo>
                  <a:pt x="491682" y="116228"/>
                </a:lnTo>
                <a:lnTo>
                  <a:pt x="492713" y="116228"/>
                </a:lnTo>
                <a:lnTo>
                  <a:pt x="493734" y="116228"/>
                </a:lnTo>
                <a:lnTo>
                  <a:pt x="493734" y="115252"/>
                </a:lnTo>
                <a:lnTo>
                  <a:pt x="494765" y="115252"/>
                </a:lnTo>
                <a:lnTo>
                  <a:pt x="495795" y="115252"/>
                </a:lnTo>
                <a:lnTo>
                  <a:pt x="495795" y="116228"/>
                </a:lnTo>
                <a:lnTo>
                  <a:pt x="496826" y="115252"/>
                </a:lnTo>
                <a:lnTo>
                  <a:pt x="497857" y="115252"/>
                </a:lnTo>
                <a:lnTo>
                  <a:pt x="498888" y="115252"/>
                </a:lnTo>
                <a:lnTo>
                  <a:pt x="498888" y="114276"/>
                </a:lnTo>
                <a:lnTo>
                  <a:pt x="499919" y="115252"/>
                </a:lnTo>
                <a:lnTo>
                  <a:pt x="499919" y="114276"/>
                </a:lnTo>
                <a:lnTo>
                  <a:pt x="500950" y="115252"/>
                </a:lnTo>
                <a:lnTo>
                  <a:pt x="500950" y="114276"/>
                </a:lnTo>
                <a:lnTo>
                  <a:pt x="501980" y="114276"/>
                </a:lnTo>
                <a:lnTo>
                  <a:pt x="503011" y="114276"/>
                </a:lnTo>
                <a:lnTo>
                  <a:pt x="504042" y="114276"/>
                </a:lnTo>
                <a:lnTo>
                  <a:pt x="504042" y="113299"/>
                </a:lnTo>
                <a:lnTo>
                  <a:pt x="505073" y="113299"/>
                </a:lnTo>
                <a:lnTo>
                  <a:pt x="505073" y="114276"/>
                </a:lnTo>
                <a:lnTo>
                  <a:pt x="506104" y="113299"/>
                </a:lnTo>
                <a:lnTo>
                  <a:pt x="507135" y="113299"/>
                </a:lnTo>
                <a:lnTo>
                  <a:pt x="508166" y="113299"/>
                </a:lnTo>
              </a:path>
            </a:pathLst>
          </a:custGeom>
          <a:ln w="3175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8541678" y="2919201"/>
            <a:ext cx="445770" cy="405765"/>
          </a:xfrm>
          <a:custGeom>
            <a:avLst/>
            <a:gdLst/>
            <a:ahLst/>
            <a:cxnLst/>
            <a:rect l="l" t="t" r="r" b="b"/>
            <a:pathLst>
              <a:path w="445770" h="405764">
                <a:moveTo>
                  <a:pt x="0" y="391662"/>
                </a:moveTo>
                <a:lnTo>
                  <a:pt x="1030" y="389710"/>
                </a:lnTo>
                <a:lnTo>
                  <a:pt x="1030" y="391662"/>
                </a:lnTo>
                <a:lnTo>
                  <a:pt x="2061" y="391662"/>
                </a:lnTo>
                <a:lnTo>
                  <a:pt x="2061" y="389710"/>
                </a:lnTo>
                <a:lnTo>
                  <a:pt x="3092" y="390686"/>
                </a:lnTo>
                <a:lnTo>
                  <a:pt x="4123" y="390686"/>
                </a:lnTo>
                <a:lnTo>
                  <a:pt x="5154" y="390686"/>
                </a:lnTo>
                <a:lnTo>
                  <a:pt x="6174" y="389710"/>
                </a:lnTo>
                <a:lnTo>
                  <a:pt x="7205" y="389710"/>
                </a:lnTo>
                <a:lnTo>
                  <a:pt x="8236" y="389710"/>
                </a:lnTo>
                <a:lnTo>
                  <a:pt x="9267" y="388734"/>
                </a:lnTo>
                <a:lnTo>
                  <a:pt x="9267" y="389710"/>
                </a:lnTo>
                <a:lnTo>
                  <a:pt x="10298" y="389710"/>
                </a:lnTo>
                <a:lnTo>
                  <a:pt x="10298" y="387757"/>
                </a:lnTo>
                <a:lnTo>
                  <a:pt x="11329" y="388734"/>
                </a:lnTo>
                <a:lnTo>
                  <a:pt x="11329" y="387757"/>
                </a:lnTo>
                <a:lnTo>
                  <a:pt x="12359" y="388734"/>
                </a:lnTo>
                <a:lnTo>
                  <a:pt x="12359" y="389710"/>
                </a:lnTo>
                <a:lnTo>
                  <a:pt x="13390" y="388734"/>
                </a:lnTo>
                <a:lnTo>
                  <a:pt x="14421" y="387757"/>
                </a:lnTo>
                <a:lnTo>
                  <a:pt x="14421" y="388734"/>
                </a:lnTo>
                <a:lnTo>
                  <a:pt x="15452" y="387757"/>
                </a:lnTo>
                <a:lnTo>
                  <a:pt x="15452" y="388734"/>
                </a:lnTo>
                <a:lnTo>
                  <a:pt x="16483" y="387757"/>
                </a:lnTo>
                <a:lnTo>
                  <a:pt x="17514" y="387757"/>
                </a:lnTo>
                <a:lnTo>
                  <a:pt x="18544" y="387757"/>
                </a:lnTo>
                <a:lnTo>
                  <a:pt x="19575" y="387757"/>
                </a:lnTo>
                <a:lnTo>
                  <a:pt x="19575" y="386781"/>
                </a:lnTo>
                <a:lnTo>
                  <a:pt x="20606" y="387757"/>
                </a:lnTo>
                <a:lnTo>
                  <a:pt x="20606" y="386781"/>
                </a:lnTo>
                <a:lnTo>
                  <a:pt x="21637" y="386781"/>
                </a:lnTo>
                <a:lnTo>
                  <a:pt x="22668" y="386781"/>
                </a:lnTo>
                <a:lnTo>
                  <a:pt x="22668" y="385805"/>
                </a:lnTo>
                <a:lnTo>
                  <a:pt x="23719" y="385805"/>
                </a:lnTo>
                <a:lnTo>
                  <a:pt x="24750" y="385805"/>
                </a:lnTo>
                <a:lnTo>
                  <a:pt x="24750" y="386781"/>
                </a:lnTo>
                <a:lnTo>
                  <a:pt x="25781" y="385805"/>
                </a:lnTo>
                <a:lnTo>
                  <a:pt x="25781" y="386781"/>
                </a:lnTo>
                <a:lnTo>
                  <a:pt x="26812" y="385805"/>
                </a:lnTo>
                <a:lnTo>
                  <a:pt x="27843" y="384828"/>
                </a:lnTo>
                <a:lnTo>
                  <a:pt x="27843" y="383852"/>
                </a:lnTo>
                <a:lnTo>
                  <a:pt x="28874" y="378971"/>
                </a:lnTo>
                <a:lnTo>
                  <a:pt x="28874" y="377994"/>
                </a:lnTo>
                <a:lnTo>
                  <a:pt x="29904" y="381899"/>
                </a:lnTo>
                <a:lnTo>
                  <a:pt x="29904" y="383852"/>
                </a:lnTo>
                <a:lnTo>
                  <a:pt x="30935" y="384828"/>
                </a:lnTo>
                <a:lnTo>
                  <a:pt x="31966" y="384828"/>
                </a:lnTo>
                <a:lnTo>
                  <a:pt x="31966" y="383852"/>
                </a:lnTo>
                <a:lnTo>
                  <a:pt x="32997" y="383852"/>
                </a:lnTo>
                <a:lnTo>
                  <a:pt x="32997" y="384828"/>
                </a:lnTo>
                <a:lnTo>
                  <a:pt x="34028" y="383852"/>
                </a:lnTo>
                <a:lnTo>
                  <a:pt x="34028" y="382876"/>
                </a:lnTo>
                <a:lnTo>
                  <a:pt x="35059" y="383852"/>
                </a:lnTo>
                <a:lnTo>
                  <a:pt x="35059" y="382876"/>
                </a:lnTo>
                <a:lnTo>
                  <a:pt x="36089" y="382876"/>
                </a:lnTo>
                <a:lnTo>
                  <a:pt x="37110" y="381899"/>
                </a:lnTo>
                <a:lnTo>
                  <a:pt x="37110" y="380923"/>
                </a:lnTo>
                <a:lnTo>
                  <a:pt x="38141" y="381899"/>
                </a:lnTo>
                <a:lnTo>
                  <a:pt x="38141" y="380923"/>
                </a:lnTo>
                <a:lnTo>
                  <a:pt x="39172" y="380923"/>
                </a:lnTo>
                <a:lnTo>
                  <a:pt x="39172" y="379947"/>
                </a:lnTo>
                <a:lnTo>
                  <a:pt x="40203" y="378971"/>
                </a:lnTo>
                <a:lnTo>
                  <a:pt x="40203" y="379947"/>
                </a:lnTo>
                <a:lnTo>
                  <a:pt x="41233" y="379947"/>
                </a:lnTo>
                <a:lnTo>
                  <a:pt x="41233" y="378971"/>
                </a:lnTo>
                <a:lnTo>
                  <a:pt x="42264" y="377994"/>
                </a:lnTo>
                <a:lnTo>
                  <a:pt x="43295" y="377018"/>
                </a:lnTo>
                <a:lnTo>
                  <a:pt x="43295" y="376042"/>
                </a:lnTo>
                <a:lnTo>
                  <a:pt x="44326" y="377018"/>
                </a:lnTo>
                <a:lnTo>
                  <a:pt x="44326" y="375065"/>
                </a:lnTo>
                <a:lnTo>
                  <a:pt x="45357" y="376042"/>
                </a:lnTo>
                <a:lnTo>
                  <a:pt x="45357" y="375065"/>
                </a:lnTo>
                <a:lnTo>
                  <a:pt x="46388" y="375065"/>
                </a:lnTo>
                <a:lnTo>
                  <a:pt x="47418" y="374089"/>
                </a:lnTo>
                <a:lnTo>
                  <a:pt x="47418" y="373113"/>
                </a:lnTo>
                <a:lnTo>
                  <a:pt x="48449" y="373113"/>
                </a:lnTo>
                <a:lnTo>
                  <a:pt x="48449" y="374089"/>
                </a:lnTo>
                <a:lnTo>
                  <a:pt x="49480" y="372117"/>
                </a:lnTo>
                <a:lnTo>
                  <a:pt x="50511" y="372117"/>
                </a:lnTo>
                <a:lnTo>
                  <a:pt x="51542" y="372117"/>
                </a:lnTo>
                <a:lnTo>
                  <a:pt x="52573" y="372117"/>
                </a:lnTo>
                <a:lnTo>
                  <a:pt x="52573" y="371141"/>
                </a:lnTo>
                <a:lnTo>
                  <a:pt x="53604" y="371141"/>
                </a:lnTo>
                <a:lnTo>
                  <a:pt x="54634" y="370164"/>
                </a:lnTo>
                <a:lnTo>
                  <a:pt x="54634" y="371141"/>
                </a:lnTo>
                <a:lnTo>
                  <a:pt x="55665" y="371141"/>
                </a:lnTo>
                <a:lnTo>
                  <a:pt x="55665" y="370164"/>
                </a:lnTo>
                <a:lnTo>
                  <a:pt x="56696" y="369188"/>
                </a:lnTo>
                <a:lnTo>
                  <a:pt x="57727" y="371141"/>
                </a:lnTo>
                <a:lnTo>
                  <a:pt x="57727" y="370164"/>
                </a:lnTo>
                <a:lnTo>
                  <a:pt x="58747" y="369188"/>
                </a:lnTo>
                <a:lnTo>
                  <a:pt x="59778" y="369188"/>
                </a:lnTo>
                <a:lnTo>
                  <a:pt x="59778" y="368212"/>
                </a:lnTo>
                <a:lnTo>
                  <a:pt x="60809" y="370164"/>
                </a:lnTo>
                <a:lnTo>
                  <a:pt x="60809" y="369188"/>
                </a:lnTo>
                <a:lnTo>
                  <a:pt x="61840" y="368212"/>
                </a:lnTo>
                <a:lnTo>
                  <a:pt x="62871" y="367235"/>
                </a:lnTo>
                <a:lnTo>
                  <a:pt x="62871" y="368212"/>
                </a:lnTo>
                <a:lnTo>
                  <a:pt x="63902" y="368212"/>
                </a:lnTo>
                <a:lnTo>
                  <a:pt x="64933" y="367235"/>
                </a:lnTo>
                <a:lnTo>
                  <a:pt x="64933" y="366259"/>
                </a:lnTo>
                <a:lnTo>
                  <a:pt x="65963" y="366259"/>
                </a:lnTo>
                <a:lnTo>
                  <a:pt x="66994" y="365283"/>
                </a:lnTo>
                <a:lnTo>
                  <a:pt x="68025" y="365283"/>
                </a:lnTo>
                <a:lnTo>
                  <a:pt x="69056" y="364306"/>
                </a:lnTo>
                <a:lnTo>
                  <a:pt x="70087" y="363330"/>
                </a:lnTo>
                <a:lnTo>
                  <a:pt x="71118" y="363330"/>
                </a:lnTo>
                <a:lnTo>
                  <a:pt x="71118" y="362354"/>
                </a:lnTo>
                <a:lnTo>
                  <a:pt x="72148" y="363330"/>
                </a:lnTo>
                <a:lnTo>
                  <a:pt x="72148" y="362354"/>
                </a:lnTo>
                <a:lnTo>
                  <a:pt x="73179" y="361378"/>
                </a:lnTo>
                <a:lnTo>
                  <a:pt x="74210" y="361378"/>
                </a:lnTo>
                <a:lnTo>
                  <a:pt x="74210" y="359425"/>
                </a:lnTo>
                <a:lnTo>
                  <a:pt x="75241" y="359425"/>
                </a:lnTo>
                <a:lnTo>
                  <a:pt x="75241" y="358449"/>
                </a:lnTo>
                <a:lnTo>
                  <a:pt x="76272" y="357472"/>
                </a:lnTo>
                <a:lnTo>
                  <a:pt x="76272" y="356496"/>
                </a:lnTo>
                <a:lnTo>
                  <a:pt x="77303" y="355520"/>
                </a:lnTo>
                <a:lnTo>
                  <a:pt x="77303" y="354543"/>
                </a:lnTo>
                <a:lnTo>
                  <a:pt x="78334" y="355520"/>
                </a:lnTo>
                <a:lnTo>
                  <a:pt x="78334" y="354543"/>
                </a:lnTo>
                <a:lnTo>
                  <a:pt x="79354" y="354543"/>
                </a:lnTo>
                <a:lnTo>
                  <a:pt x="79354" y="353567"/>
                </a:lnTo>
                <a:lnTo>
                  <a:pt x="79354" y="354543"/>
                </a:lnTo>
                <a:lnTo>
                  <a:pt x="80385" y="352591"/>
                </a:lnTo>
                <a:lnTo>
                  <a:pt x="80385" y="351615"/>
                </a:lnTo>
                <a:lnTo>
                  <a:pt x="81416" y="352591"/>
                </a:lnTo>
                <a:lnTo>
                  <a:pt x="81416" y="350638"/>
                </a:lnTo>
                <a:lnTo>
                  <a:pt x="82447" y="350638"/>
                </a:lnTo>
                <a:lnTo>
                  <a:pt x="82447" y="349662"/>
                </a:lnTo>
                <a:lnTo>
                  <a:pt x="83477" y="348686"/>
                </a:lnTo>
                <a:lnTo>
                  <a:pt x="83477" y="350638"/>
                </a:lnTo>
                <a:lnTo>
                  <a:pt x="84508" y="347709"/>
                </a:lnTo>
                <a:lnTo>
                  <a:pt x="84508" y="348686"/>
                </a:lnTo>
                <a:lnTo>
                  <a:pt x="85539" y="348686"/>
                </a:lnTo>
                <a:lnTo>
                  <a:pt x="85539" y="349662"/>
                </a:lnTo>
                <a:lnTo>
                  <a:pt x="86570" y="347709"/>
                </a:lnTo>
                <a:lnTo>
                  <a:pt x="86570" y="348686"/>
                </a:lnTo>
                <a:lnTo>
                  <a:pt x="87601" y="348686"/>
                </a:lnTo>
                <a:lnTo>
                  <a:pt x="87601" y="347709"/>
                </a:lnTo>
                <a:lnTo>
                  <a:pt x="88632" y="346733"/>
                </a:lnTo>
                <a:lnTo>
                  <a:pt x="88632" y="347709"/>
                </a:lnTo>
                <a:lnTo>
                  <a:pt x="89683" y="345757"/>
                </a:lnTo>
                <a:lnTo>
                  <a:pt x="89683" y="348686"/>
                </a:lnTo>
                <a:lnTo>
                  <a:pt x="90714" y="346733"/>
                </a:lnTo>
                <a:lnTo>
                  <a:pt x="90714" y="347709"/>
                </a:lnTo>
                <a:lnTo>
                  <a:pt x="91745" y="345757"/>
                </a:lnTo>
                <a:lnTo>
                  <a:pt x="91745" y="347709"/>
                </a:lnTo>
                <a:lnTo>
                  <a:pt x="92776" y="346733"/>
                </a:lnTo>
                <a:lnTo>
                  <a:pt x="92776" y="345757"/>
                </a:lnTo>
                <a:lnTo>
                  <a:pt x="93807" y="346733"/>
                </a:lnTo>
                <a:lnTo>
                  <a:pt x="93807" y="347709"/>
                </a:lnTo>
                <a:lnTo>
                  <a:pt x="94837" y="346733"/>
                </a:lnTo>
                <a:lnTo>
                  <a:pt x="94837" y="347709"/>
                </a:lnTo>
                <a:lnTo>
                  <a:pt x="95868" y="345757"/>
                </a:lnTo>
                <a:lnTo>
                  <a:pt x="95868" y="346733"/>
                </a:lnTo>
                <a:lnTo>
                  <a:pt x="96899" y="345757"/>
                </a:lnTo>
                <a:lnTo>
                  <a:pt x="96899" y="343804"/>
                </a:lnTo>
                <a:lnTo>
                  <a:pt x="97930" y="344780"/>
                </a:lnTo>
                <a:lnTo>
                  <a:pt x="97930" y="343804"/>
                </a:lnTo>
                <a:lnTo>
                  <a:pt x="98961" y="344780"/>
                </a:lnTo>
                <a:lnTo>
                  <a:pt x="99992" y="343804"/>
                </a:lnTo>
                <a:lnTo>
                  <a:pt x="101022" y="343804"/>
                </a:lnTo>
                <a:lnTo>
                  <a:pt x="101022" y="342828"/>
                </a:lnTo>
                <a:lnTo>
                  <a:pt x="102053" y="341852"/>
                </a:lnTo>
                <a:lnTo>
                  <a:pt x="102053" y="342828"/>
                </a:lnTo>
                <a:lnTo>
                  <a:pt x="103084" y="342828"/>
                </a:lnTo>
                <a:lnTo>
                  <a:pt x="103084" y="341852"/>
                </a:lnTo>
                <a:lnTo>
                  <a:pt x="104115" y="340875"/>
                </a:lnTo>
                <a:lnTo>
                  <a:pt x="104115" y="341852"/>
                </a:lnTo>
                <a:lnTo>
                  <a:pt x="105146" y="340875"/>
                </a:lnTo>
                <a:lnTo>
                  <a:pt x="106177" y="339899"/>
                </a:lnTo>
                <a:lnTo>
                  <a:pt x="107208" y="338923"/>
                </a:lnTo>
                <a:lnTo>
                  <a:pt x="107208" y="336970"/>
                </a:lnTo>
                <a:lnTo>
                  <a:pt x="108238" y="337946"/>
                </a:lnTo>
                <a:lnTo>
                  <a:pt x="108238" y="336970"/>
                </a:lnTo>
                <a:lnTo>
                  <a:pt x="109269" y="335017"/>
                </a:lnTo>
                <a:lnTo>
                  <a:pt x="109269" y="336970"/>
                </a:lnTo>
                <a:lnTo>
                  <a:pt x="110290" y="334041"/>
                </a:lnTo>
                <a:lnTo>
                  <a:pt x="111321" y="334041"/>
                </a:lnTo>
                <a:lnTo>
                  <a:pt x="112351" y="332089"/>
                </a:lnTo>
                <a:lnTo>
                  <a:pt x="113382" y="330136"/>
                </a:lnTo>
                <a:lnTo>
                  <a:pt x="113382" y="329160"/>
                </a:lnTo>
                <a:lnTo>
                  <a:pt x="114413" y="327207"/>
                </a:lnTo>
                <a:lnTo>
                  <a:pt x="114413" y="326231"/>
                </a:lnTo>
                <a:lnTo>
                  <a:pt x="115444" y="327207"/>
                </a:lnTo>
                <a:lnTo>
                  <a:pt x="115444" y="323302"/>
                </a:lnTo>
                <a:lnTo>
                  <a:pt x="116475" y="325254"/>
                </a:lnTo>
                <a:lnTo>
                  <a:pt x="116475" y="323302"/>
                </a:lnTo>
                <a:lnTo>
                  <a:pt x="117506" y="321349"/>
                </a:lnTo>
                <a:lnTo>
                  <a:pt x="117506" y="319397"/>
                </a:lnTo>
                <a:lnTo>
                  <a:pt x="118537" y="319397"/>
                </a:lnTo>
                <a:lnTo>
                  <a:pt x="118537" y="318420"/>
                </a:lnTo>
                <a:lnTo>
                  <a:pt x="119567" y="316468"/>
                </a:lnTo>
                <a:lnTo>
                  <a:pt x="119567" y="315491"/>
                </a:lnTo>
                <a:lnTo>
                  <a:pt x="120598" y="314515"/>
                </a:lnTo>
                <a:lnTo>
                  <a:pt x="120598" y="311557"/>
                </a:lnTo>
                <a:lnTo>
                  <a:pt x="121629" y="310581"/>
                </a:lnTo>
                <a:lnTo>
                  <a:pt x="121629" y="307652"/>
                </a:lnTo>
                <a:lnTo>
                  <a:pt x="122660" y="305699"/>
                </a:lnTo>
                <a:lnTo>
                  <a:pt x="122660" y="303746"/>
                </a:lnTo>
                <a:lnTo>
                  <a:pt x="123691" y="302770"/>
                </a:lnTo>
                <a:lnTo>
                  <a:pt x="123691" y="297889"/>
                </a:lnTo>
                <a:lnTo>
                  <a:pt x="123691" y="296912"/>
                </a:lnTo>
                <a:lnTo>
                  <a:pt x="124722" y="293983"/>
                </a:lnTo>
                <a:lnTo>
                  <a:pt x="124722" y="291055"/>
                </a:lnTo>
                <a:lnTo>
                  <a:pt x="125752" y="287149"/>
                </a:lnTo>
                <a:lnTo>
                  <a:pt x="125752" y="288126"/>
                </a:lnTo>
                <a:lnTo>
                  <a:pt x="126783" y="283244"/>
                </a:lnTo>
                <a:lnTo>
                  <a:pt x="126783" y="278363"/>
                </a:lnTo>
                <a:lnTo>
                  <a:pt x="127814" y="275434"/>
                </a:lnTo>
                <a:lnTo>
                  <a:pt x="127814" y="270552"/>
                </a:lnTo>
                <a:lnTo>
                  <a:pt x="128845" y="268600"/>
                </a:lnTo>
                <a:lnTo>
                  <a:pt x="128845" y="261766"/>
                </a:lnTo>
                <a:lnTo>
                  <a:pt x="129876" y="255908"/>
                </a:lnTo>
                <a:lnTo>
                  <a:pt x="129876" y="252959"/>
                </a:lnTo>
                <a:lnTo>
                  <a:pt x="130907" y="247101"/>
                </a:lnTo>
                <a:lnTo>
                  <a:pt x="130907" y="241244"/>
                </a:lnTo>
                <a:lnTo>
                  <a:pt x="131927" y="234410"/>
                </a:lnTo>
                <a:lnTo>
                  <a:pt x="131927" y="231481"/>
                </a:lnTo>
                <a:lnTo>
                  <a:pt x="132958" y="224647"/>
                </a:lnTo>
                <a:lnTo>
                  <a:pt x="132958" y="218789"/>
                </a:lnTo>
                <a:lnTo>
                  <a:pt x="133989" y="207073"/>
                </a:lnTo>
                <a:lnTo>
                  <a:pt x="133989" y="203168"/>
                </a:lnTo>
                <a:lnTo>
                  <a:pt x="135020" y="195328"/>
                </a:lnTo>
                <a:lnTo>
                  <a:pt x="135020" y="186541"/>
                </a:lnTo>
                <a:lnTo>
                  <a:pt x="136051" y="176778"/>
                </a:lnTo>
                <a:lnTo>
                  <a:pt x="136051" y="171897"/>
                </a:lnTo>
                <a:lnTo>
                  <a:pt x="137081" y="161158"/>
                </a:lnTo>
                <a:lnTo>
                  <a:pt x="137081" y="156276"/>
                </a:lnTo>
                <a:lnTo>
                  <a:pt x="138112" y="148466"/>
                </a:lnTo>
                <a:lnTo>
                  <a:pt x="138112" y="139679"/>
                </a:lnTo>
                <a:lnTo>
                  <a:pt x="139143" y="133802"/>
                </a:lnTo>
                <a:lnTo>
                  <a:pt x="139143" y="120133"/>
                </a:lnTo>
                <a:lnTo>
                  <a:pt x="140174" y="114276"/>
                </a:lnTo>
                <a:lnTo>
                  <a:pt x="140174" y="107442"/>
                </a:lnTo>
                <a:lnTo>
                  <a:pt x="141205" y="98655"/>
                </a:lnTo>
                <a:lnTo>
                  <a:pt x="141205" y="91821"/>
                </a:lnTo>
                <a:lnTo>
                  <a:pt x="142236" y="82058"/>
                </a:lnTo>
                <a:lnTo>
                  <a:pt x="142236" y="75194"/>
                </a:lnTo>
                <a:lnTo>
                  <a:pt x="143267" y="68360"/>
                </a:lnTo>
                <a:lnTo>
                  <a:pt x="143267" y="61526"/>
                </a:lnTo>
                <a:lnTo>
                  <a:pt x="144297" y="61526"/>
                </a:lnTo>
                <a:lnTo>
                  <a:pt x="144297" y="48834"/>
                </a:lnTo>
                <a:lnTo>
                  <a:pt x="145328" y="44929"/>
                </a:lnTo>
                <a:lnTo>
                  <a:pt x="145328" y="41024"/>
                </a:lnTo>
                <a:lnTo>
                  <a:pt x="146359" y="42000"/>
                </a:lnTo>
                <a:lnTo>
                  <a:pt x="146359" y="31261"/>
                </a:lnTo>
                <a:lnTo>
                  <a:pt x="146359" y="34190"/>
                </a:lnTo>
                <a:lnTo>
                  <a:pt x="147390" y="28332"/>
                </a:lnTo>
                <a:lnTo>
                  <a:pt x="148421" y="29308"/>
                </a:lnTo>
                <a:lnTo>
                  <a:pt x="148421" y="31261"/>
                </a:lnTo>
                <a:lnTo>
                  <a:pt x="149452" y="29308"/>
                </a:lnTo>
                <a:lnTo>
                  <a:pt x="149452" y="31261"/>
                </a:lnTo>
                <a:lnTo>
                  <a:pt x="150482" y="34190"/>
                </a:lnTo>
                <a:lnTo>
                  <a:pt x="150482" y="0"/>
                </a:lnTo>
                <a:lnTo>
                  <a:pt x="151513" y="36142"/>
                </a:lnTo>
                <a:lnTo>
                  <a:pt x="151513" y="41024"/>
                </a:lnTo>
                <a:lnTo>
                  <a:pt x="152534" y="47858"/>
                </a:lnTo>
                <a:lnTo>
                  <a:pt x="152534" y="51763"/>
                </a:lnTo>
                <a:lnTo>
                  <a:pt x="153565" y="55668"/>
                </a:lnTo>
                <a:lnTo>
                  <a:pt x="153565" y="61526"/>
                </a:lnTo>
                <a:lnTo>
                  <a:pt x="154596" y="67384"/>
                </a:lnTo>
                <a:lnTo>
                  <a:pt x="154596" y="75194"/>
                </a:lnTo>
                <a:lnTo>
                  <a:pt x="155657" y="84010"/>
                </a:lnTo>
                <a:lnTo>
                  <a:pt x="155657" y="87915"/>
                </a:lnTo>
                <a:lnTo>
                  <a:pt x="156688" y="98655"/>
                </a:lnTo>
                <a:lnTo>
                  <a:pt x="156688" y="105489"/>
                </a:lnTo>
                <a:lnTo>
                  <a:pt x="157719" y="115252"/>
                </a:lnTo>
                <a:lnTo>
                  <a:pt x="157719" y="122086"/>
                </a:lnTo>
                <a:lnTo>
                  <a:pt x="158750" y="130873"/>
                </a:lnTo>
                <a:lnTo>
                  <a:pt x="158750" y="137707"/>
                </a:lnTo>
                <a:lnTo>
                  <a:pt x="159781" y="144560"/>
                </a:lnTo>
                <a:lnTo>
                  <a:pt x="159781" y="154324"/>
                </a:lnTo>
                <a:lnTo>
                  <a:pt x="160812" y="163110"/>
                </a:lnTo>
                <a:lnTo>
                  <a:pt x="160812" y="170921"/>
                </a:lnTo>
                <a:lnTo>
                  <a:pt x="161842" y="183613"/>
                </a:lnTo>
                <a:lnTo>
                  <a:pt x="161842" y="186541"/>
                </a:lnTo>
                <a:lnTo>
                  <a:pt x="162863" y="191423"/>
                </a:lnTo>
                <a:lnTo>
                  <a:pt x="162863" y="201215"/>
                </a:lnTo>
                <a:lnTo>
                  <a:pt x="163894" y="212931"/>
                </a:lnTo>
                <a:lnTo>
                  <a:pt x="163894" y="216836"/>
                </a:lnTo>
                <a:lnTo>
                  <a:pt x="164925" y="223670"/>
                </a:lnTo>
                <a:lnTo>
                  <a:pt x="164925" y="227575"/>
                </a:lnTo>
                <a:lnTo>
                  <a:pt x="164925" y="238315"/>
                </a:lnTo>
                <a:lnTo>
                  <a:pt x="165955" y="240267"/>
                </a:lnTo>
                <a:lnTo>
                  <a:pt x="165955" y="246125"/>
                </a:lnTo>
                <a:lnTo>
                  <a:pt x="166986" y="251983"/>
                </a:lnTo>
                <a:lnTo>
                  <a:pt x="166986" y="254912"/>
                </a:lnTo>
                <a:lnTo>
                  <a:pt x="168017" y="258837"/>
                </a:lnTo>
                <a:lnTo>
                  <a:pt x="168017" y="264694"/>
                </a:lnTo>
                <a:lnTo>
                  <a:pt x="169048" y="270552"/>
                </a:lnTo>
                <a:lnTo>
                  <a:pt x="169048" y="274457"/>
                </a:lnTo>
                <a:lnTo>
                  <a:pt x="170079" y="278363"/>
                </a:lnTo>
                <a:lnTo>
                  <a:pt x="170079" y="280315"/>
                </a:lnTo>
                <a:lnTo>
                  <a:pt x="171110" y="285197"/>
                </a:lnTo>
                <a:lnTo>
                  <a:pt x="171110" y="287149"/>
                </a:lnTo>
                <a:lnTo>
                  <a:pt x="172141" y="291055"/>
                </a:lnTo>
                <a:lnTo>
                  <a:pt x="172141" y="294960"/>
                </a:lnTo>
                <a:lnTo>
                  <a:pt x="173171" y="294960"/>
                </a:lnTo>
                <a:lnTo>
                  <a:pt x="173171" y="298865"/>
                </a:lnTo>
                <a:lnTo>
                  <a:pt x="174202" y="300818"/>
                </a:lnTo>
                <a:lnTo>
                  <a:pt x="174202" y="303746"/>
                </a:lnTo>
                <a:lnTo>
                  <a:pt x="175233" y="304723"/>
                </a:lnTo>
                <a:lnTo>
                  <a:pt x="175233" y="307652"/>
                </a:lnTo>
                <a:lnTo>
                  <a:pt x="176264" y="308628"/>
                </a:lnTo>
                <a:lnTo>
                  <a:pt x="176264" y="310581"/>
                </a:lnTo>
                <a:lnTo>
                  <a:pt x="177295" y="314515"/>
                </a:lnTo>
                <a:lnTo>
                  <a:pt x="177295" y="315491"/>
                </a:lnTo>
                <a:lnTo>
                  <a:pt x="178326" y="315491"/>
                </a:lnTo>
                <a:lnTo>
                  <a:pt x="178326" y="316468"/>
                </a:lnTo>
                <a:lnTo>
                  <a:pt x="179356" y="319397"/>
                </a:lnTo>
                <a:lnTo>
                  <a:pt x="179356" y="322326"/>
                </a:lnTo>
                <a:lnTo>
                  <a:pt x="179356" y="323302"/>
                </a:lnTo>
                <a:lnTo>
                  <a:pt x="180387" y="323302"/>
                </a:lnTo>
                <a:lnTo>
                  <a:pt x="181418" y="326231"/>
                </a:lnTo>
                <a:lnTo>
                  <a:pt x="181418" y="328183"/>
                </a:lnTo>
                <a:lnTo>
                  <a:pt x="182449" y="331112"/>
                </a:lnTo>
                <a:lnTo>
                  <a:pt x="183480" y="332089"/>
                </a:lnTo>
                <a:lnTo>
                  <a:pt x="183480" y="333065"/>
                </a:lnTo>
                <a:lnTo>
                  <a:pt x="184500" y="335017"/>
                </a:lnTo>
                <a:lnTo>
                  <a:pt x="184500" y="335994"/>
                </a:lnTo>
                <a:lnTo>
                  <a:pt x="185531" y="338923"/>
                </a:lnTo>
                <a:lnTo>
                  <a:pt x="185531" y="339899"/>
                </a:lnTo>
                <a:lnTo>
                  <a:pt x="186562" y="339899"/>
                </a:lnTo>
                <a:lnTo>
                  <a:pt x="186562" y="343804"/>
                </a:lnTo>
                <a:lnTo>
                  <a:pt x="187593" y="342828"/>
                </a:lnTo>
                <a:lnTo>
                  <a:pt x="187593" y="344780"/>
                </a:lnTo>
                <a:lnTo>
                  <a:pt x="188624" y="345757"/>
                </a:lnTo>
                <a:lnTo>
                  <a:pt x="188624" y="347709"/>
                </a:lnTo>
                <a:lnTo>
                  <a:pt x="189655" y="349662"/>
                </a:lnTo>
                <a:lnTo>
                  <a:pt x="189655" y="351615"/>
                </a:lnTo>
                <a:lnTo>
                  <a:pt x="190685" y="349662"/>
                </a:lnTo>
                <a:lnTo>
                  <a:pt x="190685" y="352591"/>
                </a:lnTo>
                <a:lnTo>
                  <a:pt x="191716" y="352591"/>
                </a:lnTo>
                <a:lnTo>
                  <a:pt x="191716" y="353567"/>
                </a:lnTo>
                <a:lnTo>
                  <a:pt x="192747" y="354543"/>
                </a:lnTo>
                <a:lnTo>
                  <a:pt x="192747" y="358449"/>
                </a:lnTo>
                <a:lnTo>
                  <a:pt x="193778" y="358449"/>
                </a:lnTo>
                <a:lnTo>
                  <a:pt x="193778" y="360401"/>
                </a:lnTo>
                <a:lnTo>
                  <a:pt x="194809" y="362354"/>
                </a:lnTo>
                <a:lnTo>
                  <a:pt x="194809" y="363330"/>
                </a:lnTo>
                <a:lnTo>
                  <a:pt x="195840" y="363330"/>
                </a:lnTo>
                <a:lnTo>
                  <a:pt x="195840" y="365283"/>
                </a:lnTo>
                <a:lnTo>
                  <a:pt x="196871" y="365283"/>
                </a:lnTo>
                <a:lnTo>
                  <a:pt x="196871" y="366259"/>
                </a:lnTo>
                <a:lnTo>
                  <a:pt x="197901" y="366259"/>
                </a:lnTo>
                <a:lnTo>
                  <a:pt x="197901" y="367235"/>
                </a:lnTo>
                <a:lnTo>
                  <a:pt x="198932" y="368212"/>
                </a:lnTo>
                <a:lnTo>
                  <a:pt x="199963" y="368212"/>
                </a:lnTo>
                <a:lnTo>
                  <a:pt x="199963" y="371141"/>
                </a:lnTo>
                <a:lnTo>
                  <a:pt x="200994" y="371141"/>
                </a:lnTo>
                <a:lnTo>
                  <a:pt x="200994" y="372117"/>
                </a:lnTo>
                <a:lnTo>
                  <a:pt x="202025" y="372117"/>
                </a:lnTo>
                <a:lnTo>
                  <a:pt x="202025" y="373113"/>
                </a:lnTo>
                <a:lnTo>
                  <a:pt x="203056" y="373113"/>
                </a:lnTo>
                <a:lnTo>
                  <a:pt x="203056" y="374089"/>
                </a:lnTo>
                <a:lnTo>
                  <a:pt x="204086" y="374089"/>
                </a:lnTo>
                <a:lnTo>
                  <a:pt x="204086" y="375065"/>
                </a:lnTo>
                <a:lnTo>
                  <a:pt x="205107" y="377018"/>
                </a:lnTo>
                <a:lnTo>
                  <a:pt x="205107" y="376042"/>
                </a:lnTo>
                <a:lnTo>
                  <a:pt x="206138" y="377018"/>
                </a:lnTo>
                <a:lnTo>
                  <a:pt x="207169" y="377994"/>
                </a:lnTo>
                <a:lnTo>
                  <a:pt x="208200" y="378971"/>
                </a:lnTo>
                <a:lnTo>
                  <a:pt x="209230" y="378971"/>
                </a:lnTo>
                <a:lnTo>
                  <a:pt x="210261" y="379947"/>
                </a:lnTo>
                <a:lnTo>
                  <a:pt x="210261" y="380923"/>
                </a:lnTo>
                <a:lnTo>
                  <a:pt x="211292" y="380923"/>
                </a:lnTo>
                <a:lnTo>
                  <a:pt x="211292" y="382876"/>
                </a:lnTo>
                <a:lnTo>
                  <a:pt x="212323" y="381899"/>
                </a:lnTo>
                <a:lnTo>
                  <a:pt x="212323" y="382876"/>
                </a:lnTo>
                <a:lnTo>
                  <a:pt x="213354" y="381899"/>
                </a:lnTo>
                <a:lnTo>
                  <a:pt x="213354" y="383852"/>
                </a:lnTo>
                <a:lnTo>
                  <a:pt x="214385" y="383852"/>
                </a:lnTo>
                <a:lnTo>
                  <a:pt x="215415" y="383852"/>
                </a:lnTo>
                <a:lnTo>
                  <a:pt x="215415" y="385805"/>
                </a:lnTo>
                <a:lnTo>
                  <a:pt x="216446" y="385805"/>
                </a:lnTo>
                <a:lnTo>
                  <a:pt x="217477" y="385805"/>
                </a:lnTo>
                <a:lnTo>
                  <a:pt x="217477" y="386781"/>
                </a:lnTo>
                <a:lnTo>
                  <a:pt x="218508" y="387757"/>
                </a:lnTo>
                <a:lnTo>
                  <a:pt x="219539" y="387757"/>
                </a:lnTo>
                <a:lnTo>
                  <a:pt x="220570" y="388734"/>
                </a:lnTo>
                <a:lnTo>
                  <a:pt x="221621" y="388734"/>
                </a:lnTo>
                <a:lnTo>
                  <a:pt x="221621" y="389710"/>
                </a:lnTo>
                <a:lnTo>
                  <a:pt x="222652" y="389710"/>
                </a:lnTo>
                <a:lnTo>
                  <a:pt x="222652" y="388734"/>
                </a:lnTo>
                <a:lnTo>
                  <a:pt x="223683" y="389710"/>
                </a:lnTo>
                <a:lnTo>
                  <a:pt x="224714" y="390686"/>
                </a:lnTo>
                <a:lnTo>
                  <a:pt x="225745" y="390686"/>
                </a:lnTo>
                <a:lnTo>
                  <a:pt x="226775" y="391662"/>
                </a:lnTo>
                <a:lnTo>
                  <a:pt x="227806" y="390686"/>
                </a:lnTo>
                <a:lnTo>
                  <a:pt x="227806" y="391662"/>
                </a:lnTo>
                <a:lnTo>
                  <a:pt x="228837" y="392639"/>
                </a:lnTo>
                <a:lnTo>
                  <a:pt x="229868" y="392639"/>
                </a:lnTo>
                <a:lnTo>
                  <a:pt x="230899" y="392639"/>
                </a:lnTo>
                <a:lnTo>
                  <a:pt x="231930" y="393615"/>
                </a:lnTo>
                <a:lnTo>
                  <a:pt x="232960" y="393615"/>
                </a:lnTo>
                <a:lnTo>
                  <a:pt x="232960" y="392639"/>
                </a:lnTo>
                <a:lnTo>
                  <a:pt x="233991" y="393615"/>
                </a:lnTo>
                <a:lnTo>
                  <a:pt x="233991" y="392639"/>
                </a:lnTo>
                <a:lnTo>
                  <a:pt x="235022" y="394591"/>
                </a:lnTo>
                <a:lnTo>
                  <a:pt x="235022" y="393615"/>
                </a:lnTo>
                <a:lnTo>
                  <a:pt x="236043" y="394591"/>
                </a:lnTo>
                <a:lnTo>
                  <a:pt x="237074" y="394591"/>
                </a:lnTo>
                <a:lnTo>
                  <a:pt x="238104" y="394591"/>
                </a:lnTo>
                <a:lnTo>
                  <a:pt x="238104" y="395568"/>
                </a:lnTo>
                <a:lnTo>
                  <a:pt x="239135" y="395568"/>
                </a:lnTo>
                <a:lnTo>
                  <a:pt x="240166" y="394591"/>
                </a:lnTo>
                <a:lnTo>
                  <a:pt x="240166" y="395568"/>
                </a:lnTo>
                <a:lnTo>
                  <a:pt x="241197" y="395568"/>
                </a:lnTo>
                <a:lnTo>
                  <a:pt x="242228" y="396544"/>
                </a:lnTo>
                <a:lnTo>
                  <a:pt x="242228" y="394591"/>
                </a:lnTo>
                <a:lnTo>
                  <a:pt x="243259" y="396544"/>
                </a:lnTo>
                <a:lnTo>
                  <a:pt x="243259" y="395568"/>
                </a:lnTo>
                <a:lnTo>
                  <a:pt x="244289" y="396544"/>
                </a:lnTo>
                <a:lnTo>
                  <a:pt x="245320" y="396544"/>
                </a:lnTo>
                <a:lnTo>
                  <a:pt x="246351" y="396544"/>
                </a:lnTo>
                <a:lnTo>
                  <a:pt x="246351" y="397520"/>
                </a:lnTo>
                <a:lnTo>
                  <a:pt x="247382" y="397520"/>
                </a:lnTo>
                <a:lnTo>
                  <a:pt x="248413" y="397520"/>
                </a:lnTo>
                <a:lnTo>
                  <a:pt x="249444" y="397520"/>
                </a:lnTo>
                <a:lnTo>
                  <a:pt x="250475" y="397520"/>
                </a:lnTo>
                <a:lnTo>
                  <a:pt x="250475" y="398497"/>
                </a:lnTo>
                <a:lnTo>
                  <a:pt x="251505" y="397520"/>
                </a:lnTo>
                <a:lnTo>
                  <a:pt x="251505" y="398497"/>
                </a:lnTo>
                <a:lnTo>
                  <a:pt x="252536" y="397520"/>
                </a:lnTo>
                <a:lnTo>
                  <a:pt x="253567" y="397520"/>
                </a:lnTo>
                <a:lnTo>
                  <a:pt x="253567" y="398497"/>
                </a:lnTo>
                <a:lnTo>
                  <a:pt x="254598" y="397520"/>
                </a:lnTo>
                <a:lnTo>
                  <a:pt x="255629" y="398497"/>
                </a:lnTo>
                <a:lnTo>
                  <a:pt x="255629" y="397520"/>
                </a:lnTo>
                <a:lnTo>
                  <a:pt x="256660" y="397520"/>
                </a:lnTo>
                <a:lnTo>
                  <a:pt x="256660" y="398497"/>
                </a:lnTo>
                <a:lnTo>
                  <a:pt x="257680" y="398497"/>
                </a:lnTo>
                <a:lnTo>
                  <a:pt x="257680" y="397520"/>
                </a:lnTo>
                <a:lnTo>
                  <a:pt x="258711" y="398497"/>
                </a:lnTo>
                <a:lnTo>
                  <a:pt x="259742" y="398497"/>
                </a:lnTo>
                <a:lnTo>
                  <a:pt x="260773" y="398497"/>
                </a:lnTo>
                <a:lnTo>
                  <a:pt x="261804" y="398497"/>
                </a:lnTo>
                <a:lnTo>
                  <a:pt x="261804" y="399473"/>
                </a:lnTo>
                <a:lnTo>
                  <a:pt x="262834" y="398497"/>
                </a:lnTo>
                <a:lnTo>
                  <a:pt x="263865" y="398497"/>
                </a:lnTo>
                <a:lnTo>
                  <a:pt x="264896" y="399473"/>
                </a:lnTo>
                <a:lnTo>
                  <a:pt x="264896" y="398497"/>
                </a:lnTo>
                <a:lnTo>
                  <a:pt x="265927" y="398497"/>
                </a:lnTo>
                <a:lnTo>
                  <a:pt x="266958" y="398497"/>
                </a:lnTo>
                <a:lnTo>
                  <a:pt x="267989" y="399473"/>
                </a:lnTo>
                <a:lnTo>
                  <a:pt x="267989" y="398497"/>
                </a:lnTo>
                <a:lnTo>
                  <a:pt x="269019" y="398497"/>
                </a:lnTo>
                <a:lnTo>
                  <a:pt x="269019" y="397520"/>
                </a:lnTo>
                <a:lnTo>
                  <a:pt x="270050" y="398497"/>
                </a:lnTo>
                <a:lnTo>
                  <a:pt x="271081" y="398497"/>
                </a:lnTo>
                <a:lnTo>
                  <a:pt x="271081" y="399473"/>
                </a:lnTo>
                <a:lnTo>
                  <a:pt x="272112" y="398497"/>
                </a:lnTo>
                <a:lnTo>
                  <a:pt x="272112" y="399473"/>
                </a:lnTo>
                <a:lnTo>
                  <a:pt x="273143" y="399473"/>
                </a:lnTo>
                <a:lnTo>
                  <a:pt x="273143" y="398497"/>
                </a:lnTo>
                <a:lnTo>
                  <a:pt x="274174" y="399473"/>
                </a:lnTo>
                <a:lnTo>
                  <a:pt x="274174" y="398497"/>
                </a:lnTo>
                <a:lnTo>
                  <a:pt x="275205" y="398497"/>
                </a:lnTo>
                <a:lnTo>
                  <a:pt x="275205" y="399473"/>
                </a:lnTo>
                <a:lnTo>
                  <a:pt x="276235" y="398497"/>
                </a:lnTo>
                <a:lnTo>
                  <a:pt x="276235" y="400449"/>
                </a:lnTo>
                <a:lnTo>
                  <a:pt x="276235" y="399473"/>
                </a:lnTo>
                <a:lnTo>
                  <a:pt x="277266" y="399473"/>
                </a:lnTo>
                <a:lnTo>
                  <a:pt x="283441" y="399473"/>
                </a:lnTo>
                <a:lnTo>
                  <a:pt x="284472" y="400449"/>
                </a:lnTo>
                <a:lnTo>
                  <a:pt x="284472" y="399473"/>
                </a:lnTo>
                <a:lnTo>
                  <a:pt x="285503" y="399473"/>
                </a:lnTo>
                <a:lnTo>
                  <a:pt x="286534" y="399473"/>
                </a:lnTo>
                <a:lnTo>
                  <a:pt x="287595" y="399473"/>
                </a:lnTo>
                <a:lnTo>
                  <a:pt x="288616" y="399473"/>
                </a:lnTo>
                <a:lnTo>
                  <a:pt x="289647" y="400449"/>
                </a:lnTo>
                <a:lnTo>
                  <a:pt x="289647" y="399473"/>
                </a:lnTo>
                <a:lnTo>
                  <a:pt x="290678" y="400449"/>
                </a:lnTo>
                <a:lnTo>
                  <a:pt x="290678" y="399473"/>
                </a:lnTo>
                <a:lnTo>
                  <a:pt x="291708" y="400449"/>
                </a:lnTo>
                <a:lnTo>
                  <a:pt x="292739" y="400449"/>
                </a:lnTo>
                <a:lnTo>
                  <a:pt x="293770" y="400449"/>
                </a:lnTo>
                <a:lnTo>
                  <a:pt x="294801" y="400449"/>
                </a:lnTo>
                <a:lnTo>
                  <a:pt x="295832" y="400449"/>
                </a:lnTo>
                <a:lnTo>
                  <a:pt x="295832" y="401425"/>
                </a:lnTo>
                <a:lnTo>
                  <a:pt x="296863" y="400449"/>
                </a:lnTo>
                <a:lnTo>
                  <a:pt x="297893" y="400449"/>
                </a:lnTo>
                <a:lnTo>
                  <a:pt x="298924" y="401425"/>
                </a:lnTo>
                <a:lnTo>
                  <a:pt x="298924" y="400449"/>
                </a:lnTo>
                <a:lnTo>
                  <a:pt x="299955" y="400449"/>
                </a:lnTo>
                <a:lnTo>
                  <a:pt x="300986" y="401425"/>
                </a:lnTo>
                <a:lnTo>
                  <a:pt x="302017" y="401425"/>
                </a:lnTo>
                <a:lnTo>
                  <a:pt x="303048" y="400449"/>
                </a:lnTo>
                <a:lnTo>
                  <a:pt x="303048" y="401425"/>
                </a:lnTo>
                <a:lnTo>
                  <a:pt x="304079" y="401425"/>
                </a:lnTo>
                <a:lnTo>
                  <a:pt x="305109" y="400449"/>
                </a:lnTo>
                <a:lnTo>
                  <a:pt x="305109" y="401425"/>
                </a:lnTo>
                <a:lnTo>
                  <a:pt x="306140" y="400449"/>
                </a:lnTo>
                <a:lnTo>
                  <a:pt x="306140" y="401425"/>
                </a:lnTo>
                <a:lnTo>
                  <a:pt x="307171" y="401425"/>
                </a:lnTo>
                <a:lnTo>
                  <a:pt x="308202" y="401425"/>
                </a:lnTo>
                <a:lnTo>
                  <a:pt x="309233" y="401425"/>
                </a:lnTo>
                <a:lnTo>
                  <a:pt x="310253" y="401425"/>
                </a:lnTo>
                <a:lnTo>
                  <a:pt x="310253" y="402402"/>
                </a:lnTo>
                <a:lnTo>
                  <a:pt x="311284" y="401425"/>
                </a:lnTo>
                <a:lnTo>
                  <a:pt x="312315" y="402402"/>
                </a:lnTo>
                <a:lnTo>
                  <a:pt x="312315" y="401425"/>
                </a:lnTo>
                <a:lnTo>
                  <a:pt x="313346" y="402402"/>
                </a:lnTo>
                <a:lnTo>
                  <a:pt x="314377" y="401425"/>
                </a:lnTo>
                <a:lnTo>
                  <a:pt x="314377" y="402402"/>
                </a:lnTo>
                <a:lnTo>
                  <a:pt x="315408" y="402402"/>
                </a:lnTo>
                <a:lnTo>
                  <a:pt x="315408" y="401425"/>
                </a:lnTo>
                <a:lnTo>
                  <a:pt x="316438" y="402402"/>
                </a:lnTo>
                <a:lnTo>
                  <a:pt x="316438" y="401425"/>
                </a:lnTo>
                <a:lnTo>
                  <a:pt x="317469" y="401425"/>
                </a:lnTo>
                <a:lnTo>
                  <a:pt x="317469" y="402402"/>
                </a:lnTo>
                <a:lnTo>
                  <a:pt x="318500" y="402402"/>
                </a:lnTo>
                <a:lnTo>
                  <a:pt x="319531" y="402402"/>
                </a:lnTo>
                <a:lnTo>
                  <a:pt x="320562" y="402402"/>
                </a:lnTo>
                <a:lnTo>
                  <a:pt x="321593" y="402402"/>
                </a:lnTo>
                <a:lnTo>
                  <a:pt x="322624" y="402402"/>
                </a:lnTo>
                <a:lnTo>
                  <a:pt x="322624" y="403378"/>
                </a:lnTo>
                <a:lnTo>
                  <a:pt x="323654" y="402402"/>
                </a:lnTo>
                <a:lnTo>
                  <a:pt x="324685" y="402402"/>
                </a:lnTo>
                <a:lnTo>
                  <a:pt x="325716" y="402402"/>
                </a:lnTo>
                <a:lnTo>
                  <a:pt x="332922" y="402402"/>
                </a:lnTo>
                <a:lnTo>
                  <a:pt x="332922" y="403378"/>
                </a:lnTo>
                <a:lnTo>
                  <a:pt x="333953" y="403378"/>
                </a:lnTo>
                <a:lnTo>
                  <a:pt x="333953" y="402402"/>
                </a:lnTo>
                <a:lnTo>
                  <a:pt x="334983" y="402402"/>
                </a:lnTo>
                <a:lnTo>
                  <a:pt x="336014" y="402402"/>
                </a:lnTo>
                <a:lnTo>
                  <a:pt x="336014" y="403378"/>
                </a:lnTo>
                <a:lnTo>
                  <a:pt x="337045" y="402402"/>
                </a:lnTo>
                <a:lnTo>
                  <a:pt x="343230" y="402402"/>
                </a:lnTo>
                <a:lnTo>
                  <a:pt x="344261" y="403378"/>
                </a:lnTo>
                <a:lnTo>
                  <a:pt x="344261" y="402402"/>
                </a:lnTo>
                <a:lnTo>
                  <a:pt x="345292" y="403378"/>
                </a:lnTo>
                <a:lnTo>
                  <a:pt x="345292" y="402402"/>
                </a:lnTo>
                <a:lnTo>
                  <a:pt x="346323" y="403378"/>
                </a:lnTo>
                <a:lnTo>
                  <a:pt x="346323" y="402402"/>
                </a:lnTo>
                <a:lnTo>
                  <a:pt x="347354" y="402402"/>
                </a:lnTo>
                <a:lnTo>
                  <a:pt x="348384" y="402402"/>
                </a:lnTo>
                <a:lnTo>
                  <a:pt x="349415" y="403378"/>
                </a:lnTo>
                <a:lnTo>
                  <a:pt x="349415" y="402402"/>
                </a:lnTo>
                <a:lnTo>
                  <a:pt x="350446" y="403378"/>
                </a:lnTo>
                <a:lnTo>
                  <a:pt x="350446" y="402402"/>
                </a:lnTo>
                <a:lnTo>
                  <a:pt x="351467" y="403378"/>
                </a:lnTo>
                <a:lnTo>
                  <a:pt x="351467" y="402402"/>
                </a:lnTo>
                <a:lnTo>
                  <a:pt x="352497" y="403378"/>
                </a:lnTo>
                <a:lnTo>
                  <a:pt x="352497" y="402402"/>
                </a:lnTo>
                <a:lnTo>
                  <a:pt x="353559" y="402402"/>
                </a:lnTo>
                <a:lnTo>
                  <a:pt x="354590" y="402402"/>
                </a:lnTo>
                <a:lnTo>
                  <a:pt x="354590" y="403378"/>
                </a:lnTo>
                <a:lnTo>
                  <a:pt x="355621" y="402402"/>
                </a:lnTo>
                <a:lnTo>
                  <a:pt x="356652" y="402402"/>
                </a:lnTo>
                <a:lnTo>
                  <a:pt x="356652" y="403378"/>
                </a:lnTo>
                <a:lnTo>
                  <a:pt x="356652" y="402402"/>
                </a:lnTo>
                <a:lnTo>
                  <a:pt x="357683" y="403378"/>
                </a:lnTo>
                <a:lnTo>
                  <a:pt x="357683" y="402402"/>
                </a:lnTo>
                <a:lnTo>
                  <a:pt x="358713" y="403378"/>
                </a:lnTo>
                <a:lnTo>
                  <a:pt x="358713" y="402402"/>
                </a:lnTo>
                <a:lnTo>
                  <a:pt x="359744" y="402402"/>
                </a:lnTo>
                <a:lnTo>
                  <a:pt x="360775" y="402402"/>
                </a:lnTo>
                <a:lnTo>
                  <a:pt x="360775" y="403378"/>
                </a:lnTo>
                <a:lnTo>
                  <a:pt x="361796" y="402402"/>
                </a:lnTo>
                <a:lnTo>
                  <a:pt x="361796" y="403378"/>
                </a:lnTo>
                <a:lnTo>
                  <a:pt x="361796" y="402402"/>
                </a:lnTo>
                <a:lnTo>
                  <a:pt x="362827" y="403378"/>
                </a:lnTo>
                <a:lnTo>
                  <a:pt x="362827" y="402402"/>
                </a:lnTo>
                <a:lnTo>
                  <a:pt x="363857" y="402402"/>
                </a:lnTo>
                <a:lnTo>
                  <a:pt x="363857" y="403378"/>
                </a:lnTo>
                <a:lnTo>
                  <a:pt x="364888" y="402402"/>
                </a:lnTo>
                <a:lnTo>
                  <a:pt x="364888" y="403378"/>
                </a:lnTo>
                <a:lnTo>
                  <a:pt x="365919" y="402402"/>
                </a:lnTo>
                <a:lnTo>
                  <a:pt x="366950" y="402402"/>
                </a:lnTo>
                <a:lnTo>
                  <a:pt x="366950" y="403378"/>
                </a:lnTo>
                <a:lnTo>
                  <a:pt x="367981" y="403378"/>
                </a:lnTo>
                <a:lnTo>
                  <a:pt x="369012" y="402402"/>
                </a:lnTo>
                <a:lnTo>
                  <a:pt x="369012" y="403378"/>
                </a:lnTo>
                <a:lnTo>
                  <a:pt x="370042" y="403378"/>
                </a:lnTo>
                <a:lnTo>
                  <a:pt x="370042" y="402402"/>
                </a:lnTo>
                <a:lnTo>
                  <a:pt x="371073" y="403378"/>
                </a:lnTo>
                <a:lnTo>
                  <a:pt x="385495" y="403378"/>
                </a:lnTo>
                <a:lnTo>
                  <a:pt x="385495" y="404354"/>
                </a:lnTo>
                <a:lnTo>
                  <a:pt x="386526" y="404354"/>
                </a:lnTo>
                <a:lnTo>
                  <a:pt x="387557" y="403378"/>
                </a:lnTo>
                <a:lnTo>
                  <a:pt x="387557" y="404354"/>
                </a:lnTo>
                <a:lnTo>
                  <a:pt x="388587" y="404354"/>
                </a:lnTo>
                <a:lnTo>
                  <a:pt x="389618" y="404354"/>
                </a:lnTo>
                <a:lnTo>
                  <a:pt x="390649" y="404354"/>
                </a:lnTo>
                <a:lnTo>
                  <a:pt x="390649" y="403378"/>
                </a:lnTo>
                <a:lnTo>
                  <a:pt x="391680" y="404354"/>
                </a:lnTo>
                <a:lnTo>
                  <a:pt x="392711" y="404354"/>
                </a:lnTo>
                <a:lnTo>
                  <a:pt x="393742" y="404354"/>
                </a:lnTo>
                <a:lnTo>
                  <a:pt x="410225" y="404354"/>
                </a:lnTo>
                <a:lnTo>
                  <a:pt x="411256" y="405331"/>
                </a:lnTo>
                <a:lnTo>
                  <a:pt x="411256" y="404354"/>
                </a:lnTo>
                <a:lnTo>
                  <a:pt x="412287" y="404354"/>
                </a:lnTo>
                <a:lnTo>
                  <a:pt x="413317" y="405331"/>
                </a:lnTo>
                <a:lnTo>
                  <a:pt x="413317" y="404354"/>
                </a:lnTo>
                <a:lnTo>
                  <a:pt x="414348" y="404354"/>
                </a:lnTo>
                <a:lnTo>
                  <a:pt x="415379" y="404354"/>
                </a:lnTo>
                <a:lnTo>
                  <a:pt x="416410" y="404354"/>
                </a:lnTo>
                <a:lnTo>
                  <a:pt x="416410" y="405331"/>
                </a:lnTo>
                <a:lnTo>
                  <a:pt x="417441" y="404354"/>
                </a:lnTo>
                <a:lnTo>
                  <a:pt x="417441" y="405331"/>
                </a:lnTo>
                <a:lnTo>
                  <a:pt x="417441" y="404354"/>
                </a:lnTo>
                <a:lnTo>
                  <a:pt x="418472" y="405331"/>
                </a:lnTo>
                <a:lnTo>
                  <a:pt x="419523" y="405331"/>
                </a:lnTo>
                <a:lnTo>
                  <a:pt x="419523" y="404354"/>
                </a:lnTo>
                <a:lnTo>
                  <a:pt x="420554" y="405331"/>
                </a:lnTo>
                <a:lnTo>
                  <a:pt x="421585" y="405331"/>
                </a:lnTo>
                <a:lnTo>
                  <a:pt x="421585" y="404354"/>
                </a:lnTo>
                <a:lnTo>
                  <a:pt x="422616" y="404354"/>
                </a:lnTo>
                <a:lnTo>
                  <a:pt x="423646" y="405331"/>
                </a:lnTo>
                <a:lnTo>
                  <a:pt x="423646" y="404354"/>
                </a:lnTo>
                <a:lnTo>
                  <a:pt x="424677" y="405331"/>
                </a:lnTo>
                <a:lnTo>
                  <a:pt x="425708" y="405331"/>
                </a:lnTo>
                <a:lnTo>
                  <a:pt x="425708" y="404354"/>
                </a:lnTo>
                <a:lnTo>
                  <a:pt x="425708" y="405331"/>
                </a:lnTo>
                <a:lnTo>
                  <a:pt x="426739" y="405331"/>
                </a:lnTo>
                <a:lnTo>
                  <a:pt x="426739" y="404354"/>
                </a:lnTo>
                <a:lnTo>
                  <a:pt x="427770" y="405331"/>
                </a:lnTo>
                <a:lnTo>
                  <a:pt x="428801" y="405331"/>
                </a:lnTo>
                <a:lnTo>
                  <a:pt x="429832" y="405331"/>
                </a:lnTo>
                <a:lnTo>
                  <a:pt x="429832" y="404354"/>
                </a:lnTo>
                <a:lnTo>
                  <a:pt x="429832" y="405331"/>
                </a:lnTo>
                <a:lnTo>
                  <a:pt x="430862" y="405331"/>
                </a:lnTo>
                <a:lnTo>
                  <a:pt x="431893" y="405331"/>
                </a:lnTo>
                <a:lnTo>
                  <a:pt x="437037" y="405331"/>
                </a:lnTo>
                <a:lnTo>
                  <a:pt x="437037" y="404354"/>
                </a:lnTo>
                <a:lnTo>
                  <a:pt x="438068" y="405331"/>
                </a:lnTo>
                <a:lnTo>
                  <a:pt x="439099" y="405331"/>
                </a:lnTo>
                <a:lnTo>
                  <a:pt x="440130" y="405331"/>
                </a:lnTo>
                <a:lnTo>
                  <a:pt x="441161" y="405331"/>
                </a:lnTo>
                <a:lnTo>
                  <a:pt x="442191" y="405331"/>
                </a:lnTo>
                <a:lnTo>
                  <a:pt x="443222" y="405331"/>
                </a:lnTo>
                <a:lnTo>
                  <a:pt x="444253" y="405331"/>
                </a:lnTo>
                <a:lnTo>
                  <a:pt x="445284" y="405331"/>
                </a:lnTo>
              </a:path>
            </a:pathLst>
          </a:custGeom>
          <a:ln w="3175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6952092" y="1533439"/>
            <a:ext cx="970280" cy="808355"/>
          </a:xfrm>
          <a:custGeom>
            <a:avLst/>
            <a:gdLst/>
            <a:ahLst/>
            <a:cxnLst/>
            <a:rect l="l" t="t" r="r" b="b"/>
            <a:pathLst>
              <a:path w="970279" h="808355">
                <a:moveTo>
                  <a:pt x="0" y="0"/>
                </a:moveTo>
                <a:lnTo>
                  <a:pt x="969913" y="0"/>
                </a:lnTo>
                <a:lnTo>
                  <a:pt x="969913" y="807987"/>
                </a:lnTo>
                <a:lnTo>
                  <a:pt x="0" y="80798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 txBox="1"/>
          <p:nvPr/>
        </p:nvSpPr>
        <p:spPr>
          <a:xfrm>
            <a:off x="7149582" y="2354130"/>
            <a:ext cx="90170" cy="685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35"/>
              </a:lnSpc>
            </a:pPr>
            <a:r>
              <a:rPr dirty="0" sz="450" spc="-20">
                <a:latin typeface="Arial"/>
                <a:cs typeface="Arial"/>
              </a:rPr>
              <a:t>150</a:t>
            </a:r>
            <a:endParaRPr sz="45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7392078" y="2354130"/>
            <a:ext cx="90170" cy="685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35"/>
              </a:lnSpc>
            </a:pPr>
            <a:r>
              <a:rPr dirty="0" sz="450" spc="-20">
                <a:latin typeface="Arial"/>
                <a:cs typeface="Arial"/>
              </a:rPr>
              <a:t>200</a:t>
            </a:r>
            <a:endParaRPr sz="45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7634565" y="2354130"/>
            <a:ext cx="90170" cy="685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35"/>
              </a:lnSpc>
            </a:pPr>
            <a:r>
              <a:rPr dirty="0" sz="450" spc="-20">
                <a:latin typeface="Arial"/>
                <a:cs typeface="Arial"/>
              </a:rPr>
              <a:t>250</a:t>
            </a:r>
            <a:endParaRPr sz="45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7877030" y="2354130"/>
            <a:ext cx="90170" cy="685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35"/>
              </a:lnSpc>
            </a:pPr>
            <a:r>
              <a:rPr dirty="0" sz="450" spc="-20">
                <a:latin typeface="Arial"/>
                <a:cs typeface="Arial"/>
              </a:rPr>
              <a:t>300</a:t>
            </a:r>
            <a:endParaRPr sz="45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899726" y="2300990"/>
            <a:ext cx="97155" cy="1219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480"/>
              </a:lnSpc>
            </a:pPr>
            <a:r>
              <a:rPr dirty="0" sz="450" spc="15"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  <a:p>
            <a:pPr marL="6985">
              <a:lnSpc>
                <a:spcPts val="475"/>
              </a:lnSpc>
            </a:pPr>
            <a:r>
              <a:rPr dirty="0" sz="450" spc="-20">
                <a:latin typeface="Arial"/>
                <a:cs typeface="Arial"/>
              </a:rPr>
              <a:t>100</a:t>
            </a:r>
            <a:endParaRPr sz="45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872676" y="2099071"/>
            <a:ext cx="56515" cy="685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35"/>
              </a:lnSpc>
            </a:pPr>
            <a:r>
              <a:rPr dirty="0" sz="450" spc="-20">
                <a:latin typeface="Arial"/>
                <a:cs typeface="Arial"/>
              </a:rPr>
              <a:t>4k</a:t>
            </a:r>
            <a:endParaRPr sz="45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872676" y="1897172"/>
            <a:ext cx="56515" cy="685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35"/>
              </a:lnSpc>
            </a:pPr>
            <a:r>
              <a:rPr dirty="0" sz="450" spc="-20">
                <a:latin typeface="Arial"/>
                <a:cs typeface="Arial"/>
              </a:rPr>
              <a:t>8k</a:t>
            </a:r>
            <a:endParaRPr sz="45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6842802" y="1492983"/>
            <a:ext cx="86360" cy="2705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r>
              <a:rPr dirty="0" sz="450" spc="-20">
                <a:latin typeface="Arial"/>
                <a:cs typeface="Arial"/>
              </a:rPr>
              <a:t>16k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4"/>
              </a:spcBef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ts val="535"/>
              </a:lnSpc>
            </a:pPr>
            <a:r>
              <a:rPr dirty="0" sz="450" spc="-20">
                <a:latin typeface="Arial"/>
                <a:cs typeface="Arial"/>
              </a:rPr>
              <a:t>12k</a:t>
            </a:r>
            <a:endParaRPr sz="450">
              <a:latin typeface="Arial"/>
              <a:cs typeface="Arial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6952092" y="2341426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5">
                <a:moveTo>
                  <a:pt x="0" y="144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7073341" y="2341426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19">
                <a:moveTo>
                  <a:pt x="0" y="72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7194588" y="2341426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5">
                <a:moveTo>
                  <a:pt x="0" y="144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/>
          <p:nvPr/>
        </p:nvSpPr>
        <p:spPr>
          <a:xfrm>
            <a:off x="7315806" y="2341426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19">
                <a:moveTo>
                  <a:pt x="0" y="72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/>
          <p:cNvSpPr/>
          <p:nvPr/>
        </p:nvSpPr>
        <p:spPr>
          <a:xfrm>
            <a:off x="7437054" y="2341426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5">
                <a:moveTo>
                  <a:pt x="0" y="144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/>
          <p:cNvSpPr/>
          <p:nvPr/>
        </p:nvSpPr>
        <p:spPr>
          <a:xfrm>
            <a:off x="7558292" y="2341426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19">
                <a:moveTo>
                  <a:pt x="0" y="72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/>
          <p:cNvSpPr/>
          <p:nvPr/>
        </p:nvSpPr>
        <p:spPr>
          <a:xfrm>
            <a:off x="7679540" y="2341426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5">
                <a:moveTo>
                  <a:pt x="0" y="144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/>
          <p:cNvSpPr/>
          <p:nvPr/>
        </p:nvSpPr>
        <p:spPr>
          <a:xfrm>
            <a:off x="7800788" y="2341426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19">
                <a:moveTo>
                  <a:pt x="0" y="72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/>
          <p:cNvSpPr/>
          <p:nvPr/>
        </p:nvSpPr>
        <p:spPr>
          <a:xfrm>
            <a:off x="7922005" y="2341426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5">
                <a:moveTo>
                  <a:pt x="0" y="144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/>
          <p:cNvSpPr/>
          <p:nvPr/>
        </p:nvSpPr>
        <p:spPr>
          <a:xfrm>
            <a:off x="6952092" y="2341426"/>
            <a:ext cx="970280" cy="0"/>
          </a:xfrm>
          <a:custGeom>
            <a:avLst/>
            <a:gdLst/>
            <a:ahLst/>
            <a:cxnLst/>
            <a:rect l="l" t="t" r="r" b="b"/>
            <a:pathLst>
              <a:path w="970279" h="0">
                <a:moveTo>
                  <a:pt x="0" y="0"/>
                </a:moveTo>
                <a:lnTo>
                  <a:pt x="9699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/>
          <p:cNvSpPr/>
          <p:nvPr/>
        </p:nvSpPr>
        <p:spPr>
          <a:xfrm>
            <a:off x="6938753" y="234142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33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/>
          <p:cNvSpPr/>
          <p:nvPr/>
        </p:nvSpPr>
        <p:spPr>
          <a:xfrm>
            <a:off x="6945423" y="2240476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6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/>
          <p:cNvSpPr/>
          <p:nvPr/>
        </p:nvSpPr>
        <p:spPr>
          <a:xfrm>
            <a:off x="6938753" y="213952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33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/>
          <p:cNvSpPr/>
          <p:nvPr/>
        </p:nvSpPr>
        <p:spPr>
          <a:xfrm>
            <a:off x="6945423" y="2038577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6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/>
          <p:cNvSpPr/>
          <p:nvPr/>
        </p:nvSpPr>
        <p:spPr>
          <a:xfrm>
            <a:off x="6938753" y="193762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33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" name="object 103"/>
          <p:cNvSpPr/>
          <p:nvPr/>
        </p:nvSpPr>
        <p:spPr>
          <a:xfrm>
            <a:off x="6945423" y="1836287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6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" name="object 104"/>
          <p:cNvSpPr/>
          <p:nvPr/>
        </p:nvSpPr>
        <p:spPr>
          <a:xfrm>
            <a:off x="6938753" y="173533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33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105"/>
          <p:cNvSpPr/>
          <p:nvPr/>
        </p:nvSpPr>
        <p:spPr>
          <a:xfrm>
            <a:off x="6945423" y="1634388"/>
            <a:ext cx="6985" cy="0"/>
          </a:xfrm>
          <a:custGeom>
            <a:avLst/>
            <a:gdLst/>
            <a:ahLst/>
            <a:cxnLst/>
            <a:rect l="l" t="t" r="r" b="b"/>
            <a:pathLst>
              <a:path w="6984" h="0">
                <a:moveTo>
                  <a:pt x="0" y="0"/>
                </a:moveTo>
                <a:lnTo>
                  <a:pt x="66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/>
          <p:cNvSpPr/>
          <p:nvPr/>
        </p:nvSpPr>
        <p:spPr>
          <a:xfrm>
            <a:off x="6938753" y="1533439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33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/>
          <p:cNvSpPr/>
          <p:nvPr/>
        </p:nvSpPr>
        <p:spPr>
          <a:xfrm>
            <a:off x="6952092" y="1533439"/>
            <a:ext cx="0" cy="808355"/>
          </a:xfrm>
          <a:custGeom>
            <a:avLst/>
            <a:gdLst/>
            <a:ahLst/>
            <a:cxnLst/>
            <a:rect l="l" t="t" r="r" b="b"/>
            <a:pathLst>
              <a:path w="0" h="808355">
                <a:moveTo>
                  <a:pt x="0" y="807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/>
          <p:cNvSpPr/>
          <p:nvPr/>
        </p:nvSpPr>
        <p:spPr>
          <a:xfrm>
            <a:off x="6960185" y="1793769"/>
            <a:ext cx="962660" cy="498475"/>
          </a:xfrm>
          <a:custGeom>
            <a:avLst/>
            <a:gdLst/>
            <a:ahLst/>
            <a:cxnLst/>
            <a:rect l="l" t="t" r="r" b="b"/>
            <a:pathLst>
              <a:path w="962659" h="498475">
                <a:moveTo>
                  <a:pt x="0" y="489586"/>
                </a:moveTo>
                <a:lnTo>
                  <a:pt x="5618" y="482390"/>
                </a:lnTo>
                <a:lnTo>
                  <a:pt x="10896" y="475166"/>
                </a:lnTo>
                <a:lnTo>
                  <a:pt x="16503" y="470626"/>
                </a:lnTo>
                <a:lnTo>
                  <a:pt x="22121" y="464182"/>
                </a:lnTo>
                <a:lnTo>
                  <a:pt x="27399" y="458861"/>
                </a:lnTo>
                <a:lnTo>
                  <a:pt x="33018" y="452779"/>
                </a:lnTo>
                <a:lnTo>
                  <a:pt x="38295" y="450875"/>
                </a:lnTo>
                <a:lnTo>
                  <a:pt x="43914" y="447458"/>
                </a:lnTo>
                <a:lnTo>
                  <a:pt x="49552" y="445193"/>
                </a:lnTo>
                <a:lnTo>
                  <a:pt x="54810" y="445193"/>
                </a:lnTo>
                <a:lnTo>
                  <a:pt x="60448" y="440263"/>
                </a:lnTo>
                <a:lnTo>
                  <a:pt x="65706" y="440263"/>
                </a:lnTo>
                <a:lnTo>
                  <a:pt x="71324" y="439501"/>
                </a:lnTo>
                <a:lnTo>
                  <a:pt x="76602" y="441776"/>
                </a:lnTo>
                <a:lnTo>
                  <a:pt x="82220" y="439501"/>
                </a:lnTo>
                <a:lnTo>
                  <a:pt x="87859" y="442528"/>
                </a:lnTo>
                <a:lnTo>
                  <a:pt x="93116" y="446335"/>
                </a:lnTo>
                <a:lnTo>
                  <a:pt x="98755" y="445584"/>
                </a:lnTo>
                <a:lnTo>
                  <a:pt x="104012" y="442167"/>
                </a:lnTo>
                <a:lnTo>
                  <a:pt x="109651" y="435694"/>
                </a:lnTo>
                <a:lnTo>
                  <a:pt x="114908" y="441776"/>
                </a:lnTo>
                <a:lnTo>
                  <a:pt x="120526" y="431915"/>
                </a:lnTo>
                <a:lnTo>
                  <a:pt x="126165" y="423177"/>
                </a:lnTo>
                <a:lnTo>
                  <a:pt x="131422" y="420512"/>
                </a:lnTo>
                <a:lnTo>
                  <a:pt x="137061" y="430402"/>
                </a:lnTo>
                <a:lnTo>
                  <a:pt x="142308" y="433819"/>
                </a:lnTo>
                <a:lnTo>
                  <a:pt x="147957" y="439111"/>
                </a:lnTo>
                <a:lnTo>
                  <a:pt x="153204" y="440624"/>
                </a:lnTo>
                <a:lnTo>
                  <a:pt x="158853" y="446706"/>
                </a:lnTo>
                <a:lnTo>
                  <a:pt x="164100" y="447097"/>
                </a:lnTo>
                <a:lnTo>
                  <a:pt x="169718" y="449362"/>
                </a:lnTo>
                <a:lnTo>
                  <a:pt x="174996" y="448610"/>
                </a:lnTo>
                <a:lnTo>
                  <a:pt x="180614" y="451266"/>
                </a:lnTo>
                <a:lnTo>
                  <a:pt x="185892" y="449752"/>
                </a:lnTo>
                <a:lnTo>
                  <a:pt x="191510" y="451266"/>
                </a:lnTo>
                <a:lnTo>
                  <a:pt x="196788" y="449001"/>
                </a:lnTo>
                <a:lnTo>
                  <a:pt x="202406" y="450875"/>
                </a:lnTo>
                <a:lnTo>
                  <a:pt x="207684" y="453169"/>
                </a:lnTo>
                <a:lnTo>
                  <a:pt x="213302" y="452388"/>
                </a:lnTo>
                <a:lnTo>
                  <a:pt x="218580" y="452388"/>
                </a:lnTo>
                <a:lnTo>
                  <a:pt x="224198" y="451637"/>
                </a:lnTo>
                <a:lnTo>
                  <a:pt x="229476" y="452779"/>
                </a:lnTo>
                <a:lnTo>
                  <a:pt x="235094" y="452027"/>
                </a:lnTo>
                <a:lnTo>
                  <a:pt x="240372" y="450875"/>
                </a:lnTo>
                <a:lnTo>
                  <a:pt x="245990" y="453931"/>
                </a:lnTo>
                <a:lnTo>
                  <a:pt x="251268" y="451637"/>
                </a:lnTo>
                <a:lnTo>
                  <a:pt x="256886" y="450123"/>
                </a:lnTo>
                <a:lnTo>
                  <a:pt x="262144" y="447097"/>
                </a:lnTo>
                <a:lnTo>
                  <a:pt x="267782" y="450875"/>
                </a:lnTo>
                <a:lnTo>
                  <a:pt x="273040" y="445584"/>
                </a:lnTo>
                <a:lnTo>
                  <a:pt x="278679" y="447458"/>
                </a:lnTo>
                <a:lnTo>
                  <a:pt x="283936" y="446706"/>
                </a:lnTo>
                <a:lnTo>
                  <a:pt x="289575" y="446706"/>
                </a:lnTo>
                <a:lnTo>
                  <a:pt x="294832" y="447097"/>
                </a:lnTo>
                <a:lnTo>
                  <a:pt x="300471" y="448220"/>
                </a:lnTo>
                <a:lnTo>
                  <a:pt x="305728" y="445945"/>
                </a:lnTo>
                <a:lnTo>
                  <a:pt x="311336" y="442528"/>
                </a:lnTo>
                <a:lnTo>
                  <a:pt x="316624" y="442528"/>
                </a:lnTo>
                <a:lnTo>
                  <a:pt x="321902" y="437988"/>
                </a:lnTo>
                <a:lnTo>
                  <a:pt x="327520" y="433429"/>
                </a:lnTo>
                <a:lnTo>
                  <a:pt x="332798" y="433429"/>
                </a:lnTo>
                <a:lnTo>
                  <a:pt x="338416" y="427346"/>
                </a:lnTo>
                <a:lnTo>
                  <a:pt x="343694" y="427346"/>
                </a:lnTo>
                <a:lnTo>
                  <a:pt x="349312" y="425833"/>
                </a:lnTo>
                <a:lnTo>
                  <a:pt x="354590" y="427346"/>
                </a:lnTo>
                <a:lnTo>
                  <a:pt x="359847" y="425443"/>
                </a:lnTo>
                <a:lnTo>
                  <a:pt x="365455" y="424691"/>
                </a:lnTo>
                <a:lnTo>
                  <a:pt x="370743" y="420903"/>
                </a:lnTo>
                <a:lnTo>
                  <a:pt x="376351" y="418999"/>
                </a:lnTo>
                <a:lnTo>
                  <a:pt x="381639" y="420512"/>
                </a:lnTo>
                <a:lnTo>
                  <a:pt x="387247" y="413317"/>
                </a:lnTo>
                <a:lnTo>
                  <a:pt x="392536" y="413678"/>
                </a:lnTo>
                <a:lnTo>
                  <a:pt x="397813" y="405331"/>
                </a:lnTo>
                <a:lnTo>
                  <a:pt x="403432" y="396622"/>
                </a:lnTo>
                <a:lnTo>
                  <a:pt x="408709" y="386371"/>
                </a:lnTo>
                <a:lnTo>
                  <a:pt x="414317" y="367382"/>
                </a:lnTo>
                <a:lnTo>
                  <a:pt x="419575" y="352200"/>
                </a:lnTo>
                <a:lnTo>
                  <a:pt x="424853" y="342340"/>
                </a:lnTo>
                <a:lnTo>
                  <a:pt x="430471" y="335506"/>
                </a:lnTo>
                <a:lnTo>
                  <a:pt x="435749" y="341188"/>
                </a:lnTo>
                <a:lnTo>
                  <a:pt x="441037" y="349174"/>
                </a:lnTo>
                <a:lnTo>
                  <a:pt x="446645" y="361690"/>
                </a:lnTo>
                <a:lnTo>
                  <a:pt x="451933" y="365869"/>
                </a:lnTo>
                <a:lnTo>
                  <a:pt x="473694" y="326787"/>
                </a:lnTo>
                <a:lnTo>
                  <a:pt x="484260" y="259598"/>
                </a:lnTo>
                <a:lnTo>
                  <a:pt x="489868" y="196988"/>
                </a:lnTo>
                <a:lnTo>
                  <a:pt x="495156" y="119938"/>
                </a:lnTo>
                <a:lnTo>
                  <a:pt x="500403" y="43660"/>
                </a:lnTo>
                <a:lnTo>
                  <a:pt x="506052" y="0"/>
                </a:lnTo>
                <a:lnTo>
                  <a:pt x="511299" y="0"/>
                </a:lnTo>
                <a:lnTo>
                  <a:pt x="516948" y="51255"/>
                </a:lnTo>
                <a:lnTo>
                  <a:pt x="522195" y="122203"/>
                </a:lnTo>
                <a:lnTo>
                  <a:pt x="527484" y="198501"/>
                </a:lnTo>
                <a:lnTo>
                  <a:pt x="533091" y="268727"/>
                </a:lnTo>
                <a:lnTo>
                  <a:pt x="538380" y="318440"/>
                </a:lnTo>
                <a:lnTo>
                  <a:pt x="543627" y="356760"/>
                </a:lnTo>
                <a:lnTo>
                  <a:pt x="548915" y="373845"/>
                </a:lnTo>
                <a:lnTo>
                  <a:pt x="554523" y="379146"/>
                </a:lnTo>
                <a:lnTo>
                  <a:pt x="559811" y="386371"/>
                </a:lnTo>
                <a:lnTo>
                  <a:pt x="565089" y="393205"/>
                </a:lnTo>
                <a:lnTo>
                  <a:pt x="570707" y="405721"/>
                </a:lnTo>
                <a:lnTo>
                  <a:pt x="575985" y="416734"/>
                </a:lnTo>
                <a:lnTo>
                  <a:pt x="581242" y="431154"/>
                </a:lnTo>
                <a:lnTo>
                  <a:pt x="586850" y="440624"/>
                </a:lnTo>
                <a:lnTo>
                  <a:pt x="592138" y="444803"/>
                </a:lnTo>
                <a:lnTo>
                  <a:pt x="597416" y="447849"/>
                </a:lnTo>
                <a:lnTo>
                  <a:pt x="603024" y="447458"/>
                </a:lnTo>
                <a:lnTo>
                  <a:pt x="608312" y="442918"/>
                </a:lnTo>
                <a:lnTo>
                  <a:pt x="613559" y="444432"/>
                </a:lnTo>
                <a:lnTo>
                  <a:pt x="618848" y="452388"/>
                </a:lnTo>
                <a:lnTo>
                  <a:pt x="624455" y="456958"/>
                </a:lnTo>
                <a:lnTo>
                  <a:pt x="629744" y="463030"/>
                </a:lnTo>
                <a:lnTo>
                  <a:pt x="635022" y="463401"/>
                </a:lnTo>
                <a:lnTo>
                  <a:pt x="640640" y="464934"/>
                </a:lnTo>
                <a:lnTo>
                  <a:pt x="645887" y="464543"/>
                </a:lnTo>
                <a:lnTo>
                  <a:pt x="651175" y="467570"/>
                </a:lnTo>
                <a:lnTo>
                  <a:pt x="656453" y="467960"/>
                </a:lnTo>
                <a:lnTo>
                  <a:pt x="662071" y="469112"/>
                </a:lnTo>
                <a:lnTo>
                  <a:pt x="667349" y="471378"/>
                </a:lnTo>
                <a:lnTo>
                  <a:pt x="672606" y="471768"/>
                </a:lnTo>
                <a:lnTo>
                  <a:pt x="677884" y="473652"/>
                </a:lnTo>
                <a:lnTo>
                  <a:pt x="683502" y="474043"/>
                </a:lnTo>
                <a:lnTo>
                  <a:pt x="688780" y="474795"/>
                </a:lnTo>
                <a:lnTo>
                  <a:pt x="694058" y="474795"/>
                </a:lnTo>
                <a:lnTo>
                  <a:pt x="699315" y="475166"/>
                </a:lnTo>
                <a:lnTo>
                  <a:pt x="704934" y="476308"/>
                </a:lnTo>
                <a:lnTo>
                  <a:pt x="710211" y="477821"/>
                </a:lnTo>
                <a:lnTo>
                  <a:pt x="715489" y="478583"/>
                </a:lnTo>
                <a:lnTo>
                  <a:pt x="720747" y="477460"/>
                </a:lnTo>
                <a:lnTo>
                  <a:pt x="726025" y="477460"/>
                </a:lnTo>
                <a:lnTo>
                  <a:pt x="731643" y="481629"/>
                </a:lnTo>
                <a:lnTo>
                  <a:pt x="736921" y="481629"/>
                </a:lnTo>
                <a:lnTo>
                  <a:pt x="742199" y="481629"/>
                </a:lnTo>
                <a:lnTo>
                  <a:pt x="747456" y="479725"/>
                </a:lnTo>
                <a:lnTo>
                  <a:pt x="753095" y="480877"/>
                </a:lnTo>
                <a:lnTo>
                  <a:pt x="758352" y="483903"/>
                </a:lnTo>
                <a:lnTo>
                  <a:pt x="763630" y="481629"/>
                </a:lnTo>
                <a:lnTo>
                  <a:pt x="768887" y="482390"/>
                </a:lnTo>
                <a:lnTo>
                  <a:pt x="774165" y="482751"/>
                </a:lnTo>
                <a:lnTo>
                  <a:pt x="779783" y="483142"/>
                </a:lnTo>
                <a:lnTo>
                  <a:pt x="785061" y="485046"/>
                </a:lnTo>
                <a:lnTo>
                  <a:pt x="790349" y="482000"/>
                </a:lnTo>
                <a:lnTo>
                  <a:pt x="795596" y="483903"/>
                </a:lnTo>
                <a:lnTo>
                  <a:pt x="800885" y="486168"/>
                </a:lnTo>
                <a:lnTo>
                  <a:pt x="806493" y="483532"/>
                </a:lnTo>
                <a:lnTo>
                  <a:pt x="811781" y="483142"/>
                </a:lnTo>
                <a:lnTo>
                  <a:pt x="817059" y="482000"/>
                </a:lnTo>
                <a:lnTo>
                  <a:pt x="822316" y="482000"/>
                </a:lnTo>
                <a:lnTo>
                  <a:pt x="827594" y="480877"/>
                </a:lnTo>
                <a:lnTo>
                  <a:pt x="832851" y="482751"/>
                </a:lnTo>
                <a:lnTo>
                  <a:pt x="838490" y="482751"/>
                </a:lnTo>
                <a:lnTo>
                  <a:pt x="843737" y="485046"/>
                </a:lnTo>
                <a:lnTo>
                  <a:pt x="849025" y="483903"/>
                </a:lnTo>
                <a:lnTo>
                  <a:pt x="854303" y="483532"/>
                </a:lnTo>
                <a:lnTo>
                  <a:pt x="859560" y="482751"/>
                </a:lnTo>
                <a:lnTo>
                  <a:pt x="864838" y="481629"/>
                </a:lnTo>
                <a:lnTo>
                  <a:pt x="870457" y="485046"/>
                </a:lnTo>
                <a:lnTo>
                  <a:pt x="875734" y="485417"/>
                </a:lnTo>
                <a:lnTo>
                  <a:pt x="881012" y="487711"/>
                </a:lnTo>
                <a:lnTo>
                  <a:pt x="886270" y="487711"/>
                </a:lnTo>
                <a:lnTo>
                  <a:pt x="891548" y="490738"/>
                </a:lnTo>
                <a:lnTo>
                  <a:pt x="896805" y="490347"/>
                </a:lnTo>
                <a:lnTo>
                  <a:pt x="902083" y="490738"/>
                </a:lnTo>
                <a:lnTo>
                  <a:pt x="907361" y="491880"/>
                </a:lnTo>
                <a:lnTo>
                  <a:pt x="912979" y="493764"/>
                </a:lnTo>
                <a:lnTo>
                  <a:pt x="918257" y="491489"/>
                </a:lnTo>
                <a:lnTo>
                  <a:pt x="923514" y="491489"/>
                </a:lnTo>
                <a:lnTo>
                  <a:pt x="928792" y="491880"/>
                </a:lnTo>
                <a:lnTo>
                  <a:pt x="934080" y="492251"/>
                </a:lnTo>
                <a:lnTo>
                  <a:pt x="939327" y="493393"/>
                </a:lnTo>
                <a:lnTo>
                  <a:pt x="944616" y="493764"/>
                </a:lnTo>
                <a:lnTo>
                  <a:pt x="949894" y="497181"/>
                </a:lnTo>
                <a:lnTo>
                  <a:pt x="955512" y="496058"/>
                </a:lnTo>
                <a:lnTo>
                  <a:pt x="960759" y="498323"/>
                </a:lnTo>
                <a:lnTo>
                  <a:pt x="962181" y="497811"/>
                </a:lnTo>
              </a:path>
            </a:pathLst>
          </a:custGeom>
          <a:ln w="5060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/>
          <p:cNvSpPr/>
          <p:nvPr/>
        </p:nvSpPr>
        <p:spPr>
          <a:xfrm>
            <a:off x="6960185" y="1580858"/>
            <a:ext cx="962660" cy="416559"/>
          </a:xfrm>
          <a:custGeom>
            <a:avLst/>
            <a:gdLst/>
            <a:ahLst/>
            <a:cxnLst/>
            <a:rect l="l" t="t" r="r" b="b"/>
            <a:pathLst>
              <a:path w="962659" h="416560">
                <a:moveTo>
                  <a:pt x="0" y="415953"/>
                </a:moveTo>
                <a:lnTo>
                  <a:pt x="5618" y="407996"/>
                </a:lnTo>
                <a:lnTo>
                  <a:pt x="10896" y="398897"/>
                </a:lnTo>
                <a:lnTo>
                  <a:pt x="16503" y="393185"/>
                </a:lnTo>
                <a:lnTo>
                  <a:pt x="22121" y="389788"/>
                </a:lnTo>
                <a:lnTo>
                  <a:pt x="27399" y="381421"/>
                </a:lnTo>
                <a:lnTo>
                  <a:pt x="33018" y="374977"/>
                </a:lnTo>
                <a:lnTo>
                  <a:pt x="38295" y="374216"/>
                </a:lnTo>
                <a:lnTo>
                  <a:pt x="43914" y="366630"/>
                </a:lnTo>
                <a:lnTo>
                  <a:pt x="49552" y="363213"/>
                </a:lnTo>
                <a:lnTo>
                  <a:pt x="54810" y="367382"/>
                </a:lnTo>
                <a:lnTo>
                  <a:pt x="60448" y="364726"/>
                </a:lnTo>
                <a:lnTo>
                  <a:pt x="65706" y="360186"/>
                </a:lnTo>
                <a:lnTo>
                  <a:pt x="71324" y="359796"/>
                </a:lnTo>
                <a:lnTo>
                  <a:pt x="76602" y="362061"/>
                </a:lnTo>
                <a:lnTo>
                  <a:pt x="82220" y="361700"/>
                </a:lnTo>
                <a:lnTo>
                  <a:pt x="87859" y="360938"/>
                </a:lnTo>
                <a:lnTo>
                  <a:pt x="93116" y="361700"/>
                </a:lnTo>
                <a:lnTo>
                  <a:pt x="98755" y="357521"/>
                </a:lnTo>
                <a:lnTo>
                  <a:pt x="104012" y="356769"/>
                </a:lnTo>
                <a:lnTo>
                  <a:pt x="109651" y="348422"/>
                </a:lnTo>
                <a:lnTo>
                  <a:pt x="114908" y="352591"/>
                </a:lnTo>
                <a:lnTo>
                  <a:pt x="120526" y="353714"/>
                </a:lnTo>
                <a:lnTo>
                  <a:pt x="126165" y="345757"/>
                </a:lnTo>
                <a:lnTo>
                  <a:pt x="131422" y="342340"/>
                </a:lnTo>
                <a:lnTo>
                  <a:pt x="137061" y="349545"/>
                </a:lnTo>
                <a:lnTo>
                  <a:pt x="142308" y="351058"/>
                </a:lnTo>
                <a:lnTo>
                  <a:pt x="147957" y="352591"/>
                </a:lnTo>
                <a:lnTo>
                  <a:pt x="153204" y="350297"/>
                </a:lnTo>
                <a:lnTo>
                  <a:pt x="158853" y="354104"/>
                </a:lnTo>
                <a:lnTo>
                  <a:pt x="164100" y="346880"/>
                </a:lnTo>
                <a:lnTo>
                  <a:pt x="169718" y="348783"/>
                </a:lnTo>
                <a:lnTo>
                  <a:pt x="174996" y="339684"/>
                </a:lnTo>
                <a:lnTo>
                  <a:pt x="180614" y="331698"/>
                </a:lnTo>
                <a:lnTo>
                  <a:pt x="185892" y="333241"/>
                </a:lnTo>
                <a:lnTo>
                  <a:pt x="191510" y="329433"/>
                </a:lnTo>
                <a:lnTo>
                  <a:pt x="196788" y="326768"/>
                </a:lnTo>
                <a:lnTo>
                  <a:pt x="202406" y="318420"/>
                </a:lnTo>
                <a:lnTo>
                  <a:pt x="207684" y="313129"/>
                </a:lnTo>
                <a:lnTo>
                  <a:pt x="213302" y="299461"/>
                </a:lnTo>
                <a:lnTo>
                  <a:pt x="218580" y="279349"/>
                </a:lnTo>
                <a:lnTo>
                  <a:pt x="224198" y="262263"/>
                </a:lnTo>
                <a:lnTo>
                  <a:pt x="229476" y="236460"/>
                </a:lnTo>
                <a:lnTo>
                  <a:pt x="235094" y="196968"/>
                </a:lnTo>
                <a:lnTo>
                  <a:pt x="240372" y="146132"/>
                </a:lnTo>
                <a:lnTo>
                  <a:pt x="245990" y="81989"/>
                </a:lnTo>
                <a:lnTo>
                  <a:pt x="251268" y="34170"/>
                </a:lnTo>
                <a:lnTo>
                  <a:pt x="256886" y="0"/>
                </a:lnTo>
                <a:lnTo>
                  <a:pt x="262144" y="15943"/>
                </a:lnTo>
                <a:lnTo>
                  <a:pt x="267782" y="36835"/>
                </a:lnTo>
                <a:lnTo>
                  <a:pt x="273040" y="90727"/>
                </a:lnTo>
                <a:lnTo>
                  <a:pt x="278679" y="136633"/>
                </a:lnTo>
                <a:lnTo>
                  <a:pt x="283936" y="171565"/>
                </a:lnTo>
                <a:lnTo>
                  <a:pt x="289575" y="200776"/>
                </a:lnTo>
                <a:lnTo>
                  <a:pt x="294832" y="200024"/>
                </a:lnTo>
                <a:lnTo>
                  <a:pt x="300471" y="190164"/>
                </a:lnTo>
                <a:lnTo>
                  <a:pt x="305728" y="165092"/>
                </a:lnTo>
                <a:lnTo>
                  <a:pt x="311336" y="129047"/>
                </a:lnTo>
                <a:lnTo>
                  <a:pt x="316624" y="81989"/>
                </a:lnTo>
                <a:lnTo>
                  <a:pt x="321902" y="56947"/>
                </a:lnTo>
                <a:lnTo>
                  <a:pt x="327520" y="45934"/>
                </a:lnTo>
                <a:lnTo>
                  <a:pt x="332798" y="93363"/>
                </a:lnTo>
                <a:lnTo>
                  <a:pt x="338416" y="139298"/>
                </a:lnTo>
                <a:lnTo>
                  <a:pt x="343694" y="179912"/>
                </a:lnTo>
                <a:lnTo>
                  <a:pt x="354590" y="243665"/>
                </a:lnTo>
                <a:lnTo>
                  <a:pt x="365455" y="261502"/>
                </a:lnTo>
                <a:lnTo>
                  <a:pt x="370743" y="269098"/>
                </a:lnTo>
                <a:lnTo>
                  <a:pt x="376351" y="265290"/>
                </a:lnTo>
                <a:lnTo>
                  <a:pt x="381639" y="231139"/>
                </a:lnTo>
                <a:lnTo>
                  <a:pt x="387247" y="199263"/>
                </a:lnTo>
                <a:lnTo>
                  <a:pt x="392536" y="189012"/>
                </a:lnTo>
                <a:lnTo>
                  <a:pt x="397813" y="222401"/>
                </a:lnTo>
                <a:lnTo>
                  <a:pt x="403432" y="234165"/>
                </a:lnTo>
                <a:lnTo>
                  <a:pt x="408709" y="241390"/>
                </a:lnTo>
                <a:lnTo>
                  <a:pt x="414317" y="250860"/>
                </a:lnTo>
                <a:lnTo>
                  <a:pt x="419575" y="266042"/>
                </a:lnTo>
                <a:lnTo>
                  <a:pt x="424853" y="280862"/>
                </a:lnTo>
                <a:lnTo>
                  <a:pt x="430471" y="300583"/>
                </a:lnTo>
                <a:lnTo>
                  <a:pt x="435749" y="307808"/>
                </a:lnTo>
                <a:lnTo>
                  <a:pt x="441037" y="304391"/>
                </a:lnTo>
                <a:lnTo>
                  <a:pt x="446645" y="309712"/>
                </a:lnTo>
                <a:lnTo>
                  <a:pt x="451933" y="289209"/>
                </a:lnTo>
                <a:lnTo>
                  <a:pt x="457541" y="268707"/>
                </a:lnTo>
                <a:lnTo>
                  <a:pt x="462829" y="267194"/>
                </a:lnTo>
                <a:lnTo>
                  <a:pt x="468076" y="267194"/>
                </a:lnTo>
                <a:lnTo>
                  <a:pt x="473694" y="253526"/>
                </a:lnTo>
                <a:lnTo>
                  <a:pt x="478972" y="217109"/>
                </a:lnTo>
                <a:lnTo>
                  <a:pt x="484260" y="142325"/>
                </a:lnTo>
                <a:lnTo>
                  <a:pt x="489868" y="90337"/>
                </a:lnTo>
                <a:lnTo>
                  <a:pt x="495156" y="63000"/>
                </a:lnTo>
                <a:lnTo>
                  <a:pt x="500403" y="70977"/>
                </a:lnTo>
                <a:lnTo>
                  <a:pt x="506052" y="90727"/>
                </a:lnTo>
                <a:lnTo>
                  <a:pt x="511299" y="115379"/>
                </a:lnTo>
                <a:lnTo>
                  <a:pt x="516948" y="175343"/>
                </a:lnTo>
                <a:lnTo>
                  <a:pt x="522195" y="218984"/>
                </a:lnTo>
                <a:lnTo>
                  <a:pt x="527484" y="257694"/>
                </a:lnTo>
                <a:lnTo>
                  <a:pt x="533091" y="287306"/>
                </a:lnTo>
                <a:lnTo>
                  <a:pt x="538380" y="297557"/>
                </a:lnTo>
                <a:lnTo>
                  <a:pt x="543627" y="300974"/>
                </a:lnTo>
                <a:lnTo>
                  <a:pt x="548915" y="310463"/>
                </a:lnTo>
                <a:lnTo>
                  <a:pt x="554523" y="322989"/>
                </a:lnTo>
                <a:lnTo>
                  <a:pt x="559811" y="338923"/>
                </a:lnTo>
                <a:lnTo>
                  <a:pt x="565089" y="351058"/>
                </a:lnTo>
                <a:lnTo>
                  <a:pt x="570707" y="356008"/>
                </a:lnTo>
                <a:lnTo>
                  <a:pt x="575985" y="368143"/>
                </a:lnTo>
                <a:lnTo>
                  <a:pt x="581242" y="364726"/>
                </a:lnTo>
                <a:lnTo>
                  <a:pt x="586850" y="362061"/>
                </a:lnTo>
                <a:lnTo>
                  <a:pt x="592138" y="357892"/>
                </a:lnTo>
                <a:lnTo>
                  <a:pt x="597416" y="355617"/>
                </a:lnTo>
                <a:lnTo>
                  <a:pt x="603024" y="358283"/>
                </a:lnTo>
                <a:lnTo>
                  <a:pt x="608312" y="367382"/>
                </a:lnTo>
                <a:lnTo>
                  <a:pt x="613559" y="365869"/>
                </a:lnTo>
                <a:lnTo>
                  <a:pt x="618848" y="367772"/>
                </a:lnTo>
                <a:lnTo>
                  <a:pt x="624455" y="365478"/>
                </a:lnTo>
                <a:lnTo>
                  <a:pt x="629744" y="363604"/>
                </a:lnTo>
                <a:lnTo>
                  <a:pt x="635022" y="362061"/>
                </a:lnTo>
                <a:lnTo>
                  <a:pt x="640640" y="365478"/>
                </a:lnTo>
                <a:lnTo>
                  <a:pt x="645887" y="370047"/>
                </a:lnTo>
                <a:lnTo>
                  <a:pt x="651175" y="370438"/>
                </a:lnTo>
                <a:lnTo>
                  <a:pt x="656453" y="376881"/>
                </a:lnTo>
                <a:lnTo>
                  <a:pt x="662071" y="379146"/>
                </a:lnTo>
                <a:lnTo>
                  <a:pt x="667349" y="382954"/>
                </a:lnTo>
                <a:lnTo>
                  <a:pt x="672606" y="390549"/>
                </a:lnTo>
                <a:lnTo>
                  <a:pt x="677884" y="390911"/>
                </a:lnTo>
                <a:lnTo>
                  <a:pt x="683502" y="392063"/>
                </a:lnTo>
                <a:lnTo>
                  <a:pt x="688780" y="391301"/>
                </a:lnTo>
                <a:lnTo>
                  <a:pt x="694058" y="394328"/>
                </a:lnTo>
                <a:lnTo>
                  <a:pt x="699315" y="391301"/>
                </a:lnTo>
                <a:lnTo>
                  <a:pt x="704934" y="395089"/>
                </a:lnTo>
                <a:lnTo>
                  <a:pt x="710211" y="396232"/>
                </a:lnTo>
                <a:lnTo>
                  <a:pt x="715489" y="398897"/>
                </a:lnTo>
                <a:lnTo>
                  <a:pt x="720747" y="394718"/>
                </a:lnTo>
                <a:lnTo>
                  <a:pt x="726025" y="398135"/>
                </a:lnTo>
                <a:lnTo>
                  <a:pt x="731643" y="396232"/>
                </a:lnTo>
                <a:lnTo>
                  <a:pt x="736921" y="395480"/>
                </a:lnTo>
                <a:lnTo>
                  <a:pt x="742199" y="399649"/>
                </a:lnTo>
                <a:lnTo>
                  <a:pt x="747456" y="399649"/>
                </a:lnTo>
                <a:lnTo>
                  <a:pt x="753095" y="395089"/>
                </a:lnTo>
                <a:lnTo>
                  <a:pt x="758352" y="397384"/>
                </a:lnTo>
                <a:lnTo>
                  <a:pt x="763630" y="396993"/>
                </a:lnTo>
                <a:lnTo>
                  <a:pt x="768887" y="398897"/>
                </a:lnTo>
                <a:lnTo>
                  <a:pt x="774165" y="398506"/>
                </a:lnTo>
                <a:lnTo>
                  <a:pt x="779783" y="395480"/>
                </a:lnTo>
                <a:lnTo>
                  <a:pt x="785061" y="401162"/>
                </a:lnTo>
                <a:lnTo>
                  <a:pt x="790349" y="402314"/>
                </a:lnTo>
                <a:lnTo>
                  <a:pt x="795596" y="400410"/>
                </a:lnTo>
                <a:lnTo>
                  <a:pt x="800885" y="398897"/>
                </a:lnTo>
                <a:lnTo>
                  <a:pt x="806493" y="402314"/>
                </a:lnTo>
                <a:lnTo>
                  <a:pt x="811781" y="403066"/>
                </a:lnTo>
                <a:lnTo>
                  <a:pt x="817059" y="398135"/>
                </a:lnTo>
                <a:lnTo>
                  <a:pt x="822316" y="401923"/>
                </a:lnTo>
                <a:lnTo>
                  <a:pt x="827594" y="396993"/>
                </a:lnTo>
                <a:lnTo>
                  <a:pt x="832851" y="402314"/>
                </a:lnTo>
                <a:lnTo>
                  <a:pt x="838490" y="399258"/>
                </a:lnTo>
                <a:lnTo>
                  <a:pt x="843737" y="399258"/>
                </a:lnTo>
                <a:lnTo>
                  <a:pt x="849025" y="396993"/>
                </a:lnTo>
                <a:lnTo>
                  <a:pt x="854303" y="395841"/>
                </a:lnTo>
                <a:lnTo>
                  <a:pt x="859560" y="395089"/>
                </a:lnTo>
                <a:lnTo>
                  <a:pt x="864838" y="394328"/>
                </a:lnTo>
                <a:lnTo>
                  <a:pt x="870457" y="395841"/>
                </a:lnTo>
                <a:lnTo>
                  <a:pt x="875734" y="398135"/>
                </a:lnTo>
                <a:lnTo>
                  <a:pt x="881012" y="402675"/>
                </a:lnTo>
                <a:lnTo>
                  <a:pt x="886270" y="404969"/>
                </a:lnTo>
                <a:lnTo>
                  <a:pt x="891548" y="405340"/>
                </a:lnTo>
                <a:lnTo>
                  <a:pt x="896805" y="404188"/>
                </a:lnTo>
                <a:lnTo>
                  <a:pt x="902083" y="407996"/>
                </a:lnTo>
                <a:lnTo>
                  <a:pt x="907361" y="406854"/>
                </a:lnTo>
                <a:lnTo>
                  <a:pt x="912979" y="407605"/>
                </a:lnTo>
                <a:lnTo>
                  <a:pt x="918257" y="406854"/>
                </a:lnTo>
                <a:lnTo>
                  <a:pt x="923514" y="405340"/>
                </a:lnTo>
                <a:lnTo>
                  <a:pt x="928792" y="405340"/>
                </a:lnTo>
                <a:lnTo>
                  <a:pt x="934080" y="406854"/>
                </a:lnTo>
                <a:lnTo>
                  <a:pt x="939327" y="405340"/>
                </a:lnTo>
                <a:lnTo>
                  <a:pt x="944616" y="407244"/>
                </a:lnTo>
                <a:lnTo>
                  <a:pt x="949894" y="407996"/>
                </a:lnTo>
                <a:lnTo>
                  <a:pt x="955512" y="407244"/>
                </a:lnTo>
                <a:lnTo>
                  <a:pt x="960759" y="406092"/>
                </a:lnTo>
                <a:lnTo>
                  <a:pt x="962181" y="406704"/>
                </a:lnTo>
              </a:path>
            </a:pathLst>
          </a:custGeom>
          <a:ln w="504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/>
          <p:cNvSpPr txBox="1"/>
          <p:nvPr/>
        </p:nvSpPr>
        <p:spPr>
          <a:xfrm>
            <a:off x="7716424" y="1660280"/>
            <a:ext cx="167640" cy="9144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715"/>
              </a:lnSpc>
            </a:pPr>
            <a:r>
              <a:rPr dirty="0" sz="600" spc="-30">
                <a:latin typeface="Arial"/>
                <a:cs typeface="Arial"/>
              </a:rPr>
              <a:t>R</a:t>
            </a:r>
            <a:r>
              <a:rPr dirty="0" sz="600" spc="-30">
                <a:latin typeface="Arial"/>
                <a:cs typeface="Arial"/>
              </a:rPr>
              <a:t>B</a:t>
            </a:r>
            <a:r>
              <a:rPr dirty="0" sz="600" spc="35"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7158550" y="1540370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/>
          <p:cNvSpPr/>
          <p:nvPr/>
        </p:nvSpPr>
        <p:spPr>
          <a:xfrm>
            <a:off x="7158550" y="1558969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" name="object 113"/>
          <p:cNvSpPr/>
          <p:nvPr/>
        </p:nvSpPr>
        <p:spPr>
          <a:xfrm>
            <a:off x="7158550" y="1577567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/>
          <p:cNvSpPr/>
          <p:nvPr/>
        </p:nvSpPr>
        <p:spPr>
          <a:xfrm>
            <a:off x="7158550" y="1596166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" name="object 115"/>
          <p:cNvSpPr/>
          <p:nvPr/>
        </p:nvSpPr>
        <p:spPr>
          <a:xfrm>
            <a:off x="7158550" y="1614765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/>
          <p:cNvSpPr/>
          <p:nvPr/>
        </p:nvSpPr>
        <p:spPr>
          <a:xfrm>
            <a:off x="7158550" y="1633334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4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117"/>
          <p:cNvSpPr/>
          <p:nvPr/>
        </p:nvSpPr>
        <p:spPr>
          <a:xfrm>
            <a:off x="7158550" y="1651932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4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/>
          <p:cNvSpPr/>
          <p:nvPr/>
        </p:nvSpPr>
        <p:spPr>
          <a:xfrm>
            <a:off x="7158550" y="1670531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4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" name="object 119"/>
          <p:cNvSpPr/>
          <p:nvPr/>
        </p:nvSpPr>
        <p:spPr>
          <a:xfrm>
            <a:off x="7158550" y="1689130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4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/>
          <p:cNvSpPr/>
          <p:nvPr/>
        </p:nvSpPr>
        <p:spPr>
          <a:xfrm>
            <a:off x="7158550" y="1707728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4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/>
          <p:cNvSpPr/>
          <p:nvPr/>
        </p:nvSpPr>
        <p:spPr>
          <a:xfrm>
            <a:off x="7158550" y="1726326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4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" name="object 122"/>
          <p:cNvSpPr/>
          <p:nvPr/>
        </p:nvSpPr>
        <p:spPr>
          <a:xfrm>
            <a:off x="7158550" y="1744925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/>
          <p:cNvSpPr/>
          <p:nvPr/>
        </p:nvSpPr>
        <p:spPr>
          <a:xfrm>
            <a:off x="7158550" y="1763524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" name="object 124"/>
          <p:cNvSpPr/>
          <p:nvPr/>
        </p:nvSpPr>
        <p:spPr>
          <a:xfrm>
            <a:off x="7158550" y="1782122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/>
          <p:cNvSpPr/>
          <p:nvPr/>
        </p:nvSpPr>
        <p:spPr>
          <a:xfrm>
            <a:off x="7158550" y="1800721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" name="object 126"/>
          <p:cNvSpPr/>
          <p:nvPr/>
        </p:nvSpPr>
        <p:spPr>
          <a:xfrm>
            <a:off x="7158550" y="1819319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" name="object 127"/>
          <p:cNvSpPr/>
          <p:nvPr/>
        </p:nvSpPr>
        <p:spPr>
          <a:xfrm>
            <a:off x="7158550" y="1837918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/>
          <p:cNvSpPr/>
          <p:nvPr/>
        </p:nvSpPr>
        <p:spPr>
          <a:xfrm>
            <a:off x="7158550" y="1856516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" name="object 129"/>
          <p:cNvSpPr/>
          <p:nvPr/>
        </p:nvSpPr>
        <p:spPr>
          <a:xfrm>
            <a:off x="7158550" y="1875115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" name="object 130"/>
          <p:cNvSpPr/>
          <p:nvPr/>
        </p:nvSpPr>
        <p:spPr>
          <a:xfrm>
            <a:off x="7158550" y="1893694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3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" name="object 131"/>
          <p:cNvSpPr/>
          <p:nvPr/>
        </p:nvSpPr>
        <p:spPr>
          <a:xfrm>
            <a:off x="7158550" y="1912292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3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/>
          <p:cNvSpPr/>
          <p:nvPr/>
        </p:nvSpPr>
        <p:spPr>
          <a:xfrm>
            <a:off x="7158550" y="1930891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3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/>
          <p:cNvSpPr/>
          <p:nvPr/>
        </p:nvSpPr>
        <p:spPr>
          <a:xfrm>
            <a:off x="7158550" y="1949490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3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/>
          <p:cNvSpPr/>
          <p:nvPr/>
        </p:nvSpPr>
        <p:spPr>
          <a:xfrm>
            <a:off x="7158550" y="1968088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3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" name="object 135"/>
          <p:cNvSpPr/>
          <p:nvPr/>
        </p:nvSpPr>
        <p:spPr>
          <a:xfrm>
            <a:off x="7158550" y="1986687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3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" name="object 136"/>
          <p:cNvSpPr/>
          <p:nvPr/>
        </p:nvSpPr>
        <p:spPr>
          <a:xfrm>
            <a:off x="7158550" y="2005285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" name="object 137"/>
          <p:cNvSpPr/>
          <p:nvPr/>
        </p:nvSpPr>
        <p:spPr>
          <a:xfrm>
            <a:off x="7158550" y="2023884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" name="object 138"/>
          <p:cNvSpPr/>
          <p:nvPr/>
        </p:nvSpPr>
        <p:spPr>
          <a:xfrm>
            <a:off x="7158550" y="2042482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" name="object 139"/>
          <p:cNvSpPr/>
          <p:nvPr/>
        </p:nvSpPr>
        <p:spPr>
          <a:xfrm>
            <a:off x="7158550" y="2061081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" name="object 140"/>
          <p:cNvSpPr/>
          <p:nvPr/>
        </p:nvSpPr>
        <p:spPr>
          <a:xfrm>
            <a:off x="7158550" y="2079680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" name="object 141"/>
          <p:cNvSpPr/>
          <p:nvPr/>
        </p:nvSpPr>
        <p:spPr>
          <a:xfrm>
            <a:off x="7158550" y="2098278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" name="object 142"/>
          <p:cNvSpPr/>
          <p:nvPr/>
        </p:nvSpPr>
        <p:spPr>
          <a:xfrm>
            <a:off x="7158550" y="2116876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" name="object 143"/>
          <p:cNvSpPr/>
          <p:nvPr/>
        </p:nvSpPr>
        <p:spPr>
          <a:xfrm>
            <a:off x="7158550" y="2135446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4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/>
          <p:cNvSpPr/>
          <p:nvPr/>
        </p:nvSpPr>
        <p:spPr>
          <a:xfrm>
            <a:off x="7158550" y="2154044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4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" name="object 145"/>
          <p:cNvSpPr/>
          <p:nvPr/>
        </p:nvSpPr>
        <p:spPr>
          <a:xfrm>
            <a:off x="7158550" y="2172643"/>
            <a:ext cx="153670" cy="165735"/>
          </a:xfrm>
          <a:custGeom>
            <a:avLst/>
            <a:gdLst/>
            <a:ahLst/>
            <a:cxnLst/>
            <a:rect l="l" t="t" r="r" b="b"/>
            <a:pathLst>
              <a:path w="153670" h="165735">
                <a:moveTo>
                  <a:pt x="0" y="0"/>
                </a:moveTo>
                <a:lnTo>
                  <a:pt x="153204" y="165483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/>
          <p:cNvSpPr/>
          <p:nvPr/>
        </p:nvSpPr>
        <p:spPr>
          <a:xfrm>
            <a:off x="7158550" y="2191242"/>
            <a:ext cx="136525" cy="147320"/>
          </a:xfrm>
          <a:custGeom>
            <a:avLst/>
            <a:gdLst/>
            <a:ahLst/>
            <a:cxnLst/>
            <a:rect l="l" t="t" r="r" b="b"/>
            <a:pathLst>
              <a:path w="136525" h="147319">
                <a:moveTo>
                  <a:pt x="0" y="0"/>
                </a:moveTo>
                <a:lnTo>
                  <a:pt x="135999" y="146884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" name="object 147"/>
          <p:cNvSpPr/>
          <p:nvPr/>
        </p:nvSpPr>
        <p:spPr>
          <a:xfrm>
            <a:off x="7158550" y="2209840"/>
            <a:ext cx="119380" cy="128905"/>
          </a:xfrm>
          <a:custGeom>
            <a:avLst/>
            <a:gdLst/>
            <a:ahLst/>
            <a:cxnLst/>
            <a:rect l="l" t="t" r="r" b="b"/>
            <a:pathLst>
              <a:path w="119379" h="128905">
                <a:moveTo>
                  <a:pt x="0" y="0"/>
                </a:moveTo>
                <a:lnTo>
                  <a:pt x="118774" y="128286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" name="object 148"/>
          <p:cNvSpPr/>
          <p:nvPr/>
        </p:nvSpPr>
        <p:spPr>
          <a:xfrm>
            <a:off x="7158550" y="2228438"/>
            <a:ext cx="101600" cy="109855"/>
          </a:xfrm>
          <a:custGeom>
            <a:avLst/>
            <a:gdLst/>
            <a:ahLst/>
            <a:cxnLst/>
            <a:rect l="l" t="t" r="r" b="b"/>
            <a:pathLst>
              <a:path w="101600" h="109855">
                <a:moveTo>
                  <a:pt x="0" y="0"/>
                </a:moveTo>
                <a:lnTo>
                  <a:pt x="101558" y="109687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/>
          <p:cNvSpPr/>
          <p:nvPr/>
        </p:nvSpPr>
        <p:spPr>
          <a:xfrm>
            <a:off x="7158550" y="2247037"/>
            <a:ext cx="84455" cy="91440"/>
          </a:xfrm>
          <a:custGeom>
            <a:avLst/>
            <a:gdLst/>
            <a:ahLst/>
            <a:cxnLst/>
            <a:rect l="l" t="t" r="r" b="b"/>
            <a:pathLst>
              <a:path w="84454" h="91439">
                <a:moveTo>
                  <a:pt x="0" y="0"/>
                </a:moveTo>
                <a:lnTo>
                  <a:pt x="84333" y="9108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7158550" y="2265636"/>
            <a:ext cx="67310" cy="73025"/>
          </a:xfrm>
          <a:custGeom>
            <a:avLst/>
            <a:gdLst/>
            <a:ahLst/>
            <a:cxnLst/>
            <a:rect l="l" t="t" r="r" b="b"/>
            <a:pathLst>
              <a:path w="67309" h="73025">
                <a:moveTo>
                  <a:pt x="0" y="0"/>
                </a:moveTo>
                <a:lnTo>
                  <a:pt x="67128" y="72490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/>
          <p:cNvSpPr/>
          <p:nvPr/>
        </p:nvSpPr>
        <p:spPr>
          <a:xfrm>
            <a:off x="7158550" y="2284234"/>
            <a:ext cx="50165" cy="53975"/>
          </a:xfrm>
          <a:custGeom>
            <a:avLst/>
            <a:gdLst/>
            <a:ahLst/>
            <a:cxnLst/>
            <a:rect l="l" t="t" r="r" b="b"/>
            <a:pathLst>
              <a:path w="50165" h="53975">
                <a:moveTo>
                  <a:pt x="0" y="0"/>
                </a:moveTo>
                <a:lnTo>
                  <a:pt x="49892" y="53891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" name="object 152"/>
          <p:cNvSpPr/>
          <p:nvPr/>
        </p:nvSpPr>
        <p:spPr>
          <a:xfrm>
            <a:off x="7158550" y="2302833"/>
            <a:ext cx="33020" cy="35560"/>
          </a:xfrm>
          <a:custGeom>
            <a:avLst/>
            <a:gdLst/>
            <a:ahLst/>
            <a:cxnLst/>
            <a:rect l="l" t="t" r="r" b="b"/>
            <a:pathLst>
              <a:path w="33020" h="35560">
                <a:moveTo>
                  <a:pt x="0" y="0"/>
                </a:moveTo>
                <a:lnTo>
                  <a:pt x="32688" y="35293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" name="object 153"/>
          <p:cNvSpPr/>
          <p:nvPr/>
        </p:nvSpPr>
        <p:spPr>
          <a:xfrm>
            <a:off x="7158550" y="2321431"/>
            <a:ext cx="15875" cy="17145"/>
          </a:xfrm>
          <a:custGeom>
            <a:avLst/>
            <a:gdLst/>
            <a:ahLst/>
            <a:cxnLst/>
            <a:rect l="l" t="t" r="r" b="b"/>
            <a:pathLst>
              <a:path w="15875" h="17144">
                <a:moveTo>
                  <a:pt x="0" y="0"/>
                </a:moveTo>
                <a:lnTo>
                  <a:pt x="15452" y="16694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/>
          <p:cNvSpPr/>
          <p:nvPr/>
        </p:nvSpPr>
        <p:spPr>
          <a:xfrm>
            <a:off x="7158550" y="1540370"/>
            <a:ext cx="156210" cy="168275"/>
          </a:xfrm>
          <a:custGeom>
            <a:avLst/>
            <a:gdLst/>
            <a:ahLst/>
            <a:cxnLst/>
            <a:rect l="l" t="t" r="r" b="b"/>
            <a:pathLst>
              <a:path w="156209" h="168275">
                <a:moveTo>
                  <a:pt x="0" y="0"/>
                </a:moveTo>
                <a:lnTo>
                  <a:pt x="155678" y="168119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/>
          <p:cNvSpPr/>
          <p:nvPr/>
        </p:nvSpPr>
        <p:spPr>
          <a:xfrm>
            <a:off x="7175755" y="1540370"/>
            <a:ext cx="139065" cy="149860"/>
          </a:xfrm>
          <a:custGeom>
            <a:avLst/>
            <a:gdLst/>
            <a:ahLst/>
            <a:cxnLst/>
            <a:rect l="l" t="t" r="r" b="b"/>
            <a:pathLst>
              <a:path w="139065" h="149860">
                <a:moveTo>
                  <a:pt x="0" y="0"/>
                </a:moveTo>
                <a:lnTo>
                  <a:pt x="138473" y="149520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" name="object 156"/>
          <p:cNvSpPr/>
          <p:nvPr/>
        </p:nvSpPr>
        <p:spPr>
          <a:xfrm>
            <a:off x="7192991" y="1540370"/>
            <a:ext cx="121285" cy="131445"/>
          </a:xfrm>
          <a:custGeom>
            <a:avLst/>
            <a:gdLst/>
            <a:ahLst/>
            <a:cxnLst/>
            <a:rect l="l" t="t" r="r" b="b"/>
            <a:pathLst>
              <a:path w="121284" h="131444">
                <a:moveTo>
                  <a:pt x="0" y="0"/>
                </a:moveTo>
                <a:lnTo>
                  <a:pt x="121237" y="130922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/>
          <p:cNvSpPr/>
          <p:nvPr/>
        </p:nvSpPr>
        <p:spPr>
          <a:xfrm>
            <a:off x="7210196" y="1540370"/>
            <a:ext cx="104139" cy="112395"/>
          </a:xfrm>
          <a:custGeom>
            <a:avLst/>
            <a:gdLst/>
            <a:ahLst/>
            <a:cxnLst/>
            <a:rect l="l" t="t" r="r" b="b"/>
            <a:pathLst>
              <a:path w="104140" h="112394">
                <a:moveTo>
                  <a:pt x="0" y="0"/>
                </a:moveTo>
                <a:lnTo>
                  <a:pt x="104033" y="112343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" name="object 158"/>
          <p:cNvSpPr/>
          <p:nvPr/>
        </p:nvSpPr>
        <p:spPr>
          <a:xfrm>
            <a:off x="7227431" y="1540370"/>
            <a:ext cx="86995" cy="93980"/>
          </a:xfrm>
          <a:custGeom>
            <a:avLst/>
            <a:gdLst/>
            <a:ahLst/>
            <a:cxnLst/>
            <a:rect l="l" t="t" r="r" b="b"/>
            <a:pathLst>
              <a:path w="86995" h="93980">
                <a:moveTo>
                  <a:pt x="0" y="0"/>
                </a:moveTo>
                <a:lnTo>
                  <a:pt x="86797" y="93744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" name="object 159"/>
          <p:cNvSpPr/>
          <p:nvPr/>
        </p:nvSpPr>
        <p:spPr>
          <a:xfrm>
            <a:off x="7244636" y="1540370"/>
            <a:ext cx="69850" cy="75565"/>
          </a:xfrm>
          <a:custGeom>
            <a:avLst/>
            <a:gdLst/>
            <a:ahLst/>
            <a:cxnLst/>
            <a:rect l="l" t="t" r="r" b="b"/>
            <a:pathLst>
              <a:path w="69850" h="75565">
                <a:moveTo>
                  <a:pt x="0" y="0"/>
                </a:moveTo>
                <a:lnTo>
                  <a:pt x="69592" y="75145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" name="object 160"/>
          <p:cNvSpPr/>
          <p:nvPr/>
        </p:nvSpPr>
        <p:spPr>
          <a:xfrm>
            <a:off x="7261862" y="1540370"/>
            <a:ext cx="52705" cy="57150"/>
          </a:xfrm>
          <a:custGeom>
            <a:avLst/>
            <a:gdLst/>
            <a:ahLst/>
            <a:cxnLst/>
            <a:rect l="l" t="t" r="r" b="b"/>
            <a:pathLst>
              <a:path w="52704" h="57150">
                <a:moveTo>
                  <a:pt x="0" y="0"/>
                </a:moveTo>
                <a:lnTo>
                  <a:pt x="52366" y="56547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" name="object 161"/>
          <p:cNvSpPr/>
          <p:nvPr/>
        </p:nvSpPr>
        <p:spPr>
          <a:xfrm>
            <a:off x="7279077" y="1540370"/>
            <a:ext cx="35560" cy="38100"/>
          </a:xfrm>
          <a:custGeom>
            <a:avLst/>
            <a:gdLst/>
            <a:ahLst/>
            <a:cxnLst/>
            <a:rect l="l" t="t" r="r" b="b"/>
            <a:pathLst>
              <a:path w="35559" h="38100">
                <a:moveTo>
                  <a:pt x="0" y="0"/>
                </a:moveTo>
                <a:lnTo>
                  <a:pt x="35151" y="37958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" name="object 162"/>
          <p:cNvSpPr/>
          <p:nvPr/>
        </p:nvSpPr>
        <p:spPr>
          <a:xfrm>
            <a:off x="7296302" y="1540370"/>
            <a:ext cx="18415" cy="19685"/>
          </a:xfrm>
          <a:custGeom>
            <a:avLst/>
            <a:gdLst/>
            <a:ahLst/>
            <a:cxnLst/>
            <a:rect l="l" t="t" r="r" b="b"/>
            <a:pathLst>
              <a:path w="18415" h="19684">
                <a:moveTo>
                  <a:pt x="0" y="0"/>
                </a:moveTo>
                <a:lnTo>
                  <a:pt x="17926" y="19350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" name="object 163"/>
          <p:cNvSpPr/>
          <p:nvPr/>
        </p:nvSpPr>
        <p:spPr>
          <a:xfrm>
            <a:off x="7313507" y="154037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0"/>
                </a:moveTo>
                <a:lnTo>
                  <a:pt x="721" y="751"/>
                </a:lnTo>
              </a:path>
            </a:pathLst>
          </a:custGeom>
          <a:ln w="3175">
            <a:solidFill>
              <a:srgbClr val="00FF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/>
          <p:cNvSpPr/>
          <p:nvPr/>
        </p:nvSpPr>
        <p:spPr>
          <a:xfrm>
            <a:off x="7158035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" name="object 165"/>
          <p:cNvSpPr/>
          <p:nvPr/>
        </p:nvSpPr>
        <p:spPr>
          <a:xfrm>
            <a:off x="7167869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6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" name="object 166"/>
          <p:cNvSpPr/>
          <p:nvPr/>
        </p:nvSpPr>
        <p:spPr>
          <a:xfrm>
            <a:off x="7177713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" name="object 167"/>
          <p:cNvSpPr/>
          <p:nvPr/>
        </p:nvSpPr>
        <p:spPr>
          <a:xfrm>
            <a:off x="7187548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6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" name="object 168"/>
          <p:cNvSpPr/>
          <p:nvPr/>
        </p:nvSpPr>
        <p:spPr>
          <a:xfrm>
            <a:off x="7197393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" name="object 169"/>
          <p:cNvSpPr/>
          <p:nvPr/>
        </p:nvSpPr>
        <p:spPr>
          <a:xfrm>
            <a:off x="7207227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6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" name="object 170"/>
          <p:cNvSpPr/>
          <p:nvPr/>
        </p:nvSpPr>
        <p:spPr>
          <a:xfrm>
            <a:off x="7217071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" name="object 171"/>
          <p:cNvSpPr/>
          <p:nvPr/>
        </p:nvSpPr>
        <p:spPr>
          <a:xfrm>
            <a:off x="7226916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" name="object 172"/>
          <p:cNvSpPr/>
          <p:nvPr/>
        </p:nvSpPr>
        <p:spPr>
          <a:xfrm>
            <a:off x="7236750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" name="object 173"/>
          <p:cNvSpPr/>
          <p:nvPr/>
        </p:nvSpPr>
        <p:spPr>
          <a:xfrm>
            <a:off x="7246595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" name="object 174"/>
          <p:cNvSpPr/>
          <p:nvPr/>
        </p:nvSpPr>
        <p:spPr>
          <a:xfrm>
            <a:off x="7256429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" name="object 175"/>
          <p:cNvSpPr/>
          <p:nvPr/>
        </p:nvSpPr>
        <p:spPr>
          <a:xfrm>
            <a:off x="7266274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" name="object 176"/>
          <p:cNvSpPr/>
          <p:nvPr/>
        </p:nvSpPr>
        <p:spPr>
          <a:xfrm>
            <a:off x="7276108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" name="object 177"/>
          <p:cNvSpPr/>
          <p:nvPr/>
        </p:nvSpPr>
        <p:spPr>
          <a:xfrm>
            <a:off x="7285952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" name="object 178"/>
          <p:cNvSpPr/>
          <p:nvPr/>
        </p:nvSpPr>
        <p:spPr>
          <a:xfrm>
            <a:off x="7295787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6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" name="object 179"/>
          <p:cNvSpPr/>
          <p:nvPr/>
        </p:nvSpPr>
        <p:spPr>
          <a:xfrm>
            <a:off x="7305631" y="15398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 h="0">
                <a:moveTo>
                  <a:pt x="0" y="0"/>
                </a:moveTo>
                <a:lnTo>
                  <a:pt x="4556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" name="object 180"/>
          <p:cNvSpPr/>
          <p:nvPr/>
        </p:nvSpPr>
        <p:spPr>
          <a:xfrm>
            <a:off x="7313714" y="1541786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" name="object 181"/>
          <p:cNvSpPr/>
          <p:nvPr/>
        </p:nvSpPr>
        <p:spPr>
          <a:xfrm>
            <a:off x="7313714" y="1552398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4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" name="object 182"/>
          <p:cNvSpPr/>
          <p:nvPr/>
        </p:nvSpPr>
        <p:spPr>
          <a:xfrm>
            <a:off x="7313714" y="1563021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49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" name="object 183"/>
          <p:cNvSpPr/>
          <p:nvPr/>
        </p:nvSpPr>
        <p:spPr>
          <a:xfrm>
            <a:off x="7313714" y="1573662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" name="object 184"/>
          <p:cNvSpPr/>
          <p:nvPr/>
        </p:nvSpPr>
        <p:spPr>
          <a:xfrm>
            <a:off x="7313714" y="1584275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" name="object 185"/>
          <p:cNvSpPr/>
          <p:nvPr/>
        </p:nvSpPr>
        <p:spPr>
          <a:xfrm>
            <a:off x="7313714" y="1594926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2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" name="object 186"/>
          <p:cNvSpPr/>
          <p:nvPr/>
        </p:nvSpPr>
        <p:spPr>
          <a:xfrm>
            <a:off x="7313714" y="1605539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" name="object 187"/>
          <p:cNvSpPr/>
          <p:nvPr/>
        </p:nvSpPr>
        <p:spPr>
          <a:xfrm>
            <a:off x="7313714" y="1616161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2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" name="object 188"/>
          <p:cNvSpPr/>
          <p:nvPr/>
        </p:nvSpPr>
        <p:spPr>
          <a:xfrm>
            <a:off x="7313714" y="1626793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7313714" y="1637415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" name="object 190"/>
          <p:cNvSpPr/>
          <p:nvPr/>
        </p:nvSpPr>
        <p:spPr>
          <a:xfrm>
            <a:off x="7313714" y="1648027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59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" name="object 191"/>
          <p:cNvSpPr/>
          <p:nvPr/>
        </p:nvSpPr>
        <p:spPr>
          <a:xfrm>
            <a:off x="7313714" y="1658669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" name="object 192"/>
          <p:cNvSpPr/>
          <p:nvPr/>
        </p:nvSpPr>
        <p:spPr>
          <a:xfrm>
            <a:off x="7158035" y="1539882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" name="object 193"/>
          <p:cNvSpPr/>
          <p:nvPr/>
        </p:nvSpPr>
        <p:spPr>
          <a:xfrm>
            <a:off x="7158035" y="1550504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2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" name="object 194"/>
          <p:cNvSpPr/>
          <p:nvPr/>
        </p:nvSpPr>
        <p:spPr>
          <a:xfrm>
            <a:off x="7158035" y="1561136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" name="object 195"/>
          <p:cNvSpPr/>
          <p:nvPr/>
        </p:nvSpPr>
        <p:spPr>
          <a:xfrm>
            <a:off x="7158035" y="1571759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" name="object 196"/>
          <p:cNvSpPr/>
          <p:nvPr/>
        </p:nvSpPr>
        <p:spPr>
          <a:xfrm>
            <a:off x="7158035" y="1582371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59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" name="object 197"/>
          <p:cNvSpPr/>
          <p:nvPr/>
        </p:nvSpPr>
        <p:spPr>
          <a:xfrm>
            <a:off x="7158035" y="1593013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" name="object 198"/>
          <p:cNvSpPr/>
          <p:nvPr/>
        </p:nvSpPr>
        <p:spPr>
          <a:xfrm>
            <a:off x="7158035" y="1603635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" name="object 199"/>
          <p:cNvSpPr/>
          <p:nvPr/>
        </p:nvSpPr>
        <p:spPr>
          <a:xfrm>
            <a:off x="7158035" y="1614276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" name="object 200"/>
          <p:cNvSpPr/>
          <p:nvPr/>
        </p:nvSpPr>
        <p:spPr>
          <a:xfrm>
            <a:off x="7158035" y="1624889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4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" name="object 201"/>
          <p:cNvSpPr/>
          <p:nvPr/>
        </p:nvSpPr>
        <p:spPr>
          <a:xfrm>
            <a:off x="7158035" y="1635511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" name="object 202"/>
          <p:cNvSpPr/>
          <p:nvPr/>
        </p:nvSpPr>
        <p:spPr>
          <a:xfrm>
            <a:off x="7158035" y="1646153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" name="object 203"/>
          <p:cNvSpPr/>
          <p:nvPr/>
        </p:nvSpPr>
        <p:spPr>
          <a:xfrm>
            <a:off x="7158035" y="1656765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80">
                <a:moveTo>
                  <a:pt x="0" y="0"/>
                </a:moveTo>
                <a:lnTo>
                  <a:pt x="0" y="493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" name="object 204"/>
          <p:cNvSpPr txBox="1"/>
          <p:nvPr/>
        </p:nvSpPr>
        <p:spPr>
          <a:xfrm>
            <a:off x="7212845" y="1939971"/>
            <a:ext cx="67945" cy="908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715"/>
              </a:lnSpc>
            </a:pPr>
            <a:r>
              <a:rPr dirty="0" sz="600" spc="30"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7276624" y="3396308"/>
            <a:ext cx="1289685" cy="2908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 marR="26670">
              <a:lnSpc>
                <a:spcPct val="100000"/>
              </a:lnSpc>
              <a:tabLst>
                <a:tab pos="721995" algn="l"/>
              </a:tabLst>
            </a:pPr>
            <a:r>
              <a:rPr dirty="0" sz="750" spc="25">
                <a:latin typeface="Arial"/>
                <a:cs typeface="Arial"/>
              </a:rPr>
              <a:t>1000	</a:t>
            </a:r>
            <a:r>
              <a:rPr dirty="0" sz="750" spc="20">
                <a:latin typeface="Arial"/>
                <a:cs typeface="Arial"/>
              </a:rPr>
              <a:t>2000</a:t>
            </a:r>
            <a:endParaRPr sz="7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35"/>
              </a:spcBef>
            </a:pPr>
            <a:r>
              <a:rPr dirty="0" sz="1050" spc="30">
                <a:latin typeface="Arial"/>
                <a:cs typeface="Arial"/>
              </a:rPr>
              <a:t>Wavenumber</a:t>
            </a:r>
            <a:r>
              <a:rPr dirty="0" sz="1050" spc="-35">
                <a:latin typeface="Arial"/>
                <a:cs typeface="Arial"/>
              </a:rPr>
              <a:t> </a:t>
            </a:r>
            <a:r>
              <a:rPr dirty="0" sz="800" spc="25">
                <a:latin typeface="Arial"/>
                <a:cs typeface="Arial"/>
              </a:rPr>
              <a:t>(</a:t>
            </a:r>
            <a:r>
              <a:rPr dirty="0" sz="1050" spc="25">
                <a:latin typeface="Arial"/>
                <a:cs typeface="Arial"/>
              </a:rPr>
              <a:t>cm</a:t>
            </a:r>
            <a:r>
              <a:rPr dirty="0" baseline="18518" sz="1575" spc="37">
                <a:latin typeface="Arial"/>
                <a:cs typeface="Arial"/>
              </a:rPr>
              <a:t>-1</a:t>
            </a:r>
            <a:r>
              <a:rPr dirty="0" sz="800" spc="25">
                <a:latin typeface="Arial"/>
                <a:cs typeface="Arial"/>
              </a:rPr>
              <a:t>)</a:t>
            </a:r>
            <a:endParaRPr sz="800">
              <a:latin typeface="Arial"/>
              <a:cs typeface="Arial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6395348" y="1752136"/>
            <a:ext cx="167005" cy="133223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220"/>
              </a:lnSpc>
            </a:pPr>
            <a:r>
              <a:rPr dirty="0" sz="1100" spc="-5">
                <a:latin typeface="Arial"/>
                <a:cs typeface="Arial"/>
              </a:rPr>
              <a:t>Rama</a:t>
            </a:r>
            <a:r>
              <a:rPr dirty="0" sz="1100">
                <a:latin typeface="Arial"/>
                <a:cs typeface="Arial"/>
              </a:rPr>
              <a:t>n</a:t>
            </a:r>
            <a:r>
              <a:rPr dirty="0" sz="1100" spc="-20">
                <a:latin typeface="Arial"/>
                <a:cs typeface="Arial"/>
              </a:rPr>
              <a:t> </a:t>
            </a:r>
            <a:r>
              <a:rPr dirty="0" sz="1100" spc="-5">
                <a:latin typeface="Arial"/>
                <a:cs typeface="Arial"/>
              </a:rPr>
              <a:t>intensit</a:t>
            </a:r>
            <a:r>
              <a:rPr dirty="0" sz="1100">
                <a:latin typeface="Arial"/>
                <a:cs typeface="Arial"/>
              </a:rPr>
              <a:t>y</a:t>
            </a:r>
            <a:r>
              <a:rPr dirty="0" sz="1100" spc="-15">
                <a:latin typeface="Arial"/>
                <a:cs typeface="Arial"/>
              </a:rPr>
              <a:t> </a:t>
            </a:r>
            <a:r>
              <a:rPr dirty="0" sz="1100">
                <a:latin typeface="Arial"/>
                <a:cs typeface="Arial"/>
              </a:rPr>
              <a:t>(</a:t>
            </a:r>
            <a:r>
              <a:rPr dirty="0" sz="1100" spc="-5">
                <a:latin typeface="Arial"/>
                <a:cs typeface="Arial"/>
              </a:rPr>
              <a:t>a.u</a:t>
            </a:r>
            <a:r>
              <a:rPr dirty="0" sz="1100">
                <a:latin typeface="Arial"/>
                <a:cs typeface="Arial"/>
              </a:rPr>
              <a:t>.)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7" name="object 207"/>
          <p:cNvSpPr/>
          <p:nvPr/>
        </p:nvSpPr>
        <p:spPr>
          <a:xfrm>
            <a:off x="8225228" y="1605539"/>
            <a:ext cx="692150" cy="240665"/>
          </a:xfrm>
          <a:custGeom>
            <a:avLst/>
            <a:gdLst/>
            <a:ahLst/>
            <a:cxnLst/>
            <a:rect l="l" t="t" r="r" b="b"/>
            <a:pathLst>
              <a:path w="692150" h="240664">
                <a:moveTo>
                  <a:pt x="0" y="240267"/>
                </a:moveTo>
                <a:lnTo>
                  <a:pt x="691636" y="240267"/>
                </a:lnTo>
                <a:lnTo>
                  <a:pt x="691636" y="0"/>
                </a:lnTo>
                <a:lnTo>
                  <a:pt x="0" y="0"/>
                </a:lnTo>
                <a:lnTo>
                  <a:pt x="0" y="24026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" name="object 208"/>
          <p:cNvSpPr/>
          <p:nvPr/>
        </p:nvSpPr>
        <p:spPr>
          <a:xfrm>
            <a:off x="8268534" y="1676828"/>
            <a:ext cx="194310" cy="0"/>
          </a:xfrm>
          <a:custGeom>
            <a:avLst/>
            <a:gdLst/>
            <a:ahLst/>
            <a:cxnLst/>
            <a:rect l="l" t="t" r="r" b="b"/>
            <a:pathLst>
              <a:path w="194309" h="0">
                <a:moveTo>
                  <a:pt x="0" y="0"/>
                </a:moveTo>
                <a:lnTo>
                  <a:pt x="1937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" name="object 209"/>
          <p:cNvSpPr/>
          <p:nvPr/>
        </p:nvSpPr>
        <p:spPr>
          <a:xfrm>
            <a:off x="8268534" y="1795986"/>
            <a:ext cx="194310" cy="0"/>
          </a:xfrm>
          <a:custGeom>
            <a:avLst/>
            <a:gdLst/>
            <a:ahLst/>
            <a:cxnLst/>
            <a:rect l="l" t="t" r="r" b="b"/>
            <a:pathLst>
              <a:path w="194309" h="0">
                <a:moveTo>
                  <a:pt x="0" y="0"/>
                </a:moveTo>
                <a:lnTo>
                  <a:pt x="193778" y="0"/>
                </a:lnTo>
              </a:path>
            </a:pathLst>
          </a:custGeom>
          <a:ln w="3175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" name="object 210"/>
          <p:cNvSpPr txBox="1"/>
          <p:nvPr/>
        </p:nvSpPr>
        <p:spPr>
          <a:xfrm>
            <a:off x="8225228" y="1605539"/>
            <a:ext cx="692150" cy="240665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wrap="square" lIns="0" tIns="1270" rIns="0" bIns="0" rtlCol="0" vert="horz">
            <a:spAutoFit/>
          </a:bodyPr>
          <a:lstStyle/>
          <a:p>
            <a:pPr marL="264160" marR="13335">
              <a:lnSpc>
                <a:spcPts val="940"/>
              </a:lnSpc>
              <a:spcBef>
                <a:spcPts val="10"/>
              </a:spcBef>
            </a:pPr>
            <a:r>
              <a:rPr dirty="0" sz="750" spc="30">
                <a:latin typeface="Arial"/>
                <a:cs typeface="Arial"/>
              </a:rPr>
              <a:t>Raw  </a:t>
            </a:r>
            <a:r>
              <a:rPr dirty="0" sz="750" spc="20">
                <a:latin typeface="Arial"/>
                <a:cs typeface="Arial"/>
              </a:rPr>
              <a:t>Enric</a:t>
            </a:r>
            <a:r>
              <a:rPr dirty="0" sz="750" spc="20">
                <a:latin typeface="Arial"/>
                <a:cs typeface="Arial"/>
              </a:rPr>
              <a:t>hed</a:t>
            </a:r>
            <a:endParaRPr sz="750">
              <a:latin typeface="Arial"/>
              <a:cs typeface="Arial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6876521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" name="object 212"/>
          <p:cNvSpPr/>
          <p:nvPr/>
        </p:nvSpPr>
        <p:spPr>
          <a:xfrm>
            <a:off x="6881675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" name="object 213"/>
          <p:cNvSpPr/>
          <p:nvPr/>
        </p:nvSpPr>
        <p:spPr>
          <a:xfrm>
            <a:off x="6886819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6891973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6897127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6902282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6907426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" name="object 218"/>
          <p:cNvSpPr/>
          <p:nvPr/>
        </p:nvSpPr>
        <p:spPr>
          <a:xfrm>
            <a:off x="6912580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6917755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" name="object 220"/>
          <p:cNvSpPr/>
          <p:nvPr/>
        </p:nvSpPr>
        <p:spPr>
          <a:xfrm>
            <a:off x="6922909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" name="object 221"/>
          <p:cNvSpPr/>
          <p:nvPr/>
        </p:nvSpPr>
        <p:spPr>
          <a:xfrm>
            <a:off x="6928063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" name="object 222"/>
          <p:cNvSpPr/>
          <p:nvPr/>
        </p:nvSpPr>
        <p:spPr>
          <a:xfrm>
            <a:off x="6933217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6938361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6943516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6948670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" name="object 226"/>
          <p:cNvSpPr/>
          <p:nvPr/>
        </p:nvSpPr>
        <p:spPr>
          <a:xfrm>
            <a:off x="6953824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" name="object 227"/>
          <p:cNvSpPr/>
          <p:nvPr/>
        </p:nvSpPr>
        <p:spPr>
          <a:xfrm>
            <a:off x="6958968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" name="object 228"/>
          <p:cNvSpPr/>
          <p:nvPr/>
        </p:nvSpPr>
        <p:spPr>
          <a:xfrm>
            <a:off x="6964122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" name="object 229"/>
          <p:cNvSpPr/>
          <p:nvPr/>
        </p:nvSpPr>
        <p:spPr>
          <a:xfrm>
            <a:off x="6969276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" name="object 230"/>
          <p:cNvSpPr/>
          <p:nvPr/>
        </p:nvSpPr>
        <p:spPr>
          <a:xfrm>
            <a:off x="6974430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" name="object 231"/>
          <p:cNvSpPr/>
          <p:nvPr/>
        </p:nvSpPr>
        <p:spPr>
          <a:xfrm>
            <a:off x="6979575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" name="object 232"/>
          <p:cNvSpPr/>
          <p:nvPr/>
        </p:nvSpPr>
        <p:spPr>
          <a:xfrm>
            <a:off x="6984760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" name="object 233"/>
          <p:cNvSpPr/>
          <p:nvPr/>
        </p:nvSpPr>
        <p:spPr>
          <a:xfrm>
            <a:off x="6989904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" name="object 234"/>
          <p:cNvSpPr/>
          <p:nvPr/>
        </p:nvSpPr>
        <p:spPr>
          <a:xfrm>
            <a:off x="6995058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" name="object 235"/>
          <p:cNvSpPr/>
          <p:nvPr/>
        </p:nvSpPr>
        <p:spPr>
          <a:xfrm>
            <a:off x="7000213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" name="object 236"/>
          <p:cNvSpPr/>
          <p:nvPr/>
        </p:nvSpPr>
        <p:spPr>
          <a:xfrm>
            <a:off x="7005366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" name="object 237"/>
          <p:cNvSpPr/>
          <p:nvPr/>
        </p:nvSpPr>
        <p:spPr>
          <a:xfrm>
            <a:off x="7010510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" name="object 238"/>
          <p:cNvSpPr/>
          <p:nvPr/>
        </p:nvSpPr>
        <p:spPr>
          <a:xfrm>
            <a:off x="7015664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" name="object 239"/>
          <p:cNvSpPr/>
          <p:nvPr/>
        </p:nvSpPr>
        <p:spPr>
          <a:xfrm>
            <a:off x="7020819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" name="object 240"/>
          <p:cNvSpPr/>
          <p:nvPr/>
        </p:nvSpPr>
        <p:spPr>
          <a:xfrm>
            <a:off x="7025973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" name="object 241"/>
          <p:cNvSpPr/>
          <p:nvPr/>
        </p:nvSpPr>
        <p:spPr>
          <a:xfrm>
            <a:off x="7031117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" name="object 242"/>
          <p:cNvSpPr/>
          <p:nvPr/>
        </p:nvSpPr>
        <p:spPr>
          <a:xfrm>
            <a:off x="7036272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" name="object 243"/>
          <p:cNvSpPr/>
          <p:nvPr/>
        </p:nvSpPr>
        <p:spPr>
          <a:xfrm>
            <a:off x="7041426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" name="object 244"/>
          <p:cNvSpPr/>
          <p:nvPr/>
        </p:nvSpPr>
        <p:spPr>
          <a:xfrm>
            <a:off x="7046579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" name="object 245"/>
          <p:cNvSpPr/>
          <p:nvPr/>
        </p:nvSpPr>
        <p:spPr>
          <a:xfrm>
            <a:off x="7051240" y="278539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" name="object 246"/>
          <p:cNvSpPr/>
          <p:nvPr/>
        </p:nvSpPr>
        <p:spPr>
          <a:xfrm>
            <a:off x="7051240" y="27902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" name="object 247"/>
          <p:cNvSpPr/>
          <p:nvPr/>
        </p:nvSpPr>
        <p:spPr>
          <a:xfrm>
            <a:off x="7051240" y="28000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" name="object 248"/>
          <p:cNvSpPr/>
          <p:nvPr/>
        </p:nvSpPr>
        <p:spPr>
          <a:xfrm>
            <a:off x="7051754" y="2794674"/>
            <a:ext cx="0" cy="514350"/>
          </a:xfrm>
          <a:custGeom>
            <a:avLst/>
            <a:gdLst/>
            <a:ahLst/>
            <a:cxnLst/>
            <a:rect l="l" t="t" r="r" b="b"/>
            <a:pathLst>
              <a:path w="0" h="514350">
                <a:moveTo>
                  <a:pt x="0" y="0"/>
                </a:moveTo>
                <a:lnTo>
                  <a:pt x="0" y="5137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" name="object 249"/>
          <p:cNvSpPr/>
          <p:nvPr/>
        </p:nvSpPr>
        <p:spPr>
          <a:xfrm>
            <a:off x="7051240" y="280980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" name="object 250"/>
          <p:cNvSpPr/>
          <p:nvPr/>
        </p:nvSpPr>
        <p:spPr>
          <a:xfrm>
            <a:off x="7051240" y="28146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" name="object 251"/>
          <p:cNvSpPr/>
          <p:nvPr/>
        </p:nvSpPr>
        <p:spPr>
          <a:xfrm>
            <a:off x="7051240" y="281957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" name="object 252"/>
          <p:cNvSpPr/>
          <p:nvPr/>
        </p:nvSpPr>
        <p:spPr>
          <a:xfrm>
            <a:off x="7051240" y="282446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" name="object 253"/>
          <p:cNvSpPr/>
          <p:nvPr/>
        </p:nvSpPr>
        <p:spPr>
          <a:xfrm>
            <a:off x="7051240" y="28293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" name="object 254"/>
          <p:cNvSpPr/>
          <p:nvPr/>
        </p:nvSpPr>
        <p:spPr>
          <a:xfrm>
            <a:off x="7051240" y="28342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" name="object 255"/>
          <p:cNvSpPr/>
          <p:nvPr/>
        </p:nvSpPr>
        <p:spPr>
          <a:xfrm>
            <a:off x="7051240" y="28391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" name="object 256"/>
          <p:cNvSpPr/>
          <p:nvPr/>
        </p:nvSpPr>
        <p:spPr>
          <a:xfrm>
            <a:off x="7051240" y="284399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" name="object 257"/>
          <p:cNvSpPr/>
          <p:nvPr/>
        </p:nvSpPr>
        <p:spPr>
          <a:xfrm>
            <a:off x="7051240" y="284887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" name="object 258"/>
          <p:cNvSpPr/>
          <p:nvPr/>
        </p:nvSpPr>
        <p:spPr>
          <a:xfrm>
            <a:off x="7051240" y="28537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" name="object 259"/>
          <p:cNvSpPr/>
          <p:nvPr/>
        </p:nvSpPr>
        <p:spPr>
          <a:xfrm>
            <a:off x="7051240" y="28586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" name="object 260"/>
          <p:cNvSpPr/>
          <p:nvPr/>
        </p:nvSpPr>
        <p:spPr>
          <a:xfrm>
            <a:off x="7051240" y="286352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" name="object 261"/>
          <p:cNvSpPr/>
          <p:nvPr/>
        </p:nvSpPr>
        <p:spPr>
          <a:xfrm>
            <a:off x="7051240" y="28684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" name="object 262"/>
          <p:cNvSpPr/>
          <p:nvPr/>
        </p:nvSpPr>
        <p:spPr>
          <a:xfrm>
            <a:off x="7051240" y="287328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" name="object 263"/>
          <p:cNvSpPr/>
          <p:nvPr/>
        </p:nvSpPr>
        <p:spPr>
          <a:xfrm>
            <a:off x="7051240" y="287816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" name="object 264"/>
          <p:cNvSpPr/>
          <p:nvPr/>
        </p:nvSpPr>
        <p:spPr>
          <a:xfrm>
            <a:off x="7051240" y="28830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" name="object 265"/>
          <p:cNvSpPr/>
          <p:nvPr/>
        </p:nvSpPr>
        <p:spPr>
          <a:xfrm>
            <a:off x="7051240" y="28879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" name="object 266"/>
          <p:cNvSpPr/>
          <p:nvPr/>
        </p:nvSpPr>
        <p:spPr>
          <a:xfrm>
            <a:off x="7051240" y="28928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" name="object 267"/>
          <p:cNvSpPr/>
          <p:nvPr/>
        </p:nvSpPr>
        <p:spPr>
          <a:xfrm>
            <a:off x="7051240" y="289772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" name="object 268"/>
          <p:cNvSpPr/>
          <p:nvPr/>
        </p:nvSpPr>
        <p:spPr>
          <a:xfrm>
            <a:off x="7051240" y="29026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" name="object 269"/>
          <p:cNvSpPr/>
          <p:nvPr/>
        </p:nvSpPr>
        <p:spPr>
          <a:xfrm>
            <a:off x="7051240" y="290748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" name="object 270"/>
          <p:cNvSpPr/>
          <p:nvPr/>
        </p:nvSpPr>
        <p:spPr>
          <a:xfrm>
            <a:off x="7051240" y="291236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" name="object 271"/>
          <p:cNvSpPr/>
          <p:nvPr/>
        </p:nvSpPr>
        <p:spPr>
          <a:xfrm>
            <a:off x="7051240" y="291724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" name="object 272"/>
          <p:cNvSpPr/>
          <p:nvPr/>
        </p:nvSpPr>
        <p:spPr>
          <a:xfrm>
            <a:off x="7051240" y="29221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" name="object 273"/>
          <p:cNvSpPr/>
          <p:nvPr/>
        </p:nvSpPr>
        <p:spPr>
          <a:xfrm>
            <a:off x="7051240" y="292701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" name="object 274"/>
          <p:cNvSpPr/>
          <p:nvPr/>
        </p:nvSpPr>
        <p:spPr>
          <a:xfrm>
            <a:off x="7051240" y="293189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" name="object 275"/>
          <p:cNvSpPr/>
          <p:nvPr/>
        </p:nvSpPr>
        <p:spPr>
          <a:xfrm>
            <a:off x="7051240" y="293677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" name="object 276"/>
          <p:cNvSpPr/>
          <p:nvPr/>
        </p:nvSpPr>
        <p:spPr>
          <a:xfrm>
            <a:off x="7051240" y="294167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" name="object 277"/>
          <p:cNvSpPr/>
          <p:nvPr/>
        </p:nvSpPr>
        <p:spPr>
          <a:xfrm>
            <a:off x="7051240" y="2946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" name="object 278"/>
          <p:cNvSpPr/>
          <p:nvPr/>
        </p:nvSpPr>
        <p:spPr>
          <a:xfrm>
            <a:off x="7051240" y="295143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" name="object 279"/>
          <p:cNvSpPr/>
          <p:nvPr/>
        </p:nvSpPr>
        <p:spPr>
          <a:xfrm>
            <a:off x="7051240" y="29563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" name="object 280"/>
          <p:cNvSpPr/>
          <p:nvPr/>
        </p:nvSpPr>
        <p:spPr>
          <a:xfrm>
            <a:off x="7051240" y="29612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" name="object 281"/>
          <p:cNvSpPr/>
          <p:nvPr/>
        </p:nvSpPr>
        <p:spPr>
          <a:xfrm>
            <a:off x="7051240" y="296608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" name="object 282"/>
          <p:cNvSpPr/>
          <p:nvPr/>
        </p:nvSpPr>
        <p:spPr>
          <a:xfrm>
            <a:off x="7051240" y="297096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" name="object 283"/>
          <p:cNvSpPr/>
          <p:nvPr/>
        </p:nvSpPr>
        <p:spPr>
          <a:xfrm>
            <a:off x="7051240" y="297584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" name="object 284"/>
          <p:cNvSpPr/>
          <p:nvPr/>
        </p:nvSpPr>
        <p:spPr>
          <a:xfrm>
            <a:off x="7051240" y="29807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" name="object 285"/>
          <p:cNvSpPr/>
          <p:nvPr/>
        </p:nvSpPr>
        <p:spPr>
          <a:xfrm>
            <a:off x="7051240" y="298560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" name="object 286"/>
          <p:cNvSpPr/>
          <p:nvPr/>
        </p:nvSpPr>
        <p:spPr>
          <a:xfrm>
            <a:off x="7051240" y="299049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" name="object 287"/>
          <p:cNvSpPr/>
          <p:nvPr/>
        </p:nvSpPr>
        <p:spPr>
          <a:xfrm>
            <a:off x="7051240" y="2995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" name="object 288"/>
          <p:cNvSpPr/>
          <p:nvPr/>
        </p:nvSpPr>
        <p:spPr>
          <a:xfrm>
            <a:off x="7051240" y="300028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" name="object 289"/>
          <p:cNvSpPr/>
          <p:nvPr/>
        </p:nvSpPr>
        <p:spPr>
          <a:xfrm>
            <a:off x="7051240" y="300516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" name="object 290"/>
          <p:cNvSpPr/>
          <p:nvPr/>
        </p:nvSpPr>
        <p:spPr>
          <a:xfrm>
            <a:off x="7051240" y="301004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" name="object 291"/>
          <p:cNvSpPr/>
          <p:nvPr/>
        </p:nvSpPr>
        <p:spPr>
          <a:xfrm>
            <a:off x="7051240" y="30149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" name="object 292"/>
          <p:cNvSpPr/>
          <p:nvPr/>
        </p:nvSpPr>
        <p:spPr>
          <a:xfrm>
            <a:off x="7051240" y="301980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" name="object 293"/>
          <p:cNvSpPr/>
          <p:nvPr/>
        </p:nvSpPr>
        <p:spPr>
          <a:xfrm>
            <a:off x="7051240" y="302469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" name="object 294"/>
          <p:cNvSpPr/>
          <p:nvPr/>
        </p:nvSpPr>
        <p:spPr>
          <a:xfrm>
            <a:off x="7051240" y="30295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" name="object 295"/>
          <p:cNvSpPr/>
          <p:nvPr/>
        </p:nvSpPr>
        <p:spPr>
          <a:xfrm>
            <a:off x="7051240" y="303445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" name="object 296"/>
          <p:cNvSpPr/>
          <p:nvPr/>
        </p:nvSpPr>
        <p:spPr>
          <a:xfrm>
            <a:off x="7051240" y="30393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" name="object 297"/>
          <p:cNvSpPr/>
          <p:nvPr/>
        </p:nvSpPr>
        <p:spPr>
          <a:xfrm>
            <a:off x="7051240" y="304421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" name="object 298"/>
          <p:cNvSpPr/>
          <p:nvPr/>
        </p:nvSpPr>
        <p:spPr>
          <a:xfrm>
            <a:off x="7051240" y="30490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" name="object 299"/>
          <p:cNvSpPr/>
          <p:nvPr/>
        </p:nvSpPr>
        <p:spPr>
          <a:xfrm>
            <a:off x="7051240" y="305398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" name="object 300"/>
          <p:cNvSpPr/>
          <p:nvPr/>
        </p:nvSpPr>
        <p:spPr>
          <a:xfrm>
            <a:off x="7051240" y="30588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" name="object 301"/>
          <p:cNvSpPr/>
          <p:nvPr/>
        </p:nvSpPr>
        <p:spPr>
          <a:xfrm>
            <a:off x="7051240" y="30637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" name="object 302"/>
          <p:cNvSpPr/>
          <p:nvPr/>
        </p:nvSpPr>
        <p:spPr>
          <a:xfrm>
            <a:off x="7051240" y="30686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" name="object 303"/>
          <p:cNvSpPr/>
          <p:nvPr/>
        </p:nvSpPr>
        <p:spPr>
          <a:xfrm>
            <a:off x="7051240" y="30735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" name="object 304"/>
          <p:cNvSpPr/>
          <p:nvPr/>
        </p:nvSpPr>
        <p:spPr>
          <a:xfrm>
            <a:off x="7051240" y="307840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" name="object 305"/>
          <p:cNvSpPr/>
          <p:nvPr/>
        </p:nvSpPr>
        <p:spPr>
          <a:xfrm>
            <a:off x="7051240" y="30832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" name="object 306"/>
          <p:cNvSpPr/>
          <p:nvPr/>
        </p:nvSpPr>
        <p:spPr>
          <a:xfrm>
            <a:off x="7051240" y="308817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" name="object 307"/>
          <p:cNvSpPr/>
          <p:nvPr/>
        </p:nvSpPr>
        <p:spPr>
          <a:xfrm>
            <a:off x="7051240" y="30930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" name="object 308"/>
          <p:cNvSpPr/>
          <p:nvPr/>
        </p:nvSpPr>
        <p:spPr>
          <a:xfrm>
            <a:off x="7051240" y="309793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" name="object 309"/>
          <p:cNvSpPr/>
          <p:nvPr/>
        </p:nvSpPr>
        <p:spPr>
          <a:xfrm>
            <a:off x="7051240" y="310281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" name="object 310"/>
          <p:cNvSpPr/>
          <p:nvPr/>
        </p:nvSpPr>
        <p:spPr>
          <a:xfrm>
            <a:off x="7051240" y="31076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" name="object 311"/>
          <p:cNvSpPr/>
          <p:nvPr/>
        </p:nvSpPr>
        <p:spPr>
          <a:xfrm>
            <a:off x="7051240" y="311257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" name="object 312"/>
          <p:cNvSpPr/>
          <p:nvPr/>
        </p:nvSpPr>
        <p:spPr>
          <a:xfrm>
            <a:off x="7051240" y="31174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" name="object 313"/>
          <p:cNvSpPr/>
          <p:nvPr/>
        </p:nvSpPr>
        <p:spPr>
          <a:xfrm>
            <a:off x="7051240" y="312237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" name="object 314"/>
          <p:cNvSpPr/>
          <p:nvPr/>
        </p:nvSpPr>
        <p:spPr>
          <a:xfrm>
            <a:off x="7051240" y="31272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" name="object 315"/>
          <p:cNvSpPr/>
          <p:nvPr/>
        </p:nvSpPr>
        <p:spPr>
          <a:xfrm>
            <a:off x="7051240" y="313213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" name="object 316"/>
          <p:cNvSpPr/>
          <p:nvPr/>
        </p:nvSpPr>
        <p:spPr>
          <a:xfrm>
            <a:off x="7051240" y="313701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" name="object 317"/>
          <p:cNvSpPr/>
          <p:nvPr/>
        </p:nvSpPr>
        <p:spPr>
          <a:xfrm>
            <a:off x="7051240" y="31418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" name="object 318"/>
          <p:cNvSpPr/>
          <p:nvPr/>
        </p:nvSpPr>
        <p:spPr>
          <a:xfrm>
            <a:off x="7051240" y="314677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" name="object 319"/>
          <p:cNvSpPr/>
          <p:nvPr/>
        </p:nvSpPr>
        <p:spPr>
          <a:xfrm>
            <a:off x="7051240" y="315165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" name="object 320"/>
          <p:cNvSpPr/>
          <p:nvPr/>
        </p:nvSpPr>
        <p:spPr>
          <a:xfrm>
            <a:off x="7051240" y="31565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" name="object 321"/>
          <p:cNvSpPr/>
          <p:nvPr/>
        </p:nvSpPr>
        <p:spPr>
          <a:xfrm>
            <a:off x="7051240" y="316142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" name="object 322"/>
          <p:cNvSpPr/>
          <p:nvPr/>
        </p:nvSpPr>
        <p:spPr>
          <a:xfrm>
            <a:off x="7051240" y="316630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" name="object 323"/>
          <p:cNvSpPr/>
          <p:nvPr/>
        </p:nvSpPr>
        <p:spPr>
          <a:xfrm>
            <a:off x="7051240" y="317118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" name="object 324"/>
          <p:cNvSpPr/>
          <p:nvPr/>
        </p:nvSpPr>
        <p:spPr>
          <a:xfrm>
            <a:off x="7051240" y="317608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" name="object 325"/>
          <p:cNvSpPr/>
          <p:nvPr/>
        </p:nvSpPr>
        <p:spPr>
          <a:xfrm>
            <a:off x="7051240" y="318096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" name="object 326"/>
          <p:cNvSpPr/>
          <p:nvPr/>
        </p:nvSpPr>
        <p:spPr>
          <a:xfrm>
            <a:off x="7051240" y="318584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" name="object 327"/>
          <p:cNvSpPr/>
          <p:nvPr/>
        </p:nvSpPr>
        <p:spPr>
          <a:xfrm>
            <a:off x="7051240" y="31907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" name="object 328"/>
          <p:cNvSpPr/>
          <p:nvPr/>
        </p:nvSpPr>
        <p:spPr>
          <a:xfrm>
            <a:off x="7051240" y="319561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" name="object 329"/>
          <p:cNvSpPr/>
          <p:nvPr/>
        </p:nvSpPr>
        <p:spPr>
          <a:xfrm>
            <a:off x="7051240" y="320049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" name="object 330"/>
          <p:cNvSpPr/>
          <p:nvPr/>
        </p:nvSpPr>
        <p:spPr>
          <a:xfrm>
            <a:off x="7051240" y="320537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" name="object 331"/>
          <p:cNvSpPr/>
          <p:nvPr/>
        </p:nvSpPr>
        <p:spPr>
          <a:xfrm>
            <a:off x="7051240" y="32102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" name="object 332"/>
          <p:cNvSpPr/>
          <p:nvPr/>
        </p:nvSpPr>
        <p:spPr>
          <a:xfrm>
            <a:off x="7051240" y="32151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" name="object 333"/>
          <p:cNvSpPr/>
          <p:nvPr/>
        </p:nvSpPr>
        <p:spPr>
          <a:xfrm>
            <a:off x="7051240" y="32200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" name="object 334"/>
          <p:cNvSpPr/>
          <p:nvPr/>
        </p:nvSpPr>
        <p:spPr>
          <a:xfrm>
            <a:off x="7051240" y="322490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" name="object 335"/>
          <p:cNvSpPr/>
          <p:nvPr/>
        </p:nvSpPr>
        <p:spPr>
          <a:xfrm>
            <a:off x="7051240" y="32297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" name="object 336"/>
          <p:cNvSpPr/>
          <p:nvPr/>
        </p:nvSpPr>
        <p:spPr>
          <a:xfrm>
            <a:off x="7051240" y="323469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" name="object 337"/>
          <p:cNvSpPr/>
          <p:nvPr/>
        </p:nvSpPr>
        <p:spPr>
          <a:xfrm>
            <a:off x="7051240" y="323957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" name="object 338"/>
          <p:cNvSpPr/>
          <p:nvPr/>
        </p:nvSpPr>
        <p:spPr>
          <a:xfrm>
            <a:off x="7051240" y="32444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" name="object 339"/>
          <p:cNvSpPr/>
          <p:nvPr/>
        </p:nvSpPr>
        <p:spPr>
          <a:xfrm>
            <a:off x="7051240" y="32493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" name="object 340"/>
          <p:cNvSpPr/>
          <p:nvPr/>
        </p:nvSpPr>
        <p:spPr>
          <a:xfrm>
            <a:off x="7051240" y="32542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" name="object 341"/>
          <p:cNvSpPr/>
          <p:nvPr/>
        </p:nvSpPr>
        <p:spPr>
          <a:xfrm>
            <a:off x="7051240" y="325910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2" name="object 342"/>
          <p:cNvSpPr/>
          <p:nvPr/>
        </p:nvSpPr>
        <p:spPr>
          <a:xfrm>
            <a:off x="7051240" y="32639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" name="object 343"/>
          <p:cNvSpPr/>
          <p:nvPr/>
        </p:nvSpPr>
        <p:spPr>
          <a:xfrm>
            <a:off x="7051240" y="326886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" name="object 344"/>
          <p:cNvSpPr/>
          <p:nvPr/>
        </p:nvSpPr>
        <p:spPr>
          <a:xfrm>
            <a:off x="7051240" y="327374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5" name="object 345"/>
          <p:cNvSpPr/>
          <p:nvPr/>
        </p:nvSpPr>
        <p:spPr>
          <a:xfrm>
            <a:off x="7051240" y="32786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" name="object 346"/>
          <p:cNvSpPr/>
          <p:nvPr/>
        </p:nvSpPr>
        <p:spPr>
          <a:xfrm>
            <a:off x="7051240" y="328350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7" name="object 347"/>
          <p:cNvSpPr/>
          <p:nvPr/>
        </p:nvSpPr>
        <p:spPr>
          <a:xfrm>
            <a:off x="7051240" y="328839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8" name="object 348"/>
          <p:cNvSpPr/>
          <p:nvPr/>
        </p:nvSpPr>
        <p:spPr>
          <a:xfrm>
            <a:off x="7051240" y="329329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" name="object 349"/>
          <p:cNvSpPr/>
          <p:nvPr/>
        </p:nvSpPr>
        <p:spPr>
          <a:xfrm>
            <a:off x="7051240" y="32981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" name="object 350"/>
          <p:cNvSpPr/>
          <p:nvPr/>
        </p:nvSpPr>
        <p:spPr>
          <a:xfrm>
            <a:off x="7051240" y="330305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" name="object 351"/>
          <p:cNvSpPr/>
          <p:nvPr/>
        </p:nvSpPr>
        <p:spPr>
          <a:xfrm>
            <a:off x="7051240" y="33079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" name="object 352"/>
          <p:cNvSpPr/>
          <p:nvPr/>
        </p:nvSpPr>
        <p:spPr>
          <a:xfrm>
            <a:off x="7051240" y="331281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" name="object 353"/>
          <p:cNvSpPr/>
          <p:nvPr/>
        </p:nvSpPr>
        <p:spPr>
          <a:xfrm>
            <a:off x="7051240" y="331769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" name="object 354"/>
          <p:cNvSpPr/>
          <p:nvPr/>
        </p:nvSpPr>
        <p:spPr>
          <a:xfrm>
            <a:off x="7051240" y="332258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" name="object 355"/>
          <p:cNvSpPr/>
          <p:nvPr/>
        </p:nvSpPr>
        <p:spPr>
          <a:xfrm>
            <a:off x="7051240" y="33274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6" name="object 356"/>
          <p:cNvSpPr/>
          <p:nvPr/>
        </p:nvSpPr>
        <p:spPr>
          <a:xfrm>
            <a:off x="7048662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" name="object 357"/>
          <p:cNvSpPr/>
          <p:nvPr/>
        </p:nvSpPr>
        <p:spPr>
          <a:xfrm>
            <a:off x="7043487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" name="object 358"/>
          <p:cNvSpPr/>
          <p:nvPr/>
        </p:nvSpPr>
        <p:spPr>
          <a:xfrm>
            <a:off x="7038333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" name="object 359"/>
          <p:cNvSpPr/>
          <p:nvPr/>
        </p:nvSpPr>
        <p:spPr>
          <a:xfrm>
            <a:off x="7033179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" name="object 360"/>
          <p:cNvSpPr/>
          <p:nvPr/>
        </p:nvSpPr>
        <p:spPr>
          <a:xfrm>
            <a:off x="7028035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" name="object 361"/>
          <p:cNvSpPr/>
          <p:nvPr/>
        </p:nvSpPr>
        <p:spPr>
          <a:xfrm>
            <a:off x="7022880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" name="object 362"/>
          <p:cNvSpPr/>
          <p:nvPr/>
        </p:nvSpPr>
        <p:spPr>
          <a:xfrm>
            <a:off x="7017726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" name="object 363"/>
          <p:cNvSpPr/>
          <p:nvPr/>
        </p:nvSpPr>
        <p:spPr>
          <a:xfrm>
            <a:off x="7012572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" name="object 364"/>
          <p:cNvSpPr/>
          <p:nvPr/>
        </p:nvSpPr>
        <p:spPr>
          <a:xfrm>
            <a:off x="7007428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" name="object 365"/>
          <p:cNvSpPr/>
          <p:nvPr/>
        </p:nvSpPr>
        <p:spPr>
          <a:xfrm>
            <a:off x="7002274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" name="object 366"/>
          <p:cNvSpPr/>
          <p:nvPr/>
        </p:nvSpPr>
        <p:spPr>
          <a:xfrm>
            <a:off x="6997120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" name="object 367"/>
          <p:cNvSpPr/>
          <p:nvPr/>
        </p:nvSpPr>
        <p:spPr>
          <a:xfrm>
            <a:off x="6991966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" name="object 368"/>
          <p:cNvSpPr/>
          <p:nvPr/>
        </p:nvSpPr>
        <p:spPr>
          <a:xfrm>
            <a:off x="6986822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" name="object 369"/>
          <p:cNvSpPr/>
          <p:nvPr/>
        </p:nvSpPr>
        <p:spPr>
          <a:xfrm>
            <a:off x="6981636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" name="object 370"/>
          <p:cNvSpPr/>
          <p:nvPr/>
        </p:nvSpPr>
        <p:spPr>
          <a:xfrm>
            <a:off x="6976492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" name="object 371"/>
          <p:cNvSpPr/>
          <p:nvPr/>
        </p:nvSpPr>
        <p:spPr>
          <a:xfrm>
            <a:off x="6971338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" name="object 372"/>
          <p:cNvSpPr/>
          <p:nvPr/>
        </p:nvSpPr>
        <p:spPr>
          <a:xfrm>
            <a:off x="6966184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" name="object 373"/>
          <p:cNvSpPr/>
          <p:nvPr/>
        </p:nvSpPr>
        <p:spPr>
          <a:xfrm>
            <a:off x="6961030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4" name="object 374"/>
          <p:cNvSpPr/>
          <p:nvPr/>
        </p:nvSpPr>
        <p:spPr>
          <a:xfrm>
            <a:off x="6955876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" name="object 375"/>
          <p:cNvSpPr/>
          <p:nvPr/>
        </p:nvSpPr>
        <p:spPr>
          <a:xfrm>
            <a:off x="6950732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" name="object 376"/>
          <p:cNvSpPr/>
          <p:nvPr/>
        </p:nvSpPr>
        <p:spPr>
          <a:xfrm>
            <a:off x="6945577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" name="object 377"/>
          <p:cNvSpPr/>
          <p:nvPr/>
        </p:nvSpPr>
        <p:spPr>
          <a:xfrm>
            <a:off x="6940423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" name="object 378"/>
          <p:cNvSpPr/>
          <p:nvPr/>
        </p:nvSpPr>
        <p:spPr>
          <a:xfrm>
            <a:off x="6935269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" name="object 379"/>
          <p:cNvSpPr/>
          <p:nvPr/>
        </p:nvSpPr>
        <p:spPr>
          <a:xfrm>
            <a:off x="6930125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" name="object 380"/>
          <p:cNvSpPr/>
          <p:nvPr/>
        </p:nvSpPr>
        <p:spPr>
          <a:xfrm>
            <a:off x="6924971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" name="object 381"/>
          <p:cNvSpPr/>
          <p:nvPr/>
        </p:nvSpPr>
        <p:spPr>
          <a:xfrm>
            <a:off x="6919817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" name="object 382"/>
          <p:cNvSpPr/>
          <p:nvPr/>
        </p:nvSpPr>
        <p:spPr>
          <a:xfrm>
            <a:off x="6914642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" name="object 383"/>
          <p:cNvSpPr/>
          <p:nvPr/>
        </p:nvSpPr>
        <p:spPr>
          <a:xfrm>
            <a:off x="6909487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" name="object 384"/>
          <p:cNvSpPr/>
          <p:nvPr/>
        </p:nvSpPr>
        <p:spPr>
          <a:xfrm>
            <a:off x="6904333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" name="object 385"/>
          <p:cNvSpPr/>
          <p:nvPr/>
        </p:nvSpPr>
        <p:spPr>
          <a:xfrm>
            <a:off x="6899189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" name="object 386"/>
          <p:cNvSpPr/>
          <p:nvPr/>
        </p:nvSpPr>
        <p:spPr>
          <a:xfrm>
            <a:off x="6894035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" name="object 387"/>
          <p:cNvSpPr/>
          <p:nvPr/>
        </p:nvSpPr>
        <p:spPr>
          <a:xfrm>
            <a:off x="6888881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" name="object 388"/>
          <p:cNvSpPr/>
          <p:nvPr/>
        </p:nvSpPr>
        <p:spPr>
          <a:xfrm>
            <a:off x="6883727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" name="object 389"/>
          <p:cNvSpPr/>
          <p:nvPr/>
        </p:nvSpPr>
        <p:spPr>
          <a:xfrm>
            <a:off x="6878583" y="33299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1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" name="object 390"/>
          <p:cNvSpPr/>
          <p:nvPr/>
        </p:nvSpPr>
        <p:spPr>
          <a:xfrm>
            <a:off x="6876005" y="278539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" name="object 391"/>
          <p:cNvSpPr/>
          <p:nvPr/>
        </p:nvSpPr>
        <p:spPr>
          <a:xfrm>
            <a:off x="6876005" y="27902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" name="object 392"/>
          <p:cNvSpPr/>
          <p:nvPr/>
        </p:nvSpPr>
        <p:spPr>
          <a:xfrm>
            <a:off x="6876005" y="27951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" name="object 393"/>
          <p:cNvSpPr/>
          <p:nvPr/>
        </p:nvSpPr>
        <p:spPr>
          <a:xfrm>
            <a:off x="6876005" y="28000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" name="object 394"/>
          <p:cNvSpPr/>
          <p:nvPr/>
        </p:nvSpPr>
        <p:spPr>
          <a:xfrm>
            <a:off x="6876005" y="28049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6876005" y="280980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6876005" y="28146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6876005" y="281957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" name="object 398"/>
          <p:cNvSpPr/>
          <p:nvPr/>
        </p:nvSpPr>
        <p:spPr>
          <a:xfrm>
            <a:off x="6876005" y="282446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" name="object 399"/>
          <p:cNvSpPr/>
          <p:nvPr/>
        </p:nvSpPr>
        <p:spPr>
          <a:xfrm>
            <a:off x="6876005" y="28293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" name="object 400"/>
          <p:cNvSpPr/>
          <p:nvPr/>
        </p:nvSpPr>
        <p:spPr>
          <a:xfrm>
            <a:off x="6876005" y="28342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" name="object 401"/>
          <p:cNvSpPr/>
          <p:nvPr/>
        </p:nvSpPr>
        <p:spPr>
          <a:xfrm>
            <a:off x="6876005" y="28391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" name="object 402"/>
          <p:cNvSpPr/>
          <p:nvPr/>
        </p:nvSpPr>
        <p:spPr>
          <a:xfrm>
            <a:off x="6876005" y="284399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" name="object 403"/>
          <p:cNvSpPr/>
          <p:nvPr/>
        </p:nvSpPr>
        <p:spPr>
          <a:xfrm>
            <a:off x="6876005" y="284887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" name="object 404"/>
          <p:cNvSpPr/>
          <p:nvPr/>
        </p:nvSpPr>
        <p:spPr>
          <a:xfrm>
            <a:off x="6876005" y="28537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" name="object 405"/>
          <p:cNvSpPr/>
          <p:nvPr/>
        </p:nvSpPr>
        <p:spPr>
          <a:xfrm>
            <a:off x="6876005" y="28586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" name="object 406"/>
          <p:cNvSpPr/>
          <p:nvPr/>
        </p:nvSpPr>
        <p:spPr>
          <a:xfrm>
            <a:off x="6876005" y="286352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" name="object 407"/>
          <p:cNvSpPr/>
          <p:nvPr/>
        </p:nvSpPr>
        <p:spPr>
          <a:xfrm>
            <a:off x="6876005" y="28684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" name="object 408"/>
          <p:cNvSpPr/>
          <p:nvPr/>
        </p:nvSpPr>
        <p:spPr>
          <a:xfrm>
            <a:off x="6876005" y="287328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" name="object 409"/>
          <p:cNvSpPr/>
          <p:nvPr/>
        </p:nvSpPr>
        <p:spPr>
          <a:xfrm>
            <a:off x="6876005" y="287816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" name="object 410"/>
          <p:cNvSpPr/>
          <p:nvPr/>
        </p:nvSpPr>
        <p:spPr>
          <a:xfrm>
            <a:off x="6876005" y="28830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" name="object 411"/>
          <p:cNvSpPr/>
          <p:nvPr/>
        </p:nvSpPr>
        <p:spPr>
          <a:xfrm>
            <a:off x="6876005" y="28879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" name="object 412"/>
          <p:cNvSpPr/>
          <p:nvPr/>
        </p:nvSpPr>
        <p:spPr>
          <a:xfrm>
            <a:off x="6876005" y="28928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" name="object 413"/>
          <p:cNvSpPr/>
          <p:nvPr/>
        </p:nvSpPr>
        <p:spPr>
          <a:xfrm>
            <a:off x="6876005" y="289772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" name="object 414"/>
          <p:cNvSpPr/>
          <p:nvPr/>
        </p:nvSpPr>
        <p:spPr>
          <a:xfrm>
            <a:off x="6876005" y="29026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" name="object 415"/>
          <p:cNvSpPr/>
          <p:nvPr/>
        </p:nvSpPr>
        <p:spPr>
          <a:xfrm>
            <a:off x="6876005" y="290748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" name="object 416"/>
          <p:cNvSpPr/>
          <p:nvPr/>
        </p:nvSpPr>
        <p:spPr>
          <a:xfrm>
            <a:off x="6876005" y="291236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" name="object 417"/>
          <p:cNvSpPr/>
          <p:nvPr/>
        </p:nvSpPr>
        <p:spPr>
          <a:xfrm>
            <a:off x="6876005" y="291724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" name="object 418"/>
          <p:cNvSpPr/>
          <p:nvPr/>
        </p:nvSpPr>
        <p:spPr>
          <a:xfrm>
            <a:off x="6876005" y="29221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" name="object 419"/>
          <p:cNvSpPr/>
          <p:nvPr/>
        </p:nvSpPr>
        <p:spPr>
          <a:xfrm>
            <a:off x="6876005" y="292701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" name="object 420"/>
          <p:cNvSpPr/>
          <p:nvPr/>
        </p:nvSpPr>
        <p:spPr>
          <a:xfrm>
            <a:off x="6876005" y="293189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" name="object 421"/>
          <p:cNvSpPr/>
          <p:nvPr/>
        </p:nvSpPr>
        <p:spPr>
          <a:xfrm>
            <a:off x="6876005" y="293677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" name="object 422"/>
          <p:cNvSpPr/>
          <p:nvPr/>
        </p:nvSpPr>
        <p:spPr>
          <a:xfrm>
            <a:off x="6876005" y="294167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" name="object 423"/>
          <p:cNvSpPr/>
          <p:nvPr/>
        </p:nvSpPr>
        <p:spPr>
          <a:xfrm>
            <a:off x="6876005" y="2946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" name="object 424"/>
          <p:cNvSpPr/>
          <p:nvPr/>
        </p:nvSpPr>
        <p:spPr>
          <a:xfrm>
            <a:off x="6876005" y="295143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" name="object 425"/>
          <p:cNvSpPr/>
          <p:nvPr/>
        </p:nvSpPr>
        <p:spPr>
          <a:xfrm>
            <a:off x="6876005" y="29563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" name="object 426"/>
          <p:cNvSpPr/>
          <p:nvPr/>
        </p:nvSpPr>
        <p:spPr>
          <a:xfrm>
            <a:off x="6876005" y="29612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" name="object 427"/>
          <p:cNvSpPr/>
          <p:nvPr/>
        </p:nvSpPr>
        <p:spPr>
          <a:xfrm>
            <a:off x="6876005" y="296608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" name="object 428"/>
          <p:cNvSpPr/>
          <p:nvPr/>
        </p:nvSpPr>
        <p:spPr>
          <a:xfrm>
            <a:off x="6876005" y="297096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" name="object 429"/>
          <p:cNvSpPr/>
          <p:nvPr/>
        </p:nvSpPr>
        <p:spPr>
          <a:xfrm>
            <a:off x="6876005" y="297584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" name="object 430"/>
          <p:cNvSpPr/>
          <p:nvPr/>
        </p:nvSpPr>
        <p:spPr>
          <a:xfrm>
            <a:off x="6876005" y="29807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" name="object 431"/>
          <p:cNvSpPr/>
          <p:nvPr/>
        </p:nvSpPr>
        <p:spPr>
          <a:xfrm>
            <a:off x="6876005" y="298560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" name="object 432"/>
          <p:cNvSpPr/>
          <p:nvPr/>
        </p:nvSpPr>
        <p:spPr>
          <a:xfrm>
            <a:off x="6876005" y="299049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" name="object 433"/>
          <p:cNvSpPr/>
          <p:nvPr/>
        </p:nvSpPr>
        <p:spPr>
          <a:xfrm>
            <a:off x="6876005" y="2995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" name="object 434"/>
          <p:cNvSpPr/>
          <p:nvPr/>
        </p:nvSpPr>
        <p:spPr>
          <a:xfrm>
            <a:off x="6876005" y="300028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" name="object 435"/>
          <p:cNvSpPr/>
          <p:nvPr/>
        </p:nvSpPr>
        <p:spPr>
          <a:xfrm>
            <a:off x="6876005" y="300516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" name="object 436"/>
          <p:cNvSpPr/>
          <p:nvPr/>
        </p:nvSpPr>
        <p:spPr>
          <a:xfrm>
            <a:off x="6876005" y="301004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" name="object 437"/>
          <p:cNvSpPr/>
          <p:nvPr/>
        </p:nvSpPr>
        <p:spPr>
          <a:xfrm>
            <a:off x="6876005" y="30149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" name="object 438"/>
          <p:cNvSpPr/>
          <p:nvPr/>
        </p:nvSpPr>
        <p:spPr>
          <a:xfrm>
            <a:off x="6876005" y="301980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" name="object 439"/>
          <p:cNvSpPr/>
          <p:nvPr/>
        </p:nvSpPr>
        <p:spPr>
          <a:xfrm>
            <a:off x="6876005" y="302469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" name="object 440"/>
          <p:cNvSpPr/>
          <p:nvPr/>
        </p:nvSpPr>
        <p:spPr>
          <a:xfrm>
            <a:off x="6876005" y="30295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" name="object 441"/>
          <p:cNvSpPr/>
          <p:nvPr/>
        </p:nvSpPr>
        <p:spPr>
          <a:xfrm>
            <a:off x="6876005" y="303445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" name="object 442"/>
          <p:cNvSpPr/>
          <p:nvPr/>
        </p:nvSpPr>
        <p:spPr>
          <a:xfrm>
            <a:off x="6876005" y="30393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" name="object 443"/>
          <p:cNvSpPr/>
          <p:nvPr/>
        </p:nvSpPr>
        <p:spPr>
          <a:xfrm>
            <a:off x="6876005" y="304421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" name="object 444"/>
          <p:cNvSpPr/>
          <p:nvPr/>
        </p:nvSpPr>
        <p:spPr>
          <a:xfrm>
            <a:off x="6876005" y="30490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" name="object 445"/>
          <p:cNvSpPr/>
          <p:nvPr/>
        </p:nvSpPr>
        <p:spPr>
          <a:xfrm>
            <a:off x="6876005" y="305398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" name="object 446"/>
          <p:cNvSpPr/>
          <p:nvPr/>
        </p:nvSpPr>
        <p:spPr>
          <a:xfrm>
            <a:off x="6876005" y="30588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" name="object 447"/>
          <p:cNvSpPr/>
          <p:nvPr/>
        </p:nvSpPr>
        <p:spPr>
          <a:xfrm>
            <a:off x="6876005" y="30637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" name="object 448"/>
          <p:cNvSpPr/>
          <p:nvPr/>
        </p:nvSpPr>
        <p:spPr>
          <a:xfrm>
            <a:off x="6876005" y="30686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" name="object 449"/>
          <p:cNvSpPr/>
          <p:nvPr/>
        </p:nvSpPr>
        <p:spPr>
          <a:xfrm>
            <a:off x="6876005" y="30735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" name="object 450"/>
          <p:cNvSpPr/>
          <p:nvPr/>
        </p:nvSpPr>
        <p:spPr>
          <a:xfrm>
            <a:off x="6876005" y="307840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" name="object 451"/>
          <p:cNvSpPr/>
          <p:nvPr/>
        </p:nvSpPr>
        <p:spPr>
          <a:xfrm>
            <a:off x="6876005" y="30832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" name="object 452"/>
          <p:cNvSpPr/>
          <p:nvPr/>
        </p:nvSpPr>
        <p:spPr>
          <a:xfrm>
            <a:off x="6876005" y="308817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" name="object 453"/>
          <p:cNvSpPr/>
          <p:nvPr/>
        </p:nvSpPr>
        <p:spPr>
          <a:xfrm>
            <a:off x="6876005" y="30930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4" name="object 454"/>
          <p:cNvSpPr/>
          <p:nvPr/>
        </p:nvSpPr>
        <p:spPr>
          <a:xfrm>
            <a:off x="6876005" y="309793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" name="object 455"/>
          <p:cNvSpPr/>
          <p:nvPr/>
        </p:nvSpPr>
        <p:spPr>
          <a:xfrm>
            <a:off x="6876005" y="310281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" name="object 456"/>
          <p:cNvSpPr/>
          <p:nvPr/>
        </p:nvSpPr>
        <p:spPr>
          <a:xfrm>
            <a:off x="6876005" y="31076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" name="object 457"/>
          <p:cNvSpPr/>
          <p:nvPr/>
        </p:nvSpPr>
        <p:spPr>
          <a:xfrm>
            <a:off x="6876005" y="311257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" name="object 458"/>
          <p:cNvSpPr/>
          <p:nvPr/>
        </p:nvSpPr>
        <p:spPr>
          <a:xfrm>
            <a:off x="6876005" y="31174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" name="object 459"/>
          <p:cNvSpPr/>
          <p:nvPr/>
        </p:nvSpPr>
        <p:spPr>
          <a:xfrm>
            <a:off x="6876005" y="312237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" name="object 460"/>
          <p:cNvSpPr/>
          <p:nvPr/>
        </p:nvSpPr>
        <p:spPr>
          <a:xfrm>
            <a:off x="6876005" y="31272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" name="object 461"/>
          <p:cNvSpPr/>
          <p:nvPr/>
        </p:nvSpPr>
        <p:spPr>
          <a:xfrm>
            <a:off x="6876005" y="313213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" name="object 462"/>
          <p:cNvSpPr/>
          <p:nvPr/>
        </p:nvSpPr>
        <p:spPr>
          <a:xfrm>
            <a:off x="6876005" y="313701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" name="object 463"/>
          <p:cNvSpPr/>
          <p:nvPr/>
        </p:nvSpPr>
        <p:spPr>
          <a:xfrm>
            <a:off x="6876005" y="31418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" name="object 464"/>
          <p:cNvSpPr/>
          <p:nvPr/>
        </p:nvSpPr>
        <p:spPr>
          <a:xfrm>
            <a:off x="6876005" y="314677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" name="object 465"/>
          <p:cNvSpPr/>
          <p:nvPr/>
        </p:nvSpPr>
        <p:spPr>
          <a:xfrm>
            <a:off x="6876005" y="315165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" name="object 466"/>
          <p:cNvSpPr/>
          <p:nvPr/>
        </p:nvSpPr>
        <p:spPr>
          <a:xfrm>
            <a:off x="6876005" y="31565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" name="object 467"/>
          <p:cNvSpPr/>
          <p:nvPr/>
        </p:nvSpPr>
        <p:spPr>
          <a:xfrm>
            <a:off x="6876005" y="316142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" name="object 468"/>
          <p:cNvSpPr/>
          <p:nvPr/>
        </p:nvSpPr>
        <p:spPr>
          <a:xfrm>
            <a:off x="6876005" y="316630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" name="object 469"/>
          <p:cNvSpPr/>
          <p:nvPr/>
        </p:nvSpPr>
        <p:spPr>
          <a:xfrm>
            <a:off x="6876005" y="317118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" name="object 470"/>
          <p:cNvSpPr/>
          <p:nvPr/>
        </p:nvSpPr>
        <p:spPr>
          <a:xfrm>
            <a:off x="6876005" y="317608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" name="object 471"/>
          <p:cNvSpPr/>
          <p:nvPr/>
        </p:nvSpPr>
        <p:spPr>
          <a:xfrm>
            <a:off x="6876005" y="318096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2" name="object 472"/>
          <p:cNvSpPr/>
          <p:nvPr/>
        </p:nvSpPr>
        <p:spPr>
          <a:xfrm>
            <a:off x="6876005" y="318584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" name="object 473"/>
          <p:cNvSpPr/>
          <p:nvPr/>
        </p:nvSpPr>
        <p:spPr>
          <a:xfrm>
            <a:off x="6876005" y="31907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" name="object 474"/>
          <p:cNvSpPr/>
          <p:nvPr/>
        </p:nvSpPr>
        <p:spPr>
          <a:xfrm>
            <a:off x="6876005" y="319561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" name="object 475"/>
          <p:cNvSpPr/>
          <p:nvPr/>
        </p:nvSpPr>
        <p:spPr>
          <a:xfrm>
            <a:off x="6876005" y="320049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" name="object 476"/>
          <p:cNvSpPr/>
          <p:nvPr/>
        </p:nvSpPr>
        <p:spPr>
          <a:xfrm>
            <a:off x="6876005" y="320537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" name="object 477"/>
          <p:cNvSpPr/>
          <p:nvPr/>
        </p:nvSpPr>
        <p:spPr>
          <a:xfrm>
            <a:off x="6876005" y="32102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8" name="object 478"/>
          <p:cNvSpPr/>
          <p:nvPr/>
        </p:nvSpPr>
        <p:spPr>
          <a:xfrm>
            <a:off x="6876005" y="32151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" name="object 479"/>
          <p:cNvSpPr/>
          <p:nvPr/>
        </p:nvSpPr>
        <p:spPr>
          <a:xfrm>
            <a:off x="6876005" y="32200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" name="object 480"/>
          <p:cNvSpPr/>
          <p:nvPr/>
        </p:nvSpPr>
        <p:spPr>
          <a:xfrm>
            <a:off x="6876005" y="322490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" name="object 481"/>
          <p:cNvSpPr/>
          <p:nvPr/>
        </p:nvSpPr>
        <p:spPr>
          <a:xfrm>
            <a:off x="6876005" y="32297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" name="object 482"/>
          <p:cNvSpPr/>
          <p:nvPr/>
        </p:nvSpPr>
        <p:spPr>
          <a:xfrm>
            <a:off x="6876005" y="323469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" name="object 483"/>
          <p:cNvSpPr/>
          <p:nvPr/>
        </p:nvSpPr>
        <p:spPr>
          <a:xfrm>
            <a:off x="6876005" y="323957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" name="object 484"/>
          <p:cNvSpPr/>
          <p:nvPr/>
        </p:nvSpPr>
        <p:spPr>
          <a:xfrm>
            <a:off x="6876005" y="32444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" name="object 485"/>
          <p:cNvSpPr/>
          <p:nvPr/>
        </p:nvSpPr>
        <p:spPr>
          <a:xfrm>
            <a:off x="6876005" y="32493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" name="object 486"/>
          <p:cNvSpPr/>
          <p:nvPr/>
        </p:nvSpPr>
        <p:spPr>
          <a:xfrm>
            <a:off x="6876005" y="32542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7" name="object 487"/>
          <p:cNvSpPr/>
          <p:nvPr/>
        </p:nvSpPr>
        <p:spPr>
          <a:xfrm>
            <a:off x="6876005" y="325910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" name="object 488"/>
          <p:cNvSpPr/>
          <p:nvPr/>
        </p:nvSpPr>
        <p:spPr>
          <a:xfrm>
            <a:off x="6876005" y="32639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9" name="object 489"/>
          <p:cNvSpPr/>
          <p:nvPr/>
        </p:nvSpPr>
        <p:spPr>
          <a:xfrm>
            <a:off x="6876005" y="326886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0" name="object 490"/>
          <p:cNvSpPr/>
          <p:nvPr/>
        </p:nvSpPr>
        <p:spPr>
          <a:xfrm>
            <a:off x="6876005" y="327374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" name="object 491"/>
          <p:cNvSpPr/>
          <p:nvPr/>
        </p:nvSpPr>
        <p:spPr>
          <a:xfrm>
            <a:off x="6876005" y="32786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" name="object 492"/>
          <p:cNvSpPr/>
          <p:nvPr/>
        </p:nvSpPr>
        <p:spPr>
          <a:xfrm>
            <a:off x="6876005" y="328350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" name="object 493"/>
          <p:cNvSpPr/>
          <p:nvPr/>
        </p:nvSpPr>
        <p:spPr>
          <a:xfrm>
            <a:off x="6876005" y="328839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" name="object 494"/>
          <p:cNvSpPr/>
          <p:nvPr/>
        </p:nvSpPr>
        <p:spPr>
          <a:xfrm>
            <a:off x="6876005" y="329329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" name="object 495"/>
          <p:cNvSpPr/>
          <p:nvPr/>
        </p:nvSpPr>
        <p:spPr>
          <a:xfrm>
            <a:off x="6876005" y="32981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" name="object 496"/>
          <p:cNvSpPr/>
          <p:nvPr/>
        </p:nvSpPr>
        <p:spPr>
          <a:xfrm>
            <a:off x="6876005" y="330305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" name="object 497"/>
          <p:cNvSpPr/>
          <p:nvPr/>
        </p:nvSpPr>
        <p:spPr>
          <a:xfrm>
            <a:off x="6876005" y="33079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8" name="object 498"/>
          <p:cNvSpPr/>
          <p:nvPr/>
        </p:nvSpPr>
        <p:spPr>
          <a:xfrm>
            <a:off x="6876005" y="331281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" name="object 499"/>
          <p:cNvSpPr/>
          <p:nvPr/>
        </p:nvSpPr>
        <p:spPr>
          <a:xfrm>
            <a:off x="6876005" y="331769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" name="object 500"/>
          <p:cNvSpPr/>
          <p:nvPr/>
        </p:nvSpPr>
        <p:spPr>
          <a:xfrm>
            <a:off x="6876005" y="332258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" name="object 501"/>
          <p:cNvSpPr/>
          <p:nvPr/>
        </p:nvSpPr>
        <p:spPr>
          <a:xfrm>
            <a:off x="6876005" y="33274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" name="object 502"/>
          <p:cNvSpPr/>
          <p:nvPr/>
        </p:nvSpPr>
        <p:spPr>
          <a:xfrm>
            <a:off x="6876005" y="277173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" name="object 503"/>
          <p:cNvSpPr/>
          <p:nvPr/>
        </p:nvSpPr>
        <p:spPr>
          <a:xfrm>
            <a:off x="6877036" y="276684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" name="object 504"/>
          <p:cNvSpPr/>
          <p:nvPr/>
        </p:nvSpPr>
        <p:spPr>
          <a:xfrm>
            <a:off x="6878067" y="276193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5" name="object 505"/>
          <p:cNvSpPr/>
          <p:nvPr/>
        </p:nvSpPr>
        <p:spPr>
          <a:xfrm>
            <a:off x="6879098" y="27570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" name="object 506"/>
          <p:cNvSpPr/>
          <p:nvPr/>
        </p:nvSpPr>
        <p:spPr>
          <a:xfrm>
            <a:off x="6880129" y="275217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" name="object 507"/>
          <p:cNvSpPr/>
          <p:nvPr/>
        </p:nvSpPr>
        <p:spPr>
          <a:xfrm>
            <a:off x="6880645" y="274680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" name="object 508"/>
          <p:cNvSpPr/>
          <p:nvPr/>
        </p:nvSpPr>
        <p:spPr>
          <a:xfrm>
            <a:off x="6881675" y="274192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" name="object 509"/>
          <p:cNvSpPr/>
          <p:nvPr/>
        </p:nvSpPr>
        <p:spPr>
          <a:xfrm>
            <a:off x="6882696" y="273704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" name="object 510"/>
          <p:cNvSpPr/>
          <p:nvPr/>
        </p:nvSpPr>
        <p:spPr>
          <a:xfrm>
            <a:off x="6883727" y="273216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" name="object 511"/>
          <p:cNvSpPr/>
          <p:nvPr/>
        </p:nvSpPr>
        <p:spPr>
          <a:xfrm>
            <a:off x="6884242" y="272776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" name="object 512"/>
          <p:cNvSpPr/>
          <p:nvPr/>
        </p:nvSpPr>
        <p:spPr>
          <a:xfrm>
            <a:off x="6885273" y="27228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" name="object 513"/>
          <p:cNvSpPr/>
          <p:nvPr/>
        </p:nvSpPr>
        <p:spPr>
          <a:xfrm>
            <a:off x="6886304" y="271800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" name="object 514"/>
          <p:cNvSpPr/>
          <p:nvPr/>
        </p:nvSpPr>
        <p:spPr>
          <a:xfrm>
            <a:off x="6887335" y="271312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" name="object 515"/>
          <p:cNvSpPr/>
          <p:nvPr/>
        </p:nvSpPr>
        <p:spPr>
          <a:xfrm>
            <a:off x="6888366" y="270824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" name="object 516"/>
          <p:cNvSpPr/>
          <p:nvPr/>
        </p:nvSpPr>
        <p:spPr>
          <a:xfrm>
            <a:off x="6889397" y="27033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" name="object 517"/>
          <p:cNvSpPr/>
          <p:nvPr/>
        </p:nvSpPr>
        <p:spPr>
          <a:xfrm>
            <a:off x="6889912" y="269797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" name="object 518"/>
          <p:cNvSpPr/>
          <p:nvPr/>
        </p:nvSpPr>
        <p:spPr>
          <a:xfrm>
            <a:off x="6890942" y="269309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" name="object 519"/>
          <p:cNvSpPr/>
          <p:nvPr/>
        </p:nvSpPr>
        <p:spPr>
          <a:xfrm>
            <a:off x="6891973" y="268820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" name="object 520"/>
          <p:cNvSpPr/>
          <p:nvPr/>
        </p:nvSpPr>
        <p:spPr>
          <a:xfrm>
            <a:off x="6892489" y="26838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" name="object 521"/>
          <p:cNvSpPr/>
          <p:nvPr/>
        </p:nvSpPr>
        <p:spPr>
          <a:xfrm>
            <a:off x="6893520" y="267893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" name="object 522"/>
          <p:cNvSpPr/>
          <p:nvPr/>
        </p:nvSpPr>
        <p:spPr>
          <a:xfrm>
            <a:off x="6894551" y="26740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" name="object 523"/>
          <p:cNvSpPr/>
          <p:nvPr/>
        </p:nvSpPr>
        <p:spPr>
          <a:xfrm>
            <a:off x="6895582" y="266917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" name="object 524"/>
          <p:cNvSpPr/>
          <p:nvPr/>
        </p:nvSpPr>
        <p:spPr>
          <a:xfrm>
            <a:off x="6896613" y="266428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" name="object 525"/>
          <p:cNvSpPr/>
          <p:nvPr/>
        </p:nvSpPr>
        <p:spPr>
          <a:xfrm>
            <a:off x="6897644" y="265940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" name="object 526"/>
          <p:cNvSpPr/>
          <p:nvPr/>
        </p:nvSpPr>
        <p:spPr>
          <a:xfrm>
            <a:off x="6898158" y="26540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" name="object 527"/>
          <p:cNvSpPr/>
          <p:nvPr/>
        </p:nvSpPr>
        <p:spPr>
          <a:xfrm>
            <a:off x="6899189" y="264915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" name="object 528"/>
          <p:cNvSpPr/>
          <p:nvPr/>
        </p:nvSpPr>
        <p:spPr>
          <a:xfrm>
            <a:off x="6900220" y="264424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" name="object 529"/>
          <p:cNvSpPr/>
          <p:nvPr/>
        </p:nvSpPr>
        <p:spPr>
          <a:xfrm>
            <a:off x="6900736" y="26398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" name="object 530"/>
          <p:cNvSpPr/>
          <p:nvPr/>
        </p:nvSpPr>
        <p:spPr>
          <a:xfrm>
            <a:off x="6901767" y="263497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" name="object 531"/>
          <p:cNvSpPr/>
          <p:nvPr/>
        </p:nvSpPr>
        <p:spPr>
          <a:xfrm>
            <a:off x="6902787" y="263008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" name="object 532"/>
          <p:cNvSpPr/>
          <p:nvPr/>
        </p:nvSpPr>
        <p:spPr>
          <a:xfrm>
            <a:off x="6903818" y="262520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" name="object 533"/>
          <p:cNvSpPr/>
          <p:nvPr/>
        </p:nvSpPr>
        <p:spPr>
          <a:xfrm>
            <a:off x="6904849" y="26203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" name="object 534"/>
          <p:cNvSpPr/>
          <p:nvPr/>
        </p:nvSpPr>
        <p:spPr>
          <a:xfrm>
            <a:off x="6905880" y="261544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" name="object 535"/>
          <p:cNvSpPr/>
          <p:nvPr/>
        </p:nvSpPr>
        <p:spPr>
          <a:xfrm>
            <a:off x="6906395" y="261007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" name="object 536"/>
          <p:cNvSpPr/>
          <p:nvPr/>
        </p:nvSpPr>
        <p:spPr>
          <a:xfrm>
            <a:off x="6907426" y="260519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7" name="object 537"/>
          <p:cNvSpPr/>
          <p:nvPr/>
        </p:nvSpPr>
        <p:spPr>
          <a:xfrm>
            <a:off x="6908457" y="260031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" name="object 538"/>
          <p:cNvSpPr/>
          <p:nvPr/>
        </p:nvSpPr>
        <p:spPr>
          <a:xfrm>
            <a:off x="6909487" y="259543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" name="object 539"/>
          <p:cNvSpPr/>
          <p:nvPr/>
        </p:nvSpPr>
        <p:spPr>
          <a:xfrm>
            <a:off x="6910003" y="259103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0" name="object 540"/>
          <p:cNvSpPr/>
          <p:nvPr/>
        </p:nvSpPr>
        <p:spPr>
          <a:xfrm>
            <a:off x="6911034" y="258613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" name="object 541"/>
          <p:cNvSpPr/>
          <p:nvPr/>
        </p:nvSpPr>
        <p:spPr>
          <a:xfrm>
            <a:off x="6912064" y="25812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" name="object 542"/>
          <p:cNvSpPr/>
          <p:nvPr/>
        </p:nvSpPr>
        <p:spPr>
          <a:xfrm>
            <a:off x="6913095" y="257637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3" name="object 543"/>
          <p:cNvSpPr/>
          <p:nvPr/>
        </p:nvSpPr>
        <p:spPr>
          <a:xfrm>
            <a:off x="6914126" y="257149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" name="object 544"/>
          <p:cNvSpPr/>
          <p:nvPr/>
        </p:nvSpPr>
        <p:spPr>
          <a:xfrm>
            <a:off x="6915157" y="256661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" name="object 545"/>
          <p:cNvSpPr/>
          <p:nvPr/>
        </p:nvSpPr>
        <p:spPr>
          <a:xfrm>
            <a:off x="6915673" y="256124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" name="object 546"/>
          <p:cNvSpPr/>
          <p:nvPr/>
        </p:nvSpPr>
        <p:spPr>
          <a:xfrm>
            <a:off x="6916724" y="255635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" name="object 547"/>
          <p:cNvSpPr/>
          <p:nvPr/>
        </p:nvSpPr>
        <p:spPr>
          <a:xfrm>
            <a:off x="6917755" y="25514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" name="object 548"/>
          <p:cNvSpPr/>
          <p:nvPr/>
        </p:nvSpPr>
        <p:spPr>
          <a:xfrm>
            <a:off x="6918270" y="254708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" name="object 549"/>
          <p:cNvSpPr/>
          <p:nvPr/>
        </p:nvSpPr>
        <p:spPr>
          <a:xfrm>
            <a:off x="6919301" y="25422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" name="object 550"/>
          <p:cNvSpPr/>
          <p:nvPr/>
        </p:nvSpPr>
        <p:spPr>
          <a:xfrm>
            <a:off x="6920332" y="25373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1" name="object 551"/>
          <p:cNvSpPr/>
          <p:nvPr/>
        </p:nvSpPr>
        <p:spPr>
          <a:xfrm>
            <a:off x="6921363" y="253243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" name="object 552"/>
          <p:cNvSpPr/>
          <p:nvPr/>
        </p:nvSpPr>
        <p:spPr>
          <a:xfrm>
            <a:off x="6922394" y="252752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3" name="object 553"/>
          <p:cNvSpPr/>
          <p:nvPr/>
        </p:nvSpPr>
        <p:spPr>
          <a:xfrm>
            <a:off x="6923425" y="25226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" name="object 554"/>
          <p:cNvSpPr/>
          <p:nvPr/>
        </p:nvSpPr>
        <p:spPr>
          <a:xfrm>
            <a:off x="6923940" y="25172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5" name="object 555"/>
          <p:cNvSpPr/>
          <p:nvPr/>
        </p:nvSpPr>
        <p:spPr>
          <a:xfrm>
            <a:off x="6924971" y="251239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" name="object 556"/>
          <p:cNvSpPr/>
          <p:nvPr/>
        </p:nvSpPr>
        <p:spPr>
          <a:xfrm>
            <a:off x="6926002" y="250751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7" name="object 557"/>
          <p:cNvSpPr/>
          <p:nvPr/>
        </p:nvSpPr>
        <p:spPr>
          <a:xfrm>
            <a:off x="6926517" y="25031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8" name="object 558"/>
          <p:cNvSpPr/>
          <p:nvPr/>
        </p:nvSpPr>
        <p:spPr>
          <a:xfrm>
            <a:off x="6927548" y="249823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9" name="object 559"/>
          <p:cNvSpPr/>
          <p:nvPr/>
        </p:nvSpPr>
        <p:spPr>
          <a:xfrm>
            <a:off x="6928579" y="249335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" name="object 560"/>
          <p:cNvSpPr/>
          <p:nvPr/>
        </p:nvSpPr>
        <p:spPr>
          <a:xfrm>
            <a:off x="6929610" y="248847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" name="object 561"/>
          <p:cNvSpPr/>
          <p:nvPr/>
        </p:nvSpPr>
        <p:spPr>
          <a:xfrm>
            <a:off x="6930641" y="248359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" name="object 562"/>
          <p:cNvSpPr/>
          <p:nvPr/>
        </p:nvSpPr>
        <p:spPr>
          <a:xfrm>
            <a:off x="6931672" y="247871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" name="object 563"/>
          <p:cNvSpPr/>
          <p:nvPr/>
        </p:nvSpPr>
        <p:spPr>
          <a:xfrm>
            <a:off x="6932186" y="247332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95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" name="object 564"/>
          <p:cNvSpPr/>
          <p:nvPr/>
        </p:nvSpPr>
        <p:spPr>
          <a:xfrm>
            <a:off x="6933217" y="246844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" name="object 565"/>
          <p:cNvSpPr/>
          <p:nvPr/>
        </p:nvSpPr>
        <p:spPr>
          <a:xfrm>
            <a:off x="6934248" y="246356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6" name="object 566"/>
          <p:cNvSpPr/>
          <p:nvPr/>
        </p:nvSpPr>
        <p:spPr>
          <a:xfrm>
            <a:off x="7051754" y="27907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" name="object 567"/>
          <p:cNvSpPr/>
          <p:nvPr/>
        </p:nvSpPr>
        <p:spPr>
          <a:xfrm>
            <a:off x="7056909" y="278881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" name="object 568"/>
          <p:cNvSpPr/>
          <p:nvPr/>
        </p:nvSpPr>
        <p:spPr>
          <a:xfrm>
            <a:off x="7062053" y="278686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" name="object 569"/>
          <p:cNvSpPr/>
          <p:nvPr/>
        </p:nvSpPr>
        <p:spPr>
          <a:xfrm>
            <a:off x="7067207" y="27849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" name="object 570"/>
          <p:cNvSpPr/>
          <p:nvPr/>
        </p:nvSpPr>
        <p:spPr>
          <a:xfrm>
            <a:off x="7072361" y="278198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" name="object 571"/>
          <p:cNvSpPr/>
          <p:nvPr/>
        </p:nvSpPr>
        <p:spPr>
          <a:xfrm>
            <a:off x="7077516" y="278002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2" name="object 572"/>
          <p:cNvSpPr/>
          <p:nvPr/>
        </p:nvSpPr>
        <p:spPr>
          <a:xfrm>
            <a:off x="7082659" y="27780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" name="object 573"/>
          <p:cNvSpPr/>
          <p:nvPr/>
        </p:nvSpPr>
        <p:spPr>
          <a:xfrm>
            <a:off x="7087813" y="277612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" name="object 574"/>
          <p:cNvSpPr/>
          <p:nvPr/>
        </p:nvSpPr>
        <p:spPr>
          <a:xfrm>
            <a:off x="7092968" y="277417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" name="object 575"/>
          <p:cNvSpPr/>
          <p:nvPr/>
        </p:nvSpPr>
        <p:spPr>
          <a:xfrm>
            <a:off x="7098122" y="277124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" name="object 576"/>
          <p:cNvSpPr/>
          <p:nvPr/>
        </p:nvSpPr>
        <p:spPr>
          <a:xfrm>
            <a:off x="7103266" y="276929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" name="object 577"/>
          <p:cNvSpPr/>
          <p:nvPr/>
        </p:nvSpPr>
        <p:spPr>
          <a:xfrm>
            <a:off x="7108420" y="27673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" name="object 578"/>
          <p:cNvSpPr/>
          <p:nvPr/>
        </p:nvSpPr>
        <p:spPr>
          <a:xfrm>
            <a:off x="7113575" y="276535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1005"/>
                </a:moveTo>
                <a:lnTo>
                  <a:pt x="10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" name="object 579"/>
          <p:cNvSpPr/>
          <p:nvPr/>
        </p:nvSpPr>
        <p:spPr>
          <a:xfrm>
            <a:off x="7118749" y="276340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" name="object 580"/>
          <p:cNvSpPr/>
          <p:nvPr/>
        </p:nvSpPr>
        <p:spPr>
          <a:xfrm>
            <a:off x="7123903" y="27614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" name="object 581"/>
          <p:cNvSpPr/>
          <p:nvPr/>
        </p:nvSpPr>
        <p:spPr>
          <a:xfrm>
            <a:off x="7129057" y="275852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" name="object 582"/>
          <p:cNvSpPr/>
          <p:nvPr/>
        </p:nvSpPr>
        <p:spPr>
          <a:xfrm>
            <a:off x="7134201" y="27565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" name="object 583"/>
          <p:cNvSpPr/>
          <p:nvPr/>
        </p:nvSpPr>
        <p:spPr>
          <a:xfrm>
            <a:off x="7139356" y="275461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" name="object 584"/>
          <p:cNvSpPr/>
          <p:nvPr/>
        </p:nvSpPr>
        <p:spPr>
          <a:xfrm>
            <a:off x="7144510" y="275266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" name="object 585"/>
          <p:cNvSpPr/>
          <p:nvPr/>
        </p:nvSpPr>
        <p:spPr>
          <a:xfrm>
            <a:off x="7149665" y="27507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" name="object 586"/>
          <p:cNvSpPr/>
          <p:nvPr/>
        </p:nvSpPr>
        <p:spPr>
          <a:xfrm>
            <a:off x="7154809" y="274778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" name="object 587"/>
          <p:cNvSpPr/>
          <p:nvPr/>
        </p:nvSpPr>
        <p:spPr>
          <a:xfrm>
            <a:off x="7159962" y="274583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" name="object 588"/>
          <p:cNvSpPr/>
          <p:nvPr/>
        </p:nvSpPr>
        <p:spPr>
          <a:xfrm>
            <a:off x="7165116" y="27438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" name="object 589"/>
          <p:cNvSpPr/>
          <p:nvPr/>
        </p:nvSpPr>
        <p:spPr>
          <a:xfrm>
            <a:off x="7170271" y="274192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" name="object 590"/>
          <p:cNvSpPr/>
          <p:nvPr/>
        </p:nvSpPr>
        <p:spPr>
          <a:xfrm>
            <a:off x="7175415" y="273997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" name="object 591"/>
          <p:cNvSpPr/>
          <p:nvPr/>
        </p:nvSpPr>
        <p:spPr>
          <a:xfrm>
            <a:off x="7180600" y="27380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2" name="object 592"/>
          <p:cNvSpPr/>
          <p:nvPr/>
        </p:nvSpPr>
        <p:spPr>
          <a:xfrm>
            <a:off x="7185754" y="273509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" name="object 593"/>
          <p:cNvSpPr/>
          <p:nvPr/>
        </p:nvSpPr>
        <p:spPr>
          <a:xfrm>
            <a:off x="7190898" y="27331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4" name="object 594"/>
          <p:cNvSpPr/>
          <p:nvPr/>
        </p:nvSpPr>
        <p:spPr>
          <a:xfrm>
            <a:off x="7196053" y="27311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" name="object 595"/>
          <p:cNvSpPr/>
          <p:nvPr/>
        </p:nvSpPr>
        <p:spPr>
          <a:xfrm>
            <a:off x="7201206" y="272923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" name="object 596"/>
          <p:cNvSpPr/>
          <p:nvPr/>
        </p:nvSpPr>
        <p:spPr>
          <a:xfrm>
            <a:off x="7206361" y="2727280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" name="object 597"/>
          <p:cNvSpPr/>
          <p:nvPr/>
        </p:nvSpPr>
        <p:spPr>
          <a:xfrm>
            <a:off x="7211505" y="272435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" name="object 598"/>
          <p:cNvSpPr/>
          <p:nvPr/>
        </p:nvSpPr>
        <p:spPr>
          <a:xfrm>
            <a:off x="7216659" y="272239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" name="object 599"/>
          <p:cNvSpPr/>
          <p:nvPr/>
        </p:nvSpPr>
        <p:spPr>
          <a:xfrm>
            <a:off x="7221813" y="272044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" name="object 600"/>
          <p:cNvSpPr/>
          <p:nvPr/>
        </p:nvSpPr>
        <p:spPr>
          <a:xfrm>
            <a:off x="7226968" y="271849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" name="object 601"/>
          <p:cNvSpPr/>
          <p:nvPr/>
        </p:nvSpPr>
        <p:spPr>
          <a:xfrm>
            <a:off x="7232112" y="271654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" name="object 602"/>
          <p:cNvSpPr/>
          <p:nvPr/>
        </p:nvSpPr>
        <p:spPr>
          <a:xfrm>
            <a:off x="7237265" y="271361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" name="object 603"/>
          <p:cNvSpPr/>
          <p:nvPr/>
        </p:nvSpPr>
        <p:spPr>
          <a:xfrm>
            <a:off x="7242420" y="271165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" name="object 604"/>
          <p:cNvSpPr/>
          <p:nvPr/>
        </p:nvSpPr>
        <p:spPr>
          <a:xfrm>
            <a:off x="7247594" y="270970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5" name="object 605"/>
          <p:cNvSpPr/>
          <p:nvPr/>
        </p:nvSpPr>
        <p:spPr>
          <a:xfrm>
            <a:off x="7252749" y="270775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" name="object 606"/>
          <p:cNvSpPr/>
          <p:nvPr/>
        </p:nvSpPr>
        <p:spPr>
          <a:xfrm>
            <a:off x="7257903" y="270578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" name="object 607"/>
          <p:cNvSpPr/>
          <p:nvPr/>
        </p:nvSpPr>
        <p:spPr>
          <a:xfrm>
            <a:off x="7263047" y="270382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" name="object 608"/>
          <p:cNvSpPr/>
          <p:nvPr/>
        </p:nvSpPr>
        <p:spPr>
          <a:xfrm>
            <a:off x="7268202" y="270090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" name="object 609"/>
          <p:cNvSpPr/>
          <p:nvPr/>
        </p:nvSpPr>
        <p:spPr>
          <a:xfrm>
            <a:off x="7273356" y="269894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" name="object 610"/>
          <p:cNvSpPr/>
          <p:nvPr/>
        </p:nvSpPr>
        <p:spPr>
          <a:xfrm>
            <a:off x="7278509" y="269699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" name="object 611"/>
          <p:cNvSpPr/>
          <p:nvPr/>
        </p:nvSpPr>
        <p:spPr>
          <a:xfrm>
            <a:off x="7283653" y="269504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" name="object 612"/>
          <p:cNvSpPr/>
          <p:nvPr/>
        </p:nvSpPr>
        <p:spPr>
          <a:xfrm>
            <a:off x="7288808" y="269309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" name="object 613"/>
          <p:cNvSpPr/>
          <p:nvPr/>
        </p:nvSpPr>
        <p:spPr>
          <a:xfrm>
            <a:off x="7293962" y="269016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" name="object 614"/>
          <p:cNvSpPr/>
          <p:nvPr/>
        </p:nvSpPr>
        <p:spPr>
          <a:xfrm>
            <a:off x="7299117" y="268820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" name="object 615"/>
          <p:cNvSpPr/>
          <p:nvPr/>
        </p:nvSpPr>
        <p:spPr>
          <a:xfrm>
            <a:off x="7304261" y="268625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" name="object 616"/>
          <p:cNvSpPr/>
          <p:nvPr/>
        </p:nvSpPr>
        <p:spPr>
          <a:xfrm>
            <a:off x="7309415" y="268430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" name="object 617"/>
          <p:cNvSpPr/>
          <p:nvPr/>
        </p:nvSpPr>
        <p:spPr>
          <a:xfrm>
            <a:off x="7314589" y="268235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" name="object 618"/>
          <p:cNvSpPr/>
          <p:nvPr/>
        </p:nvSpPr>
        <p:spPr>
          <a:xfrm>
            <a:off x="7319743" y="26803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" name="object 619"/>
          <p:cNvSpPr/>
          <p:nvPr/>
        </p:nvSpPr>
        <p:spPr>
          <a:xfrm>
            <a:off x="7324898" y="26774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" name="object 620"/>
          <p:cNvSpPr/>
          <p:nvPr/>
        </p:nvSpPr>
        <p:spPr>
          <a:xfrm>
            <a:off x="7330052" y="267551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" name="object 621"/>
          <p:cNvSpPr/>
          <p:nvPr/>
        </p:nvSpPr>
        <p:spPr>
          <a:xfrm>
            <a:off x="7335196" y="267356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" name="object 622"/>
          <p:cNvSpPr/>
          <p:nvPr/>
        </p:nvSpPr>
        <p:spPr>
          <a:xfrm>
            <a:off x="7340350" y="267161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" name="object 623"/>
          <p:cNvSpPr/>
          <p:nvPr/>
        </p:nvSpPr>
        <p:spPr>
          <a:xfrm>
            <a:off x="7345505" y="2669659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" name="object 624"/>
          <p:cNvSpPr/>
          <p:nvPr/>
        </p:nvSpPr>
        <p:spPr>
          <a:xfrm>
            <a:off x="7350659" y="266673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" name="object 625"/>
          <p:cNvSpPr/>
          <p:nvPr/>
        </p:nvSpPr>
        <p:spPr>
          <a:xfrm>
            <a:off x="7355802" y="26647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" name="object 626"/>
          <p:cNvSpPr/>
          <p:nvPr/>
        </p:nvSpPr>
        <p:spPr>
          <a:xfrm>
            <a:off x="7360957" y="266282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" name="object 627"/>
          <p:cNvSpPr/>
          <p:nvPr/>
        </p:nvSpPr>
        <p:spPr>
          <a:xfrm>
            <a:off x="7366111" y="266087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8" name="object 628"/>
          <p:cNvSpPr/>
          <p:nvPr/>
        </p:nvSpPr>
        <p:spPr>
          <a:xfrm>
            <a:off x="7371265" y="265891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" name="object 629"/>
          <p:cNvSpPr/>
          <p:nvPr/>
        </p:nvSpPr>
        <p:spPr>
          <a:xfrm>
            <a:off x="7376409" y="265696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" name="object 630"/>
          <p:cNvSpPr/>
          <p:nvPr/>
        </p:nvSpPr>
        <p:spPr>
          <a:xfrm>
            <a:off x="7381595" y="26540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1" name="object 631"/>
          <p:cNvSpPr/>
          <p:nvPr/>
        </p:nvSpPr>
        <p:spPr>
          <a:xfrm>
            <a:off x="7386739" y="26520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2" name="object 632"/>
          <p:cNvSpPr/>
          <p:nvPr/>
        </p:nvSpPr>
        <p:spPr>
          <a:xfrm>
            <a:off x="7391892" y="265013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" name="object 633"/>
          <p:cNvSpPr/>
          <p:nvPr/>
        </p:nvSpPr>
        <p:spPr>
          <a:xfrm>
            <a:off x="7397046" y="264815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1005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" name="object 634"/>
          <p:cNvSpPr/>
          <p:nvPr/>
        </p:nvSpPr>
        <p:spPr>
          <a:xfrm>
            <a:off x="7402201" y="26461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" name="object 635"/>
          <p:cNvSpPr/>
          <p:nvPr/>
        </p:nvSpPr>
        <p:spPr>
          <a:xfrm>
            <a:off x="7407345" y="26432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" name="object 636"/>
          <p:cNvSpPr/>
          <p:nvPr/>
        </p:nvSpPr>
        <p:spPr>
          <a:xfrm>
            <a:off x="7412499" y="26413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" name="object 637"/>
          <p:cNvSpPr/>
          <p:nvPr/>
        </p:nvSpPr>
        <p:spPr>
          <a:xfrm>
            <a:off x="7417654" y="263936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8" name="object 638"/>
          <p:cNvSpPr/>
          <p:nvPr/>
        </p:nvSpPr>
        <p:spPr>
          <a:xfrm>
            <a:off x="7422808" y="263741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" name="object 639"/>
          <p:cNvSpPr/>
          <p:nvPr/>
        </p:nvSpPr>
        <p:spPr>
          <a:xfrm>
            <a:off x="7427952" y="263545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0" name="object 640"/>
          <p:cNvSpPr/>
          <p:nvPr/>
        </p:nvSpPr>
        <p:spPr>
          <a:xfrm>
            <a:off x="7433105" y="263253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" name="object 641"/>
          <p:cNvSpPr/>
          <p:nvPr/>
        </p:nvSpPr>
        <p:spPr>
          <a:xfrm>
            <a:off x="7438260" y="26305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" name="object 642"/>
          <p:cNvSpPr/>
          <p:nvPr/>
        </p:nvSpPr>
        <p:spPr>
          <a:xfrm>
            <a:off x="7443414" y="262862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" name="object 643"/>
          <p:cNvSpPr/>
          <p:nvPr/>
        </p:nvSpPr>
        <p:spPr>
          <a:xfrm>
            <a:off x="7448589" y="262667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" name="object 644"/>
          <p:cNvSpPr/>
          <p:nvPr/>
        </p:nvSpPr>
        <p:spPr>
          <a:xfrm>
            <a:off x="7453744" y="262471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5" name="object 645"/>
          <p:cNvSpPr/>
          <p:nvPr/>
        </p:nvSpPr>
        <p:spPr>
          <a:xfrm>
            <a:off x="7458888" y="262276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6" name="object 646"/>
          <p:cNvSpPr/>
          <p:nvPr/>
        </p:nvSpPr>
        <p:spPr>
          <a:xfrm>
            <a:off x="7464042" y="26198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" name="object 647"/>
          <p:cNvSpPr/>
          <p:nvPr/>
        </p:nvSpPr>
        <p:spPr>
          <a:xfrm>
            <a:off x="7469196" y="26178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" name="object 648"/>
          <p:cNvSpPr/>
          <p:nvPr/>
        </p:nvSpPr>
        <p:spPr>
          <a:xfrm>
            <a:off x="7474350" y="261593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" name="object 649"/>
          <p:cNvSpPr/>
          <p:nvPr/>
        </p:nvSpPr>
        <p:spPr>
          <a:xfrm>
            <a:off x="7479494" y="26139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" name="object 650"/>
          <p:cNvSpPr/>
          <p:nvPr/>
        </p:nvSpPr>
        <p:spPr>
          <a:xfrm>
            <a:off x="7484648" y="261202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" name="object 651"/>
          <p:cNvSpPr/>
          <p:nvPr/>
        </p:nvSpPr>
        <p:spPr>
          <a:xfrm>
            <a:off x="7489802" y="260909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" name="object 652"/>
          <p:cNvSpPr/>
          <p:nvPr/>
        </p:nvSpPr>
        <p:spPr>
          <a:xfrm>
            <a:off x="7494957" y="260714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" name="object 653"/>
          <p:cNvSpPr/>
          <p:nvPr/>
        </p:nvSpPr>
        <p:spPr>
          <a:xfrm>
            <a:off x="7500111" y="260519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" name="object 654"/>
          <p:cNvSpPr/>
          <p:nvPr/>
        </p:nvSpPr>
        <p:spPr>
          <a:xfrm>
            <a:off x="7505255" y="260324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" name="object 655"/>
          <p:cNvSpPr/>
          <p:nvPr/>
        </p:nvSpPr>
        <p:spPr>
          <a:xfrm>
            <a:off x="7510440" y="260128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6" name="object 656"/>
          <p:cNvSpPr/>
          <p:nvPr/>
        </p:nvSpPr>
        <p:spPr>
          <a:xfrm>
            <a:off x="7515584" y="2599336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" name="object 657"/>
          <p:cNvSpPr/>
          <p:nvPr/>
        </p:nvSpPr>
        <p:spPr>
          <a:xfrm>
            <a:off x="7520738" y="259640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8" name="object 658"/>
          <p:cNvSpPr/>
          <p:nvPr/>
        </p:nvSpPr>
        <p:spPr>
          <a:xfrm>
            <a:off x="7525892" y="259445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9" name="object 659"/>
          <p:cNvSpPr/>
          <p:nvPr/>
        </p:nvSpPr>
        <p:spPr>
          <a:xfrm>
            <a:off x="7531047" y="259250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" name="object 660"/>
          <p:cNvSpPr/>
          <p:nvPr/>
        </p:nvSpPr>
        <p:spPr>
          <a:xfrm>
            <a:off x="7536191" y="259054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1" name="object 661"/>
          <p:cNvSpPr/>
          <p:nvPr/>
        </p:nvSpPr>
        <p:spPr>
          <a:xfrm>
            <a:off x="7541345" y="2588577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" name="object 662"/>
          <p:cNvSpPr/>
          <p:nvPr/>
        </p:nvSpPr>
        <p:spPr>
          <a:xfrm>
            <a:off x="7546499" y="258564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" name="object 663"/>
          <p:cNvSpPr/>
          <p:nvPr/>
        </p:nvSpPr>
        <p:spPr>
          <a:xfrm>
            <a:off x="7551653" y="258369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4" name="object 664"/>
          <p:cNvSpPr/>
          <p:nvPr/>
        </p:nvSpPr>
        <p:spPr>
          <a:xfrm>
            <a:off x="7556797" y="258174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" name="object 665"/>
          <p:cNvSpPr/>
          <p:nvPr/>
        </p:nvSpPr>
        <p:spPr>
          <a:xfrm>
            <a:off x="7561951" y="257979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" name="object 666"/>
          <p:cNvSpPr/>
          <p:nvPr/>
        </p:nvSpPr>
        <p:spPr>
          <a:xfrm>
            <a:off x="7567106" y="25778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" name="object 667"/>
          <p:cNvSpPr/>
          <p:nvPr/>
        </p:nvSpPr>
        <p:spPr>
          <a:xfrm>
            <a:off x="7572260" y="257588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" name="object 668"/>
          <p:cNvSpPr/>
          <p:nvPr/>
        </p:nvSpPr>
        <p:spPr>
          <a:xfrm>
            <a:off x="7577435" y="257295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9" name="object 669"/>
          <p:cNvSpPr/>
          <p:nvPr/>
        </p:nvSpPr>
        <p:spPr>
          <a:xfrm>
            <a:off x="7582589" y="257100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0" name="object 670"/>
          <p:cNvSpPr/>
          <p:nvPr/>
        </p:nvSpPr>
        <p:spPr>
          <a:xfrm>
            <a:off x="7587732" y="256905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1" name="object 671"/>
          <p:cNvSpPr/>
          <p:nvPr/>
        </p:nvSpPr>
        <p:spPr>
          <a:xfrm>
            <a:off x="7592887" y="256709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2" name="object 672"/>
          <p:cNvSpPr/>
          <p:nvPr/>
        </p:nvSpPr>
        <p:spPr>
          <a:xfrm>
            <a:off x="7598041" y="2565145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3" name="object 673"/>
          <p:cNvSpPr/>
          <p:nvPr/>
        </p:nvSpPr>
        <p:spPr>
          <a:xfrm>
            <a:off x="7603195" y="25622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4" name="object 674"/>
          <p:cNvSpPr/>
          <p:nvPr/>
        </p:nvSpPr>
        <p:spPr>
          <a:xfrm>
            <a:off x="7608340" y="256026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5" name="object 675"/>
          <p:cNvSpPr/>
          <p:nvPr/>
        </p:nvSpPr>
        <p:spPr>
          <a:xfrm>
            <a:off x="7613494" y="255831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6" name="object 676"/>
          <p:cNvSpPr/>
          <p:nvPr/>
        </p:nvSpPr>
        <p:spPr>
          <a:xfrm>
            <a:off x="7618648" y="255635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7" name="object 677"/>
          <p:cNvSpPr/>
          <p:nvPr/>
        </p:nvSpPr>
        <p:spPr>
          <a:xfrm>
            <a:off x="7623802" y="255440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8" name="object 678"/>
          <p:cNvSpPr/>
          <p:nvPr/>
        </p:nvSpPr>
        <p:spPr>
          <a:xfrm>
            <a:off x="7628946" y="25514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9" name="object 679"/>
          <p:cNvSpPr/>
          <p:nvPr/>
        </p:nvSpPr>
        <p:spPr>
          <a:xfrm>
            <a:off x="7634100" y="254952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0" name="object 680"/>
          <p:cNvSpPr/>
          <p:nvPr/>
        </p:nvSpPr>
        <p:spPr>
          <a:xfrm>
            <a:off x="7639254" y="254757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1" name="object 681"/>
          <p:cNvSpPr/>
          <p:nvPr/>
        </p:nvSpPr>
        <p:spPr>
          <a:xfrm>
            <a:off x="7644429" y="254562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2" name="object 682"/>
          <p:cNvSpPr/>
          <p:nvPr/>
        </p:nvSpPr>
        <p:spPr>
          <a:xfrm>
            <a:off x="7649584" y="25436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3" name="object 683"/>
          <p:cNvSpPr/>
          <p:nvPr/>
        </p:nvSpPr>
        <p:spPr>
          <a:xfrm>
            <a:off x="7654738" y="254171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4" name="object 684"/>
          <p:cNvSpPr/>
          <p:nvPr/>
        </p:nvSpPr>
        <p:spPr>
          <a:xfrm>
            <a:off x="7659882" y="25387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5" name="object 685"/>
          <p:cNvSpPr/>
          <p:nvPr/>
        </p:nvSpPr>
        <p:spPr>
          <a:xfrm>
            <a:off x="7665036" y="253683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6" name="object 686"/>
          <p:cNvSpPr/>
          <p:nvPr/>
        </p:nvSpPr>
        <p:spPr>
          <a:xfrm>
            <a:off x="7670190" y="25348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7" name="object 687"/>
          <p:cNvSpPr/>
          <p:nvPr/>
        </p:nvSpPr>
        <p:spPr>
          <a:xfrm>
            <a:off x="7675344" y="253292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8" name="object 688"/>
          <p:cNvSpPr/>
          <p:nvPr/>
        </p:nvSpPr>
        <p:spPr>
          <a:xfrm>
            <a:off x="7680488" y="253094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1005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9" name="object 689"/>
          <p:cNvSpPr/>
          <p:nvPr/>
        </p:nvSpPr>
        <p:spPr>
          <a:xfrm>
            <a:off x="7685643" y="25280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0" name="object 690"/>
          <p:cNvSpPr/>
          <p:nvPr/>
        </p:nvSpPr>
        <p:spPr>
          <a:xfrm>
            <a:off x="7690797" y="252606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1" name="object 691"/>
          <p:cNvSpPr/>
          <p:nvPr/>
        </p:nvSpPr>
        <p:spPr>
          <a:xfrm>
            <a:off x="7695951" y="252411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2" name="object 692"/>
          <p:cNvSpPr/>
          <p:nvPr/>
        </p:nvSpPr>
        <p:spPr>
          <a:xfrm>
            <a:off x="7701095" y="252215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3" name="object 693"/>
          <p:cNvSpPr/>
          <p:nvPr/>
        </p:nvSpPr>
        <p:spPr>
          <a:xfrm>
            <a:off x="7706249" y="252020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4" name="object 694"/>
          <p:cNvSpPr/>
          <p:nvPr/>
        </p:nvSpPr>
        <p:spPr>
          <a:xfrm>
            <a:off x="7711424" y="251825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5" name="object 695"/>
          <p:cNvSpPr/>
          <p:nvPr/>
        </p:nvSpPr>
        <p:spPr>
          <a:xfrm>
            <a:off x="7716578" y="251532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6" name="object 696"/>
          <p:cNvSpPr/>
          <p:nvPr/>
        </p:nvSpPr>
        <p:spPr>
          <a:xfrm>
            <a:off x="7721733" y="251337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7" name="object 697"/>
          <p:cNvSpPr/>
          <p:nvPr/>
        </p:nvSpPr>
        <p:spPr>
          <a:xfrm>
            <a:off x="7726887" y="251142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8" name="object 698"/>
          <p:cNvSpPr/>
          <p:nvPr/>
        </p:nvSpPr>
        <p:spPr>
          <a:xfrm>
            <a:off x="7732031" y="25094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9" name="object 699"/>
          <p:cNvSpPr/>
          <p:nvPr/>
        </p:nvSpPr>
        <p:spPr>
          <a:xfrm>
            <a:off x="7737185" y="2507514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0" name="object 700"/>
          <p:cNvSpPr/>
          <p:nvPr/>
        </p:nvSpPr>
        <p:spPr>
          <a:xfrm>
            <a:off x="7742339" y="250458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1" name="object 701"/>
          <p:cNvSpPr/>
          <p:nvPr/>
        </p:nvSpPr>
        <p:spPr>
          <a:xfrm>
            <a:off x="7747493" y="250263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2" name="object 702"/>
          <p:cNvSpPr/>
          <p:nvPr/>
        </p:nvSpPr>
        <p:spPr>
          <a:xfrm>
            <a:off x="7752637" y="25006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3" name="object 703"/>
          <p:cNvSpPr/>
          <p:nvPr/>
        </p:nvSpPr>
        <p:spPr>
          <a:xfrm>
            <a:off x="7757792" y="249872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4" name="object 704"/>
          <p:cNvSpPr/>
          <p:nvPr/>
        </p:nvSpPr>
        <p:spPr>
          <a:xfrm>
            <a:off x="7762946" y="249677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5" name="object 705"/>
          <p:cNvSpPr/>
          <p:nvPr/>
        </p:nvSpPr>
        <p:spPr>
          <a:xfrm>
            <a:off x="7768100" y="249384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6" name="object 706"/>
          <p:cNvSpPr/>
          <p:nvPr/>
        </p:nvSpPr>
        <p:spPr>
          <a:xfrm>
            <a:off x="7773244" y="249189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7" name="object 707"/>
          <p:cNvSpPr/>
          <p:nvPr/>
        </p:nvSpPr>
        <p:spPr>
          <a:xfrm>
            <a:off x="7778429" y="248994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8" name="object 708"/>
          <p:cNvSpPr/>
          <p:nvPr/>
        </p:nvSpPr>
        <p:spPr>
          <a:xfrm>
            <a:off x="7783573" y="248798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9" name="object 709"/>
          <p:cNvSpPr/>
          <p:nvPr/>
        </p:nvSpPr>
        <p:spPr>
          <a:xfrm>
            <a:off x="7788727" y="24860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0" name="object 710"/>
          <p:cNvSpPr/>
          <p:nvPr/>
        </p:nvSpPr>
        <p:spPr>
          <a:xfrm>
            <a:off x="7793881" y="248408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1" name="object 711"/>
          <p:cNvSpPr/>
          <p:nvPr/>
        </p:nvSpPr>
        <p:spPr>
          <a:xfrm>
            <a:off x="7799036" y="248115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2" name="object 712"/>
          <p:cNvSpPr/>
          <p:nvPr/>
        </p:nvSpPr>
        <p:spPr>
          <a:xfrm>
            <a:off x="7804180" y="247920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3" name="object 713"/>
          <p:cNvSpPr/>
          <p:nvPr/>
        </p:nvSpPr>
        <p:spPr>
          <a:xfrm>
            <a:off x="7809334" y="247724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4" name="object 714"/>
          <p:cNvSpPr/>
          <p:nvPr/>
        </p:nvSpPr>
        <p:spPr>
          <a:xfrm>
            <a:off x="7814488" y="247529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5" name="object 715"/>
          <p:cNvSpPr/>
          <p:nvPr/>
        </p:nvSpPr>
        <p:spPr>
          <a:xfrm>
            <a:off x="7819642" y="247332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95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6" name="object 716"/>
          <p:cNvSpPr/>
          <p:nvPr/>
        </p:nvSpPr>
        <p:spPr>
          <a:xfrm>
            <a:off x="7824786" y="247039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7" name="object 717"/>
          <p:cNvSpPr/>
          <p:nvPr/>
        </p:nvSpPr>
        <p:spPr>
          <a:xfrm>
            <a:off x="7829940" y="246844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8" name="object 718"/>
          <p:cNvSpPr/>
          <p:nvPr/>
        </p:nvSpPr>
        <p:spPr>
          <a:xfrm>
            <a:off x="7835095" y="246649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9" name="object 719"/>
          <p:cNvSpPr/>
          <p:nvPr/>
        </p:nvSpPr>
        <p:spPr>
          <a:xfrm>
            <a:off x="7840270" y="24645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0" name="object 720"/>
          <p:cNvSpPr/>
          <p:nvPr/>
        </p:nvSpPr>
        <p:spPr>
          <a:xfrm>
            <a:off x="7845424" y="24625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1" name="object 721"/>
          <p:cNvSpPr/>
          <p:nvPr/>
        </p:nvSpPr>
        <p:spPr>
          <a:xfrm>
            <a:off x="7850578" y="2460632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2" name="object 722"/>
          <p:cNvSpPr/>
          <p:nvPr/>
        </p:nvSpPr>
        <p:spPr>
          <a:xfrm>
            <a:off x="7855732" y="24577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3" name="object 723"/>
          <p:cNvSpPr/>
          <p:nvPr/>
        </p:nvSpPr>
        <p:spPr>
          <a:xfrm>
            <a:off x="7860876" y="245575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4" name="object 724"/>
          <p:cNvSpPr/>
          <p:nvPr/>
        </p:nvSpPr>
        <p:spPr>
          <a:xfrm>
            <a:off x="7866030" y="245379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5" name="object 725"/>
          <p:cNvSpPr/>
          <p:nvPr/>
        </p:nvSpPr>
        <p:spPr>
          <a:xfrm>
            <a:off x="7871185" y="245184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6" name="object 726"/>
          <p:cNvSpPr/>
          <p:nvPr/>
        </p:nvSpPr>
        <p:spPr>
          <a:xfrm>
            <a:off x="7876339" y="2449893"/>
            <a:ext cx="1270" cy="0"/>
          </a:xfrm>
          <a:custGeom>
            <a:avLst/>
            <a:gdLst/>
            <a:ahLst/>
            <a:cxnLst/>
            <a:rect l="l" t="t" r="r" b="b"/>
            <a:pathLst>
              <a:path w="1270" h="0">
                <a:moveTo>
                  <a:pt x="0" y="0"/>
                </a:moveTo>
                <a:lnTo>
                  <a:pt x="1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7" name="object 727"/>
          <p:cNvSpPr/>
          <p:nvPr/>
        </p:nvSpPr>
        <p:spPr>
          <a:xfrm>
            <a:off x="7881483" y="244696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76"/>
                </a:moveTo>
                <a:lnTo>
                  <a:pt x="1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8" name="object 728"/>
          <p:cNvSpPr/>
          <p:nvPr/>
        </p:nvSpPr>
        <p:spPr>
          <a:xfrm>
            <a:off x="6800224" y="3903837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0" y="0"/>
                </a:moveTo>
                <a:lnTo>
                  <a:pt x="5716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9" name="object 729"/>
          <p:cNvSpPr/>
          <p:nvPr/>
        </p:nvSpPr>
        <p:spPr>
          <a:xfrm>
            <a:off x="6805946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0" name="object 730"/>
          <p:cNvSpPr/>
          <p:nvPr/>
        </p:nvSpPr>
        <p:spPr>
          <a:xfrm>
            <a:off x="6818810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1" name="object 731"/>
          <p:cNvSpPr/>
          <p:nvPr/>
        </p:nvSpPr>
        <p:spPr>
          <a:xfrm>
            <a:off x="6830241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2" name="object 732"/>
          <p:cNvSpPr/>
          <p:nvPr/>
        </p:nvSpPr>
        <p:spPr>
          <a:xfrm>
            <a:off x="6843106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3" name="object 733"/>
          <p:cNvSpPr/>
          <p:nvPr/>
        </p:nvSpPr>
        <p:spPr>
          <a:xfrm>
            <a:off x="6854536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4" name="object 734"/>
          <p:cNvSpPr/>
          <p:nvPr/>
        </p:nvSpPr>
        <p:spPr>
          <a:xfrm>
            <a:off x="6865980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5" name="object 735"/>
          <p:cNvSpPr/>
          <p:nvPr/>
        </p:nvSpPr>
        <p:spPr>
          <a:xfrm>
            <a:off x="6878873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6" name="object 736"/>
          <p:cNvSpPr/>
          <p:nvPr/>
        </p:nvSpPr>
        <p:spPr>
          <a:xfrm>
            <a:off x="6890305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7" name="object 737"/>
          <p:cNvSpPr/>
          <p:nvPr/>
        </p:nvSpPr>
        <p:spPr>
          <a:xfrm>
            <a:off x="6903169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8" name="object 738"/>
          <p:cNvSpPr/>
          <p:nvPr/>
        </p:nvSpPr>
        <p:spPr>
          <a:xfrm>
            <a:off x="6914599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9" name="object 739"/>
          <p:cNvSpPr/>
          <p:nvPr/>
        </p:nvSpPr>
        <p:spPr>
          <a:xfrm>
            <a:off x="6926043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0" name="object 740"/>
          <p:cNvSpPr/>
          <p:nvPr/>
        </p:nvSpPr>
        <p:spPr>
          <a:xfrm>
            <a:off x="6938894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1" name="object 741"/>
          <p:cNvSpPr/>
          <p:nvPr/>
        </p:nvSpPr>
        <p:spPr>
          <a:xfrm>
            <a:off x="6950368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2" name="object 742"/>
          <p:cNvSpPr/>
          <p:nvPr/>
        </p:nvSpPr>
        <p:spPr>
          <a:xfrm>
            <a:off x="6963232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3" name="object 743"/>
          <p:cNvSpPr/>
          <p:nvPr/>
        </p:nvSpPr>
        <p:spPr>
          <a:xfrm>
            <a:off x="6974662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4" name="object 744"/>
          <p:cNvSpPr/>
          <p:nvPr/>
        </p:nvSpPr>
        <p:spPr>
          <a:xfrm>
            <a:off x="6986107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5" name="object 745"/>
          <p:cNvSpPr/>
          <p:nvPr/>
        </p:nvSpPr>
        <p:spPr>
          <a:xfrm>
            <a:off x="6998972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6" name="object 746"/>
          <p:cNvSpPr/>
          <p:nvPr/>
        </p:nvSpPr>
        <p:spPr>
          <a:xfrm>
            <a:off x="7010402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7" name="object 747"/>
          <p:cNvSpPr/>
          <p:nvPr/>
        </p:nvSpPr>
        <p:spPr>
          <a:xfrm>
            <a:off x="7023295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8" name="object 748"/>
          <p:cNvSpPr/>
          <p:nvPr/>
        </p:nvSpPr>
        <p:spPr>
          <a:xfrm>
            <a:off x="7034726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9" name="object 749"/>
          <p:cNvSpPr/>
          <p:nvPr/>
        </p:nvSpPr>
        <p:spPr>
          <a:xfrm>
            <a:off x="7047590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0" name="object 750"/>
          <p:cNvSpPr/>
          <p:nvPr/>
        </p:nvSpPr>
        <p:spPr>
          <a:xfrm>
            <a:off x="7059035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1" name="object 751"/>
          <p:cNvSpPr/>
          <p:nvPr/>
        </p:nvSpPr>
        <p:spPr>
          <a:xfrm>
            <a:off x="7070465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2" name="object 752"/>
          <p:cNvSpPr/>
          <p:nvPr/>
        </p:nvSpPr>
        <p:spPr>
          <a:xfrm>
            <a:off x="7083330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3" name="object 753"/>
          <p:cNvSpPr/>
          <p:nvPr/>
        </p:nvSpPr>
        <p:spPr>
          <a:xfrm>
            <a:off x="7094789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4" name="object 754"/>
          <p:cNvSpPr/>
          <p:nvPr/>
        </p:nvSpPr>
        <p:spPr>
          <a:xfrm>
            <a:off x="7107653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5" name="object 755"/>
          <p:cNvSpPr/>
          <p:nvPr/>
        </p:nvSpPr>
        <p:spPr>
          <a:xfrm>
            <a:off x="7119098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6" name="object 756"/>
          <p:cNvSpPr/>
          <p:nvPr/>
        </p:nvSpPr>
        <p:spPr>
          <a:xfrm>
            <a:off x="7130529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7" name="object 757"/>
          <p:cNvSpPr/>
          <p:nvPr/>
        </p:nvSpPr>
        <p:spPr>
          <a:xfrm>
            <a:off x="7143393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8" name="object 758"/>
          <p:cNvSpPr/>
          <p:nvPr/>
        </p:nvSpPr>
        <p:spPr>
          <a:xfrm>
            <a:off x="7154823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9" name="object 759"/>
          <p:cNvSpPr/>
          <p:nvPr/>
        </p:nvSpPr>
        <p:spPr>
          <a:xfrm>
            <a:off x="7167716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0" name="object 760"/>
          <p:cNvSpPr/>
          <p:nvPr/>
        </p:nvSpPr>
        <p:spPr>
          <a:xfrm>
            <a:off x="717916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1" name="object 761"/>
          <p:cNvSpPr/>
          <p:nvPr/>
        </p:nvSpPr>
        <p:spPr>
          <a:xfrm>
            <a:off x="7190592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2" name="object 762"/>
          <p:cNvSpPr/>
          <p:nvPr/>
        </p:nvSpPr>
        <p:spPr>
          <a:xfrm>
            <a:off x="7203456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3" name="object 763"/>
          <p:cNvSpPr/>
          <p:nvPr/>
        </p:nvSpPr>
        <p:spPr>
          <a:xfrm>
            <a:off x="7214886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4" name="object 764"/>
          <p:cNvSpPr/>
          <p:nvPr/>
        </p:nvSpPr>
        <p:spPr>
          <a:xfrm>
            <a:off x="722775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5" name="object 765"/>
          <p:cNvSpPr/>
          <p:nvPr/>
        </p:nvSpPr>
        <p:spPr>
          <a:xfrm>
            <a:off x="7239182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6" name="object 766"/>
          <p:cNvSpPr/>
          <p:nvPr/>
        </p:nvSpPr>
        <p:spPr>
          <a:xfrm>
            <a:off x="7250655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7" name="object 767"/>
          <p:cNvSpPr/>
          <p:nvPr/>
        </p:nvSpPr>
        <p:spPr>
          <a:xfrm>
            <a:off x="7263520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8" name="object 768"/>
          <p:cNvSpPr/>
          <p:nvPr/>
        </p:nvSpPr>
        <p:spPr>
          <a:xfrm>
            <a:off x="7274950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9" name="object 769"/>
          <p:cNvSpPr/>
          <p:nvPr/>
        </p:nvSpPr>
        <p:spPr>
          <a:xfrm>
            <a:off x="7287814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0" name="object 770"/>
          <p:cNvSpPr/>
          <p:nvPr/>
        </p:nvSpPr>
        <p:spPr>
          <a:xfrm>
            <a:off x="7299245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1" name="object 771"/>
          <p:cNvSpPr/>
          <p:nvPr/>
        </p:nvSpPr>
        <p:spPr>
          <a:xfrm>
            <a:off x="7312109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2" name="object 772"/>
          <p:cNvSpPr/>
          <p:nvPr/>
        </p:nvSpPr>
        <p:spPr>
          <a:xfrm>
            <a:off x="7323583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5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3" name="object 773"/>
          <p:cNvSpPr/>
          <p:nvPr/>
        </p:nvSpPr>
        <p:spPr>
          <a:xfrm>
            <a:off x="7335013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5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4" name="object 774"/>
          <p:cNvSpPr/>
          <p:nvPr/>
        </p:nvSpPr>
        <p:spPr>
          <a:xfrm>
            <a:off x="7347877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5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5" name="object 775"/>
          <p:cNvSpPr/>
          <p:nvPr/>
        </p:nvSpPr>
        <p:spPr>
          <a:xfrm>
            <a:off x="7359308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6" name="object 776"/>
          <p:cNvSpPr/>
          <p:nvPr/>
        </p:nvSpPr>
        <p:spPr>
          <a:xfrm>
            <a:off x="7372173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5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7" name="object 777"/>
          <p:cNvSpPr/>
          <p:nvPr/>
        </p:nvSpPr>
        <p:spPr>
          <a:xfrm>
            <a:off x="7383603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15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8" name="object 778"/>
          <p:cNvSpPr/>
          <p:nvPr/>
        </p:nvSpPr>
        <p:spPr>
          <a:xfrm>
            <a:off x="7395076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5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9" name="object 779"/>
          <p:cNvSpPr/>
          <p:nvPr/>
        </p:nvSpPr>
        <p:spPr>
          <a:xfrm>
            <a:off x="740794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5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0" name="object 780"/>
          <p:cNvSpPr/>
          <p:nvPr/>
        </p:nvSpPr>
        <p:spPr>
          <a:xfrm>
            <a:off x="7419371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1" name="object 781"/>
          <p:cNvSpPr/>
          <p:nvPr/>
        </p:nvSpPr>
        <p:spPr>
          <a:xfrm>
            <a:off x="7432236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2" name="object 782"/>
          <p:cNvSpPr/>
          <p:nvPr/>
        </p:nvSpPr>
        <p:spPr>
          <a:xfrm>
            <a:off x="7443666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3" name="object 783"/>
          <p:cNvSpPr/>
          <p:nvPr/>
        </p:nvSpPr>
        <p:spPr>
          <a:xfrm>
            <a:off x="7455111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4" name="object 784"/>
          <p:cNvSpPr/>
          <p:nvPr/>
        </p:nvSpPr>
        <p:spPr>
          <a:xfrm>
            <a:off x="7468004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5" name="object 785"/>
          <p:cNvSpPr/>
          <p:nvPr/>
        </p:nvSpPr>
        <p:spPr>
          <a:xfrm>
            <a:off x="7479434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6" name="object 786"/>
          <p:cNvSpPr/>
          <p:nvPr/>
        </p:nvSpPr>
        <p:spPr>
          <a:xfrm>
            <a:off x="7492299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7" name="object 787"/>
          <p:cNvSpPr/>
          <p:nvPr/>
        </p:nvSpPr>
        <p:spPr>
          <a:xfrm>
            <a:off x="7503729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8" name="object 788"/>
          <p:cNvSpPr/>
          <p:nvPr/>
        </p:nvSpPr>
        <p:spPr>
          <a:xfrm>
            <a:off x="7515174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9" name="object 789"/>
          <p:cNvSpPr/>
          <p:nvPr/>
        </p:nvSpPr>
        <p:spPr>
          <a:xfrm>
            <a:off x="7528038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0" name="object 790"/>
          <p:cNvSpPr/>
          <p:nvPr/>
        </p:nvSpPr>
        <p:spPr>
          <a:xfrm>
            <a:off x="7539469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1" name="object 791"/>
          <p:cNvSpPr/>
          <p:nvPr/>
        </p:nvSpPr>
        <p:spPr>
          <a:xfrm>
            <a:off x="7552363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2" name="object 792"/>
          <p:cNvSpPr/>
          <p:nvPr/>
        </p:nvSpPr>
        <p:spPr>
          <a:xfrm>
            <a:off x="7563793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3" name="object 793"/>
          <p:cNvSpPr/>
          <p:nvPr/>
        </p:nvSpPr>
        <p:spPr>
          <a:xfrm>
            <a:off x="7576657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4" name="object 794"/>
          <p:cNvSpPr/>
          <p:nvPr/>
        </p:nvSpPr>
        <p:spPr>
          <a:xfrm>
            <a:off x="7588102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5" name="object 795"/>
          <p:cNvSpPr/>
          <p:nvPr/>
        </p:nvSpPr>
        <p:spPr>
          <a:xfrm>
            <a:off x="7599533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6" name="object 796"/>
          <p:cNvSpPr/>
          <p:nvPr/>
        </p:nvSpPr>
        <p:spPr>
          <a:xfrm>
            <a:off x="7612397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7" name="object 797"/>
          <p:cNvSpPr/>
          <p:nvPr/>
        </p:nvSpPr>
        <p:spPr>
          <a:xfrm>
            <a:off x="7623856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2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8" name="object 798"/>
          <p:cNvSpPr/>
          <p:nvPr/>
        </p:nvSpPr>
        <p:spPr>
          <a:xfrm>
            <a:off x="7636720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9" name="object 799"/>
          <p:cNvSpPr/>
          <p:nvPr/>
        </p:nvSpPr>
        <p:spPr>
          <a:xfrm>
            <a:off x="7648165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0" name="object 800"/>
          <p:cNvSpPr/>
          <p:nvPr/>
        </p:nvSpPr>
        <p:spPr>
          <a:xfrm>
            <a:off x="7659596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1" name="object 801"/>
          <p:cNvSpPr/>
          <p:nvPr/>
        </p:nvSpPr>
        <p:spPr>
          <a:xfrm>
            <a:off x="7672460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2" name="object 802"/>
          <p:cNvSpPr/>
          <p:nvPr/>
        </p:nvSpPr>
        <p:spPr>
          <a:xfrm>
            <a:off x="7683890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2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3" name="object 803"/>
          <p:cNvSpPr/>
          <p:nvPr/>
        </p:nvSpPr>
        <p:spPr>
          <a:xfrm>
            <a:off x="7696784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4" name="object 804"/>
          <p:cNvSpPr/>
          <p:nvPr/>
        </p:nvSpPr>
        <p:spPr>
          <a:xfrm>
            <a:off x="7708228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5" name="object 805"/>
          <p:cNvSpPr/>
          <p:nvPr/>
        </p:nvSpPr>
        <p:spPr>
          <a:xfrm>
            <a:off x="7719659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2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6" name="object 806"/>
          <p:cNvSpPr/>
          <p:nvPr/>
        </p:nvSpPr>
        <p:spPr>
          <a:xfrm>
            <a:off x="7732523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7" name="object 807"/>
          <p:cNvSpPr/>
          <p:nvPr/>
        </p:nvSpPr>
        <p:spPr>
          <a:xfrm>
            <a:off x="7743954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3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8" name="object 808"/>
          <p:cNvSpPr/>
          <p:nvPr/>
        </p:nvSpPr>
        <p:spPr>
          <a:xfrm>
            <a:off x="7756818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9" name="object 809"/>
          <p:cNvSpPr/>
          <p:nvPr/>
        </p:nvSpPr>
        <p:spPr>
          <a:xfrm>
            <a:off x="7768291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0" name="object 810"/>
          <p:cNvSpPr/>
          <p:nvPr/>
        </p:nvSpPr>
        <p:spPr>
          <a:xfrm>
            <a:off x="7781142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1" name="object 811"/>
          <p:cNvSpPr/>
          <p:nvPr/>
        </p:nvSpPr>
        <p:spPr>
          <a:xfrm>
            <a:off x="7792587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2" name="object 812"/>
          <p:cNvSpPr/>
          <p:nvPr/>
        </p:nvSpPr>
        <p:spPr>
          <a:xfrm>
            <a:off x="7804017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42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3" name="object 813"/>
          <p:cNvSpPr/>
          <p:nvPr/>
        </p:nvSpPr>
        <p:spPr>
          <a:xfrm>
            <a:off x="781688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4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4" name="object 814"/>
          <p:cNvSpPr/>
          <p:nvPr/>
        </p:nvSpPr>
        <p:spPr>
          <a:xfrm>
            <a:off x="7828312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4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5" name="object 815"/>
          <p:cNvSpPr/>
          <p:nvPr/>
        </p:nvSpPr>
        <p:spPr>
          <a:xfrm>
            <a:off x="7841219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4E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6" name="object 816"/>
          <p:cNvSpPr/>
          <p:nvPr/>
        </p:nvSpPr>
        <p:spPr>
          <a:xfrm>
            <a:off x="7852650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4E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7" name="object 817"/>
          <p:cNvSpPr/>
          <p:nvPr/>
        </p:nvSpPr>
        <p:spPr>
          <a:xfrm>
            <a:off x="7864080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52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8" name="object 818"/>
          <p:cNvSpPr/>
          <p:nvPr/>
        </p:nvSpPr>
        <p:spPr>
          <a:xfrm>
            <a:off x="7876944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4E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9" name="object 819"/>
          <p:cNvSpPr/>
          <p:nvPr/>
        </p:nvSpPr>
        <p:spPr>
          <a:xfrm>
            <a:off x="7888375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52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0" name="object 820"/>
          <p:cNvSpPr/>
          <p:nvPr/>
        </p:nvSpPr>
        <p:spPr>
          <a:xfrm>
            <a:off x="7901240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4E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1" name="object 821"/>
          <p:cNvSpPr/>
          <p:nvPr/>
        </p:nvSpPr>
        <p:spPr>
          <a:xfrm>
            <a:off x="7912670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4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2" name="object 822"/>
          <p:cNvSpPr/>
          <p:nvPr/>
        </p:nvSpPr>
        <p:spPr>
          <a:xfrm>
            <a:off x="7924143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4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3" name="object 823"/>
          <p:cNvSpPr/>
          <p:nvPr/>
        </p:nvSpPr>
        <p:spPr>
          <a:xfrm>
            <a:off x="7937008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42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4" name="object 824"/>
          <p:cNvSpPr/>
          <p:nvPr/>
        </p:nvSpPr>
        <p:spPr>
          <a:xfrm>
            <a:off x="7948438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3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5" name="object 825"/>
          <p:cNvSpPr/>
          <p:nvPr/>
        </p:nvSpPr>
        <p:spPr>
          <a:xfrm>
            <a:off x="7961303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6" name="object 826"/>
          <p:cNvSpPr/>
          <p:nvPr/>
        </p:nvSpPr>
        <p:spPr>
          <a:xfrm>
            <a:off x="7972733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7" name="object 827"/>
          <p:cNvSpPr/>
          <p:nvPr/>
        </p:nvSpPr>
        <p:spPr>
          <a:xfrm>
            <a:off x="7984178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3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8" name="object 828"/>
          <p:cNvSpPr/>
          <p:nvPr/>
        </p:nvSpPr>
        <p:spPr>
          <a:xfrm>
            <a:off x="799707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9" name="object 829"/>
          <p:cNvSpPr/>
          <p:nvPr/>
        </p:nvSpPr>
        <p:spPr>
          <a:xfrm>
            <a:off x="8008501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0" name="object 830"/>
          <p:cNvSpPr/>
          <p:nvPr/>
        </p:nvSpPr>
        <p:spPr>
          <a:xfrm>
            <a:off x="8021366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1" name="object 831"/>
          <p:cNvSpPr/>
          <p:nvPr/>
        </p:nvSpPr>
        <p:spPr>
          <a:xfrm>
            <a:off x="8032796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2" name="object 832"/>
          <p:cNvSpPr/>
          <p:nvPr/>
        </p:nvSpPr>
        <p:spPr>
          <a:xfrm>
            <a:off x="804566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3" name="object 833"/>
          <p:cNvSpPr/>
          <p:nvPr/>
        </p:nvSpPr>
        <p:spPr>
          <a:xfrm>
            <a:off x="8057091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4" name="object 834"/>
          <p:cNvSpPr/>
          <p:nvPr/>
        </p:nvSpPr>
        <p:spPr>
          <a:xfrm>
            <a:off x="8068564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5" name="object 835"/>
          <p:cNvSpPr/>
          <p:nvPr/>
        </p:nvSpPr>
        <p:spPr>
          <a:xfrm>
            <a:off x="8081429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6" name="object 836"/>
          <p:cNvSpPr/>
          <p:nvPr/>
        </p:nvSpPr>
        <p:spPr>
          <a:xfrm>
            <a:off x="8092860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7" name="object 837"/>
          <p:cNvSpPr/>
          <p:nvPr/>
        </p:nvSpPr>
        <p:spPr>
          <a:xfrm>
            <a:off x="8105724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8" name="object 838"/>
          <p:cNvSpPr/>
          <p:nvPr/>
        </p:nvSpPr>
        <p:spPr>
          <a:xfrm>
            <a:off x="8117169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9" name="object 839"/>
          <p:cNvSpPr/>
          <p:nvPr/>
        </p:nvSpPr>
        <p:spPr>
          <a:xfrm>
            <a:off x="8128599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3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0" name="object 840"/>
          <p:cNvSpPr/>
          <p:nvPr/>
        </p:nvSpPr>
        <p:spPr>
          <a:xfrm>
            <a:off x="8141492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1" name="object 841"/>
          <p:cNvSpPr/>
          <p:nvPr/>
        </p:nvSpPr>
        <p:spPr>
          <a:xfrm>
            <a:off x="8152923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3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2" name="object 842"/>
          <p:cNvSpPr/>
          <p:nvPr/>
        </p:nvSpPr>
        <p:spPr>
          <a:xfrm>
            <a:off x="8165787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3" name="object 843"/>
          <p:cNvSpPr/>
          <p:nvPr/>
        </p:nvSpPr>
        <p:spPr>
          <a:xfrm>
            <a:off x="8177232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4" name="object 844"/>
          <p:cNvSpPr/>
          <p:nvPr/>
        </p:nvSpPr>
        <p:spPr>
          <a:xfrm>
            <a:off x="8188662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3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5" name="object 845"/>
          <p:cNvSpPr/>
          <p:nvPr/>
        </p:nvSpPr>
        <p:spPr>
          <a:xfrm>
            <a:off x="8201527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6" name="object 846"/>
          <p:cNvSpPr/>
          <p:nvPr/>
        </p:nvSpPr>
        <p:spPr>
          <a:xfrm>
            <a:off x="8212957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3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7" name="object 847"/>
          <p:cNvSpPr/>
          <p:nvPr/>
        </p:nvSpPr>
        <p:spPr>
          <a:xfrm>
            <a:off x="822585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8" name="object 848"/>
          <p:cNvSpPr/>
          <p:nvPr/>
        </p:nvSpPr>
        <p:spPr>
          <a:xfrm>
            <a:off x="8237295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9" name="object 849"/>
          <p:cNvSpPr/>
          <p:nvPr/>
        </p:nvSpPr>
        <p:spPr>
          <a:xfrm>
            <a:off x="8248725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3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0" name="object 850"/>
          <p:cNvSpPr/>
          <p:nvPr/>
        </p:nvSpPr>
        <p:spPr>
          <a:xfrm>
            <a:off x="826159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1" name="object 851"/>
          <p:cNvSpPr/>
          <p:nvPr/>
        </p:nvSpPr>
        <p:spPr>
          <a:xfrm>
            <a:off x="8273021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36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2" name="object 852"/>
          <p:cNvSpPr/>
          <p:nvPr/>
        </p:nvSpPr>
        <p:spPr>
          <a:xfrm>
            <a:off x="8285885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3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3" name="object 853"/>
          <p:cNvSpPr/>
          <p:nvPr/>
        </p:nvSpPr>
        <p:spPr>
          <a:xfrm>
            <a:off x="8297359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2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4" name="object 854"/>
          <p:cNvSpPr/>
          <p:nvPr/>
        </p:nvSpPr>
        <p:spPr>
          <a:xfrm>
            <a:off x="8310209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5" name="object 855"/>
          <p:cNvSpPr/>
          <p:nvPr/>
        </p:nvSpPr>
        <p:spPr>
          <a:xfrm>
            <a:off x="8321654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6" name="object 856"/>
          <p:cNvSpPr/>
          <p:nvPr/>
        </p:nvSpPr>
        <p:spPr>
          <a:xfrm>
            <a:off x="8333084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2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7" name="object 857"/>
          <p:cNvSpPr/>
          <p:nvPr/>
        </p:nvSpPr>
        <p:spPr>
          <a:xfrm>
            <a:off x="8345948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8" name="object 858"/>
          <p:cNvSpPr/>
          <p:nvPr/>
        </p:nvSpPr>
        <p:spPr>
          <a:xfrm>
            <a:off x="8357379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2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9" name="object 859"/>
          <p:cNvSpPr/>
          <p:nvPr/>
        </p:nvSpPr>
        <p:spPr>
          <a:xfrm>
            <a:off x="8370286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9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0" name="object 860"/>
          <p:cNvSpPr/>
          <p:nvPr/>
        </p:nvSpPr>
        <p:spPr>
          <a:xfrm>
            <a:off x="8381717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1" name="object 861"/>
          <p:cNvSpPr/>
          <p:nvPr/>
        </p:nvSpPr>
        <p:spPr>
          <a:xfrm>
            <a:off x="8393147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2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2" name="object 862"/>
          <p:cNvSpPr/>
          <p:nvPr/>
        </p:nvSpPr>
        <p:spPr>
          <a:xfrm>
            <a:off x="8406012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3" name="object 863"/>
          <p:cNvSpPr/>
          <p:nvPr/>
        </p:nvSpPr>
        <p:spPr>
          <a:xfrm>
            <a:off x="8417442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2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4" name="object 864"/>
          <p:cNvSpPr/>
          <p:nvPr/>
        </p:nvSpPr>
        <p:spPr>
          <a:xfrm>
            <a:off x="8430307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5" name="object 865"/>
          <p:cNvSpPr/>
          <p:nvPr/>
        </p:nvSpPr>
        <p:spPr>
          <a:xfrm>
            <a:off x="8441780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6" name="object 866"/>
          <p:cNvSpPr/>
          <p:nvPr/>
        </p:nvSpPr>
        <p:spPr>
          <a:xfrm>
            <a:off x="8453211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7" name="object 867"/>
          <p:cNvSpPr/>
          <p:nvPr/>
        </p:nvSpPr>
        <p:spPr>
          <a:xfrm>
            <a:off x="8466075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8" name="object 868"/>
          <p:cNvSpPr/>
          <p:nvPr/>
        </p:nvSpPr>
        <p:spPr>
          <a:xfrm>
            <a:off x="8477505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2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9" name="object 869"/>
          <p:cNvSpPr/>
          <p:nvPr/>
        </p:nvSpPr>
        <p:spPr>
          <a:xfrm>
            <a:off x="8490370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0" name="object 870"/>
          <p:cNvSpPr/>
          <p:nvPr/>
        </p:nvSpPr>
        <p:spPr>
          <a:xfrm>
            <a:off x="8501800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2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1" name="object 871"/>
          <p:cNvSpPr/>
          <p:nvPr/>
        </p:nvSpPr>
        <p:spPr>
          <a:xfrm>
            <a:off x="8514708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2" name="object 872"/>
          <p:cNvSpPr/>
          <p:nvPr/>
        </p:nvSpPr>
        <p:spPr>
          <a:xfrm>
            <a:off x="8526138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3" name="object 873"/>
          <p:cNvSpPr/>
          <p:nvPr/>
        </p:nvSpPr>
        <p:spPr>
          <a:xfrm>
            <a:off x="8537568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4" name="object 874"/>
          <p:cNvSpPr/>
          <p:nvPr/>
        </p:nvSpPr>
        <p:spPr>
          <a:xfrm>
            <a:off x="8550433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5" name="object 875"/>
          <p:cNvSpPr/>
          <p:nvPr/>
        </p:nvSpPr>
        <p:spPr>
          <a:xfrm>
            <a:off x="8561864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6" name="object 876"/>
          <p:cNvSpPr/>
          <p:nvPr/>
        </p:nvSpPr>
        <p:spPr>
          <a:xfrm>
            <a:off x="8574728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7" name="object 877"/>
          <p:cNvSpPr/>
          <p:nvPr/>
        </p:nvSpPr>
        <p:spPr>
          <a:xfrm>
            <a:off x="8586158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8" name="object 878"/>
          <p:cNvSpPr/>
          <p:nvPr/>
        </p:nvSpPr>
        <p:spPr>
          <a:xfrm>
            <a:off x="8597632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9" name="object 879"/>
          <p:cNvSpPr/>
          <p:nvPr/>
        </p:nvSpPr>
        <p:spPr>
          <a:xfrm>
            <a:off x="8610496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0" name="object 880"/>
          <p:cNvSpPr/>
          <p:nvPr/>
        </p:nvSpPr>
        <p:spPr>
          <a:xfrm>
            <a:off x="8621927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1" name="object 881"/>
          <p:cNvSpPr/>
          <p:nvPr/>
        </p:nvSpPr>
        <p:spPr>
          <a:xfrm>
            <a:off x="863479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2" name="object 882"/>
          <p:cNvSpPr/>
          <p:nvPr/>
        </p:nvSpPr>
        <p:spPr>
          <a:xfrm>
            <a:off x="864622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3" name="object 883"/>
          <p:cNvSpPr/>
          <p:nvPr/>
        </p:nvSpPr>
        <p:spPr>
          <a:xfrm>
            <a:off x="8657666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4" name="object 884"/>
          <p:cNvSpPr/>
          <p:nvPr/>
        </p:nvSpPr>
        <p:spPr>
          <a:xfrm>
            <a:off x="8670559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5" name="object 885"/>
          <p:cNvSpPr/>
          <p:nvPr/>
        </p:nvSpPr>
        <p:spPr>
          <a:xfrm>
            <a:off x="8681990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6" name="object 886"/>
          <p:cNvSpPr/>
          <p:nvPr/>
        </p:nvSpPr>
        <p:spPr>
          <a:xfrm>
            <a:off x="8694854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7" name="object 887"/>
          <p:cNvSpPr/>
          <p:nvPr/>
        </p:nvSpPr>
        <p:spPr>
          <a:xfrm>
            <a:off x="8706299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8" name="object 888"/>
          <p:cNvSpPr/>
          <p:nvPr/>
        </p:nvSpPr>
        <p:spPr>
          <a:xfrm>
            <a:off x="8717729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9" name="object 889"/>
          <p:cNvSpPr/>
          <p:nvPr/>
        </p:nvSpPr>
        <p:spPr>
          <a:xfrm>
            <a:off x="8730594" y="3903837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0" name="object 890"/>
          <p:cNvSpPr/>
          <p:nvPr/>
        </p:nvSpPr>
        <p:spPr>
          <a:xfrm>
            <a:off x="8742053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1" name="object 891"/>
          <p:cNvSpPr/>
          <p:nvPr/>
        </p:nvSpPr>
        <p:spPr>
          <a:xfrm>
            <a:off x="8754918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2" name="object 892"/>
          <p:cNvSpPr/>
          <p:nvPr/>
        </p:nvSpPr>
        <p:spPr>
          <a:xfrm>
            <a:off x="8766362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3" name="object 893"/>
          <p:cNvSpPr/>
          <p:nvPr/>
        </p:nvSpPr>
        <p:spPr>
          <a:xfrm>
            <a:off x="8779212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4" name="object 894"/>
          <p:cNvSpPr/>
          <p:nvPr/>
        </p:nvSpPr>
        <p:spPr>
          <a:xfrm>
            <a:off x="8790658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5" name="object 895"/>
          <p:cNvSpPr/>
          <p:nvPr/>
        </p:nvSpPr>
        <p:spPr>
          <a:xfrm>
            <a:off x="8802088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6" name="object 896"/>
          <p:cNvSpPr/>
          <p:nvPr/>
        </p:nvSpPr>
        <p:spPr>
          <a:xfrm>
            <a:off x="881498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7" name="object 897"/>
          <p:cNvSpPr/>
          <p:nvPr/>
        </p:nvSpPr>
        <p:spPr>
          <a:xfrm>
            <a:off x="8826426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8" name="object 898"/>
          <p:cNvSpPr/>
          <p:nvPr/>
        </p:nvSpPr>
        <p:spPr>
          <a:xfrm>
            <a:off x="8839275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9" name="object 899"/>
          <p:cNvSpPr/>
          <p:nvPr/>
        </p:nvSpPr>
        <p:spPr>
          <a:xfrm>
            <a:off x="8850721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0" name="object 900"/>
          <p:cNvSpPr/>
          <p:nvPr/>
        </p:nvSpPr>
        <p:spPr>
          <a:xfrm>
            <a:off x="8862151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1" name="object 901"/>
          <p:cNvSpPr/>
          <p:nvPr/>
        </p:nvSpPr>
        <p:spPr>
          <a:xfrm>
            <a:off x="8875015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2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2" name="object 902"/>
          <p:cNvSpPr/>
          <p:nvPr/>
        </p:nvSpPr>
        <p:spPr>
          <a:xfrm>
            <a:off x="8886445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3" name="object 903"/>
          <p:cNvSpPr/>
          <p:nvPr/>
        </p:nvSpPr>
        <p:spPr>
          <a:xfrm>
            <a:off x="8899339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D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4" name="object 904"/>
          <p:cNvSpPr/>
          <p:nvPr/>
        </p:nvSpPr>
        <p:spPr>
          <a:xfrm>
            <a:off x="8910784" y="390383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5" name="object 905"/>
          <p:cNvSpPr/>
          <p:nvPr/>
        </p:nvSpPr>
        <p:spPr>
          <a:xfrm>
            <a:off x="8922214" y="390383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6" name="object 906"/>
          <p:cNvSpPr/>
          <p:nvPr/>
        </p:nvSpPr>
        <p:spPr>
          <a:xfrm>
            <a:off x="8935079" y="3903837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 h="0">
                <a:moveTo>
                  <a:pt x="0" y="0"/>
                </a:moveTo>
                <a:lnTo>
                  <a:pt x="10004" y="0"/>
                </a:lnTo>
              </a:path>
            </a:pathLst>
          </a:custGeom>
          <a:ln w="5795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7" name="object 907"/>
          <p:cNvSpPr/>
          <p:nvPr/>
        </p:nvSpPr>
        <p:spPr>
          <a:xfrm>
            <a:off x="6800224" y="390674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8" name="object 908"/>
          <p:cNvSpPr/>
          <p:nvPr/>
        </p:nvSpPr>
        <p:spPr>
          <a:xfrm>
            <a:off x="6805946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9" name="object 909"/>
          <p:cNvSpPr/>
          <p:nvPr/>
        </p:nvSpPr>
        <p:spPr>
          <a:xfrm>
            <a:off x="6818810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0" name="object 910"/>
          <p:cNvSpPr/>
          <p:nvPr/>
        </p:nvSpPr>
        <p:spPr>
          <a:xfrm>
            <a:off x="6830241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1" name="object 911"/>
          <p:cNvSpPr/>
          <p:nvPr/>
        </p:nvSpPr>
        <p:spPr>
          <a:xfrm>
            <a:off x="6843106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2" name="object 912"/>
          <p:cNvSpPr/>
          <p:nvPr/>
        </p:nvSpPr>
        <p:spPr>
          <a:xfrm>
            <a:off x="6854536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" name="object 913"/>
          <p:cNvSpPr/>
          <p:nvPr/>
        </p:nvSpPr>
        <p:spPr>
          <a:xfrm>
            <a:off x="6865980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" name="object 914"/>
          <p:cNvSpPr/>
          <p:nvPr/>
        </p:nvSpPr>
        <p:spPr>
          <a:xfrm>
            <a:off x="6878873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5" name="object 915"/>
          <p:cNvSpPr/>
          <p:nvPr/>
        </p:nvSpPr>
        <p:spPr>
          <a:xfrm>
            <a:off x="6890305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6" name="object 916"/>
          <p:cNvSpPr/>
          <p:nvPr/>
        </p:nvSpPr>
        <p:spPr>
          <a:xfrm>
            <a:off x="6903169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7" name="object 917"/>
          <p:cNvSpPr/>
          <p:nvPr/>
        </p:nvSpPr>
        <p:spPr>
          <a:xfrm>
            <a:off x="6914599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8" name="object 918"/>
          <p:cNvSpPr/>
          <p:nvPr/>
        </p:nvSpPr>
        <p:spPr>
          <a:xfrm>
            <a:off x="6926043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9" name="object 919"/>
          <p:cNvSpPr/>
          <p:nvPr/>
        </p:nvSpPr>
        <p:spPr>
          <a:xfrm>
            <a:off x="6938894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0" name="object 920"/>
          <p:cNvSpPr/>
          <p:nvPr/>
        </p:nvSpPr>
        <p:spPr>
          <a:xfrm>
            <a:off x="6950368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1" name="object 921"/>
          <p:cNvSpPr/>
          <p:nvPr/>
        </p:nvSpPr>
        <p:spPr>
          <a:xfrm>
            <a:off x="6963232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2" name="object 922"/>
          <p:cNvSpPr/>
          <p:nvPr/>
        </p:nvSpPr>
        <p:spPr>
          <a:xfrm>
            <a:off x="6974662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" name="object 923"/>
          <p:cNvSpPr/>
          <p:nvPr/>
        </p:nvSpPr>
        <p:spPr>
          <a:xfrm>
            <a:off x="6986107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" name="object 924"/>
          <p:cNvSpPr/>
          <p:nvPr/>
        </p:nvSpPr>
        <p:spPr>
          <a:xfrm>
            <a:off x="6998972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" name="object 925"/>
          <p:cNvSpPr/>
          <p:nvPr/>
        </p:nvSpPr>
        <p:spPr>
          <a:xfrm>
            <a:off x="7010402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" name="object 926"/>
          <p:cNvSpPr/>
          <p:nvPr/>
        </p:nvSpPr>
        <p:spPr>
          <a:xfrm>
            <a:off x="7023295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" name="object 927"/>
          <p:cNvSpPr/>
          <p:nvPr/>
        </p:nvSpPr>
        <p:spPr>
          <a:xfrm>
            <a:off x="7034726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" name="object 928"/>
          <p:cNvSpPr/>
          <p:nvPr/>
        </p:nvSpPr>
        <p:spPr>
          <a:xfrm>
            <a:off x="7047590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" name="object 929"/>
          <p:cNvSpPr/>
          <p:nvPr/>
        </p:nvSpPr>
        <p:spPr>
          <a:xfrm>
            <a:off x="7059035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" name="object 930"/>
          <p:cNvSpPr/>
          <p:nvPr/>
        </p:nvSpPr>
        <p:spPr>
          <a:xfrm>
            <a:off x="7070465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" name="object 931"/>
          <p:cNvSpPr/>
          <p:nvPr/>
        </p:nvSpPr>
        <p:spPr>
          <a:xfrm>
            <a:off x="7083330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" name="object 932"/>
          <p:cNvSpPr/>
          <p:nvPr/>
        </p:nvSpPr>
        <p:spPr>
          <a:xfrm>
            <a:off x="7094789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3" name="object 933"/>
          <p:cNvSpPr/>
          <p:nvPr/>
        </p:nvSpPr>
        <p:spPr>
          <a:xfrm>
            <a:off x="7107653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4" name="object 934"/>
          <p:cNvSpPr/>
          <p:nvPr/>
        </p:nvSpPr>
        <p:spPr>
          <a:xfrm>
            <a:off x="7119098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5" name="object 935"/>
          <p:cNvSpPr/>
          <p:nvPr/>
        </p:nvSpPr>
        <p:spPr>
          <a:xfrm>
            <a:off x="7130529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6" name="object 936"/>
          <p:cNvSpPr/>
          <p:nvPr/>
        </p:nvSpPr>
        <p:spPr>
          <a:xfrm>
            <a:off x="7143393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7" name="object 937"/>
          <p:cNvSpPr/>
          <p:nvPr/>
        </p:nvSpPr>
        <p:spPr>
          <a:xfrm>
            <a:off x="7154823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8" name="object 938"/>
          <p:cNvSpPr/>
          <p:nvPr/>
        </p:nvSpPr>
        <p:spPr>
          <a:xfrm>
            <a:off x="7167716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9" name="object 939"/>
          <p:cNvSpPr/>
          <p:nvPr/>
        </p:nvSpPr>
        <p:spPr>
          <a:xfrm>
            <a:off x="717916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0" name="object 940"/>
          <p:cNvSpPr/>
          <p:nvPr/>
        </p:nvSpPr>
        <p:spPr>
          <a:xfrm>
            <a:off x="7190592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1" name="object 941"/>
          <p:cNvSpPr/>
          <p:nvPr/>
        </p:nvSpPr>
        <p:spPr>
          <a:xfrm>
            <a:off x="7203456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2" name="object 942"/>
          <p:cNvSpPr/>
          <p:nvPr/>
        </p:nvSpPr>
        <p:spPr>
          <a:xfrm>
            <a:off x="7214886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3" name="object 943"/>
          <p:cNvSpPr/>
          <p:nvPr/>
        </p:nvSpPr>
        <p:spPr>
          <a:xfrm>
            <a:off x="722775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4" name="object 944"/>
          <p:cNvSpPr/>
          <p:nvPr/>
        </p:nvSpPr>
        <p:spPr>
          <a:xfrm>
            <a:off x="7239182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" name="object 945"/>
          <p:cNvSpPr/>
          <p:nvPr/>
        </p:nvSpPr>
        <p:spPr>
          <a:xfrm>
            <a:off x="7250655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" name="object 946"/>
          <p:cNvSpPr/>
          <p:nvPr/>
        </p:nvSpPr>
        <p:spPr>
          <a:xfrm>
            <a:off x="7263520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" name="object 947"/>
          <p:cNvSpPr/>
          <p:nvPr/>
        </p:nvSpPr>
        <p:spPr>
          <a:xfrm>
            <a:off x="7274950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" name="object 948"/>
          <p:cNvSpPr/>
          <p:nvPr/>
        </p:nvSpPr>
        <p:spPr>
          <a:xfrm>
            <a:off x="7287814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" name="object 949"/>
          <p:cNvSpPr/>
          <p:nvPr/>
        </p:nvSpPr>
        <p:spPr>
          <a:xfrm>
            <a:off x="7299245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" name="object 950"/>
          <p:cNvSpPr/>
          <p:nvPr/>
        </p:nvSpPr>
        <p:spPr>
          <a:xfrm>
            <a:off x="7312109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" name="object 951"/>
          <p:cNvSpPr/>
          <p:nvPr/>
        </p:nvSpPr>
        <p:spPr>
          <a:xfrm>
            <a:off x="7323583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" name="object 952"/>
          <p:cNvSpPr/>
          <p:nvPr/>
        </p:nvSpPr>
        <p:spPr>
          <a:xfrm>
            <a:off x="7335013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" name="object 953"/>
          <p:cNvSpPr/>
          <p:nvPr/>
        </p:nvSpPr>
        <p:spPr>
          <a:xfrm>
            <a:off x="7347877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" name="object 954"/>
          <p:cNvSpPr/>
          <p:nvPr/>
        </p:nvSpPr>
        <p:spPr>
          <a:xfrm>
            <a:off x="7359308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" name="object 955"/>
          <p:cNvSpPr/>
          <p:nvPr/>
        </p:nvSpPr>
        <p:spPr>
          <a:xfrm>
            <a:off x="7372173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" name="object 956"/>
          <p:cNvSpPr/>
          <p:nvPr/>
        </p:nvSpPr>
        <p:spPr>
          <a:xfrm>
            <a:off x="7383603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" name="object 957"/>
          <p:cNvSpPr/>
          <p:nvPr/>
        </p:nvSpPr>
        <p:spPr>
          <a:xfrm>
            <a:off x="7395076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" name="object 958"/>
          <p:cNvSpPr/>
          <p:nvPr/>
        </p:nvSpPr>
        <p:spPr>
          <a:xfrm>
            <a:off x="740794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" name="object 959"/>
          <p:cNvSpPr/>
          <p:nvPr/>
        </p:nvSpPr>
        <p:spPr>
          <a:xfrm>
            <a:off x="7419371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" name="object 960"/>
          <p:cNvSpPr/>
          <p:nvPr/>
        </p:nvSpPr>
        <p:spPr>
          <a:xfrm>
            <a:off x="7432236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" name="object 961"/>
          <p:cNvSpPr/>
          <p:nvPr/>
        </p:nvSpPr>
        <p:spPr>
          <a:xfrm>
            <a:off x="7443666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" name="object 962"/>
          <p:cNvSpPr/>
          <p:nvPr/>
        </p:nvSpPr>
        <p:spPr>
          <a:xfrm>
            <a:off x="7455111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" name="object 963"/>
          <p:cNvSpPr/>
          <p:nvPr/>
        </p:nvSpPr>
        <p:spPr>
          <a:xfrm>
            <a:off x="7468004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" name="object 964"/>
          <p:cNvSpPr/>
          <p:nvPr/>
        </p:nvSpPr>
        <p:spPr>
          <a:xfrm>
            <a:off x="7479434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" name="object 965"/>
          <p:cNvSpPr/>
          <p:nvPr/>
        </p:nvSpPr>
        <p:spPr>
          <a:xfrm>
            <a:off x="7492299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" name="object 966"/>
          <p:cNvSpPr/>
          <p:nvPr/>
        </p:nvSpPr>
        <p:spPr>
          <a:xfrm>
            <a:off x="7503729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" name="object 967"/>
          <p:cNvSpPr/>
          <p:nvPr/>
        </p:nvSpPr>
        <p:spPr>
          <a:xfrm>
            <a:off x="7515174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8" name="object 968"/>
          <p:cNvSpPr/>
          <p:nvPr/>
        </p:nvSpPr>
        <p:spPr>
          <a:xfrm>
            <a:off x="7528038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9" name="object 969"/>
          <p:cNvSpPr/>
          <p:nvPr/>
        </p:nvSpPr>
        <p:spPr>
          <a:xfrm>
            <a:off x="7539469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0" name="object 970"/>
          <p:cNvSpPr/>
          <p:nvPr/>
        </p:nvSpPr>
        <p:spPr>
          <a:xfrm>
            <a:off x="7552363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1" name="object 971"/>
          <p:cNvSpPr/>
          <p:nvPr/>
        </p:nvSpPr>
        <p:spPr>
          <a:xfrm>
            <a:off x="7563793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2" name="object 972"/>
          <p:cNvSpPr/>
          <p:nvPr/>
        </p:nvSpPr>
        <p:spPr>
          <a:xfrm>
            <a:off x="7576657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3" name="object 973"/>
          <p:cNvSpPr/>
          <p:nvPr/>
        </p:nvSpPr>
        <p:spPr>
          <a:xfrm>
            <a:off x="7588102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4" name="object 974"/>
          <p:cNvSpPr/>
          <p:nvPr/>
        </p:nvSpPr>
        <p:spPr>
          <a:xfrm>
            <a:off x="7599533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5" name="object 975"/>
          <p:cNvSpPr/>
          <p:nvPr/>
        </p:nvSpPr>
        <p:spPr>
          <a:xfrm>
            <a:off x="7612397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6" name="object 976"/>
          <p:cNvSpPr/>
          <p:nvPr/>
        </p:nvSpPr>
        <p:spPr>
          <a:xfrm>
            <a:off x="7623856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7" name="object 977"/>
          <p:cNvSpPr/>
          <p:nvPr/>
        </p:nvSpPr>
        <p:spPr>
          <a:xfrm>
            <a:off x="7636720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8" name="object 978"/>
          <p:cNvSpPr/>
          <p:nvPr/>
        </p:nvSpPr>
        <p:spPr>
          <a:xfrm>
            <a:off x="7648165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9" name="object 979"/>
          <p:cNvSpPr/>
          <p:nvPr/>
        </p:nvSpPr>
        <p:spPr>
          <a:xfrm>
            <a:off x="7659596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0" name="object 980"/>
          <p:cNvSpPr/>
          <p:nvPr/>
        </p:nvSpPr>
        <p:spPr>
          <a:xfrm>
            <a:off x="7672460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1" name="object 981"/>
          <p:cNvSpPr/>
          <p:nvPr/>
        </p:nvSpPr>
        <p:spPr>
          <a:xfrm>
            <a:off x="7683890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2" name="object 982"/>
          <p:cNvSpPr/>
          <p:nvPr/>
        </p:nvSpPr>
        <p:spPr>
          <a:xfrm>
            <a:off x="7696784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3" name="object 983"/>
          <p:cNvSpPr/>
          <p:nvPr/>
        </p:nvSpPr>
        <p:spPr>
          <a:xfrm>
            <a:off x="7708228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4" name="object 984"/>
          <p:cNvSpPr/>
          <p:nvPr/>
        </p:nvSpPr>
        <p:spPr>
          <a:xfrm>
            <a:off x="7719659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5" name="object 985"/>
          <p:cNvSpPr/>
          <p:nvPr/>
        </p:nvSpPr>
        <p:spPr>
          <a:xfrm>
            <a:off x="7732523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6" name="object 986"/>
          <p:cNvSpPr/>
          <p:nvPr/>
        </p:nvSpPr>
        <p:spPr>
          <a:xfrm>
            <a:off x="7743954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7" name="object 987"/>
          <p:cNvSpPr/>
          <p:nvPr/>
        </p:nvSpPr>
        <p:spPr>
          <a:xfrm>
            <a:off x="7756818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8" name="object 988"/>
          <p:cNvSpPr/>
          <p:nvPr/>
        </p:nvSpPr>
        <p:spPr>
          <a:xfrm>
            <a:off x="7768291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9" name="object 989"/>
          <p:cNvSpPr/>
          <p:nvPr/>
        </p:nvSpPr>
        <p:spPr>
          <a:xfrm>
            <a:off x="7781142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0" name="object 990"/>
          <p:cNvSpPr/>
          <p:nvPr/>
        </p:nvSpPr>
        <p:spPr>
          <a:xfrm>
            <a:off x="7792587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1" name="object 991"/>
          <p:cNvSpPr/>
          <p:nvPr/>
        </p:nvSpPr>
        <p:spPr>
          <a:xfrm>
            <a:off x="7804017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2" name="object 992"/>
          <p:cNvSpPr/>
          <p:nvPr/>
        </p:nvSpPr>
        <p:spPr>
          <a:xfrm>
            <a:off x="781688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3" name="object 993"/>
          <p:cNvSpPr/>
          <p:nvPr/>
        </p:nvSpPr>
        <p:spPr>
          <a:xfrm>
            <a:off x="7828312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4" name="object 994"/>
          <p:cNvSpPr/>
          <p:nvPr/>
        </p:nvSpPr>
        <p:spPr>
          <a:xfrm>
            <a:off x="7841219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5" name="object 995"/>
          <p:cNvSpPr/>
          <p:nvPr/>
        </p:nvSpPr>
        <p:spPr>
          <a:xfrm>
            <a:off x="7852650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6" name="object 996"/>
          <p:cNvSpPr/>
          <p:nvPr/>
        </p:nvSpPr>
        <p:spPr>
          <a:xfrm>
            <a:off x="7864080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7" name="object 997"/>
          <p:cNvSpPr/>
          <p:nvPr/>
        </p:nvSpPr>
        <p:spPr>
          <a:xfrm>
            <a:off x="7876944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8" name="object 998"/>
          <p:cNvSpPr/>
          <p:nvPr/>
        </p:nvSpPr>
        <p:spPr>
          <a:xfrm>
            <a:off x="7888375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9" name="object 999"/>
          <p:cNvSpPr/>
          <p:nvPr/>
        </p:nvSpPr>
        <p:spPr>
          <a:xfrm>
            <a:off x="7901240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7912670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7924143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7937008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7948438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7961303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7972733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7984178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799707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8008501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8021366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8032796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804566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8057091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8068564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8081429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8092860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8105724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8117169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8128599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8141492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8152923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8165787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8177232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8188662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8201527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8212957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822585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8237295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8248725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826159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8273021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8285885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8297359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8310209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8321654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8333084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8345948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8357379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8370286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8381717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8393147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8406012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8417442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8430307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8441780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8453211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8466075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8477505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8490370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8501800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8514708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8526138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8537568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8550433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8561864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8574728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8586158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8597632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8610496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8621927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863479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864622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8657666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8670559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8681990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8694854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8706299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8717729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8730594" y="39067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8742053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8754918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8766362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8779212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8790658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8802088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881498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8826426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8839275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8850721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8862151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8875015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8886445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8899339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8910784" y="39067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8922214" y="39067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8935079" y="390674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6800224" y="391982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6805946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6818810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6830241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6843106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6854536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6865980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6878873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6890305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6903169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6914599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6926043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6938894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6950368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6963232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6974662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6986107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6998972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7010402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7023295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7034726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7047590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7059035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7070465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7083330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7094789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7107653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7119098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7130529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7143393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7154823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7167716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717916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7190592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7203456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7214886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722775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7239182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7250655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7263520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7274950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7287814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7299245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7312109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7323583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7335013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7347877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7359308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7372173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7383603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7395076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740794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7419371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7432236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7443666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7455111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7468004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7479434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7492299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7503729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7515174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7528038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7539469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7552363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7563793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7576657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7588102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7599533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7612397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7623856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7636720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7648165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7659596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7672460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7683890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7696784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7708228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7719659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7732523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7743954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7756818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7768291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7781142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7792587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7804017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781688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7828312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7841219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7852650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7864080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7876944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7888375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7901240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7912670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7924143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7937008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7948438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7961303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7972733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7984178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799707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8008501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8" name="object 1188"/>
          <p:cNvSpPr/>
          <p:nvPr/>
        </p:nvSpPr>
        <p:spPr>
          <a:xfrm>
            <a:off x="8021366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9" name="object 1189"/>
          <p:cNvSpPr/>
          <p:nvPr/>
        </p:nvSpPr>
        <p:spPr>
          <a:xfrm>
            <a:off x="8032796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0" name="object 1190"/>
          <p:cNvSpPr/>
          <p:nvPr/>
        </p:nvSpPr>
        <p:spPr>
          <a:xfrm>
            <a:off x="804566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1" name="object 1191"/>
          <p:cNvSpPr/>
          <p:nvPr/>
        </p:nvSpPr>
        <p:spPr>
          <a:xfrm>
            <a:off x="8057091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2" name="object 1192"/>
          <p:cNvSpPr/>
          <p:nvPr/>
        </p:nvSpPr>
        <p:spPr>
          <a:xfrm>
            <a:off x="8068564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3" name="object 1193"/>
          <p:cNvSpPr/>
          <p:nvPr/>
        </p:nvSpPr>
        <p:spPr>
          <a:xfrm>
            <a:off x="8081429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4" name="object 1194"/>
          <p:cNvSpPr/>
          <p:nvPr/>
        </p:nvSpPr>
        <p:spPr>
          <a:xfrm>
            <a:off x="8092860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8105724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6" name="object 1196"/>
          <p:cNvSpPr/>
          <p:nvPr/>
        </p:nvSpPr>
        <p:spPr>
          <a:xfrm>
            <a:off x="8117169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7" name="object 1197"/>
          <p:cNvSpPr/>
          <p:nvPr/>
        </p:nvSpPr>
        <p:spPr>
          <a:xfrm>
            <a:off x="8128599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8" name="object 1198"/>
          <p:cNvSpPr/>
          <p:nvPr/>
        </p:nvSpPr>
        <p:spPr>
          <a:xfrm>
            <a:off x="8141492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8152923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8165787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8177232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8188662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8201527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8212957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822585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6" name="object 1206"/>
          <p:cNvSpPr/>
          <p:nvPr/>
        </p:nvSpPr>
        <p:spPr>
          <a:xfrm>
            <a:off x="8237295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7" name="object 1207"/>
          <p:cNvSpPr/>
          <p:nvPr/>
        </p:nvSpPr>
        <p:spPr>
          <a:xfrm>
            <a:off x="8248725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8" name="object 1208"/>
          <p:cNvSpPr/>
          <p:nvPr/>
        </p:nvSpPr>
        <p:spPr>
          <a:xfrm>
            <a:off x="826159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8273021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8285885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8297359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8310209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3" name="object 1213"/>
          <p:cNvSpPr/>
          <p:nvPr/>
        </p:nvSpPr>
        <p:spPr>
          <a:xfrm>
            <a:off x="8321654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4" name="object 1214"/>
          <p:cNvSpPr/>
          <p:nvPr/>
        </p:nvSpPr>
        <p:spPr>
          <a:xfrm>
            <a:off x="8333084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5" name="object 1215"/>
          <p:cNvSpPr/>
          <p:nvPr/>
        </p:nvSpPr>
        <p:spPr>
          <a:xfrm>
            <a:off x="8345948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6" name="object 1216"/>
          <p:cNvSpPr/>
          <p:nvPr/>
        </p:nvSpPr>
        <p:spPr>
          <a:xfrm>
            <a:off x="8357379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7" name="object 1217"/>
          <p:cNvSpPr/>
          <p:nvPr/>
        </p:nvSpPr>
        <p:spPr>
          <a:xfrm>
            <a:off x="8370286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8" name="object 1218"/>
          <p:cNvSpPr/>
          <p:nvPr/>
        </p:nvSpPr>
        <p:spPr>
          <a:xfrm>
            <a:off x="8381717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9" name="object 1219"/>
          <p:cNvSpPr/>
          <p:nvPr/>
        </p:nvSpPr>
        <p:spPr>
          <a:xfrm>
            <a:off x="8393147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0" name="object 1220"/>
          <p:cNvSpPr/>
          <p:nvPr/>
        </p:nvSpPr>
        <p:spPr>
          <a:xfrm>
            <a:off x="8406012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1" name="object 1221"/>
          <p:cNvSpPr/>
          <p:nvPr/>
        </p:nvSpPr>
        <p:spPr>
          <a:xfrm>
            <a:off x="8417442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2" name="object 1222"/>
          <p:cNvSpPr/>
          <p:nvPr/>
        </p:nvSpPr>
        <p:spPr>
          <a:xfrm>
            <a:off x="8430307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8441780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8453211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8466075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8477505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8490370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8501800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8514708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8526138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8537568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8550433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8561864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8574728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8586158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8597632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8610496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8621927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863479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864622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8657666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8670559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8681990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8694854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8706299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6" name="object 1246"/>
          <p:cNvSpPr/>
          <p:nvPr/>
        </p:nvSpPr>
        <p:spPr>
          <a:xfrm>
            <a:off x="8717729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8730594" y="39198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8742053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9" name="object 1249"/>
          <p:cNvSpPr/>
          <p:nvPr/>
        </p:nvSpPr>
        <p:spPr>
          <a:xfrm>
            <a:off x="8754918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8766362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8779212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8790658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8802088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4" name="object 1254"/>
          <p:cNvSpPr/>
          <p:nvPr/>
        </p:nvSpPr>
        <p:spPr>
          <a:xfrm>
            <a:off x="881498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8826426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8839275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8850721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8862151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8875015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8886445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8899339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8910784" y="39198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8922214" y="39198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8935079" y="391982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6800224" y="393284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6805946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6818810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6830241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6843106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6854536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6865980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6878873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6890305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6903169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6914599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6926043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6938894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6950368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6963232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6974662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6986107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6998972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" name="object 1283"/>
          <p:cNvSpPr/>
          <p:nvPr/>
        </p:nvSpPr>
        <p:spPr>
          <a:xfrm>
            <a:off x="7010402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4" name="object 1284"/>
          <p:cNvSpPr/>
          <p:nvPr/>
        </p:nvSpPr>
        <p:spPr>
          <a:xfrm>
            <a:off x="7023295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" name="object 1285"/>
          <p:cNvSpPr/>
          <p:nvPr/>
        </p:nvSpPr>
        <p:spPr>
          <a:xfrm>
            <a:off x="7034726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7047590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7059035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7070465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9" name="object 1289"/>
          <p:cNvSpPr/>
          <p:nvPr/>
        </p:nvSpPr>
        <p:spPr>
          <a:xfrm>
            <a:off x="7083330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0" name="object 1290"/>
          <p:cNvSpPr/>
          <p:nvPr/>
        </p:nvSpPr>
        <p:spPr>
          <a:xfrm>
            <a:off x="7094789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1" name="object 1291"/>
          <p:cNvSpPr/>
          <p:nvPr/>
        </p:nvSpPr>
        <p:spPr>
          <a:xfrm>
            <a:off x="7107653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2" name="object 1292"/>
          <p:cNvSpPr/>
          <p:nvPr/>
        </p:nvSpPr>
        <p:spPr>
          <a:xfrm>
            <a:off x="7119098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7130529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7143393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7154823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7167716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717916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7190592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7203456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7214886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722775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2" name="object 1302"/>
          <p:cNvSpPr/>
          <p:nvPr/>
        </p:nvSpPr>
        <p:spPr>
          <a:xfrm>
            <a:off x="7239182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3" name="object 1303"/>
          <p:cNvSpPr/>
          <p:nvPr/>
        </p:nvSpPr>
        <p:spPr>
          <a:xfrm>
            <a:off x="7250655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4" name="object 1304"/>
          <p:cNvSpPr/>
          <p:nvPr/>
        </p:nvSpPr>
        <p:spPr>
          <a:xfrm>
            <a:off x="7263520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5" name="object 1305"/>
          <p:cNvSpPr/>
          <p:nvPr/>
        </p:nvSpPr>
        <p:spPr>
          <a:xfrm>
            <a:off x="7274950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6" name="object 1306"/>
          <p:cNvSpPr/>
          <p:nvPr/>
        </p:nvSpPr>
        <p:spPr>
          <a:xfrm>
            <a:off x="7287814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7" name="object 1307"/>
          <p:cNvSpPr/>
          <p:nvPr/>
        </p:nvSpPr>
        <p:spPr>
          <a:xfrm>
            <a:off x="7299245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8" name="object 1308"/>
          <p:cNvSpPr/>
          <p:nvPr/>
        </p:nvSpPr>
        <p:spPr>
          <a:xfrm>
            <a:off x="7312109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9" name="object 1309"/>
          <p:cNvSpPr/>
          <p:nvPr/>
        </p:nvSpPr>
        <p:spPr>
          <a:xfrm>
            <a:off x="7323583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0" name="object 1310"/>
          <p:cNvSpPr/>
          <p:nvPr/>
        </p:nvSpPr>
        <p:spPr>
          <a:xfrm>
            <a:off x="7335013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7347877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2" name="object 1312"/>
          <p:cNvSpPr/>
          <p:nvPr/>
        </p:nvSpPr>
        <p:spPr>
          <a:xfrm>
            <a:off x="7359308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3" name="object 1313"/>
          <p:cNvSpPr/>
          <p:nvPr/>
        </p:nvSpPr>
        <p:spPr>
          <a:xfrm>
            <a:off x="7372173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4" name="object 1314"/>
          <p:cNvSpPr/>
          <p:nvPr/>
        </p:nvSpPr>
        <p:spPr>
          <a:xfrm>
            <a:off x="7383603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5" name="object 1315"/>
          <p:cNvSpPr/>
          <p:nvPr/>
        </p:nvSpPr>
        <p:spPr>
          <a:xfrm>
            <a:off x="7395076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740794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7" name="object 1317"/>
          <p:cNvSpPr/>
          <p:nvPr/>
        </p:nvSpPr>
        <p:spPr>
          <a:xfrm>
            <a:off x="7419371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8" name="object 1318"/>
          <p:cNvSpPr/>
          <p:nvPr/>
        </p:nvSpPr>
        <p:spPr>
          <a:xfrm>
            <a:off x="7432236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9" name="object 1319"/>
          <p:cNvSpPr/>
          <p:nvPr/>
        </p:nvSpPr>
        <p:spPr>
          <a:xfrm>
            <a:off x="7443666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0" name="object 1320"/>
          <p:cNvSpPr/>
          <p:nvPr/>
        </p:nvSpPr>
        <p:spPr>
          <a:xfrm>
            <a:off x="7455111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1" name="object 1321"/>
          <p:cNvSpPr/>
          <p:nvPr/>
        </p:nvSpPr>
        <p:spPr>
          <a:xfrm>
            <a:off x="7468004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7479434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7492299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7503729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7515174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6" name="object 1326"/>
          <p:cNvSpPr/>
          <p:nvPr/>
        </p:nvSpPr>
        <p:spPr>
          <a:xfrm>
            <a:off x="7528038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7539469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7552363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7563793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7576657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7588102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2" name="object 1332"/>
          <p:cNvSpPr/>
          <p:nvPr/>
        </p:nvSpPr>
        <p:spPr>
          <a:xfrm>
            <a:off x="7599533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3" name="object 1333"/>
          <p:cNvSpPr/>
          <p:nvPr/>
        </p:nvSpPr>
        <p:spPr>
          <a:xfrm>
            <a:off x="7612397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4" name="object 1334"/>
          <p:cNvSpPr/>
          <p:nvPr/>
        </p:nvSpPr>
        <p:spPr>
          <a:xfrm>
            <a:off x="7623856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5" name="object 1335"/>
          <p:cNvSpPr/>
          <p:nvPr/>
        </p:nvSpPr>
        <p:spPr>
          <a:xfrm>
            <a:off x="7636720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6" name="object 1336"/>
          <p:cNvSpPr/>
          <p:nvPr/>
        </p:nvSpPr>
        <p:spPr>
          <a:xfrm>
            <a:off x="7648165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7" name="object 1337"/>
          <p:cNvSpPr/>
          <p:nvPr/>
        </p:nvSpPr>
        <p:spPr>
          <a:xfrm>
            <a:off x="7659596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7672460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" name="object 1339"/>
          <p:cNvSpPr/>
          <p:nvPr/>
        </p:nvSpPr>
        <p:spPr>
          <a:xfrm>
            <a:off x="7683890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0" name="object 1340"/>
          <p:cNvSpPr/>
          <p:nvPr/>
        </p:nvSpPr>
        <p:spPr>
          <a:xfrm>
            <a:off x="7696784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1" name="object 1341"/>
          <p:cNvSpPr/>
          <p:nvPr/>
        </p:nvSpPr>
        <p:spPr>
          <a:xfrm>
            <a:off x="7708228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2" name="object 1342"/>
          <p:cNvSpPr/>
          <p:nvPr/>
        </p:nvSpPr>
        <p:spPr>
          <a:xfrm>
            <a:off x="7719659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" name="object 1343"/>
          <p:cNvSpPr/>
          <p:nvPr/>
        </p:nvSpPr>
        <p:spPr>
          <a:xfrm>
            <a:off x="7732523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7743954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5" name="object 1345"/>
          <p:cNvSpPr/>
          <p:nvPr/>
        </p:nvSpPr>
        <p:spPr>
          <a:xfrm>
            <a:off x="7756818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6" name="object 1346"/>
          <p:cNvSpPr/>
          <p:nvPr/>
        </p:nvSpPr>
        <p:spPr>
          <a:xfrm>
            <a:off x="7768291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7" name="object 1347"/>
          <p:cNvSpPr/>
          <p:nvPr/>
        </p:nvSpPr>
        <p:spPr>
          <a:xfrm>
            <a:off x="7781142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8" name="object 1348"/>
          <p:cNvSpPr/>
          <p:nvPr/>
        </p:nvSpPr>
        <p:spPr>
          <a:xfrm>
            <a:off x="7792587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7804017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0" name="object 1350"/>
          <p:cNvSpPr/>
          <p:nvPr/>
        </p:nvSpPr>
        <p:spPr>
          <a:xfrm>
            <a:off x="781688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1" name="object 1351"/>
          <p:cNvSpPr/>
          <p:nvPr/>
        </p:nvSpPr>
        <p:spPr>
          <a:xfrm>
            <a:off x="7828312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2" name="object 1352"/>
          <p:cNvSpPr/>
          <p:nvPr/>
        </p:nvSpPr>
        <p:spPr>
          <a:xfrm>
            <a:off x="7841219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7852650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7864080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5" name="object 1355"/>
          <p:cNvSpPr/>
          <p:nvPr/>
        </p:nvSpPr>
        <p:spPr>
          <a:xfrm>
            <a:off x="7876944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6" name="object 1356"/>
          <p:cNvSpPr/>
          <p:nvPr/>
        </p:nvSpPr>
        <p:spPr>
          <a:xfrm>
            <a:off x="7888375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7" name="object 1357"/>
          <p:cNvSpPr/>
          <p:nvPr/>
        </p:nvSpPr>
        <p:spPr>
          <a:xfrm>
            <a:off x="7901240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7912670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7924143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7937008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1" name="object 1361"/>
          <p:cNvSpPr/>
          <p:nvPr/>
        </p:nvSpPr>
        <p:spPr>
          <a:xfrm>
            <a:off x="7948438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2" name="object 1362"/>
          <p:cNvSpPr/>
          <p:nvPr/>
        </p:nvSpPr>
        <p:spPr>
          <a:xfrm>
            <a:off x="7961303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3" name="object 1363"/>
          <p:cNvSpPr/>
          <p:nvPr/>
        </p:nvSpPr>
        <p:spPr>
          <a:xfrm>
            <a:off x="7972733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4" name="object 1364"/>
          <p:cNvSpPr/>
          <p:nvPr/>
        </p:nvSpPr>
        <p:spPr>
          <a:xfrm>
            <a:off x="7984178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799707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6" name="object 1366"/>
          <p:cNvSpPr/>
          <p:nvPr/>
        </p:nvSpPr>
        <p:spPr>
          <a:xfrm>
            <a:off x="8008501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7" name="object 1367"/>
          <p:cNvSpPr/>
          <p:nvPr/>
        </p:nvSpPr>
        <p:spPr>
          <a:xfrm>
            <a:off x="8021366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8" name="object 1368"/>
          <p:cNvSpPr/>
          <p:nvPr/>
        </p:nvSpPr>
        <p:spPr>
          <a:xfrm>
            <a:off x="8032796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9" name="object 1369"/>
          <p:cNvSpPr/>
          <p:nvPr/>
        </p:nvSpPr>
        <p:spPr>
          <a:xfrm>
            <a:off x="804566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0" name="object 1370"/>
          <p:cNvSpPr/>
          <p:nvPr/>
        </p:nvSpPr>
        <p:spPr>
          <a:xfrm>
            <a:off x="8057091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1" name="object 1371"/>
          <p:cNvSpPr/>
          <p:nvPr/>
        </p:nvSpPr>
        <p:spPr>
          <a:xfrm>
            <a:off x="8068564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2" name="object 1372"/>
          <p:cNvSpPr/>
          <p:nvPr/>
        </p:nvSpPr>
        <p:spPr>
          <a:xfrm>
            <a:off x="8081429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3" name="object 1373"/>
          <p:cNvSpPr/>
          <p:nvPr/>
        </p:nvSpPr>
        <p:spPr>
          <a:xfrm>
            <a:off x="8092860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4" name="object 1374"/>
          <p:cNvSpPr/>
          <p:nvPr/>
        </p:nvSpPr>
        <p:spPr>
          <a:xfrm>
            <a:off x="8105724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5" name="object 1375"/>
          <p:cNvSpPr/>
          <p:nvPr/>
        </p:nvSpPr>
        <p:spPr>
          <a:xfrm>
            <a:off x="8117169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6" name="object 1376"/>
          <p:cNvSpPr/>
          <p:nvPr/>
        </p:nvSpPr>
        <p:spPr>
          <a:xfrm>
            <a:off x="8128599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7" name="object 1377"/>
          <p:cNvSpPr/>
          <p:nvPr/>
        </p:nvSpPr>
        <p:spPr>
          <a:xfrm>
            <a:off x="8141492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8" name="object 1378"/>
          <p:cNvSpPr/>
          <p:nvPr/>
        </p:nvSpPr>
        <p:spPr>
          <a:xfrm>
            <a:off x="8152923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9" name="object 1379"/>
          <p:cNvSpPr/>
          <p:nvPr/>
        </p:nvSpPr>
        <p:spPr>
          <a:xfrm>
            <a:off x="8165787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0" name="object 1380"/>
          <p:cNvSpPr/>
          <p:nvPr/>
        </p:nvSpPr>
        <p:spPr>
          <a:xfrm>
            <a:off x="8177232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1" name="object 1381"/>
          <p:cNvSpPr/>
          <p:nvPr/>
        </p:nvSpPr>
        <p:spPr>
          <a:xfrm>
            <a:off x="8188662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2" name="object 1382"/>
          <p:cNvSpPr/>
          <p:nvPr/>
        </p:nvSpPr>
        <p:spPr>
          <a:xfrm>
            <a:off x="8201527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3" name="object 1383"/>
          <p:cNvSpPr/>
          <p:nvPr/>
        </p:nvSpPr>
        <p:spPr>
          <a:xfrm>
            <a:off x="8212957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4" name="object 1384"/>
          <p:cNvSpPr/>
          <p:nvPr/>
        </p:nvSpPr>
        <p:spPr>
          <a:xfrm>
            <a:off x="822585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5" name="object 1385"/>
          <p:cNvSpPr/>
          <p:nvPr/>
        </p:nvSpPr>
        <p:spPr>
          <a:xfrm>
            <a:off x="8237295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6" name="object 1386"/>
          <p:cNvSpPr/>
          <p:nvPr/>
        </p:nvSpPr>
        <p:spPr>
          <a:xfrm>
            <a:off x="8248725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7" name="object 1387"/>
          <p:cNvSpPr/>
          <p:nvPr/>
        </p:nvSpPr>
        <p:spPr>
          <a:xfrm>
            <a:off x="826159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8" name="object 1388"/>
          <p:cNvSpPr/>
          <p:nvPr/>
        </p:nvSpPr>
        <p:spPr>
          <a:xfrm>
            <a:off x="8273021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9" name="object 1389"/>
          <p:cNvSpPr/>
          <p:nvPr/>
        </p:nvSpPr>
        <p:spPr>
          <a:xfrm>
            <a:off x="8285885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0" name="object 1390"/>
          <p:cNvSpPr/>
          <p:nvPr/>
        </p:nvSpPr>
        <p:spPr>
          <a:xfrm>
            <a:off x="8297359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1" name="object 1391"/>
          <p:cNvSpPr/>
          <p:nvPr/>
        </p:nvSpPr>
        <p:spPr>
          <a:xfrm>
            <a:off x="8310209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" name="object 1392"/>
          <p:cNvSpPr/>
          <p:nvPr/>
        </p:nvSpPr>
        <p:spPr>
          <a:xfrm>
            <a:off x="8321654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" name="object 1393"/>
          <p:cNvSpPr/>
          <p:nvPr/>
        </p:nvSpPr>
        <p:spPr>
          <a:xfrm>
            <a:off x="8333084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" name="object 1394"/>
          <p:cNvSpPr/>
          <p:nvPr/>
        </p:nvSpPr>
        <p:spPr>
          <a:xfrm>
            <a:off x="8345948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" name="object 1395"/>
          <p:cNvSpPr/>
          <p:nvPr/>
        </p:nvSpPr>
        <p:spPr>
          <a:xfrm>
            <a:off x="8357379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" name="object 1396"/>
          <p:cNvSpPr/>
          <p:nvPr/>
        </p:nvSpPr>
        <p:spPr>
          <a:xfrm>
            <a:off x="8370286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8381717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8393147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8406012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8417442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8430307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8441780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8453211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8466075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" name="object 1405"/>
          <p:cNvSpPr/>
          <p:nvPr/>
        </p:nvSpPr>
        <p:spPr>
          <a:xfrm>
            <a:off x="8477505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" name="object 1406"/>
          <p:cNvSpPr/>
          <p:nvPr/>
        </p:nvSpPr>
        <p:spPr>
          <a:xfrm>
            <a:off x="8490370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" name="object 1407"/>
          <p:cNvSpPr/>
          <p:nvPr/>
        </p:nvSpPr>
        <p:spPr>
          <a:xfrm>
            <a:off x="8501800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" name="object 1408"/>
          <p:cNvSpPr/>
          <p:nvPr/>
        </p:nvSpPr>
        <p:spPr>
          <a:xfrm>
            <a:off x="8514708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" name="object 1409"/>
          <p:cNvSpPr/>
          <p:nvPr/>
        </p:nvSpPr>
        <p:spPr>
          <a:xfrm>
            <a:off x="8526138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" name="object 1410"/>
          <p:cNvSpPr/>
          <p:nvPr/>
        </p:nvSpPr>
        <p:spPr>
          <a:xfrm>
            <a:off x="8537568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" name="object 1411"/>
          <p:cNvSpPr/>
          <p:nvPr/>
        </p:nvSpPr>
        <p:spPr>
          <a:xfrm>
            <a:off x="8550433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" name="object 1412"/>
          <p:cNvSpPr/>
          <p:nvPr/>
        </p:nvSpPr>
        <p:spPr>
          <a:xfrm>
            <a:off x="8561864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" name="object 1413"/>
          <p:cNvSpPr/>
          <p:nvPr/>
        </p:nvSpPr>
        <p:spPr>
          <a:xfrm>
            <a:off x="8574728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8586158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" name="object 1415"/>
          <p:cNvSpPr/>
          <p:nvPr/>
        </p:nvSpPr>
        <p:spPr>
          <a:xfrm>
            <a:off x="8597632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" name="object 1416"/>
          <p:cNvSpPr/>
          <p:nvPr/>
        </p:nvSpPr>
        <p:spPr>
          <a:xfrm>
            <a:off x="8610496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" name="object 1417"/>
          <p:cNvSpPr/>
          <p:nvPr/>
        </p:nvSpPr>
        <p:spPr>
          <a:xfrm>
            <a:off x="8621927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" name="object 1418"/>
          <p:cNvSpPr/>
          <p:nvPr/>
        </p:nvSpPr>
        <p:spPr>
          <a:xfrm>
            <a:off x="863479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" name="object 1419"/>
          <p:cNvSpPr/>
          <p:nvPr/>
        </p:nvSpPr>
        <p:spPr>
          <a:xfrm>
            <a:off x="864622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" name="object 1420"/>
          <p:cNvSpPr/>
          <p:nvPr/>
        </p:nvSpPr>
        <p:spPr>
          <a:xfrm>
            <a:off x="8657666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" name="object 1421"/>
          <p:cNvSpPr/>
          <p:nvPr/>
        </p:nvSpPr>
        <p:spPr>
          <a:xfrm>
            <a:off x="8670559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" name="object 1422"/>
          <p:cNvSpPr/>
          <p:nvPr/>
        </p:nvSpPr>
        <p:spPr>
          <a:xfrm>
            <a:off x="8681990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" name="object 1423"/>
          <p:cNvSpPr/>
          <p:nvPr/>
        </p:nvSpPr>
        <p:spPr>
          <a:xfrm>
            <a:off x="8694854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4" name="object 1424"/>
          <p:cNvSpPr/>
          <p:nvPr/>
        </p:nvSpPr>
        <p:spPr>
          <a:xfrm>
            <a:off x="8706299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5" name="object 1425"/>
          <p:cNvSpPr/>
          <p:nvPr/>
        </p:nvSpPr>
        <p:spPr>
          <a:xfrm>
            <a:off x="8717729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6" name="object 1426"/>
          <p:cNvSpPr/>
          <p:nvPr/>
        </p:nvSpPr>
        <p:spPr>
          <a:xfrm>
            <a:off x="8730594" y="39328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7" name="object 1427"/>
          <p:cNvSpPr/>
          <p:nvPr/>
        </p:nvSpPr>
        <p:spPr>
          <a:xfrm>
            <a:off x="8742053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8" name="object 1428"/>
          <p:cNvSpPr/>
          <p:nvPr/>
        </p:nvSpPr>
        <p:spPr>
          <a:xfrm>
            <a:off x="8754918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9" name="object 1429"/>
          <p:cNvSpPr/>
          <p:nvPr/>
        </p:nvSpPr>
        <p:spPr>
          <a:xfrm>
            <a:off x="8766362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0" name="object 1430"/>
          <p:cNvSpPr/>
          <p:nvPr/>
        </p:nvSpPr>
        <p:spPr>
          <a:xfrm>
            <a:off x="8779212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1" name="object 1431"/>
          <p:cNvSpPr/>
          <p:nvPr/>
        </p:nvSpPr>
        <p:spPr>
          <a:xfrm>
            <a:off x="8790658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2" name="object 1432"/>
          <p:cNvSpPr/>
          <p:nvPr/>
        </p:nvSpPr>
        <p:spPr>
          <a:xfrm>
            <a:off x="8802088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3" name="object 1433"/>
          <p:cNvSpPr/>
          <p:nvPr/>
        </p:nvSpPr>
        <p:spPr>
          <a:xfrm>
            <a:off x="881498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4" name="object 1434"/>
          <p:cNvSpPr/>
          <p:nvPr/>
        </p:nvSpPr>
        <p:spPr>
          <a:xfrm>
            <a:off x="8826426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5" name="object 1435"/>
          <p:cNvSpPr/>
          <p:nvPr/>
        </p:nvSpPr>
        <p:spPr>
          <a:xfrm>
            <a:off x="8839275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6" name="object 1436"/>
          <p:cNvSpPr/>
          <p:nvPr/>
        </p:nvSpPr>
        <p:spPr>
          <a:xfrm>
            <a:off x="8850721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" name="object 1437"/>
          <p:cNvSpPr/>
          <p:nvPr/>
        </p:nvSpPr>
        <p:spPr>
          <a:xfrm>
            <a:off x="8862151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" name="object 1438"/>
          <p:cNvSpPr/>
          <p:nvPr/>
        </p:nvSpPr>
        <p:spPr>
          <a:xfrm>
            <a:off x="8875015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9" name="object 1439"/>
          <p:cNvSpPr/>
          <p:nvPr/>
        </p:nvSpPr>
        <p:spPr>
          <a:xfrm>
            <a:off x="8886445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8899339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8910784" y="39328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8922214" y="39328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8935079" y="393284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6800224" y="394588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6805946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6818810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6830241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6843106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6854536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6865980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" name="object 1451"/>
          <p:cNvSpPr/>
          <p:nvPr/>
        </p:nvSpPr>
        <p:spPr>
          <a:xfrm>
            <a:off x="6878873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2" name="object 1452"/>
          <p:cNvSpPr/>
          <p:nvPr/>
        </p:nvSpPr>
        <p:spPr>
          <a:xfrm>
            <a:off x="6890305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" name="object 1453"/>
          <p:cNvSpPr/>
          <p:nvPr/>
        </p:nvSpPr>
        <p:spPr>
          <a:xfrm>
            <a:off x="6903169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" name="object 1454"/>
          <p:cNvSpPr/>
          <p:nvPr/>
        </p:nvSpPr>
        <p:spPr>
          <a:xfrm>
            <a:off x="6914599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6926043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6" name="object 1456"/>
          <p:cNvSpPr/>
          <p:nvPr/>
        </p:nvSpPr>
        <p:spPr>
          <a:xfrm>
            <a:off x="6938894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7" name="object 1457"/>
          <p:cNvSpPr/>
          <p:nvPr/>
        </p:nvSpPr>
        <p:spPr>
          <a:xfrm>
            <a:off x="6950368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" name="object 1458"/>
          <p:cNvSpPr/>
          <p:nvPr/>
        </p:nvSpPr>
        <p:spPr>
          <a:xfrm>
            <a:off x="6963232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" name="object 1459"/>
          <p:cNvSpPr/>
          <p:nvPr/>
        </p:nvSpPr>
        <p:spPr>
          <a:xfrm>
            <a:off x="6974662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0" name="object 1460"/>
          <p:cNvSpPr/>
          <p:nvPr/>
        </p:nvSpPr>
        <p:spPr>
          <a:xfrm>
            <a:off x="6986107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6998972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2" name="object 1462"/>
          <p:cNvSpPr/>
          <p:nvPr/>
        </p:nvSpPr>
        <p:spPr>
          <a:xfrm>
            <a:off x="7010402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3" name="object 1463"/>
          <p:cNvSpPr/>
          <p:nvPr/>
        </p:nvSpPr>
        <p:spPr>
          <a:xfrm>
            <a:off x="7023295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" name="object 1464"/>
          <p:cNvSpPr/>
          <p:nvPr/>
        </p:nvSpPr>
        <p:spPr>
          <a:xfrm>
            <a:off x="7034726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" name="object 1465"/>
          <p:cNvSpPr/>
          <p:nvPr/>
        </p:nvSpPr>
        <p:spPr>
          <a:xfrm>
            <a:off x="7047590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7059035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7070465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7083330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7094789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7107653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7119098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7130529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7143393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4" name="object 1474"/>
          <p:cNvSpPr/>
          <p:nvPr/>
        </p:nvSpPr>
        <p:spPr>
          <a:xfrm>
            <a:off x="7154823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7167716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717916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7" name="object 1477"/>
          <p:cNvSpPr/>
          <p:nvPr/>
        </p:nvSpPr>
        <p:spPr>
          <a:xfrm>
            <a:off x="7190592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8" name="object 1478"/>
          <p:cNvSpPr/>
          <p:nvPr/>
        </p:nvSpPr>
        <p:spPr>
          <a:xfrm>
            <a:off x="7203456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9" name="object 1479"/>
          <p:cNvSpPr/>
          <p:nvPr/>
        </p:nvSpPr>
        <p:spPr>
          <a:xfrm>
            <a:off x="7214886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" name="object 1480"/>
          <p:cNvSpPr/>
          <p:nvPr/>
        </p:nvSpPr>
        <p:spPr>
          <a:xfrm>
            <a:off x="722775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" name="object 1481"/>
          <p:cNvSpPr/>
          <p:nvPr/>
        </p:nvSpPr>
        <p:spPr>
          <a:xfrm>
            <a:off x="7239182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2" name="object 1482"/>
          <p:cNvSpPr/>
          <p:nvPr/>
        </p:nvSpPr>
        <p:spPr>
          <a:xfrm>
            <a:off x="7250655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" name="object 1483"/>
          <p:cNvSpPr/>
          <p:nvPr/>
        </p:nvSpPr>
        <p:spPr>
          <a:xfrm>
            <a:off x="7263520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" name="object 1484"/>
          <p:cNvSpPr/>
          <p:nvPr/>
        </p:nvSpPr>
        <p:spPr>
          <a:xfrm>
            <a:off x="7274950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5" name="object 1485"/>
          <p:cNvSpPr/>
          <p:nvPr/>
        </p:nvSpPr>
        <p:spPr>
          <a:xfrm>
            <a:off x="7287814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6" name="object 1486"/>
          <p:cNvSpPr/>
          <p:nvPr/>
        </p:nvSpPr>
        <p:spPr>
          <a:xfrm>
            <a:off x="7299245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7" name="object 1487"/>
          <p:cNvSpPr/>
          <p:nvPr/>
        </p:nvSpPr>
        <p:spPr>
          <a:xfrm>
            <a:off x="7312109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" name="object 1488"/>
          <p:cNvSpPr/>
          <p:nvPr/>
        </p:nvSpPr>
        <p:spPr>
          <a:xfrm>
            <a:off x="7323583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" name="object 1489"/>
          <p:cNvSpPr/>
          <p:nvPr/>
        </p:nvSpPr>
        <p:spPr>
          <a:xfrm>
            <a:off x="7335013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0" name="object 1490"/>
          <p:cNvSpPr/>
          <p:nvPr/>
        </p:nvSpPr>
        <p:spPr>
          <a:xfrm>
            <a:off x="7347877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" name="object 1491"/>
          <p:cNvSpPr/>
          <p:nvPr/>
        </p:nvSpPr>
        <p:spPr>
          <a:xfrm>
            <a:off x="7359308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" name="object 1492"/>
          <p:cNvSpPr/>
          <p:nvPr/>
        </p:nvSpPr>
        <p:spPr>
          <a:xfrm>
            <a:off x="7372173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3" name="object 1493"/>
          <p:cNvSpPr/>
          <p:nvPr/>
        </p:nvSpPr>
        <p:spPr>
          <a:xfrm>
            <a:off x="7383603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4" name="object 1494"/>
          <p:cNvSpPr/>
          <p:nvPr/>
        </p:nvSpPr>
        <p:spPr>
          <a:xfrm>
            <a:off x="7395076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5" name="object 1495"/>
          <p:cNvSpPr/>
          <p:nvPr/>
        </p:nvSpPr>
        <p:spPr>
          <a:xfrm>
            <a:off x="740794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" name="object 1496"/>
          <p:cNvSpPr/>
          <p:nvPr/>
        </p:nvSpPr>
        <p:spPr>
          <a:xfrm>
            <a:off x="7419371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" name="object 1497"/>
          <p:cNvSpPr/>
          <p:nvPr/>
        </p:nvSpPr>
        <p:spPr>
          <a:xfrm>
            <a:off x="7432236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8" name="object 1498"/>
          <p:cNvSpPr/>
          <p:nvPr/>
        </p:nvSpPr>
        <p:spPr>
          <a:xfrm>
            <a:off x="7443666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9" name="object 1499"/>
          <p:cNvSpPr/>
          <p:nvPr/>
        </p:nvSpPr>
        <p:spPr>
          <a:xfrm>
            <a:off x="7455111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0" name="object 1500"/>
          <p:cNvSpPr/>
          <p:nvPr/>
        </p:nvSpPr>
        <p:spPr>
          <a:xfrm>
            <a:off x="7468004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1" name="object 1501"/>
          <p:cNvSpPr/>
          <p:nvPr/>
        </p:nvSpPr>
        <p:spPr>
          <a:xfrm>
            <a:off x="7479434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2" name="object 1502"/>
          <p:cNvSpPr/>
          <p:nvPr/>
        </p:nvSpPr>
        <p:spPr>
          <a:xfrm>
            <a:off x="7492299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3" name="object 1503"/>
          <p:cNvSpPr/>
          <p:nvPr/>
        </p:nvSpPr>
        <p:spPr>
          <a:xfrm>
            <a:off x="7503729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4" name="object 1504"/>
          <p:cNvSpPr/>
          <p:nvPr/>
        </p:nvSpPr>
        <p:spPr>
          <a:xfrm>
            <a:off x="7515174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" name="object 1505"/>
          <p:cNvSpPr/>
          <p:nvPr/>
        </p:nvSpPr>
        <p:spPr>
          <a:xfrm>
            <a:off x="7528038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" name="object 1506"/>
          <p:cNvSpPr/>
          <p:nvPr/>
        </p:nvSpPr>
        <p:spPr>
          <a:xfrm>
            <a:off x="7539469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7" name="object 1507"/>
          <p:cNvSpPr/>
          <p:nvPr/>
        </p:nvSpPr>
        <p:spPr>
          <a:xfrm>
            <a:off x="7552363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8" name="object 1508"/>
          <p:cNvSpPr/>
          <p:nvPr/>
        </p:nvSpPr>
        <p:spPr>
          <a:xfrm>
            <a:off x="7563793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9" name="object 1509"/>
          <p:cNvSpPr/>
          <p:nvPr/>
        </p:nvSpPr>
        <p:spPr>
          <a:xfrm>
            <a:off x="7576657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" name="object 1510"/>
          <p:cNvSpPr/>
          <p:nvPr/>
        </p:nvSpPr>
        <p:spPr>
          <a:xfrm>
            <a:off x="7588102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" name="object 1511"/>
          <p:cNvSpPr/>
          <p:nvPr/>
        </p:nvSpPr>
        <p:spPr>
          <a:xfrm>
            <a:off x="7599533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2" name="object 1512"/>
          <p:cNvSpPr/>
          <p:nvPr/>
        </p:nvSpPr>
        <p:spPr>
          <a:xfrm>
            <a:off x="7612397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3" name="object 1513"/>
          <p:cNvSpPr/>
          <p:nvPr/>
        </p:nvSpPr>
        <p:spPr>
          <a:xfrm>
            <a:off x="7623856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4" name="object 1514"/>
          <p:cNvSpPr/>
          <p:nvPr/>
        </p:nvSpPr>
        <p:spPr>
          <a:xfrm>
            <a:off x="7636720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" name="object 1515"/>
          <p:cNvSpPr/>
          <p:nvPr/>
        </p:nvSpPr>
        <p:spPr>
          <a:xfrm>
            <a:off x="7648165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6" name="object 1516"/>
          <p:cNvSpPr/>
          <p:nvPr/>
        </p:nvSpPr>
        <p:spPr>
          <a:xfrm>
            <a:off x="7659596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7" name="object 1517"/>
          <p:cNvSpPr/>
          <p:nvPr/>
        </p:nvSpPr>
        <p:spPr>
          <a:xfrm>
            <a:off x="7672460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8" name="object 1518"/>
          <p:cNvSpPr/>
          <p:nvPr/>
        </p:nvSpPr>
        <p:spPr>
          <a:xfrm>
            <a:off x="7683890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" name="object 1519"/>
          <p:cNvSpPr/>
          <p:nvPr/>
        </p:nvSpPr>
        <p:spPr>
          <a:xfrm>
            <a:off x="7696784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0" name="object 1520"/>
          <p:cNvSpPr/>
          <p:nvPr/>
        </p:nvSpPr>
        <p:spPr>
          <a:xfrm>
            <a:off x="7708228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1" name="object 1521"/>
          <p:cNvSpPr/>
          <p:nvPr/>
        </p:nvSpPr>
        <p:spPr>
          <a:xfrm>
            <a:off x="7719659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2" name="object 1522"/>
          <p:cNvSpPr/>
          <p:nvPr/>
        </p:nvSpPr>
        <p:spPr>
          <a:xfrm>
            <a:off x="7732523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3" name="object 1523"/>
          <p:cNvSpPr/>
          <p:nvPr/>
        </p:nvSpPr>
        <p:spPr>
          <a:xfrm>
            <a:off x="7743954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" name="object 1524"/>
          <p:cNvSpPr/>
          <p:nvPr/>
        </p:nvSpPr>
        <p:spPr>
          <a:xfrm>
            <a:off x="7756818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5" name="object 1525"/>
          <p:cNvSpPr/>
          <p:nvPr/>
        </p:nvSpPr>
        <p:spPr>
          <a:xfrm>
            <a:off x="7768291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6" name="object 1526"/>
          <p:cNvSpPr/>
          <p:nvPr/>
        </p:nvSpPr>
        <p:spPr>
          <a:xfrm>
            <a:off x="7781142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7" name="object 1527"/>
          <p:cNvSpPr/>
          <p:nvPr/>
        </p:nvSpPr>
        <p:spPr>
          <a:xfrm>
            <a:off x="7792587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8" name="object 1528"/>
          <p:cNvSpPr/>
          <p:nvPr/>
        </p:nvSpPr>
        <p:spPr>
          <a:xfrm>
            <a:off x="7804017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9" name="object 1529"/>
          <p:cNvSpPr/>
          <p:nvPr/>
        </p:nvSpPr>
        <p:spPr>
          <a:xfrm>
            <a:off x="781688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0" name="object 1530"/>
          <p:cNvSpPr/>
          <p:nvPr/>
        </p:nvSpPr>
        <p:spPr>
          <a:xfrm>
            <a:off x="7828312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1" name="object 1531"/>
          <p:cNvSpPr/>
          <p:nvPr/>
        </p:nvSpPr>
        <p:spPr>
          <a:xfrm>
            <a:off x="7841219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2" name="object 1532"/>
          <p:cNvSpPr/>
          <p:nvPr/>
        </p:nvSpPr>
        <p:spPr>
          <a:xfrm>
            <a:off x="7852650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3" name="object 1533"/>
          <p:cNvSpPr/>
          <p:nvPr/>
        </p:nvSpPr>
        <p:spPr>
          <a:xfrm>
            <a:off x="7864080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4" name="object 1534"/>
          <p:cNvSpPr/>
          <p:nvPr/>
        </p:nvSpPr>
        <p:spPr>
          <a:xfrm>
            <a:off x="7876944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5" name="object 1535"/>
          <p:cNvSpPr/>
          <p:nvPr/>
        </p:nvSpPr>
        <p:spPr>
          <a:xfrm>
            <a:off x="7888375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6" name="object 1536"/>
          <p:cNvSpPr/>
          <p:nvPr/>
        </p:nvSpPr>
        <p:spPr>
          <a:xfrm>
            <a:off x="7901240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7" name="object 1537"/>
          <p:cNvSpPr/>
          <p:nvPr/>
        </p:nvSpPr>
        <p:spPr>
          <a:xfrm>
            <a:off x="7912670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8" name="object 1538"/>
          <p:cNvSpPr/>
          <p:nvPr/>
        </p:nvSpPr>
        <p:spPr>
          <a:xfrm>
            <a:off x="7924143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9" name="object 1539"/>
          <p:cNvSpPr/>
          <p:nvPr/>
        </p:nvSpPr>
        <p:spPr>
          <a:xfrm>
            <a:off x="7937008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0" name="object 1540"/>
          <p:cNvSpPr/>
          <p:nvPr/>
        </p:nvSpPr>
        <p:spPr>
          <a:xfrm>
            <a:off x="7948438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1" name="object 1541"/>
          <p:cNvSpPr/>
          <p:nvPr/>
        </p:nvSpPr>
        <p:spPr>
          <a:xfrm>
            <a:off x="7961303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2" name="object 1542"/>
          <p:cNvSpPr/>
          <p:nvPr/>
        </p:nvSpPr>
        <p:spPr>
          <a:xfrm>
            <a:off x="7972733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3" name="object 1543"/>
          <p:cNvSpPr/>
          <p:nvPr/>
        </p:nvSpPr>
        <p:spPr>
          <a:xfrm>
            <a:off x="7984178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4" name="object 1544"/>
          <p:cNvSpPr/>
          <p:nvPr/>
        </p:nvSpPr>
        <p:spPr>
          <a:xfrm>
            <a:off x="799707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5" name="object 1545"/>
          <p:cNvSpPr/>
          <p:nvPr/>
        </p:nvSpPr>
        <p:spPr>
          <a:xfrm>
            <a:off x="8008501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6" name="object 1546"/>
          <p:cNvSpPr/>
          <p:nvPr/>
        </p:nvSpPr>
        <p:spPr>
          <a:xfrm>
            <a:off x="8021366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7" name="object 1547"/>
          <p:cNvSpPr/>
          <p:nvPr/>
        </p:nvSpPr>
        <p:spPr>
          <a:xfrm>
            <a:off x="8032796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8" name="object 1548"/>
          <p:cNvSpPr/>
          <p:nvPr/>
        </p:nvSpPr>
        <p:spPr>
          <a:xfrm>
            <a:off x="804566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9" name="object 1549"/>
          <p:cNvSpPr/>
          <p:nvPr/>
        </p:nvSpPr>
        <p:spPr>
          <a:xfrm>
            <a:off x="8057091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0" name="object 1550"/>
          <p:cNvSpPr/>
          <p:nvPr/>
        </p:nvSpPr>
        <p:spPr>
          <a:xfrm>
            <a:off x="8068564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1" name="object 1551"/>
          <p:cNvSpPr/>
          <p:nvPr/>
        </p:nvSpPr>
        <p:spPr>
          <a:xfrm>
            <a:off x="8081429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2" name="object 1552"/>
          <p:cNvSpPr/>
          <p:nvPr/>
        </p:nvSpPr>
        <p:spPr>
          <a:xfrm>
            <a:off x="8092860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3" name="object 1553"/>
          <p:cNvSpPr/>
          <p:nvPr/>
        </p:nvSpPr>
        <p:spPr>
          <a:xfrm>
            <a:off x="8105724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4" name="object 1554"/>
          <p:cNvSpPr/>
          <p:nvPr/>
        </p:nvSpPr>
        <p:spPr>
          <a:xfrm>
            <a:off x="8117169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5" name="object 1555"/>
          <p:cNvSpPr/>
          <p:nvPr/>
        </p:nvSpPr>
        <p:spPr>
          <a:xfrm>
            <a:off x="8128599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6" name="object 1556"/>
          <p:cNvSpPr/>
          <p:nvPr/>
        </p:nvSpPr>
        <p:spPr>
          <a:xfrm>
            <a:off x="8141492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7" name="object 1557"/>
          <p:cNvSpPr/>
          <p:nvPr/>
        </p:nvSpPr>
        <p:spPr>
          <a:xfrm>
            <a:off x="8152923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8" name="object 1558"/>
          <p:cNvSpPr/>
          <p:nvPr/>
        </p:nvSpPr>
        <p:spPr>
          <a:xfrm>
            <a:off x="8165787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9" name="object 1559"/>
          <p:cNvSpPr/>
          <p:nvPr/>
        </p:nvSpPr>
        <p:spPr>
          <a:xfrm>
            <a:off x="8177232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0" name="object 1560"/>
          <p:cNvSpPr/>
          <p:nvPr/>
        </p:nvSpPr>
        <p:spPr>
          <a:xfrm>
            <a:off x="8188662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1" name="object 1561"/>
          <p:cNvSpPr/>
          <p:nvPr/>
        </p:nvSpPr>
        <p:spPr>
          <a:xfrm>
            <a:off x="8201527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2" name="object 1562"/>
          <p:cNvSpPr/>
          <p:nvPr/>
        </p:nvSpPr>
        <p:spPr>
          <a:xfrm>
            <a:off x="8212957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3" name="object 1563"/>
          <p:cNvSpPr/>
          <p:nvPr/>
        </p:nvSpPr>
        <p:spPr>
          <a:xfrm>
            <a:off x="822585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4" name="object 1564"/>
          <p:cNvSpPr/>
          <p:nvPr/>
        </p:nvSpPr>
        <p:spPr>
          <a:xfrm>
            <a:off x="8237295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5" name="object 1565"/>
          <p:cNvSpPr/>
          <p:nvPr/>
        </p:nvSpPr>
        <p:spPr>
          <a:xfrm>
            <a:off x="8248725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6" name="object 1566"/>
          <p:cNvSpPr/>
          <p:nvPr/>
        </p:nvSpPr>
        <p:spPr>
          <a:xfrm>
            <a:off x="826159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7" name="object 1567"/>
          <p:cNvSpPr/>
          <p:nvPr/>
        </p:nvSpPr>
        <p:spPr>
          <a:xfrm>
            <a:off x="8273021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8" name="object 1568"/>
          <p:cNvSpPr/>
          <p:nvPr/>
        </p:nvSpPr>
        <p:spPr>
          <a:xfrm>
            <a:off x="8285885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9" name="object 1569"/>
          <p:cNvSpPr/>
          <p:nvPr/>
        </p:nvSpPr>
        <p:spPr>
          <a:xfrm>
            <a:off x="8297359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0" name="object 1570"/>
          <p:cNvSpPr/>
          <p:nvPr/>
        </p:nvSpPr>
        <p:spPr>
          <a:xfrm>
            <a:off x="8310209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1" name="object 1571"/>
          <p:cNvSpPr/>
          <p:nvPr/>
        </p:nvSpPr>
        <p:spPr>
          <a:xfrm>
            <a:off x="8321654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2" name="object 1572"/>
          <p:cNvSpPr/>
          <p:nvPr/>
        </p:nvSpPr>
        <p:spPr>
          <a:xfrm>
            <a:off x="8333084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3" name="object 1573"/>
          <p:cNvSpPr/>
          <p:nvPr/>
        </p:nvSpPr>
        <p:spPr>
          <a:xfrm>
            <a:off x="8345948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4" name="object 1574"/>
          <p:cNvSpPr/>
          <p:nvPr/>
        </p:nvSpPr>
        <p:spPr>
          <a:xfrm>
            <a:off x="8357379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5" name="object 1575"/>
          <p:cNvSpPr/>
          <p:nvPr/>
        </p:nvSpPr>
        <p:spPr>
          <a:xfrm>
            <a:off x="8370286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6" name="object 1576"/>
          <p:cNvSpPr/>
          <p:nvPr/>
        </p:nvSpPr>
        <p:spPr>
          <a:xfrm>
            <a:off x="8381717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7" name="object 1577"/>
          <p:cNvSpPr/>
          <p:nvPr/>
        </p:nvSpPr>
        <p:spPr>
          <a:xfrm>
            <a:off x="8393147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8" name="object 1578"/>
          <p:cNvSpPr/>
          <p:nvPr/>
        </p:nvSpPr>
        <p:spPr>
          <a:xfrm>
            <a:off x="8406012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9" name="object 1579"/>
          <p:cNvSpPr/>
          <p:nvPr/>
        </p:nvSpPr>
        <p:spPr>
          <a:xfrm>
            <a:off x="8417442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0" name="object 1580"/>
          <p:cNvSpPr/>
          <p:nvPr/>
        </p:nvSpPr>
        <p:spPr>
          <a:xfrm>
            <a:off x="8430307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1" name="object 1581"/>
          <p:cNvSpPr/>
          <p:nvPr/>
        </p:nvSpPr>
        <p:spPr>
          <a:xfrm>
            <a:off x="8441780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2" name="object 1582"/>
          <p:cNvSpPr/>
          <p:nvPr/>
        </p:nvSpPr>
        <p:spPr>
          <a:xfrm>
            <a:off x="8453211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3" name="object 1583"/>
          <p:cNvSpPr/>
          <p:nvPr/>
        </p:nvSpPr>
        <p:spPr>
          <a:xfrm>
            <a:off x="8466075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4" name="object 1584"/>
          <p:cNvSpPr/>
          <p:nvPr/>
        </p:nvSpPr>
        <p:spPr>
          <a:xfrm>
            <a:off x="8477505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5" name="object 1585"/>
          <p:cNvSpPr/>
          <p:nvPr/>
        </p:nvSpPr>
        <p:spPr>
          <a:xfrm>
            <a:off x="8490370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6" name="object 1586"/>
          <p:cNvSpPr/>
          <p:nvPr/>
        </p:nvSpPr>
        <p:spPr>
          <a:xfrm>
            <a:off x="8501800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7" name="object 1587"/>
          <p:cNvSpPr/>
          <p:nvPr/>
        </p:nvSpPr>
        <p:spPr>
          <a:xfrm>
            <a:off x="8514708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8" name="object 1588"/>
          <p:cNvSpPr/>
          <p:nvPr/>
        </p:nvSpPr>
        <p:spPr>
          <a:xfrm>
            <a:off x="8526138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9" name="object 1589"/>
          <p:cNvSpPr/>
          <p:nvPr/>
        </p:nvSpPr>
        <p:spPr>
          <a:xfrm>
            <a:off x="8537568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0" name="object 1590"/>
          <p:cNvSpPr/>
          <p:nvPr/>
        </p:nvSpPr>
        <p:spPr>
          <a:xfrm>
            <a:off x="8550433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1" name="object 1591"/>
          <p:cNvSpPr/>
          <p:nvPr/>
        </p:nvSpPr>
        <p:spPr>
          <a:xfrm>
            <a:off x="8561864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" name="object 1592"/>
          <p:cNvSpPr/>
          <p:nvPr/>
        </p:nvSpPr>
        <p:spPr>
          <a:xfrm>
            <a:off x="8574728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" name="object 1593"/>
          <p:cNvSpPr/>
          <p:nvPr/>
        </p:nvSpPr>
        <p:spPr>
          <a:xfrm>
            <a:off x="8586158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4" name="object 1594"/>
          <p:cNvSpPr/>
          <p:nvPr/>
        </p:nvSpPr>
        <p:spPr>
          <a:xfrm>
            <a:off x="8597632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5" name="object 1595"/>
          <p:cNvSpPr/>
          <p:nvPr/>
        </p:nvSpPr>
        <p:spPr>
          <a:xfrm>
            <a:off x="8610496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6" name="object 1596"/>
          <p:cNvSpPr/>
          <p:nvPr/>
        </p:nvSpPr>
        <p:spPr>
          <a:xfrm>
            <a:off x="8621927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" name="object 1597"/>
          <p:cNvSpPr/>
          <p:nvPr/>
        </p:nvSpPr>
        <p:spPr>
          <a:xfrm>
            <a:off x="863479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" name="object 1598"/>
          <p:cNvSpPr/>
          <p:nvPr/>
        </p:nvSpPr>
        <p:spPr>
          <a:xfrm>
            <a:off x="864622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9" name="object 1599"/>
          <p:cNvSpPr/>
          <p:nvPr/>
        </p:nvSpPr>
        <p:spPr>
          <a:xfrm>
            <a:off x="8657666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0" name="object 1600"/>
          <p:cNvSpPr/>
          <p:nvPr/>
        </p:nvSpPr>
        <p:spPr>
          <a:xfrm>
            <a:off x="8670559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1" name="object 1601"/>
          <p:cNvSpPr/>
          <p:nvPr/>
        </p:nvSpPr>
        <p:spPr>
          <a:xfrm>
            <a:off x="8681990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2" name="object 1602"/>
          <p:cNvSpPr/>
          <p:nvPr/>
        </p:nvSpPr>
        <p:spPr>
          <a:xfrm>
            <a:off x="8694854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3" name="object 1603"/>
          <p:cNvSpPr/>
          <p:nvPr/>
        </p:nvSpPr>
        <p:spPr>
          <a:xfrm>
            <a:off x="8706299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4" name="object 1604"/>
          <p:cNvSpPr/>
          <p:nvPr/>
        </p:nvSpPr>
        <p:spPr>
          <a:xfrm>
            <a:off x="8717729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5" name="object 1605"/>
          <p:cNvSpPr/>
          <p:nvPr/>
        </p:nvSpPr>
        <p:spPr>
          <a:xfrm>
            <a:off x="8730594" y="39458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6" name="object 1606"/>
          <p:cNvSpPr/>
          <p:nvPr/>
        </p:nvSpPr>
        <p:spPr>
          <a:xfrm>
            <a:off x="8742053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7" name="object 1607"/>
          <p:cNvSpPr/>
          <p:nvPr/>
        </p:nvSpPr>
        <p:spPr>
          <a:xfrm>
            <a:off x="8754918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8" name="object 1608"/>
          <p:cNvSpPr/>
          <p:nvPr/>
        </p:nvSpPr>
        <p:spPr>
          <a:xfrm>
            <a:off x="8766362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9" name="object 1609"/>
          <p:cNvSpPr/>
          <p:nvPr/>
        </p:nvSpPr>
        <p:spPr>
          <a:xfrm>
            <a:off x="8779212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0" name="object 1610"/>
          <p:cNvSpPr/>
          <p:nvPr/>
        </p:nvSpPr>
        <p:spPr>
          <a:xfrm>
            <a:off x="8790658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1" name="object 1611"/>
          <p:cNvSpPr/>
          <p:nvPr/>
        </p:nvSpPr>
        <p:spPr>
          <a:xfrm>
            <a:off x="8802088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2" name="object 1612"/>
          <p:cNvSpPr/>
          <p:nvPr/>
        </p:nvSpPr>
        <p:spPr>
          <a:xfrm>
            <a:off x="881498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3" name="object 1613"/>
          <p:cNvSpPr/>
          <p:nvPr/>
        </p:nvSpPr>
        <p:spPr>
          <a:xfrm>
            <a:off x="8826426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4" name="object 1614"/>
          <p:cNvSpPr/>
          <p:nvPr/>
        </p:nvSpPr>
        <p:spPr>
          <a:xfrm>
            <a:off x="8839275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5" name="object 1615"/>
          <p:cNvSpPr/>
          <p:nvPr/>
        </p:nvSpPr>
        <p:spPr>
          <a:xfrm>
            <a:off x="8850721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6" name="object 1616"/>
          <p:cNvSpPr/>
          <p:nvPr/>
        </p:nvSpPr>
        <p:spPr>
          <a:xfrm>
            <a:off x="8862151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7" name="object 1617"/>
          <p:cNvSpPr/>
          <p:nvPr/>
        </p:nvSpPr>
        <p:spPr>
          <a:xfrm>
            <a:off x="8875015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8" name="object 1618"/>
          <p:cNvSpPr/>
          <p:nvPr/>
        </p:nvSpPr>
        <p:spPr>
          <a:xfrm>
            <a:off x="8886445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9" name="object 1619"/>
          <p:cNvSpPr/>
          <p:nvPr/>
        </p:nvSpPr>
        <p:spPr>
          <a:xfrm>
            <a:off x="8899339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0" name="object 1620"/>
          <p:cNvSpPr/>
          <p:nvPr/>
        </p:nvSpPr>
        <p:spPr>
          <a:xfrm>
            <a:off x="8910784" y="39458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1" name="object 1621"/>
          <p:cNvSpPr/>
          <p:nvPr/>
        </p:nvSpPr>
        <p:spPr>
          <a:xfrm>
            <a:off x="8922214" y="39458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2" name="object 1622"/>
          <p:cNvSpPr/>
          <p:nvPr/>
        </p:nvSpPr>
        <p:spPr>
          <a:xfrm>
            <a:off x="8935079" y="394588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3" name="object 1623"/>
          <p:cNvSpPr/>
          <p:nvPr/>
        </p:nvSpPr>
        <p:spPr>
          <a:xfrm>
            <a:off x="6800224" y="3958930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4" name="object 1624"/>
          <p:cNvSpPr/>
          <p:nvPr/>
        </p:nvSpPr>
        <p:spPr>
          <a:xfrm>
            <a:off x="6805946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5" name="object 1625"/>
          <p:cNvSpPr/>
          <p:nvPr/>
        </p:nvSpPr>
        <p:spPr>
          <a:xfrm>
            <a:off x="6818810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6" name="object 1626"/>
          <p:cNvSpPr/>
          <p:nvPr/>
        </p:nvSpPr>
        <p:spPr>
          <a:xfrm>
            <a:off x="6830241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7" name="object 1627"/>
          <p:cNvSpPr/>
          <p:nvPr/>
        </p:nvSpPr>
        <p:spPr>
          <a:xfrm>
            <a:off x="6843106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8" name="object 1628"/>
          <p:cNvSpPr/>
          <p:nvPr/>
        </p:nvSpPr>
        <p:spPr>
          <a:xfrm>
            <a:off x="6854536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9" name="object 1629"/>
          <p:cNvSpPr/>
          <p:nvPr/>
        </p:nvSpPr>
        <p:spPr>
          <a:xfrm>
            <a:off x="6865980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0" name="object 1630"/>
          <p:cNvSpPr/>
          <p:nvPr/>
        </p:nvSpPr>
        <p:spPr>
          <a:xfrm>
            <a:off x="6878873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1" name="object 1631"/>
          <p:cNvSpPr/>
          <p:nvPr/>
        </p:nvSpPr>
        <p:spPr>
          <a:xfrm>
            <a:off x="6890305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2" name="object 1632"/>
          <p:cNvSpPr/>
          <p:nvPr/>
        </p:nvSpPr>
        <p:spPr>
          <a:xfrm>
            <a:off x="6903169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3" name="object 1633"/>
          <p:cNvSpPr/>
          <p:nvPr/>
        </p:nvSpPr>
        <p:spPr>
          <a:xfrm>
            <a:off x="6914599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4" name="object 1634"/>
          <p:cNvSpPr/>
          <p:nvPr/>
        </p:nvSpPr>
        <p:spPr>
          <a:xfrm>
            <a:off x="6926043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5" name="object 1635"/>
          <p:cNvSpPr/>
          <p:nvPr/>
        </p:nvSpPr>
        <p:spPr>
          <a:xfrm>
            <a:off x="6938894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6" name="object 1636"/>
          <p:cNvSpPr/>
          <p:nvPr/>
        </p:nvSpPr>
        <p:spPr>
          <a:xfrm>
            <a:off x="6950368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7" name="object 1637"/>
          <p:cNvSpPr/>
          <p:nvPr/>
        </p:nvSpPr>
        <p:spPr>
          <a:xfrm>
            <a:off x="6963232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8" name="object 1638"/>
          <p:cNvSpPr/>
          <p:nvPr/>
        </p:nvSpPr>
        <p:spPr>
          <a:xfrm>
            <a:off x="6974662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9" name="object 1639"/>
          <p:cNvSpPr/>
          <p:nvPr/>
        </p:nvSpPr>
        <p:spPr>
          <a:xfrm>
            <a:off x="6986107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0" name="object 1640"/>
          <p:cNvSpPr/>
          <p:nvPr/>
        </p:nvSpPr>
        <p:spPr>
          <a:xfrm>
            <a:off x="6998972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1" name="object 1641"/>
          <p:cNvSpPr/>
          <p:nvPr/>
        </p:nvSpPr>
        <p:spPr>
          <a:xfrm>
            <a:off x="7010402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2" name="object 1642"/>
          <p:cNvSpPr/>
          <p:nvPr/>
        </p:nvSpPr>
        <p:spPr>
          <a:xfrm>
            <a:off x="7023295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3" name="object 1643"/>
          <p:cNvSpPr/>
          <p:nvPr/>
        </p:nvSpPr>
        <p:spPr>
          <a:xfrm>
            <a:off x="7034726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4" name="object 1644"/>
          <p:cNvSpPr/>
          <p:nvPr/>
        </p:nvSpPr>
        <p:spPr>
          <a:xfrm>
            <a:off x="7047590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5" name="object 1645"/>
          <p:cNvSpPr/>
          <p:nvPr/>
        </p:nvSpPr>
        <p:spPr>
          <a:xfrm>
            <a:off x="7059035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6" name="object 1646"/>
          <p:cNvSpPr/>
          <p:nvPr/>
        </p:nvSpPr>
        <p:spPr>
          <a:xfrm>
            <a:off x="7070465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7" name="object 1647"/>
          <p:cNvSpPr/>
          <p:nvPr/>
        </p:nvSpPr>
        <p:spPr>
          <a:xfrm>
            <a:off x="7083330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8" name="object 1648"/>
          <p:cNvSpPr/>
          <p:nvPr/>
        </p:nvSpPr>
        <p:spPr>
          <a:xfrm>
            <a:off x="7094789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9" name="object 1649"/>
          <p:cNvSpPr/>
          <p:nvPr/>
        </p:nvSpPr>
        <p:spPr>
          <a:xfrm>
            <a:off x="7107653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0" name="object 1650"/>
          <p:cNvSpPr/>
          <p:nvPr/>
        </p:nvSpPr>
        <p:spPr>
          <a:xfrm>
            <a:off x="7119098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1" name="object 1651"/>
          <p:cNvSpPr/>
          <p:nvPr/>
        </p:nvSpPr>
        <p:spPr>
          <a:xfrm>
            <a:off x="7130529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2" name="object 1652"/>
          <p:cNvSpPr/>
          <p:nvPr/>
        </p:nvSpPr>
        <p:spPr>
          <a:xfrm>
            <a:off x="7143393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3" name="object 1653"/>
          <p:cNvSpPr/>
          <p:nvPr/>
        </p:nvSpPr>
        <p:spPr>
          <a:xfrm>
            <a:off x="7154823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4" name="object 1654"/>
          <p:cNvSpPr/>
          <p:nvPr/>
        </p:nvSpPr>
        <p:spPr>
          <a:xfrm>
            <a:off x="7167716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5" name="object 1655"/>
          <p:cNvSpPr/>
          <p:nvPr/>
        </p:nvSpPr>
        <p:spPr>
          <a:xfrm>
            <a:off x="717916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6" name="object 1656"/>
          <p:cNvSpPr/>
          <p:nvPr/>
        </p:nvSpPr>
        <p:spPr>
          <a:xfrm>
            <a:off x="7190592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7" name="object 1657"/>
          <p:cNvSpPr/>
          <p:nvPr/>
        </p:nvSpPr>
        <p:spPr>
          <a:xfrm>
            <a:off x="7203456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8" name="object 1658"/>
          <p:cNvSpPr/>
          <p:nvPr/>
        </p:nvSpPr>
        <p:spPr>
          <a:xfrm>
            <a:off x="7214886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9" name="object 1659"/>
          <p:cNvSpPr/>
          <p:nvPr/>
        </p:nvSpPr>
        <p:spPr>
          <a:xfrm>
            <a:off x="722775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0" name="object 1660"/>
          <p:cNvSpPr/>
          <p:nvPr/>
        </p:nvSpPr>
        <p:spPr>
          <a:xfrm>
            <a:off x="7239182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1" name="object 1661"/>
          <p:cNvSpPr/>
          <p:nvPr/>
        </p:nvSpPr>
        <p:spPr>
          <a:xfrm>
            <a:off x="7250655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2" name="object 1662"/>
          <p:cNvSpPr/>
          <p:nvPr/>
        </p:nvSpPr>
        <p:spPr>
          <a:xfrm>
            <a:off x="7263520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3" name="object 1663"/>
          <p:cNvSpPr/>
          <p:nvPr/>
        </p:nvSpPr>
        <p:spPr>
          <a:xfrm>
            <a:off x="7274950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4" name="object 1664"/>
          <p:cNvSpPr/>
          <p:nvPr/>
        </p:nvSpPr>
        <p:spPr>
          <a:xfrm>
            <a:off x="7287814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5" name="object 1665"/>
          <p:cNvSpPr/>
          <p:nvPr/>
        </p:nvSpPr>
        <p:spPr>
          <a:xfrm>
            <a:off x="7299245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6" name="object 1666"/>
          <p:cNvSpPr/>
          <p:nvPr/>
        </p:nvSpPr>
        <p:spPr>
          <a:xfrm>
            <a:off x="7312109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7" name="object 1667"/>
          <p:cNvSpPr/>
          <p:nvPr/>
        </p:nvSpPr>
        <p:spPr>
          <a:xfrm>
            <a:off x="7323583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8" name="object 1668"/>
          <p:cNvSpPr/>
          <p:nvPr/>
        </p:nvSpPr>
        <p:spPr>
          <a:xfrm>
            <a:off x="7335013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9" name="object 1669"/>
          <p:cNvSpPr/>
          <p:nvPr/>
        </p:nvSpPr>
        <p:spPr>
          <a:xfrm>
            <a:off x="7347877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0" name="object 1670"/>
          <p:cNvSpPr/>
          <p:nvPr/>
        </p:nvSpPr>
        <p:spPr>
          <a:xfrm>
            <a:off x="7359308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1" name="object 1671"/>
          <p:cNvSpPr/>
          <p:nvPr/>
        </p:nvSpPr>
        <p:spPr>
          <a:xfrm>
            <a:off x="7372173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2" name="object 1672"/>
          <p:cNvSpPr/>
          <p:nvPr/>
        </p:nvSpPr>
        <p:spPr>
          <a:xfrm>
            <a:off x="7383603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3" name="object 1673"/>
          <p:cNvSpPr/>
          <p:nvPr/>
        </p:nvSpPr>
        <p:spPr>
          <a:xfrm>
            <a:off x="7395076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4" name="object 1674"/>
          <p:cNvSpPr/>
          <p:nvPr/>
        </p:nvSpPr>
        <p:spPr>
          <a:xfrm>
            <a:off x="740794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5" name="object 1675"/>
          <p:cNvSpPr/>
          <p:nvPr/>
        </p:nvSpPr>
        <p:spPr>
          <a:xfrm>
            <a:off x="7419371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6" name="object 1676"/>
          <p:cNvSpPr/>
          <p:nvPr/>
        </p:nvSpPr>
        <p:spPr>
          <a:xfrm>
            <a:off x="7432236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7" name="object 1677"/>
          <p:cNvSpPr/>
          <p:nvPr/>
        </p:nvSpPr>
        <p:spPr>
          <a:xfrm>
            <a:off x="7443666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8" name="object 1678"/>
          <p:cNvSpPr/>
          <p:nvPr/>
        </p:nvSpPr>
        <p:spPr>
          <a:xfrm>
            <a:off x="7455111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9" name="object 1679"/>
          <p:cNvSpPr/>
          <p:nvPr/>
        </p:nvSpPr>
        <p:spPr>
          <a:xfrm>
            <a:off x="7468004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0" name="object 1680"/>
          <p:cNvSpPr/>
          <p:nvPr/>
        </p:nvSpPr>
        <p:spPr>
          <a:xfrm>
            <a:off x="7479434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1" name="object 1681"/>
          <p:cNvSpPr/>
          <p:nvPr/>
        </p:nvSpPr>
        <p:spPr>
          <a:xfrm>
            <a:off x="7492299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2" name="object 1682"/>
          <p:cNvSpPr/>
          <p:nvPr/>
        </p:nvSpPr>
        <p:spPr>
          <a:xfrm>
            <a:off x="7503729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3" name="object 1683"/>
          <p:cNvSpPr/>
          <p:nvPr/>
        </p:nvSpPr>
        <p:spPr>
          <a:xfrm>
            <a:off x="7515174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4" name="object 1684"/>
          <p:cNvSpPr/>
          <p:nvPr/>
        </p:nvSpPr>
        <p:spPr>
          <a:xfrm>
            <a:off x="7528038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5" name="object 1685"/>
          <p:cNvSpPr/>
          <p:nvPr/>
        </p:nvSpPr>
        <p:spPr>
          <a:xfrm>
            <a:off x="7539469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6" name="object 1686"/>
          <p:cNvSpPr/>
          <p:nvPr/>
        </p:nvSpPr>
        <p:spPr>
          <a:xfrm>
            <a:off x="7552363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7" name="object 1687"/>
          <p:cNvSpPr/>
          <p:nvPr/>
        </p:nvSpPr>
        <p:spPr>
          <a:xfrm>
            <a:off x="7563793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8" name="object 1688"/>
          <p:cNvSpPr/>
          <p:nvPr/>
        </p:nvSpPr>
        <p:spPr>
          <a:xfrm>
            <a:off x="7576657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9" name="object 1689"/>
          <p:cNvSpPr/>
          <p:nvPr/>
        </p:nvSpPr>
        <p:spPr>
          <a:xfrm>
            <a:off x="7588102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0" name="object 1690"/>
          <p:cNvSpPr/>
          <p:nvPr/>
        </p:nvSpPr>
        <p:spPr>
          <a:xfrm>
            <a:off x="7599533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1" name="object 1691"/>
          <p:cNvSpPr/>
          <p:nvPr/>
        </p:nvSpPr>
        <p:spPr>
          <a:xfrm>
            <a:off x="7612397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2" name="object 1692"/>
          <p:cNvSpPr/>
          <p:nvPr/>
        </p:nvSpPr>
        <p:spPr>
          <a:xfrm>
            <a:off x="7623856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3" name="object 1693"/>
          <p:cNvSpPr/>
          <p:nvPr/>
        </p:nvSpPr>
        <p:spPr>
          <a:xfrm>
            <a:off x="7636720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4" name="object 1694"/>
          <p:cNvSpPr/>
          <p:nvPr/>
        </p:nvSpPr>
        <p:spPr>
          <a:xfrm>
            <a:off x="7648165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5" name="object 1695"/>
          <p:cNvSpPr/>
          <p:nvPr/>
        </p:nvSpPr>
        <p:spPr>
          <a:xfrm>
            <a:off x="7659596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6" name="object 1696"/>
          <p:cNvSpPr/>
          <p:nvPr/>
        </p:nvSpPr>
        <p:spPr>
          <a:xfrm>
            <a:off x="7672460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7" name="object 1697"/>
          <p:cNvSpPr/>
          <p:nvPr/>
        </p:nvSpPr>
        <p:spPr>
          <a:xfrm>
            <a:off x="7683890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8" name="object 1698"/>
          <p:cNvSpPr/>
          <p:nvPr/>
        </p:nvSpPr>
        <p:spPr>
          <a:xfrm>
            <a:off x="7696784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9" name="object 1699"/>
          <p:cNvSpPr/>
          <p:nvPr/>
        </p:nvSpPr>
        <p:spPr>
          <a:xfrm>
            <a:off x="7708228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0" name="object 1700"/>
          <p:cNvSpPr/>
          <p:nvPr/>
        </p:nvSpPr>
        <p:spPr>
          <a:xfrm>
            <a:off x="7719659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1" name="object 1701"/>
          <p:cNvSpPr/>
          <p:nvPr/>
        </p:nvSpPr>
        <p:spPr>
          <a:xfrm>
            <a:off x="7732523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2" name="object 1702"/>
          <p:cNvSpPr/>
          <p:nvPr/>
        </p:nvSpPr>
        <p:spPr>
          <a:xfrm>
            <a:off x="7743954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3" name="object 1703"/>
          <p:cNvSpPr/>
          <p:nvPr/>
        </p:nvSpPr>
        <p:spPr>
          <a:xfrm>
            <a:off x="7756818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4" name="object 1704"/>
          <p:cNvSpPr/>
          <p:nvPr/>
        </p:nvSpPr>
        <p:spPr>
          <a:xfrm>
            <a:off x="7768291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5" name="object 1705"/>
          <p:cNvSpPr/>
          <p:nvPr/>
        </p:nvSpPr>
        <p:spPr>
          <a:xfrm>
            <a:off x="7781142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6" name="object 1706"/>
          <p:cNvSpPr/>
          <p:nvPr/>
        </p:nvSpPr>
        <p:spPr>
          <a:xfrm>
            <a:off x="7792587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7" name="object 1707"/>
          <p:cNvSpPr/>
          <p:nvPr/>
        </p:nvSpPr>
        <p:spPr>
          <a:xfrm>
            <a:off x="7804017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8" name="object 1708"/>
          <p:cNvSpPr/>
          <p:nvPr/>
        </p:nvSpPr>
        <p:spPr>
          <a:xfrm>
            <a:off x="781688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9" name="object 1709"/>
          <p:cNvSpPr/>
          <p:nvPr/>
        </p:nvSpPr>
        <p:spPr>
          <a:xfrm>
            <a:off x="7828312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0" name="object 1710"/>
          <p:cNvSpPr/>
          <p:nvPr/>
        </p:nvSpPr>
        <p:spPr>
          <a:xfrm>
            <a:off x="7841219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1" name="object 1711"/>
          <p:cNvSpPr/>
          <p:nvPr/>
        </p:nvSpPr>
        <p:spPr>
          <a:xfrm>
            <a:off x="7852650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2" name="object 1712"/>
          <p:cNvSpPr/>
          <p:nvPr/>
        </p:nvSpPr>
        <p:spPr>
          <a:xfrm>
            <a:off x="7864080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3" name="object 1713"/>
          <p:cNvSpPr/>
          <p:nvPr/>
        </p:nvSpPr>
        <p:spPr>
          <a:xfrm>
            <a:off x="7876944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4" name="object 1714"/>
          <p:cNvSpPr/>
          <p:nvPr/>
        </p:nvSpPr>
        <p:spPr>
          <a:xfrm>
            <a:off x="7888375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5" name="object 1715"/>
          <p:cNvSpPr/>
          <p:nvPr/>
        </p:nvSpPr>
        <p:spPr>
          <a:xfrm>
            <a:off x="7901240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6" name="object 1716"/>
          <p:cNvSpPr/>
          <p:nvPr/>
        </p:nvSpPr>
        <p:spPr>
          <a:xfrm>
            <a:off x="7912670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7" name="object 1717"/>
          <p:cNvSpPr/>
          <p:nvPr/>
        </p:nvSpPr>
        <p:spPr>
          <a:xfrm>
            <a:off x="7924143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8" name="object 1718"/>
          <p:cNvSpPr/>
          <p:nvPr/>
        </p:nvSpPr>
        <p:spPr>
          <a:xfrm>
            <a:off x="7937008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9" name="object 1719"/>
          <p:cNvSpPr/>
          <p:nvPr/>
        </p:nvSpPr>
        <p:spPr>
          <a:xfrm>
            <a:off x="7948438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0" name="object 1720"/>
          <p:cNvSpPr/>
          <p:nvPr/>
        </p:nvSpPr>
        <p:spPr>
          <a:xfrm>
            <a:off x="7961303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1" name="object 1721"/>
          <p:cNvSpPr/>
          <p:nvPr/>
        </p:nvSpPr>
        <p:spPr>
          <a:xfrm>
            <a:off x="7972733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2" name="object 1722"/>
          <p:cNvSpPr/>
          <p:nvPr/>
        </p:nvSpPr>
        <p:spPr>
          <a:xfrm>
            <a:off x="7984178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3" name="object 1723"/>
          <p:cNvSpPr/>
          <p:nvPr/>
        </p:nvSpPr>
        <p:spPr>
          <a:xfrm>
            <a:off x="799707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4" name="object 1724"/>
          <p:cNvSpPr/>
          <p:nvPr/>
        </p:nvSpPr>
        <p:spPr>
          <a:xfrm>
            <a:off x="8008501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5" name="object 1725"/>
          <p:cNvSpPr/>
          <p:nvPr/>
        </p:nvSpPr>
        <p:spPr>
          <a:xfrm>
            <a:off x="8021366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6" name="object 1726"/>
          <p:cNvSpPr/>
          <p:nvPr/>
        </p:nvSpPr>
        <p:spPr>
          <a:xfrm>
            <a:off x="8032796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7" name="object 1727"/>
          <p:cNvSpPr/>
          <p:nvPr/>
        </p:nvSpPr>
        <p:spPr>
          <a:xfrm>
            <a:off x="804566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8" name="object 1728"/>
          <p:cNvSpPr/>
          <p:nvPr/>
        </p:nvSpPr>
        <p:spPr>
          <a:xfrm>
            <a:off x="8057091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9" name="object 1729"/>
          <p:cNvSpPr/>
          <p:nvPr/>
        </p:nvSpPr>
        <p:spPr>
          <a:xfrm>
            <a:off x="8068564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0" name="object 1730"/>
          <p:cNvSpPr/>
          <p:nvPr/>
        </p:nvSpPr>
        <p:spPr>
          <a:xfrm>
            <a:off x="8081429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1" name="object 1731"/>
          <p:cNvSpPr/>
          <p:nvPr/>
        </p:nvSpPr>
        <p:spPr>
          <a:xfrm>
            <a:off x="8092860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2" name="object 1732"/>
          <p:cNvSpPr/>
          <p:nvPr/>
        </p:nvSpPr>
        <p:spPr>
          <a:xfrm>
            <a:off x="8105724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3" name="object 1733"/>
          <p:cNvSpPr/>
          <p:nvPr/>
        </p:nvSpPr>
        <p:spPr>
          <a:xfrm>
            <a:off x="8117169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4" name="object 1734"/>
          <p:cNvSpPr/>
          <p:nvPr/>
        </p:nvSpPr>
        <p:spPr>
          <a:xfrm>
            <a:off x="8128599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5" name="object 1735"/>
          <p:cNvSpPr/>
          <p:nvPr/>
        </p:nvSpPr>
        <p:spPr>
          <a:xfrm>
            <a:off x="8141492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6" name="object 1736"/>
          <p:cNvSpPr/>
          <p:nvPr/>
        </p:nvSpPr>
        <p:spPr>
          <a:xfrm>
            <a:off x="8152923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7" name="object 1737"/>
          <p:cNvSpPr/>
          <p:nvPr/>
        </p:nvSpPr>
        <p:spPr>
          <a:xfrm>
            <a:off x="8165787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8" name="object 1738"/>
          <p:cNvSpPr/>
          <p:nvPr/>
        </p:nvSpPr>
        <p:spPr>
          <a:xfrm>
            <a:off x="8177232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9" name="object 1739"/>
          <p:cNvSpPr/>
          <p:nvPr/>
        </p:nvSpPr>
        <p:spPr>
          <a:xfrm>
            <a:off x="8188662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0" name="object 1740"/>
          <p:cNvSpPr/>
          <p:nvPr/>
        </p:nvSpPr>
        <p:spPr>
          <a:xfrm>
            <a:off x="8201527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1" name="object 1741"/>
          <p:cNvSpPr/>
          <p:nvPr/>
        </p:nvSpPr>
        <p:spPr>
          <a:xfrm>
            <a:off x="8212957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" name="object 1742"/>
          <p:cNvSpPr/>
          <p:nvPr/>
        </p:nvSpPr>
        <p:spPr>
          <a:xfrm>
            <a:off x="822585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" name="object 1743"/>
          <p:cNvSpPr/>
          <p:nvPr/>
        </p:nvSpPr>
        <p:spPr>
          <a:xfrm>
            <a:off x="8237295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" name="object 1744"/>
          <p:cNvSpPr/>
          <p:nvPr/>
        </p:nvSpPr>
        <p:spPr>
          <a:xfrm>
            <a:off x="8248725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" name="object 1745"/>
          <p:cNvSpPr/>
          <p:nvPr/>
        </p:nvSpPr>
        <p:spPr>
          <a:xfrm>
            <a:off x="826159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" name="object 1746"/>
          <p:cNvSpPr/>
          <p:nvPr/>
        </p:nvSpPr>
        <p:spPr>
          <a:xfrm>
            <a:off x="8273021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" name="object 1747"/>
          <p:cNvSpPr/>
          <p:nvPr/>
        </p:nvSpPr>
        <p:spPr>
          <a:xfrm>
            <a:off x="8285885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" name="object 1748"/>
          <p:cNvSpPr/>
          <p:nvPr/>
        </p:nvSpPr>
        <p:spPr>
          <a:xfrm>
            <a:off x="8297359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" name="object 1749"/>
          <p:cNvSpPr/>
          <p:nvPr/>
        </p:nvSpPr>
        <p:spPr>
          <a:xfrm>
            <a:off x="8310209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" name="object 1750"/>
          <p:cNvSpPr/>
          <p:nvPr/>
        </p:nvSpPr>
        <p:spPr>
          <a:xfrm>
            <a:off x="8321654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" name="object 1751"/>
          <p:cNvSpPr/>
          <p:nvPr/>
        </p:nvSpPr>
        <p:spPr>
          <a:xfrm>
            <a:off x="8333084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" name="object 1752"/>
          <p:cNvSpPr/>
          <p:nvPr/>
        </p:nvSpPr>
        <p:spPr>
          <a:xfrm>
            <a:off x="8345948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" name="object 1753"/>
          <p:cNvSpPr/>
          <p:nvPr/>
        </p:nvSpPr>
        <p:spPr>
          <a:xfrm>
            <a:off x="8357379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" name="object 1754"/>
          <p:cNvSpPr/>
          <p:nvPr/>
        </p:nvSpPr>
        <p:spPr>
          <a:xfrm>
            <a:off x="8370286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" name="object 1755"/>
          <p:cNvSpPr/>
          <p:nvPr/>
        </p:nvSpPr>
        <p:spPr>
          <a:xfrm>
            <a:off x="8381717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6" name="object 1756"/>
          <p:cNvSpPr/>
          <p:nvPr/>
        </p:nvSpPr>
        <p:spPr>
          <a:xfrm>
            <a:off x="8393147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7" name="object 1757"/>
          <p:cNvSpPr/>
          <p:nvPr/>
        </p:nvSpPr>
        <p:spPr>
          <a:xfrm>
            <a:off x="8406012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8" name="object 1758"/>
          <p:cNvSpPr/>
          <p:nvPr/>
        </p:nvSpPr>
        <p:spPr>
          <a:xfrm>
            <a:off x="8417442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9" name="object 1759"/>
          <p:cNvSpPr/>
          <p:nvPr/>
        </p:nvSpPr>
        <p:spPr>
          <a:xfrm>
            <a:off x="8430307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0" name="object 1760"/>
          <p:cNvSpPr/>
          <p:nvPr/>
        </p:nvSpPr>
        <p:spPr>
          <a:xfrm>
            <a:off x="8441780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1" name="object 1761"/>
          <p:cNvSpPr/>
          <p:nvPr/>
        </p:nvSpPr>
        <p:spPr>
          <a:xfrm>
            <a:off x="8453211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2" name="object 1762"/>
          <p:cNvSpPr/>
          <p:nvPr/>
        </p:nvSpPr>
        <p:spPr>
          <a:xfrm>
            <a:off x="8466075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3" name="object 1763"/>
          <p:cNvSpPr/>
          <p:nvPr/>
        </p:nvSpPr>
        <p:spPr>
          <a:xfrm>
            <a:off x="8477505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" name="object 1764"/>
          <p:cNvSpPr/>
          <p:nvPr/>
        </p:nvSpPr>
        <p:spPr>
          <a:xfrm>
            <a:off x="8490370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" name="object 1765"/>
          <p:cNvSpPr/>
          <p:nvPr/>
        </p:nvSpPr>
        <p:spPr>
          <a:xfrm>
            <a:off x="8501800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" name="object 1766"/>
          <p:cNvSpPr/>
          <p:nvPr/>
        </p:nvSpPr>
        <p:spPr>
          <a:xfrm>
            <a:off x="8514708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" name="object 1767"/>
          <p:cNvSpPr/>
          <p:nvPr/>
        </p:nvSpPr>
        <p:spPr>
          <a:xfrm>
            <a:off x="8526138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" name="object 1768"/>
          <p:cNvSpPr/>
          <p:nvPr/>
        </p:nvSpPr>
        <p:spPr>
          <a:xfrm>
            <a:off x="8537568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" name="object 1769"/>
          <p:cNvSpPr/>
          <p:nvPr/>
        </p:nvSpPr>
        <p:spPr>
          <a:xfrm>
            <a:off x="8550433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" name="object 1770"/>
          <p:cNvSpPr/>
          <p:nvPr/>
        </p:nvSpPr>
        <p:spPr>
          <a:xfrm>
            <a:off x="8561864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" name="object 1771"/>
          <p:cNvSpPr/>
          <p:nvPr/>
        </p:nvSpPr>
        <p:spPr>
          <a:xfrm>
            <a:off x="8574728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" name="object 1772"/>
          <p:cNvSpPr/>
          <p:nvPr/>
        </p:nvSpPr>
        <p:spPr>
          <a:xfrm>
            <a:off x="8586158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" name="object 1773"/>
          <p:cNvSpPr/>
          <p:nvPr/>
        </p:nvSpPr>
        <p:spPr>
          <a:xfrm>
            <a:off x="8597632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" name="object 1774"/>
          <p:cNvSpPr/>
          <p:nvPr/>
        </p:nvSpPr>
        <p:spPr>
          <a:xfrm>
            <a:off x="8610496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" name="object 1775"/>
          <p:cNvSpPr/>
          <p:nvPr/>
        </p:nvSpPr>
        <p:spPr>
          <a:xfrm>
            <a:off x="8621927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" name="object 1776"/>
          <p:cNvSpPr/>
          <p:nvPr/>
        </p:nvSpPr>
        <p:spPr>
          <a:xfrm>
            <a:off x="863479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" name="object 1777"/>
          <p:cNvSpPr/>
          <p:nvPr/>
        </p:nvSpPr>
        <p:spPr>
          <a:xfrm>
            <a:off x="864622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" name="object 1778"/>
          <p:cNvSpPr/>
          <p:nvPr/>
        </p:nvSpPr>
        <p:spPr>
          <a:xfrm>
            <a:off x="8657666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" name="object 1779"/>
          <p:cNvSpPr/>
          <p:nvPr/>
        </p:nvSpPr>
        <p:spPr>
          <a:xfrm>
            <a:off x="8670559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" name="object 1780"/>
          <p:cNvSpPr/>
          <p:nvPr/>
        </p:nvSpPr>
        <p:spPr>
          <a:xfrm>
            <a:off x="8681990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" name="object 1781"/>
          <p:cNvSpPr/>
          <p:nvPr/>
        </p:nvSpPr>
        <p:spPr>
          <a:xfrm>
            <a:off x="8694854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" name="object 1782"/>
          <p:cNvSpPr/>
          <p:nvPr/>
        </p:nvSpPr>
        <p:spPr>
          <a:xfrm>
            <a:off x="8706299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" name="object 1783"/>
          <p:cNvSpPr/>
          <p:nvPr/>
        </p:nvSpPr>
        <p:spPr>
          <a:xfrm>
            <a:off x="8717729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" name="object 1784"/>
          <p:cNvSpPr/>
          <p:nvPr/>
        </p:nvSpPr>
        <p:spPr>
          <a:xfrm>
            <a:off x="8730594" y="39589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" name="object 1785"/>
          <p:cNvSpPr/>
          <p:nvPr/>
        </p:nvSpPr>
        <p:spPr>
          <a:xfrm>
            <a:off x="8742053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6" name="object 1786"/>
          <p:cNvSpPr/>
          <p:nvPr/>
        </p:nvSpPr>
        <p:spPr>
          <a:xfrm>
            <a:off x="8754918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7" name="object 1787"/>
          <p:cNvSpPr/>
          <p:nvPr/>
        </p:nvSpPr>
        <p:spPr>
          <a:xfrm>
            <a:off x="8766362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8" name="object 1788"/>
          <p:cNvSpPr/>
          <p:nvPr/>
        </p:nvSpPr>
        <p:spPr>
          <a:xfrm>
            <a:off x="8779212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9" name="object 1789"/>
          <p:cNvSpPr/>
          <p:nvPr/>
        </p:nvSpPr>
        <p:spPr>
          <a:xfrm>
            <a:off x="8790658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0" name="object 1790"/>
          <p:cNvSpPr/>
          <p:nvPr/>
        </p:nvSpPr>
        <p:spPr>
          <a:xfrm>
            <a:off x="8802088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1" name="object 1791"/>
          <p:cNvSpPr/>
          <p:nvPr/>
        </p:nvSpPr>
        <p:spPr>
          <a:xfrm>
            <a:off x="881498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2" name="object 1792"/>
          <p:cNvSpPr/>
          <p:nvPr/>
        </p:nvSpPr>
        <p:spPr>
          <a:xfrm>
            <a:off x="8826426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3" name="object 1793"/>
          <p:cNvSpPr/>
          <p:nvPr/>
        </p:nvSpPr>
        <p:spPr>
          <a:xfrm>
            <a:off x="8839275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4" name="object 1794"/>
          <p:cNvSpPr/>
          <p:nvPr/>
        </p:nvSpPr>
        <p:spPr>
          <a:xfrm>
            <a:off x="8850721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5" name="object 1795"/>
          <p:cNvSpPr/>
          <p:nvPr/>
        </p:nvSpPr>
        <p:spPr>
          <a:xfrm>
            <a:off x="8862151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6" name="object 1796"/>
          <p:cNvSpPr/>
          <p:nvPr/>
        </p:nvSpPr>
        <p:spPr>
          <a:xfrm>
            <a:off x="8875015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7" name="object 1797"/>
          <p:cNvSpPr/>
          <p:nvPr/>
        </p:nvSpPr>
        <p:spPr>
          <a:xfrm>
            <a:off x="8886445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8" name="object 1798"/>
          <p:cNvSpPr/>
          <p:nvPr/>
        </p:nvSpPr>
        <p:spPr>
          <a:xfrm>
            <a:off x="8899339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9" name="object 1799"/>
          <p:cNvSpPr/>
          <p:nvPr/>
        </p:nvSpPr>
        <p:spPr>
          <a:xfrm>
            <a:off x="8910784" y="39589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0" name="object 1800"/>
          <p:cNvSpPr/>
          <p:nvPr/>
        </p:nvSpPr>
        <p:spPr>
          <a:xfrm>
            <a:off x="8922214" y="3958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1" name="object 1801"/>
          <p:cNvSpPr/>
          <p:nvPr/>
        </p:nvSpPr>
        <p:spPr>
          <a:xfrm>
            <a:off x="8935079" y="3958930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2" name="object 1802"/>
          <p:cNvSpPr/>
          <p:nvPr/>
        </p:nvSpPr>
        <p:spPr>
          <a:xfrm>
            <a:off x="6800224" y="397197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3" name="object 1803"/>
          <p:cNvSpPr/>
          <p:nvPr/>
        </p:nvSpPr>
        <p:spPr>
          <a:xfrm>
            <a:off x="6805946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4" name="object 1804"/>
          <p:cNvSpPr/>
          <p:nvPr/>
        </p:nvSpPr>
        <p:spPr>
          <a:xfrm>
            <a:off x="6818810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5" name="object 1805"/>
          <p:cNvSpPr/>
          <p:nvPr/>
        </p:nvSpPr>
        <p:spPr>
          <a:xfrm>
            <a:off x="6830241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6" name="object 1806"/>
          <p:cNvSpPr/>
          <p:nvPr/>
        </p:nvSpPr>
        <p:spPr>
          <a:xfrm>
            <a:off x="6843106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7" name="object 1807"/>
          <p:cNvSpPr/>
          <p:nvPr/>
        </p:nvSpPr>
        <p:spPr>
          <a:xfrm>
            <a:off x="6854536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8" name="object 1808"/>
          <p:cNvSpPr/>
          <p:nvPr/>
        </p:nvSpPr>
        <p:spPr>
          <a:xfrm>
            <a:off x="6865980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9" name="object 1809"/>
          <p:cNvSpPr/>
          <p:nvPr/>
        </p:nvSpPr>
        <p:spPr>
          <a:xfrm>
            <a:off x="6878873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0" name="object 1810"/>
          <p:cNvSpPr/>
          <p:nvPr/>
        </p:nvSpPr>
        <p:spPr>
          <a:xfrm>
            <a:off x="6890305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1" name="object 1811"/>
          <p:cNvSpPr/>
          <p:nvPr/>
        </p:nvSpPr>
        <p:spPr>
          <a:xfrm>
            <a:off x="6903169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2" name="object 1812"/>
          <p:cNvSpPr/>
          <p:nvPr/>
        </p:nvSpPr>
        <p:spPr>
          <a:xfrm>
            <a:off x="6914599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3" name="object 1813"/>
          <p:cNvSpPr/>
          <p:nvPr/>
        </p:nvSpPr>
        <p:spPr>
          <a:xfrm>
            <a:off x="6926043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4" name="object 1814"/>
          <p:cNvSpPr/>
          <p:nvPr/>
        </p:nvSpPr>
        <p:spPr>
          <a:xfrm>
            <a:off x="6938894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5" name="object 1815"/>
          <p:cNvSpPr/>
          <p:nvPr/>
        </p:nvSpPr>
        <p:spPr>
          <a:xfrm>
            <a:off x="6950368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6" name="object 1816"/>
          <p:cNvSpPr/>
          <p:nvPr/>
        </p:nvSpPr>
        <p:spPr>
          <a:xfrm>
            <a:off x="6963232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7" name="object 1817"/>
          <p:cNvSpPr/>
          <p:nvPr/>
        </p:nvSpPr>
        <p:spPr>
          <a:xfrm>
            <a:off x="6974662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8" name="object 1818"/>
          <p:cNvSpPr/>
          <p:nvPr/>
        </p:nvSpPr>
        <p:spPr>
          <a:xfrm>
            <a:off x="6986107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9" name="object 1819"/>
          <p:cNvSpPr/>
          <p:nvPr/>
        </p:nvSpPr>
        <p:spPr>
          <a:xfrm>
            <a:off x="6998972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0" name="object 1820"/>
          <p:cNvSpPr/>
          <p:nvPr/>
        </p:nvSpPr>
        <p:spPr>
          <a:xfrm>
            <a:off x="7010402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1" name="object 1821"/>
          <p:cNvSpPr/>
          <p:nvPr/>
        </p:nvSpPr>
        <p:spPr>
          <a:xfrm>
            <a:off x="7023295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2" name="object 1822"/>
          <p:cNvSpPr/>
          <p:nvPr/>
        </p:nvSpPr>
        <p:spPr>
          <a:xfrm>
            <a:off x="7034726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3" name="object 1823"/>
          <p:cNvSpPr/>
          <p:nvPr/>
        </p:nvSpPr>
        <p:spPr>
          <a:xfrm>
            <a:off x="7047590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4" name="object 1824"/>
          <p:cNvSpPr/>
          <p:nvPr/>
        </p:nvSpPr>
        <p:spPr>
          <a:xfrm>
            <a:off x="7059035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5" name="object 1825"/>
          <p:cNvSpPr/>
          <p:nvPr/>
        </p:nvSpPr>
        <p:spPr>
          <a:xfrm>
            <a:off x="7070465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6" name="object 1826"/>
          <p:cNvSpPr/>
          <p:nvPr/>
        </p:nvSpPr>
        <p:spPr>
          <a:xfrm>
            <a:off x="7083330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7" name="object 1827"/>
          <p:cNvSpPr/>
          <p:nvPr/>
        </p:nvSpPr>
        <p:spPr>
          <a:xfrm>
            <a:off x="7094789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8" name="object 1828"/>
          <p:cNvSpPr/>
          <p:nvPr/>
        </p:nvSpPr>
        <p:spPr>
          <a:xfrm>
            <a:off x="7107653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9" name="object 1829"/>
          <p:cNvSpPr/>
          <p:nvPr/>
        </p:nvSpPr>
        <p:spPr>
          <a:xfrm>
            <a:off x="7119098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0" name="object 1830"/>
          <p:cNvSpPr/>
          <p:nvPr/>
        </p:nvSpPr>
        <p:spPr>
          <a:xfrm>
            <a:off x="7130529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1" name="object 1831"/>
          <p:cNvSpPr/>
          <p:nvPr/>
        </p:nvSpPr>
        <p:spPr>
          <a:xfrm>
            <a:off x="7143393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2" name="object 1832"/>
          <p:cNvSpPr/>
          <p:nvPr/>
        </p:nvSpPr>
        <p:spPr>
          <a:xfrm>
            <a:off x="7154823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3" name="object 1833"/>
          <p:cNvSpPr/>
          <p:nvPr/>
        </p:nvSpPr>
        <p:spPr>
          <a:xfrm>
            <a:off x="7167716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4" name="object 1834"/>
          <p:cNvSpPr/>
          <p:nvPr/>
        </p:nvSpPr>
        <p:spPr>
          <a:xfrm>
            <a:off x="717916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5" name="object 1835"/>
          <p:cNvSpPr/>
          <p:nvPr/>
        </p:nvSpPr>
        <p:spPr>
          <a:xfrm>
            <a:off x="7190592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6" name="object 1836"/>
          <p:cNvSpPr/>
          <p:nvPr/>
        </p:nvSpPr>
        <p:spPr>
          <a:xfrm>
            <a:off x="7203456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7" name="object 1837"/>
          <p:cNvSpPr/>
          <p:nvPr/>
        </p:nvSpPr>
        <p:spPr>
          <a:xfrm>
            <a:off x="7214886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8" name="object 1838"/>
          <p:cNvSpPr/>
          <p:nvPr/>
        </p:nvSpPr>
        <p:spPr>
          <a:xfrm>
            <a:off x="722775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9" name="object 1839"/>
          <p:cNvSpPr/>
          <p:nvPr/>
        </p:nvSpPr>
        <p:spPr>
          <a:xfrm>
            <a:off x="7239182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0" name="object 1840"/>
          <p:cNvSpPr/>
          <p:nvPr/>
        </p:nvSpPr>
        <p:spPr>
          <a:xfrm>
            <a:off x="7250655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1" name="object 1841"/>
          <p:cNvSpPr/>
          <p:nvPr/>
        </p:nvSpPr>
        <p:spPr>
          <a:xfrm>
            <a:off x="7263520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" name="object 1842"/>
          <p:cNvSpPr/>
          <p:nvPr/>
        </p:nvSpPr>
        <p:spPr>
          <a:xfrm>
            <a:off x="7274950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" name="object 1843"/>
          <p:cNvSpPr/>
          <p:nvPr/>
        </p:nvSpPr>
        <p:spPr>
          <a:xfrm>
            <a:off x="7287814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" name="object 1844"/>
          <p:cNvSpPr/>
          <p:nvPr/>
        </p:nvSpPr>
        <p:spPr>
          <a:xfrm>
            <a:off x="7299245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" name="object 1845"/>
          <p:cNvSpPr/>
          <p:nvPr/>
        </p:nvSpPr>
        <p:spPr>
          <a:xfrm>
            <a:off x="7312109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" name="object 1846"/>
          <p:cNvSpPr/>
          <p:nvPr/>
        </p:nvSpPr>
        <p:spPr>
          <a:xfrm>
            <a:off x="7323583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" name="object 1847"/>
          <p:cNvSpPr/>
          <p:nvPr/>
        </p:nvSpPr>
        <p:spPr>
          <a:xfrm>
            <a:off x="7335013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" name="object 1848"/>
          <p:cNvSpPr/>
          <p:nvPr/>
        </p:nvSpPr>
        <p:spPr>
          <a:xfrm>
            <a:off x="7347877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" name="object 1849"/>
          <p:cNvSpPr/>
          <p:nvPr/>
        </p:nvSpPr>
        <p:spPr>
          <a:xfrm>
            <a:off x="7359308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" name="object 1850"/>
          <p:cNvSpPr/>
          <p:nvPr/>
        </p:nvSpPr>
        <p:spPr>
          <a:xfrm>
            <a:off x="7372173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" name="object 1851"/>
          <p:cNvSpPr/>
          <p:nvPr/>
        </p:nvSpPr>
        <p:spPr>
          <a:xfrm>
            <a:off x="7383603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" name="object 1852"/>
          <p:cNvSpPr/>
          <p:nvPr/>
        </p:nvSpPr>
        <p:spPr>
          <a:xfrm>
            <a:off x="7395076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" name="object 1853"/>
          <p:cNvSpPr/>
          <p:nvPr/>
        </p:nvSpPr>
        <p:spPr>
          <a:xfrm>
            <a:off x="740794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" name="object 1854"/>
          <p:cNvSpPr/>
          <p:nvPr/>
        </p:nvSpPr>
        <p:spPr>
          <a:xfrm>
            <a:off x="7419371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" name="object 1855"/>
          <p:cNvSpPr/>
          <p:nvPr/>
        </p:nvSpPr>
        <p:spPr>
          <a:xfrm>
            <a:off x="7432236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" name="object 1856"/>
          <p:cNvSpPr/>
          <p:nvPr/>
        </p:nvSpPr>
        <p:spPr>
          <a:xfrm>
            <a:off x="7443666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" name="object 1857"/>
          <p:cNvSpPr/>
          <p:nvPr/>
        </p:nvSpPr>
        <p:spPr>
          <a:xfrm>
            <a:off x="7455111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" name="object 1858"/>
          <p:cNvSpPr/>
          <p:nvPr/>
        </p:nvSpPr>
        <p:spPr>
          <a:xfrm>
            <a:off x="7468004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" name="object 1859"/>
          <p:cNvSpPr/>
          <p:nvPr/>
        </p:nvSpPr>
        <p:spPr>
          <a:xfrm>
            <a:off x="7479434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" name="object 1860"/>
          <p:cNvSpPr/>
          <p:nvPr/>
        </p:nvSpPr>
        <p:spPr>
          <a:xfrm>
            <a:off x="7492299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" name="object 1861"/>
          <p:cNvSpPr/>
          <p:nvPr/>
        </p:nvSpPr>
        <p:spPr>
          <a:xfrm>
            <a:off x="7503729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" name="object 1862"/>
          <p:cNvSpPr/>
          <p:nvPr/>
        </p:nvSpPr>
        <p:spPr>
          <a:xfrm>
            <a:off x="7515174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3" name="object 1863"/>
          <p:cNvSpPr/>
          <p:nvPr/>
        </p:nvSpPr>
        <p:spPr>
          <a:xfrm>
            <a:off x="7528038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4" name="object 1864"/>
          <p:cNvSpPr/>
          <p:nvPr/>
        </p:nvSpPr>
        <p:spPr>
          <a:xfrm>
            <a:off x="7539469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5" name="object 1865"/>
          <p:cNvSpPr/>
          <p:nvPr/>
        </p:nvSpPr>
        <p:spPr>
          <a:xfrm>
            <a:off x="7552363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6" name="object 1866"/>
          <p:cNvSpPr/>
          <p:nvPr/>
        </p:nvSpPr>
        <p:spPr>
          <a:xfrm>
            <a:off x="7563793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7" name="object 1867"/>
          <p:cNvSpPr/>
          <p:nvPr/>
        </p:nvSpPr>
        <p:spPr>
          <a:xfrm>
            <a:off x="7576657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8" name="object 1868"/>
          <p:cNvSpPr/>
          <p:nvPr/>
        </p:nvSpPr>
        <p:spPr>
          <a:xfrm>
            <a:off x="7588102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9" name="object 1869"/>
          <p:cNvSpPr/>
          <p:nvPr/>
        </p:nvSpPr>
        <p:spPr>
          <a:xfrm>
            <a:off x="7599533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0" name="object 1870"/>
          <p:cNvSpPr/>
          <p:nvPr/>
        </p:nvSpPr>
        <p:spPr>
          <a:xfrm>
            <a:off x="7612397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1" name="object 1871"/>
          <p:cNvSpPr/>
          <p:nvPr/>
        </p:nvSpPr>
        <p:spPr>
          <a:xfrm>
            <a:off x="7623856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2" name="object 1872"/>
          <p:cNvSpPr/>
          <p:nvPr/>
        </p:nvSpPr>
        <p:spPr>
          <a:xfrm>
            <a:off x="7636720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3" name="object 1873"/>
          <p:cNvSpPr/>
          <p:nvPr/>
        </p:nvSpPr>
        <p:spPr>
          <a:xfrm>
            <a:off x="7648165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4" name="object 1874"/>
          <p:cNvSpPr/>
          <p:nvPr/>
        </p:nvSpPr>
        <p:spPr>
          <a:xfrm>
            <a:off x="7659596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5" name="object 1875"/>
          <p:cNvSpPr/>
          <p:nvPr/>
        </p:nvSpPr>
        <p:spPr>
          <a:xfrm>
            <a:off x="7672460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6" name="object 1876"/>
          <p:cNvSpPr/>
          <p:nvPr/>
        </p:nvSpPr>
        <p:spPr>
          <a:xfrm>
            <a:off x="7683890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7" name="object 1877"/>
          <p:cNvSpPr/>
          <p:nvPr/>
        </p:nvSpPr>
        <p:spPr>
          <a:xfrm>
            <a:off x="7696784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8" name="object 1878"/>
          <p:cNvSpPr/>
          <p:nvPr/>
        </p:nvSpPr>
        <p:spPr>
          <a:xfrm>
            <a:off x="7708228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" name="object 1879"/>
          <p:cNvSpPr/>
          <p:nvPr/>
        </p:nvSpPr>
        <p:spPr>
          <a:xfrm>
            <a:off x="7719659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0" name="object 1880"/>
          <p:cNvSpPr/>
          <p:nvPr/>
        </p:nvSpPr>
        <p:spPr>
          <a:xfrm>
            <a:off x="7732523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1" name="object 1881"/>
          <p:cNvSpPr/>
          <p:nvPr/>
        </p:nvSpPr>
        <p:spPr>
          <a:xfrm>
            <a:off x="7743954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2" name="object 1882"/>
          <p:cNvSpPr/>
          <p:nvPr/>
        </p:nvSpPr>
        <p:spPr>
          <a:xfrm>
            <a:off x="7756818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3" name="object 1883"/>
          <p:cNvSpPr/>
          <p:nvPr/>
        </p:nvSpPr>
        <p:spPr>
          <a:xfrm>
            <a:off x="7768291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4" name="object 1884"/>
          <p:cNvSpPr/>
          <p:nvPr/>
        </p:nvSpPr>
        <p:spPr>
          <a:xfrm>
            <a:off x="7781142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" name="object 1885"/>
          <p:cNvSpPr/>
          <p:nvPr/>
        </p:nvSpPr>
        <p:spPr>
          <a:xfrm>
            <a:off x="7792587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6" name="object 1886"/>
          <p:cNvSpPr/>
          <p:nvPr/>
        </p:nvSpPr>
        <p:spPr>
          <a:xfrm>
            <a:off x="7804017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7" name="object 1887"/>
          <p:cNvSpPr/>
          <p:nvPr/>
        </p:nvSpPr>
        <p:spPr>
          <a:xfrm>
            <a:off x="781688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8" name="object 1888"/>
          <p:cNvSpPr/>
          <p:nvPr/>
        </p:nvSpPr>
        <p:spPr>
          <a:xfrm>
            <a:off x="7828312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9" name="object 1889"/>
          <p:cNvSpPr/>
          <p:nvPr/>
        </p:nvSpPr>
        <p:spPr>
          <a:xfrm>
            <a:off x="7841219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0" name="object 1890"/>
          <p:cNvSpPr/>
          <p:nvPr/>
        </p:nvSpPr>
        <p:spPr>
          <a:xfrm>
            <a:off x="7852650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1" name="object 1891"/>
          <p:cNvSpPr/>
          <p:nvPr/>
        </p:nvSpPr>
        <p:spPr>
          <a:xfrm>
            <a:off x="7864080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2" name="object 1892"/>
          <p:cNvSpPr/>
          <p:nvPr/>
        </p:nvSpPr>
        <p:spPr>
          <a:xfrm>
            <a:off x="7876944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3" name="object 1893"/>
          <p:cNvSpPr/>
          <p:nvPr/>
        </p:nvSpPr>
        <p:spPr>
          <a:xfrm>
            <a:off x="7888375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4" name="object 1894"/>
          <p:cNvSpPr/>
          <p:nvPr/>
        </p:nvSpPr>
        <p:spPr>
          <a:xfrm>
            <a:off x="7901240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" name="object 1895"/>
          <p:cNvSpPr/>
          <p:nvPr/>
        </p:nvSpPr>
        <p:spPr>
          <a:xfrm>
            <a:off x="7912670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" name="object 1896"/>
          <p:cNvSpPr/>
          <p:nvPr/>
        </p:nvSpPr>
        <p:spPr>
          <a:xfrm>
            <a:off x="7924143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" name="object 1897"/>
          <p:cNvSpPr/>
          <p:nvPr/>
        </p:nvSpPr>
        <p:spPr>
          <a:xfrm>
            <a:off x="7937008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" name="object 1898"/>
          <p:cNvSpPr/>
          <p:nvPr/>
        </p:nvSpPr>
        <p:spPr>
          <a:xfrm>
            <a:off x="7948438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" name="object 1899"/>
          <p:cNvSpPr/>
          <p:nvPr/>
        </p:nvSpPr>
        <p:spPr>
          <a:xfrm>
            <a:off x="7961303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" name="object 1900"/>
          <p:cNvSpPr/>
          <p:nvPr/>
        </p:nvSpPr>
        <p:spPr>
          <a:xfrm>
            <a:off x="7972733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" name="object 1901"/>
          <p:cNvSpPr/>
          <p:nvPr/>
        </p:nvSpPr>
        <p:spPr>
          <a:xfrm>
            <a:off x="7984178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" name="object 1902"/>
          <p:cNvSpPr/>
          <p:nvPr/>
        </p:nvSpPr>
        <p:spPr>
          <a:xfrm>
            <a:off x="799707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" name="object 1903"/>
          <p:cNvSpPr/>
          <p:nvPr/>
        </p:nvSpPr>
        <p:spPr>
          <a:xfrm>
            <a:off x="8008501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" name="object 1904"/>
          <p:cNvSpPr/>
          <p:nvPr/>
        </p:nvSpPr>
        <p:spPr>
          <a:xfrm>
            <a:off x="8021366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" name="object 1905"/>
          <p:cNvSpPr/>
          <p:nvPr/>
        </p:nvSpPr>
        <p:spPr>
          <a:xfrm>
            <a:off x="8032796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" name="object 1906"/>
          <p:cNvSpPr/>
          <p:nvPr/>
        </p:nvSpPr>
        <p:spPr>
          <a:xfrm>
            <a:off x="804566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" name="object 1907"/>
          <p:cNvSpPr/>
          <p:nvPr/>
        </p:nvSpPr>
        <p:spPr>
          <a:xfrm>
            <a:off x="8057091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" name="object 1908"/>
          <p:cNvSpPr/>
          <p:nvPr/>
        </p:nvSpPr>
        <p:spPr>
          <a:xfrm>
            <a:off x="8068564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" name="object 1909"/>
          <p:cNvSpPr/>
          <p:nvPr/>
        </p:nvSpPr>
        <p:spPr>
          <a:xfrm>
            <a:off x="8081429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0" name="object 1910"/>
          <p:cNvSpPr/>
          <p:nvPr/>
        </p:nvSpPr>
        <p:spPr>
          <a:xfrm>
            <a:off x="8092860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1" name="object 1911"/>
          <p:cNvSpPr/>
          <p:nvPr/>
        </p:nvSpPr>
        <p:spPr>
          <a:xfrm>
            <a:off x="8105724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2" name="object 1912"/>
          <p:cNvSpPr/>
          <p:nvPr/>
        </p:nvSpPr>
        <p:spPr>
          <a:xfrm>
            <a:off x="8117169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3" name="object 1913"/>
          <p:cNvSpPr/>
          <p:nvPr/>
        </p:nvSpPr>
        <p:spPr>
          <a:xfrm>
            <a:off x="8128599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4" name="object 1914"/>
          <p:cNvSpPr/>
          <p:nvPr/>
        </p:nvSpPr>
        <p:spPr>
          <a:xfrm>
            <a:off x="8141492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5" name="object 1915"/>
          <p:cNvSpPr/>
          <p:nvPr/>
        </p:nvSpPr>
        <p:spPr>
          <a:xfrm>
            <a:off x="8152923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6" name="object 1916"/>
          <p:cNvSpPr/>
          <p:nvPr/>
        </p:nvSpPr>
        <p:spPr>
          <a:xfrm>
            <a:off x="8165787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7" name="object 1917"/>
          <p:cNvSpPr/>
          <p:nvPr/>
        </p:nvSpPr>
        <p:spPr>
          <a:xfrm>
            <a:off x="8177232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8" name="object 1918"/>
          <p:cNvSpPr/>
          <p:nvPr/>
        </p:nvSpPr>
        <p:spPr>
          <a:xfrm>
            <a:off x="8188662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9" name="object 1919"/>
          <p:cNvSpPr/>
          <p:nvPr/>
        </p:nvSpPr>
        <p:spPr>
          <a:xfrm>
            <a:off x="8201527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0" name="object 1920"/>
          <p:cNvSpPr/>
          <p:nvPr/>
        </p:nvSpPr>
        <p:spPr>
          <a:xfrm>
            <a:off x="8212957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1" name="object 1921"/>
          <p:cNvSpPr/>
          <p:nvPr/>
        </p:nvSpPr>
        <p:spPr>
          <a:xfrm>
            <a:off x="822585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2" name="object 1922"/>
          <p:cNvSpPr/>
          <p:nvPr/>
        </p:nvSpPr>
        <p:spPr>
          <a:xfrm>
            <a:off x="8237295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3" name="object 1923"/>
          <p:cNvSpPr/>
          <p:nvPr/>
        </p:nvSpPr>
        <p:spPr>
          <a:xfrm>
            <a:off x="8248725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4" name="object 1924"/>
          <p:cNvSpPr/>
          <p:nvPr/>
        </p:nvSpPr>
        <p:spPr>
          <a:xfrm>
            <a:off x="826159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5" name="object 1925"/>
          <p:cNvSpPr/>
          <p:nvPr/>
        </p:nvSpPr>
        <p:spPr>
          <a:xfrm>
            <a:off x="8273021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6" name="object 1926"/>
          <p:cNvSpPr/>
          <p:nvPr/>
        </p:nvSpPr>
        <p:spPr>
          <a:xfrm>
            <a:off x="8285885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7" name="object 1927"/>
          <p:cNvSpPr/>
          <p:nvPr/>
        </p:nvSpPr>
        <p:spPr>
          <a:xfrm>
            <a:off x="8297359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8" name="object 1928"/>
          <p:cNvSpPr/>
          <p:nvPr/>
        </p:nvSpPr>
        <p:spPr>
          <a:xfrm>
            <a:off x="8310209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9" name="object 1929"/>
          <p:cNvSpPr/>
          <p:nvPr/>
        </p:nvSpPr>
        <p:spPr>
          <a:xfrm>
            <a:off x="8321654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0" name="object 1930"/>
          <p:cNvSpPr/>
          <p:nvPr/>
        </p:nvSpPr>
        <p:spPr>
          <a:xfrm>
            <a:off x="8333084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1" name="object 1931"/>
          <p:cNvSpPr/>
          <p:nvPr/>
        </p:nvSpPr>
        <p:spPr>
          <a:xfrm>
            <a:off x="8345948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2" name="object 1932"/>
          <p:cNvSpPr/>
          <p:nvPr/>
        </p:nvSpPr>
        <p:spPr>
          <a:xfrm>
            <a:off x="8357379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3" name="object 1933"/>
          <p:cNvSpPr/>
          <p:nvPr/>
        </p:nvSpPr>
        <p:spPr>
          <a:xfrm>
            <a:off x="8370286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4" name="object 1934"/>
          <p:cNvSpPr/>
          <p:nvPr/>
        </p:nvSpPr>
        <p:spPr>
          <a:xfrm>
            <a:off x="8381717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5" name="object 1935"/>
          <p:cNvSpPr/>
          <p:nvPr/>
        </p:nvSpPr>
        <p:spPr>
          <a:xfrm>
            <a:off x="8393147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6" name="object 1936"/>
          <p:cNvSpPr/>
          <p:nvPr/>
        </p:nvSpPr>
        <p:spPr>
          <a:xfrm>
            <a:off x="8406012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7" name="object 1937"/>
          <p:cNvSpPr/>
          <p:nvPr/>
        </p:nvSpPr>
        <p:spPr>
          <a:xfrm>
            <a:off x="8417442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8" name="object 1938"/>
          <p:cNvSpPr/>
          <p:nvPr/>
        </p:nvSpPr>
        <p:spPr>
          <a:xfrm>
            <a:off x="8430307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9" name="object 1939"/>
          <p:cNvSpPr/>
          <p:nvPr/>
        </p:nvSpPr>
        <p:spPr>
          <a:xfrm>
            <a:off x="8441780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0" name="object 1940"/>
          <p:cNvSpPr/>
          <p:nvPr/>
        </p:nvSpPr>
        <p:spPr>
          <a:xfrm>
            <a:off x="8453211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1" name="object 1941"/>
          <p:cNvSpPr/>
          <p:nvPr/>
        </p:nvSpPr>
        <p:spPr>
          <a:xfrm>
            <a:off x="8466075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" name="object 1942"/>
          <p:cNvSpPr/>
          <p:nvPr/>
        </p:nvSpPr>
        <p:spPr>
          <a:xfrm>
            <a:off x="8477505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3" name="object 1943"/>
          <p:cNvSpPr/>
          <p:nvPr/>
        </p:nvSpPr>
        <p:spPr>
          <a:xfrm>
            <a:off x="8490370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4" name="object 1944"/>
          <p:cNvSpPr/>
          <p:nvPr/>
        </p:nvSpPr>
        <p:spPr>
          <a:xfrm>
            <a:off x="8501800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5" name="object 1945"/>
          <p:cNvSpPr/>
          <p:nvPr/>
        </p:nvSpPr>
        <p:spPr>
          <a:xfrm>
            <a:off x="8514708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6" name="object 1946"/>
          <p:cNvSpPr/>
          <p:nvPr/>
        </p:nvSpPr>
        <p:spPr>
          <a:xfrm>
            <a:off x="8526138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" name="object 1947"/>
          <p:cNvSpPr/>
          <p:nvPr/>
        </p:nvSpPr>
        <p:spPr>
          <a:xfrm>
            <a:off x="8537568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" name="object 1948"/>
          <p:cNvSpPr/>
          <p:nvPr/>
        </p:nvSpPr>
        <p:spPr>
          <a:xfrm>
            <a:off x="8550433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" name="object 1949"/>
          <p:cNvSpPr/>
          <p:nvPr/>
        </p:nvSpPr>
        <p:spPr>
          <a:xfrm>
            <a:off x="8561864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" name="object 1950"/>
          <p:cNvSpPr/>
          <p:nvPr/>
        </p:nvSpPr>
        <p:spPr>
          <a:xfrm>
            <a:off x="8574728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" name="object 1951"/>
          <p:cNvSpPr/>
          <p:nvPr/>
        </p:nvSpPr>
        <p:spPr>
          <a:xfrm>
            <a:off x="8586158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" name="object 1952"/>
          <p:cNvSpPr/>
          <p:nvPr/>
        </p:nvSpPr>
        <p:spPr>
          <a:xfrm>
            <a:off x="8597632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" name="object 1953"/>
          <p:cNvSpPr/>
          <p:nvPr/>
        </p:nvSpPr>
        <p:spPr>
          <a:xfrm>
            <a:off x="8610496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" name="object 1954"/>
          <p:cNvSpPr/>
          <p:nvPr/>
        </p:nvSpPr>
        <p:spPr>
          <a:xfrm>
            <a:off x="8621927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" name="object 1955"/>
          <p:cNvSpPr/>
          <p:nvPr/>
        </p:nvSpPr>
        <p:spPr>
          <a:xfrm>
            <a:off x="863479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" name="object 1956"/>
          <p:cNvSpPr/>
          <p:nvPr/>
        </p:nvSpPr>
        <p:spPr>
          <a:xfrm>
            <a:off x="864622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" name="object 1957"/>
          <p:cNvSpPr/>
          <p:nvPr/>
        </p:nvSpPr>
        <p:spPr>
          <a:xfrm>
            <a:off x="8657666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" name="object 1958"/>
          <p:cNvSpPr/>
          <p:nvPr/>
        </p:nvSpPr>
        <p:spPr>
          <a:xfrm>
            <a:off x="8670559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" name="object 1959"/>
          <p:cNvSpPr/>
          <p:nvPr/>
        </p:nvSpPr>
        <p:spPr>
          <a:xfrm>
            <a:off x="8681990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" name="object 1960"/>
          <p:cNvSpPr/>
          <p:nvPr/>
        </p:nvSpPr>
        <p:spPr>
          <a:xfrm>
            <a:off x="8694854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" name="object 1961"/>
          <p:cNvSpPr/>
          <p:nvPr/>
        </p:nvSpPr>
        <p:spPr>
          <a:xfrm>
            <a:off x="8706299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" name="object 1962"/>
          <p:cNvSpPr/>
          <p:nvPr/>
        </p:nvSpPr>
        <p:spPr>
          <a:xfrm>
            <a:off x="8717729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" name="object 1963"/>
          <p:cNvSpPr/>
          <p:nvPr/>
        </p:nvSpPr>
        <p:spPr>
          <a:xfrm>
            <a:off x="8730594" y="3971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" name="object 1964"/>
          <p:cNvSpPr/>
          <p:nvPr/>
        </p:nvSpPr>
        <p:spPr>
          <a:xfrm>
            <a:off x="8742053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" name="object 1965"/>
          <p:cNvSpPr/>
          <p:nvPr/>
        </p:nvSpPr>
        <p:spPr>
          <a:xfrm>
            <a:off x="8754918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" name="object 1966"/>
          <p:cNvSpPr/>
          <p:nvPr/>
        </p:nvSpPr>
        <p:spPr>
          <a:xfrm>
            <a:off x="8766362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" name="object 1967"/>
          <p:cNvSpPr/>
          <p:nvPr/>
        </p:nvSpPr>
        <p:spPr>
          <a:xfrm>
            <a:off x="8779212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" name="object 1968"/>
          <p:cNvSpPr/>
          <p:nvPr/>
        </p:nvSpPr>
        <p:spPr>
          <a:xfrm>
            <a:off x="8790658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9" name="object 1969"/>
          <p:cNvSpPr/>
          <p:nvPr/>
        </p:nvSpPr>
        <p:spPr>
          <a:xfrm>
            <a:off x="8802088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0" name="object 1970"/>
          <p:cNvSpPr/>
          <p:nvPr/>
        </p:nvSpPr>
        <p:spPr>
          <a:xfrm>
            <a:off x="881498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1" name="object 1971"/>
          <p:cNvSpPr/>
          <p:nvPr/>
        </p:nvSpPr>
        <p:spPr>
          <a:xfrm>
            <a:off x="8826426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2" name="object 1972"/>
          <p:cNvSpPr/>
          <p:nvPr/>
        </p:nvSpPr>
        <p:spPr>
          <a:xfrm>
            <a:off x="8839275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3" name="object 1973"/>
          <p:cNvSpPr/>
          <p:nvPr/>
        </p:nvSpPr>
        <p:spPr>
          <a:xfrm>
            <a:off x="8850721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4" name="object 1974"/>
          <p:cNvSpPr/>
          <p:nvPr/>
        </p:nvSpPr>
        <p:spPr>
          <a:xfrm>
            <a:off x="8862151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5" name="object 1975"/>
          <p:cNvSpPr/>
          <p:nvPr/>
        </p:nvSpPr>
        <p:spPr>
          <a:xfrm>
            <a:off x="8875015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6" name="object 1976"/>
          <p:cNvSpPr/>
          <p:nvPr/>
        </p:nvSpPr>
        <p:spPr>
          <a:xfrm>
            <a:off x="8886445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7" name="object 1977"/>
          <p:cNvSpPr/>
          <p:nvPr/>
        </p:nvSpPr>
        <p:spPr>
          <a:xfrm>
            <a:off x="8899339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8" name="object 1978"/>
          <p:cNvSpPr/>
          <p:nvPr/>
        </p:nvSpPr>
        <p:spPr>
          <a:xfrm>
            <a:off x="8910784" y="3971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9" name="object 1979"/>
          <p:cNvSpPr/>
          <p:nvPr/>
        </p:nvSpPr>
        <p:spPr>
          <a:xfrm>
            <a:off x="8922214" y="3971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0" name="object 1980"/>
          <p:cNvSpPr/>
          <p:nvPr/>
        </p:nvSpPr>
        <p:spPr>
          <a:xfrm>
            <a:off x="8935079" y="397197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1" name="object 1981"/>
          <p:cNvSpPr/>
          <p:nvPr/>
        </p:nvSpPr>
        <p:spPr>
          <a:xfrm>
            <a:off x="6800224" y="3985020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2" name="object 1982"/>
          <p:cNvSpPr/>
          <p:nvPr/>
        </p:nvSpPr>
        <p:spPr>
          <a:xfrm>
            <a:off x="6805946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3" name="object 1983"/>
          <p:cNvSpPr/>
          <p:nvPr/>
        </p:nvSpPr>
        <p:spPr>
          <a:xfrm>
            <a:off x="6818810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4" name="object 1984"/>
          <p:cNvSpPr/>
          <p:nvPr/>
        </p:nvSpPr>
        <p:spPr>
          <a:xfrm>
            <a:off x="6830241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5" name="object 1985"/>
          <p:cNvSpPr/>
          <p:nvPr/>
        </p:nvSpPr>
        <p:spPr>
          <a:xfrm>
            <a:off x="6843106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6" name="object 1986"/>
          <p:cNvSpPr/>
          <p:nvPr/>
        </p:nvSpPr>
        <p:spPr>
          <a:xfrm>
            <a:off x="6854536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7" name="object 1987"/>
          <p:cNvSpPr/>
          <p:nvPr/>
        </p:nvSpPr>
        <p:spPr>
          <a:xfrm>
            <a:off x="6865980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8" name="object 1988"/>
          <p:cNvSpPr/>
          <p:nvPr/>
        </p:nvSpPr>
        <p:spPr>
          <a:xfrm>
            <a:off x="6878873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9" name="object 1989"/>
          <p:cNvSpPr/>
          <p:nvPr/>
        </p:nvSpPr>
        <p:spPr>
          <a:xfrm>
            <a:off x="6890305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0" name="object 1990"/>
          <p:cNvSpPr/>
          <p:nvPr/>
        </p:nvSpPr>
        <p:spPr>
          <a:xfrm>
            <a:off x="6903169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1" name="object 1991"/>
          <p:cNvSpPr/>
          <p:nvPr/>
        </p:nvSpPr>
        <p:spPr>
          <a:xfrm>
            <a:off x="6914599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2" name="object 1992"/>
          <p:cNvSpPr/>
          <p:nvPr/>
        </p:nvSpPr>
        <p:spPr>
          <a:xfrm>
            <a:off x="6926043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3" name="object 1993"/>
          <p:cNvSpPr/>
          <p:nvPr/>
        </p:nvSpPr>
        <p:spPr>
          <a:xfrm>
            <a:off x="6938894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4" name="object 1994"/>
          <p:cNvSpPr/>
          <p:nvPr/>
        </p:nvSpPr>
        <p:spPr>
          <a:xfrm>
            <a:off x="6950368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5" name="object 1995"/>
          <p:cNvSpPr/>
          <p:nvPr/>
        </p:nvSpPr>
        <p:spPr>
          <a:xfrm>
            <a:off x="6963232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6" name="object 1996"/>
          <p:cNvSpPr/>
          <p:nvPr/>
        </p:nvSpPr>
        <p:spPr>
          <a:xfrm>
            <a:off x="6974662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7" name="object 1997"/>
          <p:cNvSpPr/>
          <p:nvPr/>
        </p:nvSpPr>
        <p:spPr>
          <a:xfrm>
            <a:off x="6986107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8" name="object 1998"/>
          <p:cNvSpPr/>
          <p:nvPr/>
        </p:nvSpPr>
        <p:spPr>
          <a:xfrm>
            <a:off x="6998972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9" name="object 1999"/>
          <p:cNvSpPr/>
          <p:nvPr/>
        </p:nvSpPr>
        <p:spPr>
          <a:xfrm>
            <a:off x="7010402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0" name="object 2000"/>
          <p:cNvSpPr/>
          <p:nvPr/>
        </p:nvSpPr>
        <p:spPr>
          <a:xfrm>
            <a:off x="7023295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1" name="object 2001"/>
          <p:cNvSpPr/>
          <p:nvPr/>
        </p:nvSpPr>
        <p:spPr>
          <a:xfrm>
            <a:off x="7034726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2" name="object 2002"/>
          <p:cNvSpPr/>
          <p:nvPr/>
        </p:nvSpPr>
        <p:spPr>
          <a:xfrm>
            <a:off x="7047590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3" name="object 2003"/>
          <p:cNvSpPr/>
          <p:nvPr/>
        </p:nvSpPr>
        <p:spPr>
          <a:xfrm>
            <a:off x="7059035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4" name="object 2004"/>
          <p:cNvSpPr/>
          <p:nvPr/>
        </p:nvSpPr>
        <p:spPr>
          <a:xfrm>
            <a:off x="7070465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5" name="object 2005"/>
          <p:cNvSpPr/>
          <p:nvPr/>
        </p:nvSpPr>
        <p:spPr>
          <a:xfrm>
            <a:off x="7083330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6" name="object 2006"/>
          <p:cNvSpPr/>
          <p:nvPr/>
        </p:nvSpPr>
        <p:spPr>
          <a:xfrm>
            <a:off x="7094789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7" name="object 2007"/>
          <p:cNvSpPr/>
          <p:nvPr/>
        </p:nvSpPr>
        <p:spPr>
          <a:xfrm>
            <a:off x="7107653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8" name="object 2008"/>
          <p:cNvSpPr/>
          <p:nvPr/>
        </p:nvSpPr>
        <p:spPr>
          <a:xfrm>
            <a:off x="7119098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9" name="object 2009"/>
          <p:cNvSpPr/>
          <p:nvPr/>
        </p:nvSpPr>
        <p:spPr>
          <a:xfrm>
            <a:off x="7130529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0" name="object 2010"/>
          <p:cNvSpPr/>
          <p:nvPr/>
        </p:nvSpPr>
        <p:spPr>
          <a:xfrm>
            <a:off x="7143393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" name="object 2011"/>
          <p:cNvSpPr/>
          <p:nvPr/>
        </p:nvSpPr>
        <p:spPr>
          <a:xfrm>
            <a:off x="7154823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" name="object 2012"/>
          <p:cNvSpPr/>
          <p:nvPr/>
        </p:nvSpPr>
        <p:spPr>
          <a:xfrm>
            <a:off x="7167716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" name="object 2013"/>
          <p:cNvSpPr/>
          <p:nvPr/>
        </p:nvSpPr>
        <p:spPr>
          <a:xfrm>
            <a:off x="717916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" name="object 2014"/>
          <p:cNvSpPr/>
          <p:nvPr/>
        </p:nvSpPr>
        <p:spPr>
          <a:xfrm>
            <a:off x="7190592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" name="object 2015"/>
          <p:cNvSpPr/>
          <p:nvPr/>
        </p:nvSpPr>
        <p:spPr>
          <a:xfrm>
            <a:off x="7203456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" name="object 2016"/>
          <p:cNvSpPr/>
          <p:nvPr/>
        </p:nvSpPr>
        <p:spPr>
          <a:xfrm>
            <a:off x="7214886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" name="object 2017"/>
          <p:cNvSpPr/>
          <p:nvPr/>
        </p:nvSpPr>
        <p:spPr>
          <a:xfrm>
            <a:off x="722775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" name="object 2018"/>
          <p:cNvSpPr/>
          <p:nvPr/>
        </p:nvSpPr>
        <p:spPr>
          <a:xfrm>
            <a:off x="7239182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" name="object 2019"/>
          <p:cNvSpPr/>
          <p:nvPr/>
        </p:nvSpPr>
        <p:spPr>
          <a:xfrm>
            <a:off x="7250655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" name="object 2020"/>
          <p:cNvSpPr/>
          <p:nvPr/>
        </p:nvSpPr>
        <p:spPr>
          <a:xfrm>
            <a:off x="7263520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" name="object 2021"/>
          <p:cNvSpPr/>
          <p:nvPr/>
        </p:nvSpPr>
        <p:spPr>
          <a:xfrm>
            <a:off x="7274950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" name="object 2022"/>
          <p:cNvSpPr/>
          <p:nvPr/>
        </p:nvSpPr>
        <p:spPr>
          <a:xfrm>
            <a:off x="7287814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" name="object 2023"/>
          <p:cNvSpPr/>
          <p:nvPr/>
        </p:nvSpPr>
        <p:spPr>
          <a:xfrm>
            <a:off x="7299245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" name="object 2024"/>
          <p:cNvSpPr/>
          <p:nvPr/>
        </p:nvSpPr>
        <p:spPr>
          <a:xfrm>
            <a:off x="7312109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" name="object 2025"/>
          <p:cNvSpPr/>
          <p:nvPr/>
        </p:nvSpPr>
        <p:spPr>
          <a:xfrm>
            <a:off x="7323583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" name="object 2026"/>
          <p:cNvSpPr/>
          <p:nvPr/>
        </p:nvSpPr>
        <p:spPr>
          <a:xfrm>
            <a:off x="7335013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" name="object 2027"/>
          <p:cNvSpPr/>
          <p:nvPr/>
        </p:nvSpPr>
        <p:spPr>
          <a:xfrm>
            <a:off x="7347877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" name="object 2028"/>
          <p:cNvSpPr/>
          <p:nvPr/>
        </p:nvSpPr>
        <p:spPr>
          <a:xfrm>
            <a:off x="7359308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" name="object 2029"/>
          <p:cNvSpPr/>
          <p:nvPr/>
        </p:nvSpPr>
        <p:spPr>
          <a:xfrm>
            <a:off x="7372173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" name="object 2030"/>
          <p:cNvSpPr/>
          <p:nvPr/>
        </p:nvSpPr>
        <p:spPr>
          <a:xfrm>
            <a:off x="7383603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" name="object 2031"/>
          <p:cNvSpPr/>
          <p:nvPr/>
        </p:nvSpPr>
        <p:spPr>
          <a:xfrm>
            <a:off x="7395076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" name="object 2032"/>
          <p:cNvSpPr/>
          <p:nvPr/>
        </p:nvSpPr>
        <p:spPr>
          <a:xfrm>
            <a:off x="740794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" name="object 2033"/>
          <p:cNvSpPr/>
          <p:nvPr/>
        </p:nvSpPr>
        <p:spPr>
          <a:xfrm>
            <a:off x="7419371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" name="object 2034"/>
          <p:cNvSpPr/>
          <p:nvPr/>
        </p:nvSpPr>
        <p:spPr>
          <a:xfrm>
            <a:off x="7432236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" name="object 2035"/>
          <p:cNvSpPr/>
          <p:nvPr/>
        </p:nvSpPr>
        <p:spPr>
          <a:xfrm>
            <a:off x="7443666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6" name="object 2036"/>
          <p:cNvSpPr/>
          <p:nvPr/>
        </p:nvSpPr>
        <p:spPr>
          <a:xfrm>
            <a:off x="7455111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7" name="object 2037"/>
          <p:cNvSpPr/>
          <p:nvPr/>
        </p:nvSpPr>
        <p:spPr>
          <a:xfrm>
            <a:off x="7468004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8" name="object 2038"/>
          <p:cNvSpPr/>
          <p:nvPr/>
        </p:nvSpPr>
        <p:spPr>
          <a:xfrm>
            <a:off x="7479434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9" name="object 2039"/>
          <p:cNvSpPr/>
          <p:nvPr/>
        </p:nvSpPr>
        <p:spPr>
          <a:xfrm>
            <a:off x="7492299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0" name="object 2040"/>
          <p:cNvSpPr/>
          <p:nvPr/>
        </p:nvSpPr>
        <p:spPr>
          <a:xfrm>
            <a:off x="7503729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1" name="object 2041"/>
          <p:cNvSpPr/>
          <p:nvPr/>
        </p:nvSpPr>
        <p:spPr>
          <a:xfrm>
            <a:off x="7515174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2" name="object 2042"/>
          <p:cNvSpPr/>
          <p:nvPr/>
        </p:nvSpPr>
        <p:spPr>
          <a:xfrm>
            <a:off x="7528038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3" name="object 2043"/>
          <p:cNvSpPr/>
          <p:nvPr/>
        </p:nvSpPr>
        <p:spPr>
          <a:xfrm>
            <a:off x="7539469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4" name="object 2044"/>
          <p:cNvSpPr/>
          <p:nvPr/>
        </p:nvSpPr>
        <p:spPr>
          <a:xfrm>
            <a:off x="7552363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5" name="object 2045"/>
          <p:cNvSpPr/>
          <p:nvPr/>
        </p:nvSpPr>
        <p:spPr>
          <a:xfrm>
            <a:off x="7563793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6" name="object 2046"/>
          <p:cNvSpPr/>
          <p:nvPr/>
        </p:nvSpPr>
        <p:spPr>
          <a:xfrm>
            <a:off x="7576657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7" name="object 2047"/>
          <p:cNvSpPr/>
          <p:nvPr/>
        </p:nvSpPr>
        <p:spPr>
          <a:xfrm>
            <a:off x="7588102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8" name="object 2048"/>
          <p:cNvSpPr/>
          <p:nvPr/>
        </p:nvSpPr>
        <p:spPr>
          <a:xfrm>
            <a:off x="7599533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9" name="object 2049"/>
          <p:cNvSpPr/>
          <p:nvPr/>
        </p:nvSpPr>
        <p:spPr>
          <a:xfrm>
            <a:off x="7612397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0" name="object 2050"/>
          <p:cNvSpPr/>
          <p:nvPr/>
        </p:nvSpPr>
        <p:spPr>
          <a:xfrm>
            <a:off x="7623856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1" name="object 2051"/>
          <p:cNvSpPr/>
          <p:nvPr/>
        </p:nvSpPr>
        <p:spPr>
          <a:xfrm>
            <a:off x="7636720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2" name="object 2052"/>
          <p:cNvSpPr/>
          <p:nvPr/>
        </p:nvSpPr>
        <p:spPr>
          <a:xfrm>
            <a:off x="7648165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3" name="object 2053"/>
          <p:cNvSpPr/>
          <p:nvPr/>
        </p:nvSpPr>
        <p:spPr>
          <a:xfrm>
            <a:off x="7659596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4" name="object 2054"/>
          <p:cNvSpPr/>
          <p:nvPr/>
        </p:nvSpPr>
        <p:spPr>
          <a:xfrm>
            <a:off x="7672460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5" name="object 2055"/>
          <p:cNvSpPr/>
          <p:nvPr/>
        </p:nvSpPr>
        <p:spPr>
          <a:xfrm>
            <a:off x="7683890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6" name="object 2056"/>
          <p:cNvSpPr/>
          <p:nvPr/>
        </p:nvSpPr>
        <p:spPr>
          <a:xfrm>
            <a:off x="7696784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7" name="object 2057"/>
          <p:cNvSpPr/>
          <p:nvPr/>
        </p:nvSpPr>
        <p:spPr>
          <a:xfrm>
            <a:off x="7708228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8" name="object 2058"/>
          <p:cNvSpPr/>
          <p:nvPr/>
        </p:nvSpPr>
        <p:spPr>
          <a:xfrm>
            <a:off x="7719659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9" name="object 2059"/>
          <p:cNvSpPr/>
          <p:nvPr/>
        </p:nvSpPr>
        <p:spPr>
          <a:xfrm>
            <a:off x="7732523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0" name="object 2060"/>
          <p:cNvSpPr/>
          <p:nvPr/>
        </p:nvSpPr>
        <p:spPr>
          <a:xfrm>
            <a:off x="7743954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1" name="object 2061"/>
          <p:cNvSpPr/>
          <p:nvPr/>
        </p:nvSpPr>
        <p:spPr>
          <a:xfrm>
            <a:off x="7756818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2" name="object 2062"/>
          <p:cNvSpPr/>
          <p:nvPr/>
        </p:nvSpPr>
        <p:spPr>
          <a:xfrm>
            <a:off x="7768291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3" name="object 2063"/>
          <p:cNvSpPr/>
          <p:nvPr/>
        </p:nvSpPr>
        <p:spPr>
          <a:xfrm>
            <a:off x="7781142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4" name="object 2064"/>
          <p:cNvSpPr/>
          <p:nvPr/>
        </p:nvSpPr>
        <p:spPr>
          <a:xfrm>
            <a:off x="7792587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5" name="object 2065"/>
          <p:cNvSpPr/>
          <p:nvPr/>
        </p:nvSpPr>
        <p:spPr>
          <a:xfrm>
            <a:off x="7804017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6" name="object 2066"/>
          <p:cNvSpPr/>
          <p:nvPr/>
        </p:nvSpPr>
        <p:spPr>
          <a:xfrm>
            <a:off x="781688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7" name="object 2067"/>
          <p:cNvSpPr/>
          <p:nvPr/>
        </p:nvSpPr>
        <p:spPr>
          <a:xfrm>
            <a:off x="7828312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8" name="object 2068"/>
          <p:cNvSpPr/>
          <p:nvPr/>
        </p:nvSpPr>
        <p:spPr>
          <a:xfrm>
            <a:off x="7841219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9" name="object 2069"/>
          <p:cNvSpPr/>
          <p:nvPr/>
        </p:nvSpPr>
        <p:spPr>
          <a:xfrm>
            <a:off x="7852650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0" name="object 2070"/>
          <p:cNvSpPr/>
          <p:nvPr/>
        </p:nvSpPr>
        <p:spPr>
          <a:xfrm>
            <a:off x="7864080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1" name="object 2071"/>
          <p:cNvSpPr/>
          <p:nvPr/>
        </p:nvSpPr>
        <p:spPr>
          <a:xfrm>
            <a:off x="7876944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2" name="object 2072"/>
          <p:cNvSpPr/>
          <p:nvPr/>
        </p:nvSpPr>
        <p:spPr>
          <a:xfrm>
            <a:off x="7888375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3" name="object 2073"/>
          <p:cNvSpPr/>
          <p:nvPr/>
        </p:nvSpPr>
        <p:spPr>
          <a:xfrm>
            <a:off x="7901240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4" name="object 2074"/>
          <p:cNvSpPr/>
          <p:nvPr/>
        </p:nvSpPr>
        <p:spPr>
          <a:xfrm>
            <a:off x="7912670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5" name="object 2075"/>
          <p:cNvSpPr/>
          <p:nvPr/>
        </p:nvSpPr>
        <p:spPr>
          <a:xfrm>
            <a:off x="7924143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6" name="object 2076"/>
          <p:cNvSpPr/>
          <p:nvPr/>
        </p:nvSpPr>
        <p:spPr>
          <a:xfrm>
            <a:off x="7937008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7" name="object 2077"/>
          <p:cNvSpPr/>
          <p:nvPr/>
        </p:nvSpPr>
        <p:spPr>
          <a:xfrm>
            <a:off x="7948438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" name="object 2078"/>
          <p:cNvSpPr/>
          <p:nvPr/>
        </p:nvSpPr>
        <p:spPr>
          <a:xfrm>
            <a:off x="7961303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" name="object 2079"/>
          <p:cNvSpPr/>
          <p:nvPr/>
        </p:nvSpPr>
        <p:spPr>
          <a:xfrm>
            <a:off x="7972733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" name="object 2080"/>
          <p:cNvSpPr/>
          <p:nvPr/>
        </p:nvSpPr>
        <p:spPr>
          <a:xfrm>
            <a:off x="7984178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" name="object 2081"/>
          <p:cNvSpPr/>
          <p:nvPr/>
        </p:nvSpPr>
        <p:spPr>
          <a:xfrm>
            <a:off x="799707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" name="object 2082"/>
          <p:cNvSpPr/>
          <p:nvPr/>
        </p:nvSpPr>
        <p:spPr>
          <a:xfrm>
            <a:off x="8008501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" name="object 2083"/>
          <p:cNvSpPr/>
          <p:nvPr/>
        </p:nvSpPr>
        <p:spPr>
          <a:xfrm>
            <a:off x="8021366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" name="object 2084"/>
          <p:cNvSpPr/>
          <p:nvPr/>
        </p:nvSpPr>
        <p:spPr>
          <a:xfrm>
            <a:off x="8032796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" name="object 2085"/>
          <p:cNvSpPr/>
          <p:nvPr/>
        </p:nvSpPr>
        <p:spPr>
          <a:xfrm>
            <a:off x="804566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" name="object 2086"/>
          <p:cNvSpPr/>
          <p:nvPr/>
        </p:nvSpPr>
        <p:spPr>
          <a:xfrm>
            <a:off x="8057091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" name="object 2087"/>
          <p:cNvSpPr/>
          <p:nvPr/>
        </p:nvSpPr>
        <p:spPr>
          <a:xfrm>
            <a:off x="8068564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" name="object 2088"/>
          <p:cNvSpPr/>
          <p:nvPr/>
        </p:nvSpPr>
        <p:spPr>
          <a:xfrm>
            <a:off x="8081429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" name="object 2089"/>
          <p:cNvSpPr/>
          <p:nvPr/>
        </p:nvSpPr>
        <p:spPr>
          <a:xfrm>
            <a:off x="8092860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" name="object 2090"/>
          <p:cNvSpPr/>
          <p:nvPr/>
        </p:nvSpPr>
        <p:spPr>
          <a:xfrm>
            <a:off x="8105724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" name="object 2091"/>
          <p:cNvSpPr/>
          <p:nvPr/>
        </p:nvSpPr>
        <p:spPr>
          <a:xfrm>
            <a:off x="8117169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" name="object 2092"/>
          <p:cNvSpPr/>
          <p:nvPr/>
        </p:nvSpPr>
        <p:spPr>
          <a:xfrm>
            <a:off x="8128599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" name="object 2093"/>
          <p:cNvSpPr/>
          <p:nvPr/>
        </p:nvSpPr>
        <p:spPr>
          <a:xfrm>
            <a:off x="8141492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" name="object 2094"/>
          <p:cNvSpPr/>
          <p:nvPr/>
        </p:nvSpPr>
        <p:spPr>
          <a:xfrm>
            <a:off x="8152923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" name="object 2095"/>
          <p:cNvSpPr/>
          <p:nvPr/>
        </p:nvSpPr>
        <p:spPr>
          <a:xfrm>
            <a:off x="8165787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" name="object 2096"/>
          <p:cNvSpPr/>
          <p:nvPr/>
        </p:nvSpPr>
        <p:spPr>
          <a:xfrm>
            <a:off x="8177232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7" name="object 2097"/>
          <p:cNvSpPr/>
          <p:nvPr/>
        </p:nvSpPr>
        <p:spPr>
          <a:xfrm>
            <a:off x="8188662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8" name="object 2098"/>
          <p:cNvSpPr/>
          <p:nvPr/>
        </p:nvSpPr>
        <p:spPr>
          <a:xfrm>
            <a:off x="8201527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9" name="object 2099"/>
          <p:cNvSpPr/>
          <p:nvPr/>
        </p:nvSpPr>
        <p:spPr>
          <a:xfrm>
            <a:off x="8212957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0" name="object 2100"/>
          <p:cNvSpPr/>
          <p:nvPr/>
        </p:nvSpPr>
        <p:spPr>
          <a:xfrm>
            <a:off x="822585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1" name="object 2101"/>
          <p:cNvSpPr/>
          <p:nvPr/>
        </p:nvSpPr>
        <p:spPr>
          <a:xfrm>
            <a:off x="8237295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2" name="object 2102"/>
          <p:cNvSpPr/>
          <p:nvPr/>
        </p:nvSpPr>
        <p:spPr>
          <a:xfrm>
            <a:off x="8248725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3" name="object 2103"/>
          <p:cNvSpPr/>
          <p:nvPr/>
        </p:nvSpPr>
        <p:spPr>
          <a:xfrm>
            <a:off x="826159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4" name="object 2104"/>
          <p:cNvSpPr/>
          <p:nvPr/>
        </p:nvSpPr>
        <p:spPr>
          <a:xfrm>
            <a:off x="8273021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5" name="object 2105"/>
          <p:cNvSpPr/>
          <p:nvPr/>
        </p:nvSpPr>
        <p:spPr>
          <a:xfrm>
            <a:off x="8285885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6" name="object 2106"/>
          <p:cNvSpPr/>
          <p:nvPr/>
        </p:nvSpPr>
        <p:spPr>
          <a:xfrm>
            <a:off x="8297359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7" name="object 2107"/>
          <p:cNvSpPr/>
          <p:nvPr/>
        </p:nvSpPr>
        <p:spPr>
          <a:xfrm>
            <a:off x="8310209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8" name="object 2108"/>
          <p:cNvSpPr/>
          <p:nvPr/>
        </p:nvSpPr>
        <p:spPr>
          <a:xfrm>
            <a:off x="8321654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9" name="object 2109"/>
          <p:cNvSpPr/>
          <p:nvPr/>
        </p:nvSpPr>
        <p:spPr>
          <a:xfrm>
            <a:off x="8333084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0" name="object 2110"/>
          <p:cNvSpPr/>
          <p:nvPr/>
        </p:nvSpPr>
        <p:spPr>
          <a:xfrm>
            <a:off x="8345948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1" name="object 2111"/>
          <p:cNvSpPr/>
          <p:nvPr/>
        </p:nvSpPr>
        <p:spPr>
          <a:xfrm>
            <a:off x="8357379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2" name="object 2112"/>
          <p:cNvSpPr/>
          <p:nvPr/>
        </p:nvSpPr>
        <p:spPr>
          <a:xfrm>
            <a:off x="8370286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3" name="object 2113"/>
          <p:cNvSpPr/>
          <p:nvPr/>
        </p:nvSpPr>
        <p:spPr>
          <a:xfrm>
            <a:off x="8381717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4" name="object 2114"/>
          <p:cNvSpPr/>
          <p:nvPr/>
        </p:nvSpPr>
        <p:spPr>
          <a:xfrm>
            <a:off x="8393147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5" name="object 2115"/>
          <p:cNvSpPr/>
          <p:nvPr/>
        </p:nvSpPr>
        <p:spPr>
          <a:xfrm>
            <a:off x="8406012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6" name="object 2116"/>
          <p:cNvSpPr/>
          <p:nvPr/>
        </p:nvSpPr>
        <p:spPr>
          <a:xfrm>
            <a:off x="8417442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7" name="object 2117"/>
          <p:cNvSpPr/>
          <p:nvPr/>
        </p:nvSpPr>
        <p:spPr>
          <a:xfrm>
            <a:off x="8430307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8" name="object 2118"/>
          <p:cNvSpPr/>
          <p:nvPr/>
        </p:nvSpPr>
        <p:spPr>
          <a:xfrm>
            <a:off x="8441780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9" name="object 2119"/>
          <p:cNvSpPr/>
          <p:nvPr/>
        </p:nvSpPr>
        <p:spPr>
          <a:xfrm>
            <a:off x="8453211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0" name="object 2120"/>
          <p:cNvSpPr/>
          <p:nvPr/>
        </p:nvSpPr>
        <p:spPr>
          <a:xfrm>
            <a:off x="8466075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1" name="object 2121"/>
          <p:cNvSpPr/>
          <p:nvPr/>
        </p:nvSpPr>
        <p:spPr>
          <a:xfrm>
            <a:off x="8477505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2" name="object 2122"/>
          <p:cNvSpPr/>
          <p:nvPr/>
        </p:nvSpPr>
        <p:spPr>
          <a:xfrm>
            <a:off x="8490370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3" name="object 2123"/>
          <p:cNvSpPr/>
          <p:nvPr/>
        </p:nvSpPr>
        <p:spPr>
          <a:xfrm>
            <a:off x="8501800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4" name="object 2124"/>
          <p:cNvSpPr/>
          <p:nvPr/>
        </p:nvSpPr>
        <p:spPr>
          <a:xfrm>
            <a:off x="8514708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5" name="object 2125"/>
          <p:cNvSpPr/>
          <p:nvPr/>
        </p:nvSpPr>
        <p:spPr>
          <a:xfrm>
            <a:off x="8526138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6" name="object 2126"/>
          <p:cNvSpPr/>
          <p:nvPr/>
        </p:nvSpPr>
        <p:spPr>
          <a:xfrm>
            <a:off x="8537568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7" name="object 2127"/>
          <p:cNvSpPr/>
          <p:nvPr/>
        </p:nvSpPr>
        <p:spPr>
          <a:xfrm>
            <a:off x="8550433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8" name="object 2128"/>
          <p:cNvSpPr/>
          <p:nvPr/>
        </p:nvSpPr>
        <p:spPr>
          <a:xfrm>
            <a:off x="8561864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9" name="object 2129"/>
          <p:cNvSpPr/>
          <p:nvPr/>
        </p:nvSpPr>
        <p:spPr>
          <a:xfrm>
            <a:off x="8574728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0" name="object 2130"/>
          <p:cNvSpPr/>
          <p:nvPr/>
        </p:nvSpPr>
        <p:spPr>
          <a:xfrm>
            <a:off x="8586158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1" name="object 2131"/>
          <p:cNvSpPr/>
          <p:nvPr/>
        </p:nvSpPr>
        <p:spPr>
          <a:xfrm>
            <a:off x="8597632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2" name="object 2132"/>
          <p:cNvSpPr/>
          <p:nvPr/>
        </p:nvSpPr>
        <p:spPr>
          <a:xfrm>
            <a:off x="8610496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3" name="object 2133"/>
          <p:cNvSpPr/>
          <p:nvPr/>
        </p:nvSpPr>
        <p:spPr>
          <a:xfrm>
            <a:off x="8621927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4" name="object 2134"/>
          <p:cNvSpPr/>
          <p:nvPr/>
        </p:nvSpPr>
        <p:spPr>
          <a:xfrm>
            <a:off x="863479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5" name="object 2135"/>
          <p:cNvSpPr/>
          <p:nvPr/>
        </p:nvSpPr>
        <p:spPr>
          <a:xfrm>
            <a:off x="864622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6" name="object 2136"/>
          <p:cNvSpPr/>
          <p:nvPr/>
        </p:nvSpPr>
        <p:spPr>
          <a:xfrm>
            <a:off x="8657666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7" name="object 2137"/>
          <p:cNvSpPr/>
          <p:nvPr/>
        </p:nvSpPr>
        <p:spPr>
          <a:xfrm>
            <a:off x="8670559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8" name="object 2138"/>
          <p:cNvSpPr/>
          <p:nvPr/>
        </p:nvSpPr>
        <p:spPr>
          <a:xfrm>
            <a:off x="8681990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9" name="object 2139"/>
          <p:cNvSpPr/>
          <p:nvPr/>
        </p:nvSpPr>
        <p:spPr>
          <a:xfrm>
            <a:off x="8694854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0" name="object 2140"/>
          <p:cNvSpPr/>
          <p:nvPr/>
        </p:nvSpPr>
        <p:spPr>
          <a:xfrm>
            <a:off x="8706299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1" name="object 2141"/>
          <p:cNvSpPr/>
          <p:nvPr/>
        </p:nvSpPr>
        <p:spPr>
          <a:xfrm>
            <a:off x="8717729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" name="object 2142"/>
          <p:cNvSpPr/>
          <p:nvPr/>
        </p:nvSpPr>
        <p:spPr>
          <a:xfrm>
            <a:off x="8730594" y="3985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" name="object 2143"/>
          <p:cNvSpPr/>
          <p:nvPr/>
        </p:nvSpPr>
        <p:spPr>
          <a:xfrm>
            <a:off x="8742053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" name="object 2144"/>
          <p:cNvSpPr/>
          <p:nvPr/>
        </p:nvSpPr>
        <p:spPr>
          <a:xfrm>
            <a:off x="8754918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" name="object 2145"/>
          <p:cNvSpPr/>
          <p:nvPr/>
        </p:nvSpPr>
        <p:spPr>
          <a:xfrm>
            <a:off x="8766362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" name="object 2146"/>
          <p:cNvSpPr/>
          <p:nvPr/>
        </p:nvSpPr>
        <p:spPr>
          <a:xfrm>
            <a:off x="8779212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" name="object 2147"/>
          <p:cNvSpPr/>
          <p:nvPr/>
        </p:nvSpPr>
        <p:spPr>
          <a:xfrm>
            <a:off x="8790658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" name="object 2148"/>
          <p:cNvSpPr/>
          <p:nvPr/>
        </p:nvSpPr>
        <p:spPr>
          <a:xfrm>
            <a:off x="8802088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" name="object 2149"/>
          <p:cNvSpPr/>
          <p:nvPr/>
        </p:nvSpPr>
        <p:spPr>
          <a:xfrm>
            <a:off x="881498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" name="object 2150"/>
          <p:cNvSpPr/>
          <p:nvPr/>
        </p:nvSpPr>
        <p:spPr>
          <a:xfrm>
            <a:off x="8826426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" name="object 2151"/>
          <p:cNvSpPr/>
          <p:nvPr/>
        </p:nvSpPr>
        <p:spPr>
          <a:xfrm>
            <a:off x="8839275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" name="object 2152"/>
          <p:cNvSpPr/>
          <p:nvPr/>
        </p:nvSpPr>
        <p:spPr>
          <a:xfrm>
            <a:off x="8850721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" name="object 2153"/>
          <p:cNvSpPr/>
          <p:nvPr/>
        </p:nvSpPr>
        <p:spPr>
          <a:xfrm>
            <a:off x="8862151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" name="object 2154"/>
          <p:cNvSpPr/>
          <p:nvPr/>
        </p:nvSpPr>
        <p:spPr>
          <a:xfrm>
            <a:off x="8875015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" name="object 2155"/>
          <p:cNvSpPr/>
          <p:nvPr/>
        </p:nvSpPr>
        <p:spPr>
          <a:xfrm>
            <a:off x="8886445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" name="object 2156"/>
          <p:cNvSpPr/>
          <p:nvPr/>
        </p:nvSpPr>
        <p:spPr>
          <a:xfrm>
            <a:off x="8899339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" name="object 2157"/>
          <p:cNvSpPr/>
          <p:nvPr/>
        </p:nvSpPr>
        <p:spPr>
          <a:xfrm>
            <a:off x="8910784" y="3985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" name="object 2158"/>
          <p:cNvSpPr/>
          <p:nvPr/>
        </p:nvSpPr>
        <p:spPr>
          <a:xfrm>
            <a:off x="8922214" y="3985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" name="object 2159"/>
          <p:cNvSpPr/>
          <p:nvPr/>
        </p:nvSpPr>
        <p:spPr>
          <a:xfrm>
            <a:off x="8935079" y="3985020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" name="object 2160"/>
          <p:cNvSpPr/>
          <p:nvPr/>
        </p:nvSpPr>
        <p:spPr>
          <a:xfrm>
            <a:off x="6800224" y="3998093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0"/>
                </a:moveTo>
                <a:lnTo>
                  <a:pt x="5716" y="11590"/>
                </a:lnTo>
                <a:lnTo>
                  <a:pt x="5716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" name="object 2161"/>
          <p:cNvSpPr/>
          <p:nvPr/>
        </p:nvSpPr>
        <p:spPr>
          <a:xfrm>
            <a:off x="6805946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" name="object 2162"/>
          <p:cNvSpPr/>
          <p:nvPr/>
        </p:nvSpPr>
        <p:spPr>
          <a:xfrm>
            <a:off x="6818810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" name="object 2163"/>
          <p:cNvSpPr/>
          <p:nvPr/>
        </p:nvSpPr>
        <p:spPr>
          <a:xfrm>
            <a:off x="6830241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" name="object 2164"/>
          <p:cNvSpPr/>
          <p:nvPr/>
        </p:nvSpPr>
        <p:spPr>
          <a:xfrm>
            <a:off x="6843106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5" name="object 2165"/>
          <p:cNvSpPr/>
          <p:nvPr/>
        </p:nvSpPr>
        <p:spPr>
          <a:xfrm>
            <a:off x="6854536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6" name="object 2166"/>
          <p:cNvSpPr/>
          <p:nvPr/>
        </p:nvSpPr>
        <p:spPr>
          <a:xfrm>
            <a:off x="6865980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7" name="object 2167"/>
          <p:cNvSpPr/>
          <p:nvPr/>
        </p:nvSpPr>
        <p:spPr>
          <a:xfrm>
            <a:off x="6878873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8" name="object 2168"/>
          <p:cNvSpPr/>
          <p:nvPr/>
        </p:nvSpPr>
        <p:spPr>
          <a:xfrm>
            <a:off x="6890305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9" name="object 2169"/>
          <p:cNvSpPr/>
          <p:nvPr/>
        </p:nvSpPr>
        <p:spPr>
          <a:xfrm>
            <a:off x="6903169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0" name="object 2170"/>
          <p:cNvSpPr/>
          <p:nvPr/>
        </p:nvSpPr>
        <p:spPr>
          <a:xfrm>
            <a:off x="6914599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1" name="object 2171"/>
          <p:cNvSpPr/>
          <p:nvPr/>
        </p:nvSpPr>
        <p:spPr>
          <a:xfrm>
            <a:off x="6926043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2" name="object 2172"/>
          <p:cNvSpPr/>
          <p:nvPr/>
        </p:nvSpPr>
        <p:spPr>
          <a:xfrm>
            <a:off x="6938894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3" name="object 2173"/>
          <p:cNvSpPr/>
          <p:nvPr/>
        </p:nvSpPr>
        <p:spPr>
          <a:xfrm>
            <a:off x="6950368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4" name="object 2174"/>
          <p:cNvSpPr/>
          <p:nvPr/>
        </p:nvSpPr>
        <p:spPr>
          <a:xfrm>
            <a:off x="6963232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5" name="object 2175"/>
          <p:cNvSpPr/>
          <p:nvPr/>
        </p:nvSpPr>
        <p:spPr>
          <a:xfrm>
            <a:off x="6974662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6" name="object 2176"/>
          <p:cNvSpPr/>
          <p:nvPr/>
        </p:nvSpPr>
        <p:spPr>
          <a:xfrm>
            <a:off x="6986107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7" name="object 2177"/>
          <p:cNvSpPr/>
          <p:nvPr/>
        </p:nvSpPr>
        <p:spPr>
          <a:xfrm>
            <a:off x="6998972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8" name="object 2178"/>
          <p:cNvSpPr/>
          <p:nvPr/>
        </p:nvSpPr>
        <p:spPr>
          <a:xfrm>
            <a:off x="7010402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9" name="object 2179"/>
          <p:cNvSpPr/>
          <p:nvPr/>
        </p:nvSpPr>
        <p:spPr>
          <a:xfrm>
            <a:off x="7023295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0" name="object 2180"/>
          <p:cNvSpPr/>
          <p:nvPr/>
        </p:nvSpPr>
        <p:spPr>
          <a:xfrm>
            <a:off x="7034726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1" name="object 2181"/>
          <p:cNvSpPr/>
          <p:nvPr/>
        </p:nvSpPr>
        <p:spPr>
          <a:xfrm>
            <a:off x="7047590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2" name="object 2182"/>
          <p:cNvSpPr/>
          <p:nvPr/>
        </p:nvSpPr>
        <p:spPr>
          <a:xfrm>
            <a:off x="7059035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3" name="object 2183"/>
          <p:cNvSpPr/>
          <p:nvPr/>
        </p:nvSpPr>
        <p:spPr>
          <a:xfrm>
            <a:off x="7070465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4" name="object 2184"/>
          <p:cNvSpPr/>
          <p:nvPr/>
        </p:nvSpPr>
        <p:spPr>
          <a:xfrm>
            <a:off x="7083330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5" name="object 2185"/>
          <p:cNvSpPr/>
          <p:nvPr/>
        </p:nvSpPr>
        <p:spPr>
          <a:xfrm>
            <a:off x="7094789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6" name="object 2186"/>
          <p:cNvSpPr/>
          <p:nvPr/>
        </p:nvSpPr>
        <p:spPr>
          <a:xfrm>
            <a:off x="7107653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7" name="object 2187"/>
          <p:cNvSpPr/>
          <p:nvPr/>
        </p:nvSpPr>
        <p:spPr>
          <a:xfrm>
            <a:off x="7119098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8" name="object 2188"/>
          <p:cNvSpPr/>
          <p:nvPr/>
        </p:nvSpPr>
        <p:spPr>
          <a:xfrm>
            <a:off x="7130529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9" name="object 2189"/>
          <p:cNvSpPr/>
          <p:nvPr/>
        </p:nvSpPr>
        <p:spPr>
          <a:xfrm>
            <a:off x="7143393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0" name="object 2190"/>
          <p:cNvSpPr/>
          <p:nvPr/>
        </p:nvSpPr>
        <p:spPr>
          <a:xfrm>
            <a:off x="7154823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1" name="object 2191"/>
          <p:cNvSpPr/>
          <p:nvPr/>
        </p:nvSpPr>
        <p:spPr>
          <a:xfrm>
            <a:off x="7167716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2" name="object 2192"/>
          <p:cNvSpPr/>
          <p:nvPr/>
        </p:nvSpPr>
        <p:spPr>
          <a:xfrm>
            <a:off x="717916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3" name="object 2193"/>
          <p:cNvSpPr/>
          <p:nvPr/>
        </p:nvSpPr>
        <p:spPr>
          <a:xfrm>
            <a:off x="7190592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4" name="object 2194"/>
          <p:cNvSpPr/>
          <p:nvPr/>
        </p:nvSpPr>
        <p:spPr>
          <a:xfrm>
            <a:off x="7203456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5" name="object 2195"/>
          <p:cNvSpPr/>
          <p:nvPr/>
        </p:nvSpPr>
        <p:spPr>
          <a:xfrm>
            <a:off x="7214886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6" name="object 2196"/>
          <p:cNvSpPr/>
          <p:nvPr/>
        </p:nvSpPr>
        <p:spPr>
          <a:xfrm>
            <a:off x="722775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7" name="object 2197"/>
          <p:cNvSpPr/>
          <p:nvPr/>
        </p:nvSpPr>
        <p:spPr>
          <a:xfrm>
            <a:off x="7239182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8" name="object 2198"/>
          <p:cNvSpPr/>
          <p:nvPr/>
        </p:nvSpPr>
        <p:spPr>
          <a:xfrm>
            <a:off x="7250655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9" name="object 2199"/>
          <p:cNvSpPr/>
          <p:nvPr/>
        </p:nvSpPr>
        <p:spPr>
          <a:xfrm>
            <a:off x="7263520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0" name="object 2200"/>
          <p:cNvSpPr/>
          <p:nvPr/>
        </p:nvSpPr>
        <p:spPr>
          <a:xfrm>
            <a:off x="7274950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1" name="object 2201"/>
          <p:cNvSpPr/>
          <p:nvPr/>
        </p:nvSpPr>
        <p:spPr>
          <a:xfrm>
            <a:off x="7287814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2" name="object 2202"/>
          <p:cNvSpPr/>
          <p:nvPr/>
        </p:nvSpPr>
        <p:spPr>
          <a:xfrm>
            <a:off x="7299245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3" name="object 2203"/>
          <p:cNvSpPr/>
          <p:nvPr/>
        </p:nvSpPr>
        <p:spPr>
          <a:xfrm>
            <a:off x="7312109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4" name="object 2204"/>
          <p:cNvSpPr/>
          <p:nvPr/>
        </p:nvSpPr>
        <p:spPr>
          <a:xfrm>
            <a:off x="7323583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5" name="object 2205"/>
          <p:cNvSpPr/>
          <p:nvPr/>
        </p:nvSpPr>
        <p:spPr>
          <a:xfrm>
            <a:off x="7335013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6" name="object 2206"/>
          <p:cNvSpPr/>
          <p:nvPr/>
        </p:nvSpPr>
        <p:spPr>
          <a:xfrm>
            <a:off x="7347877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7" name="object 2207"/>
          <p:cNvSpPr/>
          <p:nvPr/>
        </p:nvSpPr>
        <p:spPr>
          <a:xfrm>
            <a:off x="7359308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8" name="object 2208"/>
          <p:cNvSpPr/>
          <p:nvPr/>
        </p:nvSpPr>
        <p:spPr>
          <a:xfrm>
            <a:off x="7372173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9" name="object 2209"/>
          <p:cNvSpPr/>
          <p:nvPr/>
        </p:nvSpPr>
        <p:spPr>
          <a:xfrm>
            <a:off x="7383603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0" name="object 2210"/>
          <p:cNvSpPr/>
          <p:nvPr/>
        </p:nvSpPr>
        <p:spPr>
          <a:xfrm>
            <a:off x="7395076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1" name="object 2211"/>
          <p:cNvSpPr/>
          <p:nvPr/>
        </p:nvSpPr>
        <p:spPr>
          <a:xfrm>
            <a:off x="740794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2" name="object 2212"/>
          <p:cNvSpPr/>
          <p:nvPr/>
        </p:nvSpPr>
        <p:spPr>
          <a:xfrm>
            <a:off x="7419371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3" name="object 2213"/>
          <p:cNvSpPr/>
          <p:nvPr/>
        </p:nvSpPr>
        <p:spPr>
          <a:xfrm>
            <a:off x="7432236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" name="object 2214"/>
          <p:cNvSpPr/>
          <p:nvPr/>
        </p:nvSpPr>
        <p:spPr>
          <a:xfrm>
            <a:off x="7443666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" name="object 2215"/>
          <p:cNvSpPr/>
          <p:nvPr/>
        </p:nvSpPr>
        <p:spPr>
          <a:xfrm>
            <a:off x="7455111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" name="object 2216"/>
          <p:cNvSpPr/>
          <p:nvPr/>
        </p:nvSpPr>
        <p:spPr>
          <a:xfrm>
            <a:off x="7468004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" name="object 2217"/>
          <p:cNvSpPr/>
          <p:nvPr/>
        </p:nvSpPr>
        <p:spPr>
          <a:xfrm>
            <a:off x="7479434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" name="object 2218"/>
          <p:cNvSpPr/>
          <p:nvPr/>
        </p:nvSpPr>
        <p:spPr>
          <a:xfrm>
            <a:off x="7492299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" name="object 2219"/>
          <p:cNvSpPr/>
          <p:nvPr/>
        </p:nvSpPr>
        <p:spPr>
          <a:xfrm>
            <a:off x="7503729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" name="object 2220"/>
          <p:cNvSpPr/>
          <p:nvPr/>
        </p:nvSpPr>
        <p:spPr>
          <a:xfrm>
            <a:off x="7515174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" name="object 2221"/>
          <p:cNvSpPr/>
          <p:nvPr/>
        </p:nvSpPr>
        <p:spPr>
          <a:xfrm>
            <a:off x="7528038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" name="object 2222"/>
          <p:cNvSpPr/>
          <p:nvPr/>
        </p:nvSpPr>
        <p:spPr>
          <a:xfrm>
            <a:off x="7539469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" name="object 2223"/>
          <p:cNvSpPr/>
          <p:nvPr/>
        </p:nvSpPr>
        <p:spPr>
          <a:xfrm>
            <a:off x="7552363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" name="object 2224"/>
          <p:cNvSpPr/>
          <p:nvPr/>
        </p:nvSpPr>
        <p:spPr>
          <a:xfrm>
            <a:off x="7563793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5" name="object 2225"/>
          <p:cNvSpPr/>
          <p:nvPr/>
        </p:nvSpPr>
        <p:spPr>
          <a:xfrm>
            <a:off x="7576657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6" name="object 2226"/>
          <p:cNvSpPr/>
          <p:nvPr/>
        </p:nvSpPr>
        <p:spPr>
          <a:xfrm>
            <a:off x="7588102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7" name="object 2227"/>
          <p:cNvSpPr/>
          <p:nvPr/>
        </p:nvSpPr>
        <p:spPr>
          <a:xfrm>
            <a:off x="7599533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8" name="object 2228"/>
          <p:cNvSpPr/>
          <p:nvPr/>
        </p:nvSpPr>
        <p:spPr>
          <a:xfrm>
            <a:off x="7612397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9" name="object 2229"/>
          <p:cNvSpPr/>
          <p:nvPr/>
        </p:nvSpPr>
        <p:spPr>
          <a:xfrm>
            <a:off x="7623856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2" y="11590"/>
                </a:lnTo>
                <a:lnTo>
                  <a:pt x="12862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0" name="object 2230"/>
          <p:cNvSpPr/>
          <p:nvPr/>
        </p:nvSpPr>
        <p:spPr>
          <a:xfrm>
            <a:off x="7636720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1" name="object 2231"/>
          <p:cNvSpPr/>
          <p:nvPr/>
        </p:nvSpPr>
        <p:spPr>
          <a:xfrm>
            <a:off x="7648165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2" name="object 2232"/>
          <p:cNvSpPr/>
          <p:nvPr/>
        </p:nvSpPr>
        <p:spPr>
          <a:xfrm>
            <a:off x="7659596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3" name="object 2233"/>
          <p:cNvSpPr/>
          <p:nvPr/>
        </p:nvSpPr>
        <p:spPr>
          <a:xfrm>
            <a:off x="7672460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4" name="object 2234"/>
          <p:cNvSpPr/>
          <p:nvPr/>
        </p:nvSpPr>
        <p:spPr>
          <a:xfrm>
            <a:off x="7683890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5" name="object 2235"/>
          <p:cNvSpPr/>
          <p:nvPr/>
        </p:nvSpPr>
        <p:spPr>
          <a:xfrm>
            <a:off x="7696784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6" name="object 2236"/>
          <p:cNvSpPr/>
          <p:nvPr/>
        </p:nvSpPr>
        <p:spPr>
          <a:xfrm>
            <a:off x="7708228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7" name="object 2237"/>
          <p:cNvSpPr/>
          <p:nvPr/>
        </p:nvSpPr>
        <p:spPr>
          <a:xfrm>
            <a:off x="7719659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8" name="object 2238"/>
          <p:cNvSpPr/>
          <p:nvPr/>
        </p:nvSpPr>
        <p:spPr>
          <a:xfrm>
            <a:off x="7732523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9" name="object 2239"/>
          <p:cNvSpPr/>
          <p:nvPr/>
        </p:nvSpPr>
        <p:spPr>
          <a:xfrm>
            <a:off x="7743954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0" name="object 2240"/>
          <p:cNvSpPr/>
          <p:nvPr/>
        </p:nvSpPr>
        <p:spPr>
          <a:xfrm>
            <a:off x="7756818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1" name="object 2241"/>
          <p:cNvSpPr/>
          <p:nvPr/>
        </p:nvSpPr>
        <p:spPr>
          <a:xfrm>
            <a:off x="7768291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2" name="object 2242"/>
          <p:cNvSpPr/>
          <p:nvPr/>
        </p:nvSpPr>
        <p:spPr>
          <a:xfrm>
            <a:off x="7781142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3" name="object 2243"/>
          <p:cNvSpPr/>
          <p:nvPr/>
        </p:nvSpPr>
        <p:spPr>
          <a:xfrm>
            <a:off x="7792587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4" name="object 2244"/>
          <p:cNvSpPr/>
          <p:nvPr/>
        </p:nvSpPr>
        <p:spPr>
          <a:xfrm>
            <a:off x="7804017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5" name="object 2245"/>
          <p:cNvSpPr/>
          <p:nvPr/>
        </p:nvSpPr>
        <p:spPr>
          <a:xfrm>
            <a:off x="781688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6" name="object 2246"/>
          <p:cNvSpPr/>
          <p:nvPr/>
        </p:nvSpPr>
        <p:spPr>
          <a:xfrm>
            <a:off x="7828312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7" name="object 2247"/>
          <p:cNvSpPr/>
          <p:nvPr/>
        </p:nvSpPr>
        <p:spPr>
          <a:xfrm>
            <a:off x="7841219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8" name="object 2248"/>
          <p:cNvSpPr/>
          <p:nvPr/>
        </p:nvSpPr>
        <p:spPr>
          <a:xfrm>
            <a:off x="7852650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9" name="object 2249"/>
          <p:cNvSpPr/>
          <p:nvPr/>
        </p:nvSpPr>
        <p:spPr>
          <a:xfrm>
            <a:off x="7864080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0" name="object 2250"/>
          <p:cNvSpPr/>
          <p:nvPr/>
        </p:nvSpPr>
        <p:spPr>
          <a:xfrm>
            <a:off x="7876944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1" name="object 2251"/>
          <p:cNvSpPr/>
          <p:nvPr/>
        </p:nvSpPr>
        <p:spPr>
          <a:xfrm>
            <a:off x="7888375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2" name="object 2252"/>
          <p:cNvSpPr/>
          <p:nvPr/>
        </p:nvSpPr>
        <p:spPr>
          <a:xfrm>
            <a:off x="7901240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3" name="object 2253"/>
          <p:cNvSpPr/>
          <p:nvPr/>
        </p:nvSpPr>
        <p:spPr>
          <a:xfrm>
            <a:off x="7912670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4" name="object 2254"/>
          <p:cNvSpPr/>
          <p:nvPr/>
        </p:nvSpPr>
        <p:spPr>
          <a:xfrm>
            <a:off x="7924143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5" name="object 2255"/>
          <p:cNvSpPr/>
          <p:nvPr/>
        </p:nvSpPr>
        <p:spPr>
          <a:xfrm>
            <a:off x="7937008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6" name="object 2256"/>
          <p:cNvSpPr/>
          <p:nvPr/>
        </p:nvSpPr>
        <p:spPr>
          <a:xfrm>
            <a:off x="7948438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7" name="object 2257"/>
          <p:cNvSpPr/>
          <p:nvPr/>
        </p:nvSpPr>
        <p:spPr>
          <a:xfrm>
            <a:off x="7961303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8" name="object 2258"/>
          <p:cNvSpPr/>
          <p:nvPr/>
        </p:nvSpPr>
        <p:spPr>
          <a:xfrm>
            <a:off x="7972733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9" name="object 2259"/>
          <p:cNvSpPr/>
          <p:nvPr/>
        </p:nvSpPr>
        <p:spPr>
          <a:xfrm>
            <a:off x="7984178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0" name="object 2260"/>
          <p:cNvSpPr/>
          <p:nvPr/>
        </p:nvSpPr>
        <p:spPr>
          <a:xfrm>
            <a:off x="799707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1" name="object 2261"/>
          <p:cNvSpPr/>
          <p:nvPr/>
        </p:nvSpPr>
        <p:spPr>
          <a:xfrm>
            <a:off x="8008501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2" name="object 2262"/>
          <p:cNvSpPr/>
          <p:nvPr/>
        </p:nvSpPr>
        <p:spPr>
          <a:xfrm>
            <a:off x="8021366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3" name="object 2263"/>
          <p:cNvSpPr/>
          <p:nvPr/>
        </p:nvSpPr>
        <p:spPr>
          <a:xfrm>
            <a:off x="8032796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4" name="object 2264"/>
          <p:cNvSpPr/>
          <p:nvPr/>
        </p:nvSpPr>
        <p:spPr>
          <a:xfrm>
            <a:off x="804566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5" name="object 2265"/>
          <p:cNvSpPr/>
          <p:nvPr/>
        </p:nvSpPr>
        <p:spPr>
          <a:xfrm>
            <a:off x="8057091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6" name="object 2266"/>
          <p:cNvSpPr/>
          <p:nvPr/>
        </p:nvSpPr>
        <p:spPr>
          <a:xfrm>
            <a:off x="8068564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7" name="object 2267"/>
          <p:cNvSpPr/>
          <p:nvPr/>
        </p:nvSpPr>
        <p:spPr>
          <a:xfrm>
            <a:off x="8081429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8" name="object 2268"/>
          <p:cNvSpPr/>
          <p:nvPr/>
        </p:nvSpPr>
        <p:spPr>
          <a:xfrm>
            <a:off x="8092860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9" name="object 2269"/>
          <p:cNvSpPr/>
          <p:nvPr/>
        </p:nvSpPr>
        <p:spPr>
          <a:xfrm>
            <a:off x="8105724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0" name="object 2270"/>
          <p:cNvSpPr/>
          <p:nvPr/>
        </p:nvSpPr>
        <p:spPr>
          <a:xfrm>
            <a:off x="8117169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1" name="object 2271"/>
          <p:cNvSpPr/>
          <p:nvPr/>
        </p:nvSpPr>
        <p:spPr>
          <a:xfrm>
            <a:off x="8128599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2" name="object 2272"/>
          <p:cNvSpPr/>
          <p:nvPr/>
        </p:nvSpPr>
        <p:spPr>
          <a:xfrm>
            <a:off x="8141492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3" name="object 2273"/>
          <p:cNvSpPr/>
          <p:nvPr/>
        </p:nvSpPr>
        <p:spPr>
          <a:xfrm>
            <a:off x="8152923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4" name="object 2274"/>
          <p:cNvSpPr/>
          <p:nvPr/>
        </p:nvSpPr>
        <p:spPr>
          <a:xfrm>
            <a:off x="8165787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5" name="object 2275"/>
          <p:cNvSpPr/>
          <p:nvPr/>
        </p:nvSpPr>
        <p:spPr>
          <a:xfrm>
            <a:off x="8177232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6" name="object 2276"/>
          <p:cNvSpPr/>
          <p:nvPr/>
        </p:nvSpPr>
        <p:spPr>
          <a:xfrm>
            <a:off x="8188662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7" name="object 2277"/>
          <p:cNvSpPr/>
          <p:nvPr/>
        </p:nvSpPr>
        <p:spPr>
          <a:xfrm>
            <a:off x="8201527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8" name="object 2278"/>
          <p:cNvSpPr/>
          <p:nvPr/>
        </p:nvSpPr>
        <p:spPr>
          <a:xfrm>
            <a:off x="8212957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9" name="object 2279"/>
          <p:cNvSpPr/>
          <p:nvPr/>
        </p:nvSpPr>
        <p:spPr>
          <a:xfrm>
            <a:off x="822585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0" name="object 2280"/>
          <p:cNvSpPr/>
          <p:nvPr/>
        </p:nvSpPr>
        <p:spPr>
          <a:xfrm>
            <a:off x="8237295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1" name="object 2281"/>
          <p:cNvSpPr/>
          <p:nvPr/>
        </p:nvSpPr>
        <p:spPr>
          <a:xfrm>
            <a:off x="8248725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2" name="object 2282"/>
          <p:cNvSpPr/>
          <p:nvPr/>
        </p:nvSpPr>
        <p:spPr>
          <a:xfrm>
            <a:off x="826159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3" name="object 2283"/>
          <p:cNvSpPr/>
          <p:nvPr/>
        </p:nvSpPr>
        <p:spPr>
          <a:xfrm>
            <a:off x="8273021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4" name="object 2284"/>
          <p:cNvSpPr/>
          <p:nvPr/>
        </p:nvSpPr>
        <p:spPr>
          <a:xfrm>
            <a:off x="8285885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5" name="object 2285"/>
          <p:cNvSpPr/>
          <p:nvPr/>
        </p:nvSpPr>
        <p:spPr>
          <a:xfrm>
            <a:off x="8297359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6" name="object 2286"/>
          <p:cNvSpPr/>
          <p:nvPr/>
        </p:nvSpPr>
        <p:spPr>
          <a:xfrm>
            <a:off x="8310209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7" name="object 2287"/>
          <p:cNvSpPr/>
          <p:nvPr/>
        </p:nvSpPr>
        <p:spPr>
          <a:xfrm>
            <a:off x="8321654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8" name="object 2288"/>
          <p:cNvSpPr/>
          <p:nvPr/>
        </p:nvSpPr>
        <p:spPr>
          <a:xfrm>
            <a:off x="8333084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9" name="object 2289"/>
          <p:cNvSpPr/>
          <p:nvPr/>
        </p:nvSpPr>
        <p:spPr>
          <a:xfrm>
            <a:off x="8345948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0" name="object 2290"/>
          <p:cNvSpPr/>
          <p:nvPr/>
        </p:nvSpPr>
        <p:spPr>
          <a:xfrm>
            <a:off x="8357379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1" name="object 2291"/>
          <p:cNvSpPr/>
          <p:nvPr/>
        </p:nvSpPr>
        <p:spPr>
          <a:xfrm>
            <a:off x="8370286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2" name="object 2292"/>
          <p:cNvSpPr/>
          <p:nvPr/>
        </p:nvSpPr>
        <p:spPr>
          <a:xfrm>
            <a:off x="8381717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3" name="object 2293"/>
          <p:cNvSpPr/>
          <p:nvPr/>
        </p:nvSpPr>
        <p:spPr>
          <a:xfrm>
            <a:off x="8393147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4" name="object 2294"/>
          <p:cNvSpPr/>
          <p:nvPr/>
        </p:nvSpPr>
        <p:spPr>
          <a:xfrm>
            <a:off x="8406012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5" name="object 2295"/>
          <p:cNvSpPr/>
          <p:nvPr/>
        </p:nvSpPr>
        <p:spPr>
          <a:xfrm>
            <a:off x="8417442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6" name="object 2296"/>
          <p:cNvSpPr/>
          <p:nvPr/>
        </p:nvSpPr>
        <p:spPr>
          <a:xfrm>
            <a:off x="8430307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7" name="object 2297"/>
          <p:cNvSpPr/>
          <p:nvPr/>
        </p:nvSpPr>
        <p:spPr>
          <a:xfrm>
            <a:off x="8441780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8" name="object 2298"/>
          <p:cNvSpPr/>
          <p:nvPr/>
        </p:nvSpPr>
        <p:spPr>
          <a:xfrm>
            <a:off x="8453211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9" name="object 2299"/>
          <p:cNvSpPr/>
          <p:nvPr/>
        </p:nvSpPr>
        <p:spPr>
          <a:xfrm>
            <a:off x="8466075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0" name="object 2300"/>
          <p:cNvSpPr/>
          <p:nvPr/>
        </p:nvSpPr>
        <p:spPr>
          <a:xfrm>
            <a:off x="8477505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1" name="object 2301"/>
          <p:cNvSpPr/>
          <p:nvPr/>
        </p:nvSpPr>
        <p:spPr>
          <a:xfrm>
            <a:off x="8490370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2" name="object 2302"/>
          <p:cNvSpPr/>
          <p:nvPr/>
        </p:nvSpPr>
        <p:spPr>
          <a:xfrm>
            <a:off x="8501800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3" name="object 2303"/>
          <p:cNvSpPr/>
          <p:nvPr/>
        </p:nvSpPr>
        <p:spPr>
          <a:xfrm>
            <a:off x="8514708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4" name="object 2304"/>
          <p:cNvSpPr/>
          <p:nvPr/>
        </p:nvSpPr>
        <p:spPr>
          <a:xfrm>
            <a:off x="8526138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" name="object 2305"/>
          <p:cNvSpPr/>
          <p:nvPr/>
        </p:nvSpPr>
        <p:spPr>
          <a:xfrm>
            <a:off x="8537568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" name="object 2306"/>
          <p:cNvSpPr/>
          <p:nvPr/>
        </p:nvSpPr>
        <p:spPr>
          <a:xfrm>
            <a:off x="8550433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7" name="object 2307"/>
          <p:cNvSpPr/>
          <p:nvPr/>
        </p:nvSpPr>
        <p:spPr>
          <a:xfrm>
            <a:off x="8561864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8" name="object 2308"/>
          <p:cNvSpPr/>
          <p:nvPr/>
        </p:nvSpPr>
        <p:spPr>
          <a:xfrm>
            <a:off x="8574728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9" name="object 2309"/>
          <p:cNvSpPr/>
          <p:nvPr/>
        </p:nvSpPr>
        <p:spPr>
          <a:xfrm>
            <a:off x="8586158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" name="object 2310"/>
          <p:cNvSpPr/>
          <p:nvPr/>
        </p:nvSpPr>
        <p:spPr>
          <a:xfrm>
            <a:off x="8597632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" name="object 2311"/>
          <p:cNvSpPr/>
          <p:nvPr/>
        </p:nvSpPr>
        <p:spPr>
          <a:xfrm>
            <a:off x="8610496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2" name="object 2312"/>
          <p:cNvSpPr/>
          <p:nvPr/>
        </p:nvSpPr>
        <p:spPr>
          <a:xfrm>
            <a:off x="8621927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" name="object 2313"/>
          <p:cNvSpPr/>
          <p:nvPr/>
        </p:nvSpPr>
        <p:spPr>
          <a:xfrm>
            <a:off x="863479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" name="object 2314"/>
          <p:cNvSpPr/>
          <p:nvPr/>
        </p:nvSpPr>
        <p:spPr>
          <a:xfrm>
            <a:off x="864622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5" name="object 2315"/>
          <p:cNvSpPr/>
          <p:nvPr/>
        </p:nvSpPr>
        <p:spPr>
          <a:xfrm>
            <a:off x="8657666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6" name="object 2316"/>
          <p:cNvSpPr/>
          <p:nvPr/>
        </p:nvSpPr>
        <p:spPr>
          <a:xfrm>
            <a:off x="8670559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7" name="object 2317"/>
          <p:cNvSpPr/>
          <p:nvPr/>
        </p:nvSpPr>
        <p:spPr>
          <a:xfrm>
            <a:off x="8681990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" name="object 2318"/>
          <p:cNvSpPr/>
          <p:nvPr/>
        </p:nvSpPr>
        <p:spPr>
          <a:xfrm>
            <a:off x="8694854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" name="object 2319"/>
          <p:cNvSpPr/>
          <p:nvPr/>
        </p:nvSpPr>
        <p:spPr>
          <a:xfrm>
            <a:off x="8706299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0" name="object 2320"/>
          <p:cNvSpPr/>
          <p:nvPr/>
        </p:nvSpPr>
        <p:spPr>
          <a:xfrm>
            <a:off x="8717729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1" name="object 2321"/>
          <p:cNvSpPr/>
          <p:nvPr/>
        </p:nvSpPr>
        <p:spPr>
          <a:xfrm>
            <a:off x="8730594" y="399809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2" name="object 2322"/>
          <p:cNvSpPr/>
          <p:nvPr/>
        </p:nvSpPr>
        <p:spPr>
          <a:xfrm>
            <a:off x="8742053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3" name="object 2323"/>
          <p:cNvSpPr/>
          <p:nvPr/>
        </p:nvSpPr>
        <p:spPr>
          <a:xfrm>
            <a:off x="8754918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4" name="object 2324"/>
          <p:cNvSpPr/>
          <p:nvPr/>
        </p:nvSpPr>
        <p:spPr>
          <a:xfrm>
            <a:off x="8766362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5" name="object 2325"/>
          <p:cNvSpPr/>
          <p:nvPr/>
        </p:nvSpPr>
        <p:spPr>
          <a:xfrm>
            <a:off x="8779212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6" name="object 2326"/>
          <p:cNvSpPr/>
          <p:nvPr/>
        </p:nvSpPr>
        <p:spPr>
          <a:xfrm>
            <a:off x="8790658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7" name="object 2327"/>
          <p:cNvSpPr/>
          <p:nvPr/>
        </p:nvSpPr>
        <p:spPr>
          <a:xfrm>
            <a:off x="8802088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8" name="object 2328"/>
          <p:cNvSpPr/>
          <p:nvPr/>
        </p:nvSpPr>
        <p:spPr>
          <a:xfrm>
            <a:off x="881498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9" name="object 2329"/>
          <p:cNvSpPr/>
          <p:nvPr/>
        </p:nvSpPr>
        <p:spPr>
          <a:xfrm>
            <a:off x="8826426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0" name="object 2330"/>
          <p:cNvSpPr/>
          <p:nvPr/>
        </p:nvSpPr>
        <p:spPr>
          <a:xfrm>
            <a:off x="8839275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1" name="object 2331"/>
          <p:cNvSpPr/>
          <p:nvPr/>
        </p:nvSpPr>
        <p:spPr>
          <a:xfrm>
            <a:off x="8850721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2" name="object 2332"/>
          <p:cNvSpPr/>
          <p:nvPr/>
        </p:nvSpPr>
        <p:spPr>
          <a:xfrm>
            <a:off x="8862151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3" name="object 2333"/>
          <p:cNvSpPr/>
          <p:nvPr/>
        </p:nvSpPr>
        <p:spPr>
          <a:xfrm>
            <a:off x="8875015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4" name="object 2334"/>
          <p:cNvSpPr/>
          <p:nvPr/>
        </p:nvSpPr>
        <p:spPr>
          <a:xfrm>
            <a:off x="8886445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5" name="object 2335"/>
          <p:cNvSpPr/>
          <p:nvPr/>
        </p:nvSpPr>
        <p:spPr>
          <a:xfrm>
            <a:off x="8899339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6" name="object 2336"/>
          <p:cNvSpPr/>
          <p:nvPr/>
        </p:nvSpPr>
        <p:spPr>
          <a:xfrm>
            <a:off x="8910784" y="399809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7" name="object 2337"/>
          <p:cNvSpPr/>
          <p:nvPr/>
        </p:nvSpPr>
        <p:spPr>
          <a:xfrm>
            <a:off x="8922214" y="399809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8" name="object 2338"/>
          <p:cNvSpPr/>
          <p:nvPr/>
        </p:nvSpPr>
        <p:spPr>
          <a:xfrm>
            <a:off x="8935079" y="3998093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0"/>
                </a:moveTo>
                <a:lnTo>
                  <a:pt x="10004" y="11590"/>
                </a:lnTo>
                <a:lnTo>
                  <a:pt x="10004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9" name="object 2339"/>
          <p:cNvSpPr/>
          <p:nvPr/>
        </p:nvSpPr>
        <p:spPr>
          <a:xfrm>
            <a:off x="6800224" y="400968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0" name="object 2340"/>
          <p:cNvSpPr/>
          <p:nvPr/>
        </p:nvSpPr>
        <p:spPr>
          <a:xfrm>
            <a:off x="6805946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1" name="object 2341"/>
          <p:cNvSpPr/>
          <p:nvPr/>
        </p:nvSpPr>
        <p:spPr>
          <a:xfrm>
            <a:off x="6818810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2" name="object 2342"/>
          <p:cNvSpPr/>
          <p:nvPr/>
        </p:nvSpPr>
        <p:spPr>
          <a:xfrm>
            <a:off x="6830241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3" name="object 2343"/>
          <p:cNvSpPr/>
          <p:nvPr/>
        </p:nvSpPr>
        <p:spPr>
          <a:xfrm>
            <a:off x="6843106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4" name="object 2344"/>
          <p:cNvSpPr/>
          <p:nvPr/>
        </p:nvSpPr>
        <p:spPr>
          <a:xfrm>
            <a:off x="6854536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5" name="object 2345"/>
          <p:cNvSpPr/>
          <p:nvPr/>
        </p:nvSpPr>
        <p:spPr>
          <a:xfrm>
            <a:off x="6865980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6" name="object 2346"/>
          <p:cNvSpPr/>
          <p:nvPr/>
        </p:nvSpPr>
        <p:spPr>
          <a:xfrm>
            <a:off x="6878873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7" name="object 2347"/>
          <p:cNvSpPr/>
          <p:nvPr/>
        </p:nvSpPr>
        <p:spPr>
          <a:xfrm>
            <a:off x="6890305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8" name="object 2348"/>
          <p:cNvSpPr/>
          <p:nvPr/>
        </p:nvSpPr>
        <p:spPr>
          <a:xfrm>
            <a:off x="6903169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9" name="object 2349"/>
          <p:cNvSpPr/>
          <p:nvPr/>
        </p:nvSpPr>
        <p:spPr>
          <a:xfrm>
            <a:off x="6914599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0" name="object 2350"/>
          <p:cNvSpPr/>
          <p:nvPr/>
        </p:nvSpPr>
        <p:spPr>
          <a:xfrm>
            <a:off x="6926043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1" name="object 2351"/>
          <p:cNvSpPr/>
          <p:nvPr/>
        </p:nvSpPr>
        <p:spPr>
          <a:xfrm>
            <a:off x="6938894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2" name="object 2352"/>
          <p:cNvSpPr/>
          <p:nvPr/>
        </p:nvSpPr>
        <p:spPr>
          <a:xfrm>
            <a:off x="6950368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3" name="object 2353"/>
          <p:cNvSpPr/>
          <p:nvPr/>
        </p:nvSpPr>
        <p:spPr>
          <a:xfrm>
            <a:off x="6963232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4" name="object 2354"/>
          <p:cNvSpPr/>
          <p:nvPr/>
        </p:nvSpPr>
        <p:spPr>
          <a:xfrm>
            <a:off x="6974662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5" name="object 2355"/>
          <p:cNvSpPr/>
          <p:nvPr/>
        </p:nvSpPr>
        <p:spPr>
          <a:xfrm>
            <a:off x="6986107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6" name="object 2356"/>
          <p:cNvSpPr/>
          <p:nvPr/>
        </p:nvSpPr>
        <p:spPr>
          <a:xfrm>
            <a:off x="6998972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7" name="object 2357"/>
          <p:cNvSpPr/>
          <p:nvPr/>
        </p:nvSpPr>
        <p:spPr>
          <a:xfrm>
            <a:off x="7010402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8" name="object 2358"/>
          <p:cNvSpPr/>
          <p:nvPr/>
        </p:nvSpPr>
        <p:spPr>
          <a:xfrm>
            <a:off x="7023295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9" name="object 2359"/>
          <p:cNvSpPr/>
          <p:nvPr/>
        </p:nvSpPr>
        <p:spPr>
          <a:xfrm>
            <a:off x="7034726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0" name="object 2360"/>
          <p:cNvSpPr/>
          <p:nvPr/>
        </p:nvSpPr>
        <p:spPr>
          <a:xfrm>
            <a:off x="7047590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1" name="object 2361"/>
          <p:cNvSpPr/>
          <p:nvPr/>
        </p:nvSpPr>
        <p:spPr>
          <a:xfrm>
            <a:off x="7059035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2" name="object 2362"/>
          <p:cNvSpPr/>
          <p:nvPr/>
        </p:nvSpPr>
        <p:spPr>
          <a:xfrm>
            <a:off x="7070465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3" name="object 2363"/>
          <p:cNvSpPr/>
          <p:nvPr/>
        </p:nvSpPr>
        <p:spPr>
          <a:xfrm>
            <a:off x="7083330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4" name="object 2364"/>
          <p:cNvSpPr/>
          <p:nvPr/>
        </p:nvSpPr>
        <p:spPr>
          <a:xfrm>
            <a:off x="7094789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5" name="object 2365"/>
          <p:cNvSpPr/>
          <p:nvPr/>
        </p:nvSpPr>
        <p:spPr>
          <a:xfrm>
            <a:off x="7107653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6" name="object 2366"/>
          <p:cNvSpPr/>
          <p:nvPr/>
        </p:nvSpPr>
        <p:spPr>
          <a:xfrm>
            <a:off x="7119098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7" name="object 2367"/>
          <p:cNvSpPr/>
          <p:nvPr/>
        </p:nvSpPr>
        <p:spPr>
          <a:xfrm>
            <a:off x="7130529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8" name="object 2368"/>
          <p:cNvSpPr/>
          <p:nvPr/>
        </p:nvSpPr>
        <p:spPr>
          <a:xfrm>
            <a:off x="7143393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9" name="object 2369"/>
          <p:cNvSpPr/>
          <p:nvPr/>
        </p:nvSpPr>
        <p:spPr>
          <a:xfrm>
            <a:off x="7154823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0" name="object 2370"/>
          <p:cNvSpPr/>
          <p:nvPr/>
        </p:nvSpPr>
        <p:spPr>
          <a:xfrm>
            <a:off x="7167716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1" name="object 2371"/>
          <p:cNvSpPr/>
          <p:nvPr/>
        </p:nvSpPr>
        <p:spPr>
          <a:xfrm>
            <a:off x="717916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2" name="object 2372"/>
          <p:cNvSpPr/>
          <p:nvPr/>
        </p:nvSpPr>
        <p:spPr>
          <a:xfrm>
            <a:off x="7190592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3" name="object 2373"/>
          <p:cNvSpPr/>
          <p:nvPr/>
        </p:nvSpPr>
        <p:spPr>
          <a:xfrm>
            <a:off x="7203456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4" name="object 2374"/>
          <p:cNvSpPr/>
          <p:nvPr/>
        </p:nvSpPr>
        <p:spPr>
          <a:xfrm>
            <a:off x="7214886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5" name="object 2375"/>
          <p:cNvSpPr/>
          <p:nvPr/>
        </p:nvSpPr>
        <p:spPr>
          <a:xfrm>
            <a:off x="722775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6" name="object 2376"/>
          <p:cNvSpPr/>
          <p:nvPr/>
        </p:nvSpPr>
        <p:spPr>
          <a:xfrm>
            <a:off x="7239182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7" name="object 2377"/>
          <p:cNvSpPr/>
          <p:nvPr/>
        </p:nvSpPr>
        <p:spPr>
          <a:xfrm>
            <a:off x="7250655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8" name="object 2378"/>
          <p:cNvSpPr/>
          <p:nvPr/>
        </p:nvSpPr>
        <p:spPr>
          <a:xfrm>
            <a:off x="7263520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9" name="object 2379"/>
          <p:cNvSpPr/>
          <p:nvPr/>
        </p:nvSpPr>
        <p:spPr>
          <a:xfrm>
            <a:off x="7274950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0" name="object 2380"/>
          <p:cNvSpPr/>
          <p:nvPr/>
        </p:nvSpPr>
        <p:spPr>
          <a:xfrm>
            <a:off x="7287814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1" name="object 2381"/>
          <p:cNvSpPr/>
          <p:nvPr/>
        </p:nvSpPr>
        <p:spPr>
          <a:xfrm>
            <a:off x="7299245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2" name="object 2382"/>
          <p:cNvSpPr/>
          <p:nvPr/>
        </p:nvSpPr>
        <p:spPr>
          <a:xfrm>
            <a:off x="7312109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3" name="object 2383"/>
          <p:cNvSpPr/>
          <p:nvPr/>
        </p:nvSpPr>
        <p:spPr>
          <a:xfrm>
            <a:off x="7323583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4" name="object 2384"/>
          <p:cNvSpPr/>
          <p:nvPr/>
        </p:nvSpPr>
        <p:spPr>
          <a:xfrm>
            <a:off x="7335013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5" name="object 2385"/>
          <p:cNvSpPr/>
          <p:nvPr/>
        </p:nvSpPr>
        <p:spPr>
          <a:xfrm>
            <a:off x="7347877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6" name="object 2386"/>
          <p:cNvSpPr/>
          <p:nvPr/>
        </p:nvSpPr>
        <p:spPr>
          <a:xfrm>
            <a:off x="7359308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7" name="object 2387"/>
          <p:cNvSpPr/>
          <p:nvPr/>
        </p:nvSpPr>
        <p:spPr>
          <a:xfrm>
            <a:off x="7372173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8" name="object 2388"/>
          <p:cNvSpPr/>
          <p:nvPr/>
        </p:nvSpPr>
        <p:spPr>
          <a:xfrm>
            <a:off x="7383603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9" name="object 2389"/>
          <p:cNvSpPr/>
          <p:nvPr/>
        </p:nvSpPr>
        <p:spPr>
          <a:xfrm>
            <a:off x="7395076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0" name="object 2390"/>
          <p:cNvSpPr/>
          <p:nvPr/>
        </p:nvSpPr>
        <p:spPr>
          <a:xfrm>
            <a:off x="740794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1" name="object 2391"/>
          <p:cNvSpPr/>
          <p:nvPr/>
        </p:nvSpPr>
        <p:spPr>
          <a:xfrm>
            <a:off x="7419371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2" name="object 2392"/>
          <p:cNvSpPr/>
          <p:nvPr/>
        </p:nvSpPr>
        <p:spPr>
          <a:xfrm>
            <a:off x="7432236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3" name="object 2393"/>
          <p:cNvSpPr/>
          <p:nvPr/>
        </p:nvSpPr>
        <p:spPr>
          <a:xfrm>
            <a:off x="7443666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4" name="object 2394"/>
          <p:cNvSpPr/>
          <p:nvPr/>
        </p:nvSpPr>
        <p:spPr>
          <a:xfrm>
            <a:off x="7455111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5" name="object 2395"/>
          <p:cNvSpPr/>
          <p:nvPr/>
        </p:nvSpPr>
        <p:spPr>
          <a:xfrm>
            <a:off x="7468004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6" name="object 2396"/>
          <p:cNvSpPr/>
          <p:nvPr/>
        </p:nvSpPr>
        <p:spPr>
          <a:xfrm>
            <a:off x="7479434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7" name="object 2397"/>
          <p:cNvSpPr/>
          <p:nvPr/>
        </p:nvSpPr>
        <p:spPr>
          <a:xfrm>
            <a:off x="7492299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8" name="object 2398"/>
          <p:cNvSpPr/>
          <p:nvPr/>
        </p:nvSpPr>
        <p:spPr>
          <a:xfrm>
            <a:off x="7503729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9" name="object 2399"/>
          <p:cNvSpPr/>
          <p:nvPr/>
        </p:nvSpPr>
        <p:spPr>
          <a:xfrm>
            <a:off x="7515174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0" name="object 2400"/>
          <p:cNvSpPr/>
          <p:nvPr/>
        </p:nvSpPr>
        <p:spPr>
          <a:xfrm>
            <a:off x="7528038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1" name="object 2401"/>
          <p:cNvSpPr/>
          <p:nvPr/>
        </p:nvSpPr>
        <p:spPr>
          <a:xfrm>
            <a:off x="7539469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2" name="object 2402"/>
          <p:cNvSpPr/>
          <p:nvPr/>
        </p:nvSpPr>
        <p:spPr>
          <a:xfrm>
            <a:off x="7552363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3" name="object 2403"/>
          <p:cNvSpPr/>
          <p:nvPr/>
        </p:nvSpPr>
        <p:spPr>
          <a:xfrm>
            <a:off x="7563793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4" name="object 2404"/>
          <p:cNvSpPr/>
          <p:nvPr/>
        </p:nvSpPr>
        <p:spPr>
          <a:xfrm>
            <a:off x="7576657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5" name="object 2405"/>
          <p:cNvSpPr/>
          <p:nvPr/>
        </p:nvSpPr>
        <p:spPr>
          <a:xfrm>
            <a:off x="7588102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6" name="object 2406"/>
          <p:cNvSpPr/>
          <p:nvPr/>
        </p:nvSpPr>
        <p:spPr>
          <a:xfrm>
            <a:off x="7599533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7" name="object 2407"/>
          <p:cNvSpPr/>
          <p:nvPr/>
        </p:nvSpPr>
        <p:spPr>
          <a:xfrm>
            <a:off x="7612397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8" name="object 2408"/>
          <p:cNvSpPr/>
          <p:nvPr/>
        </p:nvSpPr>
        <p:spPr>
          <a:xfrm>
            <a:off x="7623856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9" name="object 2409"/>
          <p:cNvSpPr/>
          <p:nvPr/>
        </p:nvSpPr>
        <p:spPr>
          <a:xfrm>
            <a:off x="7636720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0" name="object 2410"/>
          <p:cNvSpPr/>
          <p:nvPr/>
        </p:nvSpPr>
        <p:spPr>
          <a:xfrm>
            <a:off x="7648165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1" name="object 2411"/>
          <p:cNvSpPr/>
          <p:nvPr/>
        </p:nvSpPr>
        <p:spPr>
          <a:xfrm>
            <a:off x="7659596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2" name="object 2412"/>
          <p:cNvSpPr/>
          <p:nvPr/>
        </p:nvSpPr>
        <p:spPr>
          <a:xfrm>
            <a:off x="7672460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3" name="object 2413"/>
          <p:cNvSpPr/>
          <p:nvPr/>
        </p:nvSpPr>
        <p:spPr>
          <a:xfrm>
            <a:off x="7683890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4" name="object 2414"/>
          <p:cNvSpPr/>
          <p:nvPr/>
        </p:nvSpPr>
        <p:spPr>
          <a:xfrm>
            <a:off x="7696784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5" name="object 2415"/>
          <p:cNvSpPr/>
          <p:nvPr/>
        </p:nvSpPr>
        <p:spPr>
          <a:xfrm>
            <a:off x="7708228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6" name="object 2416"/>
          <p:cNvSpPr/>
          <p:nvPr/>
        </p:nvSpPr>
        <p:spPr>
          <a:xfrm>
            <a:off x="7719659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7" name="object 2417"/>
          <p:cNvSpPr/>
          <p:nvPr/>
        </p:nvSpPr>
        <p:spPr>
          <a:xfrm>
            <a:off x="7732523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8" name="object 2418"/>
          <p:cNvSpPr/>
          <p:nvPr/>
        </p:nvSpPr>
        <p:spPr>
          <a:xfrm>
            <a:off x="7743954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9" name="object 2419"/>
          <p:cNvSpPr/>
          <p:nvPr/>
        </p:nvSpPr>
        <p:spPr>
          <a:xfrm>
            <a:off x="7756818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0" name="object 2420"/>
          <p:cNvSpPr/>
          <p:nvPr/>
        </p:nvSpPr>
        <p:spPr>
          <a:xfrm>
            <a:off x="7768291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1" name="object 2421"/>
          <p:cNvSpPr/>
          <p:nvPr/>
        </p:nvSpPr>
        <p:spPr>
          <a:xfrm>
            <a:off x="7781142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2" name="object 2422"/>
          <p:cNvSpPr/>
          <p:nvPr/>
        </p:nvSpPr>
        <p:spPr>
          <a:xfrm>
            <a:off x="7792587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3" name="object 2423"/>
          <p:cNvSpPr/>
          <p:nvPr/>
        </p:nvSpPr>
        <p:spPr>
          <a:xfrm>
            <a:off x="7804017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4" name="object 2424"/>
          <p:cNvSpPr/>
          <p:nvPr/>
        </p:nvSpPr>
        <p:spPr>
          <a:xfrm>
            <a:off x="781688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5" name="object 2425"/>
          <p:cNvSpPr/>
          <p:nvPr/>
        </p:nvSpPr>
        <p:spPr>
          <a:xfrm>
            <a:off x="7828312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6" name="object 2426"/>
          <p:cNvSpPr/>
          <p:nvPr/>
        </p:nvSpPr>
        <p:spPr>
          <a:xfrm>
            <a:off x="7841219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7" name="object 2427"/>
          <p:cNvSpPr/>
          <p:nvPr/>
        </p:nvSpPr>
        <p:spPr>
          <a:xfrm>
            <a:off x="7852650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8" name="object 2428"/>
          <p:cNvSpPr/>
          <p:nvPr/>
        </p:nvSpPr>
        <p:spPr>
          <a:xfrm>
            <a:off x="7864080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9" name="object 2429"/>
          <p:cNvSpPr/>
          <p:nvPr/>
        </p:nvSpPr>
        <p:spPr>
          <a:xfrm>
            <a:off x="7876944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0" name="object 2430"/>
          <p:cNvSpPr/>
          <p:nvPr/>
        </p:nvSpPr>
        <p:spPr>
          <a:xfrm>
            <a:off x="7888375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1" name="object 2431"/>
          <p:cNvSpPr/>
          <p:nvPr/>
        </p:nvSpPr>
        <p:spPr>
          <a:xfrm>
            <a:off x="7901240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2" name="object 2432"/>
          <p:cNvSpPr/>
          <p:nvPr/>
        </p:nvSpPr>
        <p:spPr>
          <a:xfrm>
            <a:off x="7912670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3" name="object 2433"/>
          <p:cNvSpPr/>
          <p:nvPr/>
        </p:nvSpPr>
        <p:spPr>
          <a:xfrm>
            <a:off x="7924143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4" name="object 2434"/>
          <p:cNvSpPr/>
          <p:nvPr/>
        </p:nvSpPr>
        <p:spPr>
          <a:xfrm>
            <a:off x="7937008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5" name="object 2435"/>
          <p:cNvSpPr/>
          <p:nvPr/>
        </p:nvSpPr>
        <p:spPr>
          <a:xfrm>
            <a:off x="7948438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6" name="object 2436"/>
          <p:cNvSpPr/>
          <p:nvPr/>
        </p:nvSpPr>
        <p:spPr>
          <a:xfrm>
            <a:off x="7961303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7" name="object 2437"/>
          <p:cNvSpPr/>
          <p:nvPr/>
        </p:nvSpPr>
        <p:spPr>
          <a:xfrm>
            <a:off x="7972733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8" name="object 2438"/>
          <p:cNvSpPr/>
          <p:nvPr/>
        </p:nvSpPr>
        <p:spPr>
          <a:xfrm>
            <a:off x="7984178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9" name="object 2439"/>
          <p:cNvSpPr/>
          <p:nvPr/>
        </p:nvSpPr>
        <p:spPr>
          <a:xfrm>
            <a:off x="799707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0" name="object 2440"/>
          <p:cNvSpPr/>
          <p:nvPr/>
        </p:nvSpPr>
        <p:spPr>
          <a:xfrm>
            <a:off x="8008501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1" name="object 2441"/>
          <p:cNvSpPr/>
          <p:nvPr/>
        </p:nvSpPr>
        <p:spPr>
          <a:xfrm>
            <a:off x="8021366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2" name="object 2442"/>
          <p:cNvSpPr/>
          <p:nvPr/>
        </p:nvSpPr>
        <p:spPr>
          <a:xfrm>
            <a:off x="8032796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3" name="object 2443"/>
          <p:cNvSpPr/>
          <p:nvPr/>
        </p:nvSpPr>
        <p:spPr>
          <a:xfrm>
            <a:off x="804566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4" name="object 2444"/>
          <p:cNvSpPr/>
          <p:nvPr/>
        </p:nvSpPr>
        <p:spPr>
          <a:xfrm>
            <a:off x="8057091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5" name="object 2445"/>
          <p:cNvSpPr/>
          <p:nvPr/>
        </p:nvSpPr>
        <p:spPr>
          <a:xfrm>
            <a:off x="8068564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6" name="object 2446"/>
          <p:cNvSpPr/>
          <p:nvPr/>
        </p:nvSpPr>
        <p:spPr>
          <a:xfrm>
            <a:off x="8081429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7" name="object 2447"/>
          <p:cNvSpPr/>
          <p:nvPr/>
        </p:nvSpPr>
        <p:spPr>
          <a:xfrm>
            <a:off x="8092860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8" name="object 2448"/>
          <p:cNvSpPr/>
          <p:nvPr/>
        </p:nvSpPr>
        <p:spPr>
          <a:xfrm>
            <a:off x="8105724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9" name="object 2449"/>
          <p:cNvSpPr/>
          <p:nvPr/>
        </p:nvSpPr>
        <p:spPr>
          <a:xfrm>
            <a:off x="8117169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0" name="object 2450"/>
          <p:cNvSpPr/>
          <p:nvPr/>
        </p:nvSpPr>
        <p:spPr>
          <a:xfrm>
            <a:off x="8128599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1" name="object 2451"/>
          <p:cNvSpPr/>
          <p:nvPr/>
        </p:nvSpPr>
        <p:spPr>
          <a:xfrm>
            <a:off x="8141492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2" name="object 2452"/>
          <p:cNvSpPr/>
          <p:nvPr/>
        </p:nvSpPr>
        <p:spPr>
          <a:xfrm>
            <a:off x="8152923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3" name="object 2453"/>
          <p:cNvSpPr/>
          <p:nvPr/>
        </p:nvSpPr>
        <p:spPr>
          <a:xfrm>
            <a:off x="8165787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4" name="object 2454"/>
          <p:cNvSpPr/>
          <p:nvPr/>
        </p:nvSpPr>
        <p:spPr>
          <a:xfrm>
            <a:off x="8177232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5" name="object 2455"/>
          <p:cNvSpPr/>
          <p:nvPr/>
        </p:nvSpPr>
        <p:spPr>
          <a:xfrm>
            <a:off x="8188662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6" name="object 2456"/>
          <p:cNvSpPr/>
          <p:nvPr/>
        </p:nvSpPr>
        <p:spPr>
          <a:xfrm>
            <a:off x="8201527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7" name="object 2457"/>
          <p:cNvSpPr/>
          <p:nvPr/>
        </p:nvSpPr>
        <p:spPr>
          <a:xfrm>
            <a:off x="8212957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8" name="object 2458"/>
          <p:cNvSpPr/>
          <p:nvPr/>
        </p:nvSpPr>
        <p:spPr>
          <a:xfrm>
            <a:off x="822585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9" name="object 2459"/>
          <p:cNvSpPr/>
          <p:nvPr/>
        </p:nvSpPr>
        <p:spPr>
          <a:xfrm>
            <a:off x="8237295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0" name="object 2460"/>
          <p:cNvSpPr/>
          <p:nvPr/>
        </p:nvSpPr>
        <p:spPr>
          <a:xfrm>
            <a:off x="8248725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1" name="object 2461"/>
          <p:cNvSpPr/>
          <p:nvPr/>
        </p:nvSpPr>
        <p:spPr>
          <a:xfrm>
            <a:off x="826159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2" name="object 2462"/>
          <p:cNvSpPr/>
          <p:nvPr/>
        </p:nvSpPr>
        <p:spPr>
          <a:xfrm>
            <a:off x="8273021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3" name="object 2463"/>
          <p:cNvSpPr/>
          <p:nvPr/>
        </p:nvSpPr>
        <p:spPr>
          <a:xfrm>
            <a:off x="8285885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4" name="object 2464"/>
          <p:cNvSpPr/>
          <p:nvPr/>
        </p:nvSpPr>
        <p:spPr>
          <a:xfrm>
            <a:off x="8297359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5" name="object 2465"/>
          <p:cNvSpPr/>
          <p:nvPr/>
        </p:nvSpPr>
        <p:spPr>
          <a:xfrm>
            <a:off x="8310209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6" name="object 2466"/>
          <p:cNvSpPr/>
          <p:nvPr/>
        </p:nvSpPr>
        <p:spPr>
          <a:xfrm>
            <a:off x="8321654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7" name="object 2467"/>
          <p:cNvSpPr/>
          <p:nvPr/>
        </p:nvSpPr>
        <p:spPr>
          <a:xfrm>
            <a:off x="8333084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8" name="object 2468"/>
          <p:cNvSpPr/>
          <p:nvPr/>
        </p:nvSpPr>
        <p:spPr>
          <a:xfrm>
            <a:off x="8345948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9" name="object 2469"/>
          <p:cNvSpPr/>
          <p:nvPr/>
        </p:nvSpPr>
        <p:spPr>
          <a:xfrm>
            <a:off x="8357379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0" name="object 2470"/>
          <p:cNvSpPr/>
          <p:nvPr/>
        </p:nvSpPr>
        <p:spPr>
          <a:xfrm>
            <a:off x="8370286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1" name="object 2471"/>
          <p:cNvSpPr/>
          <p:nvPr/>
        </p:nvSpPr>
        <p:spPr>
          <a:xfrm>
            <a:off x="8381717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2" name="object 2472"/>
          <p:cNvSpPr/>
          <p:nvPr/>
        </p:nvSpPr>
        <p:spPr>
          <a:xfrm>
            <a:off x="8393147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3" name="object 2473"/>
          <p:cNvSpPr/>
          <p:nvPr/>
        </p:nvSpPr>
        <p:spPr>
          <a:xfrm>
            <a:off x="8406012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4" name="object 2474"/>
          <p:cNvSpPr/>
          <p:nvPr/>
        </p:nvSpPr>
        <p:spPr>
          <a:xfrm>
            <a:off x="8417442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5" name="object 2475"/>
          <p:cNvSpPr/>
          <p:nvPr/>
        </p:nvSpPr>
        <p:spPr>
          <a:xfrm>
            <a:off x="8430307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6" name="object 2476"/>
          <p:cNvSpPr/>
          <p:nvPr/>
        </p:nvSpPr>
        <p:spPr>
          <a:xfrm>
            <a:off x="8441780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7" name="object 2477"/>
          <p:cNvSpPr/>
          <p:nvPr/>
        </p:nvSpPr>
        <p:spPr>
          <a:xfrm>
            <a:off x="8453211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8" name="object 2478"/>
          <p:cNvSpPr/>
          <p:nvPr/>
        </p:nvSpPr>
        <p:spPr>
          <a:xfrm>
            <a:off x="8466075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9" name="object 2479"/>
          <p:cNvSpPr/>
          <p:nvPr/>
        </p:nvSpPr>
        <p:spPr>
          <a:xfrm>
            <a:off x="8477505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0" name="object 2480"/>
          <p:cNvSpPr/>
          <p:nvPr/>
        </p:nvSpPr>
        <p:spPr>
          <a:xfrm>
            <a:off x="8490370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1" name="object 2481"/>
          <p:cNvSpPr/>
          <p:nvPr/>
        </p:nvSpPr>
        <p:spPr>
          <a:xfrm>
            <a:off x="8501800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2" name="object 2482"/>
          <p:cNvSpPr/>
          <p:nvPr/>
        </p:nvSpPr>
        <p:spPr>
          <a:xfrm>
            <a:off x="8514708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3" name="object 2483"/>
          <p:cNvSpPr/>
          <p:nvPr/>
        </p:nvSpPr>
        <p:spPr>
          <a:xfrm>
            <a:off x="8526138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4" name="object 2484"/>
          <p:cNvSpPr/>
          <p:nvPr/>
        </p:nvSpPr>
        <p:spPr>
          <a:xfrm>
            <a:off x="8537568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5" name="object 2485"/>
          <p:cNvSpPr/>
          <p:nvPr/>
        </p:nvSpPr>
        <p:spPr>
          <a:xfrm>
            <a:off x="8550433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6" name="object 2486"/>
          <p:cNvSpPr/>
          <p:nvPr/>
        </p:nvSpPr>
        <p:spPr>
          <a:xfrm>
            <a:off x="8561864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7" name="object 2487"/>
          <p:cNvSpPr/>
          <p:nvPr/>
        </p:nvSpPr>
        <p:spPr>
          <a:xfrm>
            <a:off x="8574728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8" name="object 2488"/>
          <p:cNvSpPr/>
          <p:nvPr/>
        </p:nvSpPr>
        <p:spPr>
          <a:xfrm>
            <a:off x="8586158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9" name="object 2489"/>
          <p:cNvSpPr/>
          <p:nvPr/>
        </p:nvSpPr>
        <p:spPr>
          <a:xfrm>
            <a:off x="8597632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0" name="object 2490"/>
          <p:cNvSpPr/>
          <p:nvPr/>
        </p:nvSpPr>
        <p:spPr>
          <a:xfrm>
            <a:off x="8610496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1" name="object 2491"/>
          <p:cNvSpPr/>
          <p:nvPr/>
        </p:nvSpPr>
        <p:spPr>
          <a:xfrm>
            <a:off x="8621927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2" name="object 2492"/>
          <p:cNvSpPr/>
          <p:nvPr/>
        </p:nvSpPr>
        <p:spPr>
          <a:xfrm>
            <a:off x="863479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3" name="object 2493"/>
          <p:cNvSpPr/>
          <p:nvPr/>
        </p:nvSpPr>
        <p:spPr>
          <a:xfrm>
            <a:off x="864622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4" name="object 2494"/>
          <p:cNvSpPr/>
          <p:nvPr/>
        </p:nvSpPr>
        <p:spPr>
          <a:xfrm>
            <a:off x="8657666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5" name="object 2495"/>
          <p:cNvSpPr/>
          <p:nvPr/>
        </p:nvSpPr>
        <p:spPr>
          <a:xfrm>
            <a:off x="8670559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6" name="object 2496"/>
          <p:cNvSpPr/>
          <p:nvPr/>
        </p:nvSpPr>
        <p:spPr>
          <a:xfrm>
            <a:off x="8681990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7" name="object 2497"/>
          <p:cNvSpPr/>
          <p:nvPr/>
        </p:nvSpPr>
        <p:spPr>
          <a:xfrm>
            <a:off x="8694854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8" name="object 2498"/>
          <p:cNvSpPr/>
          <p:nvPr/>
        </p:nvSpPr>
        <p:spPr>
          <a:xfrm>
            <a:off x="8706299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9" name="object 2499"/>
          <p:cNvSpPr/>
          <p:nvPr/>
        </p:nvSpPr>
        <p:spPr>
          <a:xfrm>
            <a:off x="8717729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0" name="object 2500"/>
          <p:cNvSpPr/>
          <p:nvPr/>
        </p:nvSpPr>
        <p:spPr>
          <a:xfrm>
            <a:off x="8730594" y="40096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1" name="object 2501"/>
          <p:cNvSpPr/>
          <p:nvPr/>
        </p:nvSpPr>
        <p:spPr>
          <a:xfrm>
            <a:off x="8742053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2" name="object 2502"/>
          <p:cNvSpPr/>
          <p:nvPr/>
        </p:nvSpPr>
        <p:spPr>
          <a:xfrm>
            <a:off x="8754918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3" name="object 2503"/>
          <p:cNvSpPr/>
          <p:nvPr/>
        </p:nvSpPr>
        <p:spPr>
          <a:xfrm>
            <a:off x="8766362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4" name="object 2504"/>
          <p:cNvSpPr/>
          <p:nvPr/>
        </p:nvSpPr>
        <p:spPr>
          <a:xfrm>
            <a:off x="8779212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5" name="object 2505"/>
          <p:cNvSpPr/>
          <p:nvPr/>
        </p:nvSpPr>
        <p:spPr>
          <a:xfrm>
            <a:off x="8790658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6" name="object 2506"/>
          <p:cNvSpPr/>
          <p:nvPr/>
        </p:nvSpPr>
        <p:spPr>
          <a:xfrm>
            <a:off x="8802088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7" name="object 2507"/>
          <p:cNvSpPr/>
          <p:nvPr/>
        </p:nvSpPr>
        <p:spPr>
          <a:xfrm>
            <a:off x="881498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8" name="object 2508"/>
          <p:cNvSpPr/>
          <p:nvPr/>
        </p:nvSpPr>
        <p:spPr>
          <a:xfrm>
            <a:off x="8826426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9" name="object 2509"/>
          <p:cNvSpPr/>
          <p:nvPr/>
        </p:nvSpPr>
        <p:spPr>
          <a:xfrm>
            <a:off x="8839275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0" name="object 2510"/>
          <p:cNvSpPr/>
          <p:nvPr/>
        </p:nvSpPr>
        <p:spPr>
          <a:xfrm>
            <a:off x="8850721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1" name="object 2511"/>
          <p:cNvSpPr/>
          <p:nvPr/>
        </p:nvSpPr>
        <p:spPr>
          <a:xfrm>
            <a:off x="8862151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2" name="object 2512"/>
          <p:cNvSpPr/>
          <p:nvPr/>
        </p:nvSpPr>
        <p:spPr>
          <a:xfrm>
            <a:off x="8875015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3" name="object 2513"/>
          <p:cNvSpPr/>
          <p:nvPr/>
        </p:nvSpPr>
        <p:spPr>
          <a:xfrm>
            <a:off x="8886445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4" name="object 2514"/>
          <p:cNvSpPr/>
          <p:nvPr/>
        </p:nvSpPr>
        <p:spPr>
          <a:xfrm>
            <a:off x="8899339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5" name="object 2515"/>
          <p:cNvSpPr/>
          <p:nvPr/>
        </p:nvSpPr>
        <p:spPr>
          <a:xfrm>
            <a:off x="8910784" y="40096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6" name="object 2516"/>
          <p:cNvSpPr/>
          <p:nvPr/>
        </p:nvSpPr>
        <p:spPr>
          <a:xfrm>
            <a:off x="8922214" y="40096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7" name="object 2517"/>
          <p:cNvSpPr/>
          <p:nvPr/>
        </p:nvSpPr>
        <p:spPr>
          <a:xfrm>
            <a:off x="8935079" y="400968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8" name="object 2518"/>
          <p:cNvSpPr/>
          <p:nvPr/>
        </p:nvSpPr>
        <p:spPr>
          <a:xfrm>
            <a:off x="6800224" y="402272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9" name="object 2519"/>
          <p:cNvSpPr/>
          <p:nvPr/>
        </p:nvSpPr>
        <p:spPr>
          <a:xfrm>
            <a:off x="6805946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0" name="object 2520"/>
          <p:cNvSpPr/>
          <p:nvPr/>
        </p:nvSpPr>
        <p:spPr>
          <a:xfrm>
            <a:off x="6818810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1" name="object 2521"/>
          <p:cNvSpPr/>
          <p:nvPr/>
        </p:nvSpPr>
        <p:spPr>
          <a:xfrm>
            <a:off x="6830241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2" name="object 2522"/>
          <p:cNvSpPr/>
          <p:nvPr/>
        </p:nvSpPr>
        <p:spPr>
          <a:xfrm>
            <a:off x="6843106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3" name="object 2523"/>
          <p:cNvSpPr/>
          <p:nvPr/>
        </p:nvSpPr>
        <p:spPr>
          <a:xfrm>
            <a:off x="6854536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4" name="object 2524"/>
          <p:cNvSpPr/>
          <p:nvPr/>
        </p:nvSpPr>
        <p:spPr>
          <a:xfrm>
            <a:off x="6865980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5" name="object 2525"/>
          <p:cNvSpPr/>
          <p:nvPr/>
        </p:nvSpPr>
        <p:spPr>
          <a:xfrm>
            <a:off x="6878873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6" name="object 2526"/>
          <p:cNvSpPr/>
          <p:nvPr/>
        </p:nvSpPr>
        <p:spPr>
          <a:xfrm>
            <a:off x="6890305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7" name="object 2527"/>
          <p:cNvSpPr/>
          <p:nvPr/>
        </p:nvSpPr>
        <p:spPr>
          <a:xfrm>
            <a:off x="6903169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8" name="object 2528"/>
          <p:cNvSpPr/>
          <p:nvPr/>
        </p:nvSpPr>
        <p:spPr>
          <a:xfrm>
            <a:off x="6914599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9" name="object 2529"/>
          <p:cNvSpPr/>
          <p:nvPr/>
        </p:nvSpPr>
        <p:spPr>
          <a:xfrm>
            <a:off x="6926043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0" name="object 2530"/>
          <p:cNvSpPr/>
          <p:nvPr/>
        </p:nvSpPr>
        <p:spPr>
          <a:xfrm>
            <a:off x="6938894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1" name="object 2531"/>
          <p:cNvSpPr/>
          <p:nvPr/>
        </p:nvSpPr>
        <p:spPr>
          <a:xfrm>
            <a:off x="6950368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2" name="object 2532"/>
          <p:cNvSpPr/>
          <p:nvPr/>
        </p:nvSpPr>
        <p:spPr>
          <a:xfrm>
            <a:off x="6963232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3" name="object 2533"/>
          <p:cNvSpPr/>
          <p:nvPr/>
        </p:nvSpPr>
        <p:spPr>
          <a:xfrm>
            <a:off x="6974662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4" name="object 2534"/>
          <p:cNvSpPr/>
          <p:nvPr/>
        </p:nvSpPr>
        <p:spPr>
          <a:xfrm>
            <a:off x="6986107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5" name="object 2535"/>
          <p:cNvSpPr/>
          <p:nvPr/>
        </p:nvSpPr>
        <p:spPr>
          <a:xfrm>
            <a:off x="6998972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6" name="object 2536"/>
          <p:cNvSpPr/>
          <p:nvPr/>
        </p:nvSpPr>
        <p:spPr>
          <a:xfrm>
            <a:off x="7010402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7" name="object 2537"/>
          <p:cNvSpPr/>
          <p:nvPr/>
        </p:nvSpPr>
        <p:spPr>
          <a:xfrm>
            <a:off x="7023295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8" name="object 2538"/>
          <p:cNvSpPr/>
          <p:nvPr/>
        </p:nvSpPr>
        <p:spPr>
          <a:xfrm>
            <a:off x="7034726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9" name="object 2539"/>
          <p:cNvSpPr/>
          <p:nvPr/>
        </p:nvSpPr>
        <p:spPr>
          <a:xfrm>
            <a:off x="7047590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0" name="object 2540"/>
          <p:cNvSpPr/>
          <p:nvPr/>
        </p:nvSpPr>
        <p:spPr>
          <a:xfrm>
            <a:off x="7059035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1" name="object 2541"/>
          <p:cNvSpPr/>
          <p:nvPr/>
        </p:nvSpPr>
        <p:spPr>
          <a:xfrm>
            <a:off x="7070465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2" name="object 2542"/>
          <p:cNvSpPr/>
          <p:nvPr/>
        </p:nvSpPr>
        <p:spPr>
          <a:xfrm>
            <a:off x="7083330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3" name="object 2543"/>
          <p:cNvSpPr/>
          <p:nvPr/>
        </p:nvSpPr>
        <p:spPr>
          <a:xfrm>
            <a:off x="7094789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4" name="object 2544"/>
          <p:cNvSpPr/>
          <p:nvPr/>
        </p:nvSpPr>
        <p:spPr>
          <a:xfrm>
            <a:off x="7107653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5" name="object 2545"/>
          <p:cNvSpPr/>
          <p:nvPr/>
        </p:nvSpPr>
        <p:spPr>
          <a:xfrm>
            <a:off x="7119098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6" name="object 2546"/>
          <p:cNvSpPr/>
          <p:nvPr/>
        </p:nvSpPr>
        <p:spPr>
          <a:xfrm>
            <a:off x="7130529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7" name="object 2547"/>
          <p:cNvSpPr/>
          <p:nvPr/>
        </p:nvSpPr>
        <p:spPr>
          <a:xfrm>
            <a:off x="7143393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8" name="object 2548"/>
          <p:cNvSpPr/>
          <p:nvPr/>
        </p:nvSpPr>
        <p:spPr>
          <a:xfrm>
            <a:off x="7154823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9" name="object 2549"/>
          <p:cNvSpPr/>
          <p:nvPr/>
        </p:nvSpPr>
        <p:spPr>
          <a:xfrm>
            <a:off x="7167716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0" name="object 2550"/>
          <p:cNvSpPr/>
          <p:nvPr/>
        </p:nvSpPr>
        <p:spPr>
          <a:xfrm>
            <a:off x="717916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1" name="object 2551"/>
          <p:cNvSpPr/>
          <p:nvPr/>
        </p:nvSpPr>
        <p:spPr>
          <a:xfrm>
            <a:off x="7190592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2" name="object 2552"/>
          <p:cNvSpPr/>
          <p:nvPr/>
        </p:nvSpPr>
        <p:spPr>
          <a:xfrm>
            <a:off x="7203456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3" name="object 2553"/>
          <p:cNvSpPr/>
          <p:nvPr/>
        </p:nvSpPr>
        <p:spPr>
          <a:xfrm>
            <a:off x="7214886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4" name="object 2554"/>
          <p:cNvSpPr/>
          <p:nvPr/>
        </p:nvSpPr>
        <p:spPr>
          <a:xfrm>
            <a:off x="722775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5" name="object 2555"/>
          <p:cNvSpPr/>
          <p:nvPr/>
        </p:nvSpPr>
        <p:spPr>
          <a:xfrm>
            <a:off x="7239182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6" name="object 2556"/>
          <p:cNvSpPr/>
          <p:nvPr/>
        </p:nvSpPr>
        <p:spPr>
          <a:xfrm>
            <a:off x="7250655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7" name="object 2557"/>
          <p:cNvSpPr/>
          <p:nvPr/>
        </p:nvSpPr>
        <p:spPr>
          <a:xfrm>
            <a:off x="7263520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8" name="object 2558"/>
          <p:cNvSpPr/>
          <p:nvPr/>
        </p:nvSpPr>
        <p:spPr>
          <a:xfrm>
            <a:off x="7274950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9" name="object 2559"/>
          <p:cNvSpPr/>
          <p:nvPr/>
        </p:nvSpPr>
        <p:spPr>
          <a:xfrm>
            <a:off x="7287814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0" name="object 2560"/>
          <p:cNvSpPr/>
          <p:nvPr/>
        </p:nvSpPr>
        <p:spPr>
          <a:xfrm>
            <a:off x="7299245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1" name="object 2561"/>
          <p:cNvSpPr/>
          <p:nvPr/>
        </p:nvSpPr>
        <p:spPr>
          <a:xfrm>
            <a:off x="7312109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2" name="object 2562"/>
          <p:cNvSpPr/>
          <p:nvPr/>
        </p:nvSpPr>
        <p:spPr>
          <a:xfrm>
            <a:off x="7323583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3" name="object 2563"/>
          <p:cNvSpPr/>
          <p:nvPr/>
        </p:nvSpPr>
        <p:spPr>
          <a:xfrm>
            <a:off x="7335013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4" name="object 2564"/>
          <p:cNvSpPr/>
          <p:nvPr/>
        </p:nvSpPr>
        <p:spPr>
          <a:xfrm>
            <a:off x="7347877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5" name="object 2565"/>
          <p:cNvSpPr/>
          <p:nvPr/>
        </p:nvSpPr>
        <p:spPr>
          <a:xfrm>
            <a:off x="7359308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6" name="object 2566"/>
          <p:cNvSpPr/>
          <p:nvPr/>
        </p:nvSpPr>
        <p:spPr>
          <a:xfrm>
            <a:off x="7372173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7" name="object 2567"/>
          <p:cNvSpPr/>
          <p:nvPr/>
        </p:nvSpPr>
        <p:spPr>
          <a:xfrm>
            <a:off x="7383603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8" name="object 2568"/>
          <p:cNvSpPr/>
          <p:nvPr/>
        </p:nvSpPr>
        <p:spPr>
          <a:xfrm>
            <a:off x="7395076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9" name="object 2569"/>
          <p:cNvSpPr/>
          <p:nvPr/>
        </p:nvSpPr>
        <p:spPr>
          <a:xfrm>
            <a:off x="740794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0" name="object 2570"/>
          <p:cNvSpPr/>
          <p:nvPr/>
        </p:nvSpPr>
        <p:spPr>
          <a:xfrm>
            <a:off x="7419371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1" name="object 2571"/>
          <p:cNvSpPr/>
          <p:nvPr/>
        </p:nvSpPr>
        <p:spPr>
          <a:xfrm>
            <a:off x="7432236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2" name="object 2572"/>
          <p:cNvSpPr/>
          <p:nvPr/>
        </p:nvSpPr>
        <p:spPr>
          <a:xfrm>
            <a:off x="7443666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3" name="object 2573"/>
          <p:cNvSpPr/>
          <p:nvPr/>
        </p:nvSpPr>
        <p:spPr>
          <a:xfrm>
            <a:off x="7455111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4" name="object 2574"/>
          <p:cNvSpPr/>
          <p:nvPr/>
        </p:nvSpPr>
        <p:spPr>
          <a:xfrm>
            <a:off x="7468004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5" name="object 2575"/>
          <p:cNvSpPr/>
          <p:nvPr/>
        </p:nvSpPr>
        <p:spPr>
          <a:xfrm>
            <a:off x="7479434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6" name="object 2576"/>
          <p:cNvSpPr/>
          <p:nvPr/>
        </p:nvSpPr>
        <p:spPr>
          <a:xfrm>
            <a:off x="7492299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7" name="object 2577"/>
          <p:cNvSpPr/>
          <p:nvPr/>
        </p:nvSpPr>
        <p:spPr>
          <a:xfrm>
            <a:off x="7503729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8" name="object 2578"/>
          <p:cNvSpPr/>
          <p:nvPr/>
        </p:nvSpPr>
        <p:spPr>
          <a:xfrm>
            <a:off x="7515174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9" name="object 2579"/>
          <p:cNvSpPr/>
          <p:nvPr/>
        </p:nvSpPr>
        <p:spPr>
          <a:xfrm>
            <a:off x="7528038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0" name="object 2580"/>
          <p:cNvSpPr/>
          <p:nvPr/>
        </p:nvSpPr>
        <p:spPr>
          <a:xfrm>
            <a:off x="7539469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1" name="object 2581"/>
          <p:cNvSpPr/>
          <p:nvPr/>
        </p:nvSpPr>
        <p:spPr>
          <a:xfrm>
            <a:off x="7552363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2" name="object 2582"/>
          <p:cNvSpPr/>
          <p:nvPr/>
        </p:nvSpPr>
        <p:spPr>
          <a:xfrm>
            <a:off x="7563793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3" name="object 2583"/>
          <p:cNvSpPr/>
          <p:nvPr/>
        </p:nvSpPr>
        <p:spPr>
          <a:xfrm>
            <a:off x="7576657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4" name="object 2584"/>
          <p:cNvSpPr/>
          <p:nvPr/>
        </p:nvSpPr>
        <p:spPr>
          <a:xfrm>
            <a:off x="7588102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5" name="object 2585"/>
          <p:cNvSpPr/>
          <p:nvPr/>
        </p:nvSpPr>
        <p:spPr>
          <a:xfrm>
            <a:off x="7599533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6" name="object 2586"/>
          <p:cNvSpPr/>
          <p:nvPr/>
        </p:nvSpPr>
        <p:spPr>
          <a:xfrm>
            <a:off x="7612397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7" name="object 2587"/>
          <p:cNvSpPr/>
          <p:nvPr/>
        </p:nvSpPr>
        <p:spPr>
          <a:xfrm>
            <a:off x="7623856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8" name="object 2588"/>
          <p:cNvSpPr/>
          <p:nvPr/>
        </p:nvSpPr>
        <p:spPr>
          <a:xfrm>
            <a:off x="7636720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9" name="object 2589"/>
          <p:cNvSpPr/>
          <p:nvPr/>
        </p:nvSpPr>
        <p:spPr>
          <a:xfrm>
            <a:off x="7648165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0" name="object 2590"/>
          <p:cNvSpPr/>
          <p:nvPr/>
        </p:nvSpPr>
        <p:spPr>
          <a:xfrm>
            <a:off x="7659596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1" name="object 2591"/>
          <p:cNvSpPr/>
          <p:nvPr/>
        </p:nvSpPr>
        <p:spPr>
          <a:xfrm>
            <a:off x="7672460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2" name="object 2592"/>
          <p:cNvSpPr/>
          <p:nvPr/>
        </p:nvSpPr>
        <p:spPr>
          <a:xfrm>
            <a:off x="7683890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3" name="object 2593"/>
          <p:cNvSpPr/>
          <p:nvPr/>
        </p:nvSpPr>
        <p:spPr>
          <a:xfrm>
            <a:off x="7696784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4" name="object 2594"/>
          <p:cNvSpPr/>
          <p:nvPr/>
        </p:nvSpPr>
        <p:spPr>
          <a:xfrm>
            <a:off x="7708228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5" name="object 2595"/>
          <p:cNvSpPr/>
          <p:nvPr/>
        </p:nvSpPr>
        <p:spPr>
          <a:xfrm>
            <a:off x="7719659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6" name="object 2596"/>
          <p:cNvSpPr/>
          <p:nvPr/>
        </p:nvSpPr>
        <p:spPr>
          <a:xfrm>
            <a:off x="7732523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7" name="object 2597"/>
          <p:cNvSpPr/>
          <p:nvPr/>
        </p:nvSpPr>
        <p:spPr>
          <a:xfrm>
            <a:off x="7743954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8" name="object 2598"/>
          <p:cNvSpPr/>
          <p:nvPr/>
        </p:nvSpPr>
        <p:spPr>
          <a:xfrm>
            <a:off x="7756818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9" name="object 2599"/>
          <p:cNvSpPr/>
          <p:nvPr/>
        </p:nvSpPr>
        <p:spPr>
          <a:xfrm>
            <a:off x="7768291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0" name="object 2600"/>
          <p:cNvSpPr/>
          <p:nvPr/>
        </p:nvSpPr>
        <p:spPr>
          <a:xfrm>
            <a:off x="7781142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1" name="object 2601"/>
          <p:cNvSpPr/>
          <p:nvPr/>
        </p:nvSpPr>
        <p:spPr>
          <a:xfrm>
            <a:off x="7792587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2" name="object 2602"/>
          <p:cNvSpPr/>
          <p:nvPr/>
        </p:nvSpPr>
        <p:spPr>
          <a:xfrm>
            <a:off x="7804017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3" name="object 2603"/>
          <p:cNvSpPr/>
          <p:nvPr/>
        </p:nvSpPr>
        <p:spPr>
          <a:xfrm>
            <a:off x="781688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4" name="object 2604"/>
          <p:cNvSpPr/>
          <p:nvPr/>
        </p:nvSpPr>
        <p:spPr>
          <a:xfrm>
            <a:off x="7828312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5" name="object 2605"/>
          <p:cNvSpPr/>
          <p:nvPr/>
        </p:nvSpPr>
        <p:spPr>
          <a:xfrm>
            <a:off x="7841219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6" name="object 2606"/>
          <p:cNvSpPr/>
          <p:nvPr/>
        </p:nvSpPr>
        <p:spPr>
          <a:xfrm>
            <a:off x="7852650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7" name="object 2607"/>
          <p:cNvSpPr/>
          <p:nvPr/>
        </p:nvSpPr>
        <p:spPr>
          <a:xfrm>
            <a:off x="7864080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8" name="object 2608"/>
          <p:cNvSpPr/>
          <p:nvPr/>
        </p:nvSpPr>
        <p:spPr>
          <a:xfrm>
            <a:off x="7876944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9" name="object 2609"/>
          <p:cNvSpPr/>
          <p:nvPr/>
        </p:nvSpPr>
        <p:spPr>
          <a:xfrm>
            <a:off x="7888375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0" name="object 2610"/>
          <p:cNvSpPr/>
          <p:nvPr/>
        </p:nvSpPr>
        <p:spPr>
          <a:xfrm>
            <a:off x="7901240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1" name="object 2611"/>
          <p:cNvSpPr/>
          <p:nvPr/>
        </p:nvSpPr>
        <p:spPr>
          <a:xfrm>
            <a:off x="7912670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2" name="object 2612"/>
          <p:cNvSpPr/>
          <p:nvPr/>
        </p:nvSpPr>
        <p:spPr>
          <a:xfrm>
            <a:off x="7924143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3" name="object 2613"/>
          <p:cNvSpPr/>
          <p:nvPr/>
        </p:nvSpPr>
        <p:spPr>
          <a:xfrm>
            <a:off x="7937008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4" name="object 2614"/>
          <p:cNvSpPr/>
          <p:nvPr/>
        </p:nvSpPr>
        <p:spPr>
          <a:xfrm>
            <a:off x="7948438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5" name="object 2615"/>
          <p:cNvSpPr/>
          <p:nvPr/>
        </p:nvSpPr>
        <p:spPr>
          <a:xfrm>
            <a:off x="7961303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6" name="object 2616"/>
          <p:cNvSpPr/>
          <p:nvPr/>
        </p:nvSpPr>
        <p:spPr>
          <a:xfrm>
            <a:off x="7972733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7" name="object 2617"/>
          <p:cNvSpPr/>
          <p:nvPr/>
        </p:nvSpPr>
        <p:spPr>
          <a:xfrm>
            <a:off x="7984178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8" name="object 2618"/>
          <p:cNvSpPr/>
          <p:nvPr/>
        </p:nvSpPr>
        <p:spPr>
          <a:xfrm>
            <a:off x="799707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9" name="object 2619"/>
          <p:cNvSpPr/>
          <p:nvPr/>
        </p:nvSpPr>
        <p:spPr>
          <a:xfrm>
            <a:off x="8008501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0" name="object 2620"/>
          <p:cNvSpPr/>
          <p:nvPr/>
        </p:nvSpPr>
        <p:spPr>
          <a:xfrm>
            <a:off x="8021366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1" name="object 2621"/>
          <p:cNvSpPr/>
          <p:nvPr/>
        </p:nvSpPr>
        <p:spPr>
          <a:xfrm>
            <a:off x="8032796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2" name="object 2622"/>
          <p:cNvSpPr/>
          <p:nvPr/>
        </p:nvSpPr>
        <p:spPr>
          <a:xfrm>
            <a:off x="804566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3" name="object 2623"/>
          <p:cNvSpPr/>
          <p:nvPr/>
        </p:nvSpPr>
        <p:spPr>
          <a:xfrm>
            <a:off x="8057091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4" name="object 2624"/>
          <p:cNvSpPr/>
          <p:nvPr/>
        </p:nvSpPr>
        <p:spPr>
          <a:xfrm>
            <a:off x="8068564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5" name="object 2625"/>
          <p:cNvSpPr/>
          <p:nvPr/>
        </p:nvSpPr>
        <p:spPr>
          <a:xfrm>
            <a:off x="8081429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6" name="object 2626"/>
          <p:cNvSpPr/>
          <p:nvPr/>
        </p:nvSpPr>
        <p:spPr>
          <a:xfrm>
            <a:off x="8092860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7" name="object 2627"/>
          <p:cNvSpPr/>
          <p:nvPr/>
        </p:nvSpPr>
        <p:spPr>
          <a:xfrm>
            <a:off x="8105724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8" name="object 2628"/>
          <p:cNvSpPr/>
          <p:nvPr/>
        </p:nvSpPr>
        <p:spPr>
          <a:xfrm>
            <a:off x="8117169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9" name="object 2629"/>
          <p:cNvSpPr/>
          <p:nvPr/>
        </p:nvSpPr>
        <p:spPr>
          <a:xfrm>
            <a:off x="8128599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0" name="object 2630"/>
          <p:cNvSpPr/>
          <p:nvPr/>
        </p:nvSpPr>
        <p:spPr>
          <a:xfrm>
            <a:off x="8141492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1" name="object 2631"/>
          <p:cNvSpPr/>
          <p:nvPr/>
        </p:nvSpPr>
        <p:spPr>
          <a:xfrm>
            <a:off x="8152923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2" name="object 2632"/>
          <p:cNvSpPr/>
          <p:nvPr/>
        </p:nvSpPr>
        <p:spPr>
          <a:xfrm>
            <a:off x="8165787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3" name="object 2633"/>
          <p:cNvSpPr/>
          <p:nvPr/>
        </p:nvSpPr>
        <p:spPr>
          <a:xfrm>
            <a:off x="8177232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4" name="object 2634"/>
          <p:cNvSpPr/>
          <p:nvPr/>
        </p:nvSpPr>
        <p:spPr>
          <a:xfrm>
            <a:off x="8188662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5" name="object 2635"/>
          <p:cNvSpPr/>
          <p:nvPr/>
        </p:nvSpPr>
        <p:spPr>
          <a:xfrm>
            <a:off x="8201527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6" name="object 2636"/>
          <p:cNvSpPr/>
          <p:nvPr/>
        </p:nvSpPr>
        <p:spPr>
          <a:xfrm>
            <a:off x="8212957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7" name="object 2637"/>
          <p:cNvSpPr/>
          <p:nvPr/>
        </p:nvSpPr>
        <p:spPr>
          <a:xfrm>
            <a:off x="822585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8" name="object 2638"/>
          <p:cNvSpPr/>
          <p:nvPr/>
        </p:nvSpPr>
        <p:spPr>
          <a:xfrm>
            <a:off x="8237295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9" name="object 2639"/>
          <p:cNvSpPr/>
          <p:nvPr/>
        </p:nvSpPr>
        <p:spPr>
          <a:xfrm>
            <a:off x="8248725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0" name="object 2640"/>
          <p:cNvSpPr/>
          <p:nvPr/>
        </p:nvSpPr>
        <p:spPr>
          <a:xfrm>
            <a:off x="826159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1" name="object 2641"/>
          <p:cNvSpPr/>
          <p:nvPr/>
        </p:nvSpPr>
        <p:spPr>
          <a:xfrm>
            <a:off x="8273021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2" name="object 2642"/>
          <p:cNvSpPr/>
          <p:nvPr/>
        </p:nvSpPr>
        <p:spPr>
          <a:xfrm>
            <a:off x="8285885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3" name="object 2643"/>
          <p:cNvSpPr/>
          <p:nvPr/>
        </p:nvSpPr>
        <p:spPr>
          <a:xfrm>
            <a:off x="8297359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4" name="object 2644"/>
          <p:cNvSpPr/>
          <p:nvPr/>
        </p:nvSpPr>
        <p:spPr>
          <a:xfrm>
            <a:off x="8310209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5" name="object 2645"/>
          <p:cNvSpPr/>
          <p:nvPr/>
        </p:nvSpPr>
        <p:spPr>
          <a:xfrm>
            <a:off x="8321654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6" name="object 2646"/>
          <p:cNvSpPr/>
          <p:nvPr/>
        </p:nvSpPr>
        <p:spPr>
          <a:xfrm>
            <a:off x="8333084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7" name="object 2647"/>
          <p:cNvSpPr/>
          <p:nvPr/>
        </p:nvSpPr>
        <p:spPr>
          <a:xfrm>
            <a:off x="8345948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8" name="object 2648"/>
          <p:cNvSpPr/>
          <p:nvPr/>
        </p:nvSpPr>
        <p:spPr>
          <a:xfrm>
            <a:off x="8357379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9" name="object 2649"/>
          <p:cNvSpPr/>
          <p:nvPr/>
        </p:nvSpPr>
        <p:spPr>
          <a:xfrm>
            <a:off x="8370286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0" name="object 2650"/>
          <p:cNvSpPr/>
          <p:nvPr/>
        </p:nvSpPr>
        <p:spPr>
          <a:xfrm>
            <a:off x="8381717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1" name="object 2651"/>
          <p:cNvSpPr/>
          <p:nvPr/>
        </p:nvSpPr>
        <p:spPr>
          <a:xfrm>
            <a:off x="8393147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2" name="object 2652"/>
          <p:cNvSpPr/>
          <p:nvPr/>
        </p:nvSpPr>
        <p:spPr>
          <a:xfrm>
            <a:off x="8406012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3" name="object 2653"/>
          <p:cNvSpPr/>
          <p:nvPr/>
        </p:nvSpPr>
        <p:spPr>
          <a:xfrm>
            <a:off x="8417442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4" name="object 2654"/>
          <p:cNvSpPr/>
          <p:nvPr/>
        </p:nvSpPr>
        <p:spPr>
          <a:xfrm>
            <a:off x="8430307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5" name="object 2655"/>
          <p:cNvSpPr/>
          <p:nvPr/>
        </p:nvSpPr>
        <p:spPr>
          <a:xfrm>
            <a:off x="8441780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6" name="object 2656"/>
          <p:cNvSpPr/>
          <p:nvPr/>
        </p:nvSpPr>
        <p:spPr>
          <a:xfrm>
            <a:off x="8453211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7" name="object 2657"/>
          <p:cNvSpPr/>
          <p:nvPr/>
        </p:nvSpPr>
        <p:spPr>
          <a:xfrm>
            <a:off x="8466075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8" name="object 2658"/>
          <p:cNvSpPr/>
          <p:nvPr/>
        </p:nvSpPr>
        <p:spPr>
          <a:xfrm>
            <a:off x="8477505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9" name="object 2659"/>
          <p:cNvSpPr/>
          <p:nvPr/>
        </p:nvSpPr>
        <p:spPr>
          <a:xfrm>
            <a:off x="8490370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0" name="object 2660"/>
          <p:cNvSpPr/>
          <p:nvPr/>
        </p:nvSpPr>
        <p:spPr>
          <a:xfrm>
            <a:off x="8501800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1" name="object 2661"/>
          <p:cNvSpPr/>
          <p:nvPr/>
        </p:nvSpPr>
        <p:spPr>
          <a:xfrm>
            <a:off x="8514708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2" name="object 2662"/>
          <p:cNvSpPr/>
          <p:nvPr/>
        </p:nvSpPr>
        <p:spPr>
          <a:xfrm>
            <a:off x="8526138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3" name="object 2663"/>
          <p:cNvSpPr/>
          <p:nvPr/>
        </p:nvSpPr>
        <p:spPr>
          <a:xfrm>
            <a:off x="8537568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4" name="object 2664"/>
          <p:cNvSpPr/>
          <p:nvPr/>
        </p:nvSpPr>
        <p:spPr>
          <a:xfrm>
            <a:off x="8550433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5" name="object 2665"/>
          <p:cNvSpPr/>
          <p:nvPr/>
        </p:nvSpPr>
        <p:spPr>
          <a:xfrm>
            <a:off x="8561864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6" name="object 2666"/>
          <p:cNvSpPr/>
          <p:nvPr/>
        </p:nvSpPr>
        <p:spPr>
          <a:xfrm>
            <a:off x="8574728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7" name="object 2667"/>
          <p:cNvSpPr/>
          <p:nvPr/>
        </p:nvSpPr>
        <p:spPr>
          <a:xfrm>
            <a:off x="8586158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8" name="object 2668"/>
          <p:cNvSpPr/>
          <p:nvPr/>
        </p:nvSpPr>
        <p:spPr>
          <a:xfrm>
            <a:off x="8597632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9" name="object 2669"/>
          <p:cNvSpPr/>
          <p:nvPr/>
        </p:nvSpPr>
        <p:spPr>
          <a:xfrm>
            <a:off x="8610496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0" name="object 2670"/>
          <p:cNvSpPr/>
          <p:nvPr/>
        </p:nvSpPr>
        <p:spPr>
          <a:xfrm>
            <a:off x="8621927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1" name="object 2671"/>
          <p:cNvSpPr/>
          <p:nvPr/>
        </p:nvSpPr>
        <p:spPr>
          <a:xfrm>
            <a:off x="863479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2" name="object 2672"/>
          <p:cNvSpPr/>
          <p:nvPr/>
        </p:nvSpPr>
        <p:spPr>
          <a:xfrm>
            <a:off x="864622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3" name="object 2673"/>
          <p:cNvSpPr/>
          <p:nvPr/>
        </p:nvSpPr>
        <p:spPr>
          <a:xfrm>
            <a:off x="8657666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4" name="object 2674"/>
          <p:cNvSpPr/>
          <p:nvPr/>
        </p:nvSpPr>
        <p:spPr>
          <a:xfrm>
            <a:off x="8670559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5" name="object 2675"/>
          <p:cNvSpPr/>
          <p:nvPr/>
        </p:nvSpPr>
        <p:spPr>
          <a:xfrm>
            <a:off x="8681990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6" name="object 2676"/>
          <p:cNvSpPr/>
          <p:nvPr/>
        </p:nvSpPr>
        <p:spPr>
          <a:xfrm>
            <a:off x="8694854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7" name="object 2677"/>
          <p:cNvSpPr/>
          <p:nvPr/>
        </p:nvSpPr>
        <p:spPr>
          <a:xfrm>
            <a:off x="8706299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8" name="object 2678"/>
          <p:cNvSpPr/>
          <p:nvPr/>
        </p:nvSpPr>
        <p:spPr>
          <a:xfrm>
            <a:off x="8717729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9" name="object 2679"/>
          <p:cNvSpPr/>
          <p:nvPr/>
        </p:nvSpPr>
        <p:spPr>
          <a:xfrm>
            <a:off x="8730594" y="40227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0" name="object 2680"/>
          <p:cNvSpPr/>
          <p:nvPr/>
        </p:nvSpPr>
        <p:spPr>
          <a:xfrm>
            <a:off x="8742053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1" name="object 2681"/>
          <p:cNvSpPr/>
          <p:nvPr/>
        </p:nvSpPr>
        <p:spPr>
          <a:xfrm>
            <a:off x="8754918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2" name="object 2682"/>
          <p:cNvSpPr/>
          <p:nvPr/>
        </p:nvSpPr>
        <p:spPr>
          <a:xfrm>
            <a:off x="8766362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3" name="object 2683"/>
          <p:cNvSpPr/>
          <p:nvPr/>
        </p:nvSpPr>
        <p:spPr>
          <a:xfrm>
            <a:off x="8779212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4" name="object 2684"/>
          <p:cNvSpPr/>
          <p:nvPr/>
        </p:nvSpPr>
        <p:spPr>
          <a:xfrm>
            <a:off x="8790658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5" name="object 2685"/>
          <p:cNvSpPr/>
          <p:nvPr/>
        </p:nvSpPr>
        <p:spPr>
          <a:xfrm>
            <a:off x="8802088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6" name="object 2686"/>
          <p:cNvSpPr/>
          <p:nvPr/>
        </p:nvSpPr>
        <p:spPr>
          <a:xfrm>
            <a:off x="881498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7" name="object 2687"/>
          <p:cNvSpPr/>
          <p:nvPr/>
        </p:nvSpPr>
        <p:spPr>
          <a:xfrm>
            <a:off x="8826426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8" name="object 2688"/>
          <p:cNvSpPr/>
          <p:nvPr/>
        </p:nvSpPr>
        <p:spPr>
          <a:xfrm>
            <a:off x="8839275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9" name="object 2689"/>
          <p:cNvSpPr/>
          <p:nvPr/>
        </p:nvSpPr>
        <p:spPr>
          <a:xfrm>
            <a:off x="8850721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0" name="object 2690"/>
          <p:cNvSpPr/>
          <p:nvPr/>
        </p:nvSpPr>
        <p:spPr>
          <a:xfrm>
            <a:off x="8862151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1" name="object 2691"/>
          <p:cNvSpPr/>
          <p:nvPr/>
        </p:nvSpPr>
        <p:spPr>
          <a:xfrm>
            <a:off x="8875015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2" name="object 2692"/>
          <p:cNvSpPr/>
          <p:nvPr/>
        </p:nvSpPr>
        <p:spPr>
          <a:xfrm>
            <a:off x="8886445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3" name="object 2693"/>
          <p:cNvSpPr/>
          <p:nvPr/>
        </p:nvSpPr>
        <p:spPr>
          <a:xfrm>
            <a:off x="8899339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4" name="object 2694"/>
          <p:cNvSpPr/>
          <p:nvPr/>
        </p:nvSpPr>
        <p:spPr>
          <a:xfrm>
            <a:off x="8910784" y="40227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5" name="object 2695"/>
          <p:cNvSpPr/>
          <p:nvPr/>
        </p:nvSpPr>
        <p:spPr>
          <a:xfrm>
            <a:off x="8922214" y="40227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6" name="object 2696"/>
          <p:cNvSpPr/>
          <p:nvPr/>
        </p:nvSpPr>
        <p:spPr>
          <a:xfrm>
            <a:off x="8935079" y="402272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7" name="object 2697"/>
          <p:cNvSpPr/>
          <p:nvPr/>
        </p:nvSpPr>
        <p:spPr>
          <a:xfrm>
            <a:off x="6800224" y="403576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8" name="object 2698"/>
          <p:cNvSpPr/>
          <p:nvPr/>
        </p:nvSpPr>
        <p:spPr>
          <a:xfrm>
            <a:off x="6805946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9" name="object 2699"/>
          <p:cNvSpPr/>
          <p:nvPr/>
        </p:nvSpPr>
        <p:spPr>
          <a:xfrm>
            <a:off x="6818810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0" name="object 2700"/>
          <p:cNvSpPr/>
          <p:nvPr/>
        </p:nvSpPr>
        <p:spPr>
          <a:xfrm>
            <a:off x="6830241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1" name="object 2701"/>
          <p:cNvSpPr/>
          <p:nvPr/>
        </p:nvSpPr>
        <p:spPr>
          <a:xfrm>
            <a:off x="6843106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2" name="object 2702"/>
          <p:cNvSpPr/>
          <p:nvPr/>
        </p:nvSpPr>
        <p:spPr>
          <a:xfrm>
            <a:off x="6854536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3" name="object 2703"/>
          <p:cNvSpPr/>
          <p:nvPr/>
        </p:nvSpPr>
        <p:spPr>
          <a:xfrm>
            <a:off x="6865980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4" name="object 2704"/>
          <p:cNvSpPr/>
          <p:nvPr/>
        </p:nvSpPr>
        <p:spPr>
          <a:xfrm>
            <a:off x="6878873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5" name="object 2705"/>
          <p:cNvSpPr/>
          <p:nvPr/>
        </p:nvSpPr>
        <p:spPr>
          <a:xfrm>
            <a:off x="6890305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6" name="object 2706"/>
          <p:cNvSpPr/>
          <p:nvPr/>
        </p:nvSpPr>
        <p:spPr>
          <a:xfrm>
            <a:off x="6903169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" name="object 2707"/>
          <p:cNvSpPr/>
          <p:nvPr/>
        </p:nvSpPr>
        <p:spPr>
          <a:xfrm>
            <a:off x="6914599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" name="object 2708"/>
          <p:cNvSpPr/>
          <p:nvPr/>
        </p:nvSpPr>
        <p:spPr>
          <a:xfrm>
            <a:off x="6926043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9" name="object 2709"/>
          <p:cNvSpPr/>
          <p:nvPr/>
        </p:nvSpPr>
        <p:spPr>
          <a:xfrm>
            <a:off x="6938894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0" name="object 2710"/>
          <p:cNvSpPr/>
          <p:nvPr/>
        </p:nvSpPr>
        <p:spPr>
          <a:xfrm>
            <a:off x="6950368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1" name="object 2711"/>
          <p:cNvSpPr/>
          <p:nvPr/>
        </p:nvSpPr>
        <p:spPr>
          <a:xfrm>
            <a:off x="6963232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2" name="object 2712"/>
          <p:cNvSpPr/>
          <p:nvPr/>
        </p:nvSpPr>
        <p:spPr>
          <a:xfrm>
            <a:off x="6974662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3" name="object 2713"/>
          <p:cNvSpPr/>
          <p:nvPr/>
        </p:nvSpPr>
        <p:spPr>
          <a:xfrm>
            <a:off x="6986107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4" name="object 2714"/>
          <p:cNvSpPr/>
          <p:nvPr/>
        </p:nvSpPr>
        <p:spPr>
          <a:xfrm>
            <a:off x="6998972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5" name="object 2715"/>
          <p:cNvSpPr/>
          <p:nvPr/>
        </p:nvSpPr>
        <p:spPr>
          <a:xfrm>
            <a:off x="7010402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6" name="object 2716"/>
          <p:cNvSpPr/>
          <p:nvPr/>
        </p:nvSpPr>
        <p:spPr>
          <a:xfrm>
            <a:off x="7023295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7" name="object 2717"/>
          <p:cNvSpPr/>
          <p:nvPr/>
        </p:nvSpPr>
        <p:spPr>
          <a:xfrm>
            <a:off x="7034726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8" name="object 2718"/>
          <p:cNvSpPr/>
          <p:nvPr/>
        </p:nvSpPr>
        <p:spPr>
          <a:xfrm>
            <a:off x="7047590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9" name="object 2719"/>
          <p:cNvSpPr/>
          <p:nvPr/>
        </p:nvSpPr>
        <p:spPr>
          <a:xfrm>
            <a:off x="7059035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0" name="object 2720"/>
          <p:cNvSpPr/>
          <p:nvPr/>
        </p:nvSpPr>
        <p:spPr>
          <a:xfrm>
            <a:off x="7070465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1" name="object 2721"/>
          <p:cNvSpPr/>
          <p:nvPr/>
        </p:nvSpPr>
        <p:spPr>
          <a:xfrm>
            <a:off x="7083330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2" name="object 2722"/>
          <p:cNvSpPr/>
          <p:nvPr/>
        </p:nvSpPr>
        <p:spPr>
          <a:xfrm>
            <a:off x="7094789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3" name="object 2723"/>
          <p:cNvSpPr/>
          <p:nvPr/>
        </p:nvSpPr>
        <p:spPr>
          <a:xfrm>
            <a:off x="7107653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4" name="object 2724"/>
          <p:cNvSpPr/>
          <p:nvPr/>
        </p:nvSpPr>
        <p:spPr>
          <a:xfrm>
            <a:off x="7119098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5" name="object 2725"/>
          <p:cNvSpPr/>
          <p:nvPr/>
        </p:nvSpPr>
        <p:spPr>
          <a:xfrm>
            <a:off x="7130529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6" name="object 2726"/>
          <p:cNvSpPr/>
          <p:nvPr/>
        </p:nvSpPr>
        <p:spPr>
          <a:xfrm>
            <a:off x="7143393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7" name="object 2727"/>
          <p:cNvSpPr/>
          <p:nvPr/>
        </p:nvSpPr>
        <p:spPr>
          <a:xfrm>
            <a:off x="7154823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8" name="object 2728"/>
          <p:cNvSpPr/>
          <p:nvPr/>
        </p:nvSpPr>
        <p:spPr>
          <a:xfrm>
            <a:off x="7167716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9" name="object 2729"/>
          <p:cNvSpPr/>
          <p:nvPr/>
        </p:nvSpPr>
        <p:spPr>
          <a:xfrm>
            <a:off x="717916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0" name="object 2730"/>
          <p:cNvSpPr/>
          <p:nvPr/>
        </p:nvSpPr>
        <p:spPr>
          <a:xfrm>
            <a:off x="7190592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1" name="object 2731"/>
          <p:cNvSpPr/>
          <p:nvPr/>
        </p:nvSpPr>
        <p:spPr>
          <a:xfrm>
            <a:off x="7203456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2" name="object 2732"/>
          <p:cNvSpPr/>
          <p:nvPr/>
        </p:nvSpPr>
        <p:spPr>
          <a:xfrm>
            <a:off x="7214886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3" name="object 2733"/>
          <p:cNvSpPr/>
          <p:nvPr/>
        </p:nvSpPr>
        <p:spPr>
          <a:xfrm>
            <a:off x="722775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4" name="object 2734"/>
          <p:cNvSpPr/>
          <p:nvPr/>
        </p:nvSpPr>
        <p:spPr>
          <a:xfrm>
            <a:off x="7239182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5" name="object 2735"/>
          <p:cNvSpPr/>
          <p:nvPr/>
        </p:nvSpPr>
        <p:spPr>
          <a:xfrm>
            <a:off x="7250655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6" name="object 2736"/>
          <p:cNvSpPr/>
          <p:nvPr/>
        </p:nvSpPr>
        <p:spPr>
          <a:xfrm>
            <a:off x="7263520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7" name="object 2737"/>
          <p:cNvSpPr/>
          <p:nvPr/>
        </p:nvSpPr>
        <p:spPr>
          <a:xfrm>
            <a:off x="7274950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8" name="object 2738"/>
          <p:cNvSpPr/>
          <p:nvPr/>
        </p:nvSpPr>
        <p:spPr>
          <a:xfrm>
            <a:off x="7287814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9" name="object 2739"/>
          <p:cNvSpPr/>
          <p:nvPr/>
        </p:nvSpPr>
        <p:spPr>
          <a:xfrm>
            <a:off x="7299245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0" name="object 2740"/>
          <p:cNvSpPr/>
          <p:nvPr/>
        </p:nvSpPr>
        <p:spPr>
          <a:xfrm>
            <a:off x="7312109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1" name="object 2741"/>
          <p:cNvSpPr/>
          <p:nvPr/>
        </p:nvSpPr>
        <p:spPr>
          <a:xfrm>
            <a:off x="7323583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2" name="object 2742"/>
          <p:cNvSpPr/>
          <p:nvPr/>
        </p:nvSpPr>
        <p:spPr>
          <a:xfrm>
            <a:off x="7335013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3" name="object 2743"/>
          <p:cNvSpPr/>
          <p:nvPr/>
        </p:nvSpPr>
        <p:spPr>
          <a:xfrm>
            <a:off x="7347877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4" name="object 2744"/>
          <p:cNvSpPr/>
          <p:nvPr/>
        </p:nvSpPr>
        <p:spPr>
          <a:xfrm>
            <a:off x="7359308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5" name="object 2745"/>
          <p:cNvSpPr/>
          <p:nvPr/>
        </p:nvSpPr>
        <p:spPr>
          <a:xfrm>
            <a:off x="7372173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6" name="object 2746"/>
          <p:cNvSpPr/>
          <p:nvPr/>
        </p:nvSpPr>
        <p:spPr>
          <a:xfrm>
            <a:off x="7383603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7" name="object 2747"/>
          <p:cNvSpPr/>
          <p:nvPr/>
        </p:nvSpPr>
        <p:spPr>
          <a:xfrm>
            <a:off x="7395076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8" name="object 2748"/>
          <p:cNvSpPr/>
          <p:nvPr/>
        </p:nvSpPr>
        <p:spPr>
          <a:xfrm>
            <a:off x="740794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9" name="object 2749"/>
          <p:cNvSpPr/>
          <p:nvPr/>
        </p:nvSpPr>
        <p:spPr>
          <a:xfrm>
            <a:off x="7419371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0" name="object 2750"/>
          <p:cNvSpPr/>
          <p:nvPr/>
        </p:nvSpPr>
        <p:spPr>
          <a:xfrm>
            <a:off x="7432236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" name="object 2751"/>
          <p:cNvSpPr/>
          <p:nvPr/>
        </p:nvSpPr>
        <p:spPr>
          <a:xfrm>
            <a:off x="7443666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2" name="object 2752"/>
          <p:cNvSpPr/>
          <p:nvPr/>
        </p:nvSpPr>
        <p:spPr>
          <a:xfrm>
            <a:off x="7455111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3" name="object 2753"/>
          <p:cNvSpPr/>
          <p:nvPr/>
        </p:nvSpPr>
        <p:spPr>
          <a:xfrm>
            <a:off x="7468004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4" name="object 2754"/>
          <p:cNvSpPr/>
          <p:nvPr/>
        </p:nvSpPr>
        <p:spPr>
          <a:xfrm>
            <a:off x="7479434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5" name="object 2755"/>
          <p:cNvSpPr/>
          <p:nvPr/>
        </p:nvSpPr>
        <p:spPr>
          <a:xfrm>
            <a:off x="7492299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6" name="object 2756"/>
          <p:cNvSpPr/>
          <p:nvPr/>
        </p:nvSpPr>
        <p:spPr>
          <a:xfrm>
            <a:off x="7503729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7" name="object 2757"/>
          <p:cNvSpPr/>
          <p:nvPr/>
        </p:nvSpPr>
        <p:spPr>
          <a:xfrm>
            <a:off x="7515174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8" name="object 2758"/>
          <p:cNvSpPr/>
          <p:nvPr/>
        </p:nvSpPr>
        <p:spPr>
          <a:xfrm>
            <a:off x="7528038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9" name="object 2759"/>
          <p:cNvSpPr/>
          <p:nvPr/>
        </p:nvSpPr>
        <p:spPr>
          <a:xfrm>
            <a:off x="7539469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0" name="object 2760"/>
          <p:cNvSpPr/>
          <p:nvPr/>
        </p:nvSpPr>
        <p:spPr>
          <a:xfrm>
            <a:off x="7552363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1" name="object 2761"/>
          <p:cNvSpPr/>
          <p:nvPr/>
        </p:nvSpPr>
        <p:spPr>
          <a:xfrm>
            <a:off x="7563793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2" name="object 2762"/>
          <p:cNvSpPr/>
          <p:nvPr/>
        </p:nvSpPr>
        <p:spPr>
          <a:xfrm>
            <a:off x="7576657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3" name="object 2763"/>
          <p:cNvSpPr/>
          <p:nvPr/>
        </p:nvSpPr>
        <p:spPr>
          <a:xfrm>
            <a:off x="7588102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4" name="object 2764"/>
          <p:cNvSpPr/>
          <p:nvPr/>
        </p:nvSpPr>
        <p:spPr>
          <a:xfrm>
            <a:off x="7599533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5" name="object 2765"/>
          <p:cNvSpPr/>
          <p:nvPr/>
        </p:nvSpPr>
        <p:spPr>
          <a:xfrm>
            <a:off x="7612397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6" name="object 2766"/>
          <p:cNvSpPr/>
          <p:nvPr/>
        </p:nvSpPr>
        <p:spPr>
          <a:xfrm>
            <a:off x="7623856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7" name="object 2767"/>
          <p:cNvSpPr/>
          <p:nvPr/>
        </p:nvSpPr>
        <p:spPr>
          <a:xfrm>
            <a:off x="7636720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8" name="object 2768"/>
          <p:cNvSpPr/>
          <p:nvPr/>
        </p:nvSpPr>
        <p:spPr>
          <a:xfrm>
            <a:off x="7648165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9" name="object 2769"/>
          <p:cNvSpPr/>
          <p:nvPr/>
        </p:nvSpPr>
        <p:spPr>
          <a:xfrm>
            <a:off x="7659596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0" name="object 2770"/>
          <p:cNvSpPr/>
          <p:nvPr/>
        </p:nvSpPr>
        <p:spPr>
          <a:xfrm>
            <a:off x="7672460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1" name="object 2771"/>
          <p:cNvSpPr/>
          <p:nvPr/>
        </p:nvSpPr>
        <p:spPr>
          <a:xfrm>
            <a:off x="7683890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2" name="object 2772"/>
          <p:cNvSpPr/>
          <p:nvPr/>
        </p:nvSpPr>
        <p:spPr>
          <a:xfrm>
            <a:off x="7696784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3" name="object 2773"/>
          <p:cNvSpPr/>
          <p:nvPr/>
        </p:nvSpPr>
        <p:spPr>
          <a:xfrm>
            <a:off x="7708228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4" name="object 2774"/>
          <p:cNvSpPr/>
          <p:nvPr/>
        </p:nvSpPr>
        <p:spPr>
          <a:xfrm>
            <a:off x="7719659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5" name="object 2775"/>
          <p:cNvSpPr/>
          <p:nvPr/>
        </p:nvSpPr>
        <p:spPr>
          <a:xfrm>
            <a:off x="7732523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6" name="object 2776"/>
          <p:cNvSpPr/>
          <p:nvPr/>
        </p:nvSpPr>
        <p:spPr>
          <a:xfrm>
            <a:off x="7743954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7" name="object 2777"/>
          <p:cNvSpPr/>
          <p:nvPr/>
        </p:nvSpPr>
        <p:spPr>
          <a:xfrm>
            <a:off x="7756818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8" name="object 2778"/>
          <p:cNvSpPr/>
          <p:nvPr/>
        </p:nvSpPr>
        <p:spPr>
          <a:xfrm>
            <a:off x="7768291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9" name="object 2779"/>
          <p:cNvSpPr/>
          <p:nvPr/>
        </p:nvSpPr>
        <p:spPr>
          <a:xfrm>
            <a:off x="7781142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0" name="object 2780"/>
          <p:cNvSpPr/>
          <p:nvPr/>
        </p:nvSpPr>
        <p:spPr>
          <a:xfrm>
            <a:off x="7792587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1" name="object 2781"/>
          <p:cNvSpPr/>
          <p:nvPr/>
        </p:nvSpPr>
        <p:spPr>
          <a:xfrm>
            <a:off x="7804017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2" name="object 2782"/>
          <p:cNvSpPr/>
          <p:nvPr/>
        </p:nvSpPr>
        <p:spPr>
          <a:xfrm>
            <a:off x="781688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3" name="object 2783"/>
          <p:cNvSpPr/>
          <p:nvPr/>
        </p:nvSpPr>
        <p:spPr>
          <a:xfrm>
            <a:off x="7828312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4" name="object 2784"/>
          <p:cNvSpPr/>
          <p:nvPr/>
        </p:nvSpPr>
        <p:spPr>
          <a:xfrm>
            <a:off x="7841219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5" name="object 2785"/>
          <p:cNvSpPr/>
          <p:nvPr/>
        </p:nvSpPr>
        <p:spPr>
          <a:xfrm>
            <a:off x="7852650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6" name="object 2786"/>
          <p:cNvSpPr/>
          <p:nvPr/>
        </p:nvSpPr>
        <p:spPr>
          <a:xfrm>
            <a:off x="7864080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7" name="object 2787"/>
          <p:cNvSpPr/>
          <p:nvPr/>
        </p:nvSpPr>
        <p:spPr>
          <a:xfrm>
            <a:off x="7876944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8" name="object 2788"/>
          <p:cNvSpPr/>
          <p:nvPr/>
        </p:nvSpPr>
        <p:spPr>
          <a:xfrm>
            <a:off x="7888375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9" name="object 2789"/>
          <p:cNvSpPr/>
          <p:nvPr/>
        </p:nvSpPr>
        <p:spPr>
          <a:xfrm>
            <a:off x="7901240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0" name="object 2790"/>
          <p:cNvSpPr/>
          <p:nvPr/>
        </p:nvSpPr>
        <p:spPr>
          <a:xfrm>
            <a:off x="7912670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1" name="object 2791"/>
          <p:cNvSpPr/>
          <p:nvPr/>
        </p:nvSpPr>
        <p:spPr>
          <a:xfrm>
            <a:off x="7924143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2" name="object 2792"/>
          <p:cNvSpPr/>
          <p:nvPr/>
        </p:nvSpPr>
        <p:spPr>
          <a:xfrm>
            <a:off x="7937008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3" name="object 2793"/>
          <p:cNvSpPr/>
          <p:nvPr/>
        </p:nvSpPr>
        <p:spPr>
          <a:xfrm>
            <a:off x="7948438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4" name="object 2794"/>
          <p:cNvSpPr/>
          <p:nvPr/>
        </p:nvSpPr>
        <p:spPr>
          <a:xfrm>
            <a:off x="7961303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5" name="object 2795"/>
          <p:cNvSpPr/>
          <p:nvPr/>
        </p:nvSpPr>
        <p:spPr>
          <a:xfrm>
            <a:off x="7972733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6" name="object 2796"/>
          <p:cNvSpPr/>
          <p:nvPr/>
        </p:nvSpPr>
        <p:spPr>
          <a:xfrm>
            <a:off x="7984178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7" name="object 2797"/>
          <p:cNvSpPr/>
          <p:nvPr/>
        </p:nvSpPr>
        <p:spPr>
          <a:xfrm>
            <a:off x="799707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8" name="object 2798"/>
          <p:cNvSpPr/>
          <p:nvPr/>
        </p:nvSpPr>
        <p:spPr>
          <a:xfrm>
            <a:off x="8008501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9" name="object 2799"/>
          <p:cNvSpPr/>
          <p:nvPr/>
        </p:nvSpPr>
        <p:spPr>
          <a:xfrm>
            <a:off x="8021366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0" name="object 2800"/>
          <p:cNvSpPr/>
          <p:nvPr/>
        </p:nvSpPr>
        <p:spPr>
          <a:xfrm>
            <a:off x="8032796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1" name="object 2801"/>
          <p:cNvSpPr/>
          <p:nvPr/>
        </p:nvSpPr>
        <p:spPr>
          <a:xfrm>
            <a:off x="804566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2" name="object 2802"/>
          <p:cNvSpPr/>
          <p:nvPr/>
        </p:nvSpPr>
        <p:spPr>
          <a:xfrm>
            <a:off x="8057091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3" name="object 2803"/>
          <p:cNvSpPr/>
          <p:nvPr/>
        </p:nvSpPr>
        <p:spPr>
          <a:xfrm>
            <a:off x="8068564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4" name="object 2804"/>
          <p:cNvSpPr/>
          <p:nvPr/>
        </p:nvSpPr>
        <p:spPr>
          <a:xfrm>
            <a:off x="8081429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5" name="object 2805"/>
          <p:cNvSpPr/>
          <p:nvPr/>
        </p:nvSpPr>
        <p:spPr>
          <a:xfrm>
            <a:off x="8092860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6" name="object 2806"/>
          <p:cNvSpPr/>
          <p:nvPr/>
        </p:nvSpPr>
        <p:spPr>
          <a:xfrm>
            <a:off x="8105724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7" name="object 2807"/>
          <p:cNvSpPr/>
          <p:nvPr/>
        </p:nvSpPr>
        <p:spPr>
          <a:xfrm>
            <a:off x="8117169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8" name="object 2808"/>
          <p:cNvSpPr/>
          <p:nvPr/>
        </p:nvSpPr>
        <p:spPr>
          <a:xfrm>
            <a:off x="8128599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9" name="object 2809"/>
          <p:cNvSpPr/>
          <p:nvPr/>
        </p:nvSpPr>
        <p:spPr>
          <a:xfrm>
            <a:off x="8141492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0" name="object 2810"/>
          <p:cNvSpPr/>
          <p:nvPr/>
        </p:nvSpPr>
        <p:spPr>
          <a:xfrm>
            <a:off x="8152923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1" name="object 2811"/>
          <p:cNvSpPr/>
          <p:nvPr/>
        </p:nvSpPr>
        <p:spPr>
          <a:xfrm>
            <a:off x="8165787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2" name="object 2812"/>
          <p:cNvSpPr/>
          <p:nvPr/>
        </p:nvSpPr>
        <p:spPr>
          <a:xfrm>
            <a:off x="8177232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3" name="object 2813"/>
          <p:cNvSpPr/>
          <p:nvPr/>
        </p:nvSpPr>
        <p:spPr>
          <a:xfrm>
            <a:off x="8188662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4" name="object 2814"/>
          <p:cNvSpPr/>
          <p:nvPr/>
        </p:nvSpPr>
        <p:spPr>
          <a:xfrm>
            <a:off x="8201527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5" name="object 2815"/>
          <p:cNvSpPr/>
          <p:nvPr/>
        </p:nvSpPr>
        <p:spPr>
          <a:xfrm>
            <a:off x="8212957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6" name="object 2816"/>
          <p:cNvSpPr/>
          <p:nvPr/>
        </p:nvSpPr>
        <p:spPr>
          <a:xfrm>
            <a:off x="822585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7" name="object 2817"/>
          <p:cNvSpPr/>
          <p:nvPr/>
        </p:nvSpPr>
        <p:spPr>
          <a:xfrm>
            <a:off x="8237295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8" name="object 2818"/>
          <p:cNvSpPr/>
          <p:nvPr/>
        </p:nvSpPr>
        <p:spPr>
          <a:xfrm>
            <a:off x="8248725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9" name="object 2819"/>
          <p:cNvSpPr/>
          <p:nvPr/>
        </p:nvSpPr>
        <p:spPr>
          <a:xfrm>
            <a:off x="826159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0" name="object 2820"/>
          <p:cNvSpPr/>
          <p:nvPr/>
        </p:nvSpPr>
        <p:spPr>
          <a:xfrm>
            <a:off x="8273021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1" name="object 2821"/>
          <p:cNvSpPr/>
          <p:nvPr/>
        </p:nvSpPr>
        <p:spPr>
          <a:xfrm>
            <a:off x="8285885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2" name="object 2822"/>
          <p:cNvSpPr/>
          <p:nvPr/>
        </p:nvSpPr>
        <p:spPr>
          <a:xfrm>
            <a:off x="8297359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3" name="object 2823"/>
          <p:cNvSpPr/>
          <p:nvPr/>
        </p:nvSpPr>
        <p:spPr>
          <a:xfrm>
            <a:off x="8310209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4" name="object 2824"/>
          <p:cNvSpPr/>
          <p:nvPr/>
        </p:nvSpPr>
        <p:spPr>
          <a:xfrm>
            <a:off x="8321654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5" name="object 2825"/>
          <p:cNvSpPr/>
          <p:nvPr/>
        </p:nvSpPr>
        <p:spPr>
          <a:xfrm>
            <a:off x="8333084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6" name="object 2826"/>
          <p:cNvSpPr/>
          <p:nvPr/>
        </p:nvSpPr>
        <p:spPr>
          <a:xfrm>
            <a:off x="8345948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7" name="object 2827"/>
          <p:cNvSpPr/>
          <p:nvPr/>
        </p:nvSpPr>
        <p:spPr>
          <a:xfrm>
            <a:off x="8357379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8" name="object 2828"/>
          <p:cNvSpPr/>
          <p:nvPr/>
        </p:nvSpPr>
        <p:spPr>
          <a:xfrm>
            <a:off x="8370286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9" name="object 2829"/>
          <p:cNvSpPr/>
          <p:nvPr/>
        </p:nvSpPr>
        <p:spPr>
          <a:xfrm>
            <a:off x="8381717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0" name="object 2830"/>
          <p:cNvSpPr/>
          <p:nvPr/>
        </p:nvSpPr>
        <p:spPr>
          <a:xfrm>
            <a:off x="8393147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1" name="object 2831"/>
          <p:cNvSpPr/>
          <p:nvPr/>
        </p:nvSpPr>
        <p:spPr>
          <a:xfrm>
            <a:off x="8406012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2" name="object 2832"/>
          <p:cNvSpPr/>
          <p:nvPr/>
        </p:nvSpPr>
        <p:spPr>
          <a:xfrm>
            <a:off x="8417442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3" name="object 2833"/>
          <p:cNvSpPr/>
          <p:nvPr/>
        </p:nvSpPr>
        <p:spPr>
          <a:xfrm>
            <a:off x="8430307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4" name="object 2834"/>
          <p:cNvSpPr/>
          <p:nvPr/>
        </p:nvSpPr>
        <p:spPr>
          <a:xfrm>
            <a:off x="8441780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5" name="object 2835"/>
          <p:cNvSpPr/>
          <p:nvPr/>
        </p:nvSpPr>
        <p:spPr>
          <a:xfrm>
            <a:off x="8453211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6" name="object 2836"/>
          <p:cNvSpPr/>
          <p:nvPr/>
        </p:nvSpPr>
        <p:spPr>
          <a:xfrm>
            <a:off x="8466075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7" name="object 2837"/>
          <p:cNvSpPr/>
          <p:nvPr/>
        </p:nvSpPr>
        <p:spPr>
          <a:xfrm>
            <a:off x="8477505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8" name="object 2838"/>
          <p:cNvSpPr/>
          <p:nvPr/>
        </p:nvSpPr>
        <p:spPr>
          <a:xfrm>
            <a:off x="8490370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9" name="object 2839"/>
          <p:cNvSpPr/>
          <p:nvPr/>
        </p:nvSpPr>
        <p:spPr>
          <a:xfrm>
            <a:off x="8501800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0" name="object 2840"/>
          <p:cNvSpPr/>
          <p:nvPr/>
        </p:nvSpPr>
        <p:spPr>
          <a:xfrm>
            <a:off x="8514708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1" name="object 2841"/>
          <p:cNvSpPr/>
          <p:nvPr/>
        </p:nvSpPr>
        <p:spPr>
          <a:xfrm>
            <a:off x="8526138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2" name="object 2842"/>
          <p:cNvSpPr/>
          <p:nvPr/>
        </p:nvSpPr>
        <p:spPr>
          <a:xfrm>
            <a:off x="8537568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3" name="object 2843"/>
          <p:cNvSpPr/>
          <p:nvPr/>
        </p:nvSpPr>
        <p:spPr>
          <a:xfrm>
            <a:off x="8550433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4" name="object 2844"/>
          <p:cNvSpPr/>
          <p:nvPr/>
        </p:nvSpPr>
        <p:spPr>
          <a:xfrm>
            <a:off x="8561864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5" name="object 2845"/>
          <p:cNvSpPr/>
          <p:nvPr/>
        </p:nvSpPr>
        <p:spPr>
          <a:xfrm>
            <a:off x="8574728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6" name="object 2846"/>
          <p:cNvSpPr/>
          <p:nvPr/>
        </p:nvSpPr>
        <p:spPr>
          <a:xfrm>
            <a:off x="8586158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7" name="object 2847"/>
          <p:cNvSpPr/>
          <p:nvPr/>
        </p:nvSpPr>
        <p:spPr>
          <a:xfrm>
            <a:off x="8597632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8" name="object 2848"/>
          <p:cNvSpPr/>
          <p:nvPr/>
        </p:nvSpPr>
        <p:spPr>
          <a:xfrm>
            <a:off x="8610496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9" name="object 2849"/>
          <p:cNvSpPr/>
          <p:nvPr/>
        </p:nvSpPr>
        <p:spPr>
          <a:xfrm>
            <a:off x="8621927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0" name="object 2850"/>
          <p:cNvSpPr/>
          <p:nvPr/>
        </p:nvSpPr>
        <p:spPr>
          <a:xfrm>
            <a:off x="863479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1" name="object 2851"/>
          <p:cNvSpPr/>
          <p:nvPr/>
        </p:nvSpPr>
        <p:spPr>
          <a:xfrm>
            <a:off x="864622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2" name="object 2852"/>
          <p:cNvSpPr/>
          <p:nvPr/>
        </p:nvSpPr>
        <p:spPr>
          <a:xfrm>
            <a:off x="8657666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3" name="object 2853"/>
          <p:cNvSpPr/>
          <p:nvPr/>
        </p:nvSpPr>
        <p:spPr>
          <a:xfrm>
            <a:off x="8670559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4" name="object 2854"/>
          <p:cNvSpPr/>
          <p:nvPr/>
        </p:nvSpPr>
        <p:spPr>
          <a:xfrm>
            <a:off x="8681990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5" name="object 2855"/>
          <p:cNvSpPr/>
          <p:nvPr/>
        </p:nvSpPr>
        <p:spPr>
          <a:xfrm>
            <a:off x="8694854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6" name="object 2856"/>
          <p:cNvSpPr/>
          <p:nvPr/>
        </p:nvSpPr>
        <p:spPr>
          <a:xfrm>
            <a:off x="8706299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7" name="object 2857"/>
          <p:cNvSpPr/>
          <p:nvPr/>
        </p:nvSpPr>
        <p:spPr>
          <a:xfrm>
            <a:off x="8717729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8" name="object 2858"/>
          <p:cNvSpPr/>
          <p:nvPr/>
        </p:nvSpPr>
        <p:spPr>
          <a:xfrm>
            <a:off x="8730594" y="403576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9" name="object 2859"/>
          <p:cNvSpPr/>
          <p:nvPr/>
        </p:nvSpPr>
        <p:spPr>
          <a:xfrm>
            <a:off x="8742053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0" name="object 2860"/>
          <p:cNvSpPr/>
          <p:nvPr/>
        </p:nvSpPr>
        <p:spPr>
          <a:xfrm>
            <a:off x="8754918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1" name="object 2861"/>
          <p:cNvSpPr/>
          <p:nvPr/>
        </p:nvSpPr>
        <p:spPr>
          <a:xfrm>
            <a:off x="8766362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2" name="object 2862"/>
          <p:cNvSpPr/>
          <p:nvPr/>
        </p:nvSpPr>
        <p:spPr>
          <a:xfrm>
            <a:off x="8779212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3" name="object 2863"/>
          <p:cNvSpPr/>
          <p:nvPr/>
        </p:nvSpPr>
        <p:spPr>
          <a:xfrm>
            <a:off x="8790658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4" name="object 2864"/>
          <p:cNvSpPr/>
          <p:nvPr/>
        </p:nvSpPr>
        <p:spPr>
          <a:xfrm>
            <a:off x="8802088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5" name="object 2865"/>
          <p:cNvSpPr/>
          <p:nvPr/>
        </p:nvSpPr>
        <p:spPr>
          <a:xfrm>
            <a:off x="881498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6" name="object 2866"/>
          <p:cNvSpPr/>
          <p:nvPr/>
        </p:nvSpPr>
        <p:spPr>
          <a:xfrm>
            <a:off x="8826426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7" name="object 2867"/>
          <p:cNvSpPr/>
          <p:nvPr/>
        </p:nvSpPr>
        <p:spPr>
          <a:xfrm>
            <a:off x="8839275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8" name="object 2868"/>
          <p:cNvSpPr/>
          <p:nvPr/>
        </p:nvSpPr>
        <p:spPr>
          <a:xfrm>
            <a:off x="8850721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9" name="object 2869"/>
          <p:cNvSpPr/>
          <p:nvPr/>
        </p:nvSpPr>
        <p:spPr>
          <a:xfrm>
            <a:off x="8862151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0" name="object 2870"/>
          <p:cNvSpPr/>
          <p:nvPr/>
        </p:nvSpPr>
        <p:spPr>
          <a:xfrm>
            <a:off x="8875015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1" name="object 2871"/>
          <p:cNvSpPr/>
          <p:nvPr/>
        </p:nvSpPr>
        <p:spPr>
          <a:xfrm>
            <a:off x="8886445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2" name="object 2872"/>
          <p:cNvSpPr/>
          <p:nvPr/>
        </p:nvSpPr>
        <p:spPr>
          <a:xfrm>
            <a:off x="8899339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3" name="object 2873"/>
          <p:cNvSpPr/>
          <p:nvPr/>
        </p:nvSpPr>
        <p:spPr>
          <a:xfrm>
            <a:off x="8910784" y="403576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4" name="object 2874"/>
          <p:cNvSpPr/>
          <p:nvPr/>
        </p:nvSpPr>
        <p:spPr>
          <a:xfrm>
            <a:off x="8922214" y="403576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5" name="object 2875"/>
          <p:cNvSpPr/>
          <p:nvPr/>
        </p:nvSpPr>
        <p:spPr>
          <a:xfrm>
            <a:off x="8935079" y="403576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6" name="object 2876"/>
          <p:cNvSpPr/>
          <p:nvPr/>
        </p:nvSpPr>
        <p:spPr>
          <a:xfrm>
            <a:off x="6800224" y="4048802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7" name="object 2877"/>
          <p:cNvSpPr/>
          <p:nvPr/>
        </p:nvSpPr>
        <p:spPr>
          <a:xfrm>
            <a:off x="6805946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8" name="object 2878"/>
          <p:cNvSpPr/>
          <p:nvPr/>
        </p:nvSpPr>
        <p:spPr>
          <a:xfrm>
            <a:off x="6818810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9" name="object 2879"/>
          <p:cNvSpPr/>
          <p:nvPr/>
        </p:nvSpPr>
        <p:spPr>
          <a:xfrm>
            <a:off x="6830241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0" name="object 2880"/>
          <p:cNvSpPr/>
          <p:nvPr/>
        </p:nvSpPr>
        <p:spPr>
          <a:xfrm>
            <a:off x="6843106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1" name="object 2881"/>
          <p:cNvSpPr/>
          <p:nvPr/>
        </p:nvSpPr>
        <p:spPr>
          <a:xfrm>
            <a:off x="6854536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2" name="object 2882"/>
          <p:cNvSpPr/>
          <p:nvPr/>
        </p:nvSpPr>
        <p:spPr>
          <a:xfrm>
            <a:off x="6865980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3" name="object 2883"/>
          <p:cNvSpPr/>
          <p:nvPr/>
        </p:nvSpPr>
        <p:spPr>
          <a:xfrm>
            <a:off x="6878873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4" name="object 2884"/>
          <p:cNvSpPr/>
          <p:nvPr/>
        </p:nvSpPr>
        <p:spPr>
          <a:xfrm>
            <a:off x="6890305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5" name="object 2885"/>
          <p:cNvSpPr/>
          <p:nvPr/>
        </p:nvSpPr>
        <p:spPr>
          <a:xfrm>
            <a:off x="6903169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6" name="object 2886"/>
          <p:cNvSpPr/>
          <p:nvPr/>
        </p:nvSpPr>
        <p:spPr>
          <a:xfrm>
            <a:off x="6914599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7" name="object 2887"/>
          <p:cNvSpPr/>
          <p:nvPr/>
        </p:nvSpPr>
        <p:spPr>
          <a:xfrm>
            <a:off x="6926043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8" name="object 2888"/>
          <p:cNvSpPr/>
          <p:nvPr/>
        </p:nvSpPr>
        <p:spPr>
          <a:xfrm>
            <a:off x="6938894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9" name="object 2889"/>
          <p:cNvSpPr/>
          <p:nvPr/>
        </p:nvSpPr>
        <p:spPr>
          <a:xfrm>
            <a:off x="6950368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0" name="object 2890"/>
          <p:cNvSpPr/>
          <p:nvPr/>
        </p:nvSpPr>
        <p:spPr>
          <a:xfrm>
            <a:off x="6963232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1" name="object 2891"/>
          <p:cNvSpPr/>
          <p:nvPr/>
        </p:nvSpPr>
        <p:spPr>
          <a:xfrm>
            <a:off x="6974662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2" name="object 2892"/>
          <p:cNvSpPr/>
          <p:nvPr/>
        </p:nvSpPr>
        <p:spPr>
          <a:xfrm>
            <a:off x="6986107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3" name="object 2893"/>
          <p:cNvSpPr/>
          <p:nvPr/>
        </p:nvSpPr>
        <p:spPr>
          <a:xfrm>
            <a:off x="6998972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4" name="object 2894"/>
          <p:cNvSpPr/>
          <p:nvPr/>
        </p:nvSpPr>
        <p:spPr>
          <a:xfrm>
            <a:off x="7010402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5" name="object 2895"/>
          <p:cNvSpPr/>
          <p:nvPr/>
        </p:nvSpPr>
        <p:spPr>
          <a:xfrm>
            <a:off x="7023295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6" name="object 2896"/>
          <p:cNvSpPr/>
          <p:nvPr/>
        </p:nvSpPr>
        <p:spPr>
          <a:xfrm>
            <a:off x="7034726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7" name="object 2897"/>
          <p:cNvSpPr/>
          <p:nvPr/>
        </p:nvSpPr>
        <p:spPr>
          <a:xfrm>
            <a:off x="7047590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8" name="object 2898"/>
          <p:cNvSpPr/>
          <p:nvPr/>
        </p:nvSpPr>
        <p:spPr>
          <a:xfrm>
            <a:off x="7059035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9" name="object 2899"/>
          <p:cNvSpPr/>
          <p:nvPr/>
        </p:nvSpPr>
        <p:spPr>
          <a:xfrm>
            <a:off x="7070465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0" name="object 2900"/>
          <p:cNvSpPr/>
          <p:nvPr/>
        </p:nvSpPr>
        <p:spPr>
          <a:xfrm>
            <a:off x="7083330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1" name="object 2901"/>
          <p:cNvSpPr/>
          <p:nvPr/>
        </p:nvSpPr>
        <p:spPr>
          <a:xfrm>
            <a:off x="7094789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2" name="object 2902"/>
          <p:cNvSpPr/>
          <p:nvPr/>
        </p:nvSpPr>
        <p:spPr>
          <a:xfrm>
            <a:off x="7107653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3" name="object 2903"/>
          <p:cNvSpPr/>
          <p:nvPr/>
        </p:nvSpPr>
        <p:spPr>
          <a:xfrm>
            <a:off x="7119098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4" name="object 2904"/>
          <p:cNvSpPr/>
          <p:nvPr/>
        </p:nvSpPr>
        <p:spPr>
          <a:xfrm>
            <a:off x="7130529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5" name="object 2905"/>
          <p:cNvSpPr/>
          <p:nvPr/>
        </p:nvSpPr>
        <p:spPr>
          <a:xfrm>
            <a:off x="7143393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6" name="object 2906"/>
          <p:cNvSpPr/>
          <p:nvPr/>
        </p:nvSpPr>
        <p:spPr>
          <a:xfrm>
            <a:off x="7154823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7" name="object 2907"/>
          <p:cNvSpPr/>
          <p:nvPr/>
        </p:nvSpPr>
        <p:spPr>
          <a:xfrm>
            <a:off x="7167716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8" name="object 2908"/>
          <p:cNvSpPr/>
          <p:nvPr/>
        </p:nvSpPr>
        <p:spPr>
          <a:xfrm>
            <a:off x="717916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9" name="object 2909"/>
          <p:cNvSpPr/>
          <p:nvPr/>
        </p:nvSpPr>
        <p:spPr>
          <a:xfrm>
            <a:off x="7190592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0" name="object 2910"/>
          <p:cNvSpPr/>
          <p:nvPr/>
        </p:nvSpPr>
        <p:spPr>
          <a:xfrm>
            <a:off x="7203456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1" name="object 2911"/>
          <p:cNvSpPr/>
          <p:nvPr/>
        </p:nvSpPr>
        <p:spPr>
          <a:xfrm>
            <a:off x="7214886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2" name="object 2912"/>
          <p:cNvSpPr/>
          <p:nvPr/>
        </p:nvSpPr>
        <p:spPr>
          <a:xfrm>
            <a:off x="722775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3" name="object 2913"/>
          <p:cNvSpPr/>
          <p:nvPr/>
        </p:nvSpPr>
        <p:spPr>
          <a:xfrm>
            <a:off x="7239182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4" name="object 2914"/>
          <p:cNvSpPr/>
          <p:nvPr/>
        </p:nvSpPr>
        <p:spPr>
          <a:xfrm>
            <a:off x="7250655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5" name="object 2915"/>
          <p:cNvSpPr/>
          <p:nvPr/>
        </p:nvSpPr>
        <p:spPr>
          <a:xfrm>
            <a:off x="7263520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6" name="object 2916"/>
          <p:cNvSpPr/>
          <p:nvPr/>
        </p:nvSpPr>
        <p:spPr>
          <a:xfrm>
            <a:off x="7274950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7" name="object 2917"/>
          <p:cNvSpPr/>
          <p:nvPr/>
        </p:nvSpPr>
        <p:spPr>
          <a:xfrm>
            <a:off x="7287814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8" name="object 2918"/>
          <p:cNvSpPr/>
          <p:nvPr/>
        </p:nvSpPr>
        <p:spPr>
          <a:xfrm>
            <a:off x="7299245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9" name="object 2919"/>
          <p:cNvSpPr/>
          <p:nvPr/>
        </p:nvSpPr>
        <p:spPr>
          <a:xfrm>
            <a:off x="7312109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0" name="object 2920"/>
          <p:cNvSpPr/>
          <p:nvPr/>
        </p:nvSpPr>
        <p:spPr>
          <a:xfrm>
            <a:off x="7323583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1" name="object 2921"/>
          <p:cNvSpPr/>
          <p:nvPr/>
        </p:nvSpPr>
        <p:spPr>
          <a:xfrm>
            <a:off x="7335013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2" name="object 2922"/>
          <p:cNvSpPr/>
          <p:nvPr/>
        </p:nvSpPr>
        <p:spPr>
          <a:xfrm>
            <a:off x="7347877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3" name="object 2923"/>
          <p:cNvSpPr/>
          <p:nvPr/>
        </p:nvSpPr>
        <p:spPr>
          <a:xfrm>
            <a:off x="7359308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4" name="object 2924"/>
          <p:cNvSpPr/>
          <p:nvPr/>
        </p:nvSpPr>
        <p:spPr>
          <a:xfrm>
            <a:off x="7372173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5" name="object 2925"/>
          <p:cNvSpPr/>
          <p:nvPr/>
        </p:nvSpPr>
        <p:spPr>
          <a:xfrm>
            <a:off x="7383603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6" name="object 2926"/>
          <p:cNvSpPr/>
          <p:nvPr/>
        </p:nvSpPr>
        <p:spPr>
          <a:xfrm>
            <a:off x="7395076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7" name="object 2927"/>
          <p:cNvSpPr/>
          <p:nvPr/>
        </p:nvSpPr>
        <p:spPr>
          <a:xfrm>
            <a:off x="740794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8" name="object 2928"/>
          <p:cNvSpPr/>
          <p:nvPr/>
        </p:nvSpPr>
        <p:spPr>
          <a:xfrm>
            <a:off x="7419371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9" name="object 2929"/>
          <p:cNvSpPr/>
          <p:nvPr/>
        </p:nvSpPr>
        <p:spPr>
          <a:xfrm>
            <a:off x="7432236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0" name="object 2930"/>
          <p:cNvSpPr/>
          <p:nvPr/>
        </p:nvSpPr>
        <p:spPr>
          <a:xfrm>
            <a:off x="7443666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1" name="object 2931"/>
          <p:cNvSpPr/>
          <p:nvPr/>
        </p:nvSpPr>
        <p:spPr>
          <a:xfrm>
            <a:off x="7455111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2" name="object 2932"/>
          <p:cNvSpPr/>
          <p:nvPr/>
        </p:nvSpPr>
        <p:spPr>
          <a:xfrm>
            <a:off x="7468004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3" name="object 2933"/>
          <p:cNvSpPr/>
          <p:nvPr/>
        </p:nvSpPr>
        <p:spPr>
          <a:xfrm>
            <a:off x="7479434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4" name="object 2934"/>
          <p:cNvSpPr/>
          <p:nvPr/>
        </p:nvSpPr>
        <p:spPr>
          <a:xfrm>
            <a:off x="7492299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5" name="object 2935"/>
          <p:cNvSpPr/>
          <p:nvPr/>
        </p:nvSpPr>
        <p:spPr>
          <a:xfrm>
            <a:off x="7503729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6" name="object 2936"/>
          <p:cNvSpPr/>
          <p:nvPr/>
        </p:nvSpPr>
        <p:spPr>
          <a:xfrm>
            <a:off x="7515174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7" name="object 2937"/>
          <p:cNvSpPr/>
          <p:nvPr/>
        </p:nvSpPr>
        <p:spPr>
          <a:xfrm>
            <a:off x="7528038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8" name="object 2938"/>
          <p:cNvSpPr/>
          <p:nvPr/>
        </p:nvSpPr>
        <p:spPr>
          <a:xfrm>
            <a:off x="7539469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9" name="object 2939"/>
          <p:cNvSpPr/>
          <p:nvPr/>
        </p:nvSpPr>
        <p:spPr>
          <a:xfrm>
            <a:off x="7552363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0" name="object 2940"/>
          <p:cNvSpPr/>
          <p:nvPr/>
        </p:nvSpPr>
        <p:spPr>
          <a:xfrm>
            <a:off x="7563793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1" name="object 2941"/>
          <p:cNvSpPr/>
          <p:nvPr/>
        </p:nvSpPr>
        <p:spPr>
          <a:xfrm>
            <a:off x="7576657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2" name="object 2942"/>
          <p:cNvSpPr/>
          <p:nvPr/>
        </p:nvSpPr>
        <p:spPr>
          <a:xfrm>
            <a:off x="7588102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3" name="object 2943"/>
          <p:cNvSpPr/>
          <p:nvPr/>
        </p:nvSpPr>
        <p:spPr>
          <a:xfrm>
            <a:off x="7599533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4" name="object 2944"/>
          <p:cNvSpPr/>
          <p:nvPr/>
        </p:nvSpPr>
        <p:spPr>
          <a:xfrm>
            <a:off x="7612397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5" name="object 2945"/>
          <p:cNvSpPr/>
          <p:nvPr/>
        </p:nvSpPr>
        <p:spPr>
          <a:xfrm>
            <a:off x="7623856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6" name="object 2946"/>
          <p:cNvSpPr/>
          <p:nvPr/>
        </p:nvSpPr>
        <p:spPr>
          <a:xfrm>
            <a:off x="7636720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7" name="object 2947"/>
          <p:cNvSpPr/>
          <p:nvPr/>
        </p:nvSpPr>
        <p:spPr>
          <a:xfrm>
            <a:off x="7648165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8" name="object 2948"/>
          <p:cNvSpPr/>
          <p:nvPr/>
        </p:nvSpPr>
        <p:spPr>
          <a:xfrm>
            <a:off x="7659596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9" name="object 2949"/>
          <p:cNvSpPr/>
          <p:nvPr/>
        </p:nvSpPr>
        <p:spPr>
          <a:xfrm>
            <a:off x="7672460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0" name="object 2950"/>
          <p:cNvSpPr/>
          <p:nvPr/>
        </p:nvSpPr>
        <p:spPr>
          <a:xfrm>
            <a:off x="7683890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1" name="object 2951"/>
          <p:cNvSpPr/>
          <p:nvPr/>
        </p:nvSpPr>
        <p:spPr>
          <a:xfrm>
            <a:off x="7696784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2" name="object 2952"/>
          <p:cNvSpPr/>
          <p:nvPr/>
        </p:nvSpPr>
        <p:spPr>
          <a:xfrm>
            <a:off x="7708228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3" name="object 2953"/>
          <p:cNvSpPr/>
          <p:nvPr/>
        </p:nvSpPr>
        <p:spPr>
          <a:xfrm>
            <a:off x="7719659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4" name="object 2954"/>
          <p:cNvSpPr/>
          <p:nvPr/>
        </p:nvSpPr>
        <p:spPr>
          <a:xfrm>
            <a:off x="7732523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5" name="object 2955"/>
          <p:cNvSpPr/>
          <p:nvPr/>
        </p:nvSpPr>
        <p:spPr>
          <a:xfrm>
            <a:off x="7743954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6" name="object 2956"/>
          <p:cNvSpPr/>
          <p:nvPr/>
        </p:nvSpPr>
        <p:spPr>
          <a:xfrm>
            <a:off x="7756818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7" name="object 2957"/>
          <p:cNvSpPr/>
          <p:nvPr/>
        </p:nvSpPr>
        <p:spPr>
          <a:xfrm>
            <a:off x="7768291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8" name="object 2958"/>
          <p:cNvSpPr/>
          <p:nvPr/>
        </p:nvSpPr>
        <p:spPr>
          <a:xfrm>
            <a:off x="7781142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9" name="object 2959"/>
          <p:cNvSpPr/>
          <p:nvPr/>
        </p:nvSpPr>
        <p:spPr>
          <a:xfrm>
            <a:off x="7792587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60" name="object 2960"/>
          <p:cNvSpPr/>
          <p:nvPr/>
        </p:nvSpPr>
        <p:spPr>
          <a:xfrm>
            <a:off x="7804017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61" name="object 2961"/>
          <p:cNvSpPr/>
          <p:nvPr/>
        </p:nvSpPr>
        <p:spPr>
          <a:xfrm>
            <a:off x="781688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62" name="object 2962"/>
          <p:cNvSpPr/>
          <p:nvPr/>
        </p:nvSpPr>
        <p:spPr>
          <a:xfrm>
            <a:off x="7828312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63" name="object 2963"/>
          <p:cNvSpPr/>
          <p:nvPr/>
        </p:nvSpPr>
        <p:spPr>
          <a:xfrm>
            <a:off x="7841219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64" name="object 2964"/>
          <p:cNvSpPr/>
          <p:nvPr/>
        </p:nvSpPr>
        <p:spPr>
          <a:xfrm>
            <a:off x="7852650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65" name="object 2965"/>
          <p:cNvSpPr/>
          <p:nvPr/>
        </p:nvSpPr>
        <p:spPr>
          <a:xfrm>
            <a:off x="7864080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66" name="object 2966"/>
          <p:cNvSpPr/>
          <p:nvPr/>
        </p:nvSpPr>
        <p:spPr>
          <a:xfrm>
            <a:off x="7876944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67" name="object 2967"/>
          <p:cNvSpPr/>
          <p:nvPr/>
        </p:nvSpPr>
        <p:spPr>
          <a:xfrm>
            <a:off x="7888375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68" name="object 2968"/>
          <p:cNvSpPr/>
          <p:nvPr/>
        </p:nvSpPr>
        <p:spPr>
          <a:xfrm>
            <a:off x="7901240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69" name="object 2969"/>
          <p:cNvSpPr/>
          <p:nvPr/>
        </p:nvSpPr>
        <p:spPr>
          <a:xfrm>
            <a:off x="7912670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0" name="object 2970"/>
          <p:cNvSpPr/>
          <p:nvPr/>
        </p:nvSpPr>
        <p:spPr>
          <a:xfrm>
            <a:off x="7924143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1" name="object 2971"/>
          <p:cNvSpPr/>
          <p:nvPr/>
        </p:nvSpPr>
        <p:spPr>
          <a:xfrm>
            <a:off x="7937008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2" name="object 2972"/>
          <p:cNvSpPr/>
          <p:nvPr/>
        </p:nvSpPr>
        <p:spPr>
          <a:xfrm>
            <a:off x="7948438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3" name="object 2973"/>
          <p:cNvSpPr/>
          <p:nvPr/>
        </p:nvSpPr>
        <p:spPr>
          <a:xfrm>
            <a:off x="7961303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4" name="object 2974"/>
          <p:cNvSpPr/>
          <p:nvPr/>
        </p:nvSpPr>
        <p:spPr>
          <a:xfrm>
            <a:off x="7972733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5" name="object 2975"/>
          <p:cNvSpPr/>
          <p:nvPr/>
        </p:nvSpPr>
        <p:spPr>
          <a:xfrm>
            <a:off x="7984178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6" name="object 2976"/>
          <p:cNvSpPr/>
          <p:nvPr/>
        </p:nvSpPr>
        <p:spPr>
          <a:xfrm>
            <a:off x="799707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7" name="object 2977"/>
          <p:cNvSpPr/>
          <p:nvPr/>
        </p:nvSpPr>
        <p:spPr>
          <a:xfrm>
            <a:off x="8008501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8" name="object 2978"/>
          <p:cNvSpPr/>
          <p:nvPr/>
        </p:nvSpPr>
        <p:spPr>
          <a:xfrm>
            <a:off x="8021366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9" name="object 2979"/>
          <p:cNvSpPr/>
          <p:nvPr/>
        </p:nvSpPr>
        <p:spPr>
          <a:xfrm>
            <a:off x="8032796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0" name="object 2980"/>
          <p:cNvSpPr/>
          <p:nvPr/>
        </p:nvSpPr>
        <p:spPr>
          <a:xfrm>
            <a:off x="804566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1" name="object 2981"/>
          <p:cNvSpPr/>
          <p:nvPr/>
        </p:nvSpPr>
        <p:spPr>
          <a:xfrm>
            <a:off x="8057091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2" name="object 2982"/>
          <p:cNvSpPr/>
          <p:nvPr/>
        </p:nvSpPr>
        <p:spPr>
          <a:xfrm>
            <a:off x="8068564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3" name="object 2983"/>
          <p:cNvSpPr/>
          <p:nvPr/>
        </p:nvSpPr>
        <p:spPr>
          <a:xfrm>
            <a:off x="8081429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4" name="object 2984"/>
          <p:cNvSpPr/>
          <p:nvPr/>
        </p:nvSpPr>
        <p:spPr>
          <a:xfrm>
            <a:off x="8092860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5" name="object 2985"/>
          <p:cNvSpPr/>
          <p:nvPr/>
        </p:nvSpPr>
        <p:spPr>
          <a:xfrm>
            <a:off x="8105724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6" name="object 2986"/>
          <p:cNvSpPr/>
          <p:nvPr/>
        </p:nvSpPr>
        <p:spPr>
          <a:xfrm>
            <a:off x="8117169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7" name="object 2987"/>
          <p:cNvSpPr/>
          <p:nvPr/>
        </p:nvSpPr>
        <p:spPr>
          <a:xfrm>
            <a:off x="8128599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8" name="object 2988"/>
          <p:cNvSpPr/>
          <p:nvPr/>
        </p:nvSpPr>
        <p:spPr>
          <a:xfrm>
            <a:off x="8141492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89" name="object 2989"/>
          <p:cNvSpPr/>
          <p:nvPr/>
        </p:nvSpPr>
        <p:spPr>
          <a:xfrm>
            <a:off x="8152923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0" name="object 2990"/>
          <p:cNvSpPr/>
          <p:nvPr/>
        </p:nvSpPr>
        <p:spPr>
          <a:xfrm>
            <a:off x="8165787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1" name="object 2991"/>
          <p:cNvSpPr/>
          <p:nvPr/>
        </p:nvSpPr>
        <p:spPr>
          <a:xfrm>
            <a:off x="8177232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2" name="object 2992"/>
          <p:cNvSpPr/>
          <p:nvPr/>
        </p:nvSpPr>
        <p:spPr>
          <a:xfrm>
            <a:off x="8188662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3" name="object 2993"/>
          <p:cNvSpPr/>
          <p:nvPr/>
        </p:nvSpPr>
        <p:spPr>
          <a:xfrm>
            <a:off x="8201527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4" name="object 2994"/>
          <p:cNvSpPr/>
          <p:nvPr/>
        </p:nvSpPr>
        <p:spPr>
          <a:xfrm>
            <a:off x="8212957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5" name="object 2995"/>
          <p:cNvSpPr/>
          <p:nvPr/>
        </p:nvSpPr>
        <p:spPr>
          <a:xfrm>
            <a:off x="822585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6" name="object 2996"/>
          <p:cNvSpPr/>
          <p:nvPr/>
        </p:nvSpPr>
        <p:spPr>
          <a:xfrm>
            <a:off x="8237295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7" name="object 2997"/>
          <p:cNvSpPr/>
          <p:nvPr/>
        </p:nvSpPr>
        <p:spPr>
          <a:xfrm>
            <a:off x="8248725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8" name="object 2998"/>
          <p:cNvSpPr/>
          <p:nvPr/>
        </p:nvSpPr>
        <p:spPr>
          <a:xfrm>
            <a:off x="826159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99" name="object 2999"/>
          <p:cNvSpPr/>
          <p:nvPr/>
        </p:nvSpPr>
        <p:spPr>
          <a:xfrm>
            <a:off x="8273021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0" name="object 3000"/>
          <p:cNvSpPr/>
          <p:nvPr/>
        </p:nvSpPr>
        <p:spPr>
          <a:xfrm>
            <a:off x="8285885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1" name="object 3001"/>
          <p:cNvSpPr/>
          <p:nvPr/>
        </p:nvSpPr>
        <p:spPr>
          <a:xfrm>
            <a:off x="8297359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2" name="object 3002"/>
          <p:cNvSpPr/>
          <p:nvPr/>
        </p:nvSpPr>
        <p:spPr>
          <a:xfrm>
            <a:off x="8310209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3" name="object 3003"/>
          <p:cNvSpPr/>
          <p:nvPr/>
        </p:nvSpPr>
        <p:spPr>
          <a:xfrm>
            <a:off x="8321654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4" name="object 3004"/>
          <p:cNvSpPr/>
          <p:nvPr/>
        </p:nvSpPr>
        <p:spPr>
          <a:xfrm>
            <a:off x="8333084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5" name="object 3005"/>
          <p:cNvSpPr/>
          <p:nvPr/>
        </p:nvSpPr>
        <p:spPr>
          <a:xfrm>
            <a:off x="8345948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6" name="object 3006"/>
          <p:cNvSpPr/>
          <p:nvPr/>
        </p:nvSpPr>
        <p:spPr>
          <a:xfrm>
            <a:off x="8357379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7" name="object 3007"/>
          <p:cNvSpPr/>
          <p:nvPr/>
        </p:nvSpPr>
        <p:spPr>
          <a:xfrm>
            <a:off x="8370286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8" name="object 3008"/>
          <p:cNvSpPr/>
          <p:nvPr/>
        </p:nvSpPr>
        <p:spPr>
          <a:xfrm>
            <a:off x="8381717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09" name="object 3009"/>
          <p:cNvSpPr/>
          <p:nvPr/>
        </p:nvSpPr>
        <p:spPr>
          <a:xfrm>
            <a:off x="8393147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0" name="object 3010"/>
          <p:cNvSpPr/>
          <p:nvPr/>
        </p:nvSpPr>
        <p:spPr>
          <a:xfrm>
            <a:off x="8406012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1" name="object 3011"/>
          <p:cNvSpPr/>
          <p:nvPr/>
        </p:nvSpPr>
        <p:spPr>
          <a:xfrm>
            <a:off x="8417442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2" name="object 3012"/>
          <p:cNvSpPr/>
          <p:nvPr/>
        </p:nvSpPr>
        <p:spPr>
          <a:xfrm>
            <a:off x="8430307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3" name="object 3013"/>
          <p:cNvSpPr/>
          <p:nvPr/>
        </p:nvSpPr>
        <p:spPr>
          <a:xfrm>
            <a:off x="8441780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4" name="object 3014"/>
          <p:cNvSpPr/>
          <p:nvPr/>
        </p:nvSpPr>
        <p:spPr>
          <a:xfrm>
            <a:off x="8453211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5" name="object 3015"/>
          <p:cNvSpPr/>
          <p:nvPr/>
        </p:nvSpPr>
        <p:spPr>
          <a:xfrm>
            <a:off x="8466075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6" name="object 3016"/>
          <p:cNvSpPr/>
          <p:nvPr/>
        </p:nvSpPr>
        <p:spPr>
          <a:xfrm>
            <a:off x="8477505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7" name="object 3017"/>
          <p:cNvSpPr/>
          <p:nvPr/>
        </p:nvSpPr>
        <p:spPr>
          <a:xfrm>
            <a:off x="8490370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8" name="object 3018"/>
          <p:cNvSpPr/>
          <p:nvPr/>
        </p:nvSpPr>
        <p:spPr>
          <a:xfrm>
            <a:off x="8501800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19" name="object 3019"/>
          <p:cNvSpPr/>
          <p:nvPr/>
        </p:nvSpPr>
        <p:spPr>
          <a:xfrm>
            <a:off x="8514708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0" name="object 3020"/>
          <p:cNvSpPr/>
          <p:nvPr/>
        </p:nvSpPr>
        <p:spPr>
          <a:xfrm>
            <a:off x="8526138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1" name="object 3021"/>
          <p:cNvSpPr/>
          <p:nvPr/>
        </p:nvSpPr>
        <p:spPr>
          <a:xfrm>
            <a:off x="8537568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2" name="object 3022"/>
          <p:cNvSpPr/>
          <p:nvPr/>
        </p:nvSpPr>
        <p:spPr>
          <a:xfrm>
            <a:off x="8550433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3" name="object 3023"/>
          <p:cNvSpPr/>
          <p:nvPr/>
        </p:nvSpPr>
        <p:spPr>
          <a:xfrm>
            <a:off x="8561864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4" name="object 3024"/>
          <p:cNvSpPr/>
          <p:nvPr/>
        </p:nvSpPr>
        <p:spPr>
          <a:xfrm>
            <a:off x="8574728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5" name="object 3025"/>
          <p:cNvSpPr/>
          <p:nvPr/>
        </p:nvSpPr>
        <p:spPr>
          <a:xfrm>
            <a:off x="8586158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6" name="object 3026"/>
          <p:cNvSpPr/>
          <p:nvPr/>
        </p:nvSpPr>
        <p:spPr>
          <a:xfrm>
            <a:off x="8597632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7" name="object 3027"/>
          <p:cNvSpPr/>
          <p:nvPr/>
        </p:nvSpPr>
        <p:spPr>
          <a:xfrm>
            <a:off x="8610496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8" name="object 3028"/>
          <p:cNvSpPr/>
          <p:nvPr/>
        </p:nvSpPr>
        <p:spPr>
          <a:xfrm>
            <a:off x="8621927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29" name="object 3029"/>
          <p:cNvSpPr/>
          <p:nvPr/>
        </p:nvSpPr>
        <p:spPr>
          <a:xfrm>
            <a:off x="863479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30" name="object 3030"/>
          <p:cNvSpPr/>
          <p:nvPr/>
        </p:nvSpPr>
        <p:spPr>
          <a:xfrm>
            <a:off x="864622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31" name="object 3031"/>
          <p:cNvSpPr/>
          <p:nvPr/>
        </p:nvSpPr>
        <p:spPr>
          <a:xfrm>
            <a:off x="8657666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32" name="object 3032"/>
          <p:cNvSpPr/>
          <p:nvPr/>
        </p:nvSpPr>
        <p:spPr>
          <a:xfrm>
            <a:off x="8670559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33" name="object 3033"/>
          <p:cNvSpPr/>
          <p:nvPr/>
        </p:nvSpPr>
        <p:spPr>
          <a:xfrm>
            <a:off x="8681990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34" name="object 3034"/>
          <p:cNvSpPr/>
          <p:nvPr/>
        </p:nvSpPr>
        <p:spPr>
          <a:xfrm>
            <a:off x="8694854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35" name="object 3035"/>
          <p:cNvSpPr/>
          <p:nvPr/>
        </p:nvSpPr>
        <p:spPr>
          <a:xfrm>
            <a:off x="8706299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36" name="object 3036"/>
          <p:cNvSpPr/>
          <p:nvPr/>
        </p:nvSpPr>
        <p:spPr>
          <a:xfrm>
            <a:off x="8717729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37" name="object 3037"/>
          <p:cNvSpPr/>
          <p:nvPr/>
        </p:nvSpPr>
        <p:spPr>
          <a:xfrm>
            <a:off x="8730594" y="40488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38" name="object 3038"/>
          <p:cNvSpPr/>
          <p:nvPr/>
        </p:nvSpPr>
        <p:spPr>
          <a:xfrm>
            <a:off x="8742053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39" name="object 3039"/>
          <p:cNvSpPr/>
          <p:nvPr/>
        </p:nvSpPr>
        <p:spPr>
          <a:xfrm>
            <a:off x="8754918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40" name="object 3040"/>
          <p:cNvSpPr/>
          <p:nvPr/>
        </p:nvSpPr>
        <p:spPr>
          <a:xfrm>
            <a:off x="8766362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41" name="object 3041"/>
          <p:cNvSpPr/>
          <p:nvPr/>
        </p:nvSpPr>
        <p:spPr>
          <a:xfrm>
            <a:off x="8779212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42" name="object 3042"/>
          <p:cNvSpPr/>
          <p:nvPr/>
        </p:nvSpPr>
        <p:spPr>
          <a:xfrm>
            <a:off x="8790658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43" name="object 3043"/>
          <p:cNvSpPr/>
          <p:nvPr/>
        </p:nvSpPr>
        <p:spPr>
          <a:xfrm>
            <a:off x="8802088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44" name="object 3044"/>
          <p:cNvSpPr/>
          <p:nvPr/>
        </p:nvSpPr>
        <p:spPr>
          <a:xfrm>
            <a:off x="881498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45" name="object 3045"/>
          <p:cNvSpPr/>
          <p:nvPr/>
        </p:nvSpPr>
        <p:spPr>
          <a:xfrm>
            <a:off x="8826426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46" name="object 3046"/>
          <p:cNvSpPr/>
          <p:nvPr/>
        </p:nvSpPr>
        <p:spPr>
          <a:xfrm>
            <a:off x="8839275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47" name="object 3047"/>
          <p:cNvSpPr/>
          <p:nvPr/>
        </p:nvSpPr>
        <p:spPr>
          <a:xfrm>
            <a:off x="8850721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48" name="object 3048"/>
          <p:cNvSpPr/>
          <p:nvPr/>
        </p:nvSpPr>
        <p:spPr>
          <a:xfrm>
            <a:off x="8862151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49" name="object 3049"/>
          <p:cNvSpPr/>
          <p:nvPr/>
        </p:nvSpPr>
        <p:spPr>
          <a:xfrm>
            <a:off x="8875015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0" name="object 3050"/>
          <p:cNvSpPr/>
          <p:nvPr/>
        </p:nvSpPr>
        <p:spPr>
          <a:xfrm>
            <a:off x="8886445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1" name="object 3051"/>
          <p:cNvSpPr/>
          <p:nvPr/>
        </p:nvSpPr>
        <p:spPr>
          <a:xfrm>
            <a:off x="8899339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2" name="object 3052"/>
          <p:cNvSpPr/>
          <p:nvPr/>
        </p:nvSpPr>
        <p:spPr>
          <a:xfrm>
            <a:off x="8910784" y="40488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3" name="object 3053"/>
          <p:cNvSpPr/>
          <p:nvPr/>
        </p:nvSpPr>
        <p:spPr>
          <a:xfrm>
            <a:off x="8922214" y="40488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4" name="object 3054"/>
          <p:cNvSpPr/>
          <p:nvPr/>
        </p:nvSpPr>
        <p:spPr>
          <a:xfrm>
            <a:off x="8935079" y="4048802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5" name="object 3055"/>
          <p:cNvSpPr/>
          <p:nvPr/>
        </p:nvSpPr>
        <p:spPr>
          <a:xfrm>
            <a:off x="6800224" y="406187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6" name="object 3056"/>
          <p:cNvSpPr/>
          <p:nvPr/>
        </p:nvSpPr>
        <p:spPr>
          <a:xfrm>
            <a:off x="6805946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7" name="object 3057"/>
          <p:cNvSpPr/>
          <p:nvPr/>
        </p:nvSpPr>
        <p:spPr>
          <a:xfrm>
            <a:off x="6818810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8" name="object 3058"/>
          <p:cNvSpPr/>
          <p:nvPr/>
        </p:nvSpPr>
        <p:spPr>
          <a:xfrm>
            <a:off x="6830241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59" name="object 3059"/>
          <p:cNvSpPr/>
          <p:nvPr/>
        </p:nvSpPr>
        <p:spPr>
          <a:xfrm>
            <a:off x="6843106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0" name="object 3060"/>
          <p:cNvSpPr/>
          <p:nvPr/>
        </p:nvSpPr>
        <p:spPr>
          <a:xfrm>
            <a:off x="6854536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1" name="object 3061"/>
          <p:cNvSpPr/>
          <p:nvPr/>
        </p:nvSpPr>
        <p:spPr>
          <a:xfrm>
            <a:off x="6865980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2" name="object 3062"/>
          <p:cNvSpPr/>
          <p:nvPr/>
        </p:nvSpPr>
        <p:spPr>
          <a:xfrm>
            <a:off x="6878873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3" name="object 3063"/>
          <p:cNvSpPr/>
          <p:nvPr/>
        </p:nvSpPr>
        <p:spPr>
          <a:xfrm>
            <a:off x="6890305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4" name="object 3064"/>
          <p:cNvSpPr/>
          <p:nvPr/>
        </p:nvSpPr>
        <p:spPr>
          <a:xfrm>
            <a:off x="6903169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5" name="object 3065"/>
          <p:cNvSpPr/>
          <p:nvPr/>
        </p:nvSpPr>
        <p:spPr>
          <a:xfrm>
            <a:off x="6914599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6" name="object 3066"/>
          <p:cNvSpPr/>
          <p:nvPr/>
        </p:nvSpPr>
        <p:spPr>
          <a:xfrm>
            <a:off x="6926043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7" name="object 3067"/>
          <p:cNvSpPr/>
          <p:nvPr/>
        </p:nvSpPr>
        <p:spPr>
          <a:xfrm>
            <a:off x="6938894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8" name="object 3068"/>
          <p:cNvSpPr/>
          <p:nvPr/>
        </p:nvSpPr>
        <p:spPr>
          <a:xfrm>
            <a:off x="6950368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69" name="object 3069"/>
          <p:cNvSpPr/>
          <p:nvPr/>
        </p:nvSpPr>
        <p:spPr>
          <a:xfrm>
            <a:off x="6963232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0" name="object 3070"/>
          <p:cNvSpPr/>
          <p:nvPr/>
        </p:nvSpPr>
        <p:spPr>
          <a:xfrm>
            <a:off x="6974662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1" name="object 3071"/>
          <p:cNvSpPr/>
          <p:nvPr/>
        </p:nvSpPr>
        <p:spPr>
          <a:xfrm>
            <a:off x="6986107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2" name="object 3072"/>
          <p:cNvSpPr/>
          <p:nvPr/>
        </p:nvSpPr>
        <p:spPr>
          <a:xfrm>
            <a:off x="6998972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3" name="object 3073"/>
          <p:cNvSpPr/>
          <p:nvPr/>
        </p:nvSpPr>
        <p:spPr>
          <a:xfrm>
            <a:off x="7010402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4" name="object 3074"/>
          <p:cNvSpPr/>
          <p:nvPr/>
        </p:nvSpPr>
        <p:spPr>
          <a:xfrm>
            <a:off x="7023295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5" name="object 3075"/>
          <p:cNvSpPr/>
          <p:nvPr/>
        </p:nvSpPr>
        <p:spPr>
          <a:xfrm>
            <a:off x="7034726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6" name="object 3076"/>
          <p:cNvSpPr/>
          <p:nvPr/>
        </p:nvSpPr>
        <p:spPr>
          <a:xfrm>
            <a:off x="7047590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7" name="object 3077"/>
          <p:cNvSpPr/>
          <p:nvPr/>
        </p:nvSpPr>
        <p:spPr>
          <a:xfrm>
            <a:off x="7059035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8" name="object 3078"/>
          <p:cNvSpPr/>
          <p:nvPr/>
        </p:nvSpPr>
        <p:spPr>
          <a:xfrm>
            <a:off x="7070465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79" name="object 3079"/>
          <p:cNvSpPr/>
          <p:nvPr/>
        </p:nvSpPr>
        <p:spPr>
          <a:xfrm>
            <a:off x="7083330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0" name="object 3080"/>
          <p:cNvSpPr/>
          <p:nvPr/>
        </p:nvSpPr>
        <p:spPr>
          <a:xfrm>
            <a:off x="7094789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1" name="object 3081"/>
          <p:cNvSpPr/>
          <p:nvPr/>
        </p:nvSpPr>
        <p:spPr>
          <a:xfrm>
            <a:off x="7107653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2" name="object 3082"/>
          <p:cNvSpPr/>
          <p:nvPr/>
        </p:nvSpPr>
        <p:spPr>
          <a:xfrm>
            <a:off x="7119098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3" name="object 3083"/>
          <p:cNvSpPr/>
          <p:nvPr/>
        </p:nvSpPr>
        <p:spPr>
          <a:xfrm>
            <a:off x="7130529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4" name="object 3084"/>
          <p:cNvSpPr/>
          <p:nvPr/>
        </p:nvSpPr>
        <p:spPr>
          <a:xfrm>
            <a:off x="7143393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5" name="object 3085"/>
          <p:cNvSpPr/>
          <p:nvPr/>
        </p:nvSpPr>
        <p:spPr>
          <a:xfrm>
            <a:off x="7154823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6" name="object 3086"/>
          <p:cNvSpPr/>
          <p:nvPr/>
        </p:nvSpPr>
        <p:spPr>
          <a:xfrm>
            <a:off x="7167716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7" name="object 3087"/>
          <p:cNvSpPr/>
          <p:nvPr/>
        </p:nvSpPr>
        <p:spPr>
          <a:xfrm>
            <a:off x="717916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8" name="object 3088"/>
          <p:cNvSpPr/>
          <p:nvPr/>
        </p:nvSpPr>
        <p:spPr>
          <a:xfrm>
            <a:off x="7190592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9" name="object 3089"/>
          <p:cNvSpPr/>
          <p:nvPr/>
        </p:nvSpPr>
        <p:spPr>
          <a:xfrm>
            <a:off x="7203456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0" name="object 3090"/>
          <p:cNvSpPr/>
          <p:nvPr/>
        </p:nvSpPr>
        <p:spPr>
          <a:xfrm>
            <a:off x="7214886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1" name="object 3091"/>
          <p:cNvSpPr/>
          <p:nvPr/>
        </p:nvSpPr>
        <p:spPr>
          <a:xfrm>
            <a:off x="722775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2" name="object 3092"/>
          <p:cNvSpPr/>
          <p:nvPr/>
        </p:nvSpPr>
        <p:spPr>
          <a:xfrm>
            <a:off x="7239182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3" name="object 3093"/>
          <p:cNvSpPr/>
          <p:nvPr/>
        </p:nvSpPr>
        <p:spPr>
          <a:xfrm>
            <a:off x="7250655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4" name="object 3094"/>
          <p:cNvSpPr/>
          <p:nvPr/>
        </p:nvSpPr>
        <p:spPr>
          <a:xfrm>
            <a:off x="7263520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5" name="object 3095"/>
          <p:cNvSpPr/>
          <p:nvPr/>
        </p:nvSpPr>
        <p:spPr>
          <a:xfrm>
            <a:off x="7274950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6" name="object 3096"/>
          <p:cNvSpPr/>
          <p:nvPr/>
        </p:nvSpPr>
        <p:spPr>
          <a:xfrm>
            <a:off x="7287814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7" name="object 3097"/>
          <p:cNvSpPr/>
          <p:nvPr/>
        </p:nvSpPr>
        <p:spPr>
          <a:xfrm>
            <a:off x="7299245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8" name="object 3098"/>
          <p:cNvSpPr/>
          <p:nvPr/>
        </p:nvSpPr>
        <p:spPr>
          <a:xfrm>
            <a:off x="7312109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9" name="object 3099"/>
          <p:cNvSpPr/>
          <p:nvPr/>
        </p:nvSpPr>
        <p:spPr>
          <a:xfrm>
            <a:off x="7323583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0" name="object 3100"/>
          <p:cNvSpPr/>
          <p:nvPr/>
        </p:nvSpPr>
        <p:spPr>
          <a:xfrm>
            <a:off x="7335013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1" name="object 3101"/>
          <p:cNvSpPr/>
          <p:nvPr/>
        </p:nvSpPr>
        <p:spPr>
          <a:xfrm>
            <a:off x="7347877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2" name="object 3102"/>
          <p:cNvSpPr/>
          <p:nvPr/>
        </p:nvSpPr>
        <p:spPr>
          <a:xfrm>
            <a:off x="7359308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3" name="object 3103"/>
          <p:cNvSpPr/>
          <p:nvPr/>
        </p:nvSpPr>
        <p:spPr>
          <a:xfrm>
            <a:off x="7372173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4" name="object 3104"/>
          <p:cNvSpPr/>
          <p:nvPr/>
        </p:nvSpPr>
        <p:spPr>
          <a:xfrm>
            <a:off x="7383603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5" name="object 3105"/>
          <p:cNvSpPr/>
          <p:nvPr/>
        </p:nvSpPr>
        <p:spPr>
          <a:xfrm>
            <a:off x="7395076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6" name="object 3106"/>
          <p:cNvSpPr/>
          <p:nvPr/>
        </p:nvSpPr>
        <p:spPr>
          <a:xfrm>
            <a:off x="740794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7" name="object 3107"/>
          <p:cNvSpPr/>
          <p:nvPr/>
        </p:nvSpPr>
        <p:spPr>
          <a:xfrm>
            <a:off x="7419371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8" name="object 3108"/>
          <p:cNvSpPr/>
          <p:nvPr/>
        </p:nvSpPr>
        <p:spPr>
          <a:xfrm>
            <a:off x="7432236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9" name="object 3109"/>
          <p:cNvSpPr/>
          <p:nvPr/>
        </p:nvSpPr>
        <p:spPr>
          <a:xfrm>
            <a:off x="7443666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0" name="object 3110"/>
          <p:cNvSpPr/>
          <p:nvPr/>
        </p:nvSpPr>
        <p:spPr>
          <a:xfrm>
            <a:off x="7455111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1" name="object 3111"/>
          <p:cNvSpPr/>
          <p:nvPr/>
        </p:nvSpPr>
        <p:spPr>
          <a:xfrm>
            <a:off x="7468004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2" name="object 3112"/>
          <p:cNvSpPr/>
          <p:nvPr/>
        </p:nvSpPr>
        <p:spPr>
          <a:xfrm>
            <a:off x="7479434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3" name="object 3113"/>
          <p:cNvSpPr/>
          <p:nvPr/>
        </p:nvSpPr>
        <p:spPr>
          <a:xfrm>
            <a:off x="7492299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4" name="object 3114"/>
          <p:cNvSpPr/>
          <p:nvPr/>
        </p:nvSpPr>
        <p:spPr>
          <a:xfrm>
            <a:off x="7503729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5" name="object 3115"/>
          <p:cNvSpPr/>
          <p:nvPr/>
        </p:nvSpPr>
        <p:spPr>
          <a:xfrm>
            <a:off x="7515174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6" name="object 3116"/>
          <p:cNvSpPr/>
          <p:nvPr/>
        </p:nvSpPr>
        <p:spPr>
          <a:xfrm>
            <a:off x="7528038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7" name="object 3117"/>
          <p:cNvSpPr/>
          <p:nvPr/>
        </p:nvSpPr>
        <p:spPr>
          <a:xfrm>
            <a:off x="7539469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8" name="object 3118"/>
          <p:cNvSpPr/>
          <p:nvPr/>
        </p:nvSpPr>
        <p:spPr>
          <a:xfrm>
            <a:off x="7552363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9" name="object 3119"/>
          <p:cNvSpPr/>
          <p:nvPr/>
        </p:nvSpPr>
        <p:spPr>
          <a:xfrm>
            <a:off x="7563793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0" name="object 3120"/>
          <p:cNvSpPr/>
          <p:nvPr/>
        </p:nvSpPr>
        <p:spPr>
          <a:xfrm>
            <a:off x="7576657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1" name="object 3121"/>
          <p:cNvSpPr/>
          <p:nvPr/>
        </p:nvSpPr>
        <p:spPr>
          <a:xfrm>
            <a:off x="7588102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2" name="object 3122"/>
          <p:cNvSpPr/>
          <p:nvPr/>
        </p:nvSpPr>
        <p:spPr>
          <a:xfrm>
            <a:off x="7599533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3" name="object 3123"/>
          <p:cNvSpPr/>
          <p:nvPr/>
        </p:nvSpPr>
        <p:spPr>
          <a:xfrm>
            <a:off x="7612397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4" name="object 3124"/>
          <p:cNvSpPr/>
          <p:nvPr/>
        </p:nvSpPr>
        <p:spPr>
          <a:xfrm>
            <a:off x="7623856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5" name="object 3125"/>
          <p:cNvSpPr/>
          <p:nvPr/>
        </p:nvSpPr>
        <p:spPr>
          <a:xfrm>
            <a:off x="7636720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6" name="object 3126"/>
          <p:cNvSpPr/>
          <p:nvPr/>
        </p:nvSpPr>
        <p:spPr>
          <a:xfrm>
            <a:off x="7648165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7" name="object 3127"/>
          <p:cNvSpPr/>
          <p:nvPr/>
        </p:nvSpPr>
        <p:spPr>
          <a:xfrm>
            <a:off x="7659596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8" name="object 3128"/>
          <p:cNvSpPr/>
          <p:nvPr/>
        </p:nvSpPr>
        <p:spPr>
          <a:xfrm>
            <a:off x="7672460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9" name="object 3129"/>
          <p:cNvSpPr/>
          <p:nvPr/>
        </p:nvSpPr>
        <p:spPr>
          <a:xfrm>
            <a:off x="7683890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0" name="object 3130"/>
          <p:cNvSpPr/>
          <p:nvPr/>
        </p:nvSpPr>
        <p:spPr>
          <a:xfrm>
            <a:off x="7696784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1" name="object 3131"/>
          <p:cNvSpPr/>
          <p:nvPr/>
        </p:nvSpPr>
        <p:spPr>
          <a:xfrm>
            <a:off x="7708228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2" name="object 3132"/>
          <p:cNvSpPr/>
          <p:nvPr/>
        </p:nvSpPr>
        <p:spPr>
          <a:xfrm>
            <a:off x="7719659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3" name="object 3133"/>
          <p:cNvSpPr/>
          <p:nvPr/>
        </p:nvSpPr>
        <p:spPr>
          <a:xfrm>
            <a:off x="7732523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4" name="object 3134"/>
          <p:cNvSpPr/>
          <p:nvPr/>
        </p:nvSpPr>
        <p:spPr>
          <a:xfrm>
            <a:off x="7743954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5" name="object 3135"/>
          <p:cNvSpPr/>
          <p:nvPr/>
        </p:nvSpPr>
        <p:spPr>
          <a:xfrm>
            <a:off x="7756818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6" name="object 3136"/>
          <p:cNvSpPr/>
          <p:nvPr/>
        </p:nvSpPr>
        <p:spPr>
          <a:xfrm>
            <a:off x="7768291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7" name="object 3137"/>
          <p:cNvSpPr/>
          <p:nvPr/>
        </p:nvSpPr>
        <p:spPr>
          <a:xfrm>
            <a:off x="7781142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8" name="object 3138"/>
          <p:cNvSpPr/>
          <p:nvPr/>
        </p:nvSpPr>
        <p:spPr>
          <a:xfrm>
            <a:off x="7792587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39" name="object 3139"/>
          <p:cNvSpPr/>
          <p:nvPr/>
        </p:nvSpPr>
        <p:spPr>
          <a:xfrm>
            <a:off x="7804017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0" name="object 3140"/>
          <p:cNvSpPr/>
          <p:nvPr/>
        </p:nvSpPr>
        <p:spPr>
          <a:xfrm>
            <a:off x="781688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1" name="object 3141"/>
          <p:cNvSpPr/>
          <p:nvPr/>
        </p:nvSpPr>
        <p:spPr>
          <a:xfrm>
            <a:off x="7828312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2" name="object 3142"/>
          <p:cNvSpPr/>
          <p:nvPr/>
        </p:nvSpPr>
        <p:spPr>
          <a:xfrm>
            <a:off x="7841219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3" name="object 3143"/>
          <p:cNvSpPr/>
          <p:nvPr/>
        </p:nvSpPr>
        <p:spPr>
          <a:xfrm>
            <a:off x="7852650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4" name="object 3144"/>
          <p:cNvSpPr/>
          <p:nvPr/>
        </p:nvSpPr>
        <p:spPr>
          <a:xfrm>
            <a:off x="7864080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5" name="object 3145"/>
          <p:cNvSpPr/>
          <p:nvPr/>
        </p:nvSpPr>
        <p:spPr>
          <a:xfrm>
            <a:off x="7876944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6" name="object 3146"/>
          <p:cNvSpPr/>
          <p:nvPr/>
        </p:nvSpPr>
        <p:spPr>
          <a:xfrm>
            <a:off x="7888375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7" name="object 3147"/>
          <p:cNvSpPr/>
          <p:nvPr/>
        </p:nvSpPr>
        <p:spPr>
          <a:xfrm>
            <a:off x="7901240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8" name="object 3148"/>
          <p:cNvSpPr/>
          <p:nvPr/>
        </p:nvSpPr>
        <p:spPr>
          <a:xfrm>
            <a:off x="7912670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49" name="object 3149"/>
          <p:cNvSpPr/>
          <p:nvPr/>
        </p:nvSpPr>
        <p:spPr>
          <a:xfrm>
            <a:off x="7924143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0" name="object 3150"/>
          <p:cNvSpPr/>
          <p:nvPr/>
        </p:nvSpPr>
        <p:spPr>
          <a:xfrm>
            <a:off x="7937008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1" name="object 3151"/>
          <p:cNvSpPr/>
          <p:nvPr/>
        </p:nvSpPr>
        <p:spPr>
          <a:xfrm>
            <a:off x="7948438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2" name="object 3152"/>
          <p:cNvSpPr/>
          <p:nvPr/>
        </p:nvSpPr>
        <p:spPr>
          <a:xfrm>
            <a:off x="7961303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3" name="object 3153"/>
          <p:cNvSpPr/>
          <p:nvPr/>
        </p:nvSpPr>
        <p:spPr>
          <a:xfrm>
            <a:off x="7972733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4" name="object 3154"/>
          <p:cNvSpPr/>
          <p:nvPr/>
        </p:nvSpPr>
        <p:spPr>
          <a:xfrm>
            <a:off x="7984178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5" name="object 3155"/>
          <p:cNvSpPr/>
          <p:nvPr/>
        </p:nvSpPr>
        <p:spPr>
          <a:xfrm>
            <a:off x="799707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6" name="object 3156"/>
          <p:cNvSpPr/>
          <p:nvPr/>
        </p:nvSpPr>
        <p:spPr>
          <a:xfrm>
            <a:off x="8008501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7" name="object 3157"/>
          <p:cNvSpPr/>
          <p:nvPr/>
        </p:nvSpPr>
        <p:spPr>
          <a:xfrm>
            <a:off x="8021366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8" name="object 3158"/>
          <p:cNvSpPr/>
          <p:nvPr/>
        </p:nvSpPr>
        <p:spPr>
          <a:xfrm>
            <a:off x="8032796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59" name="object 3159"/>
          <p:cNvSpPr/>
          <p:nvPr/>
        </p:nvSpPr>
        <p:spPr>
          <a:xfrm>
            <a:off x="804566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0" name="object 3160"/>
          <p:cNvSpPr/>
          <p:nvPr/>
        </p:nvSpPr>
        <p:spPr>
          <a:xfrm>
            <a:off x="8057091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1" name="object 3161"/>
          <p:cNvSpPr/>
          <p:nvPr/>
        </p:nvSpPr>
        <p:spPr>
          <a:xfrm>
            <a:off x="8068564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2" name="object 3162"/>
          <p:cNvSpPr/>
          <p:nvPr/>
        </p:nvSpPr>
        <p:spPr>
          <a:xfrm>
            <a:off x="8081429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3" name="object 3163"/>
          <p:cNvSpPr/>
          <p:nvPr/>
        </p:nvSpPr>
        <p:spPr>
          <a:xfrm>
            <a:off x="8092860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4" name="object 3164"/>
          <p:cNvSpPr/>
          <p:nvPr/>
        </p:nvSpPr>
        <p:spPr>
          <a:xfrm>
            <a:off x="8105724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5" name="object 3165"/>
          <p:cNvSpPr/>
          <p:nvPr/>
        </p:nvSpPr>
        <p:spPr>
          <a:xfrm>
            <a:off x="8117169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6" name="object 3166"/>
          <p:cNvSpPr/>
          <p:nvPr/>
        </p:nvSpPr>
        <p:spPr>
          <a:xfrm>
            <a:off x="8128599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7" name="object 3167"/>
          <p:cNvSpPr/>
          <p:nvPr/>
        </p:nvSpPr>
        <p:spPr>
          <a:xfrm>
            <a:off x="8141492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8" name="object 3168"/>
          <p:cNvSpPr/>
          <p:nvPr/>
        </p:nvSpPr>
        <p:spPr>
          <a:xfrm>
            <a:off x="8152923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69" name="object 3169"/>
          <p:cNvSpPr/>
          <p:nvPr/>
        </p:nvSpPr>
        <p:spPr>
          <a:xfrm>
            <a:off x="8165787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0" name="object 3170"/>
          <p:cNvSpPr/>
          <p:nvPr/>
        </p:nvSpPr>
        <p:spPr>
          <a:xfrm>
            <a:off x="8177232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1" name="object 3171"/>
          <p:cNvSpPr/>
          <p:nvPr/>
        </p:nvSpPr>
        <p:spPr>
          <a:xfrm>
            <a:off x="8188662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2" name="object 3172"/>
          <p:cNvSpPr/>
          <p:nvPr/>
        </p:nvSpPr>
        <p:spPr>
          <a:xfrm>
            <a:off x="8201527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3" name="object 3173"/>
          <p:cNvSpPr/>
          <p:nvPr/>
        </p:nvSpPr>
        <p:spPr>
          <a:xfrm>
            <a:off x="8212957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4" name="object 3174"/>
          <p:cNvSpPr/>
          <p:nvPr/>
        </p:nvSpPr>
        <p:spPr>
          <a:xfrm>
            <a:off x="822585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5" name="object 3175"/>
          <p:cNvSpPr/>
          <p:nvPr/>
        </p:nvSpPr>
        <p:spPr>
          <a:xfrm>
            <a:off x="8237295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6" name="object 3176"/>
          <p:cNvSpPr/>
          <p:nvPr/>
        </p:nvSpPr>
        <p:spPr>
          <a:xfrm>
            <a:off x="8248725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7" name="object 3177"/>
          <p:cNvSpPr/>
          <p:nvPr/>
        </p:nvSpPr>
        <p:spPr>
          <a:xfrm>
            <a:off x="826159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8" name="object 3178"/>
          <p:cNvSpPr/>
          <p:nvPr/>
        </p:nvSpPr>
        <p:spPr>
          <a:xfrm>
            <a:off x="8273021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79" name="object 3179"/>
          <p:cNvSpPr/>
          <p:nvPr/>
        </p:nvSpPr>
        <p:spPr>
          <a:xfrm>
            <a:off x="8285885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0" name="object 3180"/>
          <p:cNvSpPr/>
          <p:nvPr/>
        </p:nvSpPr>
        <p:spPr>
          <a:xfrm>
            <a:off x="8297359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1" name="object 3181"/>
          <p:cNvSpPr/>
          <p:nvPr/>
        </p:nvSpPr>
        <p:spPr>
          <a:xfrm>
            <a:off x="8310209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2" name="object 3182"/>
          <p:cNvSpPr/>
          <p:nvPr/>
        </p:nvSpPr>
        <p:spPr>
          <a:xfrm>
            <a:off x="8321654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3" name="object 3183"/>
          <p:cNvSpPr/>
          <p:nvPr/>
        </p:nvSpPr>
        <p:spPr>
          <a:xfrm>
            <a:off x="8333084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4" name="object 3184"/>
          <p:cNvSpPr/>
          <p:nvPr/>
        </p:nvSpPr>
        <p:spPr>
          <a:xfrm>
            <a:off x="8345948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5" name="object 3185"/>
          <p:cNvSpPr/>
          <p:nvPr/>
        </p:nvSpPr>
        <p:spPr>
          <a:xfrm>
            <a:off x="8357379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6" name="object 3186"/>
          <p:cNvSpPr/>
          <p:nvPr/>
        </p:nvSpPr>
        <p:spPr>
          <a:xfrm>
            <a:off x="8370286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7" name="object 3187"/>
          <p:cNvSpPr/>
          <p:nvPr/>
        </p:nvSpPr>
        <p:spPr>
          <a:xfrm>
            <a:off x="8381717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8" name="object 3188"/>
          <p:cNvSpPr/>
          <p:nvPr/>
        </p:nvSpPr>
        <p:spPr>
          <a:xfrm>
            <a:off x="8393147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89" name="object 3189"/>
          <p:cNvSpPr/>
          <p:nvPr/>
        </p:nvSpPr>
        <p:spPr>
          <a:xfrm>
            <a:off x="8406012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0" name="object 3190"/>
          <p:cNvSpPr/>
          <p:nvPr/>
        </p:nvSpPr>
        <p:spPr>
          <a:xfrm>
            <a:off x="8417442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1" name="object 3191"/>
          <p:cNvSpPr/>
          <p:nvPr/>
        </p:nvSpPr>
        <p:spPr>
          <a:xfrm>
            <a:off x="8430307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2" name="object 3192"/>
          <p:cNvSpPr/>
          <p:nvPr/>
        </p:nvSpPr>
        <p:spPr>
          <a:xfrm>
            <a:off x="8441780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3" name="object 3193"/>
          <p:cNvSpPr/>
          <p:nvPr/>
        </p:nvSpPr>
        <p:spPr>
          <a:xfrm>
            <a:off x="8453211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4" name="object 3194"/>
          <p:cNvSpPr/>
          <p:nvPr/>
        </p:nvSpPr>
        <p:spPr>
          <a:xfrm>
            <a:off x="8466075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5" name="object 3195"/>
          <p:cNvSpPr/>
          <p:nvPr/>
        </p:nvSpPr>
        <p:spPr>
          <a:xfrm>
            <a:off x="8477505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6" name="object 3196"/>
          <p:cNvSpPr/>
          <p:nvPr/>
        </p:nvSpPr>
        <p:spPr>
          <a:xfrm>
            <a:off x="8490370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7" name="object 3197"/>
          <p:cNvSpPr/>
          <p:nvPr/>
        </p:nvSpPr>
        <p:spPr>
          <a:xfrm>
            <a:off x="8501800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8" name="object 3198"/>
          <p:cNvSpPr/>
          <p:nvPr/>
        </p:nvSpPr>
        <p:spPr>
          <a:xfrm>
            <a:off x="8514708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9" name="object 3199"/>
          <p:cNvSpPr/>
          <p:nvPr/>
        </p:nvSpPr>
        <p:spPr>
          <a:xfrm>
            <a:off x="8526138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0" name="object 3200"/>
          <p:cNvSpPr/>
          <p:nvPr/>
        </p:nvSpPr>
        <p:spPr>
          <a:xfrm>
            <a:off x="8537568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1" name="object 3201"/>
          <p:cNvSpPr/>
          <p:nvPr/>
        </p:nvSpPr>
        <p:spPr>
          <a:xfrm>
            <a:off x="8550433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2" name="object 3202"/>
          <p:cNvSpPr/>
          <p:nvPr/>
        </p:nvSpPr>
        <p:spPr>
          <a:xfrm>
            <a:off x="8561864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3" name="object 3203"/>
          <p:cNvSpPr/>
          <p:nvPr/>
        </p:nvSpPr>
        <p:spPr>
          <a:xfrm>
            <a:off x="8574728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4" name="object 3204"/>
          <p:cNvSpPr/>
          <p:nvPr/>
        </p:nvSpPr>
        <p:spPr>
          <a:xfrm>
            <a:off x="8586158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5" name="object 3205"/>
          <p:cNvSpPr/>
          <p:nvPr/>
        </p:nvSpPr>
        <p:spPr>
          <a:xfrm>
            <a:off x="8597632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6" name="object 3206"/>
          <p:cNvSpPr/>
          <p:nvPr/>
        </p:nvSpPr>
        <p:spPr>
          <a:xfrm>
            <a:off x="8610496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7" name="object 3207"/>
          <p:cNvSpPr/>
          <p:nvPr/>
        </p:nvSpPr>
        <p:spPr>
          <a:xfrm>
            <a:off x="8621927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8" name="object 3208"/>
          <p:cNvSpPr/>
          <p:nvPr/>
        </p:nvSpPr>
        <p:spPr>
          <a:xfrm>
            <a:off x="863479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9" name="object 3209"/>
          <p:cNvSpPr/>
          <p:nvPr/>
        </p:nvSpPr>
        <p:spPr>
          <a:xfrm>
            <a:off x="864622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0" name="object 3210"/>
          <p:cNvSpPr/>
          <p:nvPr/>
        </p:nvSpPr>
        <p:spPr>
          <a:xfrm>
            <a:off x="8657666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1" name="object 3211"/>
          <p:cNvSpPr/>
          <p:nvPr/>
        </p:nvSpPr>
        <p:spPr>
          <a:xfrm>
            <a:off x="8670559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2" name="object 3212"/>
          <p:cNvSpPr/>
          <p:nvPr/>
        </p:nvSpPr>
        <p:spPr>
          <a:xfrm>
            <a:off x="8681990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3" name="object 3213"/>
          <p:cNvSpPr/>
          <p:nvPr/>
        </p:nvSpPr>
        <p:spPr>
          <a:xfrm>
            <a:off x="8694854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4" name="object 3214"/>
          <p:cNvSpPr/>
          <p:nvPr/>
        </p:nvSpPr>
        <p:spPr>
          <a:xfrm>
            <a:off x="8706299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5" name="object 3215"/>
          <p:cNvSpPr/>
          <p:nvPr/>
        </p:nvSpPr>
        <p:spPr>
          <a:xfrm>
            <a:off x="8717729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6" name="object 3216"/>
          <p:cNvSpPr/>
          <p:nvPr/>
        </p:nvSpPr>
        <p:spPr>
          <a:xfrm>
            <a:off x="8730594" y="406187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7" name="object 3217"/>
          <p:cNvSpPr/>
          <p:nvPr/>
        </p:nvSpPr>
        <p:spPr>
          <a:xfrm>
            <a:off x="8742053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8" name="object 3218"/>
          <p:cNvSpPr/>
          <p:nvPr/>
        </p:nvSpPr>
        <p:spPr>
          <a:xfrm>
            <a:off x="8754918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9" name="object 3219"/>
          <p:cNvSpPr/>
          <p:nvPr/>
        </p:nvSpPr>
        <p:spPr>
          <a:xfrm>
            <a:off x="8766362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0" name="object 3220"/>
          <p:cNvSpPr/>
          <p:nvPr/>
        </p:nvSpPr>
        <p:spPr>
          <a:xfrm>
            <a:off x="8779212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1" name="object 3221"/>
          <p:cNvSpPr/>
          <p:nvPr/>
        </p:nvSpPr>
        <p:spPr>
          <a:xfrm>
            <a:off x="8790658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2" name="object 3222"/>
          <p:cNvSpPr/>
          <p:nvPr/>
        </p:nvSpPr>
        <p:spPr>
          <a:xfrm>
            <a:off x="8802088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3" name="object 3223"/>
          <p:cNvSpPr/>
          <p:nvPr/>
        </p:nvSpPr>
        <p:spPr>
          <a:xfrm>
            <a:off x="881498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4" name="object 3224"/>
          <p:cNvSpPr/>
          <p:nvPr/>
        </p:nvSpPr>
        <p:spPr>
          <a:xfrm>
            <a:off x="8826426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5" name="object 3225"/>
          <p:cNvSpPr/>
          <p:nvPr/>
        </p:nvSpPr>
        <p:spPr>
          <a:xfrm>
            <a:off x="8839275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6" name="object 3226"/>
          <p:cNvSpPr/>
          <p:nvPr/>
        </p:nvSpPr>
        <p:spPr>
          <a:xfrm>
            <a:off x="8850721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7" name="object 3227"/>
          <p:cNvSpPr/>
          <p:nvPr/>
        </p:nvSpPr>
        <p:spPr>
          <a:xfrm>
            <a:off x="8862151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8" name="object 3228"/>
          <p:cNvSpPr/>
          <p:nvPr/>
        </p:nvSpPr>
        <p:spPr>
          <a:xfrm>
            <a:off x="8875015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9" name="object 3229"/>
          <p:cNvSpPr/>
          <p:nvPr/>
        </p:nvSpPr>
        <p:spPr>
          <a:xfrm>
            <a:off x="8886445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0" name="object 3230"/>
          <p:cNvSpPr/>
          <p:nvPr/>
        </p:nvSpPr>
        <p:spPr>
          <a:xfrm>
            <a:off x="8899339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1" name="object 3231"/>
          <p:cNvSpPr/>
          <p:nvPr/>
        </p:nvSpPr>
        <p:spPr>
          <a:xfrm>
            <a:off x="8910784" y="406187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2" name="object 3232"/>
          <p:cNvSpPr/>
          <p:nvPr/>
        </p:nvSpPr>
        <p:spPr>
          <a:xfrm>
            <a:off x="8922214" y="406187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3" name="object 3233"/>
          <p:cNvSpPr/>
          <p:nvPr/>
        </p:nvSpPr>
        <p:spPr>
          <a:xfrm>
            <a:off x="8935079" y="406187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4" name="object 3234"/>
          <p:cNvSpPr/>
          <p:nvPr/>
        </p:nvSpPr>
        <p:spPr>
          <a:xfrm>
            <a:off x="6800224" y="407492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5" name="object 3235"/>
          <p:cNvSpPr/>
          <p:nvPr/>
        </p:nvSpPr>
        <p:spPr>
          <a:xfrm>
            <a:off x="6805946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6" name="object 3236"/>
          <p:cNvSpPr/>
          <p:nvPr/>
        </p:nvSpPr>
        <p:spPr>
          <a:xfrm>
            <a:off x="6818810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7" name="object 3237"/>
          <p:cNvSpPr/>
          <p:nvPr/>
        </p:nvSpPr>
        <p:spPr>
          <a:xfrm>
            <a:off x="6830241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8" name="object 3238"/>
          <p:cNvSpPr/>
          <p:nvPr/>
        </p:nvSpPr>
        <p:spPr>
          <a:xfrm>
            <a:off x="6843106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9" name="object 3239"/>
          <p:cNvSpPr/>
          <p:nvPr/>
        </p:nvSpPr>
        <p:spPr>
          <a:xfrm>
            <a:off x="6854536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0" name="object 3240"/>
          <p:cNvSpPr/>
          <p:nvPr/>
        </p:nvSpPr>
        <p:spPr>
          <a:xfrm>
            <a:off x="6865980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1" name="object 3241"/>
          <p:cNvSpPr/>
          <p:nvPr/>
        </p:nvSpPr>
        <p:spPr>
          <a:xfrm>
            <a:off x="6878873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2" name="object 3242"/>
          <p:cNvSpPr/>
          <p:nvPr/>
        </p:nvSpPr>
        <p:spPr>
          <a:xfrm>
            <a:off x="6890305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3" name="object 3243"/>
          <p:cNvSpPr/>
          <p:nvPr/>
        </p:nvSpPr>
        <p:spPr>
          <a:xfrm>
            <a:off x="6903169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4" name="object 3244"/>
          <p:cNvSpPr/>
          <p:nvPr/>
        </p:nvSpPr>
        <p:spPr>
          <a:xfrm>
            <a:off x="6914599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5" name="object 3245"/>
          <p:cNvSpPr/>
          <p:nvPr/>
        </p:nvSpPr>
        <p:spPr>
          <a:xfrm>
            <a:off x="6926043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6" name="object 3246"/>
          <p:cNvSpPr/>
          <p:nvPr/>
        </p:nvSpPr>
        <p:spPr>
          <a:xfrm>
            <a:off x="6938894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7" name="object 3247"/>
          <p:cNvSpPr/>
          <p:nvPr/>
        </p:nvSpPr>
        <p:spPr>
          <a:xfrm>
            <a:off x="6950368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8" name="object 3248"/>
          <p:cNvSpPr/>
          <p:nvPr/>
        </p:nvSpPr>
        <p:spPr>
          <a:xfrm>
            <a:off x="6963232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9" name="object 3249"/>
          <p:cNvSpPr/>
          <p:nvPr/>
        </p:nvSpPr>
        <p:spPr>
          <a:xfrm>
            <a:off x="6974662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0" name="object 3250"/>
          <p:cNvSpPr/>
          <p:nvPr/>
        </p:nvSpPr>
        <p:spPr>
          <a:xfrm>
            <a:off x="6986107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1" name="object 3251"/>
          <p:cNvSpPr/>
          <p:nvPr/>
        </p:nvSpPr>
        <p:spPr>
          <a:xfrm>
            <a:off x="6998972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2" name="object 3252"/>
          <p:cNvSpPr/>
          <p:nvPr/>
        </p:nvSpPr>
        <p:spPr>
          <a:xfrm>
            <a:off x="7010402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3" name="object 3253"/>
          <p:cNvSpPr/>
          <p:nvPr/>
        </p:nvSpPr>
        <p:spPr>
          <a:xfrm>
            <a:off x="7023295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4" name="object 3254"/>
          <p:cNvSpPr/>
          <p:nvPr/>
        </p:nvSpPr>
        <p:spPr>
          <a:xfrm>
            <a:off x="7034726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5" name="object 3255"/>
          <p:cNvSpPr/>
          <p:nvPr/>
        </p:nvSpPr>
        <p:spPr>
          <a:xfrm>
            <a:off x="7047590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6" name="object 3256"/>
          <p:cNvSpPr/>
          <p:nvPr/>
        </p:nvSpPr>
        <p:spPr>
          <a:xfrm>
            <a:off x="7059035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7" name="object 3257"/>
          <p:cNvSpPr/>
          <p:nvPr/>
        </p:nvSpPr>
        <p:spPr>
          <a:xfrm>
            <a:off x="7070465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8" name="object 3258"/>
          <p:cNvSpPr/>
          <p:nvPr/>
        </p:nvSpPr>
        <p:spPr>
          <a:xfrm>
            <a:off x="7083330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9" name="object 3259"/>
          <p:cNvSpPr/>
          <p:nvPr/>
        </p:nvSpPr>
        <p:spPr>
          <a:xfrm>
            <a:off x="7094789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0" name="object 3260"/>
          <p:cNvSpPr/>
          <p:nvPr/>
        </p:nvSpPr>
        <p:spPr>
          <a:xfrm>
            <a:off x="7107653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1" name="object 3261"/>
          <p:cNvSpPr/>
          <p:nvPr/>
        </p:nvSpPr>
        <p:spPr>
          <a:xfrm>
            <a:off x="7119098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2" name="object 3262"/>
          <p:cNvSpPr/>
          <p:nvPr/>
        </p:nvSpPr>
        <p:spPr>
          <a:xfrm>
            <a:off x="7130529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3" name="object 3263"/>
          <p:cNvSpPr/>
          <p:nvPr/>
        </p:nvSpPr>
        <p:spPr>
          <a:xfrm>
            <a:off x="7143393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4" name="object 3264"/>
          <p:cNvSpPr/>
          <p:nvPr/>
        </p:nvSpPr>
        <p:spPr>
          <a:xfrm>
            <a:off x="7154823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5" name="object 3265"/>
          <p:cNvSpPr/>
          <p:nvPr/>
        </p:nvSpPr>
        <p:spPr>
          <a:xfrm>
            <a:off x="7167716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6" name="object 3266"/>
          <p:cNvSpPr/>
          <p:nvPr/>
        </p:nvSpPr>
        <p:spPr>
          <a:xfrm>
            <a:off x="717916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7" name="object 3267"/>
          <p:cNvSpPr/>
          <p:nvPr/>
        </p:nvSpPr>
        <p:spPr>
          <a:xfrm>
            <a:off x="7190592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8" name="object 3268"/>
          <p:cNvSpPr/>
          <p:nvPr/>
        </p:nvSpPr>
        <p:spPr>
          <a:xfrm>
            <a:off x="7203456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9" name="object 3269"/>
          <p:cNvSpPr/>
          <p:nvPr/>
        </p:nvSpPr>
        <p:spPr>
          <a:xfrm>
            <a:off x="7214886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0" name="object 3270"/>
          <p:cNvSpPr/>
          <p:nvPr/>
        </p:nvSpPr>
        <p:spPr>
          <a:xfrm>
            <a:off x="722775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1" name="object 3271"/>
          <p:cNvSpPr/>
          <p:nvPr/>
        </p:nvSpPr>
        <p:spPr>
          <a:xfrm>
            <a:off x="7239182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2" name="object 3272"/>
          <p:cNvSpPr/>
          <p:nvPr/>
        </p:nvSpPr>
        <p:spPr>
          <a:xfrm>
            <a:off x="7250655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3" name="object 3273"/>
          <p:cNvSpPr/>
          <p:nvPr/>
        </p:nvSpPr>
        <p:spPr>
          <a:xfrm>
            <a:off x="7263520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4" name="object 3274"/>
          <p:cNvSpPr/>
          <p:nvPr/>
        </p:nvSpPr>
        <p:spPr>
          <a:xfrm>
            <a:off x="7274950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5" name="object 3275"/>
          <p:cNvSpPr/>
          <p:nvPr/>
        </p:nvSpPr>
        <p:spPr>
          <a:xfrm>
            <a:off x="7287814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6" name="object 3276"/>
          <p:cNvSpPr/>
          <p:nvPr/>
        </p:nvSpPr>
        <p:spPr>
          <a:xfrm>
            <a:off x="7299245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7" name="object 3277"/>
          <p:cNvSpPr/>
          <p:nvPr/>
        </p:nvSpPr>
        <p:spPr>
          <a:xfrm>
            <a:off x="7312109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8" name="object 3278"/>
          <p:cNvSpPr/>
          <p:nvPr/>
        </p:nvSpPr>
        <p:spPr>
          <a:xfrm>
            <a:off x="7323583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9" name="object 3279"/>
          <p:cNvSpPr/>
          <p:nvPr/>
        </p:nvSpPr>
        <p:spPr>
          <a:xfrm>
            <a:off x="7335013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0" name="object 3280"/>
          <p:cNvSpPr/>
          <p:nvPr/>
        </p:nvSpPr>
        <p:spPr>
          <a:xfrm>
            <a:off x="7347877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1" name="object 3281"/>
          <p:cNvSpPr/>
          <p:nvPr/>
        </p:nvSpPr>
        <p:spPr>
          <a:xfrm>
            <a:off x="7359308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2" name="object 3282"/>
          <p:cNvSpPr/>
          <p:nvPr/>
        </p:nvSpPr>
        <p:spPr>
          <a:xfrm>
            <a:off x="7372173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3" name="object 3283"/>
          <p:cNvSpPr/>
          <p:nvPr/>
        </p:nvSpPr>
        <p:spPr>
          <a:xfrm>
            <a:off x="7383603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4" name="object 3284"/>
          <p:cNvSpPr/>
          <p:nvPr/>
        </p:nvSpPr>
        <p:spPr>
          <a:xfrm>
            <a:off x="7395076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5" name="object 3285"/>
          <p:cNvSpPr/>
          <p:nvPr/>
        </p:nvSpPr>
        <p:spPr>
          <a:xfrm>
            <a:off x="740794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6" name="object 3286"/>
          <p:cNvSpPr/>
          <p:nvPr/>
        </p:nvSpPr>
        <p:spPr>
          <a:xfrm>
            <a:off x="7419371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7" name="object 3287"/>
          <p:cNvSpPr/>
          <p:nvPr/>
        </p:nvSpPr>
        <p:spPr>
          <a:xfrm>
            <a:off x="7432236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8" name="object 3288"/>
          <p:cNvSpPr/>
          <p:nvPr/>
        </p:nvSpPr>
        <p:spPr>
          <a:xfrm>
            <a:off x="7443666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9" name="object 3289"/>
          <p:cNvSpPr/>
          <p:nvPr/>
        </p:nvSpPr>
        <p:spPr>
          <a:xfrm>
            <a:off x="7455111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0" name="object 3290"/>
          <p:cNvSpPr/>
          <p:nvPr/>
        </p:nvSpPr>
        <p:spPr>
          <a:xfrm>
            <a:off x="7468004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1" name="object 3291"/>
          <p:cNvSpPr/>
          <p:nvPr/>
        </p:nvSpPr>
        <p:spPr>
          <a:xfrm>
            <a:off x="7479434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2" name="object 3292"/>
          <p:cNvSpPr/>
          <p:nvPr/>
        </p:nvSpPr>
        <p:spPr>
          <a:xfrm>
            <a:off x="7492299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3" name="object 3293"/>
          <p:cNvSpPr/>
          <p:nvPr/>
        </p:nvSpPr>
        <p:spPr>
          <a:xfrm>
            <a:off x="7503729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4" name="object 3294"/>
          <p:cNvSpPr/>
          <p:nvPr/>
        </p:nvSpPr>
        <p:spPr>
          <a:xfrm>
            <a:off x="7515174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5" name="object 3295"/>
          <p:cNvSpPr/>
          <p:nvPr/>
        </p:nvSpPr>
        <p:spPr>
          <a:xfrm>
            <a:off x="7528038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6" name="object 3296"/>
          <p:cNvSpPr/>
          <p:nvPr/>
        </p:nvSpPr>
        <p:spPr>
          <a:xfrm>
            <a:off x="7539469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7" name="object 3297"/>
          <p:cNvSpPr/>
          <p:nvPr/>
        </p:nvSpPr>
        <p:spPr>
          <a:xfrm>
            <a:off x="7552363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8" name="object 3298"/>
          <p:cNvSpPr/>
          <p:nvPr/>
        </p:nvSpPr>
        <p:spPr>
          <a:xfrm>
            <a:off x="7563793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9" name="object 3299"/>
          <p:cNvSpPr/>
          <p:nvPr/>
        </p:nvSpPr>
        <p:spPr>
          <a:xfrm>
            <a:off x="7576657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0" name="object 3300"/>
          <p:cNvSpPr/>
          <p:nvPr/>
        </p:nvSpPr>
        <p:spPr>
          <a:xfrm>
            <a:off x="7588102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1" name="object 3301"/>
          <p:cNvSpPr/>
          <p:nvPr/>
        </p:nvSpPr>
        <p:spPr>
          <a:xfrm>
            <a:off x="7599533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2" name="object 3302"/>
          <p:cNvSpPr/>
          <p:nvPr/>
        </p:nvSpPr>
        <p:spPr>
          <a:xfrm>
            <a:off x="7612397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3" name="object 3303"/>
          <p:cNvSpPr/>
          <p:nvPr/>
        </p:nvSpPr>
        <p:spPr>
          <a:xfrm>
            <a:off x="7623856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4" name="object 3304"/>
          <p:cNvSpPr/>
          <p:nvPr/>
        </p:nvSpPr>
        <p:spPr>
          <a:xfrm>
            <a:off x="7636720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5" name="object 3305"/>
          <p:cNvSpPr/>
          <p:nvPr/>
        </p:nvSpPr>
        <p:spPr>
          <a:xfrm>
            <a:off x="7648165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6" name="object 3306"/>
          <p:cNvSpPr/>
          <p:nvPr/>
        </p:nvSpPr>
        <p:spPr>
          <a:xfrm>
            <a:off x="7659596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7" name="object 3307"/>
          <p:cNvSpPr/>
          <p:nvPr/>
        </p:nvSpPr>
        <p:spPr>
          <a:xfrm>
            <a:off x="7672460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8" name="object 3308"/>
          <p:cNvSpPr/>
          <p:nvPr/>
        </p:nvSpPr>
        <p:spPr>
          <a:xfrm>
            <a:off x="7683890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9" name="object 3309"/>
          <p:cNvSpPr/>
          <p:nvPr/>
        </p:nvSpPr>
        <p:spPr>
          <a:xfrm>
            <a:off x="7696784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0" name="object 3310"/>
          <p:cNvSpPr/>
          <p:nvPr/>
        </p:nvSpPr>
        <p:spPr>
          <a:xfrm>
            <a:off x="7708228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1" name="object 3311"/>
          <p:cNvSpPr/>
          <p:nvPr/>
        </p:nvSpPr>
        <p:spPr>
          <a:xfrm>
            <a:off x="7719659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2" name="object 3312"/>
          <p:cNvSpPr/>
          <p:nvPr/>
        </p:nvSpPr>
        <p:spPr>
          <a:xfrm>
            <a:off x="7732523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3" name="object 3313"/>
          <p:cNvSpPr/>
          <p:nvPr/>
        </p:nvSpPr>
        <p:spPr>
          <a:xfrm>
            <a:off x="7743954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4" name="object 3314"/>
          <p:cNvSpPr/>
          <p:nvPr/>
        </p:nvSpPr>
        <p:spPr>
          <a:xfrm>
            <a:off x="7756818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5" name="object 3315"/>
          <p:cNvSpPr/>
          <p:nvPr/>
        </p:nvSpPr>
        <p:spPr>
          <a:xfrm>
            <a:off x="7768291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6" name="object 3316"/>
          <p:cNvSpPr/>
          <p:nvPr/>
        </p:nvSpPr>
        <p:spPr>
          <a:xfrm>
            <a:off x="7781142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7" name="object 3317"/>
          <p:cNvSpPr/>
          <p:nvPr/>
        </p:nvSpPr>
        <p:spPr>
          <a:xfrm>
            <a:off x="7792587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8" name="object 3318"/>
          <p:cNvSpPr/>
          <p:nvPr/>
        </p:nvSpPr>
        <p:spPr>
          <a:xfrm>
            <a:off x="7804017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9" name="object 3319"/>
          <p:cNvSpPr/>
          <p:nvPr/>
        </p:nvSpPr>
        <p:spPr>
          <a:xfrm>
            <a:off x="781688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0" name="object 3320"/>
          <p:cNvSpPr/>
          <p:nvPr/>
        </p:nvSpPr>
        <p:spPr>
          <a:xfrm>
            <a:off x="7828312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1" name="object 3321"/>
          <p:cNvSpPr/>
          <p:nvPr/>
        </p:nvSpPr>
        <p:spPr>
          <a:xfrm>
            <a:off x="7841219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2" name="object 3322"/>
          <p:cNvSpPr/>
          <p:nvPr/>
        </p:nvSpPr>
        <p:spPr>
          <a:xfrm>
            <a:off x="7852650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3" name="object 3323"/>
          <p:cNvSpPr/>
          <p:nvPr/>
        </p:nvSpPr>
        <p:spPr>
          <a:xfrm>
            <a:off x="7864080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4" name="object 3324"/>
          <p:cNvSpPr/>
          <p:nvPr/>
        </p:nvSpPr>
        <p:spPr>
          <a:xfrm>
            <a:off x="7876944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5" name="object 3325"/>
          <p:cNvSpPr/>
          <p:nvPr/>
        </p:nvSpPr>
        <p:spPr>
          <a:xfrm>
            <a:off x="7888375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6" name="object 3326"/>
          <p:cNvSpPr/>
          <p:nvPr/>
        </p:nvSpPr>
        <p:spPr>
          <a:xfrm>
            <a:off x="7901240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7" name="object 3327"/>
          <p:cNvSpPr/>
          <p:nvPr/>
        </p:nvSpPr>
        <p:spPr>
          <a:xfrm>
            <a:off x="7912670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8" name="object 3328"/>
          <p:cNvSpPr/>
          <p:nvPr/>
        </p:nvSpPr>
        <p:spPr>
          <a:xfrm>
            <a:off x="7924143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9" name="object 3329"/>
          <p:cNvSpPr/>
          <p:nvPr/>
        </p:nvSpPr>
        <p:spPr>
          <a:xfrm>
            <a:off x="7937008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0" name="object 3330"/>
          <p:cNvSpPr/>
          <p:nvPr/>
        </p:nvSpPr>
        <p:spPr>
          <a:xfrm>
            <a:off x="7948438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1" name="object 3331"/>
          <p:cNvSpPr/>
          <p:nvPr/>
        </p:nvSpPr>
        <p:spPr>
          <a:xfrm>
            <a:off x="7961303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2" name="object 3332"/>
          <p:cNvSpPr/>
          <p:nvPr/>
        </p:nvSpPr>
        <p:spPr>
          <a:xfrm>
            <a:off x="7972733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3" name="object 3333"/>
          <p:cNvSpPr/>
          <p:nvPr/>
        </p:nvSpPr>
        <p:spPr>
          <a:xfrm>
            <a:off x="7984178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4" name="object 3334"/>
          <p:cNvSpPr/>
          <p:nvPr/>
        </p:nvSpPr>
        <p:spPr>
          <a:xfrm>
            <a:off x="799707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5" name="object 3335"/>
          <p:cNvSpPr/>
          <p:nvPr/>
        </p:nvSpPr>
        <p:spPr>
          <a:xfrm>
            <a:off x="8008501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6" name="object 3336"/>
          <p:cNvSpPr/>
          <p:nvPr/>
        </p:nvSpPr>
        <p:spPr>
          <a:xfrm>
            <a:off x="8021366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7" name="object 3337"/>
          <p:cNvSpPr/>
          <p:nvPr/>
        </p:nvSpPr>
        <p:spPr>
          <a:xfrm>
            <a:off x="8032796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8" name="object 3338"/>
          <p:cNvSpPr/>
          <p:nvPr/>
        </p:nvSpPr>
        <p:spPr>
          <a:xfrm>
            <a:off x="804566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9" name="object 3339"/>
          <p:cNvSpPr/>
          <p:nvPr/>
        </p:nvSpPr>
        <p:spPr>
          <a:xfrm>
            <a:off x="8057091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0" name="object 3340"/>
          <p:cNvSpPr/>
          <p:nvPr/>
        </p:nvSpPr>
        <p:spPr>
          <a:xfrm>
            <a:off x="8068564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1" name="object 3341"/>
          <p:cNvSpPr/>
          <p:nvPr/>
        </p:nvSpPr>
        <p:spPr>
          <a:xfrm>
            <a:off x="8081429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2" name="object 3342"/>
          <p:cNvSpPr/>
          <p:nvPr/>
        </p:nvSpPr>
        <p:spPr>
          <a:xfrm>
            <a:off x="8092860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3" name="object 3343"/>
          <p:cNvSpPr/>
          <p:nvPr/>
        </p:nvSpPr>
        <p:spPr>
          <a:xfrm>
            <a:off x="8105724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4" name="object 3344"/>
          <p:cNvSpPr/>
          <p:nvPr/>
        </p:nvSpPr>
        <p:spPr>
          <a:xfrm>
            <a:off x="8117169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5" name="object 3345"/>
          <p:cNvSpPr/>
          <p:nvPr/>
        </p:nvSpPr>
        <p:spPr>
          <a:xfrm>
            <a:off x="8128599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6" name="object 3346"/>
          <p:cNvSpPr/>
          <p:nvPr/>
        </p:nvSpPr>
        <p:spPr>
          <a:xfrm>
            <a:off x="8141492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7" name="object 3347"/>
          <p:cNvSpPr/>
          <p:nvPr/>
        </p:nvSpPr>
        <p:spPr>
          <a:xfrm>
            <a:off x="8152923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8" name="object 3348"/>
          <p:cNvSpPr/>
          <p:nvPr/>
        </p:nvSpPr>
        <p:spPr>
          <a:xfrm>
            <a:off x="8165787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9" name="object 3349"/>
          <p:cNvSpPr/>
          <p:nvPr/>
        </p:nvSpPr>
        <p:spPr>
          <a:xfrm>
            <a:off x="8177232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0" name="object 3350"/>
          <p:cNvSpPr/>
          <p:nvPr/>
        </p:nvSpPr>
        <p:spPr>
          <a:xfrm>
            <a:off x="8188662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1" name="object 3351"/>
          <p:cNvSpPr/>
          <p:nvPr/>
        </p:nvSpPr>
        <p:spPr>
          <a:xfrm>
            <a:off x="8201527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2" name="object 3352"/>
          <p:cNvSpPr/>
          <p:nvPr/>
        </p:nvSpPr>
        <p:spPr>
          <a:xfrm>
            <a:off x="8212957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3" name="object 3353"/>
          <p:cNvSpPr/>
          <p:nvPr/>
        </p:nvSpPr>
        <p:spPr>
          <a:xfrm>
            <a:off x="822585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4" name="object 3354"/>
          <p:cNvSpPr/>
          <p:nvPr/>
        </p:nvSpPr>
        <p:spPr>
          <a:xfrm>
            <a:off x="8237295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5" name="object 3355"/>
          <p:cNvSpPr/>
          <p:nvPr/>
        </p:nvSpPr>
        <p:spPr>
          <a:xfrm>
            <a:off x="8248725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6" name="object 3356"/>
          <p:cNvSpPr/>
          <p:nvPr/>
        </p:nvSpPr>
        <p:spPr>
          <a:xfrm>
            <a:off x="826159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7" name="object 3357"/>
          <p:cNvSpPr/>
          <p:nvPr/>
        </p:nvSpPr>
        <p:spPr>
          <a:xfrm>
            <a:off x="8273021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8" name="object 3358"/>
          <p:cNvSpPr/>
          <p:nvPr/>
        </p:nvSpPr>
        <p:spPr>
          <a:xfrm>
            <a:off x="8285885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9" name="object 3359"/>
          <p:cNvSpPr/>
          <p:nvPr/>
        </p:nvSpPr>
        <p:spPr>
          <a:xfrm>
            <a:off x="8297359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0" name="object 3360"/>
          <p:cNvSpPr/>
          <p:nvPr/>
        </p:nvSpPr>
        <p:spPr>
          <a:xfrm>
            <a:off x="8310209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1" name="object 3361"/>
          <p:cNvSpPr/>
          <p:nvPr/>
        </p:nvSpPr>
        <p:spPr>
          <a:xfrm>
            <a:off x="8321654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2" name="object 3362"/>
          <p:cNvSpPr/>
          <p:nvPr/>
        </p:nvSpPr>
        <p:spPr>
          <a:xfrm>
            <a:off x="8333084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3" name="object 3363"/>
          <p:cNvSpPr/>
          <p:nvPr/>
        </p:nvSpPr>
        <p:spPr>
          <a:xfrm>
            <a:off x="8345948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4" name="object 3364"/>
          <p:cNvSpPr/>
          <p:nvPr/>
        </p:nvSpPr>
        <p:spPr>
          <a:xfrm>
            <a:off x="8357379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5" name="object 3365"/>
          <p:cNvSpPr/>
          <p:nvPr/>
        </p:nvSpPr>
        <p:spPr>
          <a:xfrm>
            <a:off x="8370286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6" name="object 3366"/>
          <p:cNvSpPr/>
          <p:nvPr/>
        </p:nvSpPr>
        <p:spPr>
          <a:xfrm>
            <a:off x="8381717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7" name="object 3367"/>
          <p:cNvSpPr/>
          <p:nvPr/>
        </p:nvSpPr>
        <p:spPr>
          <a:xfrm>
            <a:off x="8393147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8" name="object 3368"/>
          <p:cNvSpPr/>
          <p:nvPr/>
        </p:nvSpPr>
        <p:spPr>
          <a:xfrm>
            <a:off x="8406012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9" name="object 3369"/>
          <p:cNvSpPr/>
          <p:nvPr/>
        </p:nvSpPr>
        <p:spPr>
          <a:xfrm>
            <a:off x="8417442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0" name="object 3370"/>
          <p:cNvSpPr/>
          <p:nvPr/>
        </p:nvSpPr>
        <p:spPr>
          <a:xfrm>
            <a:off x="8430307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1" name="object 3371"/>
          <p:cNvSpPr/>
          <p:nvPr/>
        </p:nvSpPr>
        <p:spPr>
          <a:xfrm>
            <a:off x="8441780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2" name="object 3372"/>
          <p:cNvSpPr/>
          <p:nvPr/>
        </p:nvSpPr>
        <p:spPr>
          <a:xfrm>
            <a:off x="8453211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3" name="object 3373"/>
          <p:cNvSpPr/>
          <p:nvPr/>
        </p:nvSpPr>
        <p:spPr>
          <a:xfrm>
            <a:off x="8466075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4" name="object 3374"/>
          <p:cNvSpPr/>
          <p:nvPr/>
        </p:nvSpPr>
        <p:spPr>
          <a:xfrm>
            <a:off x="8477505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5" name="object 3375"/>
          <p:cNvSpPr/>
          <p:nvPr/>
        </p:nvSpPr>
        <p:spPr>
          <a:xfrm>
            <a:off x="8490370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6" name="object 3376"/>
          <p:cNvSpPr/>
          <p:nvPr/>
        </p:nvSpPr>
        <p:spPr>
          <a:xfrm>
            <a:off x="8501800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7" name="object 3377"/>
          <p:cNvSpPr/>
          <p:nvPr/>
        </p:nvSpPr>
        <p:spPr>
          <a:xfrm>
            <a:off x="8514708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8" name="object 3378"/>
          <p:cNvSpPr/>
          <p:nvPr/>
        </p:nvSpPr>
        <p:spPr>
          <a:xfrm>
            <a:off x="8526138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9" name="object 3379"/>
          <p:cNvSpPr/>
          <p:nvPr/>
        </p:nvSpPr>
        <p:spPr>
          <a:xfrm>
            <a:off x="8537568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0" name="object 3380"/>
          <p:cNvSpPr/>
          <p:nvPr/>
        </p:nvSpPr>
        <p:spPr>
          <a:xfrm>
            <a:off x="8550433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1" name="object 3381"/>
          <p:cNvSpPr/>
          <p:nvPr/>
        </p:nvSpPr>
        <p:spPr>
          <a:xfrm>
            <a:off x="8561864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2" name="object 3382"/>
          <p:cNvSpPr/>
          <p:nvPr/>
        </p:nvSpPr>
        <p:spPr>
          <a:xfrm>
            <a:off x="8574728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3" name="object 3383"/>
          <p:cNvSpPr/>
          <p:nvPr/>
        </p:nvSpPr>
        <p:spPr>
          <a:xfrm>
            <a:off x="8586158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4" name="object 3384"/>
          <p:cNvSpPr/>
          <p:nvPr/>
        </p:nvSpPr>
        <p:spPr>
          <a:xfrm>
            <a:off x="8597632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5" name="object 3385"/>
          <p:cNvSpPr/>
          <p:nvPr/>
        </p:nvSpPr>
        <p:spPr>
          <a:xfrm>
            <a:off x="8610496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6" name="object 3386"/>
          <p:cNvSpPr/>
          <p:nvPr/>
        </p:nvSpPr>
        <p:spPr>
          <a:xfrm>
            <a:off x="8621927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7" name="object 3387"/>
          <p:cNvSpPr/>
          <p:nvPr/>
        </p:nvSpPr>
        <p:spPr>
          <a:xfrm>
            <a:off x="863479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8" name="object 3388"/>
          <p:cNvSpPr/>
          <p:nvPr/>
        </p:nvSpPr>
        <p:spPr>
          <a:xfrm>
            <a:off x="864622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9" name="object 3389"/>
          <p:cNvSpPr/>
          <p:nvPr/>
        </p:nvSpPr>
        <p:spPr>
          <a:xfrm>
            <a:off x="8657666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0" name="object 3390"/>
          <p:cNvSpPr/>
          <p:nvPr/>
        </p:nvSpPr>
        <p:spPr>
          <a:xfrm>
            <a:off x="8670559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1" name="object 3391"/>
          <p:cNvSpPr/>
          <p:nvPr/>
        </p:nvSpPr>
        <p:spPr>
          <a:xfrm>
            <a:off x="8681990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2" name="object 3392"/>
          <p:cNvSpPr/>
          <p:nvPr/>
        </p:nvSpPr>
        <p:spPr>
          <a:xfrm>
            <a:off x="8694854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3" name="object 3393"/>
          <p:cNvSpPr/>
          <p:nvPr/>
        </p:nvSpPr>
        <p:spPr>
          <a:xfrm>
            <a:off x="8706299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4" name="object 3394"/>
          <p:cNvSpPr/>
          <p:nvPr/>
        </p:nvSpPr>
        <p:spPr>
          <a:xfrm>
            <a:off x="8717729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5" name="object 3395"/>
          <p:cNvSpPr/>
          <p:nvPr/>
        </p:nvSpPr>
        <p:spPr>
          <a:xfrm>
            <a:off x="8730594" y="407492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6" name="object 3396"/>
          <p:cNvSpPr/>
          <p:nvPr/>
        </p:nvSpPr>
        <p:spPr>
          <a:xfrm>
            <a:off x="8742053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7" name="object 3397"/>
          <p:cNvSpPr/>
          <p:nvPr/>
        </p:nvSpPr>
        <p:spPr>
          <a:xfrm>
            <a:off x="8754918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8" name="object 3398"/>
          <p:cNvSpPr/>
          <p:nvPr/>
        </p:nvSpPr>
        <p:spPr>
          <a:xfrm>
            <a:off x="8766362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9" name="object 3399"/>
          <p:cNvSpPr/>
          <p:nvPr/>
        </p:nvSpPr>
        <p:spPr>
          <a:xfrm>
            <a:off x="8779212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0" name="object 3400"/>
          <p:cNvSpPr/>
          <p:nvPr/>
        </p:nvSpPr>
        <p:spPr>
          <a:xfrm>
            <a:off x="8790658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1" name="object 3401"/>
          <p:cNvSpPr/>
          <p:nvPr/>
        </p:nvSpPr>
        <p:spPr>
          <a:xfrm>
            <a:off x="8802088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2" name="object 3402"/>
          <p:cNvSpPr/>
          <p:nvPr/>
        </p:nvSpPr>
        <p:spPr>
          <a:xfrm>
            <a:off x="881498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3" name="object 3403"/>
          <p:cNvSpPr/>
          <p:nvPr/>
        </p:nvSpPr>
        <p:spPr>
          <a:xfrm>
            <a:off x="8826426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4" name="object 3404"/>
          <p:cNvSpPr/>
          <p:nvPr/>
        </p:nvSpPr>
        <p:spPr>
          <a:xfrm>
            <a:off x="8839275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5" name="object 3405"/>
          <p:cNvSpPr/>
          <p:nvPr/>
        </p:nvSpPr>
        <p:spPr>
          <a:xfrm>
            <a:off x="8850721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6" name="object 3406"/>
          <p:cNvSpPr/>
          <p:nvPr/>
        </p:nvSpPr>
        <p:spPr>
          <a:xfrm>
            <a:off x="8862151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7" name="object 3407"/>
          <p:cNvSpPr/>
          <p:nvPr/>
        </p:nvSpPr>
        <p:spPr>
          <a:xfrm>
            <a:off x="8875015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8" name="object 3408"/>
          <p:cNvSpPr/>
          <p:nvPr/>
        </p:nvSpPr>
        <p:spPr>
          <a:xfrm>
            <a:off x="8886445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9" name="object 3409"/>
          <p:cNvSpPr/>
          <p:nvPr/>
        </p:nvSpPr>
        <p:spPr>
          <a:xfrm>
            <a:off x="8899339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0" name="object 3410"/>
          <p:cNvSpPr/>
          <p:nvPr/>
        </p:nvSpPr>
        <p:spPr>
          <a:xfrm>
            <a:off x="8910784" y="407492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1" name="object 3411"/>
          <p:cNvSpPr/>
          <p:nvPr/>
        </p:nvSpPr>
        <p:spPr>
          <a:xfrm>
            <a:off x="8922214" y="407492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2" name="object 3412"/>
          <p:cNvSpPr/>
          <p:nvPr/>
        </p:nvSpPr>
        <p:spPr>
          <a:xfrm>
            <a:off x="8935079" y="407492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3" name="object 3413"/>
          <p:cNvSpPr/>
          <p:nvPr/>
        </p:nvSpPr>
        <p:spPr>
          <a:xfrm>
            <a:off x="6800224" y="4087962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4" name="object 3414"/>
          <p:cNvSpPr/>
          <p:nvPr/>
        </p:nvSpPr>
        <p:spPr>
          <a:xfrm>
            <a:off x="6805946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5" name="object 3415"/>
          <p:cNvSpPr/>
          <p:nvPr/>
        </p:nvSpPr>
        <p:spPr>
          <a:xfrm>
            <a:off x="6818810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6" name="object 3416"/>
          <p:cNvSpPr/>
          <p:nvPr/>
        </p:nvSpPr>
        <p:spPr>
          <a:xfrm>
            <a:off x="6830241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7" name="object 3417"/>
          <p:cNvSpPr/>
          <p:nvPr/>
        </p:nvSpPr>
        <p:spPr>
          <a:xfrm>
            <a:off x="6843106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8" name="object 3418"/>
          <p:cNvSpPr/>
          <p:nvPr/>
        </p:nvSpPr>
        <p:spPr>
          <a:xfrm>
            <a:off x="6854536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9" name="object 3419"/>
          <p:cNvSpPr/>
          <p:nvPr/>
        </p:nvSpPr>
        <p:spPr>
          <a:xfrm>
            <a:off x="6865980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0" name="object 3420"/>
          <p:cNvSpPr/>
          <p:nvPr/>
        </p:nvSpPr>
        <p:spPr>
          <a:xfrm>
            <a:off x="6878873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1" name="object 3421"/>
          <p:cNvSpPr/>
          <p:nvPr/>
        </p:nvSpPr>
        <p:spPr>
          <a:xfrm>
            <a:off x="6890305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2" name="object 3422"/>
          <p:cNvSpPr/>
          <p:nvPr/>
        </p:nvSpPr>
        <p:spPr>
          <a:xfrm>
            <a:off x="6903169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3" name="object 3423"/>
          <p:cNvSpPr/>
          <p:nvPr/>
        </p:nvSpPr>
        <p:spPr>
          <a:xfrm>
            <a:off x="6914599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4" name="object 3424"/>
          <p:cNvSpPr/>
          <p:nvPr/>
        </p:nvSpPr>
        <p:spPr>
          <a:xfrm>
            <a:off x="6926043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5" name="object 3425"/>
          <p:cNvSpPr/>
          <p:nvPr/>
        </p:nvSpPr>
        <p:spPr>
          <a:xfrm>
            <a:off x="6938894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6" name="object 3426"/>
          <p:cNvSpPr/>
          <p:nvPr/>
        </p:nvSpPr>
        <p:spPr>
          <a:xfrm>
            <a:off x="6950368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7" name="object 3427"/>
          <p:cNvSpPr/>
          <p:nvPr/>
        </p:nvSpPr>
        <p:spPr>
          <a:xfrm>
            <a:off x="6963232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8" name="object 3428"/>
          <p:cNvSpPr/>
          <p:nvPr/>
        </p:nvSpPr>
        <p:spPr>
          <a:xfrm>
            <a:off x="6974662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9" name="object 3429"/>
          <p:cNvSpPr/>
          <p:nvPr/>
        </p:nvSpPr>
        <p:spPr>
          <a:xfrm>
            <a:off x="6986107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0" name="object 3430"/>
          <p:cNvSpPr/>
          <p:nvPr/>
        </p:nvSpPr>
        <p:spPr>
          <a:xfrm>
            <a:off x="6998972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1" name="object 3431"/>
          <p:cNvSpPr/>
          <p:nvPr/>
        </p:nvSpPr>
        <p:spPr>
          <a:xfrm>
            <a:off x="7010402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2" name="object 3432"/>
          <p:cNvSpPr/>
          <p:nvPr/>
        </p:nvSpPr>
        <p:spPr>
          <a:xfrm>
            <a:off x="7023295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3" name="object 3433"/>
          <p:cNvSpPr/>
          <p:nvPr/>
        </p:nvSpPr>
        <p:spPr>
          <a:xfrm>
            <a:off x="7034726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4" name="object 3434"/>
          <p:cNvSpPr/>
          <p:nvPr/>
        </p:nvSpPr>
        <p:spPr>
          <a:xfrm>
            <a:off x="7047590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5" name="object 3435"/>
          <p:cNvSpPr/>
          <p:nvPr/>
        </p:nvSpPr>
        <p:spPr>
          <a:xfrm>
            <a:off x="7059035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6" name="object 3436"/>
          <p:cNvSpPr/>
          <p:nvPr/>
        </p:nvSpPr>
        <p:spPr>
          <a:xfrm>
            <a:off x="7070465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7" name="object 3437"/>
          <p:cNvSpPr/>
          <p:nvPr/>
        </p:nvSpPr>
        <p:spPr>
          <a:xfrm>
            <a:off x="7083330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8" name="object 3438"/>
          <p:cNvSpPr/>
          <p:nvPr/>
        </p:nvSpPr>
        <p:spPr>
          <a:xfrm>
            <a:off x="7094789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9" name="object 3439"/>
          <p:cNvSpPr/>
          <p:nvPr/>
        </p:nvSpPr>
        <p:spPr>
          <a:xfrm>
            <a:off x="7107653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0" name="object 3440"/>
          <p:cNvSpPr/>
          <p:nvPr/>
        </p:nvSpPr>
        <p:spPr>
          <a:xfrm>
            <a:off x="7119098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1" name="object 3441"/>
          <p:cNvSpPr/>
          <p:nvPr/>
        </p:nvSpPr>
        <p:spPr>
          <a:xfrm>
            <a:off x="7130529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2" name="object 3442"/>
          <p:cNvSpPr/>
          <p:nvPr/>
        </p:nvSpPr>
        <p:spPr>
          <a:xfrm>
            <a:off x="7143393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3" name="object 3443"/>
          <p:cNvSpPr/>
          <p:nvPr/>
        </p:nvSpPr>
        <p:spPr>
          <a:xfrm>
            <a:off x="7154823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4" name="object 3444"/>
          <p:cNvSpPr/>
          <p:nvPr/>
        </p:nvSpPr>
        <p:spPr>
          <a:xfrm>
            <a:off x="7167716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5" name="object 3445"/>
          <p:cNvSpPr/>
          <p:nvPr/>
        </p:nvSpPr>
        <p:spPr>
          <a:xfrm>
            <a:off x="717916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6" name="object 3446"/>
          <p:cNvSpPr/>
          <p:nvPr/>
        </p:nvSpPr>
        <p:spPr>
          <a:xfrm>
            <a:off x="7190592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7" name="object 3447"/>
          <p:cNvSpPr/>
          <p:nvPr/>
        </p:nvSpPr>
        <p:spPr>
          <a:xfrm>
            <a:off x="7203456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8" name="object 3448"/>
          <p:cNvSpPr/>
          <p:nvPr/>
        </p:nvSpPr>
        <p:spPr>
          <a:xfrm>
            <a:off x="7214886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9" name="object 3449"/>
          <p:cNvSpPr/>
          <p:nvPr/>
        </p:nvSpPr>
        <p:spPr>
          <a:xfrm>
            <a:off x="722775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0" name="object 3450"/>
          <p:cNvSpPr/>
          <p:nvPr/>
        </p:nvSpPr>
        <p:spPr>
          <a:xfrm>
            <a:off x="7239182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1" name="object 3451"/>
          <p:cNvSpPr/>
          <p:nvPr/>
        </p:nvSpPr>
        <p:spPr>
          <a:xfrm>
            <a:off x="7250655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2" name="object 3452"/>
          <p:cNvSpPr/>
          <p:nvPr/>
        </p:nvSpPr>
        <p:spPr>
          <a:xfrm>
            <a:off x="7263520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3" name="object 3453"/>
          <p:cNvSpPr/>
          <p:nvPr/>
        </p:nvSpPr>
        <p:spPr>
          <a:xfrm>
            <a:off x="7274950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4" name="object 3454"/>
          <p:cNvSpPr/>
          <p:nvPr/>
        </p:nvSpPr>
        <p:spPr>
          <a:xfrm>
            <a:off x="7287814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5" name="object 3455"/>
          <p:cNvSpPr/>
          <p:nvPr/>
        </p:nvSpPr>
        <p:spPr>
          <a:xfrm>
            <a:off x="7299245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6" name="object 3456"/>
          <p:cNvSpPr/>
          <p:nvPr/>
        </p:nvSpPr>
        <p:spPr>
          <a:xfrm>
            <a:off x="7312109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7" name="object 3457"/>
          <p:cNvSpPr/>
          <p:nvPr/>
        </p:nvSpPr>
        <p:spPr>
          <a:xfrm>
            <a:off x="7323583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8" name="object 3458"/>
          <p:cNvSpPr/>
          <p:nvPr/>
        </p:nvSpPr>
        <p:spPr>
          <a:xfrm>
            <a:off x="7335013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9" name="object 3459"/>
          <p:cNvSpPr/>
          <p:nvPr/>
        </p:nvSpPr>
        <p:spPr>
          <a:xfrm>
            <a:off x="7347877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0" name="object 3460"/>
          <p:cNvSpPr/>
          <p:nvPr/>
        </p:nvSpPr>
        <p:spPr>
          <a:xfrm>
            <a:off x="7359308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1" name="object 3461"/>
          <p:cNvSpPr/>
          <p:nvPr/>
        </p:nvSpPr>
        <p:spPr>
          <a:xfrm>
            <a:off x="7372173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2" name="object 3462"/>
          <p:cNvSpPr/>
          <p:nvPr/>
        </p:nvSpPr>
        <p:spPr>
          <a:xfrm>
            <a:off x="7383603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3" name="object 3463"/>
          <p:cNvSpPr/>
          <p:nvPr/>
        </p:nvSpPr>
        <p:spPr>
          <a:xfrm>
            <a:off x="7395076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4" name="object 3464"/>
          <p:cNvSpPr/>
          <p:nvPr/>
        </p:nvSpPr>
        <p:spPr>
          <a:xfrm>
            <a:off x="740794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5" name="object 3465"/>
          <p:cNvSpPr/>
          <p:nvPr/>
        </p:nvSpPr>
        <p:spPr>
          <a:xfrm>
            <a:off x="7419371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6" name="object 3466"/>
          <p:cNvSpPr/>
          <p:nvPr/>
        </p:nvSpPr>
        <p:spPr>
          <a:xfrm>
            <a:off x="7432236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7" name="object 3467"/>
          <p:cNvSpPr/>
          <p:nvPr/>
        </p:nvSpPr>
        <p:spPr>
          <a:xfrm>
            <a:off x="7443666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8" name="object 3468"/>
          <p:cNvSpPr/>
          <p:nvPr/>
        </p:nvSpPr>
        <p:spPr>
          <a:xfrm>
            <a:off x="7455111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9" name="object 3469"/>
          <p:cNvSpPr/>
          <p:nvPr/>
        </p:nvSpPr>
        <p:spPr>
          <a:xfrm>
            <a:off x="7468004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0" name="object 3470"/>
          <p:cNvSpPr/>
          <p:nvPr/>
        </p:nvSpPr>
        <p:spPr>
          <a:xfrm>
            <a:off x="7479434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1" name="object 3471"/>
          <p:cNvSpPr/>
          <p:nvPr/>
        </p:nvSpPr>
        <p:spPr>
          <a:xfrm>
            <a:off x="7492299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2" name="object 3472"/>
          <p:cNvSpPr/>
          <p:nvPr/>
        </p:nvSpPr>
        <p:spPr>
          <a:xfrm>
            <a:off x="7503729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3" name="object 3473"/>
          <p:cNvSpPr/>
          <p:nvPr/>
        </p:nvSpPr>
        <p:spPr>
          <a:xfrm>
            <a:off x="7515174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4" name="object 3474"/>
          <p:cNvSpPr/>
          <p:nvPr/>
        </p:nvSpPr>
        <p:spPr>
          <a:xfrm>
            <a:off x="7528038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5" name="object 3475"/>
          <p:cNvSpPr/>
          <p:nvPr/>
        </p:nvSpPr>
        <p:spPr>
          <a:xfrm>
            <a:off x="7539469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6" name="object 3476"/>
          <p:cNvSpPr/>
          <p:nvPr/>
        </p:nvSpPr>
        <p:spPr>
          <a:xfrm>
            <a:off x="7552363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7" name="object 3477"/>
          <p:cNvSpPr/>
          <p:nvPr/>
        </p:nvSpPr>
        <p:spPr>
          <a:xfrm>
            <a:off x="7563793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8" name="object 3478"/>
          <p:cNvSpPr/>
          <p:nvPr/>
        </p:nvSpPr>
        <p:spPr>
          <a:xfrm>
            <a:off x="7576657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9" name="object 3479"/>
          <p:cNvSpPr/>
          <p:nvPr/>
        </p:nvSpPr>
        <p:spPr>
          <a:xfrm>
            <a:off x="7588102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0" name="object 3480"/>
          <p:cNvSpPr/>
          <p:nvPr/>
        </p:nvSpPr>
        <p:spPr>
          <a:xfrm>
            <a:off x="7599533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1" name="object 3481"/>
          <p:cNvSpPr/>
          <p:nvPr/>
        </p:nvSpPr>
        <p:spPr>
          <a:xfrm>
            <a:off x="7612397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2" name="object 3482"/>
          <p:cNvSpPr/>
          <p:nvPr/>
        </p:nvSpPr>
        <p:spPr>
          <a:xfrm>
            <a:off x="7623856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3" name="object 3483"/>
          <p:cNvSpPr/>
          <p:nvPr/>
        </p:nvSpPr>
        <p:spPr>
          <a:xfrm>
            <a:off x="7636720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4" name="object 3484"/>
          <p:cNvSpPr/>
          <p:nvPr/>
        </p:nvSpPr>
        <p:spPr>
          <a:xfrm>
            <a:off x="7648165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5" name="object 3485"/>
          <p:cNvSpPr/>
          <p:nvPr/>
        </p:nvSpPr>
        <p:spPr>
          <a:xfrm>
            <a:off x="7659596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6" name="object 3486"/>
          <p:cNvSpPr/>
          <p:nvPr/>
        </p:nvSpPr>
        <p:spPr>
          <a:xfrm>
            <a:off x="7672460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7" name="object 3487"/>
          <p:cNvSpPr/>
          <p:nvPr/>
        </p:nvSpPr>
        <p:spPr>
          <a:xfrm>
            <a:off x="7683890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8" name="object 3488"/>
          <p:cNvSpPr/>
          <p:nvPr/>
        </p:nvSpPr>
        <p:spPr>
          <a:xfrm>
            <a:off x="7696784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9" name="object 3489"/>
          <p:cNvSpPr/>
          <p:nvPr/>
        </p:nvSpPr>
        <p:spPr>
          <a:xfrm>
            <a:off x="7708228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0" name="object 3490"/>
          <p:cNvSpPr/>
          <p:nvPr/>
        </p:nvSpPr>
        <p:spPr>
          <a:xfrm>
            <a:off x="7719659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1" name="object 3491"/>
          <p:cNvSpPr/>
          <p:nvPr/>
        </p:nvSpPr>
        <p:spPr>
          <a:xfrm>
            <a:off x="7732523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2" name="object 3492"/>
          <p:cNvSpPr/>
          <p:nvPr/>
        </p:nvSpPr>
        <p:spPr>
          <a:xfrm>
            <a:off x="7743954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3" name="object 3493"/>
          <p:cNvSpPr/>
          <p:nvPr/>
        </p:nvSpPr>
        <p:spPr>
          <a:xfrm>
            <a:off x="7756818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4" name="object 3494"/>
          <p:cNvSpPr/>
          <p:nvPr/>
        </p:nvSpPr>
        <p:spPr>
          <a:xfrm>
            <a:off x="7768291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5" name="object 3495"/>
          <p:cNvSpPr/>
          <p:nvPr/>
        </p:nvSpPr>
        <p:spPr>
          <a:xfrm>
            <a:off x="7781142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6" name="object 3496"/>
          <p:cNvSpPr/>
          <p:nvPr/>
        </p:nvSpPr>
        <p:spPr>
          <a:xfrm>
            <a:off x="7792587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7" name="object 3497"/>
          <p:cNvSpPr/>
          <p:nvPr/>
        </p:nvSpPr>
        <p:spPr>
          <a:xfrm>
            <a:off x="7804017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8" name="object 3498"/>
          <p:cNvSpPr/>
          <p:nvPr/>
        </p:nvSpPr>
        <p:spPr>
          <a:xfrm>
            <a:off x="781688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9" name="object 3499"/>
          <p:cNvSpPr/>
          <p:nvPr/>
        </p:nvSpPr>
        <p:spPr>
          <a:xfrm>
            <a:off x="7828312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0" name="object 3500"/>
          <p:cNvSpPr/>
          <p:nvPr/>
        </p:nvSpPr>
        <p:spPr>
          <a:xfrm>
            <a:off x="7841219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1" name="object 3501"/>
          <p:cNvSpPr/>
          <p:nvPr/>
        </p:nvSpPr>
        <p:spPr>
          <a:xfrm>
            <a:off x="7852650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2" name="object 3502"/>
          <p:cNvSpPr/>
          <p:nvPr/>
        </p:nvSpPr>
        <p:spPr>
          <a:xfrm>
            <a:off x="7864080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3" name="object 3503"/>
          <p:cNvSpPr/>
          <p:nvPr/>
        </p:nvSpPr>
        <p:spPr>
          <a:xfrm>
            <a:off x="7876944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4" name="object 3504"/>
          <p:cNvSpPr/>
          <p:nvPr/>
        </p:nvSpPr>
        <p:spPr>
          <a:xfrm>
            <a:off x="7888375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5" name="object 3505"/>
          <p:cNvSpPr/>
          <p:nvPr/>
        </p:nvSpPr>
        <p:spPr>
          <a:xfrm>
            <a:off x="7901240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6" name="object 3506"/>
          <p:cNvSpPr/>
          <p:nvPr/>
        </p:nvSpPr>
        <p:spPr>
          <a:xfrm>
            <a:off x="7912670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7" name="object 3507"/>
          <p:cNvSpPr/>
          <p:nvPr/>
        </p:nvSpPr>
        <p:spPr>
          <a:xfrm>
            <a:off x="7924143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8" name="object 3508"/>
          <p:cNvSpPr/>
          <p:nvPr/>
        </p:nvSpPr>
        <p:spPr>
          <a:xfrm>
            <a:off x="7937008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9" name="object 3509"/>
          <p:cNvSpPr/>
          <p:nvPr/>
        </p:nvSpPr>
        <p:spPr>
          <a:xfrm>
            <a:off x="7948438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0" name="object 3510"/>
          <p:cNvSpPr/>
          <p:nvPr/>
        </p:nvSpPr>
        <p:spPr>
          <a:xfrm>
            <a:off x="7961303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1" name="object 3511"/>
          <p:cNvSpPr/>
          <p:nvPr/>
        </p:nvSpPr>
        <p:spPr>
          <a:xfrm>
            <a:off x="7972733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2" name="object 3512"/>
          <p:cNvSpPr/>
          <p:nvPr/>
        </p:nvSpPr>
        <p:spPr>
          <a:xfrm>
            <a:off x="7984178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3" name="object 3513"/>
          <p:cNvSpPr/>
          <p:nvPr/>
        </p:nvSpPr>
        <p:spPr>
          <a:xfrm>
            <a:off x="799707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4" name="object 3514"/>
          <p:cNvSpPr/>
          <p:nvPr/>
        </p:nvSpPr>
        <p:spPr>
          <a:xfrm>
            <a:off x="8008501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5" name="object 3515"/>
          <p:cNvSpPr/>
          <p:nvPr/>
        </p:nvSpPr>
        <p:spPr>
          <a:xfrm>
            <a:off x="8021366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6" name="object 3516"/>
          <p:cNvSpPr/>
          <p:nvPr/>
        </p:nvSpPr>
        <p:spPr>
          <a:xfrm>
            <a:off x="8032796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7" name="object 3517"/>
          <p:cNvSpPr/>
          <p:nvPr/>
        </p:nvSpPr>
        <p:spPr>
          <a:xfrm>
            <a:off x="804566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8" name="object 3518"/>
          <p:cNvSpPr/>
          <p:nvPr/>
        </p:nvSpPr>
        <p:spPr>
          <a:xfrm>
            <a:off x="8057091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9" name="object 3519"/>
          <p:cNvSpPr/>
          <p:nvPr/>
        </p:nvSpPr>
        <p:spPr>
          <a:xfrm>
            <a:off x="8068564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20" name="object 3520"/>
          <p:cNvSpPr/>
          <p:nvPr/>
        </p:nvSpPr>
        <p:spPr>
          <a:xfrm>
            <a:off x="8081429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21" name="object 3521"/>
          <p:cNvSpPr/>
          <p:nvPr/>
        </p:nvSpPr>
        <p:spPr>
          <a:xfrm>
            <a:off x="8092860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22" name="object 3522"/>
          <p:cNvSpPr/>
          <p:nvPr/>
        </p:nvSpPr>
        <p:spPr>
          <a:xfrm>
            <a:off x="8105724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23" name="object 3523"/>
          <p:cNvSpPr/>
          <p:nvPr/>
        </p:nvSpPr>
        <p:spPr>
          <a:xfrm>
            <a:off x="8117169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24" name="object 3524"/>
          <p:cNvSpPr/>
          <p:nvPr/>
        </p:nvSpPr>
        <p:spPr>
          <a:xfrm>
            <a:off x="8128599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25" name="object 3525"/>
          <p:cNvSpPr/>
          <p:nvPr/>
        </p:nvSpPr>
        <p:spPr>
          <a:xfrm>
            <a:off x="8141492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26" name="object 3526"/>
          <p:cNvSpPr/>
          <p:nvPr/>
        </p:nvSpPr>
        <p:spPr>
          <a:xfrm>
            <a:off x="8152923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27" name="object 3527"/>
          <p:cNvSpPr/>
          <p:nvPr/>
        </p:nvSpPr>
        <p:spPr>
          <a:xfrm>
            <a:off x="8165787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28" name="object 3528"/>
          <p:cNvSpPr/>
          <p:nvPr/>
        </p:nvSpPr>
        <p:spPr>
          <a:xfrm>
            <a:off x="8177232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29" name="object 3529"/>
          <p:cNvSpPr/>
          <p:nvPr/>
        </p:nvSpPr>
        <p:spPr>
          <a:xfrm>
            <a:off x="8188662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30" name="object 3530"/>
          <p:cNvSpPr/>
          <p:nvPr/>
        </p:nvSpPr>
        <p:spPr>
          <a:xfrm>
            <a:off x="8201527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31" name="object 3531"/>
          <p:cNvSpPr/>
          <p:nvPr/>
        </p:nvSpPr>
        <p:spPr>
          <a:xfrm>
            <a:off x="8212957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32" name="object 3532"/>
          <p:cNvSpPr/>
          <p:nvPr/>
        </p:nvSpPr>
        <p:spPr>
          <a:xfrm>
            <a:off x="822585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33" name="object 3533"/>
          <p:cNvSpPr/>
          <p:nvPr/>
        </p:nvSpPr>
        <p:spPr>
          <a:xfrm>
            <a:off x="8237295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34" name="object 3534"/>
          <p:cNvSpPr/>
          <p:nvPr/>
        </p:nvSpPr>
        <p:spPr>
          <a:xfrm>
            <a:off x="8248725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35" name="object 3535"/>
          <p:cNvSpPr/>
          <p:nvPr/>
        </p:nvSpPr>
        <p:spPr>
          <a:xfrm>
            <a:off x="826159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36" name="object 3536"/>
          <p:cNvSpPr/>
          <p:nvPr/>
        </p:nvSpPr>
        <p:spPr>
          <a:xfrm>
            <a:off x="8273021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37" name="object 3537"/>
          <p:cNvSpPr/>
          <p:nvPr/>
        </p:nvSpPr>
        <p:spPr>
          <a:xfrm>
            <a:off x="8285885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38" name="object 3538"/>
          <p:cNvSpPr/>
          <p:nvPr/>
        </p:nvSpPr>
        <p:spPr>
          <a:xfrm>
            <a:off x="8297359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39" name="object 3539"/>
          <p:cNvSpPr/>
          <p:nvPr/>
        </p:nvSpPr>
        <p:spPr>
          <a:xfrm>
            <a:off x="8310209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0" name="object 3540"/>
          <p:cNvSpPr/>
          <p:nvPr/>
        </p:nvSpPr>
        <p:spPr>
          <a:xfrm>
            <a:off x="8321654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1" name="object 3541"/>
          <p:cNvSpPr/>
          <p:nvPr/>
        </p:nvSpPr>
        <p:spPr>
          <a:xfrm>
            <a:off x="8333084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2" name="object 3542"/>
          <p:cNvSpPr/>
          <p:nvPr/>
        </p:nvSpPr>
        <p:spPr>
          <a:xfrm>
            <a:off x="8345948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3" name="object 3543"/>
          <p:cNvSpPr/>
          <p:nvPr/>
        </p:nvSpPr>
        <p:spPr>
          <a:xfrm>
            <a:off x="8357379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4" name="object 3544"/>
          <p:cNvSpPr/>
          <p:nvPr/>
        </p:nvSpPr>
        <p:spPr>
          <a:xfrm>
            <a:off x="8370286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5" name="object 3545"/>
          <p:cNvSpPr/>
          <p:nvPr/>
        </p:nvSpPr>
        <p:spPr>
          <a:xfrm>
            <a:off x="8381717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6" name="object 3546"/>
          <p:cNvSpPr/>
          <p:nvPr/>
        </p:nvSpPr>
        <p:spPr>
          <a:xfrm>
            <a:off x="8393147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7" name="object 3547"/>
          <p:cNvSpPr/>
          <p:nvPr/>
        </p:nvSpPr>
        <p:spPr>
          <a:xfrm>
            <a:off x="8406012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8" name="object 3548"/>
          <p:cNvSpPr/>
          <p:nvPr/>
        </p:nvSpPr>
        <p:spPr>
          <a:xfrm>
            <a:off x="8417442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9" name="object 3549"/>
          <p:cNvSpPr/>
          <p:nvPr/>
        </p:nvSpPr>
        <p:spPr>
          <a:xfrm>
            <a:off x="8430307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0" name="object 3550"/>
          <p:cNvSpPr/>
          <p:nvPr/>
        </p:nvSpPr>
        <p:spPr>
          <a:xfrm>
            <a:off x="8441780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1" name="object 3551"/>
          <p:cNvSpPr/>
          <p:nvPr/>
        </p:nvSpPr>
        <p:spPr>
          <a:xfrm>
            <a:off x="8453211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2" name="object 3552"/>
          <p:cNvSpPr/>
          <p:nvPr/>
        </p:nvSpPr>
        <p:spPr>
          <a:xfrm>
            <a:off x="8466075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3" name="object 3553"/>
          <p:cNvSpPr/>
          <p:nvPr/>
        </p:nvSpPr>
        <p:spPr>
          <a:xfrm>
            <a:off x="8477505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4" name="object 3554"/>
          <p:cNvSpPr/>
          <p:nvPr/>
        </p:nvSpPr>
        <p:spPr>
          <a:xfrm>
            <a:off x="8490370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5" name="object 3555"/>
          <p:cNvSpPr/>
          <p:nvPr/>
        </p:nvSpPr>
        <p:spPr>
          <a:xfrm>
            <a:off x="8501800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6" name="object 3556"/>
          <p:cNvSpPr/>
          <p:nvPr/>
        </p:nvSpPr>
        <p:spPr>
          <a:xfrm>
            <a:off x="8514708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7" name="object 3557"/>
          <p:cNvSpPr/>
          <p:nvPr/>
        </p:nvSpPr>
        <p:spPr>
          <a:xfrm>
            <a:off x="8526138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8" name="object 3558"/>
          <p:cNvSpPr/>
          <p:nvPr/>
        </p:nvSpPr>
        <p:spPr>
          <a:xfrm>
            <a:off x="8537568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9" name="object 3559"/>
          <p:cNvSpPr/>
          <p:nvPr/>
        </p:nvSpPr>
        <p:spPr>
          <a:xfrm>
            <a:off x="8550433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0" name="object 3560"/>
          <p:cNvSpPr/>
          <p:nvPr/>
        </p:nvSpPr>
        <p:spPr>
          <a:xfrm>
            <a:off x="8561864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1" name="object 3561"/>
          <p:cNvSpPr/>
          <p:nvPr/>
        </p:nvSpPr>
        <p:spPr>
          <a:xfrm>
            <a:off x="8574728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2" name="object 3562"/>
          <p:cNvSpPr/>
          <p:nvPr/>
        </p:nvSpPr>
        <p:spPr>
          <a:xfrm>
            <a:off x="8586158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3" name="object 3563"/>
          <p:cNvSpPr/>
          <p:nvPr/>
        </p:nvSpPr>
        <p:spPr>
          <a:xfrm>
            <a:off x="8597632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4" name="object 3564"/>
          <p:cNvSpPr/>
          <p:nvPr/>
        </p:nvSpPr>
        <p:spPr>
          <a:xfrm>
            <a:off x="8610496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5" name="object 3565"/>
          <p:cNvSpPr/>
          <p:nvPr/>
        </p:nvSpPr>
        <p:spPr>
          <a:xfrm>
            <a:off x="8621927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6" name="object 3566"/>
          <p:cNvSpPr/>
          <p:nvPr/>
        </p:nvSpPr>
        <p:spPr>
          <a:xfrm>
            <a:off x="863479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7" name="object 3567"/>
          <p:cNvSpPr/>
          <p:nvPr/>
        </p:nvSpPr>
        <p:spPr>
          <a:xfrm>
            <a:off x="864622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8" name="object 3568"/>
          <p:cNvSpPr/>
          <p:nvPr/>
        </p:nvSpPr>
        <p:spPr>
          <a:xfrm>
            <a:off x="8657666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9" name="object 3569"/>
          <p:cNvSpPr/>
          <p:nvPr/>
        </p:nvSpPr>
        <p:spPr>
          <a:xfrm>
            <a:off x="8670559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0" name="object 3570"/>
          <p:cNvSpPr/>
          <p:nvPr/>
        </p:nvSpPr>
        <p:spPr>
          <a:xfrm>
            <a:off x="8681990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1" name="object 3571"/>
          <p:cNvSpPr/>
          <p:nvPr/>
        </p:nvSpPr>
        <p:spPr>
          <a:xfrm>
            <a:off x="8694854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2" name="object 3572"/>
          <p:cNvSpPr/>
          <p:nvPr/>
        </p:nvSpPr>
        <p:spPr>
          <a:xfrm>
            <a:off x="8706299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3" name="object 3573"/>
          <p:cNvSpPr/>
          <p:nvPr/>
        </p:nvSpPr>
        <p:spPr>
          <a:xfrm>
            <a:off x="8717729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4" name="object 3574"/>
          <p:cNvSpPr/>
          <p:nvPr/>
        </p:nvSpPr>
        <p:spPr>
          <a:xfrm>
            <a:off x="8730594" y="40879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5" name="object 3575"/>
          <p:cNvSpPr/>
          <p:nvPr/>
        </p:nvSpPr>
        <p:spPr>
          <a:xfrm>
            <a:off x="8742053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6" name="object 3576"/>
          <p:cNvSpPr/>
          <p:nvPr/>
        </p:nvSpPr>
        <p:spPr>
          <a:xfrm>
            <a:off x="8754918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7" name="object 3577"/>
          <p:cNvSpPr/>
          <p:nvPr/>
        </p:nvSpPr>
        <p:spPr>
          <a:xfrm>
            <a:off x="8766362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8" name="object 3578"/>
          <p:cNvSpPr/>
          <p:nvPr/>
        </p:nvSpPr>
        <p:spPr>
          <a:xfrm>
            <a:off x="8779212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9" name="object 3579"/>
          <p:cNvSpPr/>
          <p:nvPr/>
        </p:nvSpPr>
        <p:spPr>
          <a:xfrm>
            <a:off x="8790658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0" name="object 3580"/>
          <p:cNvSpPr/>
          <p:nvPr/>
        </p:nvSpPr>
        <p:spPr>
          <a:xfrm>
            <a:off x="8802088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1" name="object 3581"/>
          <p:cNvSpPr/>
          <p:nvPr/>
        </p:nvSpPr>
        <p:spPr>
          <a:xfrm>
            <a:off x="881498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2" name="object 3582"/>
          <p:cNvSpPr/>
          <p:nvPr/>
        </p:nvSpPr>
        <p:spPr>
          <a:xfrm>
            <a:off x="8826426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3" name="object 3583"/>
          <p:cNvSpPr/>
          <p:nvPr/>
        </p:nvSpPr>
        <p:spPr>
          <a:xfrm>
            <a:off x="8839275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4" name="object 3584"/>
          <p:cNvSpPr/>
          <p:nvPr/>
        </p:nvSpPr>
        <p:spPr>
          <a:xfrm>
            <a:off x="8850721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5" name="object 3585"/>
          <p:cNvSpPr/>
          <p:nvPr/>
        </p:nvSpPr>
        <p:spPr>
          <a:xfrm>
            <a:off x="8862151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6" name="object 3586"/>
          <p:cNvSpPr/>
          <p:nvPr/>
        </p:nvSpPr>
        <p:spPr>
          <a:xfrm>
            <a:off x="8875015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7" name="object 3587"/>
          <p:cNvSpPr/>
          <p:nvPr/>
        </p:nvSpPr>
        <p:spPr>
          <a:xfrm>
            <a:off x="8886445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8" name="object 3588"/>
          <p:cNvSpPr/>
          <p:nvPr/>
        </p:nvSpPr>
        <p:spPr>
          <a:xfrm>
            <a:off x="8899339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9" name="object 3589"/>
          <p:cNvSpPr/>
          <p:nvPr/>
        </p:nvSpPr>
        <p:spPr>
          <a:xfrm>
            <a:off x="8910784" y="40879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0" name="object 3590"/>
          <p:cNvSpPr/>
          <p:nvPr/>
        </p:nvSpPr>
        <p:spPr>
          <a:xfrm>
            <a:off x="8922214" y="40879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1" name="object 3591"/>
          <p:cNvSpPr/>
          <p:nvPr/>
        </p:nvSpPr>
        <p:spPr>
          <a:xfrm>
            <a:off x="8935079" y="4087962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2" name="object 3592"/>
          <p:cNvSpPr/>
          <p:nvPr/>
        </p:nvSpPr>
        <p:spPr>
          <a:xfrm>
            <a:off x="6800224" y="410100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3" name="object 3593"/>
          <p:cNvSpPr/>
          <p:nvPr/>
        </p:nvSpPr>
        <p:spPr>
          <a:xfrm>
            <a:off x="6805946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4" name="object 3594"/>
          <p:cNvSpPr/>
          <p:nvPr/>
        </p:nvSpPr>
        <p:spPr>
          <a:xfrm>
            <a:off x="6818810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5" name="object 3595"/>
          <p:cNvSpPr/>
          <p:nvPr/>
        </p:nvSpPr>
        <p:spPr>
          <a:xfrm>
            <a:off x="6830241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6" name="object 3596"/>
          <p:cNvSpPr/>
          <p:nvPr/>
        </p:nvSpPr>
        <p:spPr>
          <a:xfrm>
            <a:off x="6843106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7" name="object 3597"/>
          <p:cNvSpPr/>
          <p:nvPr/>
        </p:nvSpPr>
        <p:spPr>
          <a:xfrm>
            <a:off x="6854536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8" name="object 3598"/>
          <p:cNvSpPr/>
          <p:nvPr/>
        </p:nvSpPr>
        <p:spPr>
          <a:xfrm>
            <a:off x="6865980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9" name="object 3599"/>
          <p:cNvSpPr/>
          <p:nvPr/>
        </p:nvSpPr>
        <p:spPr>
          <a:xfrm>
            <a:off x="6878873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0" name="object 3600"/>
          <p:cNvSpPr/>
          <p:nvPr/>
        </p:nvSpPr>
        <p:spPr>
          <a:xfrm>
            <a:off x="6890305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1" name="object 3601"/>
          <p:cNvSpPr/>
          <p:nvPr/>
        </p:nvSpPr>
        <p:spPr>
          <a:xfrm>
            <a:off x="6903169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2" name="object 3602"/>
          <p:cNvSpPr/>
          <p:nvPr/>
        </p:nvSpPr>
        <p:spPr>
          <a:xfrm>
            <a:off x="6914599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3" name="object 3603"/>
          <p:cNvSpPr/>
          <p:nvPr/>
        </p:nvSpPr>
        <p:spPr>
          <a:xfrm>
            <a:off x="6926043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4" name="object 3604"/>
          <p:cNvSpPr/>
          <p:nvPr/>
        </p:nvSpPr>
        <p:spPr>
          <a:xfrm>
            <a:off x="6938894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5" name="object 3605"/>
          <p:cNvSpPr/>
          <p:nvPr/>
        </p:nvSpPr>
        <p:spPr>
          <a:xfrm>
            <a:off x="6950368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6" name="object 3606"/>
          <p:cNvSpPr/>
          <p:nvPr/>
        </p:nvSpPr>
        <p:spPr>
          <a:xfrm>
            <a:off x="6963232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7" name="object 3607"/>
          <p:cNvSpPr/>
          <p:nvPr/>
        </p:nvSpPr>
        <p:spPr>
          <a:xfrm>
            <a:off x="6974662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8" name="object 3608"/>
          <p:cNvSpPr/>
          <p:nvPr/>
        </p:nvSpPr>
        <p:spPr>
          <a:xfrm>
            <a:off x="6986107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9" name="object 3609"/>
          <p:cNvSpPr/>
          <p:nvPr/>
        </p:nvSpPr>
        <p:spPr>
          <a:xfrm>
            <a:off x="6998972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0" name="object 3610"/>
          <p:cNvSpPr/>
          <p:nvPr/>
        </p:nvSpPr>
        <p:spPr>
          <a:xfrm>
            <a:off x="7010402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1" name="object 3611"/>
          <p:cNvSpPr/>
          <p:nvPr/>
        </p:nvSpPr>
        <p:spPr>
          <a:xfrm>
            <a:off x="7023295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2" name="object 3612"/>
          <p:cNvSpPr/>
          <p:nvPr/>
        </p:nvSpPr>
        <p:spPr>
          <a:xfrm>
            <a:off x="7034726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3" name="object 3613"/>
          <p:cNvSpPr/>
          <p:nvPr/>
        </p:nvSpPr>
        <p:spPr>
          <a:xfrm>
            <a:off x="7047590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4" name="object 3614"/>
          <p:cNvSpPr/>
          <p:nvPr/>
        </p:nvSpPr>
        <p:spPr>
          <a:xfrm>
            <a:off x="7059035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5" name="object 3615"/>
          <p:cNvSpPr/>
          <p:nvPr/>
        </p:nvSpPr>
        <p:spPr>
          <a:xfrm>
            <a:off x="7070465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6" name="object 3616"/>
          <p:cNvSpPr/>
          <p:nvPr/>
        </p:nvSpPr>
        <p:spPr>
          <a:xfrm>
            <a:off x="7083330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7" name="object 3617"/>
          <p:cNvSpPr/>
          <p:nvPr/>
        </p:nvSpPr>
        <p:spPr>
          <a:xfrm>
            <a:off x="7094789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8" name="object 3618"/>
          <p:cNvSpPr/>
          <p:nvPr/>
        </p:nvSpPr>
        <p:spPr>
          <a:xfrm>
            <a:off x="7107653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9" name="object 3619"/>
          <p:cNvSpPr/>
          <p:nvPr/>
        </p:nvSpPr>
        <p:spPr>
          <a:xfrm>
            <a:off x="7119098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0" name="object 3620"/>
          <p:cNvSpPr/>
          <p:nvPr/>
        </p:nvSpPr>
        <p:spPr>
          <a:xfrm>
            <a:off x="7130529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1" name="object 3621"/>
          <p:cNvSpPr/>
          <p:nvPr/>
        </p:nvSpPr>
        <p:spPr>
          <a:xfrm>
            <a:off x="7143393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2" name="object 3622"/>
          <p:cNvSpPr/>
          <p:nvPr/>
        </p:nvSpPr>
        <p:spPr>
          <a:xfrm>
            <a:off x="7154823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3" name="object 3623"/>
          <p:cNvSpPr/>
          <p:nvPr/>
        </p:nvSpPr>
        <p:spPr>
          <a:xfrm>
            <a:off x="7167716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4" name="object 3624"/>
          <p:cNvSpPr/>
          <p:nvPr/>
        </p:nvSpPr>
        <p:spPr>
          <a:xfrm>
            <a:off x="717916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5" name="object 3625"/>
          <p:cNvSpPr/>
          <p:nvPr/>
        </p:nvSpPr>
        <p:spPr>
          <a:xfrm>
            <a:off x="7190592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6" name="object 3626"/>
          <p:cNvSpPr/>
          <p:nvPr/>
        </p:nvSpPr>
        <p:spPr>
          <a:xfrm>
            <a:off x="7203456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7" name="object 3627"/>
          <p:cNvSpPr/>
          <p:nvPr/>
        </p:nvSpPr>
        <p:spPr>
          <a:xfrm>
            <a:off x="7214886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8" name="object 3628"/>
          <p:cNvSpPr/>
          <p:nvPr/>
        </p:nvSpPr>
        <p:spPr>
          <a:xfrm>
            <a:off x="722775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9" name="object 3629"/>
          <p:cNvSpPr/>
          <p:nvPr/>
        </p:nvSpPr>
        <p:spPr>
          <a:xfrm>
            <a:off x="7239182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0" name="object 3630"/>
          <p:cNvSpPr/>
          <p:nvPr/>
        </p:nvSpPr>
        <p:spPr>
          <a:xfrm>
            <a:off x="7250655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1" name="object 3631"/>
          <p:cNvSpPr/>
          <p:nvPr/>
        </p:nvSpPr>
        <p:spPr>
          <a:xfrm>
            <a:off x="7263520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2" name="object 3632"/>
          <p:cNvSpPr/>
          <p:nvPr/>
        </p:nvSpPr>
        <p:spPr>
          <a:xfrm>
            <a:off x="7274950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3" name="object 3633"/>
          <p:cNvSpPr/>
          <p:nvPr/>
        </p:nvSpPr>
        <p:spPr>
          <a:xfrm>
            <a:off x="7287814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4" name="object 3634"/>
          <p:cNvSpPr/>
          <p:nvPr/>
        </p:nvSpPr>
        <p:spPr>
          <a:xfrm>
            <a:off x="7299245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5" name="object 3635"/>
          <p:cNvSpPr/>
          <p:nvPr/>
        </p:nvSpPr>
        <p:spPr>
          <a:xfrm>
            <a:off x="7312109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6" name="object 3636"/>
          <p:cNvSpPr/>
          <p:nvPr/>
        </p:nvSpPr>
        <p:spPr>
          <a:xfrm>
            <a:off x="7323583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7" name="object 3637"/>
          <p:cNvSpPr/>
          <p:nvPr/>
        </p:nvSpPr>
        <p:spPr>
          <a:xfrm>
            <a:off x="7335013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8" name="object 3638"/>
          <p:cNvSpPr/>
          <p:nvPr/>
        </p:nvSpPr>
        <p:spPr>
          <a:xfrm>
            <a:off x="7347877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9" name="object 3639"/>
          <p:cNvSpPr/>
          <p:nvPr/>
        </p:nvSpPr>
        <p:spPr>
          <a:xfrm>
            <a:off x="7359308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0" name="object 3640"/>
          <p:cNvSpPr/>
          <p:nvPr/>
        </p:nvSpPr>
        <p:spPr>
          <a:xfrm>
            <a:off x="7372173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1" name="object 3641"/>
          <p:cNvSpPr/>
          <p:nvPr/>
        </p:nvSpPr>
        <p:spPr>
          <a:xfrm>
            <a:off x="7383603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2" name="object 3642"/>
          <p:cNvSpPr/>
          <p:nvPr/>
        </p:nvSpPr>
        <p:spPr>
          <a:xfrm>
            <a:off x="7395076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3" name="object 3643"/>
          <p:cNvSpPr/>
          <p:nvPr/>
        </p:nvSpPr>
        <p:spPr>
          <a:xfrm>
            <a:off x="740794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4" name="object 3644"/>
          <p:cNvSpPr/>
          <p:nvPr/>
        </p:nvSpPr>
        <p:spPr>
          <a:xfrm>
            <a:off x="7419371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5" name="object 3645"/>
          <p:cNvSpPr/>
          <p:nvPr/>
        </p:nvSpPr>
        <p:spPr>
          <a:xfrm>
            <a:off x="7432236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6" name="object 3646"/>
          <p:cNvSpPr/>
          <p:nvPr/>
        </p:nvSpPr>
        <p:spPr>
          <a:xfrm>
            <a:off x="7443666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7" name="object 3647"/>
          <p:cNvSpPr/>
          <p:nvPr/>
        </p:nvSpPr>
        <p:spPr>
          <a:xfrm>
            <a:off x="7455111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8" name="object 3648"/>
          <p:cNvSpPr/>
          <p:nvPr/>
        </p:nvSpPr>
        <p:spPr>
          <a:xfrm>
            <a:off x="7468004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9" name="object 3649"/>
          <p:cNvSpPr/>
          <p:nvPr/>
        </p:nvSpPr>
        <p:spPr>
          <a:xfrm>
            <a:off x="7479434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0" name="object 3650"/>
          <p:cNvSpPr/>
          <p:nvPr/>
        </p:nvSpPr>
        <p:spPr>
          <a:xfrm>
            <a:off x="7492299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1" name="object 3651"/>
          <p:cNvSpPr/>
          <p:nvPr/>
        </p:nvSpPr>
        <p:spPr>
          <a:xfrm>
            <a:off x="7503729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2" name="object 3652"/>
          <p:cNvSpPr/>
          <p:nvPr/>
        </p:nvSpPr>
        <p:spPr>
          <a:xfrm>
            <a:off x="7515174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3" name="object 3653"/>
          <p:cNvSpPr/>
          <p:nvPr/>
        </p:nvSpPr>
        <p:spPr>
          <a:xfrm>
            <a:off x="7528038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4" name="object 3654"/>
          <p:cNvSpPr/>
          <p:nvPr/>
        </p:nvSpPr>
        <p:spPr>
          <a:xfrm>
            <a:off x="7539469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5" name="object 3655"/>
          <p:cNvSpPr/>
          <p:nvPr/>
        </p:nvSpPr>
        <p:spPr>
          <a:xfrm>
            <a:off x="7552363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6" name="object 3656"/>
          <p:cNvSpPr/>
          <p:nvPr/>
        </p:nvSpPr>
        <p:spPr>
          <a:xfrm>
            <a:off x="7563793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7" name="object 3657"/>
          <p:cNvSpPr/>
          <p:nvPr/>
        </p:nvSpPr>
        <p:spPr>
          <a:xfrm>
            <a:off x="7576657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8" name="object 3658"/>
          <p:cNvSpPr/>
          <p:nvPr/>
        </p:nvSpPr>
        <p:spPr>
          <a:xfrm>
            <a:off x="7588102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9" name="object 3659"/>
          <p:cNvSpPr/>
          <p:nvPr/>
        </p:nvSpPr>
        <p:spPr>
          <a:xfrm>
            <a:off x="7599533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0" name="object 3660"/>
          <p:cNvSpPr/>
          <p:nvPr/>
        </p:nvSpPr>
        <p:spPr>
          <a:xfrm>
            <a:off x="7612397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1" name="object 3661"/>
          <p:cNvSpPr/>
          <p:nvPr/>
        </p:nvSpPr>
        <p:spPr>
          <a:xfrm>
            <a:off x="7623856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2" name="object 3662"/>
          <p:cNvSpPr/>
          <p:nvPr/>
        </p:nvSpPr>
        <p:spPr>
          <a:xfrm>
            <a:off x="7636720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3" name="object 3663"/>
          <p:cNvSpPr/>
          <p:nvPr/>
        </p:nvSpPr>
        <p:spPr>
          <a:xfrm>
            <a:off x="7648165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4" name="object 3664"/>
          <p:cNvSpPr/>
          <p:nvPr/>
        </p:nvSpPr>
        <p:spPr>
          <a:xfrm>
            <a:off x="7659596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5" name="object 3665"/>
          <p:cNvSpPr/>
          <p:nvPr/>
        </p:nvSpPr>
        <p:spPr>
          <a:xfrm>
            <a:off x="7672460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6" name="object 3666"/>
          <p:cNvSpPr/>
          <p:nvPr/>
        </p:nvSpPr>
        <p:spPr>
          <a:xfrm>
            <a:off x="7683890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7" name="object 3667"/>
          <p:cNvSpPr/>
          <p:nvPr/>
        </p:nvSpPr>
        <p:spPr>
          <a:xfrm>
            <a:off x="7696784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8" name="object 3668"/>
          <p:cNvSpPr/>
          <p:nvPr/>
        </p:nvSpPr>
        <p:spPr>
          <a:xfrm>
            <a:off x="7708228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9" name="object 3669"/>
          <p:cNvSpPr/>
          <p:nvPr/>
        </p:nvSpPr>
        <p:spPr>
          <a:xfrm>
            <a:off x="7719659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0" name="object 3670"/>
          <p:cNvSpPr/>
          <p:nvPr/>
        </p:nvSpPr>
        <p:spPr>
          <a:xfrm>
            <a:off x="7732523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1" name="object 3671"/>
          <p:cNvSpPr/>
          <p:nvPr/>
        </p:nvSpPr>
        <p:spPr>
          <a:xfrm>
            <a:off x="7743954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2" name="object 3672"/>
          <p:cNvSpPr/>
          <p:nvPr/>
        </p:nvSpPr>
        <p:spPr>
          <a:xfrm>
            <a:off x="7756818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3" name="object 3673"/>
          <p:cNvSpPr/>
          <p:nvPr/>
        </p:nvSpPr>
        <p:spPr>
          <a:xfrm>
            <a:off x="7768291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4" name="object 3674"/>
          <p:cNvSpPr/>
          <p:nvPr/>
        </p:nvSpPr>
        <p:spPr>
          <a:xfrm>
            <a:off x="7781142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5" name="object 3675"/>
          <p:cNvSpPr/>
          <p:nvPr/>
        </p:nvSpPr>
        <p:spPr>
          <a:xfrm>
            <a:off x="7792587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6" name="object 3676"/>
          <p:cNvSpPr/>
          <p:nvPr/>
        </p:nvSpPr>
        <p:spPr>
          <a:xfrm>
            <a:off x="7804017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7" name="object 3677"/>
          <p:cNvSpPr/>
          <p:nvPr/>
        </p:nvSpPr>
        <p:spPr>
          <a:xfrm>
            <a:off x="781688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8" name="object 3678"/>
          <p:cNvSpPr/>
          <p:nvPr/>
        </p:nvSpPr>
        <p:spPr>
          <a:xfrm>
            <a:off x="7828312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9" name="object 3679"/>
          <p:cNvSpPr/>
          <p:nvPr/>
        </p:nvSpPr>
        <p:spPr>
          <a:xfrm>
            <a:off x="7841219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0" name="object 3680"/>
          <p:cNvSpPr/>
          <p:nvPr/>
        </p:nvSpPr>
        <p:spPr>
          <a:xfrm>
            <a:off x="7852650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1" name="object 3681"/>
          <p:cNvSpPr/>
          <p:nvPr/>
        </p:nvSpPr>
        <p:spPr>
          <a:xfrm>
            <a:off x="7864080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2" name="object 3682"/>
          <p:cNvSpPr/>
          <p:nvPr/>
        </p:nvSpPr>
        <p:spPr>
          <a:xfrm>
            <a:off x="7876944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3" name="object 3683"/>
          <p:cNvSpPr/>
          <p:nvPr/>
        </p:nvSpPr>
        <p:spPr>
          <a:xfrm>
            <a:off x="7888375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4" name="object 3684"/>
          <p:cNvSpPr/>
          <p:nvPr/>
        </p:nvSpPr>
        <p:spPr>
          <a:xfrm>
            <a:off x="7901240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5" name="object 3685"/>
          <p:cNvSpPr/>
          <p:nvPr/>
        </p:nvSpPr>
        <p:spPr>
          <a:xfrm>
            <a:off x="7912670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6" name="object 3686"/>
          <p:cNvSpPr/>
          <p:nvPr/>
        </p:nvSpPr>
        <p:spPr>
          <a:xfrm>
            <a:off x="7924143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7" name="object 3687"/>
          <p:cNvSpPr/>
          <p:nvPr/>
        </p:nvSpPr>
        <p:spPr>
          <a:xfrm>
            <a:off x="7937008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8" name="object 3688"/>
          <p:cNvSpPr/>
          <p:nvPr/>
        </p:nvSpPr>
        <p:spPr>
          <a:xfrm>
            <a:off x="7948438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9" name="object 3689"/>
          <p:cNvSpPr/>
          <p:nvPr/>
        </p:nvSpPr>
        <p:spPr>
          <a:xfrm>
            <a:off x="7961303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0" name="object 3690"/>
          <p:cNvSpPr/>
          <p:nvPr/>
        </p:nvSpPr>
        <p:spPr>
          <a:xfrm>
            <a:off x="7972733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1" name="object 3691"/>
          <p:cNvSpPr/>
          <p:nvPr/>
        </p:nvSpPr>
        <p:spPr>
          <a:xfrm>
            <a:off x="7984178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2" name="object 3692"/>
          <p:cNvSpPr/>
          <p:nvPr/>
        </p:nvSpPr>
        <p:spPr>
          <a:xfrm>
            <a:off x="799707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3" name="object 3693"/>
          <p:cNvSpPr/>
          <p:nvPr/>
        </p:nvSpPr>
        <p:spPr>
          <a:xfrm>
            <a:off x="8008501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4" name="object 3694"/>
          <p:cNvSpPr/>
          <p:nvPr/>
        </p:nvSpPr>
        <p:spPr>
          <a:xfrm>
            <a:off x="8021366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5" name="object 3695"/>
          <p:cNvSpPr/>
          <p:nvPr/>
        </p:nvSpPr>
        <p:spPr>
          <a:xfrm>
            <a:off x="8032796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6" name="object 3696"/>
          <p:cNvSpPr/>
          <p:nvPr/>
        </p:nvSpPr>
        <p:spPr>
          <a:xfrm>
            <a:off x="804566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7" name="object 3697"/>
          <p:cNvSpPr/>
          <p:nvPr/>
        </p:nvSpPr>
        <p:spPr>
          <a:xfrm>
            <a:off x="8057091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8" name="object 3698"/>
          <p:cNvSpPr/>
          <p:nvPr/>
        </p:nvSpPr>
        <p:spPr>
          <a:xfrm>
            <a:off x="8068564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9" name="object 3699"/>
          <p:cNvSpPr/>
          <p:nvPr/>
        </p:nvSpPr>
        <p:spPr>
          <a:xfrm>
            <a:off x="8081429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0" name="object 3700"/>
          <p:cNvSpPr/>
          <p:nvPr/>
        </p:nvSpPr>
        <p:spPr>
          <a:xfrm>
            <a:off x="8092860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1" name="object 3701"/>
          <p:cNvSpPr/>
          <p:nvPr/>
        </p:nvSpPr>
        <p:spPr>
          <a:xfrm>
            <a:off x="8105724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2" name="object 3702"/>
          <p:cNvSpPr/>
          <p:nvPr/>
        </p:nvSpPr>
        <p:spPr>
          <a:xfrm>
            <a:off x="8117169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3" name="object 3703"/>
          <p:cNvSpPr/>
          <p:nvPr/>
        </p:nvSpPr>
        <p:spPr>
          <a:xfrm>
            <a:off x="8128599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4" name="object 3704"/>
          <p:cNvSpPr/>
          <p:nvPr/>
        </p:nvSpPr>
        <p:spPr>
          <a:xfrm>
            <a:off x="8141492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5" name="object 3705"/>
          <p:cNvSpPr/>
          <p:nvPr/>
        </p:nvSpPr>
        <p:spPr>
          <a:xfrm>
            <a:off x="8152923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6" name="object 3706"/>
          <p:cNvSpPr/>
          <p:nvPr/>
        </p:nvSpPr>
        <p:spPr>
          <a:xfrm>
            <a:off x="8165787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7" name="object 3707"/>
          <p:cNvSpPr/>
          <p:nvPr/>
        </p:nvSpPr>
        <p:spPr>
          <a:xfrm>
            <a:off x="8177232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8" name="object 3708"/>
          <p:cNvSpPr/>
          <p:nvPr/>
        </p:nvSpPr>
        <p:spPr>
          <a:xfrm>
            <a:off x="8188662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9" name="object 3709"/>
          <p:cNvSpPr/>
          <p:nvPr/>
        </p:nvSpPr>
        <p:spPr>
          <a:xfrm>
            <a:off x="8201527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0" name="object 3710"/>
          <p:cNvSpPr/>
          <p:nvPr/>
        </p:nvSpPr>
        <p:spPr>
          <a:xfrm>
            <a:off x="8212957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1" name="object 3711"/>
          <p:cNvSpPr/>
          <p:nvPr/>
        </p:nvSpPr>
        <p:spPr>
          <a:xfrm>
            <a:off x="822585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2" name="object 3712"/>
          <p:cNvSpPr/>
          <p:nvPr/>
        </p:nvSpPr>
        <p:spPr>
          <a:xfrm>
            <a:off x="8237295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3" name="object 3713"/>
          <p:cNvSpPr/>
          <p:nvPr/>
        </p:nvSpPr>
        <p:spPr>
          <a:xfrm>
            <a:off x="8248725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4" name="object 3714"/>
          <p:cNvSpPr/>
          <p:nvPr/>
        </p:nvSpPr>
        <p:spPr>
          <a:xfrm>
            <a:off x="826159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5" name="object 3715"/>
          <p:cNvSpPr/>
          <p:nvPr/>
        </p:nvSpPr>
        <p:spPr>
          <a:xfrm>
            <a:off x="8273021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6" name="object 3716"/>
          <p:cNvSpPr/>
          <p:nvPr/>
        </p:nvSpPr>
        <p:spPr>
          <a:xfrm>
            <a:off x="8285885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7" name="object 3717"/>
          <p:cNvSpPr/>
          <p:nvPr/>
        </p:nvSpPr>
        <p:spPr>
          <a:xfrm>
            <a:off x="8297359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8" name="object 3718"/>
          <p:cNvSpPr/>
          <p:nvPr/>
        </p:nvSpPr>
        <p:spPr>
          <a:xfrm>
            <a:off x="8310209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9" name="object 3719"/>
          <p:cNvSpPr/>
          <p:nvPr/>
        </p:nvSpPr>
        <p:spPr>
          <a:xfrm>
            <a:off x="8321654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0" name="object 3720"/>
          <p:cNvSpPr/>
          <p:nvPr/>
        </p:nvSpPr>
        <p:spPr>
          <a:xfrm>
            <a:off x="8333084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1" name="object 3721"/>
          <p:cNvSpPr/>
          <p:nvPr/>
        </p:nvSpPr>
        <p:spPr>
          <a:xfrm>
            <a:off x="8345948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2" name="object 3722"/>
          <p:cNvSpPr/>
          <p:nvPr/>
        </p:nvSpPr>
        <p:spPr>
          <a:xfrm>
            <a:off x="8357379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3" name="object 3723"/>
          <p:cNvSpPr/>
          <p:nvPr/>
        </p:nvSpPr>
        <p:spPr>
          <a:xfrm>
            <a:off x="8370286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4" name="object 3724"/>
          <p:cNvSpPr/>
          <p:nvPr/>
        </p:nvSpPr>
        <p:spPr>
          <a:xfrm>
            <a:off x="8381717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5" name="object 3725"/>
          <p:cNvSpPr/>
          <p:nvPr/>
        </p:nvSpPr>
        <p:spPr>
          <a:xfrm>
            <a:off x="8393147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6" name="object 3726"/>
          <p:cNvSpPr/>
          <p:nvPr/>
        </p:nvSpPr>
        <p:spPr>
          <a:xfrm>
            <a:off x="8406012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7" name="object 3727"/>
          <p:cNvSpPr/>
          <p:nvPr/>
        </p:nvSpPr>
        <p:spPr>
          <a:xfrm>
            <a:off x="8417442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8" name="object 3728"/>
          <p:cNvSpPr/>
          <p:nvPr/>
        </p:nvSpPr>
        <p:spPr>
          <a:xfrm>
            <a:off x="8430307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9" name="object 3729"/>
          <p:cNvSpPr/>
          <p:nvPr/>
        </p:nvSpPr>
        <p:spPr>
          <a:xfrm>
            <a:off x="8441780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0" name="object 3730"/>
          <p:cNvSpPr/>
          <p:nvPr/>
        </p:nvSpPr>
        <p:spPr>
          <a:xfrm>
            <a:off x="8453211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1" name="object 3731"/>
          <p:cNvSpPr/>
          <p:nvPr/>
        </p:nvSpPr>
        <p:spPr>
          <a:xfrm>
            <a:off x="8466075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2" name="object 3732"/>
          <p:cNvSpPr/>
          <p:nvPr/>
        </p:nvSpPr>
        <p:spPr>
          <a:xfrm>
            <a:off x="8477505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3" name="object 3733"/>
          <p:cNvSpPr/>
          <p:nvPr/>
        </p:nvSpPr>
        <p:spPr>
          <a:xfrm>
            <a:off x="8490370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4" name="object 3734"/>
          <p:cNvSpPr/>
          <p:nvPr/>
        </p:nvSpPr>
        <p:spPr>
          <a:xfrm>
            <a:off x="8501800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5" name="object 3735"/>
          <p:cNvSpPr/>
          <p:nvPr/>
        </p:nvSpPr>
        <p:spPr>
          <a:xfrm>
            <a:off x="8514708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6" name="object 3736"/>
          <p:cNvSpPr/>
          <p:nvPr/>
        </p:nvSpPr>
        <p:spPr>
          <a:xfrm>
            <a:off x="8526138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7" name="object 3737"/>
          <p:cNvSpPr/>
          <p:nvPr/>
        </p:nvSpPr>
        <p:spPr>
          <a:xfrm>
            <a:off x="8537568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8" name="object 3738"/>
          <p:cNvSpPr/>
          <p:nvPr/>
        </p:nvSpPr>
        <p:spPr>
          <a:xfrm>
            <a:off x="8550433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9" name="object 3739"/>
          <p:cNvSpPr/>
          <p:nvPr/>
        </p:nvSpPr>
        <p:spPr>
          <a:xfrm>
            <a:off x="8561864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0" name="object 3740"/>
          <p:cNvSpPr/>
          <p:nvPr/>
        </p:nvSpPr>
        <p:spPr>
          <a:xfrm>
            <a:off x="8574728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1" name="object 3741"/>
          <p:cNvSpPr/>
          <p:nvPr/>
        </p:nvSpPr>
        <p:spPr>
          <a:xfrm>
            <a:off x="8586158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2" name="object 3742"/>
          <p:cNvSpPr/>
          <p:nvPr/>
        </p:nvSpPr>
        <p:spPr>
          <a:xfrm>
            <a:off x="8597632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3" name="object 3743"/>
          <p:cNvSpPr/>
          <p:nvPr/>
        </p:nvSpPr>
        <p:spPr>
          <a:xfrm>
            <a:off x="8610496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4" name="object 3744"/>
          <p:cNvSpPr/>
          <p:nvPr/>
        </p:nvSpPr>
        <p:spPr>
          <a:xfrm>
            <a:off x="8621927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5" name="object 3745"/>
          <p:cNvSpPr/>
          <p:nvPr/>
        </p:nvSpPr>
        <p:spPr>
          <a:xfrm>
            <a:off x="863479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6" name="object 3746"/>
          <p:cNvSpPr/>
          <p:nvPr/>
        </p:nvSpPr>
        <p:spPr>
          <a:xfrm>
            <a:off x="864622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7" name="object 3747"/>
          <p:cNvSpPr/>
          <p:nvPr/>
        </p:nvSpPr>
        <p:spPr>
          <a:xfrm>
            <a:off x="8657666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8" name="object 3748"/>
          <p:cNvSpPr/>
          <p:nvPr/>
        </p:nvSpPr>
        <p:spPr>
          <a:xfrm>
            <a:off x="8670559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9" name="object 3749"/>
          <p:cNvSpPr/>
          <p:nvPr/>
        </p:nvSpPr>
        <p:spPr>
          <a:xfrm>
            <a:off x="8681990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0" name="object 3750"/>
          <p:cNvSpPr/>
          <p:nvPr/>
        </p:nvSpPr>
        <p:spPr>
          <a:xfrm>
            <a:off x="8694854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1" name="object 3751"/>
          <p:cNvSpPr/>
          <p:nvPr/>
        </p:nvSpPr>
        <p:spPr>
          <a:xfrm>
            <a:off x="8706299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2" name="object 3752"/>
          <p:cNvSpPr/>
          <p:nvPr/>
        </p:nvSpPr>
        <p:spPr>
          <a:xfrm>
            <a:off x="8717729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3" name="object 3753"/>
          <p:cNvSpPr/>
          <p:nvPr/>
        </p:nvSpPr>
        <p:spPr>
          <a:xfrm>
            <a:off x="8730594" y="4101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4" name="object 3754"/>
          <p:cNvSpPr/>
          <p:nvPr/>
        </p:nvSpPr>
        <p:spPr>
          <a:xfrm>
            <a:off x="8742053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5" name="object 3755"/>
          <p:cNvSpPr/>
          <p:nvPr/>
        </p:nvSpPr>
        <p:spPr>
          <a:xfrm>
            <a:off x="8754918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6" name="object 3756"/>
          <p:cNvSpPr/>
          <p:nvPr/>
        </p:nvSpPr>
        <p:spPr>
          <a:xfrm>
            <a:off x="8766362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7" name="object 3757"/>
          <p:cNvSpPr/>
          <p:nvPr/>
        </p:nvSpPr>
        <p:spPr>
          <a:xfrm>
            <a:off x="8779212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8" name="object 3758"/>
          <p:cNvSpPr/>
          <p:nvPr/>
        </p:nvSpPr>
        <p:spPr>
          <a:xfrm>
            <a:off x="8790658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9" name="object 3759"/>
          <p:cNvSpPr/>
          <p:nvPr/>
        </p:nvSpPr>
        <p:spPr>
          <a:xfrm>
            <a:off x="8802088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0" name="object 3760"/>
          <p:cNvSpPr/>
          <p:nvPr/>
        </p:nvSpPr>
        <p:spPr>
          <a:xfrm>
            <a:off x="881498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1" name="object 3761"/>
          <p:cNvSpPr/>
          <p:nvPr/>
        </p:nvSpPr>
        <p:spPr>
          <a:xfrm>
            <a:off x="8826426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2" name="object 3762"/>
          <p:cNvSpPr/>
          <p:nvPr/>
        </p:nvSpPr>
        <p:spPr>
          <a:xfrm>
            <a:off x="8839275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3" name="object 3763"/>
          <p:cNvSpPr/>
          <p:nvPr/>
        </p:nvSpPr>
        <p:spPr>
          <a:xfrm>
            <a:off x="8850721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4" name="object 3764"/>
          <p:cNvSpPr/>
          <p:nvPr/>
        </p:nvSpPr>
        <p:spPr>
          <a:xfrm>
            <a:off x="8862151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5" name="object 3765"/>
          <p:cNvSpPr/>
          <p:nvPr/>
        </p:nvSpPr>
        <p:spPr>
          <a:xfrm>
            <a:off x="8875015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6" name="object 3766"/>
          <p:cNvSpPr/>
          <p:nvPr/>
        </p:nvSpPr>
        <p:spPr>
          <a:xfrm>
            <a:off x="8886445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7" name="object 3767"/>
          <p:cNvSpPr/>
          <p:nvPr/>
        </p:nvSpPr>
        <p:spPr>
          <a:xfrm>
            <a:off x="8899339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8" name="object 3768"/>
          <p:cNvSpPr/>
          <p:nvPr/>
        </p:nvSpPr>
        <p:spPr>
          <a:xfrm>
            <a:off x="8910784" y="4101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9" name="object 3769"/>
          <p:cNvSpPr/>
          <p:nvPr/>
        </p:nvSpPr>
        <p:spPr>
          <a:xfrm>
            <a:off x="8922214" y="4101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0" name="object 3770"/>
          <p:cNvSpPr/>
          <p:nvPr/>
        </p:nvSpPr>
        <p:spPr>
          <a:xfrm>
            <a:off x="8935079" y="410100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1" name="object 3771"/>
          <p:cNvSpPr/>
          <p:nvPr/>
        </p:nvSpPr>
        <p:spPr>
          <a:xfrm>
            <a:off x="6800224" y="4114032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627"/>
                </a:moveTo>
                <a:lnTo>
                  <a:pt x="5716" y="11627"/>
                </a:lnTo>
                <a:lnTo>
                  <a:pt x="5716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2" name="object 3772"/>
          <p:cNvSpPr/>
          <p:nvPr/>
        </p:nvSpPr>
        <p:spPr>
          <a:xfrm>
            <a:off x="6805946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3" name="object 3773"/>
          <p:cNvSpPr/>
          <p:nvPr/>
        </p:nvSpPr>
        <p:spPr>
          <a:xfrm>
            <a:off x="6818810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4" name="object 3774"/>
          <p:cNvSpPr/>
          <p:nvPr/>
        </p:nvSpPr>
        <p:spPr>
          <a:xfrm>
            <a:off x="6830241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5" name="object 3775"/>
          <p:cNvSpPr/>
          <p:nvPr/>
        </p:nvSpPr>
        <p:spPr>
          <a:xfrm>
            <a:off x="6843106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6" name="object 3776"/>
          <p:cNvSpPr/>
          <p:nvPr/>
        </p:nvSpPr>
        <p:spPr>
          <a:xfrm>
            <a:off x="6854536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7" name="object 3777"/>
          <p:cNvSpPr/>
          <p:nvPr/>
        </p:nvSpPr>
        <p:spPr>
          <a:xfrm>
            <a:off x="6865980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8" name="object 3778"/>
          <p:cNvSpPr/>
          <p:nvPr/>
        </p:nvSpPr>
        <p:spPr>
          <a:xfrm>
            <a:off x="6878873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9" name="object 3779"/>
          <p:cNvSpPr/>
          <p:nvPr/>
        </p:nvSpPr>
        <p:spPr>
          <a:xfrm>
            <a:off x="6890305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0" name="object 3780"/>
          <p:cNvSpPr/>
          <p:nvPr/>
        </p:nvSpPr>
        <p:spPr>
          <a:xfrm>
            <a:off x="6903169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1" name="object 3781"/>
          <p:cNvSpPr/>
          <p:nvPr/>
        </p:nvSpPr>
        <p:spPr>
          <a:xfrm>
            <a:off x="6914599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2" name="object 3782"/>
          <p:cNvSpPr/>
          <p:nvPr/>
        </p:nvSpPr>
        <p:spPr>
          <a:xfrm>
            <a:off x="6926043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3" name="object 3783"/>
          <p:cNvSpPr/>
          <p:nvPr/>
        </p:nvSpPr>
        <p:spPr>
          <a:xfrm>
            <a:off x="6938894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4" name="object 3784"/>
          <p:cNvSpPr/>
          <p:nvPr/>
        </p:nvSpPr>
        <p:spPr>
          <a:xfrm>
            <a:off x="6950368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5" name="object 3785"/>
          <p:cNvSpPr/>
          <p:nvPr/>
        </p:nvSpPr>
        <p:spPr>
          <a:xfrm>
            <a:off x="6963232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6" name="object 3786"/>
          <p:cNvSpPr/>
          <p:nvPr/>
        </p:nvSpPr>
        <p:spPr>
          <a:xfrm>
            <a:off x="6974662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7" name="object 3787"/>
          <p:cNvSpPr/>
          <p:nvPr/>
        </p:nvSpPr>
        <p:spPr>
          <a:xfrm>
            <a:off x="6986107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8" name="object 3788"/>
          <p:cNvSpPr/>
          <p:nvPr/>
        </p:nvSpPr>
        <p:spPr>
          <a:xfrm>
            <a:off x="6998972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9" name="object 3789"/>
          <p:cNvSpPr/>
          <p:nvPr/>
        </p:nvSpPr>
        <p:spPr>
          <a:xfrm>
            <a:off x="7010402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0" name="object 3790"/>
          <p:cNvSpPr/>
          <p:nvPr/>
        </p:nvSpPr>
        <p:spPr>
          <a:xfrm>
            <a:off x="7023295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1" name="object 3791"/>
          <p:cNvSpPr/>
          <p:nvPr/>
        </p:nvSpPr>
        <p:spPr>
          <a:xfrm>
            <a:off x="7034726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2" name="object 3792"/>
          <p:cNvSpPr/>
          <p:nvPr/>
        </p:nvSpPr>
        <p:spPr>
          <a:xfrm>
            <a:off x="7047590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3" name="object 3793"/>
          <p:cNvSpPr/>
          <p:nvPr/>
        </p:nvSpPr>
        <p:spPr>
          <a:xfrm>
            <a:off x="7059035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4" name="object 3794"/>
          <p:cNvSpPr/>
          <p:nvPr/>
        </p:nvSpPr>
        <p:spPr>
          <a:xfrm>
            <a:off x="7070465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5" name="object 3795"/>
          <p:cNvSpPr/>
          <p:nvPr/>
        </p:nvSpPr>
        <p:spPr>
          <a:xfrm>
            <a:off x="7083330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6" name="object 3796"/>
          <p:cNvSpPr/>
          <p:nvPr/>
        </p:nvSpPr>
        <p:spPr>
          <a:xfrm>
            <a:off x="7094789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7" name="object 3797"/>
          <p:cNvSpPr/>
          <p:nvPr/>
        </p:nvSpPr>
        <p:spPr>
          <a:xfrm>
            <a:off x="7107653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8" name="object 3798"/>
          <p:cNvSpPr/>
          <p:nvPr/>
        </p:nvSpPr>
        <p:spPr>
          <a:xfrm>
            <a:off x="7119098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99" name="object 3799"/>
          <p:cNvSpPr/>
          <p:nvPr/>
        </p:nvSpPr>
        <p:spPr>
          <a:xfrm>
            <a:off x="7130529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0" name="object 3800"/>
          <p:cNvSpPr/>
          <p:nvPr/>
        </p:nvSpPr>
        <p:spPr>
          <a:xfrm>
            <a:off x="7143393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1" name="object 3801"/>
          <p:cNvSpPr/>
          <p:nvPr/>
        </p:nvSpPr>
        <p:spPr>
          <a:xfrm>
            <a:off x="7154823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2" name="object 3802"/>
          <p:cNvSpPr/>
          <p:nvPr/>
        </p:nvSpPr>
        <p:spPr>
          <a:xfrm>
            <a:off x="7167716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3" name="object 3803"/>
          <p:cNvSpPr/>
          <p:nvPr/>
        </p:nvSpPr>
        <p:spPr>
          <a:xfrm>
            <a:off x="717916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4" name="object 3804"/>
          <p:cNvSpPr/>
          <p:nvPr/>
        </p:nvSpPr>
        <p:spPr>
          <a:xfrm>
            <a:off x="7190592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5" name="object 3805"/>
          <p:cNvSpPr/>
          <p:nvPr/>
        </p:nvSpPr>
        <p:spPr>
          <a:xfrm>
            <a:off x="7203456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6" name="object 3806"/>
          <p:cNvSpPr/>
          <p:nvPr/>
        </p:nvSpPr>
        <p:spPr>
          <a:xfrm>
            <a:off x="7214886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7" name="object 3807"/>
          <p:cNvSpPr/>
          <p:nvPr/>
        </p:nvSpPr>
        <p:spPr>
          <a:xfrm>
            <a:off x="722775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8" name="object 3808"/>
          <p:cNvSpPr/>
          <p:nvPr/>
        </p:nvSpPr>
        <p:spPr>
          <a:xfrm>
            <a:off x="7239182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9" name="object 3809"/>
          <p:cNvSpPr/>
          <p:nvPr/>
        </p:nvSpPr>
        <p:spPr>
          <a:xfrm>
            <a:off x="7250655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0" name="object 3810"/>
          <p:cNvSpPr/>
          <p:nvPr/>
        </p:nvSpPr>
        <p:spPr>
          <a:xfrm>
            <a:off x="7263520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1" name="object 3811"/>
          <p:cNvSpPr/>
          <p:nvPr/>
        </p:nvSpPr>
        <p:spPr>
          <a:xfrm>
            <a:off x="7274950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2" name="object 3812"/>
          <p:cNvSpPr/>
          <p:nvPr/>
        </p:nvSpPr>
        <p:spPr>
          <a:xfrm>
            <a:off x="7287814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3" name="object 3813"/>
          <p:cNvSpPr/>
          <p:nvPr/>
        </p:nvSpPr>
        <p:spPr>
          <a:xfrm>
            <a:off x="7299245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4" name="object 3814"/>
          <p:cNvSpPr/>
          <p:nvPr/>
        </p:nvSpPr>
        <p:spPr>
          <a:xfrm>
            <a:off x="7312109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5" name="object 3815"/>
          <p:cNvSpPr/>
          <p:nvPr/>
        </p:nvSpPr>
        <p:spPr>
          <a:xfrm>
            <a:off x="7323583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6" name="object 3816"/>
          <p:cNvSpPr/>
          <p:nvPr/>
        </p:nvSpPr>
        <p:spPr>
          <a:xfrm>
            <a:off x="7335013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7" name="object 3817"/>
          <p:cNvSpPr/>
          <p:nvPr/>
        </p:nvSpPr>
        <p:spPr>
          <a:xfrm>
            <a:off x="7347877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8" name="object 3818"/>
          <p:cNvSpPr/>
          <p:nvPr/>
        </p:nvSpPr>
        <p:spPr>
          <a:xfrm>
            <a:off x="7359308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9" name="object 3819"/>
          <p:cNvSpPr/>
          <p:nvPr/>
        </p:nvSpPr>
        <p:spPr>
          <a:xfrm>
            <a:off x="7372173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0" name="object 3820"/>
          <p:cNvSpPr/>
          <p:nvPr/>
        </p:nvSpPr>
        <p:spPr>
          <a:xfrm>
            <a:off x="7383603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1" name="object 3821"/>
          <p:cNvSpPr/>
          <p:nvPr/>
        </p:nvSpPr>
        <p:spPr>
          <a:xfrm>
            <a:off x="7395076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2" name="object 3822"/>
          <p:cNvSpPr/>
          <p:nvPr/>
        </p:nvSpPr>
        <p:spPr>
          <a:xfrm>
            <a:off x="740794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3" name="object 3823"/>
          <p:cNvSpPr/>
          <p:nvPr/>
        </p:nvSpPr>
        <p:spPr>
          <a:xfrm>
            <a:off x="7419371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4" name="object 3824"/>
          <p:cNvSpPr/>
          <p:nvPr/>
        </p:nvSpPr>
        <p:spPr>
          <a:xfrm>
            <a:off x="7432236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5" name="object 3825"/>
          <p:cNvSpPr/>
          <p:nvPr/>
        </p:nvSpPr>
        <p:spPr>
          <a:xfrm>
            <a:off x="7443666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6" name="object 3826"/>
          <p:cNvSpPr/>
          <p:nvPr/>
        </p:nvSpPr>
        <p:spPr>
          <a:xfrm>
            <a:off x="7455111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7" name="object 3827"/>
          <p:cNvSpPr/>
          <p:nvPr/>
        </p:nvSpPr>
        <p:spPr>
          <a:xfrm>
            <a:off x="7468004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8" name="object 3828"/>
          <p:cNvSpPr/>
          <p:nvPr/>
        </p:nvSpPr>
        <p:spPr>
          <a:xfrm>
            <a:off x="7479434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9" name="object 3829"/>
          <p:cNvSpPr/>
          <p:nvPr/>
        </p:nvSpPr>
        <p:spPr>
          <a:xfrm>
            <a:off x="7492299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0" name="object 3830"/>
          <p:cNvSpPr/>
          <p:nvPr/>
        </p:nvSpPr>
        <p:spPr>
          <a:xfrm>
            <a:off x="7503729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1" name="object 3831"/>
          <p:cNvSpPr/>
          <p:nvPr/>
        </p:nvSpPr>
        <p:spPr>
          <a:xfrm>
            <a:off x="7515174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2" name="object 3832"/>
          <p:cNvSpPr/>
          <p:nvPr/>
        </p:nvSpPr>
        <p:spPr>
          <a:xfrm>
            <a:off x="7528038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3" name="object 3833"/>
          <p:cNvSpPr/>
          <p:nvPr/>
        </p:nvSpPr>
        <p:spPr>
          <a:xfrm>
            <a:off x="7539469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4" name="object 3834"/>
          <p:cNvSpPr/>
          <p:nvPr/>
        </p:nvSpPr>
        <p:spPr>
          <a:xfrm>
            <a:off x="7552363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5" name="object 3835"/>
          <p:cNvSpPr/>
          <p:nvPr/>
        </p:nvSpPr>
        <p:spPr>
          <a:xfrm>
            <a:off x="7563793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6" name="object 3836"/>
          <p:cNvSpPr/>
          <p:nvPr/>
        </p:nvSpPr>
        <p:spPr>
          <a:xfrm>
            <a:off x="7576657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7" name="object 3837"/>
          <p:cNvSpPr/>
          <p:nvPr/>
        </p:nvSpPr>
        <p:spPr>
          <a:xfrm>
            <a:off x="7588102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8" name="object 3838"/>
          <p:cNvSpPr/>
          <p:nvPr/>
        </p:nvSpPr>
        <p:spPr>
          <a:xfrm>
            <a:off x="7599533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9" name="object 3839"/>
          <p:cNvSpPr/>
          <p:nvPr/>
        </p:nvSpPr>
        <p:spPr>
          <a:xfrm>
            <a:off x="7612397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0" name="object 3840"/>
          <p:cNvSpPr/>
          <p:nvPr/>
        </p:nvSpPr>
        <p:spPr>
          <a:xfrm>
            <a:off x="7623856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2" y="11627"/>
                </a:lnTo>
                <a:lnTo>
                  <a:pt x="12862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1" name="object 3841"/>
          <p:cNvSpPr/>
          <p:nvPr/>
        </p:nvSpPr>
        <p:spPr>
          <a:xfrm>
            <a:off x="7636720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2" name="object 3842"/>
          <p:cNvSpPr/>
          <p:nvPr/>
        </p:nvSpPr>
        <p:spPr>
          <a:xfrm>
            <a:off x="7648165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3" name="object 3843"/>
          <p:cNvSpPr/>
          <p:nvPr/>
        </p:nvSpPr>
        <p:spPr>
          <a:xfrm>
            <a:off x="7659596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4" name="object 3844"/>
          <p:cNvSpPr/>
          <p:nvPr/>
        </p:nvSpPr>
        <p:spPr>
          <a:xfrm>
            <a:off x="7672460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5" name="object 3845"/>
          <p:cNvSpPr/>
          <p:nvPr/>
        </p:nvSpPr>
        <p:spPr>
          <a:xfrm>
            <a:off x="7683890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6" name="object 3846"/>
          <p:cNvSpPr/>
          <p:nvPr/>
        </p:nvSpPr>
        <p:spPr>
          <a:xfrm>
            <a:off x="7696784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7" name="object 3847"/>
          <p:cNvSpPr/>
          <p:nvPr/>
        </p:nvSpPr>
        <p:spPr>
          <a:xfrm>
            <a:off x="7708228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8" name="object 3848"/>
          <p:cNvSpPr/>
          <p:nvPr/>
        </p:nvSpPr>
        <p:spPr>
          <a:xfrm>
            <a:off x="7719659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9" name="object 3849"/>
          <p:cNvSpPr/>
          <p:nvPr/>
        </p:nvSpPr>
        <p:spPr>
          <a:xfrm>
            <a:off x="7732523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0" name="object 3850"/>
          <p:cNvSpPr/>
          <p:nvPr/>
        </p:nvSpPr>
        <p:spPr>
          <a:xfrm>
            <a:off x="7743954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1" name="object 3851"/>
          <p:cNvSpPr/>
          <p:nvPr/>
        </p:nvSpPr>
        <p:spPr>
          <a:xfrm>
            <a:off x="7756818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2" name="object 3852"/>
          <p:cNvSpPr/>
          <p:nvPr/>
        </p:nvSpPr>
        <p:spPr>
          <a:xfrm>
            <a:off x="7768291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3" name="object 3853"/>
          <p:cNvSpPr/>
          <p:nvPr/>
        </p:nvSpPr>
        <p:spPr>
          <a:xfrm>
            <a:off x="7781142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4" name="object 3854"/>
          <p:cNvSpPr/>
          <p:nvPr/>
        </p:nvSpPr>
        <p:spPr>
          <a:xfrm>
            <a:off x="7792587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5" name="object 3855"/>
          <p:cNvSpPr/>
          <p:nvPr/>
        </p:nvSpPr>
        <p:spPr>
          <a:xfrm>
            <a:off x="7804017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6" name="object 3856"/>
          <p:cNvSpPr/>
          <p:nvPr/>
        </p:nvSpPr>
        <p:spPr>
          <a:xfrm>
            <a:off x="781688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7" name="object 3857"/>
          <p:cNvSpPr/>
          <p:nvPr/>
        </p:nvSpPr>
        <p:spPr>
          <a:xfrm>
            <a:off x="7828312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8" name="object 3858"/>
          <p:cNvSpPr/>
          <p:nvPr/>
        </p:nvSpPr>
        <p:spPr>
          <a:xfrm>
            <a:off x="7841219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9" name="object 3859"/>
          <p:cNvSpPr/>
          <p:nvPr/>
        </p:nvSpPr>
        <p:spPr>
          <a:xfrm>
            <a:off x="7852650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0" name="object 3860"/>
          <p:cNvSpPr/>
          <p:nvPr/>
        </p:nvSpPr>
        <p:spPr>
          <a:xfrm>
            <a:off x="7864080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1" name="object 3861"/>
          <p:cNvSpPr/>
          <p:nvPr/>
        </p:nvSpPr>
        <p:spPr>
          <a:xfrm>
            <a:off x="7876944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2" name="object 3862"/>
          <p:cNvSpPr/>
          <p:nvPr/>
        </p:nvSpPr>
        <p:spPr>
          <a:xfrm>
            <a:off x="7888375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3" name="object 3863"/>
          <p:cNvSpPr/>
          <p:nvPr/>
        </p:nvSpPr>
        <p:spPr>
          <a:xfrm>
            <a:off x="7901240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4" name="object 3864"/>
          <p:cNvSpPr/>
          <p:nvPr/>
        </p:nvSpPr>
        <p:spPr>
          <a:xfrm>
            <a:off x="7912670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5" name="object 3865"/>
          <p:cNvSpPr/>
          <p:nvPr/>
        </p:nvSpPr>
        <p:spPr>
          <a:xfrm>
            <a:off x="7924143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6" name="object 3866"/>
          <p:cNvSpPr/>
          <p:nvPr/>
        </p:nvSpPr>
        <p:spPr>
          <a:xfrm>
            <a:off x="7937008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7" name="object 3867"/>
          <p:cNvSpPr/>
          <p:nvPr/>
        </p:nvSpPr>
        <p:spPr>
          <a:xfrm>
            <a:off x="7948438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8" name="object 3868"/>
          <p:cNvSpPr/>
          <p:nvPr/>
        </p:nvSpPr>
        <p:spPr>
          <a:xfrm>
            <a:off x="7961303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9" name="object 3869"/>
          <p:cNvSpPr/>
          <p:nvPr/>
        </p:nvSpPr>
        <p:spPr>
          <a:xfrm>
            <a:off x="7972733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0" name="object 3870"/>
          <p:cNvSpPr/>
          <p:nvPr/>
        </p:nvSpPr>
        <p:spPr>
          <a:xfrm>
            <a:off x="7984178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1" name="object 3871"/>
          <p:cNvSpPr/>
          <p:nvPr/>
        </p:nvSpPr>
        <p:spPr>
          <a:xfrm>
            <a:off x="799707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2" name="object 3872"/>
          <p:cNvSpPr/>
          <p:nvPr/>
        </p:nvSpPr>
        <p:spPr>
          <a:xfrm>
            <a:off x="8008501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3" name="object 3873"/>
          <p:cNvSpPr/>
          <p:nvPr/>
        </p:nvSpPr>
        <p:spPr>
          <a:xfrm>
            <a:off x="8021366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4" name="object 3874"/>
          <p:cNvSpPr/>
          <p:nvPr/>
        </p:nvSpPr>
        <p:spPr>
          <a:xfrm>
            <a:off x="8032796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5" name="object 3875"/>
          <p:cNvSpPr/>
          <p:nvPr/>
        </p:nvSpPr>
        <p:spPr>
          <a:xfrm>
            <a:off x="804566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6" name="object 3876"/>
          <p:cNvSpPr/>
          <p:nvPr/>
        </p:nvSpPr>
        <p:spPr>
          <a:xfrm>
            <a:off x="8057091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7" name="object 3877"/>
          <p:cNvSpPr/>
          <p:nvPr/>
        </p:nvSpPr>
        <p:spPr>
          <a:xfrm>
            <a:off x="8068564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8" name="object 3878"/>
          <p:cNvSpPr/>
          <p:nvPr/>
        </p:nvSpPr>
        <p:spPr>
          <a:xfrm>
            <a:off x="8081429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9" name="object 3879"/>
          <p:cNvSpPr/>
          <p:nvPr/>
        </p:nvSpPr>
        <p:spPr>
          <a:xfrm>
            <a:off x="8092860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0" name="object 3880"/>
          <p:cNvSpPr/>
          <p:nvPr/>
        </p:nvSpPr>
        <p:spPr>
          <a:xfrm>
            <a:off x="8105724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1" name="object 3881"/>
          <p:cNvSpPr/>
          <p:nvPr/>
        </p:nvSpPr>
        <p:spPr>
          <a:xfrm>
            <a:off x="8117169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2" name="object 3882"/>
          <p:cNvSpPr/>
          <p:nvPr/>
        </p:nvSpPr>
        <p:spPr>
          <a:xfrm>
            <a:off x="8128599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3" name="object 3883"/>
          <p:cNvSpPr/>
          <p:nvPr/>
        </p:nvSpPr>
        <p:spPr>
          <a:xfrm>
            <a:off x="8141492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4" name="object 3884"/>
          <p:cNvSpPr/>
          <p:nvPr/>
        </p:nvSpPr>
        <p:spPr>
          <a:xfrm>
            <a:off x="8152923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5" name="object 3885"/>
          <p:cNvSpPr/>
          <p:nvPr/>
        </p:nvSpPr>
        <p:spPr>
          <a:xfrm>
            <a:off x="8165787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6" name="object 3886"/>
          <p:cNvSpPr/>
          <p:nvPr/>
        </p:nvSpPr>
        <p:spPr>
          <a:xfrm>
            <a:off x="8177232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7" name="object 3887"/>
          <p:cNvSpPr/>
          <p:nvPr/>
        </p:nvSpPr>
        <p:spPr>
          <a:xfrm>
            <a:off x="8188662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8" name="object 3888"/>
          <p:cNvSpPr/>
          <p:nvPr/>
        </p:nvSpPr>
        <p:spPr>
          <a:xfrm>
            <a:off x="8201527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9" name="object 3889"/>
          <p:cNvSpPr/>
          <p:nvPr/>
        </p:nvSpPr>
        <p:spPr>
          <a:xfrm>
            <a:off x="8212957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0" name="object 3890"/>
          <p:cNvSpPr/>
          <p:nvPr/>
        </p:nvSpPr>
        <p:spPr>
          <a:xfrm>
            <a:off x="822585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1" name="object 3891"/>
          <p:cNvSpPr/>
          <p:nvPr/>
        </p:nvSpPr>
        <p:spPr>
          <a:xfrm>
            <a:off x="8237295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2" name="object 3892"/>
          <p:cNvSpPr/>
          <p:nvPr/>
        </p:nvSpPr>
        <p:spPr>
          <a:xfrm>
            <a:off x="8248725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3" name="object 3893"/>
          <p:cNvSpPr/>
          <p:nvPr/>
        </p:nvSpPr>
        <p:spPr>
          <a:xfrm>
            <a:off x="826159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4" name="object 3894"/>
          <p:cNvSpPr/>
          <p:nvPr/>
        </p:nvSpPr>
        <p:spPr>
          <a:xfrm>
            <a:off x="8273021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5" name="object 3895"/>
          <p:cNvSpPr/>
          <p:nvPr/>
        </p:nvSpPr>
        <p:spPr>
          <a:xfrm>
            <a:off x="8285885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6" name="object 3896"/>
          <p:cNvSpPr/>
          <p:nvPr/>
        </p:nvSpPr>
        <p:spPr>
          <a:xfrm>
            <a:off x="8297359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7" name="object 3897"/>
          <p:cNvSpPr/>
          <p:nvPr/>
        </p:nvSpPr>
        <p:spPr>
          <a:xfrm>
            <a:off x="8310209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8" name="object 3898"/>
          <p:cNvSpPr/>
          <p:nvPr/>
        </p:nvSpPr>
        <p:spPr>
          <a:xfrm>
            <a:off x="8321654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9" name="object 3899"/>
          <p:cNvSpPr/>
          <p:nvPr/>
        </p:nvSpPr>
        <p:spPr>
          <a:xfrm>
            <a:off x="8333084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0" name="object 3900"/>
          <p:cNvSpPr/>
          <p:nvPr/>
        </p:nvSpPr>
        <p:spPr>
          <a:xfrm>
            <a:off x="8345948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1" name="object 3901"/>
          <p:cNvSpPr/>
          <p:nvPr/>
        </p:nvSpPr>
        <p:spPr>
          <a:xfrm>
            <a:off x="8357379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2" name="object 3902"/>
          <p:cNvSpPr/>
          <p:nvPr/>
        </p:nvSpPr>
        <p:spPr>
          <a:xfrm>
            <a:off x="8370286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3" name="object 3903"/>
          <p:cNvSpPr/>
          <p:nvPr/>
        </p:nvSpPr>
        <p:spPr>
          <a:xfrm>
            <a:off x="8381717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4" name="object 3904"/>
          <p:cNvSpPr/>
          <p:nvPr/>
        </p:nvSpPr>
        <p:spPr>
          <a:xfrm>
            <a:off x="8393147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5" name="object 3905"/>
          <p:cNvSpPr/>
          <p:nvPr/>
        </p:nvSpPr>
        <p:spPr>
          <a:xfrm>
            <a:off x="8406012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6" name="object 3906"/>
          <p:cNvSpPr/>
          <p:nvPr/>
        </p:nvSpPr>
        <p:spPr>
          <a:xfrm>
            <a:off x="8417442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7" name="object 3907"/>
          <p:cNvSpPr/>
          <p:nvPr/>
        </p:nvSpPr>
        <p:spPr>
          <a:xfrm>
            <a:off x="8430307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8" name="object 3908"/>
          <p:cNvSpPr/>
          <p:nvPr/>
        </p:nvSpPr>
        <p:spPr>
          <a:xfrm>
            <a:off x="8441780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9" name="object 3909"/>
          <p:cNvSpPr/>
          <p:nvPr/>
        </p:nvSpPr>
        <p:spPr>
          <a:xfrm>
            <a:off x="8453211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0" name="object 3910"/>
          <p:cNvSpPr/>
          <p:nvPr/>
        </p:nvSpPr>
        <p:spPr>
          <a:xfrm>
            <a:off x="8466075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1" name="object 3911"/>
          <p:cNvSpPr/>
          <p:nvPr/>
        </p:nvSpPr>
        <p:spPr>
          <a:xfrm>
            <a:off x="8477505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2" name="object 3912"/>
          <p:cNvSpPr/>
          <p:nvPr/>
        </p:nvSpPr>
        <p:spPr>
          <a:xfrm>
            <a:off x="8490370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3" name="object 3913"/>
          <p:cNvSpPr/>
          <p:nvPr/>
        </p:nvSpPr>
        <p:spPr>
          <a:xfrm>
            <a:off x="8501800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4" name="object 3914"/>
          <p:cNvSpPr/>
          <p:nvPr/>
        </p:nvSpPr>
        <p:spPr>
          <a:xfrm>
            <a:off x="8514708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5" name="object 3915"/>
          <p:cNvSpPr/>
          <p:nvPr/>
        </p:nvSpPr>
        <p:spPr>
          <a:xfrm>
            <a:off x="8526138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6" name="object 3916"/>
          <p:cNvSpPr/>
          <p:nvPr/>
        </p:nvSpPr>
        <p:spPr>
          <a:xfrm>
            <a:off x="8537568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7" name="object 3917"/>
          <p:cNvSpPr/>
          <p:nvPr/>
        </p:nvSpPr>
        <p:spPr>
          <a:xfrm>
            <a:off x="8550433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8" name="object 3918"/>
          <p:cNvSpPr/>
          <p:nvPr/>
        </p:nvSpPr>
        <p:spPr>
          <a:xfrm>
            <a:off x="8561864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9" name="object 3919"/>
          <p:cNvSpPr/>
          <p:nvPr/>
        </p:nvSpPr>
        <p:spPr>
          <a:xfrm>
            <a:off x="8574728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0" name="object 3920"/>
          <p:cNvSpPr/>
          <p:nvPr/>
        </p:nvSpPr>
        <p:spPr>
          <a:xfrm>
            <a:off x="8586158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1" name="object 3921"/>
          <p:cNvSpPr/>
          <p:nvPr/>
        </p:nvSpPr>
        <p:spPr>
          <a:xfrm>
            <a:off x="8597632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2" name="object 3922"/>
          <p:cNvSpPr/>
          <p:nvPr/>
        </p:nvSpPr>
        <p:spPr>
          <a:xfrm>
            <a:off x="8610496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3" name="object 3923"/>
          <p:cNvSpPr/>
          <p:nvPr/>
        </p:nvSpPr>
        <p:spPr>
          <a:xfrm>
            <a:off x="8621927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4" name="object 3924"/>
          <p:cNvSpPr/>
          <p:nvPr/>
        </p:nvSpPr>
        <p:spPr>
          <a:xfrm>
            <a:off x="863479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5" name="object 3925"/>
          <p:cNvSpPr/>
          <p:nvPr/>
        </p:nvSpPr>
        <p:spPr>
          <a:xfrm>
            <a:off x="864622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6" name="object 3926"/>
          <p:cNvSpPr/>
          <p:nvPr/>
        </p:nvSpPr>
        <p:spPr>
          <a:xfrm>
            <a:off x="8657666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7" name="object 3927"/>
          <p:cNvSpPr/>
          <p:nvPr/>
        </p:nvSpPr>
        <p:spPr>
          <a:xfrm>
            <a:off x="8670559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8" name="object 3928"/>
          <p:cNvSpPr/>
          <p:nvPr/>
        </p:nvSpPr>
        <p:spPr>
          <a:xfrm>
            <a:off x="8681990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9" name="object 3929"/>
          <p:cNvSpPr/>
          <p:nvPr/>
        </p:nvSpPr>
        <p:spPr>
          <a:xfrm>
            <a:off x="8694854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0" name="object 3930"/>
          <p:cNvSpPr/>
          <p:nvPr/>
        </p:nvSpPr>
        <p:spPr>
          <a:xfrm>
            <a:off x="8706299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1" name="object 3931"/>
          <p:cNvSpPr/>
          <p:nvPr/>
        </p:nvSpPr>
        <p:spPr>
          <a:xfrm>
            <a:off x="8717729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2" name="object 3932"/>
          <p:cNvSpPr/>
          <p:nvPr/>
        </p:nvSpPr>
        <p:spPr>
          <a:xfrm>
            <a:off x="8730594" y="411403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3" name="object 3933"/>
          <p:cNvSpPr/>
          <p:nvPr/>
        </p:nvSpPr>
        <p:spPr>
          <a:xfrm>
            <a:off x="8742053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4" name="object 3934"/>
          <p:cNvSpPr/>
          <p:nvPr/>
        </p:nvSpPr>
        <p:spPr>
          <a:xfrm>
            <a:off x="8754918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5" name="object 3935"/>
          <p:cNvSpPr/>
          <p:nvPr/>
        </p:nvSpPr>
        <p:spPr>
          <a:xfrm>
            <a:off x="8766362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6" name="object 3936"/>
          <p:cNvSpPr/>
          <p:nvPr/>
        </p:nvSpPr>
        <p:spPr>
          <a:xfrm>
            <a:off x="8779212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7" name="object 3937"/>
          <p:cNvSpPr/>
          <p:nvPr/>
        </p:nvSpPr>
        <p:spPr>
          <a:xfrm>
            <a:off x="8790658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8" name="object 3938"/>
          <p:cNvSpPr/>
          <p:nvPr/>
        </p:nvSpPr>
        <p:spPr>
          <a:xfrm>
            <a:off x="8802088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9" name="object 3939"/>
          <p:cNvSpPr/>
          <p:nvPr/>
        </p:nvSpPr>
        <p:spPr>
          <a:xfrm>
            <a:off x="881498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0" name="object 3940"/>
          <p:cNvSpPr/>
          <p:nvPr/>
        </p:nvSpPr>
        <p:spPr>
          <a:xfrm>
            <a:off x="8826426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1" name="object 3941"/>
          <p:cNvSpPr/>
          <p:nvPr/>
        </p:nvSpPr>
        <p:spPr>
          <a:xfrm>
            <a:off x="8839275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2" name="object 3942"/>
          <p:cNvSpPr/>
          <p:nvPr/>
        </p:nvSpPr>
        <p:spPr>
          <a:xfrm>
            <a:off x="8850721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3" name="object 3943"/>
          <p:cNvSpPr/>
          <p:nvPr/>
        </p:nvSpPr>
        <p:spPr>
          <a:xfrm>
            <a:off x="8862151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4" name="object 3944"/>
          <p:cNvSpPr/>
          <p:nvPr/>
        </p:nvSpPr>
        <p:spPr>
          <a:xfrm>
            <a:off x="8875015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5" name="object 3945"/>
          <p:cNvSpPr/>
          <p:nvPr/>
        </p:nvSpPr>
        <p:spPr>
          <a:xfrm>
            <a:off x="8886445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6" name="object 3946"/>
          <p:cNvSpPr/>
          <p:nvPr/>
        </p:nvSpPr>
        <p:spPr>
          <a:xfrm>
            <a:off x="8899339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7" name="object 3947"/>
          <p:cNvSpPr/>
          <p:nvPr/>
        </p:nvSpPr>
        <p:spPr>
          <a:xfrm>
            <a:off x="8910784" y="411403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8" name="object 3948"/>
          <p:cNvSpPr/>
          <p:nvPr/>
        </p:nvSpPr>
        <p:spPr>
          <a:xfrm>
            <a:off x="8922214" y="411403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9" name="object 3949"/>
          <p:cNvSpPr/>
          <p:nvPr/>
        </p:nvSpPr>
        <p:spPr>
          <a:xfrm>
            <a:off x="8935079" y="4114032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627"/>
                </a:moveTo>
                <a:lnTo>
                  <a:pt x="10004" y="11627"/>
                </a:lnTo>
                <a:lnTo>
                  <a:pt x="10004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0" name="object 3950"/>
          <p:cNvSpPr/>
          <p:nvPr/>
        </p:nvSpPr>
        <p:spPr>
          <a:xfrm>
            <a:off x="6800224" y="412566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1" name="object 3951"/>
          <p:cNvSpPr/>
          <p:nvPr/>
        </p:nvSpPr>
        <p:spPr>
          <a:xfrm>
            <a:off x="6805946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2" name="object 3952"/>
          <p:cNvSpPr/>
          <p:nvPr/>
        </p:nvSpPr>
        <p:spPr>
          <a:xfrm>
            <a:off x="6818810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3" name="object 3953"/>
          <p:cNvSpPr/>
          <p:nvPr/>
        </p:nvSpPr>
        <p:spPr>
          <a:xfrm>
            <a:off x="6830241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4" name="object 3954"/>
          <p:cNvSpPr/>
          <p:nvPr/>
        </p:nvSpPr>
        <p:spPr>
          <a:xfrm>
            <a:off x="6843106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5" name="object 3955"/>
          <p:cNvSpPr/>
          <p:nvPr/>
        </p:nvSpPr>
        <p:spPr>
          <a:xfrm>
            <a:off x="6854536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6" name="object 3956"/>
          <p:cNvSpPr/>
          <p:nvPr/>
        </p:nvSpPr>
        <p:spPr>
          <a:xfrm>
            <a:off x="6865980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7" name="object 3957"/>
          <p:cNvSpPr/>
          <p:nvPr/>
        </p:nvSpPr>
        <p:spPr>
          <a:xfrm>
            <a:off x="6878873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8" name="object 3958"/>
          <p:cNvSpPr/>
          <p:nvPr/>
        </p:nvSpPr>
        <p:spPr>
          <a:xfrm>
            <a:off x="6890305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9" name="object 3959"/>
          <p:cNvSpPr/>
          <p:nvPr/>
        </p:nvSpPr>
        <p:spPr>
          <a:xfrm>
            <a:off x="6903169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0" name="object 3960"/>
          <p:cNvSpPr/>
          <p:nvPr/>
        </p:nvSpPr>
        <p:spPr>
          <a:xfrm>
            <a:off x="6914599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1" name="object 3961"/>
          <p:cNvSpPr/>
          <p:nvPr/>
        </p:nvSpPr>
        <p:spPr>
          <a:xfrm>
            <a:off x="6926043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2" name="object 3962"/>
          <p:cNvSpPr/>
          <p:nvPr/>
        </p:nvSpPr>
        <p:spPr>
          <a:xfrm>
            <a:off x="6938894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3" name="object 3963"/>
          <p:cNvSpPr/>
          <p:nvPr/>
        </p:nvSpPr>
        <p:spPr>
          <a:xfrm>
            <a:off x="6950368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4" name="object 3964"/>
          <p:cNvSpPr/>
          <p:nvPr/>
        </p:nvSpPr>
        <p:spPr>
          <a:xfrm>
            <a:off x="6963232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5" name="object 3965"/>
          <p:cNvSpPr/>
          <p:nvPr/>
        </p:nvSpPr>
        <p:spPr>
          <a:xfrm>
            <a:off x="6974662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6" name="object 3966"/>
          <p:cNvSpPr/>
          <p:nvPr/>
        </p:nvSpPr>
        <p:spPr>
          <a:xfrm>
            <a:off x="6986107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7" name="object 3967"/>
          <p:cNvSpPr/>
          <p:nvPr/>
        </p:nvSpPr>
        <p:spPr>
          <a:xfrm>
            <a:off x="6998972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8" name="object 3968"/>
          <p:cNvSpPr/>
          <p:nvPr/>
        </p:nvSpPr>
        <p:spPr>
          <a:xfrm>
            <a:off x="7010402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9" name="object 3969"/>
          <p:cNvSpPr/>
          <p:nvPr/>
        </p:nvSpPr>
        <p:spPr>
          <a:xfrm>
            <a:off x="7023295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0" name="object 3970"/>
          <p:cNvSpPr/>
          <p:nvPr/>
        </p:nvSpPr>
        <p:spPr>
          <a:xfrm>
            <a:off x="7034726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1" name="object 3971"/>
          <p:cNvSpPr/>
          <p:nvPr/>
        </p:nvSpPr>
        <p:spPr>
          <a:xfrm>
            <a:off x="7047590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2" name="object 3972"/>
          <p:cNvSpPr/>
          <p:nvPr/>
        </p:nvSpPr>
        <p:spPr>
          <a:xfrm>
            <a:off x="7059035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3" name="object 3973"/>
          <p:cNvSpPr/>
          <p:nvPr/>
        </p:nvSpPr>
        <p:spPr>
          <a:xfrm>
            <a:off x="7070465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4" name="object 3974"/>
          <p:cNvSpPr/>
          <p:nvPr/>
        </p:nvSpPr>
        <p:spPr>
          <a:xfrm>
            <a:off x="7083330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5" name="object 3975"/>
          <p:cNvSpPr/>
          <p:nvPr/>
        </p:nvSpPr>
        <p:spPr>
          <a:xfrm>
            <a:off x="7094789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6" name="object 3976"/>
          <p:cNvSpPr/>
          <p:nvPr/>
        </p:nvSpPr>
        <p:spPr>
          <a:xfrm>
            <a:off x="7107653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7" name="object 3977"/>
          <p:cNvSpPr/>
          <p:nvPr/>
        </p:nvSpPr>
        <p:spPr>
          <a:xfrm>
            <a:off x="7119098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8" name="object 3978"/>
          <p:cNvSpPr/>
          <p:nvPr/>
        </p:nvSpPr>
        <p:spPr>
          <a:xfrm>
            <a:off x="7130529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9" name="object 3979"/>
          <p:cNvSpPr/>
          <p:nvPr/>
        </p:nvSpPr>
        <p:spPr>
          <a:xfrm>
            <a:off x="7143393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0" name="object 3980"/>
          <p:cNvSpPr/>
          <p:nvPr/>
        </p:nvSpPr>
        <p:spPr>
          <a:xfrm>
            <a:off x="7154823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1" name="object 3981"/>
          <p:cNvSpPr/>
          <p:nvPr/>
        </p:nvSpPr>
        <p:spPr>
          <a:xfrm>
            <a:off x="7167716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2" name="object 3982"/>
          <p:cNvSpPr/>
          <p:nvPr/>
        </p:nvSpPr>
        <p:spPr>
          <a:xfrm>
            <a:off x="717916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3" name="object 3983"/>
          <p:cNvSpPr/>
          <p:nvPr/>
        </p:nvSpPr>
        <p:spPr>
          <a:xfrm>
            <a:off x="7190592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4" name="object 3984"/>
          <p:cNvSpPr/>
          <p:nvPr/>
        </p:nvSpPr>
        <p:spPr>
          <a:xfrm>
            <a:off x="7203456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5" name="object 3985"/>
          <p:cNvSpPr/>
          <p:nvPr/>
        </p:nvSpPr>
        <p:spPr>
          <a:xfrm>
            <a:off x="7214886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6" name="object 3986"/>
          <p:cNvSpPr/>
          <p:nvPr/>
        </p:nvSpPr>
        <p:spPr>
          <a:xfrm>
            <a:off x="722775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7" name="object 3987"/>
          <p:cNvSpPr/>
          <p:nvPr/>
        </p:nvSpPr>
        <p:spPr>
          <a:xfrm>
            <a:off x="7239182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8" name="object 3988"/>
          <p:cNvSpPr/>
          <p:nvPr/>
        </p:nvSpPr>
        <p:spPr>
          <a:xfrm>
            <a:off x="7250655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9" name="object 3989"/>
          <p:cNvSpPr/>
          <p:nvPr/>
        </p:nvSpPr>
        <p:spPr>
          <a:xfrm>
            <a:off x="7263520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0" name="object 3990"/>
          <p:cNvSpPr/>
          <p:nvPr/>
        </p:nvSpPr>
        <p:spPr>
          <a:xfrm>
            <a:off x="7274950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1" name="object 3991"/>
          <p:cNvSpPr/>
          <p:nvPr/>
        </p:nvSpPr>
        <p:spPr>
          <a:xfrm>
            <a:off x="7287814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2" name="object 3992"/>
          <p:cNvSpPr/>
          <p:nvPr/>
        </p:nvSpPr>
        <p:spPr>
          <a:xfrm>
            <a:off x="7299245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3" name="object 3993"/>
          <p:cNvSpPr/>
          <p:nvPr/>
        </p:nvSpPr>
        <p:spPr>
          <a:xfrm>
            <a:off x="7312109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4" name="object 3994"/>
          <p:cNvSpPr/>
          <p:nvPr/>
        </p:nvSpPr>
        <p:spPr>
          <a:xfrm>
            <a:off x="7323583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5" name="object 3995"/>
          <p:cNvSpPr/>
          <p:nvPr/>
        </p:nvSpPr>
        <p:spPr>
          <a:xfrm>
            <a:off x="7335013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6" name="object 3996"/>
          <p:cNvSpPr/>
          <p:nvPr/>
        </p:nvSpPr>
        <p:spPr>
          <a:xfrm>
            <a:off x="7347877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7" name="object 3997"/>
          <p:cNvSpPr/>
          <p:nvPr/>
        </p:nvSpPr>
        <p:spPr>
          <a:xfrm>
            <a:off x="7359308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8" name="object 3998"/>
          <p:cNvSpPr/>
          <p:nvPr/>
        </p:nvSpPr>
        <p:spPr>
          <a:xfrm>
            <a:off x="7372173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9" name="object 3999"/>
          <p:cNvSpPr/>
          <p:nvPr/>
        </p:nvSpPr>
        <p:spPr>
          <a:xfrm>
            <a:off x="7383603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0" name="object 4000"/>
          <p:cNvSpPr/>
          <p:nvPr/>
        </p:nvSpPr>
        <p:spPr>
          <a:xfrm>
            <a:off x="7395076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1" name="object 4001"/>
          <p:cNvSpPr/>
          <p:nvPr/>
        </p:nvSpPr>
        <p:spPr>
          <a:xfrm>
            <a:off x="740794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2" name="object 4002"/>
          <p:cNvSpPr/>
          <p:nvPr/>
        </p:nvSpPr>
        <p:spPr>
          <a:xfrm>
            <a:off x="7419371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3" name="object 4003"/>
          <p:cNvSpPr/>
          <p:nvPr/>
        </p:nvSpPr>
        <p:spPr>
          <a:xfrm>
            <a:off x="7432236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4" name="object 4004"/>
          <p:cNvSpPr/>
          <p:nvPr/>
        </p:nvSpPr>
        <p:spPr>
          <a:xfrm>
            <a:off x="7443666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5" name="object 4005"/>
          <p:cNvSpPr/>
          <p:nvPr/>
        </p:nvSpPr>
        <p:spPr>
          <a:xfrm>
            <a:off x="7455111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6" name="object 4006"/>
          <p:cNvSpPr/>
          <p:nvPr/>
        </p:nvSpPr>
        <p:spPr>
          <a:xfrm>
            <a:off x="7468004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7" name="object 4007"/>
          <p:cNvSpPr/>
          <p:nvPr/>
        </p:nvSpPr>
        <p:spPr>
          <a:xfrm>
            <a:off x="7479434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8" name="object 4008"/>
          <p:cNvSpPr/>
          <p:nvPr/>
        </p:nvSpPr>
        <p:spPr>
          <a:xfrm>
            <a:off x="7492299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9" name="object 4009"/>
          <p:cNvSpPr/>
          <p:nvPr/>
        </p:nvSpPr>
        <p:spPr>
          <a:xfrm>
            <a:off x="7503729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0" name="object 4010"/>
          <p:cNvSpPr/>
          <p:nvPr/>
        </p:nvSpPr>
        <p:spPr>
          <a:xfrm>
            <a:off x="7515174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1" name="object 4011"/>
          <p:cNvSpPr/>
          <p:nvPr/>
        </p:nvSpPr>
        <p:spPr>
          <a:xfrm>
            <a:off x="7528038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2" name="object 4012"/>
          <p:cNvSpPr/>
          <p:nvPr/>
        </p:nvSpPr>
        <p:spPr>
          <a:xfrm>
            <a:off x="7539469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3" name="object 4013"/>
          <p:cNvSpPr/>
          <p:nvPr/>
        </p:nvSpPr>
        <p:spPr>
          <a:xfrm>
            <a:off x="7552363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4" name="object 4014"/>
          <p:cNvSpPr/>
          <p:nvPr/>
        </p:nvSpPr>
        <p:spPr>
          <a:xfrm>
            <a:off x="7563793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5" name="object 4015"/>
          <p:cNvSpPr/>
          <p:nvPr/>
        </p:nvSpPr>
        <p:spPr>
          <a:xfrm>
            <a:off x="7576657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6" name="object 4016"/>
          <p:cNvSpPr/>
          <p:nvPr/>
        </p:nvSpPr>
        <p:spPr>
          <a:xfrm>
            <a:off x="7588102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7" name="object 4017"/>
          <p:cNvSpPr/>
          <p:nvPr/>
        </p:nvSpPr>
        <p:spPr>
          <a:xfrm>
            <a:off x="7599533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8" name="object 4018"/>
          <p:cNvSpPr/>
          <p:nvPr/>
        </p:nvSpPr>
        <p:spPr>
          <a:xfrm>
            <a:off x="7612397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9" name="object 4019"/>
          <p:cNvSpPr/>
          <p:nvPr/>
        </p:nvSpPr>
        <p:spPr>
          <a:xfrm>
            <a:off x="7623856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0" name="object 4020"/>
          <p:cNvSpPr/>
          <p:nvPr/>
        </p:nvSpPr>
        <p:spPr>
          <a:xfrm>
            <a:off x="7636720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1" name="object 4021"/>
          <p:cNvSpPr/>
          <p:nvPr/>
        </p:nvSpPr>
        <p:spPr>
          <a:xfrm>
            <a:off x="7648165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2" name="object 4022"/>
          <p:cNvSpPr/>
          <p:nvPr/>
        </p:nvSpPr>
        <p:spPr>
          <a:xfrm>
            <a:off x="7659596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3" name="object 4023"/>
          <p:cNvSpPr/>
          <p:nvPr/>
        </p:nvSpPr>
        <p:spPr>
          <a:xfrm>
            <a:off x="7672460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4" name="object 4024"/>
          <p:cNvSpPr/>
          <p:nvPr/>
        </p:nvSpPr>
        <p:spPr>
          <a:xfrm>
            <a:off x="7683890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5" name="object 4025"/>
          <p:cNvSpPr/>
          <p:nvPr/>
        </p:nvSpPr>
        <p:spPr>
          <a:xfrm>
            <a:off x="7696784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6" name="object 4026"/>
          <p:cNvSpPr/>
          <p:nvPr/>
        </p:nvSpPr>
        <p:spPr>
          <a:xfrm>
            <a:off x="7708228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7" name="object 4027"/>
          <p:cNvSpPr/>
          <p:nvPr/>
        </p:nvSpPr>
        <p:spPr>
          <a:xfrm>
            <a:off x="7719659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8" name="object 4028"/>
          <p:cNvSpPr/>
          <p:nvPr/>
        </p:nvSpPr>
        <p:spPr>
          <a:xfrm>
            <a:off x="7732523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9" name="object 4029"/>
          <p:cNvSpPr/>
          <p:nvPr/>
        </p:nvSpPr>
        <p:spPr>
          <a:xfrm>
            <a:off x="7743954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0" name="object 4030"/>
          <p:cNvSpPr/>
          <p:nvPr/>
        </p:nvSpPr>
        <p:spPr>
          <a:xfrm>
            <a:off x="7756818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1" name="object 4031"/>
          <p:cNvSpPr/>
          <p:nvPr/>
        </p:nvSpPr>
        <p:spPr>
          <a:xfrm>
            <a:off x="7768291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2" name="object 4032"/>
          <p:cNvSpPr/>
          <p:nvPr/>
        </p:nvSpPr>
        <p:spPr>
          <a:xfrm>
            <a:off x="7781142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3" name="object 4033"/>
          <p:cNvSpPr/>
          <p:nvPr/>
        </p:nvSpPr>
        <p:spPr>
          <a:xfrm>
            <a:off x="7792587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4" name="object 4034"/>
          <p:cNvSpPr/>
          <p:nvPr/>
        </p:nvSpPr>
        <p:spPr>
          <a:xfrm>
            <a:off x="7804017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5" name="object 4035"/>
          <p:cNvSpPr/>
          <p:nvPr/>
        </p:nvSpPr>
        <p:spPr>
          <a:xfrm>
            <a:off x="781688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6" name="object 4036"/>
          <p:cNvSpPr/>
          <p:nvPr/>
        </p:nvSpPr>
        <p:spPr>
          <a:xfrm>
            <a:off x="7828312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7" name="object 4037"/>
          <p:cNvSpPr/>
          <p:nvPr/>
        </p:nvSpPr>
        <p:spPr>
          <a:xfrm>
            <a:off x="7841219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8" name="object 4038"/>
          <p:cNvSpPr/>
          <p:nvPr/>
        </p:nvSpPr>
        <p:spPr>
          <a:xfrm>
            <a:off x="7852650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9" name="object 4039"/>
          <p:cNvSpPr/>
          <p:nvPr/>
        </p:nvSpPr>
        <p:spPr>
          <a:xfrm>
            <a:off x="7864080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0" name="object 4040"/>
          <p:cNvSpPr/>
          <p:nvPr/>
        </p:nvSpPr>
        <p:spPr>
          <a:xfrm>
            <a:off x="7876944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1" name="object 4041"/>
          <p:cNvSpPr/>
          <p:nvPr/>
        </p:nvSpPr>
        <p:spPr>
          <a:xfrm>
            <a:off x="7888375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2" name="object 4042"/>
          <p:cNvSpPr/>
          <p:nvPr/>
        </p:nvSpPr>
        <p:spPr>
          <a:xfrm>
            <a:off x="7901240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3" name="object 4043"/>
          <p:cNvSpPr/>
          <p:nvPr/>
        </p:nvSpPr>
        <p:spPr>
          <a:xfrm>
            <a:off x="7912670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4" name="object 4044"/>
          <p:cNvSpPr/>
          <p:nvPr/>
        </p:nvSpPr>
        <p:spPr>
          <a:xfrm>
            <a:off x="7924143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5" name="object 4045"/>
          <p:cNvSpPr/>
          <p:nvPr/>
        </p:nvSpPr>
        <p:spPr>
          <a:xfrm>
            <a:off x="7937008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6" name="object 4046"/>
          <p:cNvSpPr/>
          <p:nvPr/>
        </p:nvSpPr>
        <p:spPr>
          <a:xfrm>
            <a:off x="7948438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7" name="object 4047"/>
          <p:cNvSpPr/>
          <p:nvPr/>
        </p:nvSpPr>
        <p:spPr>
          <a:xfrm>
            <a:off x="7961303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8" name="object 4048"/>
          <p:cNvSpPr/>
          <p:nvPr/>
        </p:nvSpPr>
        <p:spPr>
          <a:xfrm>
            <a:off x="7972733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9" name="object 4049"/>
          <p:cNvSpPr/>
          <p:nvPr/>
        </p:nvSpPr>
        <p:spPr>
          <a:xfrm>
            <a:off x="7984178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0" name="object 4050"/>
          <p:cNvSpPr/>
          <p:nvPr/>
        </p:nvSpPr>
        <p:spPr>
          <a:xfrm>
            <a:off x="799707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1" name="object 4051"/>
          <p:cNvSpPr/>
          <p:nvPr/>
        </p:nvSpPr>
        <p:spPr>
          <a:xfrm>
            <a:off x="8008501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2" name="object 4052"/>
          <p:cNvSpPr/>
          <p:nvPr/>
        </p:nvSpPr>
        <p:spPr>
          <a:xfrm>
            <a:off x="8021366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3" name="object 4053"/>
          <p:cNvSpPr/>
          <p:nvPr/>
        </p:nvSpPr>
        <p:spPr>
          <a:xfrm>
            <a:off x="8032796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4" name="object 4054"/>
          <p:cNvSpPr/>
          <p:nvPr/>
        </p:nvSpPr>
        <p:spPr>
          <a:xfrm>
            <a:off x="804566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5" name="object 4055"/>
          <p:cNvSpPr/>
          <p:nvPr/>
        </p:nvSpPr>
        <p:spPr>
          <a:xfrm>
            <a:off x="8057091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6" name="object 4056"/>
          <p:cNvSpPr/>
          <p:nvPr/>
        </p:nvSpPr>
        <p:spPr>
          <a:xfrm>
            <a:off x="8068564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7" name="object 4057"/>
          <p:cNvSpPr/>
          <p:nvPr/>
        </p:nvSpPr>
        <p:spPr>
          <a:xfrm>
            <a:off x="8081429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8" name="object 4058"/>
          <p:cNvSpPr/>
          <p:nvPr/>
        </p:nvSpPr>
        <p:spPr>
          <a:xfrm>
            <a:off x="8092860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9" name="object 4059"/>
          <p:cNvSpPr/>
          <p:nvPr/>
        </p:nvSpPr>
        <p:spPr>
          <a:xfrm>
            <a:off x="8105724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0" name="object 4060"/>
          <p:cNvSpPr/>
          <p:nvPr/>
        </p:nvSpPr>
        <p:spPr>
          <a:xfrm>
            <a:off x="8117169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1" name="object 4061"/>
          <p:cNvSpPr/>
          <p:nvPr/>
        </p:nvSpPr>
        <p:spPr>
          <a:xfrm>
            <a:off x="8128599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2" name="object 4062"/>
          <p:cNvSpPr/>
          <p:nvPr/>
        </p:nvSpPr>
        <p:spPr>
          <a:xfrm>
            <a:off x="8141492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3" name="object 4063"/>
          <p:cNvSpPr/>
          <p:nvPr/>
        </p:nvSpPr>
        <p:spPr>
          <a:xfrm>
            <a:off x="8152923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4" name="object 4064"/>
          <p:cNvSpPr/>
          <p:nvPr/>
        </p:nvSpPr>
        <p:spPr>
          <a:xfrm>
            <a:off x="8165787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5" name="object 4065"/>
          <p:cNvSpPr/>
          <p:nvPr/>
        </p:nvSpPr>
        <p:spPr>
          <a:xfrm>
            <a:off x="8177232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6" name="object 4066"/>
          <p:cNvSpPr/>
          <p:nvPr/>
        </p:nvSpPr>
        <p:spPr>
          <a:xfrm>
            <a:off x="8188662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7" name="object 4067"/>
          <p:cNvSpPr/>
          <p:nvPr/>
        </p:nvSpPr>
        <p:spPr>
          <a:xfrm>
            <a:off x="8201527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8" name="object 4068"/>
          <p:cNvSpPr/>
          <p:nvPr/>
        </p:nvSpPr>
        <p:spPr>
          <a:xfrm>
            <a:off x="8212957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9" name="object 4069"/>
          <p:cNvSpPr/>
          <p:nvPr/>
        </p:nvSpPr>
        <p:spPr>
          <a:xfrm>
            <a:off x="822585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0" name="object 4070"/>
          <p:cNvSpPr/>
          <p:nvPr/>
        </p:nvSpPr>
        <p:spPr>
          <a:xfrm>
            <a:off x="8237295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1" name="object 4071"/>
          <p:cNvSpPr/>
          <p:nvPr/>
        </p:nvSpPr>
        <p:spPr>
          <a:xfrm>
            <a:off x="8248725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2" name="object 4072"/>
          <p:cNvSpPr/>
          <p:nvPr/>
        </p:nvSpPr>
        <p:spPr>
          <a:xfrm>
            <a:off x="826159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3" name="object 4073"/>
          <p:cNvSpPr/>
          <p:nvPr/>
        </p:nvSpPr>
        <p:spPr>
          <a:xfrm>
            <a:off x="8273021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4" name="object 4074"/>
          <p:cNvSpPr/>
          <p:nvPr/>
        </p:nvSpPr>
        <p:spPr>
          <a:xfrm>
            <a:off x="8285885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5" name="object 4075"/>
          <p:cNvSpPr/>
          <p:nvPr/>
        </p:nvSpPr>
        <p:spPr>
          <a:xfrm>
            <a:off x="8297359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6" name="object 4076"/>
          <p:cNvSpPr/>
          <p:nvPr/>
        </p:nvSpPr>
        <p:spPr>
          <a:xfrm>
            <a:off x="8310209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7" name="object 4077"/>
          <p:cNvSpPr/>
          <p:nvPr/>
        </p:nvSpPr>
        <p:spPr>
          <a:xfrm>
            <a:off x="8321654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8" name="object 4078"/>
          <p:cNvSpPr/>
          <p:nvPr/>
        </p:nvSpPr>
        <p:spPr>
          <a:xfrm>
            <a:off x="8333084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9" name="object 4079"/>
          <p:cNvSpPr/>
          <p:nvPr/>
        </p:nvSpPr>
        <p:spPr>
          <a:xfrm>
            <a:off x="8345948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0" name="object 4080"/>
          <p:cNvSpPr/>
          <p:nvPr/>
        </p:nvSpPr>
        <p:spPr>
          <a:xfrm>
            <a:off x="8357379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1" name="object 4081"/>
          <p:cNvSpPr/>
          <p:nvPr/>
        </p:nvSpPr>
        <p:spPr>
          <a:xfrm>
            <a:off x="8370286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2" name="object 4082"/>
          <p:cNvSpPr/>
          <p:nvPr/>
        </p:nvSpPr>
        <p:spPr>
          <a:xfrm>
            <a:off x="8381717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3" name="object 4083"/>
          <p:cNvSpPr/>
          <p:nvPr/>
        </p:nvSpPr>
        <p:spPr>
          <a:xfrm>
            <a:off x="8393147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4" name="object 4084"/>
          <p:cNvSpPr/>
          <p:nvPr/>
        </p:nvSpPr>
        <p:spPr>
          <a:xfrm>
            <a:off x="8406012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5" name="object 4085"/>
          <p:cNvSpPr/>
          <p:nvPr/>
        </p:nvSpPr>
        <p:spPr>
          <a:xfrm>
            <a:off x="8417442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6" name="object 4086"/>
          <p:cNvSpPr/>
          <p:nvPr/>
        </p:nvSpPr>
        <p:spPr>
          <a:xfrm>
            <a:off x="8430307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7" name="object 4087"/>
          <p:cNvSpPr/>
          <p:nvPr/>
        </p:nvSpPr>
        <p:spPr>
          <a:xfrm>
            <a:off x="8441780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8" name="object 4088"/>
          <p:cNvSpPr/>
          <p:nvPr/>
        </p:nvSpPr>
        <p:spPr>
          <a:xfrm>
            <a:off x="8453211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9" name="object 4089"/>
          <p:cNvSpPr/>
          <p:nvPr/>
        </p:nvSpPr>
        <p:spPr>
          <a:xfrm>
            <a:off x="8466075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0" name="object 4090"/>
          <p:cNvSpPr/>
          <p:nvPr/>
        </p:nvSpPr>
        <p:spPr>
          <a:xfrm>
            <a:off x="8477505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1" name="object 4091"/>
          <p:cNvSpPr/>
          <p:nvPr/>
        </p:nvSpPr>
        <p:spPr>
          <a:xfrm>
            <a:off x="8490370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2" name="object 4092"/>
          <p:cNvSpPr/>
          <p:nvPr/>
        </p:nvSpPr>
        <p:spPr>
          <a:xfrm>
            <a:off x="8501800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3" name="object 4093"/>
          <p:cNvSpPr/>
          <p:nvPr/>
        </p:nvSpPr>
        <p:spPr>
          <a:xfrm>
            <a:off x="8514708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4" name="object 4094"/>
          <p:cNvSpPr/>
          <p:nvPr/>
        </p:nvSpPr>
        <p:spPr>
          <a:xfrm>
            <a:off x="8526138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5" name="object 4095"/>
          <p:cNvSpPr/>
          <p:nvPr/>
        </p:nvSpPr>
        <p:spPr>
          <a:xfrm>
            <a:off x="8537568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6" name="object 4096"/>
          <p:cNvSpPr/>
          <p:nvPr/>
        </p:nvSpPr>
        <p:spPr>
          <a:xfrm>
            <a:off x="8550433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7" name="object 4097"/>
          <p:cNvSpPr/>
          <p:nvPr/>
        </p:nvSpPr>
        <p:spPr>
          <a:xfrm>
            <a:off x="8561864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8" name="object 4098"/>
          <p:cNvSpPr/>
          <p:nvPr/>
        </p:nvSpPr>
        <p:spPr>
          <a:xfrm>
            <a:off x="8574728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9" name="object 4099"/>
          <p:cNvSpPr/>
          <p:nvPr/>
        </p:nvSpPr>
        <p:spPr>
          <a:xfrm>
            <a:off x="8586158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0" name="object 4100"/>
          <p:cNvSpPr/>
          <p:nvPr/>
        </p:nvSpPr>
        <p:spPr>
          <a:xfrm>
            <a:off x="8597632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1" name="object 4101"/>
          <p:cNvSpPr/>
          <p:nvPr/>
        </p:nvSpPr>
        <p:spPr>
          <a:xfrm>
            <a:off x="8610496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2" name="object 4102"/>
          <p:cNvSpPr/>
          <p:nvPr/>
        </p:nvSpPr>
        <p:spPr>
          <a:xfrm>
            <a:off x="8621927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3" name="object 4103"/>
          <p:cNvSpPr/>
          <p:nvPr/>
        </p:nvSpPr>
        <p:spPr>
          <a:xfrm>
            <a:off x="863479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4" name="object 4104"/>
          <p:cNvSpPr/>
          <p:nvPr/>
        </p:nvSpPr>
        <p:spPr>
          <a:xfrm>
            <a:off x="864622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5" name="object 4105"/>
          <p:cNvSpPr/>
          <p:nvPr/>
        </p:nvSpPr>
        <p:spPr>
          <a:xfrm>
            <a:off x="8657666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6" name="object 4106"/>
          <p:cNvSpPr/>
          <p:nvPr/>
        </p:nvSpPr>
        <p:spPr>
          <a:xfrm>
            <a:off x="8670559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7" name="object 4107"/>
          <p:cNvSpPr/>
          <p:nvPr/>
        </p:nvSpPr>
        <p:spPr>
          <a:xfrm>
            <a:off x="8681990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8" name="object 4108"/>
          <p:cNvSpPr/>
          <p:nvPr/>
        </p:nvSpPr>
        <p:spPr>
          <a:xfrm>
            <a:off x="8694854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9" name="object 4109"/>
          <p:cNvSpPr/>
          <p:nvPr/>
        </p:nvSpPr>
        <p:spPr>
          <a:xfrm>
            <a:off x="8706299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0" name="object 4110"/>
          <p:cNvSpPr/>
          <p:nvPr/>
        </p:nvSpPr>
        <p:spPr>
          <a:xfrm>
            <a:off x="8717729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1" name="object 4111"/>
          <p:cNvSpPr/>
          <p:nvPr/>
        </p:nvSpPr>
        <p:spPr>
          <a:xfrm>
            <a:off x="8730594" y="41256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2" name="object 4112"/>
          <p:cNvSpPr/>
          <p:nvPr/>
        </p:nvSpPr>
        <p:spPr>
          <a:xfrm>
            <a:off x="8742053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3" name="object 4113"/>
          <p:cNvSpPr/>
          <p:nvPr/>
        </p:nvSpPr>
        <p:spPr>
          <a:xfrm>
            <a:off x="8754918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4" name="object 4114"/>
          <p:cNvSpPr/>
          <p:nvPr/>
        </p:nvSpPr>
        <p:spPr>
          <a:xfrm>
            <a:off x="8766362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5" name="object 4115"/>
          <p:cNvSpPr/>
          <p:nvPr/>
        </p:nvSpPr>
        <p:spPr>
          <a:xfrm>
            <a:off x="8779212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6" name="object 4116"/>
          <p:cNvSpPr/>
          <p:nvPr/>
        </p:nvSpPr>
        <p:spPr>
          <a:xfrm>
            <a:off x="8790658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7" name="object 4117"/>
          <p:cNvSpPr/>
          <p:nvPr/>
        </p:nvSpPr>
        <p:spPr>
          <a:xfrm>
            <a:off x="8802088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8" name="object 4118"/>
          <p:cNvSpPr/>
          <p:nvPr/>
        </p:nvSpPr>
        <p:spPr>
          <a:xfrm>
            <a:off x="881498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9" name="object 4119"/>
          <p:cNvSpPr/>
          <p:nvPr/>
        </p:nvSpPr>
        <p:spPr>
          <a:xfrm>
            <a:off x="8826426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0" name="object 4120"/>
          <p:cNvSpPr/>
          <p:nvPr/>
        </p:nvSpPr>
        <p:spPr>
          <a:xfrm>
            <a:off x="8839275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1" name="object 4121"/>
          <p:cNvSpPr/>
          <p:nvPr/>
        </p:nvSpPr>
        <p:spPr>
          <a:xfrm>
            <a:off x="8850721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2" name="object 4122"/>
          <p:cNvSpPr/>
          <p:nvPr/>
        </p:nvSpPr>
        <p:spPr>
          <a:xfrm>
            <a:off x="8862151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3" name="object 4123"/>
          <p:cNvSpPr/>
          <p:nvPr/>
        </p:nvSpPr>
        <p:spPr>
          <a:xfrm>
            <a:off x="8875015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4" name="object 4124"/>
          <p:cNvSpPr/>
          <p:nvPr/>
        </p:nvSpPr>
        <p:spPr>
          <a:xfrm>
            <a:off x="8886445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5" name="object 4125"/>
          <p:cNvSpPr/>
          <p:nvPr/>
        </p:nvSpPr>
        <p:spPr>
          <a:xfrm>
            <a:off x="8899339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6" name="object 4126"/>
          <p:cNvSpPr/>
          <p:nvPr/>
        </p:nvSpPr>
        <p:spPr>
          <a:xfrm>
            <a:off x="8910784" y="41256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7" name="object 4127"/>
          <p:cNvSpPr/>
          <p:nvPr/>
        </p:nvSpPr>
        <p:spPr>
          <a:xfrm>
            <a:off x="8922214" y="41256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8" name="object 4128"/>
          <p:cNvSpPr/>
          <p:nvPr/>
        </p:nvSpPr>
        <p:spPr>
          <a:xfrm>
            <a:off x="8935079" y="412566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9" name="object 4129"/>
          <p:cNvSpPr/>
          <p:nvPr/>
        </p:nvSpPr>
        <p:spPr>
          <a:xfrm>
            <a:off x="6800224" y="413870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0" name="object 4130"/>
          <p:cNvSpPr/>
          <p:nvPr/>
        </p:nvSpPr>
        <p:spPr>
          <a:xfrm>
            <a:off x="6805946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1" name="object 4131"/>
          <p:cNvSpPr/>
          <p:nvPr/>
        </p:nvSpPr>
        <p:spPr>
          <a:xfrm>
            <a:off x="6818810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2" name="object 4132"/>
          <p:cNvSpPr/>
          <p:nvPr/>
        </p:nvSpPr>
        <p:spPr>
          <a:xfrm>
            <a:off x="6830241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3" name="object 4133"/>
          <p:cNvSpPr/>
          <p:nvPr/>
        </p:nvSpPr>
        <p:spPr>
          <a:xfrm>
            <a:off x="6843106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4" name="object 4134"/>
          <p:cNvSpPr/>
          <p:nvPr/>
        </p:nvSpPr>
        <p:spPr>
          <a:xfrm>
            <a:off x="6854536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5" name="object 4135"/>
          <p:cNvSpPr/>
          <p:nvPr/>
        </p:nvSpPr>
        <p:spPr>
          <a:xfrm>
            <a:off x="6865980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6" name="object 4136"/>
          <p:cNvSpPr/>
          <p:nvPr/>
        </p:nvSpPr>
        <p:spPr>
          <a:xfrm>
            <a:off x="6878873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7" name="object 4137"/>
          <p:cNvSpPr/>
          <p:nvPr/>
        </p:nvSpPr>
        <p:spPr>
          <a:xfrm>
            <a:off x="6890305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8" name="object 4138"/>
          <p:cNvSpPr/>
          <p:nvPr/>
        </p:nvSpPr>
        <p:spPr>
          <a:xfrm>
            <a:off x="6903169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9" name="object 4139"/>
          <p:cNvSpPr/>
          <p:nvPr/>
        </p:nvSpPr>
        <p:spPr>
          <a:xfrm>
            <a:off x="6914599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0" name="object 4140"/>
          <p:cNvSpPr/>
          <p:nvPr/>
        </p:nvSpPr>
        <p:spPr>
          <a:xfrm>
            <a:off x="6926043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1" name="object 4141"/>
          <p:cNvSpPr/>
          <p:nvPr/>
        </p:nvSpPr>
        <p:spPr>
          <a:xfrm>
            <a:off x="6938894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2" name="object 4142"/>
          <p:cNvSpPr/>
          <p:nvPr/>
        </p:nvSpPr>
        <p:spPr>
          <a:xfrm>
            <a:off x="6950368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3" name="object 4143"/>
          <p:cNvSpPr/>
          <p:nvPr/>
        </p:nvSpPr>
        <p:spPr>
          <a:xfrm>
            <a:off x="6963232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4" name="object 4144"/>
          <p:cNvSpPr/>
          <p:nvPr/>
        </p:nvSpPr>
        <p:spPr>
          <a:xfrm>
            <a:off x="6974662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5" name="object 4145"/>
          <p:cNvSpPr/>
          <p:nvPr/>
        </p:nvSpPr>
        <p:spPr>
          <a:xfrm>
            <a:off x="6986107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6" name="object 4146"/>
          <p:cNvSpPr/>
          <p:nvPr/>
        </p:nvSpPr>
        <p:spPr>
          <a:xfrm>
            <a:off x="6998972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7" name="object 4147"/>
          <p:cNvSpPr/>
          <p:nvPr/>
        </p:nvSpPr>
        <p:spPr>
          <a:xfrm>
            <a:off x="7010402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8" name="object 4148"/>
          <p:cNvSpPr/>
          <p:nvPr/>
        </p:nvSpPr>
        <p:spPr>
          <a:xfrm>
            <a:off x="7023295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9" name="object 4149"/>
          <p:cNvSpPr/>
          <p:nvPr/>
        </p:nvSpPr>
        <p:spPr>
          <a:xfrm>
            <a:off x="7034726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0" name="object 4150"/>
          <p:cNvSpPr/>
          <p:nvPr/>
        </p:nvSpPr>
        <p:spPr>
          <a:xfrm>
            <a:off x="7047590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1" name="object 4151"/>
          <p:cNvSpPr/>
          <p:nvPr/>
        </p:nvSpPr>
        <p:spPr>
          <a:xfrm>
            <a:off x="7059035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2" name="object 4152"/>
          <p:cNvSpPr/>
          <p:nvPr/>
        </p:nvSpPr>
        <p:spPr>
          <a:xfrm>
            <a:off x="7070465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3" name="object 4153"/>
          <p:cNvSpPr/>
          <p:nvPr/>
        </p:nvSpPr>
        <p:spPr>
          <a:xfrm>
            <a:off x="7083330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4" name="object 4154"/>
          <p:cNvSpPr/>
          <p:nvPr/>
        </p:nvSpPr>
        <p:spPr>
          <a:xfrm>
            <a:off x="7094789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5" name="object 4155"/>
          <p:cNvSpPr/>
          <p:nvPr/>
        </p:nvSpPr>
        <p:spPr>
          <a:xfrm>
            <a:off x="7107653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6" name="object 4156"/>
          <p:cNvSpPr/>
          <p:nvPr/>
        </p:nvSpPr>
        <p:spPr>
          <a:xfrm>
            <a:off x="7119098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7" name="object 4157"/>
          <p:cNvSpPr/>
          <p:nvPr/>
        </p:nvSpPr>
        <p:spPr>
          <a:xfrm>
            <a:off x="7130529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8" name="object 4158"/>
          <p:cNvSpPr/>
          <p:nvPr/>
        </p:nvSpPr>
        <p:spPr>
          <a:xfrm>
            <a:off x="7143393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9" name="object 4159"/>
          <p:cNvSpPr/>
          <p:nvPr/>
        </p:nvSpPr>
        <p:spPr>
          <a:xfrm>
            <a:off x="7154823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0" name="object 4160"/>
          <p:cNvSpPr/>
          <p:nvPr/>
        </p:nvSpPr>
        <p:spPr>
          <a:xfrm>
            <a:off x="7167716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1" name="object 4161"/>
          <p:cNvSpPr/>
          <p:nvPr/>
        </p:nvSpPr>
        <p:spPr>
          <a:xfrm>
            <a:off x="717916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2" name="object 4162"/>
          <p:cNvSpPr/>
          <p:nvPr/>
        </p:nvSpPr>
        <p:spPr>
          <a:xfrm>
            <a:off x="7190592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3" name="object 4163"/>
          <p:cNvSpPr/>
          <p:nvPr/>
        </p:nvSpPr>
        <p:spPr>
          <a:xfrm>
            <a:off x="7203456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4" name="object 4164"/>
          <p:cNvSpPr/>
          <p:nvPr/>
        </p:nvSpPr>
        <p:spPr>
          <a:xfrm>
            <a:off x="7214886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5" name="object 4165"/>
          <p:cNvSpPr/>
          <p:nvPr/>
        </p:nvSpPr>
        <p:spPr>
          <a:xfrm>
            <a:off x="722775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6" name="object 4166"/>
          <p:cNvSpPr/>
          <p:nvPr/>
        </p:nvSpPr>
        <p:spPr>
          <a:xfrm>
            <a:off x="7239182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7" name="object 4167"/>
          <p:cNvSpPr/>
          <p:nvPr/>
        </p:nvSpPr>
        <p:spPr>
          <a:xfrm>
            <a:off x="7250655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8" name="object 4168"/>
          <p:cNvSpPr/>
          <p:nvPr/>
        </p:nvSpPr>
        <p:spPr>
          <a:xfrm>
            <a:off x="7263520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9" name="object 4169"/>
          <p:cNvSpPr/>
          <p:nvPr/>
        </p:nvSpPr>
        <p:spPr>
          <a:xfrm>
            <a:off x="7274950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0" name="object 4170"/>
          <p:cNvSpPr/>
          <p:nvPr/>
        </p:nvSpPr>
        <p:spPr>
          <a:xfrm>
            <a:off x="7287814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1" name="object 4171"/>
          <p:cNvSpPr/>
          <p:nvPr/>
        </p:nvSpPr>
        <p:spPr>
          <a:xfrm>
            <a:off x="7299245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2" name="object 4172"/>
          <p:cNvSpPr/>
          <p:nvPr/>
        </p:nvSpPr>
        <p:spPr>
          <a:xfrm>
            <a:off x="7312109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3" name="object 4173"/>
          <p:cNvSpPr/>
          <p:nvPr/>
        </p:nvSpPr>
        <p:spPr>
          <a:xfrm>
            <a:off x="7323583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4" name="object 4174"/>
          <p:cNvSpPr/>
          <p:nvPr/>
        </p:nvSpPr>
        <p:spPr>
          <a:xfrm>
            <a:off x="7335013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5" name="object 4175"/>
          <p:cNvSpPr/>
          <p:nvPr/>
        </p:nvSpPr>
        <p:spPr>
          <a:xfrm>
            <a:off x="7347877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6" name="object 4176"/>
          <p:cNvSpPr/>
          <p:nvPr/>
        </p:nvSpPr>
        <p:spPr>
          <a:xfrm>
            <a:off x="7359308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7" name="object 4177"/>
          <p:cNvSpPr/>
          <p:nvPr/>
        </p:nvSpPr>
        <p:spPr>
          <a:xfrm>
            <a:off x="7372173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8" name="object 4178"/>
          <p:cNvSpPr/>
          <p:nvPr/>
        </p:nvSpPr>
        <p:spPr>
          <a:xfrm>
            <a:off x="7383603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9" name="object 4179"/>
          <p:cNvSpPr/>
          <p:nvPr/>
        </p:nvSpPr>
        <p:spPr>
          <a:xfrm>
            <a:off x="7395076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0" name="object 4180"/>
          <p:cNvSpPr/>
          <p:nvPr/>
        </p:nvSpPr>
        <p:spPr>
          <a:xfrm>
            <a:off x="740794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1" name="object 4181"/>
          <p:cNvSpPr/>
          <p:nvPr/>
        </p:nvSpPr>
        <p:spPr>
          <a:xfrm>
            <a:off x="7419371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2" name="object 4182"/>
          <p:cNvSpPr/>
          <p:nvPr/>
        </p:nvSpPr>
        <p:spPr>
          <a:xfrm>
            <a:off x="7432236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3" name="object 4183"/>
          <p:cNvSpPr/>
          <p:nvPr/>
        </p:nvSpPr>
        <p:spPr>
          <a:xfrm>
            <a:off x="7443666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4" name="object 4184"/>
          <p:cNvSpPr/>
          <p:nvPr/>
        </p:nvSpPr>
        <p:spPr>
          <a:xfrm>
            <a:off x="7455111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5" name="object 4185"/>
          <p:cNvSpPr/>
          <p:nvPr/>
        </p:nvSpPr>
        <p:spPr>
          <a:xfrm>
            <a:off x="7468004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6" name="object 4186"/>
          <p:cNvSpPr/>
          <p:nvPr/>
        </p:nvSpPr>
        <p:spPr>
          <a:xfrm>
            <a:off x="7479434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7" name="object 4187"/>
          <p:cNvSpPr/>
          <p:nvPr/>
        </p:nvSpPr>
        <p:spPr>
          <a:xfrm>
            <a:off x="7492299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8" name="object 4188"/>
          <p:cNvSpPr/>
          <p:nvPr/>
        </p:nvSpPr>
        <p:spPr>
          <a:xfrm>
            <a:off x="7503729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9" name="object 4189"/>
          <p:cNvSpPr/>
          <p:nvPr/>
        </p:nvSpPr>
        <p:spPr>
          <a:xfrm>
            <a:off x="7515174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0" name="object 4190"/>
          <p:cNvSpPr/>
          <p:nvPr/>
        </p:nvSpPr>
        <p:spPr>
          <a:xfrm>
            <a:off x="7528038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1" name="object 4191"/>
          <p:cNvSpPr/>
          <p:nvPr/>
        </p:nvSpPr>
        <p:spPr>
          <a:xfrm>
            <a:off x="7539469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2" name="object 4192"/>
          <p:cNvSpPr/>
          <p:nvPr/>
        </p:nvSpPr>
        <p:spPr>
          <a:xfrm>
            <a:off x="7552363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3" name="object 4193"/>
          <p:cNvSpPr/>
          <p:nvPr/>
        </p:nvSpPr>
        <p:spPr>
          <a:xfrm>
            <a:off x="7563793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4" name="object 4194"/>
          <p:cNvSpPr/>
          <p:nvPr/>
        </p:nvSpPr>
        <p:spPr>
          <a:xfrm>
            <a:off x="7576657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5" name="object 4195"/>
          <p:cNvSpPr/>
          <p:nvPr/>
        </p:nvSpPr>
        <p:spPr>
          <a:xfrm>
            <a:off x="7588102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6" name="object 4196"/>
          <p:cNvSpPr/>
          <p:nvPr/>
        </p:nvSpPr>
        <p:spPr>
          <a:xfrm>
            <a:off x="7599533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7" name="object 4197"/>
          <p:cNvSpPr/>
          <p:nvPr/>
        </p:nvSpPr>
        <p:spPr>
          <a:xfrm>
            <a:off x="7612397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8" name="object 4198"/>
          <p:cNvSpPr/>
          <p:nvPr/>
        </p:nvSpPr>
        <p:spPr>
          <a:xfrm>
            <a:off x="7623856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9" name="object 4199"/>
          <p:cNvSpPr/>
          <p:nvPr/>
        </p:nvSpPr>
        <p:spPr>
          <a:xfrm>
            <a:off x="7636720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0" name="object 4200"/>
          <p:cNvSpPr/>
          <p:nvPr/>
        </p:nvSpPr>
        <p:spPr>
          <a:xfrm>
            <a:off x="7648165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1" name="object 4201"/>
          <p:cNvSpPr/>
          <p:nvPr/>
        </p:nvSpPr>
        <p:spPr>
          <a:xfrm>
            <a:off x="7659596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2" name="object 4202"/>
          <p:cNvSpPr/>
          <p:nvPr/>
        </p:nvSpPr>
        <p:spPr>
          <a:xfrm>
            <a:off x="7672460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3" name="object 4203"/>
          <p:cNvSpPr/>
          <p:nvPr/>
        </p:nvSpPr>
        <p:spPr>
          <a:xfrm>
            <a:off x="7683890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4" name="object 4204"/>
          <p:cNvSpPr/>
          <p:nvPr/>
        </p:nvSpPr>
        <p:spPr>
          <a:xfrm>
            <a:off x="7696784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5" name="object 4205"/>
          <p:cNvSpPr/>
          <p:nvPr/>
        </p:nvSpPr>
        <p:spPr>
          <a:xfrm>
            <a:off x="7708228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6" name="object 4206"/>
          <p:cNvSpPr/>
          <p:nvPr/>
        </p:nvSpPr>
        <p:spPr>
          <a:xfrm>
            <a:off x="7719659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7" name="object 4207"/>
          <p:cNvSpPr/>
          <p:nvPr/>
        </p:nvSpPr>
        <p:spPr>
          <a:xfrm>
            <a:off x="7732523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8" name="object 4208"/>
          <p:cNvSpPr/>
          <p:nvPr/>
        </p:nvSpPr>
        <p:spPr>
          <a:xfrm>
            <a:off x="7743954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9" name="object 4209"/>
          <p:cNvSpPr/>
          <p:nvPr/>
        </p:nvSpPr>
        <p:spPr>
          <a:xfrm>
            <a:off x="7756818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0" name="object 4210"/>
          <p:cNvSpPr/>
          <p:nvPr/>
        </p:nvSpPr>
        <p:spPr>
          <a:xfrm>
            <a:off x="7768291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1" name="object 4211"/>
          <p:cNvSpPr/>
          <p:nvPr/>
        </p:nvSpPr>
        <p:spPr>
          <a:xfrm>
            <a:off x="7781142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2" name="object 4212"/>
          <p:cNvSpPr/>
          <p:nvPr/>
        </p:nvSpPr>
        <p:spPr>
          <a:xfrm>
            <a:off x="7792587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3" name="object 4213"/>
          <p:cNvSpPr/>
          <p:nvPr/>
        </p:nvSpPr>
        <p:spPr>
          <a:xfrm>
            <a:off x="7804017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4" name="object 4214"/>
          <p:cNvSpPr/>
          <p:nvPr/>
        </p:nvSpPr>
        <p:spPr>
          <a:xfrm>
            <a:off x="781688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5" name="object 4215"/>
          <p:cNvSpPr/>
          <p:nvPr/>
        </p:nvSpPr>
        <p:spPr>
          <a:xfrm>
            <a:off x="7828312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6" name="object 4216"/>
          <p:cNvSpPr/>
          <p:nvPr/>
        </p:nvSpPr>
        <p:spPr>
          <a:xfrm>
            <a:off x="7841219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7" name="object 4217"/>
          <p:cNvSpPr/>
          <p:nvPr/>
        </p:nvSpPr>
        <p:spPr>
          <a:xfrm>
            <a:off x="7852650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8" name="object 4218"/>
          <p:cNvSpPr/>
          <p:nvPr/>
        </p:nvSpPr>
        <p:spPr>
          <a:xfrm>
            <a:off x="7864080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9" name="object 4219"/>
          <p:cNvSpPr/>
          <p:nvPr/>
        </p:nvSpPr>
        <p:spPr>
          <a:xfrm>
            <a:off x="7876944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0" name="object 4220"/>
          <p:cNvSpPr/>
          <p:nvPr/>
        </p:nvSpPr>
        <p:spPr>
          <a:xfrm>
            <a:off x="7888375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1" name="object 4221"/>
          <p:cNvSpPr/>
          <p:nvPr/>
        </p:nvSpPr>
        <p:spPr>
          <a:xfrm>
            <a:off x="7901240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2" name="object 4222"/>
          <p:cNvSpPr/>
          <p:nvPr/>
        </p:nvSpPr>
        <p:spPr>
          <a:xfrm>
            <a:off x="7912670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3" name="object 4223"/>
          <p:cNvSpPr/>
          <p:nvPr/>
        </p:nvSpPr>
        <p:spPr>
          <a:xfrm>
            <a:off x="7924143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4" name="object 4224"/>
          <p:cNvSpPr/>
          <p:nvPr/>
        </p:nvSpPr>
        <p:spPr>
          <a:xfrm>
            <a:off x="7937008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5" name="object 4225"/>
          <p:cNvSpPr/>
          <p:nvPr/>
        </p:nvSpPr>
        <p:spPr>
          <a:xfrm>
            <a:off x="7948438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6" name="object 4226"/>
          <p:cNvSpPr/>
          <p:nvPr/>
        </p:nvSpPr>
        <p:spPr>
          <a:xfrm>
            <a:off x="7961303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7" name="object 4227"/>
          <p:cNvSpPr/>
          <p:nvPr/>
        </p:nvSpPr>
        <p:spPr>
          <a:xfrm>
            <a:off x="7972733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8" name="object 4228"/>
          <p:cNvSpPr/>
          <p:nvPr/>
        </p:nvSpPr>
        <p:spPr>
          <a:xfrm>
            <a:off x="7984178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9" name="object 4229"/>
          <p:cNvSpPr/>
          <p:nvPr/>
        </p:nvSpPr>
        <p:spPr>
          <a:xfrm>
            <a:off x="799707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0" name="object 4230"/>
          <p:cNvSpPr/>
          <p:nvPr/>
        </p:nvSpPr>
        <p:spPr>
          <a:xfrm>
            <a:off x="8008501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1" name="object 4231"/>
          <p:cNvSpPr/>
          <p:nvPr/>
        </p:nvSpPr>
        <p:spPr>
          <a:xfrm>
            <a:off x="8021366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2" name="object 4232"/>
          <p:cNvSpPr/>
          <p:nvPr/>
        </p:nvSpPr>
        <p:spPr>
          <a:xfrm>
            <a:off x="8032796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3" name="object 4233"/>
          <p:cNvSpPr/>
          <p:nvPr/>
        </p:nvSpPr>
        <p:spPr>
          <a:xfrm>
            <a:off x="804566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4" name="object 4234"/>
          <p:cNvSpPr/>
          <p:nvPr/>
        </p:nvSpPr>
        <p:spPr>
          <a:xfrm>
            <a:off x="8057091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5" name="object 4235"/>
          <p:cNvSpPr/>
          <p:nvPr/>
        </p:nvSpPr>
        <p:spPr>
          <a:xfrm>
            <a:off x="8068564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6" name="object 4236"/>
          <p:cNvSpPr/>
          <p:nvPr/>
        </p:nvSpPr>
        <p:spPr>
          <a:xfrm>
            <a:off x="8081429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7" name="object 4237"/>
          <p:cNvSpPr/>
          <p:nvPr/>
        </p:nvSpPr>
        <p:spPr>
          <a:xfrm>
            <a:off x="8092860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8" name="object 4238"/>
          <p:cNvSpPr/>
          <p:nvPr/>
        </p:nvSpPr>
        <p:spPr>
          <a:xfrm>
            <a:off x="8105724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9" name="object 4239"/>
          <p:cNvSpPr/>
          <p:nvPr/>
        </p:nvSpPr>
        <p:spPr>
          <a:xfrm>
            <a:off x="8117169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0" name="object 4240"/>
          <p:cNvSpPr/>
          <p:nvPr/>
        </p:nvSpPr>
        <p:spPr>
          <a:xfrm>
            <a:off x="8128599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1" name="object 4241"/>
          <p:cNvSpPr/>
          <p:nvPr/>
        </p:nvSpPr>
        <p:spPr>
          <a:xfrm>
            <a:off x="8141492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2" name="object 4242"/>
          <p:cNvSpPr/>
          <p:nvPr/>
        </p:nvSpPr>
        <p:spPr>
          <a:xfrm>
            <a:off x="8152923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3" name="object 4243"/>
          <p:cNvSpPr/>
          <p:nvPr/>
        </p:nvSpPr>
        <p:spPr>
          <a:xfrm>
            <a:off x="8165787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4" name="object 4244"/>
          <p:cNvSpPr/>
          <p:nvPr/>
        </p:nvSpPr>
        <p:spPr>
          <a:xfrm>
            <a:off x="8177232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5" name="object 4245"/>
          <p:cNvSpPr/>
          <p:nvPr/>
        </p:nvSpPr>
        <p:spPr>
          <a:xfrm>
            <a:off x="8188662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6" name="object 4246"/>
          <p:cNvSpPr/>
          <p:nvPr/>
        </p:nvSpPr>
        <p:spPr>
          <a:xfrm>
            <a:off x="8201527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7" name="object 4247"/>
          <p:cNvSpPr/>
          <p:nvPr/>
        </p:nvSpPr>
        <p:spPr>
          <a:xfrm>
            <a:off x="8212957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8" name="object 4248"/>
          <p:cNvSpPr/>
          <p:nvPr/>
        </p:nvSpPr>
        <p:spPr>
          <a:xfrm>
            <a:off x="822585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9" name="object 4249"/>
          <p:cNvSpPr/>
          <p:nvPr/>
        </p:nvSpPr>
        <p:spPr>
          <a:xfrm>
            <a:off x="8237295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0" name="object 4250"/>
          <p:cNvSpPr/>
          <p:nvPr/>
        </p:nvSpPr>
        <p:spPr>
          <a:xfrm>
            <a:off x="8248725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1" name="object 4251"/>
          <p:cNvSpPr/>
          <p:nvPr/>
        </p:nvSpPr>
        <p:spPr>
          <a:xfrm>
            <a:off x="826159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2" name="object 4252"/>
          <p:cNvSpPr/>
          <p:nvPr/>
        </p:nvSpPr>
        <p:spPr>
          <a:xfrm>
            <a:off x="8273021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3" name="object 4253"/>
          <p:cNvSpPr/>
          <p:nvPr/>
        </p:nvSpPr>
        <p:spPr>
          <a:xfrm>
            <a:off x="8285885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4" name="object 4254"/>
          <p:cNvSpPr/>
          <p:nvPr/>
        </p:nvSpPr>
        <p:spPr>
          <a:xfrm>
            <a:off x="8297359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5" name="object 4255"/>
          <p:cNvSpPr/>
          <p:nvPr/>
        </p:nvSpPr>
        <p:spPr>
          <a:xfrm>
            <a:off x="8310209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6" name="object 4256"/>
          <p:cNvSpPr/>
          <p:nvPr/>
        </p:nvSpPr>
        <p:spPr>
          <a:xfrm>
            <a:off x="8321654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7" name="object 4257"/>
          <p:cNvSpPr/>
          <p:nvPr/>
        </p:nvSpPr>
        <p:spPr>
          <a:xfrm>
            <a:off x="8333084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8" name="object 4258"/>
          <p:cNvSpPr/>
          <p:nvPr/>
        </p:nvSpPr>
        <p:spPr>
          <a:xfrm>
            <a:off x="8345948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59" name="object 4259"/>
          <p:cNvSpPr/>
          <p:nvPr/>
        </p:nvSpPr>
        <p:spPr>
          <a:xfrm>
            <a:off x="8357379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0" name="object 4260"/>
          <p:cNvSpPr/>
          <p:nvPr/>
        </p:nvSpPr>
        <p:spPr>
          <a:xfrm>
            <a:off x="8370286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1" name="object 4261"/>
          <p:cNvSpPr/>
          <p:nvPr/>
        </p:nvSpPr>
        <p:spPr>
          <a:xfrm>
            <a:off x="8381717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2" name="object 4262"/>
          <p:cNvSpPr/>
          <p:nvPr/>
        </p:nvSpPr>
        <p:spPr>
          <a:xfrm>
            <a:off x="8393147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3" name="object 4263"/>
          <p:cNvSpPr/>
          <p:nvPr/>
        </p:nvSpPr>
        <p:spPr>
          <a:xfrm>
            <a:off x="8406012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4" name="object 4264"/>
          <p:cNvSpPr/>
          <p:nvPr/>
        </p:nvSpPr>
        <p:spPr>
          <a:xfrm>
            <a:off x="8417442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5" name="object 4265"/>
          <p:cNvSpPr/>
          <p:nvPr/>
        </p:nvSpPr>
        <p:spPr>
          <a:xfrm>
            <a:off x="8430307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6" name="object 4266"/>
          <p:cNvSpPr/>
          <p:nvPr/>
        </p:nvSpPr>
        <p:spPr>
          <a:xfrm>
            <a:off x="8441780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7" name="object 4267"/>
          <p:cNvSpPr/>
          <p:nvPr/>
        </p:nvSpPr>
        <p:spPr>
          <a:xfrm>
            <a:off x="8453211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8" name="object 4268"/>
          <p:cNvSpPr/>
          <p:nvPr/>
        </p:nvSpPr>
        <p:spPr>
          <a:xfrm>
            <a:off x="8466075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9" name="object 4269"/>
          <p:cNvSpPr/>
          <p:nvPr/>
        </p:nvSpPr>
        <p:spPr>
          <a:xfrm>
            <a:off x="8477505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0" name="object 4270"/>
          <p:cNvSpPr/>
          <p:nvPr/>
        </p:nvSpPr>
        <p:spPr>
          <a:xfrm>
            <a:off x="8490370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1" name="object 4271"/>
          <p:cNvSpPr/>
          <p:nvPr/>
        </p:nvSpPr>
        <p:spPr>
          <a:xfrm>
            <a:off x="8501800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2" name="object 4272"/>
          <p:cNvSpPr/>
          <p:nvPr/>
        </p:nvSpPr>
        <p:spPr>
          <a:xfrm>
            <a:off x="8514708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3" name="object 4273"/>
          <p:cNvSpPr/>
          <p:nvPr/>
        </p:nvSpPr>
        <p:spPr>
          <a:xfrm>
            <a:off x="8526138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4" name="object 4274"/>
          <p:cNvSpPr/>
          <p:nvPr/>
        </p:nvSpPr>
        <p:spPr>
          <a:xfrm>
            <a:off x="8537568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5" name="object 4275"/>
          <p:cNvSpPr/>
          <p:nvPr/>
        </p:nvSpPr>
        <p:spPr>
          <a:xfrm>
            <a:off x="8550433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6" name="object 4276"/>
          <p:cNvSpPr/>
          <p:nvPr/>
        </p:nvSpPr>
        <p:spPr>
          <a:xfrm>
            <a:off x="8561864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7" name="object 4277"/>
          <p:cNvSpPr/>
          <p:nvPr/>
        </p:nvSpPr>
        <p:spPr>
          <a:xfrm>
            <a:off x="8574728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8" name="object 4278"/>
          <p:cNvSpPr/>
          <p:nvPr/>
        </p:nvSpPr>
        <p:spPr>
          <a:xfrm>
            <a:off x="8586158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9" name="object 4279"/>
          <p:cNvSpPr/>
          <p:nvPr/>
        </p:nvSpPr>
        <p:spPr>
          <a:xfrm>
            <a:off x="8597632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80" name="object 4280"/>
          <p:cNvSpPr/>
          <p:nvPr/>
        </p:nvSpPr>
        <p:spPr>
          <a:xfrm>
            <a:off x="8610496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81" name="object 4281"/>
          <p:cNvSpPr/>
          <p:nvPr/>
        </p:nvSpPr>
        <p:spPr>
          <a:xfrm>
            <a:off x="8621927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82" name="object 4282"/>
          <p:cNvSpPr/>
          <p:nvPr/>
        </p:nvSpPr>
        <p:spPr>
          <a:xfrm>
            <a:off x="863479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83" name="object 4283"/>
          <p:cNvSpPr/>
          <p:nvPr/>
        </p:nvSpPr>
        <p:spPr>
          <a:xfrm>
            <a:off x="864622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84" name="object 4284"/>
          <p:cNvSpPr/>
          <p:nvPr/>
        </p:nvSpPr>
        <p:spPr>
          <a:xfrm>
            <a:off x="8657666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85" name="object 4285"/>
          <p:cNvSpPr/>
          <p:nvPr/>
        </p:nvSpPr>
        <p:spPr>
          <a:xfrm>
            <a:off x="8670559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86" name="object 4286"/>
          <p:cNvSpPr/>
          <p:nvPr/>
        </p:nvSpPr>
        <p:spPr>
          <a:xfrm>
            <a:off x="8681990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87" name="object 4287"/>
          <p:cNvSpPr/>
          <p:nvPr/>
        </p:nvSpPr>
        <p:spPr>
          <a:xfrm>
            <a:off x="8694854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88" name="object 4288"/>
          <p:cNvSpPr/>
          <p:nvPr/>
        </p:nvSpPr>
        <p:spPr>
          <a:xfrm>
            <a:off x="8706299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89" name="object 4289"/>
          <p:cNvSpPr/>
          <p:nvPr/>
        </p:nvSpPr>
        <p:spPr>
          <a:xfrm>
            <a:off x="8717729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90" name="object 4290"/>
          <p:cNvSpPr/>
          <p:nvPr/>
        </p:nvSpPr>
        <p:spPr>
          <a:xfrm>
            <a:off x="8730594" y="41387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91" name="object 4291"/>
          <p:cNvSpPr/>
          <p:nvPr/>
        </p:nvSpPr>
        <p:spPr>
          <a:xfrm>
            <a:off x="8742053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92" name="object 4292"/>
          <p:cNvSpPr/>
          <p:nvPr/>
        </p:nvSpPr>
        <p:spPr>
          <a:xfrm>
            <a:off x="8754918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93" name="object 4293"/>
          <p:cNvSpPr/>
          <p:nvPr/>
        </p:nvSpPr>
        <p:spPr>
          <a:xfrm>
            <a:off x="8766362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94" name="object 4294"/>
          <p:cNvSpPr/>
          <p:nvPr/>
        </p:nvSpPr>
        <p:spPr>
          <a:xfrm>
            <a:off x="8779212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95" name="object 4295"/>
          <p:cNvSpPr/>
          <p:nvPr/>
        </p:nvSpPr>
        <p:spPr>
          <a:xfrm>
            <a:off x="8790658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96" name="object 4296"/>
          <p:cNvSpPr/>
          <p:nvPr/>
        </p:nvSpPr>
        <p:spPr>
          <a:xfrm>
            <a:off x="8802088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97" name="object 4297"/>
          <p:cNvSpPr/>
          <p:nvPr/>
        </p:nvSpPr>
        <p:spPr>
          <a:xfrm>
            <a:off x="881498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98" name="object 4298"/>
          <p:cNvSpPr/>
          <p:nvPr/>
        </p:nvSpPr>
        <p:spPr>
          <a:xfrm>
            <a:off x="8826426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99" name="object 4299"/>
          <p:cNvSpPr/>
          <p:nvPr/>
        </p:nvSpPr>
        <p:spPr>
          <a:xfrm>
            <a:off x="8839275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00" name="object 4300"/>
          <p:cNvSpPr/>
          <p:nvPr/>
        </p:nvSpPr>
        <p:spPr>
          <a:xfrm>
            <a:off x="8850721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01" name="object 4301"/>
          <p:cNvSpPr/>
          <p:nvPr/>
        </p:nvSpPr>
        <p:spPr>
          <a:xfrm>
            <a:off x="8862151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02" name="object 4302"/>
          <p:cNvSpPr/>
          <p:nvPr/>
        </p:nvSpPr>
        <p:spPr>
          <a:xfrm>
            <a:off x="8875015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03" name="object 4303"/>
          <p:cNvSpPr/>
          <p:nvPr/>
        </p:nvSpPr>
        <p:spPr>
          <a:xfrm>
            <a:off x="8886445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04" name="object 4304"/>
          <p:cNvSpPr/>
          <p:nvPr/>
        </p:nvSpPr>
        <p:spPr>
          <a:xfrm>
            <a:off x="8899339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05" name="object 4305"/>
          <p:cNvSpPr/>
          <p:nvPr/>
        </p:nvSpPr>
        <p:spPr>
          <a:xfrm>
            <a:off x="8910784" y="41387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06" name="object 4306"/>
          <p:cNvSpPr/>
          <p:nvPr/>
        </p:nvSpPr>
        <p:spPr>
          <a:xfrm>
            <a:off x="8922214" y="41387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07" name="object 4307"/>
          <p:cNvSpPr/>
          <p:nvPr/>
        </p:nvSpPr>
        <p:spPr>
          <a:xfrm>
            <a:off x="8935079" y="413870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08" name="object 4308"/>
          <p:cNvSpPr/>
          <p:nvPr/>
        </p:nvSpPr>
        <p:spPr>
          <a:xfrm>
            <a:off x="6800224" y="415174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09" name="object 4309"/>
          <p:cNvSpPr/>
          <p:nvPr/>
        </p:nvSpPr>
        <p:spPr>
          <a:xfrm>
            <a:off x="6805946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0" name="object 4310"/>
          <p:cNvSpPr/>
          <p:nvPr/>
        </p:nvSpPr>
        <p:spPr>
          <a:xfrm>
            <a:off x="6818810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1" name="object 4311"/>
          <p:cNvSpPr/>
          <p:nvPr/>
        </p:nvSpPr>
        <p:spPr>
          <a:xfrm>
            <a:off x="6830241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2" name="object 4312"/>
          <p:cNvSpPr/>
          <p:nvPr/>
        </p:nvSpPr>
        <p:spPr>
          <a:xfrm>
            <a:off x="6843106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3" name="object 4313"/>
          <p:cNvSpPr/>
          <p:nvPr/>
        </p:nvSpPr>
        <p:spPr>
          <a:xfrm>
            <a:off x="6854536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4" name="object 4314"/>
          <p:cNvSpPr/>
          <p:nvPr/>
        </p:nvSpPr>
        <p:spPr>
          <a:xfrm>
            <a:off x="6865980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5" name="object 4315"/>
          <p:cNvSpPr/>
          <p:nvPr/>
        </p:nvSpPr>
        <p:spPr>
          <a:xfrm>
            <a:off x="6878873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6" name="object 4316"/>
          <p:cNvSpPr/>
          <p:nvPr/>
        </p:nvSpPr>
        <p:spPr>
          <a:xfrm>
            <a:off x="6890305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7" name="object 4317"/>
          <p:cNvSpPr/>
          <p:nvPr/>
        </p:nvSpPr>
        <p:spPr>
          <a:xfrm>
            <a:off x="6903169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8" name="object 4318"/>
          <p:cNvSpPr/>
          <p:nvPr/>
        </p:nvSpPr>
        <p:spPr>
          <a:xfrm>
            <a:off x="6914599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9" name="object 4319"/>
          <p:cNvSpPr/>
          <p:nvPr/>
        </p:nvSpPr>
        <p:spPr>
          <a:xfrm>
            <a:off x="6926043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20" name="object 4320"/>
          <p:cNvSpPr/>
          <p:nvPr/>
        </p:nvSpPr>
        <p:spPr>
          <a:xfrm>
            <a:off x="6938894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21" name="object 4321"/>
          <p:cNvSpPr/>
          <p:nvPr/>
        </p:nvSpPr>
        <p:spPr>
          <a:xfrm>
            <a:off x="6950368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22" name="object 4322"/>
          <p:cNvSpPr/>
          <p:nvPr/>
        </p:nvSpPr>
        <p:spPr>
          <a:xfrm>
            <a:off x="6963232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23" name="object 4323"/>
          <p:cNvSpPr/>
          <p:nvPr/>
        </p:nvSpPr>
        <p:spPr>
          <a:xfrm>
            <a:off x="6974662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24" name="object 4324"/>
          <p:cNvSpPr/>
          <p:nvPr/>
        </p:nvSpPr>
        <p:spPr>
          <a:xfrm>
            <a:off x="6986107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25" name="object 4325"/>
          <p:cNvSpPr/>
          <p:nvPr/>
        </p:nvSpPr>
        <p:spPr>
          <a:xfrm>
            <a:off x="6998972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26" name="object 4326"/>
          <p:cNvSpPr/>
          <p:nvPr/>
        </p:nvSpPr>
        <p:spPr>
          <a:xfrm>
            <a:off x="7010402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27" name="object 4327"/>
          <p:cNvSpPr/>
          <p:nvPr/>
        </p:nvSpPr>
        <p:spPr>
          <a:xfrm>
            <a:off x="7023295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28" name="object 4328"/>
          <p:cNvSpPr/>
          <p:nvPr/>
        </p:nvSpPr>
        <p:spPr>
          <a:xfrm>
            <a:off x="7034726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29" name="object 4329"/>
          <p:cNvSpPr/>
          <p:nvPr/>
        </p:nvSpPr>
        <p:spPr>
          <a:xfrm>
            <a:off x="7047590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0" name="object 4330"/>
          <p:cNvSpPr/>
          <p:nvPr/>
        </p:nvSpPr>
        <p:spPr>
          <a:xfrm>
            <a:off x="7059035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1" name="object 4331"/>
          <p:cNvSpPr/>
          <p:nvPr/>
        </p:nvSpPr>
        <p:spPr>
          <a:xfrm>
            <a:off x="7070465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2" name="object 4332"/>
          <p:cNvSpPr/>
          <p:nvPr/>
        </p:nvSpPr>
        <p:spPr>
          <a:xfrm>
            <a:off x="7083330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3" name="object 4333"/>
          <p:cNvSpPr/>
          <p:nvPr/>
        </p:nvSpPr>
        <p:spPr>
          <a:xfrm>
            <a:off x="7094789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4" name="object 4334"/>
          <p:cNvSpPr/>
          <p:nvPr/>
        </p:nvSpPr>
        <p:spPr>
          <a:xfrm>
            <a:off x="7107653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5" name="object 4335"/>
          <p:cNvSpPr/>
          <p:nvPr/>
        </p:nvSpPr>
        <p:spPr>
          <a:xfrm>
            <a:off x="7119098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6" name="object 4336"/>
          <p:cNvSpPr/>
          <p:nvPr/>
        </p:nvSpPr>
        <p:spPr>
          <a:xfrm>
            <a:off x="7130529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7" name="object 4337"/>
          <p:cNvSpPr/>
          <p:nvPr/>
        </p:nvSpPr>
        <p:spPr>
          <a:xfrm>
            <a:off x="7143393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8" name="object 4338"/>
          <p:cNvSpPr/>
          <p:nvPr/>
        </p:nvSpPr>
        <p:spPr>
          <a:xfrm>
            <a:off x="7154823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39" name="object 4339"/>
          <p:cNvSpPr/>
          <p:nvPr/>
        </p:nvSpPr>
        <p:spPr>
          <a:xfrm>
            <a:off x="7167716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40" name="object 4340"/>
          <p:cNvSpPr/>
          <p:nvPr/>
        </p:nvSpPr>
        <p:spPr>
          <a:xfrm>
            <a:off x="717916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41" name="object 4341"/>
          <p:cNvSpPr/>
          <p:nvPr/>
        </p:nvSpPr>
        <p:spPr>
          <a:xfrm>
            <a:off x="7190592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42" name="object 4342"/>
          <p:cNvSpPr/>
          <p:nvPr/>
        </p:nvSpPr>
        <p:spPr>
          <a:xfrm>
            <a:off x="7203456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43" name="object 4343"/>
          <p:cNvSpPr/>
          <p:nvPr/>
        </p:nvSpPr>
        <p:spPr>
          <a:xfrm>
            <a:off x="7214886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44" name="object 4344"/>
          <p:cNvSpPr/>
          <p:nvPr/>
        </p:nvSpPr>
        <p:spPr>
          <a:xfrm>
            <a:off x="722775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45" name="object 4345"/>
          <p:cNvSpPr/>
          <p:nvPr/>
        </p:nvSpPr>
        <p:spPr>
          <a:xfrm>
            <a:off x="7239182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46" name="object 4346"/>
          <p:cNvSpPr/>
          <p:nvPr/>
        </p:nvSpPr>
        <p:spPr>
          <a:xfrm>
            <a:off x="7250655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47" name="object 4347"/>
          <p:cNvSpPr/>
          <p:nvPr/>
        </p:nvSpPr>
        <p:spPr>
          <a:xfrm>
            <a:off x="7263520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48" name="object 4348"/>
          <p:cNvSpPr/>
          <p:nvPr/>
        </p:nvSpPr>
        <p:spPr>
          <a:xfrm>
            <a:off x="7274950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49" name="object 4349"/>
          <p:cNvSpPr/>
          <p:nvPr/>
        </p:nvSpPr>
        <p:spPr>
          <a:xfrm>
            <a:off x="7287814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50" name="object 4350"/>
          <p:cNvSpPr/>
          <p:nvPr/>
        </p:nvSpPr>
        <p:spPr>
          <a:xfrm>
            <a:off x="7299245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51" name="object 4351"/>
          <p:cNvSpPr/>
          <p:nvPr/>
        </p:nvSpPr>
        <p:spPr>
          <a:xfrm>
            <a:off x="7312109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52" name="object 4352"/>
          <p:cNvSpPr/>
          <p:nvPr/>
        </p:nvSpPr>
        <p:spPr>
          <a:xfrm>
            <a:off x="7323583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53" name="object 4353"/>
          <p:cNvSpPr/>
          <p:nvPr/>
        </p:nvSpPr>
        <p:spPr>
          <a:xfrm>
            <a:off x="7335013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54" name="object 4354"/>
          <p:cNvSpPr/>
          <p:nvPr/>
        </p:nvSpPr>
        <p:spPr>
          <a:xfrm>
            <a:off x="7347877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55" name="object 4355"/>
          <p:cNvSpPr/>
          <p:nvPr/>
        </p:nvSpPr>
        <p:spPr>
          <a:xfrm>
            <a:off x="7359308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56" name="object 4356"/>
          <p:cNvSpPr/>
          <p:nvPr/>
        </p:nvSpPr>
        <p:spPr>
          <a:xfrm>
            <a:off x="7372173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57" name="object 4357"/>
          <p:cNvSpPr/>
          <p:nvPr/>
        </p:nvSpPr>
        <p:spPr>
          <a:xfrm>
            <a:off x="7383603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58" name="object 4358"/>
          <p:cNvSpPr/>
          <p:nvPr/>
        </p:nvSpPr>
        <p:spPr>
          <a:xfrm>
            <a:off x="7395076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59" name="object 4359"/>
          <p:cNvSpPr/>
          <p:nvPr/>
        </p:nvSpPr>
        <p:spPr>
          <a:xfrm>
            <a:off x="740794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60" name="object 4360"/>
          <p:cNvSpPr/>
          <p:nvPr/>
        </p:nvSpPr>
        <p:spPr>
          <a:xfrm>
            <a:off x="7419371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61" name="object 4361"/>
          <p:cNvSpPr/>
          <p:nvPr/>
        </p:nvSpPr>
        <p:spPr>
          <a:xfrm>
            <a:off x="7432236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62" name="object 4362"/>
          <p:cNvSpPr/>
          <p:nvPr/>
        </p:nvSpPr>
        <p:spPr>
          <a:xfrm>
            <a:off x="7443666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63" name="object 4363"/>
          <p:cNvSpPr/>
          <p:nvPr/>
        </p:nvSpPr>
        <p:spPr>
          <a:xfrm>
            <a:off x="7455111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64" name="object 4364"/>
          <p:cNvSpPr/>
          <p:nvPr/>
        </p:nvSpPr>
        <p:spPr>
          <a:xfrm>
            <a:off x="7468004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65" name="object 4365"/>
          <p:cNvSpPr/>
          <p:nvPr/>
        </p:nvSpPr>
        <p:spPr>
          <a:xfrm>
            <a:off x="7479434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66" name="object 4366"/>
          <p:cNvSpPr/>
          <p:nvPr/>
        </p:nvSpPr>
        <p:spPr>
          <a:xfrm>
            <a:off x="7492299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67" name="object 4367"/>
          <p:cNvSpPr/>
          <p:nvPr/>
        </p:nvSpPr>
        <p:spPr>
          <a:xfrm>
            <a:off x="7503729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68" name="object 4368"/>
          <p:cNvSpPr/>
          <p:nvPr/>
        </p:nvSpPr>
        <p:spPr>
          <a:xfrm>
            <a:off x="7515174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69" name="object 4369"/>
          <p:cNvSpPr/>
          <p:nvPr/>
        </p:nvSpPr>
        <p:spPr>
          <a:xfrm>
            <a:off x="7528038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0" name="object 4370"/>
          <p:cNvSpPr/>
          <p:nvPr/>
        </p:nvSpPr>
        <p:spPr>
          <a:xfrm>
            <a:off x="7539469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1" name="object 4371"/>
          <p:cNvSpPr/>
          <p:nvPr/>
        </p:nvSpPr>
        <p:spPr>
          <a:xfrm>
            <a:off x="7552363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2" name="object 4372"/>
          <p:cNvSpPr/>
          <p:nvPr/>
        </p:nvSpPr>
        <p:spPr>
          <a:xfrm>
            <a:off x="7563793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3" name="object 4373"/>
          <p:cNvSpPr/>
          <p:nvPr/>
        </p:nvSpPr>
        <p:spPr>
          <a:xfrm>
            <a:off x="7576657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4" name="object 4374"/>
          <p:cNvSpPr/>
          <p:nvPr/>
        </p:nvSpPr>
        <p:spPr>
          <a:xfrm>
            <a:off x="7588102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5" name="object 4375"/>
          <p:cNvSpPr/>
          <p:nvPr/>
        </p:nvSpPr>
        <p:spPr>
          <a:xfrm>
            <a:off x="7599533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6" name="object 4376"/>
          <p:cNvSpPr/>
          <p:nvPr/>
        </p:nvSpPr>
        <p:spPr>
          <a:xfrm>
            <a:off x="7612397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7" name="object 4377"/>
          <p:cNvSpPr/>
          <p:nvPr/>
        </p:nvSpPr>
        <p:spPr>
          <a:xfrm>
            <a:off x="7623856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8" name="object 4378"/>
          <p:cNvSpPr/>
          <p:nvPr/>
        </p:nvSpPr>
        <p:spPr>
          <a:xfrm>
            <a:off x="7636720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9" name="object 4379"/>
          <p:cNvSpPr/>
          <p:nvPr/>
        </p:nvSpPr>
        <p:spPr>
          <a:xfrm>
            <a:off x="7648165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0" name="object 4380"/>
          <p:cNvSpPr/>
          <p:nvPr/>
        </p:nvSpPr>
        <p:spPr>
          <a:xfrm>
            <a:off x="7659596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1" name="object 4381"/>
          <p:cNvSpPr/>
          <p:nvPr/>
        </p:nvSpPr>
        <p:spPr>
          <a:xfrm>
            <a:off x="7672460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2" name="object 4382"/>
          <p:cNvSpPr/>
          <p:nvPr/>
        </p:nvSpPr>
        <p:spPr>
          <a:xfrm>
            <a:off x="7683890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3" name="object 4383"/>
          <p:cNvSpPr/>
          <p:nvPr/>
        </p:nvSpPr>
        <p:spPr>
          <a:xfrm>
            <a:off x="7696784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4" name="object 4384"/>
          <p:cNvSpPr/>
          <p:nvPr/>
        </p:nvSpPr>
        <p:spPr>
          <a:xfrm>
            <a:off x="7708228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5" name="object 4385"/>
          <p:cNvSpPr/>
          <p:nvPr/>
        </p:nvSpPr>
        <p:spPr>
          <a:xfrm>
            <a:off x="7719659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6" name="object 4386"/>
          <p:cNvSpPr/>
          <p:nvPr/>
        </p:nvSpPr>
        <p:spPr>
          <a:xfrm>
            <a:off x="7732523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7" name="object 4387"/>
          <p:cNvSpPr/>
          <p:nvPr/>
        </p:nvSpPr>
        <p:spPr>
          <a:xfrm>
            <a:off x="7743954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8" name="object 4388"/>
          <p:cNvSpPr/>
          <p:nvPr/>
        </p:nvSpPr>
        <p:spPr>
          <a:xfrm>
            <a:off x="7756818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9" name="object 4389"/>
          <p:cNvSpPr/>
          <p:nvPr/>
        </p:nvSpPr>
        <p:spPr>
          <a:xfrm>
            <a:off x="7768291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0" name="object 4390"/>
          <p:cNvSpPr/>
          <p:nvPr/>
        </p:nvSpPr>
        <p:spPr>
          <a:xfrm>
            <a:off x="7781142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1" name="object 4391"/>
          <p:cNvSpPr/>
          <p:nvPr/>
        </p:nvSpPr>
        <p:spPr>
          <a:xfrm>
            <a:off x="7792587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2" name="object 4392"/>
          <p:cNvSpPr/>
          <p:nvPr/>
        </p:nvSpPr>
        <p:spPr>
          <a:xfrm>
            <a:off x="7804017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3" name="object 4393"/>
          <p:cNvSpPr/>
          <p:nvPr/>
        </p:nvSpPr>
        <p:spPr>
          <a:xfrm>
            <a:off x="781688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4" name="object 4394"/>
          <p:cNvSpPr/>
          <p:nvPr/>
        </p:nvSpPr>
        <p:spPr>
          <a:xfrm>
            <a:off x="7828312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5" name="object 4395"/>
          <p:cNvSpPr/>
          <p:nvPr/>
        </p:nvSpPr>
        <p:spPr>
          <a:xfrm>
            <a:off x="7841219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6" name="object 4396"/>
          <p:cNvSpPr/>
          <p:nvPr/>
        </p:nvSpPr>
        <p:spPr>
          <a:xfrm>
            <a:off x="7852650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7" name="object 4397"/>
          <p:cNvSpPr/>
          <p:nvPr/>
        </p:nvSpPr>
        <p:spPr>
          <a:xfrm>
            <a:off x="7864080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8" name="object 4398"/>
          <p:cNvSpPr/>
          <p:nvPr/>
        </p:nvSpPr>
        <p:spPr>
          <a:xfrm>
            <a:off x="7876944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9" name="object 4399"/>
          <p:cNvSpPr/>
          <p:nvPr/>
        </p:nvSpPr>
        <p:spPr>
          <a:xfrm>
            <a:off x="7888375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0" name="object 4400"/>
          <p:cNvSpPr/>
          <p:nvPr/>
        </p:nvSpPr>
        <p:spPr>
          <a:xfrm>
            <a:off x="7901240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1" name="object 4401"/>
          <p:cNvSpPr/>
          <p:nvPr/>
        </p:nvSpPr>
        <p:spPr>
          <a:xfrm>
            <a:off x="7912670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2" name="object 4402"/>
          <p:cNvSpPr/>
          <p:nvPr/>
        </p:nvSpPr>
        <p:spPr>
          <a:xfrm>
            <a:off x="7924143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3" name="object 4403"/>
          <p:cNvSpPr/>
          <p:nvPr/>
        </p:nvSpPr>
        <p:spPr>
          <a:xfrm>
            <a:off x="7937008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4" name="object 4404"/>
          <p:cNvSpPr/>
          <p:nvPr/>
        </p:nvSpPr>
        <p:spPr>
          <a:xfrm>
            <a:off x="7948438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5" name="object 4405"/>
          <p:cNvSpPr/>
          <p:nvPr/>
        </p:nvSpPr>
        <p:spPr>
          <a:xfrm>
            <a:off x="7961303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6" name="object 4406"/>
          <p:cNvSpPr/>
          <p:nvPr/>
        </p:nvSpPr>
        <p:spPr>
          <a:xfrm>
            <a:off x="7972733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7" name="object 4407"/>
          <p:cNvSpPr/>
          <p:nvPr/>
        </p:nvSpPr>
        <p:spPr>
          <a:xfrm>
            <a:off x="7984178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8" name="object 4408"/>
          <p:cNvSpPr/>
          <p:nvPr/>
        </p:nvSpPr>
        <p:spPr>
          <a:xfrm>
            <a:off x="799707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09" name="object 4409"/>
          <p:cNvSpPr/>
          <p:nvPr/>
        </p:nvSpPr>
        <p:spPr>
          <a:xfrm>
            <a:off x="8008501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0" name="object 4410"/>
          <p:cNvSpPr/>
          <p:nvPr/>
        </p:nvSpPr>
        <p:spPr>
          <a:xfrm>
            <a:off x="8021366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1" name="object 4411"/>
          <p:cNvSpPr/>
          <p:nvPr/>
        </p:nvSpPr>
        <p:spPr>
          <a:xfrm>
            <a:off x="8032796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2" name="object 4412"/>
          <p:cNvSpPr/>
          <p:nvPr/>
        </p:nvSpPr>
        <p:spPr>
          <a:xfrm>
            <a:off x="804566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3" name="object 4413"/>
          <p:cNvSpPr/>
          <p:nvPr/>
        </p:nvSpPr>
        <p:spPr>
          <a:xfrm>
            <a:off x="8057091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4" name="object 4414"/>
          <p:cNvSpPr/>
          <p:nvPr/>
        </p:nvSpPr>
        <p:spPr>
          <a:xfrm>
            <a:off x="8068564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5" name="object 4415"/>
          <p:cNvSpPr/>
          <p:nvPr/>
        </p:nvSpPr>
        <p:spPr>
          <a:xfrm>
            <a:off x="8081429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6" name="object 4416"/>
          <p:cNvSpPr/>
          <p:nvPr/>
        </p:nvSpPr>
        <p:spPr>
          <a:xfrm>
            <a:off x="8092860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7" name="object 4417"/>
          <p:cNvSpPr/>
          <p:nvPr/>
        </p:nvSpPr>
        <p:spPr>
          <a:xfrm>
            <a:off x="8105724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8" name="object 4418"/>
          <p:cNvSpPr/>
          <p:nvPr/>
        </p:nvSpPr>
        <p:spPr>
          <a:xfrm>
            <a:off x="8117169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19" name="object 4419"/>
          <p:cNvSpPr/>
          <p:nvPr/>
        </p:nvSpPr>
        <p:spPr>
          <a:xfrm>
            <a:off x="8128599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0" name="object 4420"/>
          <p:cNvSpPr/>
          <p:nvPr/>
        </p:nvSpPr>
        <p:spPr>
          <a:xfrm>
            <a:off x="8141492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1" name="object 4421"/>
          <p:cNvSpPr/>
          <p:nvPr/>
        </p:nvSpPr>
        <p:spPr>
          <a:xfrm>
            <a:off x="8152923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2" name="object 4422"/>
          <p:cNvSpPr/>
          <p:nvPr/>
        </p:nvSpPr>
        <p:spPr>
          <a:xfrm>
            <a:off x="8165787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3" name="object 4423"/>
          <p:cNvSpPr/>
          <p:nvPr/>
        </p:nvSpPr>
        <p:spPr>
          <a:xfrm>
            <a:off x="8177232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4" name="object 4424"/>
          <p:cNvSpPr/>
          <p:nvPr/>
        </p:nvSpPr>
        <p:spPr>
          <a:xfrm>
            <a:off x="8188662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5" name="object 4425"/>
          <p:cNvSpPr/>
          <p:nvPr/>
        </p:nvSpPr>
        <p:spPr>
          <a:xfrm>
            <a:off x="8201527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6" name="object 4426"/>
          <p:cNvSpPr/>
          <p:nvPr/>
        </p:nvSpPr>
        <p:spPr>
          <a:xfrm>
            <a:off x="8212957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7" name="object 4427"/>
          <p:cNvSpPr/>
          <p:nvPr/>
        </p:nvSpPr>
        <p:spPr>
          <a:xfrm>
            <a:off x="822585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8" name="object 4428"/>
          <p:cNvSpPr/>
          <p:nvPr/>
        </p:nvSpPr>
        <p:spPr>
          <a:xfrm>
            <a:off x="8237295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29" name="object 4429"/>
          <p:cNvSpPr/>
          <p:nvPr/>
        </p:nvSpPr>
        <p:spPr>
          <a:xfrm>
            <a:off x="8248725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0" name="object 4430"/>
          <p:cNvSpPr/>
          <p:nvPr/>
        </p:nvSpPr>
        <p:spPr>
          <a:xfrm>
            <a:off x="826159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1" name="object 4431"/>
          <p:cNvSpPr/>
          <p:nvPr/>
        </p:nvSpPr>
        <p:spPr>
          <a:xfrm>
            <a:off x="8273021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2" name="object 4432"/>
          <p:cNvSpPr/>
          <p:nvPr/>
        </p:nvSpPr>
        <p:spPr>
          <a:xfrm>
            <a:off x="8285885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3" name="object 4433"/>
          <p:cNvSpPr/>
          <p:nvPr/>
        </p:nvSpPr>
        <p:spPr>
          <a:xfrm>
            <a:off x="8297359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4" name="object 4434"/>
          <p:cNvSpPr/>
          <p:nvPr/>
        </p:nvSpPr>
        <p:spPr>
          <a:xfrm>
            <a:off x="8310209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5" name="object 4435"/>
          <p:cNvSpPr/>
          <p:nvPr/>
        </p:nvSpPr>
        <p:spPr>
          <a:xfrm>
            <a:off x="8321654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6" name="object 4436"/>
          <p:cNvSpPr/>
          <p:nvPr/>
        </p:nvSpPr>
        <p:spPr>
          <a:xfrm>
            <a:off x="8333084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7" name="object 4437"/>
          <p:cNvSpPr/>
          <p:nvPr/>
        </p:nvSpPr>
        <p:spPr>
          <a:xfrm>
            <a:off x="8345948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8" name="object 4438"/>
          <p:cNvSpPr/>
          <p:nvPr/>
        </p:nvSpPr>
        <p:spPr>
          <a:xfrm>
            <a:off x="8357379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39" name="object 4439"/>
          <p:cNvSpPr/>
          <p:nvPr/>
        </p:nvSpPr>
        <p:spPr>
          <a:xfrm>
            <a:off x="8370286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0" name="object 4440"/>
          <p:cNvSpPr/>
          <p:nvPr/>
        </p:nvSpPr>
        <p:spPr>
          <a:xfrm>
            <a:off x="8381717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1" name="object 4441"/>
          <p:cNvSpPr/>
          <p:nvPr/>
        </p:nvSpPr>
        <p:spPr>
          <a:xfrm>
            <a:off x="8393147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2" name="object 4442"/>
          <p:cNvSpPr/>
          <p:nvPr/>
        </p:nvSpPr>
        <p:spPr>
          <a:xfrm>
            <a:off x="8406012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3" name="object 4443"/>
          <p:cNvSpPr/>
          <p:nvPr/>
        </p:nvSpPr>
        <p:spPr>
          <a:xfrm>
            <a:off x="8417442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4" name="object 4444"/>
          <p:cNvSpPr/>
          <p:nvPr/>
        </p:nvSpPr>
        <p:spPr>
          <a:xfrm>
            <a:off x="8430307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5" name="object 4445"/>
          <p:cNvSpPr/>
          <p:nvPr/>
        </p:nvSpPr>
        <p:spPr>
          <a:xfrm>
            <a:off x="8441780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6" name="object 4446"/>
          <p:cNvSpPr/>
          <p:nvPr/>
        </p:nvSpPr>
        <p:spPr>
          <a:xfrm>
            <a:off x="8453211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7" name="object 4447"/>
          <p:cNvSpPr/>
          <p:nvPr/>
        </p:nvSpPr>
        <p:spPr>
          <a:xfrm>
            <a:off x="8466075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8" name="object 4448"/>
          <p:cNvSpPr/>
          <p:nvPr/>
        </p:nvSpPr>
        <p:spPr>
          <a:xfrm>
            <a:off x="8477505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49" name="object 4449"/>
          <p:cNvSpPr/>
          <p:nvPr/>
        </p:nvSpPr>
        <p:spPr>
          <a:xfrm>
            <a:off x="8490370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0" name="object 4450"/>
          <p:cNvSpPr/>
          <p:nvPr/>
        </p:nvSpPr>
        <p:spPr>
          <a:xfrm>
            <a:off x="8501800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1" name="object 4451"/>
          <p:cNvSpPr/>
          <p:nvPr/>
        </p:nvSpPr>
        <p:spPr>
          <a:xfrm>
            <a:off x="8514708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2" name="object 4452"/>
          <p:cNvSpPr/>
          <p:nvPr/>
        </p:nvSpPr>
        <p:spPr>
          <a:xfrm>
            <a:off x="8526138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3" name="object 4453"/>
          <p:cNvSpPr/>
          <p:nvPr/>
        </p:nvSpPr>
        <p:spPr>
          <a:xfrm>
            <a:off x="8537568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4" name="object 4454"/>
          <p:cNvSpPr/>
          <p:nvPr/>
        </p:nvSpPr>
        <p:spPr>
          <a:xfrm>
            <a:off x="8550433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5" name="object 4455"/>
          <p:cNvSpPr/>
          <p:nvPr/>
        </p:nvSpPr>
        <p:spPr>
          <a:xfrm>
            <a:off x="8561864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6" name="object 4456"/>
          <p:cNvSpPr/>
          <p:nvPr/>
        </p:nvSpPr>
        <p:spPr>
          <a:xfrm>
            <a:off x="8574728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7" name="object 4457"/>
          <p:cNvSpPr/>
          <p:nvPr/>
        </p:nvSpPr>
        <p:spPr>
          <a:xfrm>
            <a:off x="8586158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8" name="object 4458"/>
          <p:cNvSpPr/>
          <p:nvPr/>
        </p:nvSpPr>
        <p:spPr>
          <a:xfrm>
            <a:off x="8597632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9" name="object 4459"/>
          <p:cNvSpPr/>
          <p:nvPr/>
        </p:nvSpPr>
        <p:spPr>
          <a:xfrm>
            <a:off x="8610496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0" name="object 4460"/>
          <p:cNvSpPr/>
          <p:nvPr/>
        </p:nvSpPr>
        <p:spPr>
          <a:xfrm>
            <a:off x="8621927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1" name="object 4461"/>
          <p:cNvSpPr/>
          <p:nvPr/>
        </p:nvSpPr>
        <p:spPr>
          <a:xfrm>
            <a:off x="863479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2" name="object 4462"/>
          <p:cNvSpPr/>
          <p:nvPr/>
        </p:nvSpPr>
        <p:spPr>
          <a:xfrm>
            <a:off x="864622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3" name="object 4463"/>
          <p:cNvSpPr/>
          <p:nvPr/>
        </p:nvSpPr>
        <p:spPr>
          <a:xfrm>
            <a:off x="8657666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4" name="object 4464"/>
          <p:cNvSpPr/>
          <p:nvPr/>
        </p:nvSpPr>
        <p:spPr>
          <a:xfrm>
            <a:off x="8670559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5" name="object 4465"/>
          <p:cNvSpPr/>
          <p:nvPr/>
        </p:nvSpPr>
        <p:spPr>
          <a:xfrm>
            <a:off x="8681990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6" name="object 4466"/>
          <p:cNvSpPr/>
          <p:nvPr/>
        </p:nvSpPr>
        <p:spPr>
          <a:xfrm>
            <a:off x="8694854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7" name="object 4467"/>
          <p:cNvSpPr/>
          <p:nvPr/>
        </p:nvSpPr>
        <p:spPr>
          <a:xfrm>
            <a:off x="8706299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8" name="object 4468"/>
          <p:cNvSpPr/>
          <p:nvPr/>
        </p:nvSpPr>
        <p:spPr>
          <a:xfrm>
            <a:off x="8717729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69" name="object 4469"/>
          <p:cNvSpPr/>
          <p:nvPr/>
        </p:nvSpPr>
        <p:spPr>
          <a:xfrm>
            <a:off x="8730594" y="41517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0" name="object 4470"/>
          <p:cNvSpPr/>
          <p:nvPr/>
        </p:nvSpPr>
        <p:spPr>
          <a:xfrm>
            <a:off x="8742053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1" name="object 4471"/>
          <p:cNvSpPr/>
          <p:nvPr/>
        </p:nvSpPr>
        <p:spPr>
          <a:xfrm>
            <a:off x="8754918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2" name="object 4472"/>
          <p:cNvSpPr/>
          <p:nvPr/>
        </p:nvSpPr>
        <p:spPr>
          <a:xfrm>
            <a:off x="8766362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3" name="object 4473"/>
          <p:cNvSpPr/>
          <p:nvPr/>
        </p:nvSpPr>
        <p:spPr>
          <a:xfrm>
            <a:off x="8779212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4" name="object 4474"/>
          <p:cNvSpPr/>
          <p:nvPr/>
        </p:nvSpPr>
        <p:spPr>
          <a:xfrm>
            <a:off x="8790658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5" name="object 4475"/>
          <p:cNvSpPr/>
          <p:nvPr/>
        </p:nvSpPr>
        <p:spPr>
          <a:xfrm>
            <a:off x="8802088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6" name="object 4476"/>
          <p:cNvSpPr/>
          <p:nvPr/>
        </p:nvSpPr>
        <p:spPr>
          <a:xfrm>
            <a:off x="881498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7" name="object 4477"/>
          <p:cNvSpPr/>
          <p:nvPr/>
        </p:nvSpPr>
        <p:spPr>
          <a:xfrm>
            <a:off x="8826426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8" name="object 4478"/>
          <p:cNvSpPr/>
          <p:nvPr/>
        </p:nvSpPr>
        <p:spPr>
          <a:xfrm>
            <a:off x="8839275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79" name="object 4479"/>
          <p:cNvSpPr/>
          <p:nvPr/>
        </p:nvSpPr>
        <p:spPr>
          <a:xfrm>
            <a:off x="8850721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0" name="object 4480"/>
          <p:cNvSpPr/>
          <p:nvPr/>
        </p:nvSpPr>
        <p:spPr>
          <a:xfrm>
            <a:off x="8862151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1" name="object 4481"/>
          <p:cNvSpPr/>
          <p:nvPr/>
        </p:nvSpPr>
        <p:spPr>
          <a:xfrm>
            <a:off x="8875015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2" name="object 4482"/>
          <p:cNvSpPr/>
          <p:nvPr/>
        </p:nvSpPr>
        <p:spPr>
          <a:xfrm>
            <a:off x="8886445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3" name="object 4483"/>
          <p:cNvSpPr/>
          <p:nvPr/>
        </p:nvSpPr>
        <p:spPr>
          <a:xfrm>
            <a:off x="8899339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4" name="object 4484"/>
          <p:cNvSpPr/>
          <p:nvPr/>
        </p:nvSpPr>
        <p:spPr>
          <a:xfrm>
            <a:off x="8910784" y="41517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5" name="object 4485"/>
          <p:cNvSpPr/>
          <p:nvPr/>
        </p:nvSpPr>
        <p:spPr>
          <a:xfrm>
            <a:off x="8922214" y="41517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6" name="object 4486"/>
          <p:cNvSpPr/>
          <p:nvPr/>
        </p:nvSpPr>
        <p:spPr>
          <a:xfrm>
            <a:off x="8935079" y="415174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7" name="object 4487"/>
          <p:cNvSpPr/>
          <p:nvPr/>
        </p:nvSpPr>
        <p:spPr>
          <a:xfrm>
            <a:off x="6800224" y="416478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8" name="object 4488"/>
          <p:cNvSpPr/>
          <p:nvPr/>
        </p:nvSpPr>
        <p:spPr>
          <a:xfrm>
            <a:off x="6805946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89" name="object 4489"/>
          <p:cNvSpPr/>
          <p:nvPr/>
        </p:nvSpPr>
        <p:spPr>
          <a:xfrm>
            <a:off x="6818810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0" name="object 4490"/>
          <p:cNvSpPr/>
          <p:nvPr/>
        </p:nvSpPr>
        <p:spPr>
          <a:xfrm>
            <a:off x="6830241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1" name="object 4491"/>
          <p:cNvSpPr/>
          <p:nvPr/>
        </p:nvSpPr>
        <p:spPr>
          <a:xfrm>
            <a:off x="6843106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2" name="object 4492"/>
          <p:cNvSpPr/>
          <p:nvPr/>
        </p:nvSpPr>
        <p:spPr>
          <a:xfrm>
            <a:off x="6854536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3" name="object 4493"/>
          <p:cNvSpPr/>
          <p:nvPr/>
        </p:nvSpPr>
        <p:spPr>
          <a:xfrm>
            <a:off x="6865980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4" name="object 4494"/>
          <p:cNvSpPr/>
          <p:nvPr/>
        </p:nvSpPr>
        <p:spPr>
          <a:xfrm>
            <a:off x="6878873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5" name="object 4495"/>
          <p:cNvSpPr/>
          <p:nvPr/>
        </p:nvSpPr>
        <p:spPr>
          <a:xfrm>
            <a:off x="6890305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6" name="object 4496"/>
          <p:cNvSpPr/>
          <p:nvPr/>
        </p:nvSpPr>
        <p:spPr>
          <a:xfrm>
            <a:off x="6903169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7" name="object 4497"/>
          <p:cNvSpPr/>
          <p:nvPr/>
        </p:nvSpPr>
        <p:spPr>
          <a:xfrm>
            <a:off x="6914599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8" name="object 4498"/>
          <p:cNvSpPr/>
          <p:nvPr/>
        </p:nvSpPr>
        <p:spPr>
          <a:xfrm>
            <a:off x="6926043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99" name="object 4499"/>
          <p:cNvSpPr/>
          <p:nvPr/>
        </p:nvSpPr>
        <p:spPr>
          <a:xfrm>
            <a:off x="6938894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0" name="object 4500"/>
          <p:cNvSpPr/>
          <p:nvPr/>
        </p:nvSpPr>
        <p:spPr>
          <a:xfrm>
            <a:off x="6950368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1" name="object 4501"/>
          <p:cNvSpPr/>
          <p:nvPr/>
        </p:nvSpPr>
        <p:spPr>
          <a:xfrm>
            <a:off x="6963232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2" name="object 4502"/>
          <p:cNvSpPr/>
          <p:nvPr/>
        </p:nvSpPr>
        <p:spPr>
          <a:xfrm>
            <a:off x="6974662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3" name="object 4503"/>
          <p:cNvSpPr/>
          <p:nvPr/>
        </p:nvSpPr>
        <p:spPr>
          <a:xfrm>
            <a:off x="6986107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4" name="object 4504"/>
          <p:cNvSpPr/>
          <p:nvPr/>
        </p:nvSpPr>
        <p:spPr>
          <a:xfrm>
            <a:off x="6998972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5" name="object 4505"/>
          <p:cNvSpPr/>
          <p:nvPr/>
        </p:nvSpPr>
        <p:spPr>
          <a:xfrm>
            <a:off x="7010402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6" name="object 4506"/>
          <p:cNvSpPr/>
          <p:nvPr/>
        </p:nvSpPr>
        <p:spPr>
          <a:xfrm>
            <a:off x="7023295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7" name="object 4507"/>
          <p:cNvSpPr/>
          <p:nvPr/>
        </p:nvSpPr>
        <p:spPr>
          <a:xfrm>
            <a:off x="7034726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8" name="object 4508"/>
          <p:cNvSpPr/>
          <p:nvPr/>
        </p:nvSpPr>
        <p:spPr>
          <a:xfrm>
            <a:off x="7047590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09" name="object 4509"/>
          <p:cNvSpPr/>
          <p:nvPr/>
        </p:nvSpPr>
        <p:spPr>
          <a:xfrm>
            <a:off x="7059035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0" name="object 4510"/>
          <p:cNvSpPr/>
          <p:nvPr/>
        </p:nvSpPr>
        <p:spPr>
          <a:xfrm>
            <a:off x="7070465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1" name="object 4511"/>
          <p:cNvSpPr/>
          <p:nvPr/>
        </p:nvSpPr>
        <p:spPr>
          <a:xfrm>
            <a:off x="7083330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2" name="object 4512"/>
          <p:cNvSpPr/>
          <p:nvPr/>
        </p:nvSpPr>
        <p:spPr>
          <a:xfrm>
            <a:off x="7094789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3" name="object 4513"/>
          <p:cNvSpPr/>
          <p:nvPr/>
        </p:nvSpPr>
        <p:spPr>
          <a:xfrm>
            <a:off x="7107653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4" name="object 4514"/>
          <p:cNvSpPr/>
          <p:nvPr/>
        </p:nvSpPr>
        <p:spPr>
          <a:xfrm>
            <a:off x="7119098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5" name="object 4515"/>
          <p:cNvSpPr/>
          <p:nvPr/>
        </p:nvSpPr>
        <p:spPr>
          <a:xfrm>
            <a:off x="7130529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6" name="object 4516"/>
          <p:cNvSpPr/>
          <p:nvPr/>
        </p:nvSpPr>
        <p:spPr>
          <a:xfrm>
            <a:off x="7143393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7" name="object 4517"/>
          <p:cNvSpPr/>
          <p:nvPr/>
        </p:nvSpPr>
        <p:spPr>
          <a:xfrm>
            <a:off x="7154823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8" name="object 4518"/>
          <p:cNvSpPr/>
          <p:nvPr/>
        </p:nvSpPr>
        <p:spPr>
          <a:xfrm>
            <a:off x="7167716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19" name="object 4519"/>
          <p:cNvSpPr/>
          <p:nvPr/>
        </p:nvSpPr>
        <p:spPr>
          <a:xfrm>
            <a:off x="717916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0" name="object 4520"/>
          <p:cNvSpPr/>
          <p:nvPr/>
        </p:nvSpPr>
        <p:spPr>
          <a:xfrm>
            <a:off x="7190592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1" name="object 4521"/>
          <p:cNvSpPr/>
          <p:nvPr/>
        </p:nvSpPr>
        <p:spPr>
          <a:xfrm>
            <a:off x="7203456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2" name="object 4522"/>
          <p:cNvSpPr/>
          <p:nvPr/>
        </p:nvSpPr>
        <p:spPr>
          <a:xfrm>
            <a:off x="7214886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3" name="object 4523"/>
          <p:cNvSpPr/>
          <p:nvPr/>
        </p:nvSpPr>
        <p:spPr>
          <a:xfrm>
            <a:off x="722775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4" name="object 4524"/>
          <p:cNvSpPr/>
          <p:nvPr/>
        </p:nvSpPr>
        <p:spPr>
          <a:xfrm>
            <a:off x="7239182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5" name="object 4525"/>
          <p:cNvSpPr/>
          <p:nvPr/>
        </p:nvSpPr>
        <p:spPr>
          <a:xfrm>
            <a:off x="7250655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6" name="object 4526"/>
          <p:cNvSpPr/>
          <p:nvPr/>
        </p:nvSpPr>
        <p:spPr>
          <a:xfrm>
            <a:off x="7263520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7" name="object 4527"/>
          <p:cNvSpPr/>
          <p:nvPr/>
        </p:nvSpPr>
        <p:spPr>
          <a:xfrm>
            <a:off x="7274950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8" name="object 4528"/>
          <p:cNvSpPr/>
          <p:nvPr/>
        </p:nvSpPr>
        <p:spPr>
          <a:xfrm>
            <a:off x="7287814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9" name="object 4529"/>
          <p:cNvSpPr/>
          <p:nvPr/>
        </p:nvSpPr>
        <p:spPr>
          <a:xfrm>
            <a:off x="7299245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0" name="object 4530"/>
          <p:cNvSpPr/>
          <p:nvPr/>
        </p:nvSpPr>
        <p:spPr>
          <a:xfrm>
            <a:off x="7312109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1" name="object 4531"/>
          <p:cNvSpPr/>
          <p:nvPr/>
        </p:nvSpPr>
        <p:spPr>
          <a:xfrm>
            <a:off x="7323583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2" name="object 4532"/>
          <p:cNvSpPr/>
          <p:nvPr/>
        </p:nvSpPr>
        <p:spPr>
          <a:xfrm>
            <a:off x="7335013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3" name="object 4533"/>
          <p:cNvSpPr/>
          <p:nvPr/>
        </p:nvSpPr>
        <p:spPr>
          <a:xfrm>
            <a:off x="7347877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4" name="object 4534"/>
          <p:cNvSpPr/>
          <p:nvPr/>
        </p:nvSpPr>
        <p:spPr>
          <a:xfrm>
            <a:off x="7359308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5" name="object 4535"/>
          <p:cNvSpPr/>
          <p:nvPr/>
        </p:nvSpPr>
        <p:spPr>
          <a:xfrm>
            <a:off x="7372173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6" name="object 4536"/>
          <p:cNvSpPr/>
          <p:nvPr/>
        </p:nvSpPr>
        <p:spPr>
          <a:xfrm>
            <a:off x="7383603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7" name="object 4537"/>
          <p:cNvSpPr/>
          <p:nvPr/>
        </p:nvSpPr>
        <p:spPr>
          <a:xfrm>
            <a:off x="7395076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8" name="object 4538"/>
          <p:cNvSpPr/>
          <p:nvPr/>
        </p:nvSpPr>
        <p:spPr>
          <a:xfrm>
            <a:off x="740794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9" name="object 4539"/>
          <p:cNvSpPr/>
          <p:nvPr/>
        </p:nvSpPr>
        <p:spPr>
          <a:xfrm>
            <a:off x="7419371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0" name="object 4540"/>
          <p:cNvSpPr/>
          <p:nvPr/>
        </p:nvSpPr>
        <p:spPr>
          <a:xfrm>
            <a:off x="7432236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1" name="object 4541"/>
          <p:cNvSpPr/>
          <p:nvPr/>
        </p:nvSpPr>
        <p:spPr>
          <a:xfrm>
            <a:off x="7443666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2" name="object 4542"/>
          <p:cNvSpPr/>
          <p:nvPr/>
        </p:nvSpPr>
        <p:spPr>
          <a:xfrm>
            <a:off x="7455111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3" name="object 4543"/>
          <p:cNvSpPr/>
          <p:nvPr/>
        </p:nvSpPr>
        <p:spPr>
          <a:xfrm>
            <a:off x="7468004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4" name="object 4544"/>
          <p:cNvSpPr/>
          <p:nvPr/>
        </p:nvSpPr>
        <p:spPr>
          <a:xfrm>
            <a:off x="7479434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5" name="object 4545"/>
          <p:cNvSpPr/>
          <p:nvPr/>
        </p:nvSpPr>
        <p:spPr>
          <a:xfrm>
            <a:off x="7492299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6" name="object 4546"/>
          <p:cNvSpPr/>
          <p:nvPr/>
        </p:nvSpPr>
        <p:spPr>
          <a:xfrm>
            <a:off x="7503729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7" name="object 4547"/>
          <p:cNvSpPr/>
          <p:nvPr/>
        </p:nvSpPr>
        <p:spPr>
          <a:xfrm>
            <a:off x="7515174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8" name="object 4548"/>
          <p:cNvSpPr/>
          <p:nvPr/>
        </p:nvSpPr>
        <p:spPr>
          <a:xfrm>
            <a:off x="7528038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49" name="object 4549"/>
          <p:cNvSpPr/>
          <p:nvPr/>
        </p:nvSpPr>
        <p:spPr>
          <a:xfrm>
            <a:off x="7539469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0" name="object 4550"/>
          <p:cNvSpPr/>
          <p:nvPr/>
        </p:nvSpPr>
        <p:spPr>
          <a:xfrm>
            <a:off x="7552363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1" name="object 4551"/>
          <p:cNvSpPr/>
          <p:nvPr/>
        </p:nvSpPr>
        <p:spPr>
          <a:xfrm>
            <a:off x="7563793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2" name="object 4552"/>
          <p:cNvSpPr/>
          <p:nvPr/>
        </p:nvSpPr>
        <p:spPr>
          <a:xfrm>
            <a:off x="7576657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3" name="object 4553"/>
          <p:cNvSpPr/>
          <p:nvPr/>
        </p:nvSpPr>
        <p:spPr>
          <a:xfrm>
            <a:off x="7588102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4" name="object 4554"/>
          <p:cNvSpPr/>
          <p:nvPr/>
        </p:nvSpPr>
        <p:spPr>
          <a:xfrm>
            <a:off x="7599533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5" name="object 4555"/>
          <p:cNvSpPr/>
          <p:nvPr/>
        </p:nvSpPr>
        <p:spPr>
          <a:xfrm>
            <a:off x="7612397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6" name="object 4556"/>
          <p:cNvSpPr/>
          <p:nvPr/>
        </p:nvSpPr>
        <p:spPr>
          <a:xfrm>
            <a:off x="7623856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7" name="object 4557"/>
          <p:cNvSpPr/>
          <p:nvPr/>
        </p:nvSpPr>
        <p:spPr>
          <a:xfrm>
            <a:off x="7636720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8" name="object 4558"/>
          <p:cNvSpPr/>
          <p:nvPr/>
        </p:nvSpPr>
        <p:spPr>
          <a:xfrm>
            <a:off x="7648165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59" name="object 4559"/>
          <p:cNvSpPr/>
          <p:nvPr/>
        </p:nvSpPr>
        <p:spPr>
          <a:xfrm>
            <a:off x="7659596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60" name="object 4560"/>
          <p:cNvSpPr/>
          <p:nvPr/>
        </p:nvSpPr>
        <p:spPr>
          <a:xfrm>
            <a:off x="7672460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61" name="object 4561"/>
          <p:cNvSpPr/>
          <p:nvPr/>
        </p:nvSpPr>
        <p:spPr>
          <a:xfrm>
            <a:off x="7683890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62" name="object 4562"/>
          <p:cNvSpPr/>
          <p:nvPr/>
        </p:nvSpPr>
        <p:spPr>
          <a:xfrm>
            <a:off x="7696784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63" name="object 4563"/>
          <p:cNvSpPr/>
          <p:nvPr/>
        </p:nvSpPr>
        <p:spPr>
          <a:xfrm>
            <a:off x="7708228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64" name="object 4564"/>
          <p:cNvSpPr/>
          <p:nvPr/>
        </p:nvSpPr>
        <p:spPr>
          <a:xfrm>
            <a:off x="7719659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65" name="object 4565"/>
          <p:cNvSpPr/>
          <p:nvPr/>
        </p:nvSpPr>
        <p:spPr>
          <a:xfrm>
            <a:off x="7732523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66" name="object 4566"/>
          <p:cNvSpPr/>
          <p:nvPr/>
        </p:nvSpPr>
        <p:spPr>
          <a:xfrm>
            <a:off x="7743954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67" name="object 4567"/>
          <p:cNvSpPr/>
          <p:nvPr/>
        </p:nvSpPr>
        <p:spPr>
          <a:xfrm>
            <a:off x="7756818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68" name="object 4568"/>
          <p:cNvSpPr/>
          <p:nvPr/>
        </p:nvSpPr>
        <p:spPr>
          <a:xfrm>
            <a:off x="7768291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69" name="object 4569"/>
          <p:cNvSpPr/>
          <p:nvPr/>
        </p:nvSpPr>
        <p:spPr>
          <a:xfrm>
            <a:off x="7781142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70" name="object 4570"/>
          <p:cNvSpPr/>
          <p:nvPr/>
        </p:nvSpPr>
        <p:spPr>
          <a:xfrm>
            <a:off x="7792587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71" name="object 4571"/>
          <p:cNvSpPr/>
          <p:nvPr/>
        </p:nvSpPr>
        <p:spPr>
          <a:xfrm>
            <a:off x="7804017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72" name="object 4572"/>
          <p:cNvSpPr/>
          <p:nvPr/>
        </p:nvSpPr>
        <p:spPr>
          <a:xfrm>
            <a:off x="781688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73" name="object 4573"/>
          <p:cNvSpPr/>
          <p:nvPr/>
        </p:nvSpPr>
        <p:spPr>
          <a:xfrm>
            <a:off x="7828312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74" name="object 4574"/>
          <p:cNvSpPr/>
          <p:nvPr/>
        </p:nvSpPr>
        <p:spPr>
          <a:xfrm>
            <a:off x="7841219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75" name="object 4575"/>
          <p:cNvSpPr/>
          <p:nvPr/>
        </p:nvSpPr>
        <p:spPr>
          <a:xfrm>
            <a:off x="7852650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76" name="object 4576"/>
          <p:cNvSpPr/>
          <p:nvPr/>
        </p:nvSpPr>
        <p:spPr>
          <a:xfrm>
            <a:off x="7864080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77" name="object 4577"/>
          <p:cNvSpPr/>
          <p:nvPr/>
        </p:nvSpPr>
        <p:spPr>
          <a:xfrm>
            <a:off x="7876944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78" name="object 4578"/>
          <p:cNvSpPr/>
          <p:nvPr/>
        </p:nvSpPr>
        <p:spPr>
          <a:xfrm>
            <a:off x="7888375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79" name="object 4579"/>
          <p:cNvSpPr/>
          <p:nvPr/>
        </p:nvSpPr>
        <p:spPr>
          <a:xfrm>
            <a:off x="7901240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80" name="object 4580"/>
          <p:cNvSpPr/>
          <p:nvPr/>
        </p:nvSpPr>
        <p:spPr>
          <a:xfrm>
            <a:off x="7912670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81" name="object 4581"/>
          <p:cNvSpPr/>
          <p:nvPr/>
        </p:nvSpPr>
        <p:spPr>
          <a:xfrm>
            <a:off x="7924143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82" name="object 4582"/>
          <p:cNvSpPr/>
          <p:nvPr/>
        </p:nvSpPr>
        <p:spPr>
          <a:xfrm>
            <a:off x="7937008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83" name="object 4583"/>
          <p:cNvSpPr/>
          <p:nvPr/>
        </p:nvSpPr>
        <p:spPr>
          <a:xfrm>
            <a:off x="7948438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84" name="object 4584"/>
          <p:cNvSpPr/>
          <p:nvPr/>
        </p:nvSpPr>
        <p:spPr>
          <a:xfrm>
            <a:off x="7961303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85" name="object 4585"/>
          <p:cNvSpPr/>
          <p:nvPr/>
        </p:nvSpPr>
        <p:spPr>
          <a:xfrm>
            <a:off x="7972733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86" name="object 4586"/>
          <p:cNvSpPr/>
          <p:nvPr/>
        </p:nvSpPr>
        <p:spPr>
          <a:xfrm>
            <a:off x="7984178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87" name="object 4587"/>
          <p:cNvSpPr/>
          <p:nvPr/>
        </p:nvSpPr>
        <p:spPr>
          <a:xfrm>
            <a:off x="799707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88" name="object 4588"/>
          <p:cNvSpPr/>
          <p:nvPr/>
        </p:nvSpPr>
        <p:spPr>
          <a:xfrm>
            <a:off x="8008501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89" name="object 4589"/>
          <p:cNvSpPr/>
          <p:nvPr/>
        </p:nvSpPr>
        <p:spPr>
          <a:xfrm>
            <a:off x="8021366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0" name="object 4590"/>
          <p:cNvSpPr/>
          <p:nvPr/>
        </p:nvSpPr>
        <p:spPr>
          <a:xfrm>
            <a:off x="8032796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1" name="object 4591"/>
          <p:cNvSpPr/>
          <p:nvPr/>
        </p:nvSpPr>
        <p:spPr>
          <a:xfrm>
            <a:off x="804566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2" name="object 4592"/>
          <p:cNvSpPr/>
          <p:nvPr/>
        </p:nvSpPr>
        <p:spPr>
          <a:xfrm>
            <a:off x="8057091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3" name="object 4593"/>
          <p:cNvSpPr/>
          <p:nvPr/>
        </p:nvSpPr>
        <p:spPr>
          <a:xfrm>
            <a:off x="8068564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4" name="object 4594"/>
          <p:cNvSpPr/>
          <p:nvPr/>
        </p:nvSpPr>
        <p:spPr>
          <a:xfrm>
            <a:off x="8081429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5" name="object 4595"/>
          <p:cNvSpPr/>
          <p:nvPr/>
        </p:nvSpPr>
        <p:spPr>
          <a:xfrm>
            <a:off x="8092860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6" name="object 4596"/>
          <p:cNvSpPr/>
          <p:nvPr/>
        </p:nvSpPr>
        <p:spPr>
          <a:xfrm>
            <a:off x="8105724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7" name="object 4597"/>
          <p:cNvSpPr/>
          <p:nvPr/>
        </p:nvSpPr>
        <p:spPr>
          <a:xfrm>
            <a:off x="8117169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8" name="object 4598"/>
          <p:cNvSpPr/>
          <p:nvPr/>
        </p:nvSpPr>
        <p:spPr>
          <a:xfrm>
            <a:off x="8128599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99" name="object 4599"/>
          <p:cNvSpPr/>
          <p:nvPr/>
        </p:nvSpPr>
        <p:spPr>
          <a:xfrm>
            <a:off x="8141492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0" name="object 4600"/>
          <p:cNvSpPr/>
          <p:nvPr/>
        </p:nvSpPr>
        <p:spPr>
          <a:xfrm>
            <a:off x="8152923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1" name="object 4601"/>
          <p:cNvSpPr/>
          <p:nvPr/>
        </p:nvSpPr>
        <p:spPr>
          <a:xfrm>
            <a:off x="8165787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2" name="object 4602"/>
          <p:cNvSpPr/>
          <p:nvPr/>
        </p:nvSpPr>
        <p:spPr>
          <a:xfrm>
            <a:off x="8177232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3" name="object 4603"/>
          <p:cNvSpPr/>
          <p:nvPr/>
        </p:nvSpPr>
        <p:spPr>
          <a:xfrm>
            <a:off x="8188662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4" name="object 4604"/>
          <p:cNvSpPr/>
          <p:nvPr/>
        </p:nvSpPr>
        <p:spPr>
          <a:xfrm>
            <a:off x="8201527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5" name="object 4605"/>
          <p:cNvSpPr/>
          <p:nvPr/>
        </p:nvSpPr>
        <p:spPr>
          <a:xfrm>
            <a:off x="8212957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6" name="object 4606"/>
          <p:cNvSpPr/>
          <p:nvPr/>
        </p:nvSpPr>
        <p:spPr>
          <a:xfrm>
            <a:off x="822585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7" name="object 4607"/>
          <p:cNvSpPr/>
          <p:nvPr/>
        </p:nvSpPr>
        <p:spPr>
          <a:xfrm>
            <a:off x="8237295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8" name="object 4608"/>
          <p:cNvSpPr/>
          <p:nvPr/>
        </p:nvSpPr>
        <p:spPr>
          <a:xfrm>
            <a:off x="8248725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09" name="object 4609"/>
          <p:cNvSpPr/>
          <p:nvPr/>
        </p:nvSpPr>
        <p:spPr>
          <a:xfrm>
            <a:off x="826159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0" name="object 4610"/>
          <p:cNvSpPr/>
          <p:nvPr/>
        </p:nvSpPr>
        <p:spPr>
          <a:xfrm>
            <a:off x="8273021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1" name="object 4611"/>
          <p:cNvSpPr/>
          <p:nvPr/>
        </p:nvSpPr>
        <p:spPr>
          <a:xfrm>
            <a:off x="8285885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2" name="object 4612"/>
          <p:cNvSpPr/>
          <p:nvPr/>
        </p:nvSpPr>
        <p:spPr>
          <a:xfrm>
            <a:off x="8297359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3" name="object 4613"/>
          <p:cNvSpPr/>
          <p:nvPr/>
        </p:nvSpPr>
        <p:spPr>
          <a:xfrm>
            <a:off x="8310209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4" name="object 4614"/>
          <p:cNvSpPr/>
          <p:nvPr/>
        </p:nvSpPr>
        <p:spPr>
          <a:xfrm>
            <a:off x="8321654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5" name="object 4615"/>
          <p:cNvSpPr/>
          <p:nvPr/>
        </p:nvSpPr>
        <p:spPr>
          <a:xfrm>
            <a:off x="8333084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6" name="object 4616"/>
          <p:cNvSpPr/>
          <p:nvPr/>
        </p:nvSpPr>
        <p:spPr>
          <a:xfrm>
            <a:off x="8345948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7" name="object 4617"/>
          <p:cNvSpPr/>
          <p:nvPr/>
        </p:nvSpPr>
        <p:spPr>
          <a:xfrm>
            <a:off x="8357379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8" name="object 4618"/>
          <p:cNvSpPr/>
          <p:nvPr/>
        </p:nvSpPr>
        <p:spPr>
          <a:xfrm>
            <a:off x="8370286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19" name="object 4619"/>
          <p:cNvSpPr/>
          <p:nvPr/>
        </p:nvSpPr>
        <p:spPr>
          <a:xfrm>
            <a:off x="8381717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0" name="object 4620"/>
          <p:cNvSpPr/>
          <p:nvPr/>
        </p:nvSpPr>
        <p:spPr>
          <a:xfrm>
            <a:off x="8393147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1" name="object 4621"/>
          <p:cNvSpPr/>
          <p:nvPr/>
        </p:nvSpPr>
        <p:spPr>
          <a:xfrm>
            <a:off x="8406012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2" name="object 4622"/>
          <p:cNvSpPr/>
          <p:nvPr/>
        </p:nvSpPr>
        <p:spPr>
          <a:xfrm>
            <a:off x="8417442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3" name="object 4623"/>
          <p:cNvSpPr/>
          <p:nvPr/>
        </p:nvSpPr>
        <p:spPr>
          <a:xfrm>
            <a:off x="8430307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4" name="object 4624"/>
          <p:cNvSpPr/>
          <p:nvPr/>
        </p:nvSpPr>
        <p:spPr>
          <a:xfrm>
            <a:off x="8441780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5" name="object 4625"/>
          <p:cNvSpPr/>
          <p:nvPr/>
        </p:nvSpPr>
        <p:spPr>
          <a:xfrm>
            <a:off x="8453211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6" name="object 4626"/>
          <p:cNvSpPr/>
          <p:nvPr/>
        </p:nvSpPr>
        <p:spPr>
          <a:xfrm>
            <a:off x="8466075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7" name="object 4627"/>
          <p:cNvSpPr/>
          <p:nvPr/>
        </p:nvSpPr>
        <p:spPr>
          <a:xfrm>
            <a:off x="8477505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8" name="object 4628"/>
          <p:cNvSpPr/>
          <p:nvPr/>
        </p:nvSpPr>
        <p:spPr>
          <a:xfrm>
            <a:off x="8490370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29" name="object 4629"/>
          <p:cNvSpPr/>
          <p:nvPr/>
        </p:nvSpPr>
        <p:spPr>
          <a:xfrm>
            <a:off x="8501800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0" name="object 4630"/>
          <p:cNvSpPr/>
          <p:nvPr/>
        </p:nvSpPr>
        <p:spPr>
          <a:xfrm>
            <a:off x="8514708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1" name="object 4631"/>
          <p:cNvSpPr/>
          <p:nvPr/>
        </p:nvSpPr>
        <p:spPr>
          <a:xfrm>
            <a:off x="8526138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2" name="object 4632"/>
          <p:cNvSpPr/>
          <p:nvPr/>
        </p:nvSpPr>
        <p:spPr>
          <a:xfrm>
            <a:off x="8537568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3" name="object 4633"/>
          <p:cNvSpPr/>
          <p:nvPr/>
        </p:nvSpPr>
        <p:spPr>
          <a:xfrm>
            <a:off x="8550433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4" name="object 4634"/>
          <p:cNvSpPr/>
          <p:nvPr/>
        </p:nvSpPr>
        <p:spPr>
          <a:xfrm>
            <a:off x="8561864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5" name="object 4635"/>
          <p:cNvSpPr/>
          <p:nvPr/>
        </p:nvSpPr>
        <p:spPr>
          <a:xfrm>
            <a:off x="8574728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6" name="object 4636"/>
          <p:cNvSpPr/>
          <p:nvPr/>
        </p:nvSpPr>
        <p:spPr>
          <a:xfrm>
            <a:off x="8586158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7" name="object 4637"/>
          <p:cNvSpPr/>
          <p:nvPr/>
        </p:nvSpPr>
        <p:spPr>
          <a:xfrm>
            <a:off x="8597632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8" name="object 4638"/>
          <p:cNvSpPr/>
          <p:nvPr/>
        </p:nvSpPr>
        <p:spPr>
          <a:xfrm>
            <a:off x="8610496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39" name="object 4639"/>
          <p:cNvSpPr/>
          <p:nvPr/>
        </p:nvSpPr>
        <p:spPr>
          <a:xfrm>
            <a:off x="8621927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0" name="object 4640"/>
          <p:cNvSpPr/>
          <p:nvPr/>
        </p:nvSpPr>
        <p:spPr>
          <a:xfrm>
            <a:off x="863479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1" name="object 4641"/>
          <p:cNvSpPr/>
          <p:nvPr/>
        </p:nvSpPr>
        <p:spPr>
          <a:xfrm>
            <a:off x="864622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2" name="object 4642"/>
          <p:cNvSpPr/>
          <p:nvPr/>
        </p:nvSpPr>
        <p:spPr>
          <a:xfrm>
            <a:off x="8657666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3" name="object 4643"/>
          <p:cNvSpPr/>
          <p:nvPr/>
        </p:nvSpPr>
        <p:spPr>
          <a:xfrm>
            <a:off x="8670559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4" name="object 4644"/>
          <p:cNvSpPr/>
          <p:nvPr/>
        </p:nvSpPr>
        <p:spPr>
          <a:xfrm>
            <a:off x="8681990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5" name="object 4645"/>
          <p:cNvSpPr/>
          <p:nvPr/>
        </p:nvSpPr>
        <p:spPr>
          <a:xfrm>
            <a:off x="8694854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6" name="object 4646"/>
          <p:cNvSpPr/>
          <p:nvPr/>
        </p:nvSpPr>
        <p:spPr>
          <a:xfrm>
            <a:off x="8706299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7" name="object 4647"/>
          <p:cNvSpPr/>
          <p:nvPr/>
        </p:nvSpPr>
        <p:spPr>
          <a:xfrm>
            <a:off x="8717729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8" name="object 4648"/>
          <p:cNvSpPr/>
          <p:nvPr/>
        </p:nvSpPr>
        <p:spPr>
          <a:xfrm>
            <a:off x="8730594" y="416478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9" name="object 4649"/>
          <p:cNvSpPr/>
          <p:nvPr/>
        </p:nvSpPr>
        <p:spPr>
          <a:xfrm>
            <a:off x="8742053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0" name="object 4650"/>
          <p:cNvSpPr/>
          <p:nvPr/>
        </p:nvSpPr>
        <p:spPr>
          <a:xfrm>
            <a:off x="8754918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1" name="object 4651"/>
          <p:cNvSpPr/>
          <p:nvPr/>
        </p:nvSpPr>
        <p:spPr>
          <a:xfrm>
            <a:off x="8766362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2" name="object 4652"/>
          <p:cNvSpPr/>
          <p:nvPr/>
        </p:nvSpPr>
        <p:spPr>
          <a:xfrm>
            <a:off x="8779212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3" name="object 4653"/>
          <p:cNvSpPr/>
          <p:nvPr/>
        </p:nvSpPr>
        <p:spPr>
          <a:xfrm>
            <a:off x="8790658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4" name="object 4654"/>
          <p:cNvSpPr/>
          <p:nvPr/>
        </p:nvSpPr>
        <p:spPr>
          <a:xfrm>
            <a:off x="8802088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5" name="object 4655"/>
          <p:cNvSpPr/>
          <p:nvPr/>
        </p:nvSpPr>
        <p:spPr>
          <a:xfrm>
            <a:off x="881498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6" name="object 4656"/>
          <p:cNvSpPr/>
          <p:nvPr/>
        </p:nvSpPr>
        <p:spPr>
          <a:xfrm>
            <a:off x="8826426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7" name="object 4657"/>
          <p:cNvSpPr/>
          <p:nvPr/>
        </p:nvSpPr>
        <p:spPr>
          <a:xfrm>
            <a:off x="8839275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8" name="object 4658"/>
          <p:cNvSpPr/>
          <p:nvPr/>
        </p:nvSpPr>
        <p:spPr>
          <a:xfrm>
            <a:off x="8850721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9" name="object 4659"/>
          <p:cNvSpPr/>
          <p:nvPr/>
        </p:nvSpPr>
        <p:spPr>
          <a:xfrm>
            <a:off x="8862151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0" name="object 4660"/>
          <p:cNvSpPr/>
          <p:nvPr/>
        </p:nvSpPr>
        <p:spPr>
          <a:xfrm>
            <a:off x="8875015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1" name="object 4661"/>
          <p:cNvSpPr/>
          <p:nvPr/>
        </p:nvSpPr>
        <p:spPr>
          <a:xfrm>
            <a:off x="8886445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2" name="object 4662"/>
          <p:cNvSpPr/>
          <p:nvPr/>
        </p:nvSpPr>
        <p:spPr>
          <a:xfrm>
            <a:off x="8899339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3" name="object 4663"/>
          <p:cNvSpPr/>
          <p:nvPr/>
        </p:nvSpPr>
        <p:spPr>
          <a:xfrm>
            <a:off x="8910784" y="41647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4" name="object 4664"/>
          <p:cNvSpPr/>
          <p:nvPr/>
        </p:nvSpPr>
        <p:spPr>
          <a:xfrm>
            <a:off x="8922214" y="416478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5" name="object 4665"/>
          <p:cNvSpPr/>
          <p:nvPr/>
        </p:nvSpPr>
        <p:spPr>
          <a:xfrm>
            <a:off x="8935079" y="416478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6" name="object 4666"/>
          <p:cNvSpPr/>
          <p:nvPr/>
        </p:nvSpPr>
        <p:spPr>
          <a:xfrm>
            <a:off x="6800224" y="417782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7" name="object 4667"/>
          <p:cNvSpPr/>
          <p:nvPr/>
        </p:nvSpPr>
        <p:spPr>
          <a:xfrm>
            <a:off x="6805946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8" name="object 4668"/>
          <p:cNvSpPr/>
          <p:nvPr/>
        </p:nvSpPr>
        <p:spPr>
          <a:xfrm>
            <a:off x="6818810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69" name="object 4669"/>
          <p:cNvSpPr/>
          <p:nvPr/>
        </p:nvSpPr>
        <p:spPr>
          <a:xfrm>
            <a:off x="6830241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0" name="object 4670"/>
          <p:cNvSpPr/>
          <p:nvPr/>
        </p:nvSpPr>
        <p:spPr>
          <a:xfrm>
            <a:off x="6843106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1" name="object 4671"/>
          <p:cNvSpPr/>
          <p:nvPr/>
        </p:nvSpPr>
        <p:spPr>
          <a:xfrm>
            <a:off x="6854536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2" name="object 4672"/>
          <p:cNvSpPr/>
          <p:nvPr/>
        </p:nvSpPr>
        <p:spPr>
          <a:xfrm>
            <a:off x="6865980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3" name="object 4673"/>
          <p:cNvSpPr/>
          <p:nvPr/>
        </p:nvSpPr>
        <p:spPr>
          <a:xfrm>
            <a:off x="6878873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4" name="object 4674"/>
          <p:cNvSpPr/>
          <p:nvPr/>
        </p:nvSpPr>
        <p:spPr>
          <a:xfrm>
            <a:off x="6890305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5" name="object 4675"/>
          <p:cNvSpPr/>
          <p:nvPr/>
        </p:nvSpPr>
        <p:spPr>
          <a:xfrm>
            <a:off x="6903169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6" name="object 4676"/>
          <p:cNvSpPr/>
          <p:nvPr/>
        </p:nvSpPr>
        <p:spPr>
          <a:xfrm>
            <a:off x="6914599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7" name="object 4677"/>
          <p:cNvSpPr/>
          <p:nvPr/>
        </p:nvSpPr>
        <p:spPr>
          <a:xfrm>
            <a:off x="6926043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8" name="object 4678"/>
          <p:cNvSpPr/>
          <p:nvPr/>
        </p:nvSpPr>
        <p:spPr>
          <a:xfrm>
            <a:off x="6938894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9" name="object 4679"/>
          <p:cNvSpPr/>
          <p:nvPr/>
        </p:nvSpPr>
        <p:spPr>
          <a:xfrm>
            <a:off x="6950368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0" name="object 4680"/>
          <p:cNvSpPr/>
          <p:nvPr/>
        </p:nvSpPr>
        <p:spPr>
          <a:xfrm>
            <a:off x="6963232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1" name="object 4681"/>
          <p:cNvSpPr/>
          <p:nvPr/>
        </p:nvSpPr>
        <p:spPr>
          <a:xfrm>
            <a:off x="6974662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2" name="object 4682"/>
          <p:cNvSpPr/>
          <p:nvPr/>
        </p:nvSpPr>
        <p:spPr>
          <a:xfrm>
            <a:off x="6986107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3" name="object 4683"/>
          <p:cNvSpPr/>
          <p:nvPr/>
        </p:nvSpPr>
        <p:spPr>
          <a:xfrm>
            <a:off x="6998972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4" name="object 4684"/>
          <p:cNvSpPr/>
          <p:nvPr/>
        </p:nvSpPr>
        <p:spPr>
          <a:xfrm>
            <a:off x="7010402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5" name="object 4685"/>
          <p:cNvSpPr/>
          <p:nvPr/>
        </p:nvSpPr>
        <p:spPr>
          <a:xfrm>
            <a:off x="7023295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6" name="object 4686"/>
          <p:cNvSpPr/>
          <p:nvPr/>
        </p:nvSpPr>
        <p:spPr>
          <a:xfrm>
            <a:off x="7034726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7" name="object 4687"/>
          <p:cNvSpPr/>
          <p:nvPr/>
        </p:nvSpPr>
        <p:spPr>
          <a:xfrm>
            <a:off x="7047590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8" name="object 4688"/>
          <p:cNvSpPr/>
          <p:nvPr/>
        </p:nvSpPr>
        <p:spPr>
          <a:xfrm>
            <a:off x="7059035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9" name="object 4689"/>
          <p:cNvSpPr/>
          <p:nvPr/>
        </p:nvSpPr>
        <p:spPr>
          <a:xfrm>
            <a:off x="7070465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0" name="object 4690"/>
          <p:cNvSpPr/>
          <p:nvPr/>
        </p:nvSpPr>
        <p:spPr>
          <a:xfrm>
            <a:off x="7083330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1" name="object 4691"/>
          <p:cNvSpPr/>
          <p:nvPr/>
        </p:nvSpPr>
        <p:spPr>
          <a:xfrm>
            <a:off x="7094789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2" name="object 4692"/>
          <p:cNvSpPr/>
          <p:nvPr/>
        </p:nvSpPr>
        <p:spPr>
          <a:xfrm>
            <a:off x="7107653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3" name="object 4693"/>
          <p:cNvSpPr/>
          <p:nvPr/>
        </p:nvSpPr>
        <p:spPr>
          <a:xfrm>
            <a:off x="7119098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4" name="object 4694"/>
          <p:cNvSpPr/>
          <p:nvPr/>
        </p:nvSpPr>
        <p:spPr>
          <a:xfrm>
            <a:off x="7130529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5" name="object 4695"/>
          <p:cNvSpPr/>
          <p:nvPr/>
        </p:nvSpPr>
        <p:spPr>
          <a:xfrm>
            <a:off x="7143393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6" name="object 4696"/>
          <p:cNvSpPr/>
          <p:nvPr/>
        </p:nvSpPr>
        <p:spPr>
          <a:xfrm>
            <a:off x="7154823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7" name="object 4697"/>
          <p:cNvSpPr/>
          <p:nvPr/>
        </p:nvSpPr>
        <p:spPr>
          <a:xfrm>
            <a:off x="7167716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8" name="object 4698"/>
          <p:cNvSpPr/>
          <p:nvPr/>
        </p:nvSpPr>
        <p:spPr>
          <a:xfrm>
            <a:off x="717916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9" name="object 4699"/>
          <p:cNvSpPr/>
          <p:nvPr/>
        </p:nvSpPr>
        <p:spPr>
          <a:xfrm>
            <a:off x="7190592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0" name="object 4700"/>
          <p:cNvSpPr/>
          <p:nvPr/>
        </p:nvSpPr>
        <p:spPr>
          <a:xfrm>
            <a:off x="7203456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1" name="object 4701"/>
          <p:cNvSpPr/>
          <p:nvPr/>
        </p:nvSpPr>
        <p:spPr>
          <a:xfrm>
            <a:off x="7214886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2" name="object 4702"/>
          <p:cNvSpPr/>
          <p:nvPr/>
        </p:nvSpPr>
        <p:spPr>
          <a:xfrm>
            <a:off x="722775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3" name="object 4703"/>
          <p:cNvSpPr/>
          <p:nvPr/>
        </p:nvSpPr>
        <p:spPr>
          <a:xfrm>
            <a:off x="7239182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4" name="object 4704"/>
          <p:cNvSpPr/>
          <p:nvPr/>
        </p:nvSpPr>
        <p:spPr>
          <a:xfrm>
            <a:off x="7250655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5" name="object 4705"/>
          <p:cNvSpPr/>
          <p:nvPr/>
        </p:nvSpPr>
        <p:spPr>
          <a:xfrm>
            <a:off x="7263520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6" name="object 4706"/>
          <p:cNvSpPr/>
          <p:nvPr/>
        </p:nvSpPr>
        <p:spPr>
          <a:xfrm>
            <a:off x="7274950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7" name="object 4707"/>
          <p:cNvSpPr/>
          <p:nvPr/>
        </p:nvSpPr>
        <p:spPr>
          <a:xfrm>
            <a:off x="7287814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8" name="object 4708"/>
          <p:cNvSpPr/>
          <p:nvPr/>
        </p:nvSpPr>
        <p:spPr>
          <a:xfrm>
            <a:off x="7299245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9" name="object 4709"/>
          <p:cNvSpPr/>
          <p:nvPr/>
        </p:nvSpPr>
        <p:spPr>
          <a:xfrm>
            <a:off x="7312109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0" name="object 4710"/>
          <p:cNvSpPr/>
          <p:nvPr/>
        </p:nvSpPr>
        <p:spPr>
          <a:xfrm>
            <a:off x="7323583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1" name="object 4711"/>
          <p:cNvSpPr/>
          <p:nvPr/>
        </p:nvSpPr>
        <p:spPr>
          <a:xfrm>
            <a:off x="7335013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2" name="object 4712"/>
          <p:cNvSpPr/>
          <p:nvPr/>
        </p:nvSpPr>
        <p:spPr>
          <a:xfrm>
            <a:off x="7347877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3" name="object 4713"/>
          <p:cNvSpPr/>
          <p:nvPr/>
        </p:nvSpPr>
        <p:spPr>
          <a:xfrm>
            <a:off x="7359308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4" name="object 4714"/>
          <p:cNvSpPr/>
          <p:nvPr/>
        </p:nvSpPr>
        <p:spPr>
          <a:xfrm>
            <a:off x="7372173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5" name="object 4715"/>
          <p:cNvSpPr/>
          <p:nvPr/>
        </p:nvSpPr>
        <p:spPr>
          <a:xfrm>
            <a:off x="7383603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6" name="object 4716"/>
          <p:cNvSpPr/>
          <p:nvPr/>
        </p:nvSpPr>
        <p:spPr>
          <a:xfrm>
            <a:off x="7395076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7" name="object 4717"/>
          <p:cNvSpPr/>
          <p:nvPr/>
        </p:nvSpPr>
        <p:spPr>
          <a:xfrm>
            <a:off x="740794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8" name="object 4718"/>
          <p:cNvSpPr/>
          <p:nvPr/>
        </p:nvSpPr>
        <p:spPr>
          <a:xfrm>
            <a:off x="7419371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9" name="object 4719"/>
          <p:cNvSpPr/>
          <p:nvPr/>
        </p:nvSpPr>
        <p:spPr>
          <a:xfrm>
            <a:off x="7432236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0" name="object 4720"/>
          <p:cNvSpPr/>
          <p:nvPr/>
        </p:nvSpPr>
        <p:spPr>
          <a:xfrm>
            <a:off x="7443666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1" name="object 4721"/>
          <p:cNvSpPr/>
          <p:nvPr/>
        </p:nvSpPr>
        <p:spPr>
          <a:xfrm>
            <a:off x="7455111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2" name="object 4722"/>
          <p:cNvSpPr/>
          <p:nvPr/>
        </p:nvSpPr>
        <p:spPr>
          <a:xfrm>
            <a:off x="7468004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3" name="object 4723"/>
          <p:cNvSpPr/>
          <p:nvPr/>
        </p:nvSpPr>
        <p:spPr>
          <a:xfrm>
            <a:off x="7479434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4" name="object 4724"/>
          <p:cNvSpPr/>
          <p:nvPr/>
        </p:nvSpPr>
        <p:spPr>
          <a:xfrm>
            <a:off x="7492299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5" name="object 4725"/>
          <p:cNvSpPr/>
          <p:nvPr/>
        </p:nvSpPr>
        <p:spPr>
          <a:xfrm>
            <a:off x="7503729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6" name="object 4726"/>
          <p:cNvSpPr/>
          <p:nvPr/>
        </p:nvSpPr>
        <p:spPr>
          <a:xfrm>
            <a:off x="7515174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7" name="object 4727"/>
          <p:cNvSpPr/>
          <p:nvPr/>
        </p:nvSpPr>
        <p:spPr>
          <a:xfrm>
            <a:off x="7528038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8" name="object 4728"/>
          <p:cNvSpPr/>
          <p:nvPr/>
        </p:nvSpPr>
        <p:spPr>
          <a:xfrm>
            <a:off x="7539469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9" name="object 4729"/>
          <p:cNvSpPr/>
          <p:nvPr/>
        </p:nvSpPr>
        <p:spPr>
          <a:xfrm>
            <a:off x="7552363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0" name="object 4730"/>
          <p:cNvSpPr/>
          <p:nvPr/>
        </p:nvSpPr>
        <p:spPr>
          <a:xfrm>
            <a:off x="7563793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1" name="object 4731"/>
          <p:cNvSpPr/>
          <p:nvPr/>
        </p:nvSpPr>
        <p:spPr>
          <a:xfrm>
            <a:off x="7576657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2" name="object 4732"/>
          <p:cNvSpPr/>
          <p:nvPr/>
        </p:nvSpPr>
        <p:spPr>
          <a:xfrm>
            <a:off x="7588102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3" name="object 4733"/>
          <p:cNvSpPr/>
          <p:nvPr/>
        </p:nvSpPr>
        <p:spPr>
          <a:xfrm>
            <a:off x="7599533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4" name="object 4734"/>
          <p:cNvSpPr/>
          <p:nvPr/>
        </p:nvSpPr>
        <p:spPr>
          <a:xfrm>
            <a:off x="7612397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5" name="object 4735"/>
          <p:cNvSpPr/>
          <p:nvPr/>
        </p:nvSpPr>
        <p:spPr>
          <a:xfrm>
            <a:off x="7623856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6" name="object 4736"/>
          <p:cNvSpPr/>
          <p:nvPr/>
        </p:nvSpPr>
        <p:spPr>
          <a:xfrm>
            <a:off x="7636720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7" name="object 4737"/>
          <p:cNvSpPr/>
          <p:nvPr/>
        </p:nvSpPr>
        <p:spPr>
          <a:xfrm>
            <a:off x="7648165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8" name="object 4738"/>
          <p:cNvSpPr/>
          <p:nvPr/>
        </p:nvSpPr>
        <p:spPr>
          <a:xfrm>
            <a:off x="7659596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9" name="object 4739"/>
          <p:cNvSpPr/>
          <p:nvPr/>
        </p:nvSpPr>
        <p:spPr>
          <a:xfrm>
            <a:off x="7672460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0" name="object 4740"/>
          <p:cNvSpPr/>
          <p:nvPr/>
        </p:nvSpPr>
        <p:spPr>
          <a:xfrm>
            <a:off x="7683890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1" name="object 4741"/>
          <p:cNvSpPr/>
          <p:nvPr/>
        </p:nvSpPr>
        <p:spPr>
          <a:xfrm>
            <a:off x="7696784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2" name="object 4742"/>
          <p:cNvSpPr/>
          <p:nvPr/>
        </p:nvSpPr>
        <p:spPr>
          <a:xfrm>
            <a:off x="7708228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3" name="object 4743"/>
          <p:cNvSpPr/>
          <p:nvPr/>
        </p:nvSpPr>
        <p:spPr>
          <a:xfrm>
            <a:off x="7719659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4" name="object 4744"/>
          <p:cNvSpPr/>
          <p:nvPr/>
        </p:nvSpPr>
        <p:spPr>
          <a:xfrm>
            <a:off x="7732523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5" name="object 4745"/>
          <p:cNvSpPr/>
          <p:nvPr/>
        </p:nvSpPr>
        <p:spPr>
          <a:xfrm>
            <a:off x="7743954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6" name="object 4746"/>
          <p:cNvSpPr/>
          <p:nvPr/>
        </p:nvSpPr>
        <p:spPr>
          <a:xfrm>
            <a:off x="7756818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7" name="object 4747"/>
          <p:cNvSpPr/>
          <p:nvPr/>
        </p:nvSpPr>
        <p:spPr>
          <a:xfrm>
            <a:off x="7768291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8" name="object 4748"/>
          <p:cNvSpPr/>
          <p:nvPr/>
        </p:nvSpPr>
        <p:spPr>
          <a:xfrm>
            <a:off x="7781142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9" name="object 4749"/>
          <p:cNvSpPr/>
          <p:nvPr/>
        </p:nvSpPr>
        <p:spPr>
          <a:xfrm>
            <a:off x="7792587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0" name="object 4750"/>
          <p:cNvSpPr/>
          <p:nvPr/>
        </p:nvSpPr>
        <p:spPr>
          <a:xfrm>
            <a:off x="7804017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1" name="object 4751"/>
          <p:cNvSpPr/>
          <p:nvPr/>
        </p:nvSpPr>
        <p:spPr>
          <a:xfrm>
            <a:off x="781688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2" name="object 4752"/>
          <p:cNvSpPr/>
          <p:nvPr/>
        </p:nvSpPr>
        <p:spPr>
          <a:xfrm>
            <a:off x="7828312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3" name="object 4753"/>
          <p:cNvSpPr/>
          <p:nvPr/>
        </p:nvSpPr>
        <p:spPr>
          <a:xfrm>
            <a:off x="7841219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4" name="object 4754"/>
          <p:cNvSpPr/>
          <p:nvPr/>
        </p:nvSpPr>
        <p:spPr>
          <a:xfrm>
            <a:off x="7852650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5" name="object 4755"/>
          <p:cNvSpPr/>
          <p:nvPr/>
        </p:nvSpPr>
        <p:spPr>
          <a:xfrm>
            <a:off x="7864080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6" name="object 4756"/>
          <p:cNvSpPr/>
          <p:nvPr/>
        </p:nvSpPr>
        <p:spPr>
          <a:xfrm>
            <a:off x="7876944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7" name="object 4757"/>
          <p:cNvSpPr/>
          <p:nvPr/>
        </p:nvSpPr>
        <p:spPr>
          <a:xfrm>
            <a:off x="7888375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8" name="object 4758"/>
          <p:cNvSpPr/>
          <p:nvPr/>
        </p:nvSpPr>
        <p:spPr>
          <a:xfrm>
            <a:off x="7901240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9" name="object 4759"/>
          <p:cNvSpPr/>
          <p:nvPr/>
        </p:nvSpPr>
        <p:spPr>
          <a:xfrm>
            <a:off x="7912670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0" name="object 4760"/>
          <p:cNvSpPr/>
          <p:nvPr/>
        </p:nvSpPr>
        <p:spPr>
          <a:xfrm>
            <a:off x="7924143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1" name="object 4761"/>
          <p:cNvSpPr/>
          <p:nvPr/>
        </p:nvSpPr>
        <p:spPr>
          <a:xfrm>
            <a:off x="7937008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2" name="object 4762"/>
          <p:cNvSpPr/>
          <p:nvPr/>
        </p:nvSpPr>
        <p:spPr>
          <a:xfrm>
            <a:off x="7948438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3" name="object 4763"/>
          <p:cNvSpPr/>
          <p:nvPr/>
        </p:nvSpPr>
        <p:spPr>
          <a:xfrm>
            <a:off x="7961303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4" name="object 4764"/>
          <p:cNvSpPr/>
          <p:nvPr/>
        </p:nvSpPr>
        <p:spPr>
          <a:xfrm>
            <a:off x="7972733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5" name="object 4765"/>
          <p:cNvSpPr/>
          <p:nvPr/>
        </p:nvSpPr>
        <p:spPr>
          <a:xfrm>
            <a:off x="7984178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6" name="object 4766"/>
          <p:cNvSpPr/>
          <p:nvPr/>
        </p:nvSpPr>
        <p:spPr>
          <a:xfrm>
            <a:off x="799707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7" name="object 4767"/>
          <p:cNvSpPr/>
          <p:nvPr/>
        </p:nvSpPr>
        <p:spPr>
          <a:xfrm>
            <a:off x="8008501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8" name="object 4768"/>
          <p:cNvSpPr/>
          <p:nvPr/>
        </p:nvSpPr>
        <p:spPr>
          <a:xfrm>
            <a:off x="8021366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9" name="object 4769"/>
          <p:cNvSpPr/>
          <p:nvPr/>
        </p:nvSpPr>
        <p:spPr>
          <a:xfrm>
            <a:off x="8032796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0" name="object 4770"/>
          <p:cNvSpPr/>
          <p:nvPr/>
        </p:nvSpPr>
        <p:spPr>
          <a:xfrm>
            <a:off x="804566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1" name="object 4771"/>
          <p:cNvSpPr/>
          <p:nvPr/>
        </p:nvSpPr>
        <p:spPr>
          <a:xfrm>
            <a:off x="8057091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2" name="object 4772"/>
          <p:cNvSpPr/>
          <p:nvPr/>
        </p:nvSpPr>
        <p:spPr>
          <a:xfrm>
            <a:off x="8068564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3" name="object 4773"/>
          <p:cNvSpPr/>
          <p:nvPr/>
        </p:nvSpPr>
        <p:spPr>
          <a:xfrm>
            <a:off x="8081429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4" name="object 4774"/>
          <p:cNvSpPr/>
          <p:nvPr/>
        </p:nvSpPr>
        <p:spPr>
          <a:xfrm>
            <a:off x="8092860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5" name="object 4775"/>
          <p:cNvSpPr/>
          <p:nvPr/>
        </p:nvSpPr>
        <p:spPr>
          <a:xfrm>
            <a:off x="8105724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6" name="object 4776"/>
          <p:cNvSpPr/>
          <p:nvPr/>
        </p:nvSpPr>
        <p:spPr>
          <a:xfrm>
            <a:off x="8117169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7" name="object 4777"/>
          <p:cNvSpPr/>
          <p:nvPr/>
        </p:nvSpPr>
        <p:spPr>
          <a:xfrm>
            <a:off x="8128599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8" name="object 4778"/>
          <p:cNvSpPr/>
          <p:nvPr/>
        </p:nvSpPr>
        <p:spPr>
          <a:xfrm>
            <a:off x="8141492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9" name="object 4779"/>
          <p:cNvSpPr/>
          <p:nvPr/>
        </p:nvSpPr>
        <p:spPr>
          <a:xfrm>
            <a:off x="8152923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0" name="object 4780"/>
          <p:cNvSpPr/>
          <p:nvPr/>
        </p:nvSpPr>
        <p:spPr>
          <a:xfrm>
            <a:off x="8165787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1" name="object 4781"/>
          <p:cNvSpPr/>
          <p:nvPr/>
        </p:nvSpPr>
        <p:spPr>
          <a:xfrm>
            <a:off x="8177232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2" name="object 4782"/>
          <p:cNvSpPr/>
          <p:nvPr/>
        </p:nvSpPr>
        <p:spPr>
          <a:xfrm>
            <a:off x="8188662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3" name="object 4783"/>
          <p:cNvSpPr/>
          <p:nvPr/>
        </p:nvSpPr>
        <p:spPr>
          <a:xfrm>
            <a:off x="8201527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4" name="object 4784"/>
          <p:cNvSpPr/>
          <p:nvPr/>
        </p:nvSpPr>
        <p:spPr>
          <a:xfrm>
            <a:off x="8212957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5" name="object 4785"/>
          <p:cNvSpPr/>
          <p:nvPr/>
        </p:nvSpPr>
        <p:spPr>
          <a:xfrm>
            <a:off x="822585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6" name="object 4786"/>
          <p:cNvSpPr/>
          <p:nvPr/>
        </p:nvSpPr>
        <p:spPr>
          <a:xfrm>
            <a:off x="8237295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7" name="object 4787"/>
          <p:cNvSpPr/>
          <p:nvPr/>
        </p:nvSpPr>
        <p:spPr>
          <a:xfrm>
            <a:off x="8248725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8" name="object 4788"/>
          <p:cNvSpPr/>
          <p:nvPr/>
        </p:nvSpPr>
        <p:spPr>
          <a:xfrm>
            <a:off x="826159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9" name="object 4789"/>
          <p:cNvSpPr/>
          <p:nvPr/>
        </p:nvSpPr>
        <p:spPr>
          <a:xfrm>
            <a:off x="8273021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0" name="object 4790"/>
          <p:cNvSpPr/>
          <p:nvPr/>
        </p:nvSpPr>
        <p:spPr>
          <a:xfrm>
            <a:off x="8285885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1" name="object 4791"/>
          <p:cNvSpPr/>
          <p:nvPr/>
        </p:nvSpPr>
        <p:spPr>
          <a:xfrm>
            <a:off x="8297359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2" name="object 4792"/>
          <p:cNvSpPr/>
          <p:nvPr/>
        </p:nvSpPr>
        <p:spPr>
          <a:xfrm>
            <a:off x="8310209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3" name="object 4793"/>
          <p:cNvSpPr/>
          <p:nvPr/>
        </p:nvSpPr>
        <p:spPr>
          <a:xfrm>
            <a:off x="8321654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4" name="object 4794"/>
          <p:cNvSpPr/>
          <p:nvPr/>
        </p:nvSpPr>
        <p:spPr>
          <a:xfrm>
            <a:off x="8333084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5" name="object 4795"/>
          <p:cNvSpPr/>
          <p:nvPr/>
        </p:nvSpPr>
        <p:spPr>
          <a:xfrm>
            <a:off x="8345948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6" name="object 4796"/>
          <p:cNvSpPr/>
          <p:nvPr/>
        </p:nvSpPr>
        <p:spPr>
          <a:xfrm>
            <a:off x="8357379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7" name="object 4797"/>
          <p:cNvSpPr/>
          <p:nvPr/>
        </p:nvSpPr>
        <p:spPr>
          <a:xfrm>
            <a:off x="8370286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8" name="object 4798"/>
          <p:cNvSpPr/>
          <p:nvPr/>
        </p:nvSpPr>
        <p:spPr>
          <a:xfrm>
            <a:off x="8381717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9" name="object 4799"/>
          <p:cNvSpPr/>
          <p:nvPr/>
        </p:nvSpPr>
        <p:spPr>
          <a:xfrm>
            <a:off x="8393147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0" name="object 4800"/>
          <p:cNvSpPr/>
          <p:nvPr/>
        </p:nvSpPr>
        <p:spPr>
          <a:xfrm>
            <a:off x="8406012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1" name="object 4801"/>
          <p:cNvSpPr/>
          <p:nvPr/>
        </p:nvSpPr>
        <p:spPr>
          <a:xfrm>
            <a:off x="8417442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2" name="object 4802"/>
          <p:cNvSpPr/>
          <p:nvPr/>
        </p:nvSpPr>
        <p:spPr>
          <a:xfrm>
            <a:off x="8430307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3" name="object 4803"/>
          <p:cNvSpPr/>
          <p:nvPr/>
        </p:nvSpPr>
        <p:spPr>
          <a:xfrm>
            <a:off x="8441780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4" name="object 4804"/>
          <p:cNvSpPr/>
          <p:nvPr/>
        </p:nvSpPr>
        <p:spPr>
          <a:xfrm>
            <a:off x="8453211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5" name="object 4805"/>
          <p:cNvSpPr/>
          <p:nvPr/>
        </p:nvSpPr>
        <p:spPr>
          <a:xfrm>
            <a:off x="8466075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6" name="object 4806"/>
          <p:cNvSpPr/>
          <p:nvPr/>
        </p:nvSpPr>
        <p:spPr>
          <a:xfrm>
            <a:off x="8477505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7" name="object 4807"/>
          <p:cNvSpPr/>
          <p:nvPr/>
        </p:nvSpPr>
        <p:spPr>
          <a:xfrm>
            <a:off x="8490370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8" name="object 4808"/>
          <p:cNvSpPr/>
          <p:nvPr/>
        </p:nvSpPr>
        <p:spPr>
          <a:xfrm>
            <a:off x="8501800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9" name="object 4809"/>
          <p:cNvSpPr/>
          <p:nvPr/>
        </p:nvSpPr>
        <p:spPr>
          <a:xfrm>
            <a:off x="8514708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0" name="object 4810"/>
          <p:cNvSpPr/>
          <p:nvPr/>
        </p:nvSpPr>
        <p:spPr>
          <a:xfrm>
            <a:off x="8526138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1" name="object 4811"/>
          <p:cNvSpPr/>
          <p:nvPr/>
        </p:nvSpPr>
        <p:spPr>
          <a:xfrm>
            <a:off x="8537568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2" name="object 4812"/>
          <p:cNvSpPr/>
          <p:nvPr/>
        </p:nvSpPr>
        <p:spPr>
          <a:xfrm>
            <a:off x="8550433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3" name="object 4813"/>
          <p:cNvSpPr/>
          <p:nvPr/>
        </p:nvSpPr>
        <p:spPr>
          <a:xfrm>
            <a:off x="8561864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4" name="object 4814"/>
          <p:cNvSpPr/>
          <p:nvPr/>
        </p:nvSpPr>
        <p:spPr>
          <a:xfrm>
            <a:off x="8574728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5" name="object 4815"/>
          <p:cNvSpPr/>
          <p:nvPr/>
        </p:nvSpPr>
        <p:spPr>
          <a:xfrm>
            <a:off x="8586158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6" name="object 4816"/>
          <p:cNvSpPr/>
          <p:nvPr/>
        </p:nvSpPr>
        <p:spPr>
          <a:xfrm>
            <a:off x="8597632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7" name="object 4817"/>
          <p:cNvSpPr/>
          <p:nvPr/>
        </p:nvSpPr>
        <p:spPr>
          <a:xfrm>
            <a:off x="8610496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8" name="object 4818"/>
          <p:cNvSpPr/>
          <p:nvPr/>
        </p:nvSpPr>
        <p:spPr>
          <a:xfrm>
            <a:off x="8621927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9" name="object 4819"/>
          <p:cNvSpPr/>
          <p:nvPr/>
        </p:nvSpPr>
        <p:spPr>
          <a:xfrm>
            <a:off x="863479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0" name="object 4820"/>
          <p:cNvSpPr/>
          <p:nvPr/>
        </p:nvSpPr>
        <p:spPr>
          <a:xfrm>
            <a:off x="864622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1" name="object 4821"/>
          <p:cNvSpPr/>
          <p:nvPr/>
        </p:nvSpPr>
        <p:spPr>
          <a:xfrm>
            <a:off x="8657666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2" name="object 4822"/>
          <p:cNvSpPr/>
          <p:nvPr/>
        </p:nvSpPr>
        <p:spPr>
          <a:xfrm>
            <a:off x="8670559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3" name="object 4823"/>
          <p:cNvSpPr/>
          <p:nvPr/>
        </p:nvSpPr>
        <p:spPr>
          <a:xfrm>
            <a:off x="8681990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4" name="object 4824"/>
          <p:cNvSpPr/>
          <p:nvPr/>
        </p:nvSpPr>
        <p:spPr>
          <a:xfrm>
            <a:off x="8694854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5" name="object 4825"/>
          <p:cNvSpPr/>
          <p:nvPr/>
        </p:nvSpPr>
        <p:spPr>
          <a:xfrm>
            <a:off x="8706299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6" name="object 4826"/>
          <p:cNvSpPr/>
          <p:nvPr/>
        </p:nvSpPr>
        <p:spPr>
          <a:xfrm>
            <a:off x="8717729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7" name="object 4827"/>
          <p:cNvSpPr/>
          <p:nvPr/>
        </p:nvSpPr>
        <p:spPr>
          <a:xfrm>
            <a:off x="8730594" y="4177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8" name="object 4828"/>
          <p:cNvSpPr/>
          <p:nvPr/>
        </p:nvSpPr>
        <p:spPr>
          <a:xfrm>
            <a:off x="8742053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9" name="object 4829"/>
          <p:cNvSpPr/>
          <p:nvPr/>
        </p:nvSpPr>
        <p:spPr>
          <a:xfrm>
            <a:off x="8754918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0" name="object 4830"/>
          <p:cNvSpPr/>
          <p:nvPr/>
        </p:nvSpPr>
        <p:spPr>
          <a:xfrm>
            <a:off x="8766362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1" name="object 4831"/>
          <p:cNvSpPr/>
          <p:nvPr/>
        </p:nvSpPr>
        <p:spPr>
          <a:xfrm>
            <a:off x="8779212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2" name="object 4832"/>
          <p:cNvSpPr/>
          <p:nvPr/>
        </p:nvSpPr>
        <p:spPr>
          <a:xfrm>
            <a:off x="8790658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3" name="object 4833"/>
          <p:cNvSpPr/>
          <p:nvPr/>
        </p:nvSpPr>
        <p:spPr>
          <a:xfrm>
            <a:off x="8802088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4" name="object 4834"/>
          <p:cNvSpPr/>
          <p:nvPr/>
        </p:nvSpPr>
        <p:spPr>
          <a:xfrm>
            <a:off x="881498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5" name="object 4835"/>
          <p:cNvSpPr/>
          <p:nvPr/>
        </p:nvSpPr>
        <p:spPr>
          <a:xfrm>
            <a:off x="8826426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6" name="object 4836"/>
          <p:cNvSpPr/>
          <p:nvPr/>
        </p:nvSpPr>
        <p:spPr>
          <a:xfrm>
            <a:off x="8839275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7" name="object 4837"/>
          <p:cNvSpPr/>
          <p:nvPr/>
        </p:nvSpPr>
        <p:spPr>
          <a:xfrm>
            <a:off x="8850721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8" name="object 4838"/>
          <p:cNvSpPr/>
          <p:nvPr/>
        </p:nvSpPr>
        <p:spPr>
          <a:xfrm>
            <a:off x="8862151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9" name="object 4839"/>
          <p:cNvSpPr/>
          <p:nvPr/>
        </p:nvSpPr>
        <p:spPr>
          <a:xfrm>
            <a:off x="8875015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0" name="object 4840"/>
          <p:cNvSpPr/>
          <p:nvPr/>
        </p:nvSpPr>
        <p:spPr>
          <a:xfrm>
            <a:off x="8886445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1" name="object 4841"/>
          <p:cNvSpPr/>
          <p:nvPr/>
        </p:nvSpPr>
        <p:spPr>
          <a:xfrm>
            <a:off x="8899339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2" name="object 4842"/>
          <p:cNvSpPr/>
          <p:nvPr/>
        </p:nvSpPr>
        <p:spPr>
          <a:xfrm>
            <a:off x="8910784" y="4177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3" name="object 4843"/>
          <p:cNvSpPr/>
          <p:nvPr/>
        </p:nvSpPr>
        <p:spPr>
          <a:xfrm>
            <a:off x="8922214" y="4177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4" name="object 4844"/>
          <p:cNvSpPr/>
          <p:nvPr/>
        </p:nvSpPr>
        <p:spPr>
          <a:xfrm>
            <a:off x="8935079" y="417782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5" name="object 4845"/>
          <p:cNvSpPr/>
          <p:nvPr/>
        </p:nvSpPr>
        <p:spPr>
          <a:xfrm>
            <a:off x="6800224" y="419086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6" name="object 4846"/>
          <p:cNvSpPr/>
          <p:nvPr/>
        </p:nvSpPr>
        <p:spPr>
          <a:xfrm>
            <a:off x="6805946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7" name="object 4847"/>
          <p:cNvSpPr/>
          <p:nvPr/>
        </p:nvSpPr>
        <p:spPr>
          <a:xfrm>
            <a:off x="6818810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8" name="object 4848"/>
          <p:cNvSpPr/>
          <p:nvPr/>
        </p:nvSpPr>
        <p:spPr>
          <a:xfrm>
            <a:off x="6830241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9" name="object 4849"/>
          <p:cNvSpPr/>
          <p:nvPr/>
        </p:nvSpPr>
        <p:spPr>
          <a:xfrm>
            <a:off x="6843106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0" name="object 4850"/>
          <p:cNvSpPr/>
          <p:nvPr/>
        </p:nvSpPr>
        <p:spPr>
          <a:xfrm>
            <a:off x="6854536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1" name="object 4851"/>
          <p:cNvSpPr/>
          <p:nvPr/>
        </p:nvSpPr>
        <p:spPr>
          <a:xfrm>
            <a:off x="6865980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2" name="object 4852"/>
          <p:cNvSpPr/>
          <p:nvPr/>
        </p:nvSpPr>
        <p:spPr>
          <a:xfrm>
            <a:off x="6878873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3" name="object 4853"/>
          <p:cNvSpPr/>
          <p:nvPr/>
        </p:nvSpPr>
        <p:spPr>
          <a:xfrm>
            <a:off x="6890305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4" name="object 4854"/>
          <p:cNvSpPr/>
          <p:nvPr/>
        </p:nvSpPr>
        <p:spPr>
          <a:xfrm>
            <a:off x="6903169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5" name="object 4855"/>
          <p:cNvSpPr/>
          <p:nvPr/>
        </p:nvSpPr>
        <p:spPr>
          <a:xfrm>
            <a:off x="6914599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6" name="object 4856"/>
          <p:cNvSpPr/>
          <p:nvPr/>
        </p:nvSpPr>
        <p:spPr>
          <a:xfrm>
            <a:off x="6926043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7" name="object 4857"/>
          <p:cNvSpPr/>
          <p:nvPr/>
        </p:nvSpPr>
        <p:spPr>
          <a:xfrm>
            <a:off x="6938894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8" name="object 4858"/>
          <p:cNvSpPr/>
          <p:nvPr/>
        </p:nvSpPr>
        <p:spPr>
          <a:xfrm>
            <a:off x="6950368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9" name="object 4859"/>
          <p:cNvSpPr/>
          <p:nvPr/>
        </p:nvSpPr>
        <p:spPr>
          <a:xfrm>
            <a:off x="6963232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0" name="object 4860"/>
          <p:cNvSpPr/>
          <p:nvPr/>
        </p:nvSpPr>
        <p:spPr>
          <a:xfrm>
            <a:off x="6974662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1" name="object 4861"/>
          <p:cNvSpPr/>
          <p:nvPr/>
        </p:nvSpPr>
        <p:spPr>
          <a:xfrm>
            <a:off x="6986107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2" name="object 4862"/>
          <p:cNvSpPr/>
          <p:nvPr/>
        </p:nvSpPr>
        <p:spPr>
          <a:xfrm>
            <a:off x="6998972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3" name="object 4863"/>
          <p:cNvSpPr/>
          <p:nvPr/>
        </p:nvSpPr>
        <p:spPr>
          <a:xfrm>
            <a:off x="7010402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4" name="object 4864"/>
          <p:cNvSpPr/>
          <p:nvPr/>
        </p:nvSpPr>
        <p:spPr>
          <a:xfrm>
            <a:off x="7023295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5" name="object 4865"/>
          <p:cNvSpPr/>
          <p:nvPr/>
        </p:nvSpPr>
        <p:spPr>
          <a:xfrm>
            <a:off x="7034726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6" name="object 4866"/>
          <p:cNvSpPr/>
          <p:nvPr/>
        </p:nvSpPr>
        <p:spPr>
          <a:xfrm>
            <a:off x="7047590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7" name="object 4867"/>
          <p:cNvSpPr/>
          <p:nvPr/>
        </p:nvSpPr>
        <p:spPr>
          <a:xfrm>
            <a:off x="7059035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8" name="object 4868"/>
          <p:cNvSpPr/>
          <p:nvPr/>
        </p:nvSpPr>
        <p:spPr>
          <a:xfrm>
            <a:off x="7070465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9" name="object 4869"/>
          <p:cNvSpPr/>
          <p:nvPr/>
        </p:nvSpPr>
        <p:spPr>
          <a:xfrm>
            <a:off x="7083330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0" name="object 4870"/>
          <p:cNvSpPr/>
          <p:nvPr/>
        </p:nvSpPr>
        <p:spPr>
          <a:xfrm>
            <a:off x="7094789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1" name="object 4871"/>
          <p:cNvSpPr/>
          <p:nvPr/>
        </p:nvSpPr>
        <p:spPr>
          <a:xfrm>
            <a:off x="7107653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2" name="object 4872"/>
          <p:cNvSpPr/>
          <p:nvPr/>
        </p:nvSpPr>
        <p:spPr>
          <a:xfrm>
            <a:off x="7119098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3" name="object 4873"/>
          <p:cNvSpPr/>
          <p:nvPr/>
        </p:nvSpPr>
        <p:spPr>
          <a:xfrm>
            <a:off x="7130529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4" name="object 4874"/>
          <p:cNvSpPr/>
          <p:nvPr/>
        </p:nvSpPr>
        <p:spPr>
          <a:xfrm>
            <a:off x="7143393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5" name="object 4875"/>
          <p:cNvSpPr/>
          <p:nvPr/>
        </p:nvSpPr>
        <p:spPr>
          <a:xfrm>
            <a:off x="7154823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6" name="object 4876"/>
          <p:cNvSpPr/>
          <p:nvPr/>
        </p:nvSpPr>
        <p:spPr>
          <a:xfrm>
            <a:off x="7167716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7" name="object 4877"/>
          <p:cNvSpPr/>
          <p:nvPr/>
        </p:nvSpPr>
        <p:spPr>
          <a:xfrm>
            <a:off x="717916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8" name="object 4878"/>
          <p:cNvSpPr/>
          <p:nvPr/>
        </p:nvSpPr>
        <p:spPr>
          <a:xfrm>
            <a:off x="7190592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9" name="object 4879"/>
          <p:cNvSpPr/>
          <p:nvPr/>
        </p:nvSpPr>
        <p:spPr>
          <a:xfrm>
            <a:off x="7203456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0" name="object 4880"/>
          <p:cNvSpPr/>
          <p:nvPr/>
        </p:nvSpPr>
        <p:spPr>
          <a:xfrm>
            <a:off x="7214886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1" name="object 4881"/>
          <p:cNvSpPr/>
          <p:nvPr/>
        </p:nvSpPr>
        <p:spPr>
          <a:xfrm>
            <a:off x="722775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2" name="object 4882"/>
          <p:cNvSpPr/>
          <p:nvPr/>
        </p:nvSpPr>
        <p:spPr>
          <a:xfrm>
            <a:off x="7239182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3" name="object 4883"/>
          <p:cNvSpPr/>
          <p:nvPr/>
        </p:nvSpPr>
        <p:spPr>
          <a:xfrm>
            <a:off x="7250655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4" name="object 4884"/>
          <p:cNvSpPr/>
          <p:nvPr/>
        </p:nvSpPr>
        <p:spPr>
          <a:xfrm>
            <a:off x="7263520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5" name="object 4885"/>
          <p:cNvSpPr/>
          <p:nvPr/>
        </p:nvSpPr>
        <p:spPr>
          <a:xfrm>
            <a:off x="7274950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6" name="object 4886"/>
          <p:cNvSpPr/>
          <p:nvPr/>
        </p:nvSpPr>
        <p:spPr>
          <a:xfrm>
            <a:off x="7287814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7" name="object 4887"/>
          <p:cNvSpPr/>
          <p:nvPr/>
        </p:nvSpPr>
        <p:spPr>
          <a:xfrm>
            <a:off x="7299245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8" name="object 4888"/>
          <p:cNvSpPr/>
          <p:nvPr/>
        </p:nvSpPr>
        <p:spPr>
          <a:xfrm>
            <a:off x="7312109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9" name="object 4889"/>
          <p:cNvSpPr/>
          <p:nvPr/>
        </p:nvSpPr>
        <p:spPr>
          <a:xfrm>
            <a:off x="7323583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0" name="object 4890"/>
          <p:cNvSpPr/>
          <p:nvPr/>
        </p:nvSpPr>
        <p:spPr>
          <a:xfrm>
            <a:off x="7335013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1" name="object 4891"/>
          <p:cNvSpPr/>
          <p:nvPr/>
        </p:nvSpPr>
        <p:spPr>
          <a:xfrm>
            <a:off x="7347877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2" name="object 4892"/>
          <p:cNvSpPr/>
          <p:nvPr/>
        </p:nvSpPr>
        <p:spPr>
          <a:xfrm>
            <a:off x="7359308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3" name="object 4893"/>
          <p:cNvSpPr/>
          <p:nvPr/>
        </p:nvSpPr>
        <p:spPr>
          <a:xfrm>
            <a:off x="7372173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4" name="object 4894"/>
          <p:cNvSpPr/>
          <p:nvPr/>
        </p:nvSpPr>
        <p:spPr>
          <a:xfrm>
            <a:off x="7383603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5" name="object 4895"/>
          <p:cNvSpPr/>
          <p:nvPr/>
        </p:nvSpPr>
        <p:spPr>
          <a:xfrm>
            <a:off x="7395076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6" name="object 4896"/>
          <p:cNvSpPr/>
          <p:nvPr/>
        </p:nvSpPr>
        <p:spPr>
          <a:xfrm>
            <a:off x="740794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7" name="object 4897"/>
          <p:cNvSpPr/>
          <p:nvPr/>
        </p:nvSpPr>
        <p:spPr>
          <a:xfrm>
            <a:off x="7419371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8" name="object 4898"/>
          <p:cNvSpPr/>
          <p:nvPr/>
        </p:nvSpPr>
        <p:spPr>
          <a:xfrm>
            <a:off x="7432236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9" name="object 4899"/>
          <p:cNvSpPr/>
          <p:nvPr/>
        </p:nvSpPr>
        <p:spPr>
          <a:xfrm>
            <a:off x="7443666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0" name="object 4900"/>
          <p:cNvSpPr/>
          <p:nvPr/>
        </p:nvSpPr>
        <p:spPr>
          <a:xfrm>
            <a:off x="7455111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1" name="object 4901"/>
          <p:cNvSpPr/>
          <p:nvPr/>
        </p:nvSpPr>
        <p:spPr>
          <a:xfrm>
            <a:off x="7468004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2" name="object 4902"/>
          <p:cNvSpPr/>
          <p:nvPr/>
        </p:nvSpPr>
        <p:spPr>
          <a:xfrm>
            <a:off x="7479434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3" name="object 4903"/>
          <p:cNvSpPr/>
          <p:nvPr/>
        </p:nvSpPr>
        <p:spPr>
          <a:xfrm>
            <a:off x="7492299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4" name="object 4904"/>
          <p:cNvSpPr/>
          <p:nvPr/>
        </p:nvSpPr>
        <p:spPr>
          <a:xfrm>
            <a:off x="7503729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5" name="object 4905"/>
          <p:cNvSpPr/>
          <p:nvPr/>
        </p:nvSpPr>
        <p:spPr>
          <a:xfrm>
            <a:off x="7515174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6" name="object 4906"/>
          <p:cNvSpPr/>
          <p:nvPr/>
        </p:nvSpPr>
        <p:spPr>
          <a:xfrm>
            <a:off x="7528038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7" name="object 4907"/>
          <p:cNvSpPr/>
          <p:nvPr/>
        </p:nvSpPr>
        <p:spPr>
          <a:xfrm>
            <a:off x="7539469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8" name="object 4908"/>
          <p:cNvSpPr/>
          <p:nvPr/>
        </p:nvSpPr>
        <p:spPr>
          <a:xfrm>
            <a:off x="7552363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9" name="object 4909"/>
          <p:cNvSpPr/>
          <p:nvPr/>
        </p:nvSpPr>
        <p:spPr>
          <a:xfrm>
            <a:off x="7563793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0" name="object 4910"/>
          <p:cNvSpPr/>
          <p:nvPr/>
        </p:nvSpPr>
        <p:spPr>
          <a:xfrm>
            <a:off x="7576657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1" name="object 4911"/>
          <p:cNvSpPr/>
          <p:nvPr/>
        </p:nvSpPr>
        <p:spPr>
          <a:xfrm>
            <a:off x="7588102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2" name="object 4912"/>
          <p:cNvSpPr/>
          <p:nvPr/>
        </p:nvSpPr>
        <p:spPr>
          <a:xfrm>
            <a:off x="7599533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3" name="object 4913"/>
          <p:cNvSpPr/>
          <p:nvPr/>
        </p:nvSpPr>
        <p:spPr>
          <a:xfrm>
            <a:off x="7612397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4" name="object 4914"/>
          <p:cNvSpPr/>
          <p:nvPr/>
        </p:nvSpPr>
        <p:spPr>
          <a:xfrm>
            <a:off x="7623856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5" name="object 4915"/>
          <p:cNvSpPr/>
          <p:nvPr/>
        </p:nvSpPr>
        <p:spPr>
          <a:xfrm>
            <a:off x="7636720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6" name="object 4916"/>
          <p:cNvSpPr/>
          <p:nvPr/>
        </p:nvSpPr>
        <p:spPr>
          <a:xfrm>
            <a:off x="7648165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7" name="object 4917"/>
          <p:cNvSpPr/>
          <p:nvPr/>
        </p:nvSpPr>
        <p:spPr>
          <a:xfrm>
            <a:off x="7659596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8" name="object 4918"/>
          <p:cNvSpPr/>
          <p:nvPr/>
        </p:nvSpPr>
        <p:spPr>
          <a:xfrm>
            <a:off x="7672460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9" name="object 4919"/>
          <p:cNvSpPr/>
          <p:nvPr/>
        </p:nvSpPr>
        <p:spPr>
          <a:xfrm>
            <a:off x="7683890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0" name="object 4920"/>
          <p:cNvSpPr/>
          <p:nvPr/>
        </p:nvSpPr>
        <p:spPr>
          <a:xfrm>
            <a:off x="7696784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1" name="object 4921"/>
          <p:cNvSpPr/>
          <p:nvPr/>
        </p:nvSpPr>
        <p:spPr>
          <a:xfrm>
            <a:off x="7708228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2" name="object 4922"/>
          <p:cNvSpPr/>
          <p:nvPr/>
        </p:nvSpPr>
        <p:spPr>
          <a:xfrm>
            <a:off x="7719659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3" name="object 4923"/>
          <p:cNvSpPr/>
          <p:nvPr/>
        </p:nvSpPr>
        <p:spPr>
          <a:xfrm>
            <a:off x="7732523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4" name="object 4924"/>
          <p:cNvSpPr/>
          <p:nvPr/>
        </p:nvSpPr>
        <p:spPr>
          <a:xfrm>
            <a:off x="7743954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5" name="object 4925"/>
          <p:cNvSpPr/>
          <p:nvPr/>
        </p:nvSpPr>
        <p:spPr>
          <a:xfrm>
            <a:off x="7756818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6" name="object 4926"/>
          <p:cNvSpPr/>
          <p:nvPr/>
        </p:nvSpPr>
        <p:spPr>
          <a:xfrm>
            <a:off x="7768291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7" name="object 4927"/>
          <p:cNvSpPr/>
          <p:nvPr/>
        </p:nvSpPr>
        <p:spPr>
          <a:xfrm>
            <a:off x="7781142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8" name="object 4928"/>
          <p:cNvSpPr/>
          <p:nvPr/>
        </p:nvSpPr>
        <p:spPr>
          <a:xfrm>
            <a:off x="7792587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9" name="object 4929"/>
          <p:cNvSpPr/>
          <p:nvPr/>
        </p:nvSpPr>
        <p:spPr>
          <a:xfrm>
            <a:off x="7804017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0" name="object 4930"/>
          <p:cNvSpPr/>
          <p:nvPr/>
        </p:nvSpPr>
        <p:spPr>
          <a:xfrm>
            <a:off x="781688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1" name="object 4931"/>
          <p:cNvSpPr/>
          <p:nvPr/>
        </p:nvSpPr>
        <p:spPr>
          <a:xfrm>
            <a:off x="7828312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2" name="object 4932"/>
          <p:cNvSpPr/>
          <p:nvPr/>
        </p:nvSpPr>
        <p:spPr>
          <a:xfrm>
            <a:off x="7841219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3" name="object 4933"/>
          <p:cNvSpPr/>
          <p:nvPr/>
        </p:nvSpPr>
        <p:spPr>
          <a:xfrm>
            <a:off x="7852650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4" name="object 4934"/>
          <p:cNvSpPr/>
          <p:nvPr/>
        </p:nvSpPr>
        <p:spPr>
          <a:xfrm>
            <a:off x="7864080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5" name="object 4935"/>
          <p:cNvSpPr/>
          <p:nvPr/>
        </p:nvSpPr>
        <p:spPr>
          <a:xfrm>
            <a:off x="7876944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6" name="object 4936"/>
          <p:cNvSpPr/>
          <p:nvPr/>
        </p:nvSpPr>
        <p:spPr>
          <a:xfrm>
            <a:off x="7888375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7" name="object 4937"/>
          <p:cNvSpPr/>
          <p:nvPr/>
        </p:nvSpPr>
        <p:spPr>
          <a:xfrm>
            <a:off x="7901240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8" name="object 4938"/>
          <p:cNvSpPr/>
          <p:nvPr/>
        </p:nvSpPr>
        <p:spPr>
          <a:xfrm>
            <a:off x="7912670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9" name="object 4939"/>
          <p:cNvSpPr/>
          <p:nvPr/>
        </p:nvSpPr>
        <p:spPr>
          <a:xfrm>
            <a:off x="7924143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0" name="object 4940"/>
          <p:cNvSpPr/>
          <p:nvPr/>
        </p:nvSpPr>
        <p:spPr>
          <a:xfrm>
            <a:off x="7937008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1" name="object 4941"/>
          <p:cNvSpPr/>
          <p:nvPr/>
        </p:nvSpPr>
        <p:spPr>
          <a:xfrm>
            <a:off x="7948438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2" name="object 4942"/>
          <p:cNvSpPr/>
          <p:nvPr/>
        </p:nvSpPr>
        <p:spPr>
          <a:xfrm>
            <a:off x="7961303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3" name="object 4943"/>
          <p:cNvSpPr/>
          <p:nvPr/>
        </p:nvSpPr>
        <p:spPr>
          <a:xfrm>
            <a:off x="7972733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4" name="object 4944"/>
          <p:cNvSpPr/>
          <p:nvPr/>
        </p:nvSpPr>
        <p:spPr>
          <a:xfrm>
            <a:off x="7984178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5" name="object 4945"/>
          <p:cNvSpPr/>
          <p:nvPr/>
        </p:nvSpPr>
        <p:spPr>
          <a:xfrm>
            <a:off x="799707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6" name="object 4946"/>
          <p:cNvSpPr/>
          <p:nvPr/>
        </p:nvSpPr>
        <p:spPr>
          <a:xfrm>
            <a:off x="8008501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7" name="object 4947"/>
          <p:cNvSpPr/>
          <p:nvPr/>
        </p:nvSpPr>
        <p:spPr>
          <a:xfrm>
            <a:off x="8021366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8" name="object 4948"/>
          <p:cNvSpPr/>
          <p:nvPr/>
        </p:nvSpPr>
        <p:spPr>
          <a:xfrm>
            <a:off x="8032796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9" name="object 4949"/>
          <p:cNvSpPr/>
          <p:nvPr/>
        </p:nvSpPr>
        <p:spPr>
          <a:xfrm>
            <a:off x="804566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50" name="object 4950"/>
          <p:cNvSpPr/>
          <p:nvPr/>
        </p:nvSpPr>
        <p:spPr>
          <a:xfrm>
            <a:off x="8057091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51" name="object 4951"/>
          <p:cNvSpPr/>
          <p:nvPr/>
        </p:nvSpPr>
        <p:spPr>
          <a:xfrm>
            <a:off x="8068564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52" name="object 4952"/>
          <p:cNvSpPr/>
          <p:nvPr/>
        </p:nvSpPr>
        <p:spPr>
          <a:xfrm>
            <a:off x="8081429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53" name="object 4953"/>
          <p:cNvSpPr/>
          <p:nvPr/>
        </p:nvSpPr>
        <p:spPr>
          <a:xfrm>
            <a:off x="8092860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54" name="object 4954"/>
          <p:cNvSpPr/>
          <p:nvPr/>
        </p:nvSpPr>
        <p:spPr>
          <a:xfrm>
            <a:off x="8105724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55" name="object 4955"/>
          <p:cNvSpPr/>
          <p:nvPr/>
        </p:nvSpPr>
        <p:spPr>
          <a:xfrm>
            <a:off x="8117169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56" name="object 4956"/>
          <p:cNvSpPr/>
          <p:nvPr/>
        </p:nvSpPr>
        <p:spPr>
          <a:xfrm>
            <a:off x="8128599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57" name="object 4957"/>
          <p:cNvSpPr/>
          <p:nvPr/>
        </p:nvSpPr>
        <p:spPr>
          <a:xfrm>
            <a:off x="8141492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58" name="object 4958"/>
          <p:cNvSpPr/>
          <p:nvPr/>
        </p:nvSpPr>
        <p:spPr>
          <a:xfrm>
            <a:off x="8152923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59" name="object 4959"/>
          <p:cNvSpPr/>
          <p:nvPr/>
        </p:nvSpPr>
        <p:spPr>
          <a:xfrm>
            <a:off x="8165787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60" name="object 4960"/>
          <p:cNvSpPr/>
          <p:nvPr/>
        </p:nvSpPr>
        <p:spPr>
          <a:xfrm>
            <a:off x="8177232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61" name="object 4961"/>
          <p:cNvSpPr/>
          <p:nvPr/>
        </p:nvSpPr>
        <p:spPr>
          <a:xfrm>
            <a:off x="8188662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62" name="object 4962"/>
          <p:cNvSpPr/>
          <p:nvPr/>
        </p:nvSpPr>
        <p:spPr>
          <a:xfrm>
            <a:off x="8201527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63" name="object 4963"/>
          <p:cNvSpPr/>
          <p:nvPr/>
        </p:nvSpPr>
        <p:spPr>
          <a:xfrm>
            <a:off x="8212957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64" name="object 4964"/>
          <p:cNvSpPr/>
          <p:nvPr/>
        </p:nvSpPr>
        <p:spPr>
          <a:xfrm>
            <a:off x="822585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65" name="object 4965"/>
          <p:cNvSpPr/>
          <p:nvPr/>
        </p:nvSpPr>
        <p:spPr>
          <a:xfrm>
            <a:off x="8237295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66" name="object 4966"/>
          <p:cNvSpPr/>
          <p:nvPr/>
        </p:nvSpPr>
        <p:spPr>
          <a:xfrm>
            <a:off x="8248725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67" name="object 4967"/>
          <p:cNvSpPr/>
          <p:nvPr/>
        </p:nvSpPr>
        <p:spPr>
          <a:xfrm>
            <a:off x="826159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68" name="object 4968"/>
          <p:cNvSpPr/>
          <p:nvPr/>
        </p:nvSpPr>
        <p:spPr>
          <a:xfrm>
            <a:off x="8273021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69" name="object 4969"/>
          <p:cNvSpPr/>
          <p:nvPr/>
        </p:nvSpPr>
        <p:spPr>
          <a:xfrm>
            <a:off x="8285885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70" name="object 4970"/>
          <p:cNvSpPr/>
          <p:nvPr/>
        </p:nvSpPr>
        <p:spPr>
          <a:xfrm>
            <a:off x="8297359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71" name="object 4971"/>
          <p:cNvSpPr/>
          <p:nvPr/>
        </p:nvSpPr>
        <p:spPr>
          <a:xfrm>
            <a:off x="8310209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72" name="object 4972"/>
          <p:cNvSpPr/>
          <p:nvPr/>
        </p:nvSpPr>
        <p:spPr>
          <a:xfrm>
            <a:off x="8321654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73" name="object 4973"/>
          <p:cNvSpPr/>
          <p:nvPr/>
        </p:nvSpPr>
        <p:spPr>
          <a:xfrm>
            <a:off x="8333084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74" name="object 4974"/>
          <p:cNvSpPr/>
          <p:nvPr/>
        </p:nvSpPr>
        <p:spPr>
          <a:xfrm>
            <a:off x="8345948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75" name="object 4975"/>
          <p:cNvSpPr/>
          <p:nvPr/>
        </p:nvSpPr>
        <p:spPr>
          <a:xfrm>
            <a:off x="8357379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76" name="object 4976"/>
          <p:cNvSpPr/>
          <p:nvPr/>
        </p:nvSpPr>
        <p:spPr>
          <a:xfrm>
            <a:off x="8370286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77" name="object 4977"/>
          <p:cNvSpPr/>
          <p:nvPr/>
        </p:nvSpPr>
        <p:spPr>
          <a:xfrm>
            <a:off x="8381717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78" name="object 4978"/>
          <p:cNvSpPr/>
          <p:nvPr/>
        </p:nvSpPr>
        <p:spPr>
          <a:xfrm>
            <a:off x="8393147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79" name="object 4979"/>
          <p:cNvSpPr/>
          <p:nvPr/>
        </p:nvSpPr>
        <p:spPr>
          <a:xfrm>
            <a:off x="8406012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80" name="object 4980"/>
          <p:cNvSpPr/>
          <p:nvPr/>
        </p:nvSpPr>
        <p:spPr>
          <a:xfrm>
            <a:off x="8417442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81" name="object 4981"/>
          <p:cNvSpPr/>
          <p:nvPr/>
        </p:nvSpPr>
        <p:spPr>
          <a:xfrm>
            <a:off x="8430307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82" name="object 4982"/>
          <p:cNvSpPr/>
          <p:nvPr/>
        </p:nvSpPr>
        <p:spPr>
          <a:xfrm>
            <a:off x="8441780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83" name="object 4983"/>
          <p:cNvSpPr/>
          <p:nvPr/>
        </p:nvSpPr>
        <p:spPr>
          <a:xfrm>
            <a:off x="8453211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84" name="object 4984"/>
          <p:cNvSpPr/>
          <p:nvPr/>
        </p:nvSpPr>
        <p:spPr>
          <a:xfrm>
            <a:off x="8466075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85" name="object 4985"/>
          <p:cNvSpPr/>
          <p:nvPr/>
        </p:nvSpPr>
        <p:spPr>
          <a:xfrm>
            <a:off x="8477505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86" name="object 4986"/>
          <p:cNvSpPr/>
          <p:nvPr/>
        </p:nvSpPr>
        <p:spPr>
          <a:xfrm>
            <a:off x="8490370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87" name="object 4987"/>
          <p:cNvSpPr/>
          <p:nvPr/>
        </p:nvSpPr>
        <p:spPr>
          <a:xfrm>
            <a:off x="8501800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88" name="object 4988"/>
          <p:cNvSpPr/>
          <p:nvPr/>
        </p:nvSpPr>
        <p:spPr>
          <a:xfrm>
            <a:off x="8514708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89" name="object 4989"/>
          <p:cNvSpPr/>
          <p:nvPr/>
        </p:nvSpPr>
        <p:spPr>
          <a:xfrm>
            <a:off x="8526138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90" name="object 4990"/>
          <p:cNvSpPr/>
          <p:nvPr/>
        </p:nvSpPr>
        <p:spPr>
          <a:xfrm>
            <a:off x="8537568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91" name="object 4991"/>
          <p:cNvSpPr/>
          <p:nvPr/>
        </p:nvSpPr>
        <p:spPr>
          <a:xfrm>
            <a:off x="8550433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92" name="object 4992"/>
          <p:cNvSpPr/>
          <p:nvPr/>
        </p:nvSpPr>
        <p:spPr>
          <a:xfrm>
            <a:off x="8561864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93" name="object 4993"/>
          <p:cNvSpPr/>
          <p:nvPr/>
        </p:nvSpPr>
        <p:spPr>
          <a:xfrm>
            <a:off x="8574728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94" name="object 4994"/>
          <p:cNvSpPr/>
          <p:nvPr/>
        </p:nvSpPr>
        <p:spPr>
          <a:xfrm>
            <a:off x="8586158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95" name="object 4995"/>
          <p:cNvSpPr/>
          <p:nvPr/>
        </p:nvSpPr>
        <p:spPr>
          <a:xfrm>
            <a:off x="8597632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96" name="object 4996"/>
          <p:cNvSpPr/>
          <p:nvPr/>
        </p:nvSpPr>
        <p:spPr>
          <a:xfrm>
            <a:off x="8610496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97" name="object 4997"/>
          <p:cNvSpPr/>
          <p:nvPr/>
        </p:nvSpPr>
        <p:spPr>
          <a:xfrm>
            <a:off x="8621927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98" name="object 4998"/>
          <p:cNvSpPr/>
          <p:nvPr/>
        </p:nvSpPr>
        <p:spPr>
          <a:xfrm>
            <a:off x="863479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99" name="object 4999"/>
          <p:cNvSpPr/>
          <p:nvPr/>
        </p:nvSpPr>
        <p:spPr>
          <a:xfrm>
            <a:off x="864622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00" name="object 5000"/>
          <p:cNvSpPr/>
          <p:nvPr/>
        </p:nvSpPr>
        <p:spPr>
          <a:xfrm>
            <a:off x="8657666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01" name="object 5001"/>
          <p:cNvSpPr/>
          <p:nvPr/>
        </p:nvSpPr>
        <p:spPr>
          <a:xfrm>
            <a:off x="8670559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02" name="object 5002"/>
          <p:cNvSpPr/>
          <p:nvPr/>
        </p:nvSpPr>
        <p:spPr>
          <a:xfrm>
            <a:off x="8681990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03" name="object 5003"/>
          <p:cNvSpPr/>
          <p:nvPr/>
        </p:nvSpPr>
        <p:spPr>
          <a:xfrm>
            <a:off x="8694854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04" name="object 5004"/>
          <p:cNvSpPr/>
          <p:nvPr/>
        </p:nvSpPr>
        <p:spPr>
          <a:xfrm>
            <a:off x="8706299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05" name="object 5005"/>
          <p:cNvSpPr/>
          <p:nvPr/>
        </p:nvSpPr>
        <p:spPr>
          <a:xfrm>
            <a:off x="8717729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06" name="object 5006"/>
          <p:cNvSpPr/>
          <p:nvPr/>
        </p:nvSpPr>
        <p:spPr>
          <a:xfrm>
            <a:off x="8730594" y="41908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07" name="object 5007"/>
          <p:cNvSpPr/>
          <p:nvPr/>
        </p:nvSpPr>
        <p:spPr>
          <a:xfrm>
            <a:off x="8742053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08" name="object 5008"/>
          <p:cNvSpPr/>
          <p:nvPr/>
        </p:nvSpPr>
        <p:spPr>
          <a:xfrm>
            <a:off x="8754918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09" name="object 5009"/>
          <p:cNvSpPr/>
          <p:nvPr/>
        </p:nvSpPr>
        <p:spPr>
          <a:xfrm>
            <a:off x="8766362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0" name="object 5010"/>
          <p:cNvSpPr/>
          <p:nvPr/>
        </p:nvSpPr>
        <p:spPr>
          <a:xfrm>
            <a:off x="8779212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1" name="object 5011"/>
          <p:cNvSpPr/>
          <p:nvPr/>
        </p:nvSpPr>
        <p:spPr>
          <a:xfrm>
            <a:off x="8790658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2" name="object 5012"/>
          <p:cNvSpPr/>
          <p:nvPr/>
        </p:nvSpPr>
        <p:spPr>
          <a:xfrm>
            <a:off x="8802088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3" name="object 5013"/>
          <p:cNvSpPr/>
          <p:nvPr/>
        </p:nvSpPr>
        <p:spPr>
          <a:xfrm>
            <a:off x="881498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4" name="object 5014"/>
          <p:cNvSpPr/>
          <p:nvPr/>
        </p:nvSpPr>
        <p:spPr>
          <a:xfrm>
            <a:off x="8826426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5" name="object 5015"/>
          <p:cNvSpPr/>
          <p:nvPr/>
        </p:nvSpPr>
        <p:spPr>
          <a:xfrm>
            <a:off x="8839275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6" name="object 5016"/>
          <p:cNvSpPr/>
          <p:nvPr/>
        </p:nvSpPr>
        <p:spPr>
          <a:xfrm>
            <a:off x="8850721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7" name="object 5017"/>
          <p:cNvSpPr/>
          <p:nvPr/>
        </p:nvSpPr>
        <p:spPr>
          <a:xfrm>
            <a:off x="8862151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8" name="object 5018"/>
          <p:cNvSpPr/>
          <p:nvPr/>
        </p:nvSpPr>
        <p:spPr>
          <a:xfrm>
            <a:off x="8875015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19" name="object 5019"/>
          <p:cNvSpPr/>
          <p:nvPr/>
        </p:nvSpPr>
        <p:spPr>
          <a:xfrm>
            <a:off x="8886445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0" name="object 5020"/>
          <p:cNvSpPr/>
          <p:nvPr/>
        </p:nvSpPr>
        <p:spPr>
          <a:xfrm>
            <a:off x="8899339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1" name="object 5021"/>
          <p:cNvSpPr/>
          <p:nvPr/>
        </p:nvSpPr>
        <p:spPr>
          <a:xfrm>
            <a:off x="8910784" y="41908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2" name="object 5022"/>
          <p:cNvSpPr/>
          <p:nvPr/>
        </p:nvSpPr>
        <p:spPr>
          <a:xfrm>
            <a:off x="8922214" y="41908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3" name="object 5023"/>
          <p:cNvSpPr/>
          <p:nvPr/>
        </p:nvSpPr>
        <p:spPr>
          <a:xfrm>
            <a:off x="8935079" y="419086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4" name="object 5024"/>
          <p:cNvSpPr/>
          <p:nvPr/>
        </p:nvSpPr>
        <p:spPr>
          <a:xfrm>
            <a:off x="6800224" y="420393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5" name="object 5025"/>
          <p:cNvSpPr/>
          <p:nvPr/>
        </p:nvSpPr>
        <p:spPr>
          <a:xfrm>
            <a:off x="6805946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6" name="object 5026"/>
          <p:cNvSpPr/>
          <p:nvPr/>
        </p:nvSpPr>
        <p:spPr>
          <a:xfrm>
            <a:off x="6818810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7" name="object 5027"/>
          <p:cNvSpPr/>
          <p:nvPr/>
        </p:nvSpPr>
        <p:spPr>
          <a:xfrm>
            <a:off x="6830241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8" name="object 5028"/>
          <p:cNvSpPr/>
          <p:nvPr/>
        </p:nvSpPr>
        <p:spPr>
          <a:xfrm>
            <a:off x="6843106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9" name="object 5029"/>
          <p:cNvSpPr/>
          <p:nvPr/>
        </p:nvSpPr>
        <p:spPr>
          <a:xfrm>
            <a:off x="6854536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0" name="object 5030"/>
          <p:cNvSpPr/>
          <p:nvPr/>
        </p:nvSpPr>
        <p:spPr>
          <a:xfrm>
            <a:off x="6865980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1" name="object 5031"/>
          <p:cNvSpPr/>
          <p:nvPr/>
        </p:nvSpPr>
        <p:spPr>
          <a:xfrm>
            <a:off x="6878873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2" name="object 5032"/>
          <p:cNvSpPr/>
          <p:nvPr/>
        </p:nvSpPr>
        <p:spPr>
          <a:xfrm>
            <a:off x="6890305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3" name="object 5033"/>
          <p:cNvSpPr/>
          <p:nvPr/>
        </p:nvSpPr>
        <p:spPr>
          <a:xfrm>
            <a:off x="6903169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4" name="object 5034"/>
          <p:cNvSpPr/>
          <p:nvPr/>
        </p:nvSpPr>
        <p:spPr>
          <a:xfrm>
            <a:off x="6914599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5" name="object 5035"/>
          <p:cNvSpPr/>
          <p:nvPr/>
        </p:nvSpPr>
        <p:spPr>
          <a:xfrm>
            <a:off x="6926043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6" name="object 5036"/>
          <p:cNvSpPr/>
          <p:nvPr/>
        </p:nvSpPr>
        <p:spPr>
          <a:xfrm>
            <a:off x="6938894" y="42039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7" name="object 5037"/>
          <p:cNvSpPr/>
          <p:nvPr/>
        </p:nvSpPr>
        <p:spPr>
          <a:xfrm>
            <a:off x="6950368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8" name="object 5038"/>
          <p:cNvSpPr/>
          <p:nvPr/>
        </p:nvSpPr>
        <p:spPr>
          <a:xfrm>
            <a:off x="6963232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9" name="object 5039"/>
          <p:cNvSpPr/>
          <p:nvPr/>
        </p:nvSpPr>
        <p:spPr>
          <a:xfrm>
            <a:off x="6974662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0" name="object 5040"/>
          <p:cNvSpPr/>
          <p:nvPr/>
        </p:nvSpPr>
        <p:spPr>
          <a:xfrm>
            <a:off x="6986107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1" name="object 5041"/>
          <p:cNvSpPr/>
          <p:nvPr/>
        </p:nvSpPr>
        <p:spPr>
          <a:xfrm>
            <a:off x="6998972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2" name="object 5042"/>
          <p:cNvSpPr/>
          <p:nvPr/>
        </p:nvSpPr>
        <p:spPr>
          <a:xfrm>
            <a:off x="7010402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3" name="object 5043"/>
          <p:cNvSpPr/>
          <p:nvPr/>
        </p:nvSpPr>
        <p:spPr>
          <a:xfrm>
            <a:off x="7023295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4" name="object 5044"/>
          <p:cNvSpPr/>
          <p:nvPr/>
        </p:nvSpPr>
        <p:spPr>
          <a:xfrm>
            <a:off x="7034726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5" name="object 5045"/>
          <p:cNvSpPr/>
          <p:nvPr/>
        </p:nvSpPr>
        <p:spPr>
          <a:xfrm>
            <a:off x="7047590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6" name="object 5046"/>
          <p:cNvSpPr/>
          <p:nvPr/>
        </p:nvSpPr>
        <p:spPr>
          <a:xfrm>
            <a:off x="7059035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7" name="object 5047"/>
          <p:cNvSpPr/>
          <p:nvPr/>
        </p:nvSpPr>
        <p:spPr>
          <a:xfrm>
            <a:off x="7070465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8" name="object 5048"/>
          <p:cNvSpPr/>
          <p:nvPr/>
        </p:nvSpPr>
        <p:spPr>
          <a:xfrm>
            <a:off x="7083330" y="42039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9" name="object 5049"/>
          <p:cNvSpPr/>
          <p:nvPr/>
        </p:nvSpPr>
        <p:spPr>
          <a:xfrm>
            <a:off x="7094789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0" name="object 5050"/>
          <p:cNvSpPr/>
          <p:nvPr/>
        </p:nvSpPr>
        <p:spPr>
          <a:xfrm>
            <a:off x="7107653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1" name="object 5051"/>
          <p:cNvSpPr/>
          <p:nvPr/>
        </p:nvSpPr>
        <p:spPr>
          <a:xfrm>
            <a:off x="7119098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2" name="object 5052"/>
          <p:cNvSpPr/>
          <p:nvPr/>
        </p:nvSpPr>
        <p:spPr>
          <a:xfrm>
            <a:off x="7130529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3" name="object 5053"/>
          <p:cNvSpPr/>
          <p:nvPr/>
        </p:nvSpPr>
        <p:spPr>
          <a:xfrm>
            <a:off x="7143393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4" name="object 5054"/>
          <p:cNvSpPr/>
          <p:nvPr/>
        </p:nvSpPr>
        <p:spPr>
          <a:xfrm>
            <a:off x="7154823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5" name="object 5055"/>
          <p:cNvSpPr/>
          <p:nvPr/>
        </p:nvSpPr>
        <p:spPr>
          <a:xfrm>
            <a:off x="7167716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6" name="object 5056"/>
          <p:cNvSpPr/>
          <p:nvPr/>
        </p:nvSpPr>
        <p:spPr>
          <a:xfrm>
            <a:off x="717916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7" name="object 5057"/>
          <p:cNvSpPr/>
          <p:nvPr/>
        </p:nvSpPr>
        <p:spPr>
          <a:xfrm>
            <a:off x="7190592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8" name="object 5058"/>
          <p:cNvSpPr/>
          <p:nvPr/>
        </p:nvSpPr>
        <p:spPr>
          <a:xfrm>
            <a:off x="7203456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9" name="object 5059"/>
          <p:cNvSpPr/>
          <p:nvPr/>
        </p:nvSpPr>
        <p:spPr>
          <a:xfrm>
            <a:off x="7214886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0" name="object 5060"/>
          <p:cNvSpPr/>
          <p:nvPr/>
        </p:nvSpPr>
        <p:spPr>
          <a:xfrm>
            <a:off x="722775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1" name="object 5061"/>
          <p:cNvSpPr/>
          <p:nvPr/>
        </p:nvSpPr>
        <p:spPr>
          <a:xfrm>
            <a:off x="7239182" y="42039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2" name="object 5062"/>
          <p:cNvSpPr/>
          <p:nvPr/>
        </p:nvSpPr>
        <p:spPr>
          <a:xfrm>
            <a:off x="7250655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3" name="object 5063"/>
          <p:cNvSpPr/>
          <p:nvPr/>
        </p:nvSpPr>
        <p:spPr>
          <a:xfrm>
            <a:off x="7263520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4" name="object 5064"/>
          <p:cNvSpPr/>
          <p:nvPr/>
        </p:nvSpPr>
        <p:spPr>
          <a:xfrm>
            <a:off x="7274950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5" name="object 5065"/>
          <p:cNvSpPr/>
          <p:nvPr/>
        </p:nvSpPr>
        <p:spPr>
          <a:xfrm>
            <a:off x="7287814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6" name="object 5066"/>
          <p:cNvSpPr/>
          <p:nvPr/>
        </p:nvSpPr>
        <p:spPr>
          <a:xfrm>
            <a:off x="7299245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7" name="object 5067"/>
          <p:cNvSpPr/>
          <p:nvPr/>
        </p:nvSpPr>
        <p:spPr>
          <a:xfrm>
            <a:off x="7312109" y="42039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8" name="object 5068"/>
          <p:cNvSpPr/>
          <p:nvPr/>
        </p:nvSpPr>
        <p:spPr>
          <a:xfrm>
            <a:off x="7323583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9" name="object 5069"/>
          <p:cNvSpPr/>
          <p:nvPr/>
        </p:nvSpPr>
        <p:spPr>
          <a:xfrm>
            <a:off x="7335013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0" name="object 5070"/>
          <p:cNvSpPr/>
          <p:nvPr/>
        </p:nvSpPr>
        <p:spPr>
          <a:xfrm>
            <a:off x="7347877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1" name="object 5071"/>
          <p:cNvSpPr/>
          <p:nvPr/>
        </p:nvSpPr>
        <p:spPr>
          <a:xfrm>
            <a:off x="7359308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2" name="object 5072"/>
          <p:cNvSpPr/>
          <p:nvPr/>
        </p:nvSpPr>
        <p:spPr>
          <a:xfrm>
            <a:off x="7372173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3" name="object 5073"/>
          <p:cNvSpPr/>
          <p:nvPr/>
        </p:nvSpPr>
        <p:spPr>
          <a:xfrm>
            <a:off x="7383603" y="42039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4" name="object 5074"/>
          <p:cNvSpPr/>
          <p:nvPr/>
        </p:nvSpPr>
        <p:spPr>
          <a:xfrm>
            <a:off x="7395076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5" name="object 5075"/>
          <p:cNvSpPr/>
          <p:nvPr/>
        </p:nvSpPr>
        <p:spPr>
          <a:xfrm>
            <a:off x="740794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6" name="object 5076"/>
          <p:cNvSpPr/>
          <p:nvPr/>
        </p:nvSpPr>
        <p:spPr>
          <a:xfrm>
            <a:off x="7419371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7" name="object 5077"/>
          <p:cNvSpPr/>
          <p:nvPr/>
        </p:nvSpPr>
        <p:spPr>
          <a:xfrm>
            <a:off x="7432236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8" name="object 5078"/>
          <p:cNvSpPr/>
          <p:nvPr/>
        </p:nvSpPr>
        <p:spPr>
          <a:xfrm>
            <a:off x="7612397" y="42039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9" name="object 5079"/>
          <p:cNvSpPr/>
          <p:nvPr/>
        </p:nvSpPr>
        <p:spPr>
          <a:xfrm>
            <a:off x="7623856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80" name="object 5080"/>
          <p:cNvSpPr/>
          <p:nvPr/>
        </p:nvSpPr>
        <p:spPr>
          <a:xfrm>
            <a:off x="781688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81" name="object 5081"/>
          <p:cNvSpPr/>
          <p:nvPr/>
        </p:nvSpPr>
        <p:spPr>
          <a:xfrm>
            <a:off x="7828312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82" name="object 5082"/>
          <p:cNvSpPr/>
          <p:nvPr/>
        </p:nvSpPr>
        <p:spPr>
          <a:xfrm>
            <a:off x="7841219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83" name="object 5083"/>
          <p:cNvSpPr/>
          <p:nvPr/>
        </p:nvSpPr>
        <p:spPr>
          <a:xfrm>
            <a:off x="7852650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84" name="object 5084"/>
          <p:cNvSpPr/>
          <p:nvPr/>
        </p:nvSpPr>
        <p:spPr>
          <a:xfrm>
            <a:off x="7972733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85" name="object 5085"/>
          <p:cNvSpPr/>
          <p:nvPr/>
        </p:nvSpPr>
        <p:spPr>
          <a:xfrm>
            <a:off x="7984178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86" name="object 5086"/>
          <p:cNvSpPr/>
          <p:nvPr/>
        </p:nvSpPr>
        <p:spPr>
          <a:xfrm>
            <a:off x="799707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87" name="object 5087"/>
          <p:cNvSpPr/>
          <p:nvPr/>
        </p:nvSpPr>
        <p:spPr>
          <a:xfrm>
            <a:off x="8008501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88" name="object 5088"/>
          <p:cNvSpPr/>
          <p:nvPr/>
        </p:nvSpPr>
        <p:spPr>
          <a:xfrm>
            <a:off x="8021366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89" name="object 5089"/>
          <p:cNvSpPr/>
          <p:nvPr/>
        </p:nvSpPr>
        <p:spPr>
          <a:xfrm>
            <a:off x="8032796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90" name="object 5090"/>
          <p:cNvSpPr/>
          <p:nvPr/>
        </p:nvSpPr>
        <p:spPr>
          <a:xfrm>
            <a:off x="804566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91" name="object 5091"/>
          <p:cNvSpPr/>
          <p:nvPr/>
        </p:nvSpPr>
        <p:spPr>
          <a:xfrm>
            <a:off x="8057091" y="42039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92" name="object 5092"/>
          <p:cNvSpPr/>
          <p:nvPr/>
        </p:nvSpPr>
        <p:spPr>
          <a:xfrm>
            <a:off x="8068564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93" name="object 5093"/>
          <p:cNvSpPr/>
          <p:nvPr/>
        </p:nvSpPr>
        <p:spPr>
          <a:xfrm>
            <a:off x="8081429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94" name="object 5094"/>
          <p:cNvSpPr/>
          <p:nvPr/>
        </p:nvSpPr>
        <p:spPr>
          <a:xfrm>
            <a:off x="8092860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95" name="object 5095"/>
          <p:cNvSpPr/>
          <p:nvPr/>
        </p:nvSpPr>
        <p:spPr>
          <a:xfrm>
            <a:off x="8105724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96" name="object 5096"/>
          <p:cNvSpPr/>
          <p:nvPr/>
        </p:nvSpPr>
        <p:spPr>
          <a:xfrm>
            <a:off x="8117169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97" name="object 5097"/>
          <p:cNvSpPr/>
          <p:nvPr/>
        </p:nvSpPr>
        <p:spPr>
          <a:xfrm>
            <a:off x="8128599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98" name="object 5098"/>
          <p:cNvSpPr/>
          <p:nvPr/>
        </p:nvSpPr>
        <p:spPr>
          <a:xfrm>
            <a:off x="8141492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99" name="object 5099"/>
          <p:cNvSpPr/>
          <p:nvPr/>
        </p:nvSpPr>
        <p:spPr>
          <a:xfrm>
            <a:off x="8152923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00" name="object 5100"/>
          <p:cNvSpPr/>
          <p:nvPr/>
        </p:nvSpPr>
        <p:spPr>
          <a:xfrm>
            <a:off x="8165787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01" name="object 5101"/>
          <p:cNvSpPr/>
          <p:nvPr/>
        </p:nvSpPr>
        <p:spPr>
          <a:xfrm>
            <a:off x="8177232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02" name="object 5102"/>
          <p:cNvSpPr/>
          <p:nvPr/>
        </p:nvSpPr>
        <p:spPr>
          <a:xfrm>
            <a:off x="8188662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03" name="object 5103"/>
          <p:cNvSpPr/>
          <p:nvPr/>
        </p:nvSpPr>
        <p:spPr>
          <a:xfrm>
            <a:off x="8201527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04" name="object 5104"/>
          <p:cNvSpPr/>
          <p:nvPr/>
        </p:nvSpPr>
        <p:spPr>
          <a:xfrm>
            <a:off x="8212957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05" name="object 5105"/>
          <p:cNvSpPr/>
          <p:nvPr/>
        </p:nvSpPr>
        <p:spPr>
          <a:xfrm>
            <a:off x="822585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06" name="object 5106"/>
          <p:cNvSpPr/>
          <p:nvPr/>
        </p:nvSpPr>
        <p:spPr>
          <a:xfrm>
            <a:off x="8237295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07" name="object 5107"/>
          <p:cNvSpPr/>
          <p:nvPr/>
        </p:nvSpPr>
        <p:spPr>
          <a:xfrm>
            <a:off x="8248725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08" name="object 5108"/>
          <p:cNvSpPr/>
          <p:nvPr/>
        </p:nvSpPr>
        <p:spPr>
          <a:xfrm>
            <a:off x="826159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09" name="object 5109"/>
          <p:cNvSpPr/>
          <p:nvPr/>
        </p:nvSpPr>
        <p:spPr>
          <a:xfrm>
            <a:off x="8273021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10" name="object 5110"/>
          <p:cNvSpPr/>
          <p:nvPr/>
        </p:nvSpPr>
        <p:spPr>
          <a:xfrm>
            <a:off x="8285885" y="42039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11" name="object 5111"/>
          <p:cNvSpPr/>
          <p:nvPr/>
        </p:nvSpPr>
        <p:spPr>
          <a:xfrm>
            <a:off x="8297359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12" name="object 5112"/>
          <p:cNvSpPr/>
          <p:nvPr/>
        </p:nvSpPr>
        <p:spPr>
          <a:xfrm>
            <a:off x="8310209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13" name="object 5113"/>
          <p:cNvSpPr/>
          <p:nvPr/>
        </p:nvSpPr>
        <p:spPr>
          <a:xfrm>
            <a:off x="8321654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14" name="object 5114"/>
          <p:cNvSpPr/>
          <p:nvPr/>
        </p:nvSpPr>
        <p:spPr>
          <a:xfrm>
            <a:off x="8333084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15" name="object 5115"/>
          <p:cNvSpPr/>
          <p:nvPr/>
        </p:nvSpPr>
        <p:spPr>
          <a:xfrm>
            <a:off x="8345948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16" name="object 5116"/>
          <p:cNvSpPr/>
          <p:nvPr/>
        </p:nvSpPr>
        <p:spPr>
          <a:xfrm>
            <a:off x="8357379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17" name="object 5117"/>
          <p:cNvSpPr/>
          <p:nvPr/>
        </p:nvSpPr>
        <p:spPr>
          <a:xfrm>
            <a:off x="8370286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18" name="object 5118"/>
          <p:cNvSpPr/>
          <p:nvPr/>
        </p:nvSpPr>
        <p:spPr>
          <a:xfrm>
            <a:off x="8381717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19" name="object 5119"/>
          <p:cNvSpPr/>
          <p:nvPr/>
        </p:nvSpPr>
        <p:spPr>
          <a:xfrm>
            <a:off x="8393147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20" name="object 5120"/>
          <p:cNvSpPr/>
          <p:nvPr/>
        </p:nvSpPr>
        <p:spPr>
          <a:xfrm>
            <a:off x="8406012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21" name="object 5121"/>
          <p:cNvSpPr/>
          <p:nvPr/>
        </p:nvSpPr>
        <p:spPr>
          <a:xfrm>
            <a:off x="8417442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22" name="object 5122"/>
          <p:cNvSpPr/>
          <p:nvPr/>
        </p:nvSpPr>
        <p:spPr>
          <a:xfrm>
            <a:off x="8430307" y="42039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23" name="object 5123"/>
          <p:cNvSpPr/>
          <p:nvPr/>
        </p:nvSpPr>
        <p:spPr>
          <a:xfrm>
            <a:off x="8441780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24" name="object 5124"/>
          <p:cNvSpPr/>
          <p:nvPr/>
        </p:nvSpPr>
        <p:spPr>
          <a:xfrm>
            <a:off x="8453211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25" name="object 5125"/>
          <p:cNvSpPr/>
          <p:nvPr/>
        </p:nvSpPr>
        <p:spPr>
          <a:xfrm>
            <a:off x="8466075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26" name="object 5126"/>
          <p:cNvSpPr/>
          <p:nvPr/>
        </p:nvSpPr>
        <p:spPr>
          <a:xfrm>
            <a:off x="8477505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27" name="object 5127"/>
          <p:cNvSpPr/>
          <p:nvPr/>
        </p:nvSpPr>
        <p:spPr>
          <a:xfrm>
            <a:off x="8490370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28" name="object 5128"/>
          <p:cNvSpPr/>
          <p:nvPr/>
        </p:nvSpPr>
        <p:spPr>
          <a:xfrm>
            <a:off x="8501800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29" name="object 5129"/>
          <p:cNvSpPr/>
          <p:nvPr/>
        </p:nvSpPr>
        <p:spPr>
          <a:xfrm>
            <a:off x="8514708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30" name="object 5130"/>
          <p:cNvSpPr/>
          <p:nvPr/>
        </p:nvSpPr>
        <p:spPr>
          <a:xfrm>
            <a:off x="8526138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31" name="object 5131"/>
          <p:cNvSpPr/>
          <p:nvPr/>
        </p:nvSpPr>
        <p:spPr>
          <a:xfrm>
            <a:off x="8537568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32" name="object 5132"/>
          <p:cNvSpPr/>
          <p:nvPr/>
        </p:nvSpPr>
        <p:spPr>
          <a:xfrm>
            <a:off x="8550433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33" name="object 5133"/>
          <p:cNvSpPr/>
          <p:nvPr/>
        </p:nvSpPr>
        <p:spPr>
          <a:xfrm>
            <a:off x="8561864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34" name="object 5134"/>
          <p:cNvSpPr/>
          <p:nvPr/>
        </p:nvSpPr>
        <p:spPr>
          <a:xfrm>
            <a:off x="8574728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35" name="object 5135"/>
          <p:cNvSpPr/>
          <p:nvPr/>
        </p:nvSpPr>
        <p:spPr>
          <a:xfrm>
            <a:off x="8586158" y="42039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36" name="object 5136"/>
          <p:cNvSpPr/>
          <p:nvPr/>
        </p:nvSpPr>
        <p:spPr>
          <a:xfrm>
            <a:off x="8597632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37" name="object 5137"/>
          <p:cNvSpPr/>
          <p:nvPr/>
        </p:nvSpPr>
        <p:spPr>
          <a:xfrm>
            <a:off x="8610496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38" name="object 5138"/>
          <p:cNvSpPr/>
          <p:nvPr/>
        </p:nvSpPr>
        <p:spPr>
          <a:xfrm>
            <a:off x="8621927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39" name="object 5139"/>
          <p:cNvSpPr/>
          <p:nvPr/>
        </p:nvSpPr>
        <p:spPr>
          <a:xfrm>
            <a:off x="863479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40" name="object 5140"/>
          <p:cNvSpPr/>
          <p:nvPr/>
        </p:nvSpPr>
        <p:spPr>
          <a:xfrm>
            <a:off x="864622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41" name="object 5141"/>
          <p:cNvSpPr/>
          <p:nvPr/>
        </p:nvSpPr>
        <p:spPr>
          <a:xfrm>
            <a:off x="8657666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42" name="object 5142"/>
          <p:cNvSpPr/>
          <p:nvPr/>
        </p:nvSpPr>
        <p:spPr>
          <a:xfrm>
            <a:off x="8670559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43" name="object 5143"/>
          <p:cNvSpPr/>
          <p:nvPr/>
        </p:nvSpPr>
        <p:spPr>
          <a:xfrm>
            <a:off x="8681990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44" name="object 5144"/>
          <p:cNvSpPr/>
          <p:nvPr/>
        </p:nvSpPr>
        <p:spPr>
          <a:xfrm>
            <a:off x="8694854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45" name="object 5145"/>
          <p:cNvSpPr/>
          <p:nvPr/>
        </p:nvSpPr>
        <p:spPr>
          <a:xfrm>
            <a:off x="8706299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46" name="object 5146"/>
          <p:cNvSpPr/>
          <p:nvPr/>
        </p:nvSpPr>
        <p:spPr>
          <a:xfrm>
            <a:off x="8717729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47" name="object 5147"/>
          <p:cNvSpPr/>
          <p:nvPr/>
        </p:nvSpPr>
        <p:spPr>
          <a:xfrm>
            <a:off x="8730594" y="42039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48" name="object 5148"/>
          <p:cNvSpPr/>
          <p:nvPr/>
        </p:nvSpPr>
        <p:spPr>
          <a:xfrm>
            <a:off x="8742053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49" name="object 5149"/>
          <p:cNvSpPr/>
          <p:nvPr/>
        </p:nvSpPr>
        <p:spPr>
          <a:xfrm>
            <a:off x="8754918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50" name="object 5150"/>
          <p:cNvSpPr/>
          <p:nvPr/>
        </p:nvSpPr>
        <p:spPr>
          <a:xfrm>
            <a:off x="8766362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51" name="object 5151"/>
          <p:cNvSpPr/>
          <p:nvPr/>
        </p:nvSpPr>
        <p:spPr>
          <a:xfrm>
            <a:off x="8779212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52" name="object 5152"/>
          <p:cNvSpPr/>
          <p:nvPr/>
        </p:nvSpPr>
        <p:spPr>
          <a:xfrm>
            <a:off x="8790658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53" name="object 5153"/>
          <p:cNvSpPr/>
          <p:nvPr/>
        </p:nvSpPr>
        <p:spPr>
          <a:xfrm>
            <a:off x="8802088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54" name="object 5154"/>
          <p:cNvSpPr/>
          <p:nvPr/>
        </p:nvSpPr>
        <p:spPr>
          <a:xfrm>
            <a:off x="881498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55" name="object 5155"/>
          <p:cNvSpPr/>
          <p:nvPr/>
        </p:nvSpPr>
        <p:spPr>
          <a:xfrm>
            <a:off x="8826426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56" name="object 5156"/>
          <p:cNvSpPr/>
          <p:nvPr/>
        </p:nvSpPr>
        <p:spPr>
          <a:xfrm>
            <a:off x="8839275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57" name="object 5157"/>
          <p:cNvSpPr/>
          <p:nvPr/>
        </p:nvSpPr>
        <p:spPr>
          <a:xfrm>
            <a:off x="8850721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58" name="object 5158"/>
          <p:cNvSpPr/>
          <p:nvPr/>
        </p:nvSpPr>
        <p:spPr>
          <a:xfrm>
            <a:off x="8862151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59" name="object 5159"/>
          <p:cNvSpPr/>
          <p:nvPr/>
        </p:nvSpPr>
        <p:spPr>
          <a:xfrm>
            <a:off x="8875015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60" name="object 5160"/>
          <p:cNvSpPr/>
          <p:nvPr/>
        </p:nvSpPr>
        <p:spPr>
          <a:xfrm>
            <a:off x="8886445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61" name="object 5161"/>
          <p:cNvSpPr/>
          <p:nvPr/>
        </p:nvSpPr>
        <p:spPr>
          <a:xfrm>
            <a:off x="8899339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62" name="object 5162"/>
          <p:cNvSpPr/>
          <p:nvPr/>
        </p:nvSpPr>
        <p:spPr>
          <a:xfrm>
            <a:off x="8910784" y="42039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63" name="object 5163"/>
          <p:cNvSpPr/>
          <p:nvPr/>
        </p:nvSpPr>
        <p:spPr>
          <a:xfrm>
            <a:off x="8922214" y="42039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64" name="object 5164"/>
          <p:cNvSpPr/>
          <p:nvPr/>
        </p:nvSpPr>
        <p:spPr>
          <a:xfrm>
            <a:off x="8935079" y="420393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65" name="object 5165"/>
          <p:cNvSpPr/>
          <p:nvPr/>
        </p:nvSpPr>
        <p:spPr>
          <a:xfrm>
            <a:off x="6800224" y="4216974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1"/>
                </a:moveTo>
                <a:lnTo>
                  <a:pt x="5716" y="11591"/>
                </a:lnTo>
                <a:lnTo>
                  <a:pt x="5716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66" name="object 5166"/>
          <p:cNvSpPr/>
          <p:nvPr/>
        </p:nvSpPr>
        <p:spPr>
          <a:xfrm>
            <a:off x="6805946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67" name="object 5167"/>
          <p:cNvSpPr/>
          <p:nvPr/>
        </p:nvSpPr>
        <p:spPr>
          <a:xfrm>
            <a:off x="6818810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68" name="object 5168"/>
          <p:cNvSpPr/>
          <p:nvPr/>
        </p:nvSpPr>
        <p:spPr>
          <a:xfrm>
            <a:off x="6830241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69" name="object 5169"/>
          <p:cNvSpPr/>
          <p:nvPr/>
        </p:nvSpPr>
        <p:spPr>
          <a:xfrm>
            <a:off x="6843106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70" name="object 5170"/>
          <p:cNvSpPr/>
          <p:nvPr/>
        </p:nvSpPr>
        <p:spPr>
          <a:xfrm>
            <a:off x="6854536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71" name="object 5171"/>
          <p:cNvSpPr/>
          <p:nvPr/>
        </p:nvSpPr>
        <p:spPr>
          <a:xfrm>
            <a:off x="6865980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72" name="object 5172"/>
          <p:cNvSpPr/>
          <p:nvPr/>
        </p:nvSpPr>
        <p:spPr>
          <a:xfrm>
            <a:off x="6878873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73" name="object 5173"/>
          <p:cNvSpPr/>
          <p:nvPr/>
        </p:nvSpPr>
        <p:spPr>
          <a:xfrm>
            <a:off x="6890305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74" name="object 5174"/>
          <p:cNvSpPr/>
          <p:nvPr/>
        </p:nvSpPr>
        <p:spPr>
          <a:xfrm>
            <a:off x="6903169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75" name="object 5175"/>
          <p:cNvSpPr/>
          <p:nvPr/>
        </p:nvSpPr>
        <p:spPr>
          <a:xfrm>
            <a:off x="6914599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76" name="object 5176"/>
          <p:cNvSpPr/>
          <p:nvPr/>
        </p:nvSpPr>
        <p:spPr>
          <a:xfrm>
            <a:off x="6926043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77" name="object 5177"/>
          <p:cNvSpPr/>
          <p:nvPr/>
        </p:nvSpPr>
        <p:spPr>
          <a:xfrm>
            <a:off x="6938894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78" name="object 5178"/>
          <p:cNvSpPr/>
          <p:nvPr/>
        </p:nvSpPr>
        <p:spPr>
          <a:xfrm>
            <a:off x="6950368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79" name="object 5179"/>
          <p:cNvSpPr/>
          <p:nvPr/>
        </p:nvSpPr>
        <p:spPr>
          <a:xfrm>
            <a:off x="6963232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0" name="object 5180"/>
          <p:cNvSpPr/>
          <p:nvPr/>
        </p:nvSpPr>
        <p:spPr>
          <a:xfrm>
            <a:off x="6974662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1" name="object 5181"/>
          <p:cNvSpPr/>
          <p:nvPr/>
        </p:nvSpPr>
        <p:spPr>
          <a:xfrm>
            <a:off x="6986107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2" name="object 5182"/>
          <p:cNvSpPr/>
          <p:nvPr/>
        </p:nvSpPr>
        <p:spPr>
          <a:xfrm>
            <a:off x="6998972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3" name="object 5183"/>
          <p:cNvSpPr/>
          <p:nvPr/>
        </p:nvSpPr>
        <p:spPr>
          <a:xfrm>
            <a:off x="7010402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4" name="object 5184"/>
          <p:cNvSpPr/>
          <p:nvPr/>
        </p:nvSpPr>
        <p:spPr>
          <a:xfrm>
            <a:off x="7023295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5" name="object 5185"/>
          <p:cNvSpPr/>
          <p:nvPr/>
        </p:nvSpPr>
        <p:spPr>
          <a:xfrm>
            <a:off x="7034726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6" name="object 5186"/>
          <p:cNvSpPr/>
          <p:nvPr/>
        </p:nvSpPr>
        <p:spPr>
          <a:xfrm>
            <a:off x="7047590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7" name="object 5187"/>
          <p:cNvSpPr/>
          <p:nvPr/>
        </p:nvSpPr>
        <p:spPr>
          <a:xfrm>
            <a:off x="7059035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8" name="object 5188"/>
          <p:cNvSpPr/>
          <p:nvPr/>
        </p:nvSpPr>
        <p:spPr>
          <a:xfrm>
            <a:off x="7070465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89" name="object 5189"/>
          <p:cNvSpPr/>
          <p:nvPr/>
        </p:nvSpPr>
        <p:spPr>
          <a:xfrm>
            <a:off x="7083330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90" name="object 5190"/>
          <p:cNvSpPr/>
          <p:nvPr/>
        </p:nvSpPr>
        <p:spPr>
          <a:xfrm>
            <a:off x="7094789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91" name="object 5191"/>
          <p:cNvSpPr/>
          <p:nvPr/>
        </p:nvSpPr>
        <p:spPr>
          <a:xfrm>
            <a:off x="7107653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92" name="object 5192"/>
          <p:cNvSpPr/>
          <p:nvPr/>
        </p:nvSpPr>
        <p:spPr>
          <a:xfrm>
            <a:off x="7119098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93" name="object 5193"/>
          <p:cNvSpPr/>
          <p:nvPr/>
        </p:nvSpPr>
        <p:spPr>
          <a:xfrm>
            <a:off x="7130529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94" name="object 5194"/>
          <p:cNvSpPr/>
          <p:nvPr/>
        </p:nvSpPr>
        <p:spPr>
          <a:xfrm>
            <a:off x="7143393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95" name="object 5195"/>
          <p:cNvSpPr/>
          <p:nvPr/>
        </p:nvSpPr>
        <p:spPr>
          <a:xfrm>
            <a:off x="7154823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96" name="object 5196"/>
          <p:cNvSpPr/>
          <p:nvPr/>
        </p:nvSpPr>
        <p:spPr>
          <a:xfrm>
            <a:off x="7167716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97" name="object 5197"/>
          <p:cNvSpPr/>
          <p:nvPr/>
        </p:nvSpPr>
        <p:spPr>
          <a:xfrm>
            <a:off x="7179161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98" name="object 5198"/>
          <p:cNvSpPr/>
          <p:nvPr/>
        </p:nvSpPr>
        <p:spPr>
          <a:xfrm>
            <a:off x="7190592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99" name="object 5199"/>
          <p:cNvSpPr/>
          <p:nvPr/>
        </p:nvSpPr>
        <p:spPr>
          <a:xfrm>
            <a:off x="7203456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00" name="object 5200"/>
          <p:cNvSpPr/>
          <p:nvPr/>
        </p:nvSpPr>
        <p:spPr>
          <a:xfrm>
            <a:off x="7214886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01" name="object 5201"/>
          <p:cNvSpPr/>
          <p:nvPr/>
        </p:nvSpPr>
        <p:spPr>
          <a:xfrm>
            <a:off x="7227751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02" name="object 5202"/>
          <p:cNvSpPr/>
          <p:nvPr/>
        </p:nvSpPr>
        <p:spPr>
          <a:xfrm>
            <a:off x="7239182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03" name="object 5203"/>
          <p:cNvSpPr/>
          <p:nvPr/>
        </p:nvSpPr>
        <p:spPr>
          <a:xfrm>
            <a:off x="7250655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04" name="object 5204"/>
          <p:cNvSpPr/>
          <p:nvPr/>
        </p:nvSpPr>
        <p:spPr>
          <a:xfrm>
            <a:off x="7263520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05" name="object 5205"/>
          <p:cNvSpPr/>
          <p:nvPr/>
        </p:nvSpPr>
        <p:spPr>
          <a:xfrm>
            <a:off x="7274950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06" name="object 5206"/>
          <p:cNvSpPr/>
          <p:nvPr/>
        </p:nvSpPr>
        <p:spPr>
          <a:xfrm>
            <a:off x="7287814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07" name="object 5207"/>
          <p:cNvSpPr/>
          <p:nvPr/>
        </p:nvSpPr>
        <p:spPr>
          <a:xfrm>
            <a:off x="7299245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08" name="object 5208"/>
          <p:cNvSpPr/>
          <p:nvPr/>
        </p:nvSpPr>
        <p:spPr>
          <a:xfrm>
            <a:off x="7312109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09" name="object 5209"/>
          <p:cNvSpPr/>
          <p:nvPr/>
        </p:nvSpPr>
        <p:spPr>
          <a:xfrm>
            <a:off x="7323583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10" name="object 5210"/>
          <p:cNvSpPr/>
          <p:nvPr/>
        </p:nvSpPr>
        <p:spPr>
          <a:xfrm>
            <a:off x="7335013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11" name="object 5211"/>
          <p:cNvSpPr/>
          <p:nvPr/>
        </p:nvSpPr>
        <p:spPr>
          <a:xfrm>
            <a:off x="7347877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12" name="object 5212"/>
          <p:cNvSpPr/>
          <p:nvPr/>
        </p:nvSpPr>
        <p:spPr>
          <a:xfrm>
            <a:off x="7359308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13" name="object 5213"/>
          <p:cNvSpPr/>
          <p:nvPr/>
        </p:nvSpPr>
        <p:spPr>
          <a:xfrm>
            <a:off x="7372173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14" name="object 5214"/>
          <p:cNvSpPr/>
          <p:nvPr/>
        </p:nvSpPr>
        <p:spPr>
          <a:xfrm>
            <a:off x="7383603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15" name="object 5215"/>
          <p:cNvSpPr/>
          <p:nvPr/>
        </p:nvSpPr>
        <p:spPr>
          <a:xfrm>
            <a:off x="7395076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16" name="object 5216"/>
          <p:cNvSpPr/>
          <p:nvPr/>
        </p:nvSpPr>
        <p:spPr>
          <a:xfrm>
            <a:off x="7407941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17" name="object 5217"/>
          <p:cNvSpPr/>
          <p:nvPr/>
        </p:nvSpPr>
        <p:spPr>
          <a:xfrm>
            <a:off x="7419371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18" name="object 5218"/>
          <p:cNvSpPr/>
          <p:nvPr/>
        </p:nvSpPr>
        <p:spPr>
          <a:xfrm>
            <a:off x="7432236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19" name="object 5219"/>
          <p:cNvSpPr/>
          <p:nvPr/>
        </p:nvSpPr>
        <p:spPr>
          <a:xfrm>
            <a:off x="7443666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20" name="object 5220"/>
          <p:cNvSpPr/>
          <p:nvPr/>
        </p:nvSpPr>
        <p:spPr>
          <a:xfrm>
            <a:off x="7455111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21" name="object 5221"/>
          <p:cNvSpPr/>
          <p:nvPr/>
        </p:nvSpPr>
        <p:spPr>
          <a:xfrm>
            <a:off x="7468004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22" name="object 5222"/>
          <p:cNvSpPr/>
          <p:nvPr/>
        </p:nvSpPr>
        <p:spPr>
          <a:xfrm>
            <a:off x="7479434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23" name="object 5223"/>
          <p:cNvSpPr/>
          <p:nvPr/>
        </p:nvSpPr>
        <p:spPr>
          <a:xfrm>
            <a:off x="7492299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24" name="object 5224"/>
          <p:cNvSpPr/>
          <p:nvPr/>
        </p:nvSpPr>
        <p:spPr>
          <a:xfrm>
            <a:off x="7503729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25" name="object 5225"/>
          <p:cNvSpPr/>
          <p:nvPr/>
        </p:nvSpPr>
        <p:spPr>
          <a:xfrm>
            <a:off x="7515174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26" name="object 5226"/>
          <p:cNvSpPr/>
          <p:nvPr/>
        </p:nvSpPr>
        <p:spPr>
          <a:xfrm>
            <a:off x="7528038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27" name="object 5227"/>
          <p:cNvSpPr/>
          <p:nvPr/>
        </p:nvSpPr>
        <p:spPr>
          <a:xfrm>
            <a:off x="7539469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28" name="object 5228"/>
          <p:cNvSpPr/>
          <p:nvPr/>
        </p:nvSpPr>
        <p:spPr>
          <a:xfrm>
            <a:off x="7552363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29" name="object 5229"/>
          <p:cNvSpPr/>
          <p:nvPr/>
        </p:nvSpPr>
        <p:spPr>
          <a:xfrm>
            <a:off x="7563793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0" name="object 5230"/>
          <p:cNvSpPr/>
          <p:nvPr/>
        </p:nvSpPr>
        <p:spPr>
          <a:xfrm>
            <a:off x="7576657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1" name="object 5231"/>
          <p:cNvSpPr/>
          <p:nvPr/>
        </p:nvSpPr>
        <p:spPr>
          <a:xfrm>
            <a:off x="7588102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2" name="object 5232"/>
          <p:cNvSpPr/>
          <p:nvPr/>
        </p:nvSpPr>
        <p:spPr>
          <a:xfrm>
            <a:off x="7599533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3" name="object 5233"/>
          <p:cNvSpPr/>
          <p:nvPr/>
        </p:nvSpPr>
        <p:spPr>
          <a:xfrm>
            <a:off x="7612397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4" name="object 5234"/>
          <p:cNvSpPr/>
          <p:nvPr/>
        </p:nvSpPr>
        <p:spPr>
          <a:xfrm>
            <a:off x="7623856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2" y="11591"/>
                </a:lnTo>
                <a:lnTo>
                  <a:pt x="12862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5" name="object 5235"/>
          <p:cNvSpPr/>
          <p:nvPr/>
        </p:nvSpPr>
        <p:spPr>
          <a:xfrm>
            <a:off x="7636720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6" name="object 5236"/>
          <p:cNvSpPr/>
          <p:nvPr/>
        </p:nvSpPr>
        <p:spPr>
          <a:xfrm>
            <a:off x="7648165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7" name="object 5237"/>
          <p:cNvSpPr/>
          <p:nvPr/>
        </p:nvSpPr>
        <p:spPr>
          <a:xfrm>
            <a:off x="7659596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8" name="object 5238"/>
          <p:cNvSpPr/>
          <p:nvPr/>
        </p:nvSpPr>
        <p:spPr>
          <a:xfrm>
            <a:off x="7672460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39" name="object 5239"/>
          <p:cNvSpPr/>
          <p:nvPr/>
        </p:nvSpPr>
        <p:spPr>
          <a:xfrm>
            <a:off x="7683890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0" name="object 5240"/>
          <p:cNvSpPr/>
          <p:nvPr/>
        </p:nvSpPr>
        <p:spPr>
          <a:xfrm>
            <a:off x="7696784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1" name="object 5241"/>
          <p:cNvSpPr/>
          <p:nvPr/>
        </p:nvSpPr>
        <p:spPr>
          <a:xfrm>
            <a:off x="7708228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2" name="object 5242"/>
          <p:cNvSpPr/>
          <p:nvPr/>
        </p:nvSpPr>
        <p:spPr>
          <a:xfrm>
            <a:off x="7719659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3" name="object 5243"/>
          <p:cNvSpPr/>
          <p:nvPr/>
        </p:nvSpPr>
        <p:spPr>
          <a:xfrm>
            <a:off x="7732523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4" name="object 5244"/>
          <p:cNvSpPr/>
          <p:nvPr/>
        </p:nvSpPr>
        <p:spPr>
          <a:xfrm>
            <a:off x="7743954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5" name="object 5245"/>
          <p:cNvSpPr/>
          <p:nvPr/>
        </p:nvSpPr>
        <p:spPr>
          <a:xfrm>
            <a:off x="7756818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6" name="object 5246"/>
          <p:cNvSpPr/>
          <p:nvPr/>
        </p:nvSpPr>
        <p:spPr>
          <a:xfrm>
            <a:off x="7768291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7" name="object 5247"/>
          <p:cNvSpPr/>
          <p:nvPr/>
        </p:nvSpPr>
        <p:spPr>
          <a:xfrm>
            <a:off x="7781142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8" name="object 5248"/>
          <p:cNvSpPr/>
          <p:nvPr/>
        </p:nvSpPr>
        <p:spPr>
          <a:xfrm>
            <a:off x="7792587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49" name="object 5249"/>
          <p:cNvSpPr/>
          <p:nvPr/>
        </p:nvSpPr>
        <p:spPr>
          <a:xfrm>
            <a:off x="7804017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0" name="object 5250"/>
          <p:cNvSpPr/>
          <p:nvPr/>
        </p:nvSpPr>
        <p:spPr>
          <a:xfrm>
            <a:off x="7816881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1" name="object 5251"/>
          <p:cNvSpPr/>
          <p:nvPr/>
        </p:nvSpPr>
        <p:spPr>
          <a:xfrm>
            <a:off x="7828312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2" name="object 5252"/>
          <p:cNvSpPr/>
          <p:nvPr/>
        </p:nvSpPr>
        <p:spPr>
          <a:xfrm>
            <a:off x="7841219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3" name="object 5253"/>
          <p:cNvSpPr/>
          <p:nvPr/>
        </p:nvSpPr>
        <p:spPr>
          <a:xfrm>
            <a:off x="7852650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4" name="object 5254"/>
          <p:cNvSpPr/>
          <p:nvPr/>
        </p:nvSpPr>
        <p:spPr>
          <a:xfrm>
            <a:off x="7864080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5" name="object 5255"/>
          <p:cNvSpPr/>
          <p:nvPr/>
        </p:nvSpPr>
        <p:spPr>
          <a:xfrm>
            <a:off x="7876944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6" name="object 5256"/>
          <p:cNvSpPr/>
          <p:nvPr/>
        </p:nvSpPr>
        <p:spPr>
          <a:xfrm>
            <a:off x="7888375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7" name="object 5257"/>
          <p:cNvSpPr/>
          <p:nvPr/>
        </p:nvSpPr>
        <p:spPr>
          <a:xfrm>
            <a:off x="7901240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8" name="object 5258"/>
          <p:cNvSpPr/>
          <p:nvPr/>
        </p:nvSpPr>
        <p:spPr>
          <a:xfrm>
            <a:off x="7912670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59" name="object 5259"/>
          <p:cNvSpPr/>
          <p:nvPr/>
        </p:nvSpPr>
        <p:spPr>
          <a:xfrm>
            <a:off x="7924143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0" name="object 5260"/>
          <p:cNvSpPr/>
          <p:nvPr/>
        </p:nvSpPr>
        <p:spPr>
          <a:xfrm>
            <a:off x="7937008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1" name="object 5261"/>
          <p:cNvSpPr/>
          <p:nvPr/>
        </p:nvSpPr>
        <p:spPr>
          <a:xfrm>
            <a:off x="7948438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2" name="object 5262"/>
          <p:cNvSpPr/>
          <p:nvPr/>
        </p:nvSpPr>
        <p:spPr>
          <a:xfrm>
            <a:off x="7961303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3" name="object 5263"/>
          <p:cNvSpPr/>
          <p:nvPr/>
        </p:nvSpPr>
        <p:spPr>
          <a:xfrm>
            <a:off x="7972733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4" name="object 5264"/>
          <p:cNvSpPr/>
          <p:nvPr/>
        </p:nvSpPr>
        <p:spPr>
          <a:xfrm>
            <a:off x="7984178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5" name="object 5265"/>
          <p:cNvSpPr/>
          <p:nvPr/>
        </p:nvSpPr>
        <p:spPr>
          <a:xfrm>
            <a:off x="7997071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6" name="object 5266"/>
          <p:cNvSpPr/>
          <p:nvPr/>
        </p:nvSpPr>
        <p:spPr>
          <a:xfrm>
            <a:off x="8008501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7" name="object 5267"/>
          <p:cNvSpPr/>
          <p:nvPr/>
        </p:nvSpPr>
        <p:spPr>
          <a:xfrm>
            <a:off x="8021366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8" name="object 5268"/>
          <p:cNvSpPr/>
          <p:nvPr/>
        </p:nvSpPr>
        <p:spPr>
          <a:xfrm>
            <a:off x="8032796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69" name="object 5269"/>
          <p:cNvSpPr/>
          <p:nvPr/>
        </p:nvSpPr>
        <p:spPr>
          <a:xfrm>
            <a:off x="8045661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0" name="object 5270"/>
          <p:cNvSpPr/>
          <p:nvPr/>
        </p:nvSpPr>
        <p:spPr>
          <a:xfrm>
            <a:off x="8057091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1" name="object 5271"/>
          <p:cNvSpPr/>
          <p:nvPr/>
        </p:nvSpPr>
        <p:spPr>
          <a:xfrm>
            <a:off x="8068564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2" name="object 5272"/>
          <p:cNvSpPr/>
          <p:nvPr/>
        </p:nvSpPr>
        <p:spPr>
          <a:xfrm>
            <a:off x="8081429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3" name="object 5273"/>
          <p:cNvSpPr/>
          <p:nvPr/>
        </p:nvSpPr>
        <p:spPr>
          <a:xfrm>
            <a:off x="8092860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4" name="object 5274"/>
          <p:cNvSpPr/>
          <p:nvPr/>
        </p:nvSpPr>
        <p:spPr>
          <a:xfrm>
            <a:off x="8105724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5" name="object 5275"/>
          <p:cNvSpPr/>
          <p:nvPr/>
        </p:nvSpPr>
        <p:spPr>
          <a:xfrm>
            <a:off x="8117169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6" name="object 5276"/>
          <p:cNvSpPr/>
          <p:nvPr/>
        </p:nvSpPr>
        <p:spPr>
          <a:xfrm>
            <a:off x="8128599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7" name="object 5277"/>
          <p:cNvSpPr/>
          <p:nvPr/>
        </p:nvSpPr>
        <p:spPr>
          <a:xfrm>
            <a:off x="8141492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8" name="object 5278"/>
          <p:cNvSpPr/>
          <p:nvPr/>
        </p:nvSpPr>
        <p:spPr>
          <a:xfrm>
            <a:off x="8152923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79" name="object 5279"/>
          <p:cNvSpPr/>
          <p:nvPr/>
        </p:nvSpPr>
        <p:spPr>
          <a:xfrm>
            <a:off x="8165787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0" name="object 5280"/>
          <p:cNvSpPr/>
          <p:nvPr/>
        </p:nvSpPr>
        <p:spPr>
          <a:xfrm>
            <a:off x="8177232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1" name="object 5281"/>
          <p:cNvSpPr/>
          <p:nvPr/>
        </p:nvSpPr>
        <p:spPr>
          <a:xfrm>
            <a:off x="8188662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2" name="object 5282"/>
          <p:cNvSpPr/>
          <p:nvPr/>
        </p:nvSpPr>
        <p:spPr>
          <a:xfrm>
            <a:off x="8201527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3" name="object 5283"/>
          <p:cNvSpPr/>
          <p:nvPr/>
        </p:nvSpPr>
        <p:spPr>
          <a:xfrm>
            <a:off x="8333084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4" name="object 5284"/>
          <p:cNvSpPr/>
          <p:nvPr/>
        </p:nvSpPr>
        <p:spPr>
          <a:xfrm>
            <a:off x="8345948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5" name="object 5285"/>
          <p:cNvSpPr/>
          <p:nvPr/>
        </p:nvSpPr>
        <p:spPr>
          <a:xfrm>
            <a:off x="8357379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6" name="object 5286"/>
          <p:cNvSpPr/>
          <p:nvPr/>
        </p:nvSpPr>
        <p:spPr>
          <a:xfrm>
            <a:off x="8370286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7" name="object 5287"/>
          <p:cNvSpPr/>
          <p:nvPr/>
        </p:nvSpPr>
        <p:spPr>
          <a:xfrm>
            <a:off x="8381717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8" name="object 5288"/>
          <p:cNvSpPr/>
          <p:nvPr/>
        </p:nvSpPr>
        <p:spPr>
          <a:xfrm>
            <a:off x="8393147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89" name="object 5289"/>
          <p:cNvSpPr/>
          <p:nvPr/>
        </p:nvSpPr>
        <p:spPr>
          <a:xfrm>
            <a:off x="8406012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0" name="object 5290"/>
          <p:cNvSpPr/>
          <p:nvPr/>
        </p:nvSpPr>
        <p:spPr>
          <a:xfrm>
            <a:off x="8417442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1" name="object 5291"/>
          <p:cNvSpPr/>
          <p:nvPr/>
        </p:nvSpPr>
        <p:spPr>
          <a:xfrm>
            <a:off x="8430307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2" name="object 5292"/>
          <p:cNvSpPr/>
          <p:nvPr/>
        </p:nvSpPr>
        <p:spPr>
          <a:xfrm>
            <a:off x="8441780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3" name="object 5293"/>
          <p:cNvSpPr/>
          <p:nvPr/>
        </p:nvSpPr>
        <p:spPr>
          <a:xfrm>
            <a:off x="8453211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4" name="object 5294"/>
          <p:cNvSpPr/>
          <p:nvPr/>
        </p:nvSpPr>
        <p:spPr>
          <a:xfrm>
            <a:off x="8466075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5" name="object 5295"/>
          <p:cNvSpPr/>
          <p:nvPr/>
        </p:nvSpPr>
        <p:spPr>
          <a:xfrm>
            <a:off x="8477505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6" name="object 5296"/>
          <p:cNvSpPr/>
          <p:nvPr/>
        </p:nvSpPr>
        <p:spPr>
          <a:xfrm>
            <a:off x="8490370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7" name="object 5297"/>
          <p:cNvSpPr/>
          <p:nvPr/>
        </p:nvSpPr>
        <p:spPr>
          <a:xfrm>
            <a:off x="8501800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8" name="object 5298"/>
          <p:cNvSpPr/>
          <p:nvPr/>
        </p:nvSpPr>
        <p:spPr>
          <a:xfrm>
            <a:off x="8514708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99" name="object 5299"/>
          <p:cNvSpPr/>
          <p:nvPr/>
        </p:nvSpPr>
        <p:spPr>
          <a:xfrm>
            <a:off x="8526138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0" name="object 5300"/>
          <p:cNvSpPr/>
          <p:nvPr/>
        </p:nvSpPr>
        <p:spPr>
          <a:xfrm>
            <a:off x="8537568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1" name="object 5301"/>
          <p:cNvSpPr/>
          <p:nvPr/>
        </p:nvSpPr>
        <p:spPr>
          <a:xfrm>
            <a:off x="8550433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2" name="object 5302"/>
          <p:cNvSpPr/>
          <p:nvPr/>
        </p:nvSpPr>
        <p:spPr>
          <a:xfrm>
            <a:off x="8561864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3" name="object 5303"/>
          <p:cNvSpPr/>
          <p:nvPr/>
        </p:nvSpPr>
        <p:spPr>
          <a:xfrm>
            <a:off x="8574728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4" name="object 5304"/>
          <p:cNvSpPr/>
          <p:nvPr/>
        </p:nvSpPr>
        <p:spPr>
          <a:xfrm>
            <a:off x="8586158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5" name="object 5305"/>
          <p:cNvSpPr/>
          <p:nvPr/>
        </p:nvSpPr>
        <p:spPr>
          <a:xfrm>
            <a:off x="8597632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6" name="object 5306"/>
          <p:cNvSpPr/>
          <p:nvPr/>
        </p:nvSpPr>
        <p:spPr>
          <a:xfrm>
            <a:off x="8610496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7" name="object 5307"/>
          <p:cNvSpPr/>
          <p:nvPr/>
        </p:nvSpPr>
        <p:spPr>
          <a:xfrm>
            <a:off x="8621927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8" name="object 5308"/>
          <p:cNvSpPr/>
          <p:nvPr/>
        </p:nvSpPr>
        <p:spPr>
          <a:xfrm>
            <a:off x="8634791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09" name="object 5309"/>
          <p:cNvSpPr/>
          <p:nvPr/>
        </p:nvSpPr>
        <p:spPr>
          <a:xfrm>
            <a:off x="8646221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0" name="object 5310"/>
          <p:cNvSpPr/>
          <p:nvPr/>
        </p:nvSpPr>
        <p:spPr>
          <a:xfrm>
            <a:off x="8657666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1" name="object 5311"/>
          <p:cNvSpPr/>
          <p:nvPr/>
        </p:nvSpPr>
        <p:spPr>
          <a:xfrm>
            <a:off x="8670559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2" name="object 5312"/>
          <p:cNvSpPr/>
          <p:nvPr/>
        </p:nvSpPr>
        <p:spPr>
          <a:xfrm>
            <a:off x="8681990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3" name="object 5313"/>
          <p:cNvSpPr/>
          <p:nvPr/>
        </p:nvSpPr>
        <p:spPr>
          <a:xfrm>
            <a:off x="8694854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4" name="object 5314"/>
          <p:cNvSpPr/>
          <p:nvPr/>
        </p:nvSpPr>
        <p:spPr>
          <a:xfrm>
            <a:off x="8706299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5" name="object 5315"/>
          <p:cNvSpPr/>
          <p:nvPr/>
        </p:nvSpPr>
        <p:spPr>
          <a:xfrm>
            <a:off x="8717729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6" name="object 5316"/>
          <p:cNvSpPr/>
          <p:nvPr/>
        </p:nvSpPr>
        <p:spPr>
          <a:xfrm>
            <a:off x="8730594" y="421697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7" name="object 5317"/>
          <p:cNvSpPr/>
          <p:nvPr/>
        </p:nvSpPr>
        <p:spPr>
          <a:xfrm>
            <a:off x="8742053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8" name="object 5318"/>
          <p:cNvSpPr/>
          <p:nvPr/>
        </p:nvSpPr>
        <p:spPr>
          <a:xfrm>
            <a:off x="8754918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19" name="object 5319"/>
          <p:cNvSpPr/>
          <p:nvPr/>
        </p:nvSpPr>
        <p:spPr>
          <a:xfrm>
            <a:off x="8766362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0" name="object 5320"/>
          <p:cNvSpPr/>
          <p:nvPr/>
        </p:nvSpPr>
        <p:spPr>
          <a:xfrm>
            <a:off x="8779212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1" name="object 5321"/>
          <p:cNvSpPr/>
          <p:nvPr/>
        </p:nvSpPr>
        <p:spPr>
          <a:xfrm>
            <a:off x="8790658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2" name="object 5322"/>
          <p:cNvSpPr/>
          <p:nvPr/>
        </p:nvSpPr>
        <p:spPr>
          <a:xfrm>
            <a:off x="8802088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3" name="object 5323"/>
          <p:cNvSpPr/>
          <p:nvPr/>
        </p:nvSpPr>
        <p:spPr>
          <a:xfrm>
            <a:off x="8814981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4" name="object 5324"/>
          <p:cNvSpPr/>
          <p:nvPr/>
        </p:nvSpPr>
        <p:spPr>
          <a:xfrm>
            <a:off x="8826426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5" name="object 5325"/>
          <p:cNvSpPr/>
          <p:nvPr/>
        </p:nvSpPr>
        <p:spPr>
          <a:xfrm>
            <a:off x="8839275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6" name="object 5326"/>
          <p:cNvSpPr/>
          <p:nvPr/>
        </p:nvSpPr>
        <p:spPr>
          <a:xfrm>
            <a:off x="8850721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7" name="object 5327"/>
          <p:cNvSpPr/>
          <p:nvPr/>
        </p:nvSpPr>
        <p:spPr>
          <a:xfrm>
            <a:off x="8862151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8" name="object 5328"/>
          <p:cNvSpPr/>
          <p:nvPr/>
        </p:nvSpPr>
        <p:spPr>
          <a:xfrm>
            <a:off x="8875015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29" name="object 5329"/>
          <p:cNvSpPr/>
          <p:nvPr/>
        </p:nvSpPr>
        <p:spPr>
          <a:xfrm>
            <a:off x="8886445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0" name="object 5330"/>
          <p:cNvSpPr/>
          <p:nvPr/>
        </p:nvSpPr>
        <p:spPr>
          <a:xfrm>
            <a:off x="8899339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1" name="object 5331"/>
          <p:cNvSpPr/>
          <p:nvPr/>
        </p:nvSpPr>
        <p:spPr>
          <a:xfrm>
            <a:off x="8910784" y="4216974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2" name="object 5332"/>
          <p:cNvSpPr/>
          <p:nvPr/>
        </p:nvSpPr>
        <p:spPr>
          <a:xfrm>
            <a:off x="8922214" y="4216974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3" name="object 5333"/>
          <p:cNvSpPr/>
          <p:nvPr/>
        </p:nvSpPr>
        <p:spPr>
          <a:xfrm>
            <a:off x="8935079" y="4216974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1"/>
                </a:moveTo>
                <a:lnTo>
                  <a:pt x="10004" y="11591"/>
                </a:lnTo>
                <a:lnTo>
                  <a:pt x="10004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4" name="object 5334"/>
          <p:cNvSpPr/>
          <p:nvPr/>
        </p:nvSpPr>
        <p:spPr>
          <a:xfrm>
            <a:off x="6800224" y="4228567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5" name="object 5335"/>
          <p:cNvSpPr/>
          <p:nvPr/>
        </p:nvSpPr>
        <p:spPr>
          <a:xfrm>
            <a:off x="6805946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6" name="object 5336"/>
          <p:cNvSpPr/>
          <p:nvPr/>
        </p:nvSpPr>
        <p:spPr>
          <a:xfrm>
            <a:off x="6818810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7" name="object 5337"/>
          <p:cNvSpPr/>
          <p:nvPr/>
        </p:nvSpPr>
        <p:spPr>
          <a:xfrm>
            <a:off x="6830241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8" name="object 5338"/>
          <p:cNvSpPr/>
          <p:nvPr/>
        </p:nvSpPr>
        <p:spPr>
          <a:xfrm>
            <a:off x="6843106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39" name="object 5339"/>
          <p:cNvSpPr/>
          <p:nvPr/>
        </p:nvSpPr>
        <p:spPr>
          <a:xfrm>
            <a:off x="6854536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0" name="object 5340"/>
          <p:cNvSpPr/>
          <p:nvPr/>
        </p:nvSpPr>
        <p:spPr>
          <a:xfrm>
            <a:off x="6865980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1" name="object 5341"/>
          <p:cNvSpPr/>
          <p:nvPr/>
        </p:nvSpPr>
        <p:spPr>
          <a:xfrm>
            <a:off x="6878873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2" name="object 5342"/>
          <p:cNvSpPr/>
          <p:nvPr/>
        </p:nvSpPr>
        <p:spPr>
          <a:xfrm>
            <a:off x="6890305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3" name="object 5343"/>
          <p:cNvSpPr/>
          <p:nvPr/>
        </p:nvSpPr>
        <p:spPr>
          <a:xfrm>
            <a:off x="6903169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4" name="object 5344"/>
          <p:cNvSpPr/>
          <p:nvPr/>
        </p:nvSpPr>
        <p:spPr>
          <a:xfrm>
            <a:off x="6914599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5" name="object 5345"/>
          <p:cNvSpPr/>
          <p:nvPr/>
        </p:nvSpPr>
        <p:spPr>
          <a:xfrm>
            <a:off x="6926043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6" name="object 5346"/>
          <p:cNvSpPr/>
          <p:nvPr/>
        </p:nvSpPr>
        <p:spPr>
          <a:xfrm>
            <a:off x="6938894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7" name="object 5347"/>
          <p:cNvSpPr/>
          <p:nvPr/>
        </p:nvSpPr>
        <p:spPr>
          <a:xfrm>
            <a:off x="6950368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8" name="object 5348"/>
          <p:cNvSpPr/>
          <p:nvPr/>
        </p:nvSpPr>
        <p:spPr>
          <a:xfrm>
            <a:off x="6963232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49" name="object 5349"/>
          <p:cNvSpPr/>
          <p:nvPr/>
        </p:nvSpPr>
        <p:spPr>
          <a:xfrm>
            <a:off x="6974662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0" name="object 5350"/>
          <p:cNvSpPr/>
          <p:nvPr/>
        </p:nvSpPr>
        <p:spPr>
          <a:xfrm>
            <a:off x="6986107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1" name="object 5351"/>
          <p:cNvSpPr/>
          <p:nvPr/>
        </p:nvSpPr>
        <p:spPr>
          <a:xfrm>
            <a:off x="6998972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2" name="object 5352"/>
          <p:cNvSpPr/>
          <p:nvPr/>
        </p:nvSpPr>
        <p:spPr>
          <a:xfrm>
            <a:off x="7010402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3" name="object 5353"/>
          <p:cNvSpPr/>
          <p:nvPr/>
        </p:nvSpPr>
        <p:spPr>
          <a:xfrm>
            <a:off x="7023295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4" name="object 5354"/>
          <p:cNvSpPr/>
          <p:nvPr/>
        </p:nvSpPr>
        <p:spPr>
          <a:xfrm>
            <a:off x="7034726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5" name="object 5355"/>
          <p:cNvSpPr/>
          <p:nvPr/>
        </p:nvSpPr>
        <p:spPr>
          <a:xfrm>
            <a:off x="7047590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6" name="object 5356"/>
          <p:cNvSpPr/>
          <p:nvPr/>
        </p:nvSpPr>
        <p:spPr>
          <a:xfrm>
            <a:off x="7059035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7" name="object 5357"/>
          <p:cNvSpPr/>
          <p:nvPr/>
        </p:nvSpPr>
        <p:spPr>
          <a:xfrm>
            <a:off x="7070465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8" name="object 5358"/>
          <p:cNvSpPr/>
          <p:nvPr/>
        </p:nvSpPr>
        <p:spPr>
          <a:xfrm>
            <a:off x="7083330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59" name="object 5359"/>
          <p:cNvSpPr/>
          <p:nvPr/>
        </p:nvSpPr>
        <p:spPr>
          <a:xfrm>
            <a:off x="7094789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0" name="object 5360"/>
          <p:cNvSpPr/>
          <p:nvPr/>
        </p:nvSpPr>
        <p:spPr>
          <a:xfrm>
            <a:off x="7107653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1" name="object 5361"/>
          <p:cNvSpPr/>
          <p:nvPr/>
        </p:nvSpPr>
        <p:spPr>
          <a:xfrm>
            <a:off x="7119098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2" name="object 5362"/>
          <p:cNvSpPr/>
          <p:nvPr/>
        </p:nvSpPr>
        <p:spPr>
          <a:xfrm>
            <a:off x="7130529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3" name="object 5363"/>
          <p:cNvSpPr/>
          <p:nvPr/>
        </p:nvSpPr>
        <p:spPr>
          <a:xfrm>
            <a:off x="7143393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4" name="object 5364"/>
          <p:cNvSpPr/>
          <p:nvPr/>
        </p:nvSpPr>
        <p:spPr>
          <a:xfrm>
            <a:off x="7154823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5" name="object 5365"/>
          <p:cNvSpPr/>
          <p:nvPr/>
        </p:nvSpPr>
        <p:spPr>
          <a:xfrm>
            <a:off x="7167716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6" name="object 5366"/>
          <p:cNvSpPr/>
          <p:nvPr/>
        </p:nvSpPr>
        <p:spPr>
          <a:xfrm>
            <a:off x="717916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7" name="object 5367"/>
          <p:cNvSpPr/>
          <p:nvPr/>
        </p:nvSpPr>
        <p:spPr>
          <a:xfrm>
            <a:off x="7190592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8" name="object 5368"/>
          <p:cNvSpPr/>
          <p:nvPr/>
        </p:nvSpPr>
        <p:spPr>
          <a:xfrm>
            <a:off x="7203456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69" name="object 5369"/>
          <p:cNvSpPr/>
          <p:nvPr/>
        </p:nvSpPr>
        <p:spPr>
          <a:xfrm>
            <a:off x="7214886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0" name="object 5370"/>
          <p:cNvSpPr/>
          <p:nvPr/>
        </p:nvSpPr>
        <p:spPr>
          <a:xfrm>
            <a:off x="722775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1" name="object 5371"/>
          <p:cNvSpPr/>
          <p:nvPr/>
        </p:nvSpPr>
        <p:spPr>
          <a:xfrm>
            <a:off x="7239182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2" name="object 5372"/>
          <p:cNvSpPr/>
          <p:nvPr/>
        </p:nvSpPr>
        <p:spPr>
          <a:xfrm>
            <a:off x="7250655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3" name="object 5373"/>
          <p:cNvSpPr/>
          <p:nvPr/>
        </p:nvSpPr>
        <p:spPr>
          <a:xfrm>
            <a:off x="7263520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4" name="object 5374"/>
          <p:cNvSpPr/>
          <p:nvPr/>
        </p:nvSpPr>
        <p:spPr>
          <a:xfrm>
            <a:off x="7274950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5" name="object 5375"/>
          <p:cNvSpPr/>
          <p:nvPr/>
        </p:nvSpPr>
        <p:spPr>
          <a:xfrm>
            <a:off x="7287814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6" name="object 5376"/>
          <p:cNvSpPr/>
          <p:nvPr/>
        </p:nvSpPr>
        <p:spPr>
          <a:xfrm>
            <a:off x="7299245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7" name="object 5377"/>
          <p:cNvSpPr/>
          <p:nvPr/>
        </p:nvSpPr>
        <p:spPr>
          <a:xfrm>
            <a:off x="7312109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8" name="object 5378"/>
          <p:cNvSpPr/>
          <p:nvPr/>
        </p:nvSpPr>
        <p:spPr>
          <a:xfrm>
            <a:off x="7323583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79" name="object 5379"/>
          <p:cNvSpPr/>
          <p:nvPr/>
        </p:nvSpPr>
        <p:spPr>
          <a:xfrm>
            <a:off x="7335013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0" name="object 5380"/>
          <p:cNvSpPr/>
          <p:nvPr/>
        </p:nvSpPr>
        <p:spPr>
          <a:xfrm>
            <a:off x="7347877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1" name="object 5381"/>
          <p:cNvSpPr/>
          <p:nvPr/>
        </p:nvSpPr>
        <p:spPr>
          <a:xfrm>
            <a:off x="7359308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2" name="object 5382"/>
          <p:cNvSpPr/>
          <p:nvPr/>
        </p:nvSpPr>
        <p:spPr>
          <a:xfrm>
            <a:off x="7372173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3" name="object 5383"/>
          <p:cNvSpPr/>
          <p:nvPr/>
        </p:nvSpPr>
        <p:spPr>
          <a:xfrm>
            <a:off x="7383603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4" name="object 5384"/>
          <p:cNvSpPr/>
          <p:nvPr/>
        </p:nvSpPr>
        <p:spPr>
          <a:xfrm>
            <a:off x="7395076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5" name="object 5385"/>
          <p:cNvSpPr/>
          <p:nvPr/>
        </p:nvSpPr>
        <p:spPr>
          <a:xfrm>
            <a:off x="740794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6" name="object 5386"/>
          <p:cNvSpPr/>
          <p:nvPr/>
        </p:nvSpPr>
        <p:spPr>
          <a:xfrm>
            <a:off x="7419371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7" name="object 5387"/>
          <p:cNvSpPr/>
          <p:nvPr/>
        </p:nvSpPr>
        <p:spPr>
          <a:xfrm>
            <a:off x="7432236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8" name="object 5388"/>
          <p:cNvSpPr/>
          <p:nvPr/>
        </p:nvSpPr>
        <p:spPr>
          <a:xfrm>
            <a:off x="7443666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89" name="object 5389"/>
          <p:cNvSpPr/>
          <p:nvPr/>
        </p:nvSpPr>
        <p:spPr>
          <a:xfrm>
            <a:off x="7455111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0" name="object 5390"/>
          <p:cNvSpPr/>
          <p:nvPr/>
        </p:nvSpPr>
        <p:spPr>
          <a:xfrm>
            <a:off x="7468004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1" name="object 5391"/>
          <p:cNvSpPr/>
          <p:nvPr/>
        </p:nvSpPr>
        <p:spPr>
          <a:xfrm>
            <a:off x="7479434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2" name="object 5392"/>
          <p:cNvSpPr/>
          <p:nvPr/>
        </p:nvSpPr>
        <p:spPr>
          <a:xfrm>
            <a:off x="7492299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3" name="object 5393"/>
          <p:cNvSpPr/>
          <p:nvPr/>
        </p:nvSpPr>
        <p:spPr>
          <a:xfrm>
            <a:off x="7503729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4" name="object 5394"/>
          <p:cNvSpPr/>
          <p:nvPr/>
        </p:nvSpPr>
        <p:spPr>
          <a:xfrm>
            <a:off x="7515174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5" name="object 5395"/>
          <p:cNvSpPr/>
          <p:nvPr/>
        </p:nvSpPr>
        <p:spPr>
          <a:xfrm>
            <a:off x="7528038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6" name="object 5396"/>
          <p:cNvSpPr/>
          <p:nvPr/>
        </p:nvSpPr>
        <p:spPr>
          <a:xfrm>
            <a:off x="7539469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7" name="object 5397"/>
          <p:cNvSpPr/>
          <p:nvPr/>
        </p:nvSpPr>
        <p:spPr>
          <a:xfrm>
            <a:off x="7552363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8" name="object 5398"/>
          <p:cNvSpPr/>
          <p:nvPr/>
        </p:nvSpPr>
        <p:spPr>
          <a:xfrm>
            <a:off x="7563793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99" name="object 5399"/>
          <p:cNvSpPr/>
          <p:nvPr/>
        </p:nvSpPr>
        <p:spPr>
          <a:xfrm>
            <a:off x="7576657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0" name="object 5400"/>
          <p:cNvSpPr/>
          <p:nvPr/>
        </p:nvSpPr>
        <p:spPr>
          <a:xfrm>
            <a:off x="7588102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1" name="object 5401"/>
          <p:cNvSpPr/>
          <p:nvPr/>
        </p:nvSpPr>
        <p:spPr>
          <a:xfrm>
            <a:off x="7599533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2" name="object 5402"/>
          <p:cNvSpPr/>
          <p:nvPr/>
        </p:nvSpPr>
        <p:spPr>
          <a:xfrm>
            <a:off x="7612397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3" name="object 5403"/>
          <p:cNvSpPr/>
          <p:nvPr/>
        </p:nvSpPr>
        <p:spPr>
          <a:xfrm>
            <a:off x="7623856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4" name="object 5404"/>
          <p:cNvSpPr/>
          <p:nvPr/>
        </p:nvSpPr>
        <p:spPr>
          <a:xfrm>
            <a:off x="7636720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5" name="object 5405"/>
          <p:cNvSpPr/>
          <p:nvPr/>
        </p:nvSpPr>
        <p:spPr>
          <a:xfrm>
            <a:off x="7648165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6" name="object 5406"/>
          <p:cNvSpPr/>
          <p:nvPr/>
        </p:nvSpPr>
        <p:spPr>
          <a:xfrm>
            <a:off x="7659596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7" name="object 5407"/>
          <p:cNvSpPr/>
          <p:nvPr/>
        </p:nvSpPr>
        <p:spPr>
          <a:xfrm>
            <a:off x="7672460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8" name="object 5408"/>
          <p:cNvSpPr/>
          <p:nvPr/>
        </p:nvSpPr>
        <p:spPr>
          <a:xfrm>
            <a:off x="7683890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09" name="object 5409"/>
          <p:cNvSpPr/>
          <p:nvPr/>
        </p:nvSpPr>
        <p:spPr>
          <a:xfrm>
            <a:off x="7696784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10" name="object 5410"/>
          <p:cNvSpPr/>
          <p:nvPr/>
        </p:nvSpPr>
        <p:spPr>
          <a:xfrm>
            <a:off x="7708228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11" name="object 5411"/>
          <p:cNvSpPr/>
          <p:nvPr/>
        </p:nvSpPr>
        <p:spPr>
          <a:xfrm>
            <a:off x="7719659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12" name="object 5412"/>
          <p:cNvSpPr/>
          <p:nvPr/>
        </p:nvSpPr>
        <p:spPr>
          <a:xfrm>
            <a:off x="7732523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13" name="object 5413"/>
          <p:cNvSpPr/>
          <p:nvPr/>
        </p:nvSpPr>
        <p:spPr>
          <a:xfrm>
            <a:off x="7743954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14" name="object 5414"/>
          <p:cNvSpPr/>
          <p:nvPr/>
        </p:nvSpPr>
        <p:spPr>
          <a:xfrm>
            <a:off x="7756818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15" name="object 5415"/>
          <p:cNvSpPr/>
          <p:nvPr/>
        </p:nvSpPr>
        <p:spPr>
          <a:xfrm>
            <a:off x="7768291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16" name="object 5416"/>
          <p:cNvSpPr/>
          <p:nvPr/>
        </p:nvSpPr>
        <p:spPr>
          <a:xfrm>
            <a:off x="7781142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17" name="object 5417"/>
          <p:cNvSpPr/>
          <p:nvPr/>
        </p:nvSpPr>
        <p:spPr>
          <a:xfrm>
            <a:off x="7792587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18" name="object 5418"/>
          <p:cNvSpPr/>
          <p:nvPr/>
        </p:nvSpPr>
        <p:spPr>
          <a:xfrm>
            <a:off x="7804017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19" name="object 5419"/>
          <p:cNvSpPr/>
          <p:nvPr/>
        </p:nvSpPr>
        <p:spPr>
          <a:xfrm>
            <a:off x="781688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0" name="object 5420"/>
          <p:cNvSpPr/>
          <p:nvPr/>
        </p:nvSpPr>
        <p:spPr>
          <a:xfrm>
            <a:off x="7828312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1" name="object 5421"/>
          <p:cNvSpPr/>
          <p:nvPr/>
        </p:nvSpPr>
        <p:spPr>
          <a:xfrm>
            <a:off x="7841219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2" name="object 5422"/>
          <p:cNvSpPr/>
          <p:nvPr/>
        </p:nvSpPr>
        <p:spPr>
          <a:xfrm>
            <a:off x="7852650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3" name="object 5423"/>
          <p:cNvSpPr/>
          <p:nvPr/>
        </p:nvSpPr>
        <p:spPr>
          <a:xfrm>
            <a:off x="7864080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4" name="object 5424"/>
          <p:cNvSpPr/>
          <p:nvPr/>
        </p:nvSpPr>
        <p:spPr>
          <a:xfrm>
            <a:off x="7876944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5" name="object 5425"/>
          <p:cNvSpPr/>
          <p:nvPr/>
        </p:nvSpPr>
        <p:spPr>
          <a:xfrm>
            <a:off x="7888375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6" name="object 5426"/>
          <p:cNvSpPr/>
          <p:nvPr/>
        </p:nvSpPr>
        <p:spPr>
          <a:xfrm>
            <a:off x="7901240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7" name="object 5427"/>
          <p:cNvSpPr/>
          <p:nvPr/>
        </p:nvSpPr>
        <p:spPr>
          <a:xfrm>
            <a:off x="7912670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8" name="object 5428"/>
          <p:cNvSpPr/>
          <p:nvPr/>
        </p:nvSpPr>
        <p:spPr>
          <a:xfrm>
            <a:off x="7924143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9" name="object 5429"/>
          <p:cNvSpPr/>
          <p:nvPr/>
        </p:nvSpPr>
        <p:spPr>
          <a:xfrm>
            <a:off x="7937008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0" name="object 5430"/>
          <p:cNvSpPr/>
          <p:nvPr/>
        </p:nvSpPr>
        <p:spPr>
          <a:xfrm>
            <a:off x="7948438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1" name="object 5431"/>
          <p:cNvSpPr/>
          <p:nvPr/>
        </p:nvSpPr>
        <p:spPr>
          <a:xfrm>
            <a:off x="7961303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2" name="object 5432"/>
          <p:cNvSpPr/>
          <p:nvPr/>
        </p:nvSpPr>
        <p:spPr>
          <a:xfrm>
            <a:off x="7972733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3" name="object 5433"/>
          <p:cNvSpPr/>
          <p:nvPr/>
        </p:nvSpPr>
        <p:spPr>
          <a:xfrm>
            <a:off x="7984178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4" name="object 5434"/>
          <p:cNvSpPr/>
          <p:nvPr/>
        </p:nvSpPr>
        <p:spPr>
          <a:xfrm>
            <a:off x="799707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5" name="object 5435"/>
          <p:cNvSpPr/>
          <p:nvPr/>
        </p:nvSpPr>
        <p:spPr>
          <a:xfrm>
            <a:off x="8008501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6" name="object 5436"/>
          <p:cNvSpPr/>
          <p:nvPr/>
        </p:nvSpPr>
        <p:spPr>
          <a:xfrm>
            <a:off x="8021366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7" name="object 5437"/>
          <p:cNvSpPr/>
          <p:nvPr/>
        </p:nvSpPr>
        <p:spPr>
          <a:xfrm>
            <a:off x="8032796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8" name="object 5438"/>
          <p:cNvSpPr/>
          <p:nvPr/>
        </p:nvSpPr>
        <p:spPr>
          <a:xfrm>
            <a:off x="804566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9" name="object 5439"/>
          <p:cNvSpPr/>
          <p:nvPr/>
        </p:nvSpPr>
        <p:spPr>
          <a:xfrm>
            <a:off x="8057091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0" name="object 5440"/>
          <p:cNvSpPr/>
          <p:nvPr/>
        </p:nvSpPr>
        <p:spPr>
          <a:xfrm>
            <a:off x="8068564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1" name="object 5441"/>
          <p:cNvSpPr/>
          <p:nvPr/>
        </p:nvSpPr>
        <p:spPr>
          <a:xfrm>
            <a:off x="8081429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2" name="object 5442"/>
          <p:cNvSpPr/>
          <p:nvPr/>
        </p:nvSpPr>
        <p:spPr>
          <a:xfrm>
            <a:off x="8092860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3" name="object 5443"/>
          <p:cNvSpPr/>
          <p:nvPr/>
        </p:nvSpPr>
        <p:spPr>
          <a:xfrm>
            <a:off x="8105724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4" name="object 5444"/>
          <p:cNvSpPr/>
          <p:nvPr/>
        </p:nvSpPr>
        <p:spPr>
          <a:xfrm>
            <a:off x="8117169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5" name="object 5445"/>
          <p:cNvSpPr/>
          <p:nvPr/>
        </p:nvSpPr>
        <p:spPr>
          <a:xfrm>
            <a:off x="8128599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6" name="object 5446"/>
          <p:cNvSpPr/>
          <p:nvPr/>
        </p:nvSpPr>
        <p:spPr>
          <a:xfrm>
            <a:off x="8141492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7" name="object 5447"/>
          <p:cNvSpPr/>
          <p:nvPr/>
        </p:nvSpPr>
        <p:spPr>
          <a:xfrm>
            <a:off x="8152923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8" name="object 5448"/>
          <p:cNvSpPr/>
          <p:nvPr/>
        </p:nvSpPr>
        <p:spPr>
          <a:xfrm>
            <a:off x="8165787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9" name="object 5449"/>
          <p:cNvSpPr/>
          <p:nvPr/>
        </p:nvSpPr>
        <p:spPr>
          <a:xfrm>
            <a:off x="8177232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50" name="object 5450"/>
          <p:cNvSpPr/>
          <p:nvPr/>
        </p:nvSpPr>
        <p:spPr>
          <a:xfrm>
            <a:off x="8188662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51" name="object 5451"/>
          <p:cNvSpPr/>
          <p:nvPr/>
        </p:nvSpPr>
        <p:spPr>
          <a:xfrm>
            <a:off x="8201527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52" name="object 5452"/>
          <p:cNvSpPr/>
          <p:nvPr/>
        </p:nvSpPr>
        <p:spPr>
          <a:xfrm>
            <a:off x="8212957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53" name="object 5453"/>
          <p:cNvSpPr/>
          <p:nvPr/>
        </p:nvSpPr>
        <p:spPr>
          <a:xfrm>
            <a:off x="822585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54" name="object 5454"/>
          <p:cNvSpPr/>
          <p:nvPr/>
        </p:nvSpPr>
        <p:spPr>
          <a:xfrm>
            <a:off x="8237295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55" name="object 5455"/>
          <p:cNvSpPr/>
          <p:nvPr/>
        </p:nvSpPr>
        <p:spPr>
          <a:xfrm>
            <a:off x="8248725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56" name="object 5456"/>
          <p:cNvSpPr/>
          <p:nvPr/>
        </p:nvSpPr>
        <p:spPr>
          <a:xfrm>
            <a:off x="826159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57" name="object 5457"/>
          <p:cNvSpPr/>
          <p:nvPr/>
        </p:nvSpPr>
        <p:spPr>
          <a:xfrm>
            <a:off x="8273021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58" name="object 5458"/>
          <p:cNvSpPr/>
          <p:nvPr/>
        </p:nvSpPr>
        <p:spPr>
          <a:xfrm>
            <a:off x="8285885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59" name="object 5459"/>
          <p:cNvSpPr/>
          <p:nvPr/>
        </p:nvSpPr>
        <p:spPr>
          <a:xfrm>
            <a:off x="8297359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0" name="object 5460"/>
          <p:cNvSpPr/>
          <p:nvPr/>
        </p:nvSpPr>
        <p:spPr>
          <a:xfrm>
            <a:off x="8310209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1" name="object 5461"/>
          <p:cNvSpPr/>
          <p:nvPr/>
        </p:nvSpPr>
        <p:spPr>
          <a:xfrm>
            <a:off x="8321654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2" name="object 5462"/>
          <p:cNvSpPr/>
          <p:nvPr/>
        </p:nvSpPr>
        <p:spPr>
          <a:xfrm>
            <a:off x="8333084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3" name="object 5463"/>
          <p:cNvSpPr/>
          <p:nvPr/>
        </p:nvSpPr>
        <p:spPr>
          <a:xfrm>
            <a:off x="8345948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4" name="object 5464"/>
          <p:cNvSpPr/>
          <p:nvPr/>
        </p:nvSpPr>
        <p:spPr>
          <a:xfrm>
            <a:off x="8357379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5" name="object 5465"/>
          <p:cNvSpPr/>
          <p:nvPr/>
        </p:nvSpPr>
        <p:spPr>
          <a:xfrm>
            <a:off x="8370286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6" name="object 5466"/>
          <p:cNvSpPr/>
          <p:nvPr/>
        </p:nvSpPr>
        <p:spPr>
          <a:xfrm>
            <a:off x="8381717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7" name="object 5467"/>
          <p:cNvSpPr/>
          <p:nvPr/>
        </p:nvSpPr>
        <p:spPr>
          <a:xfrm>
            <a:off x="8393147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8" name="object 5468"/>
          <p:cNvSpPr/>
          <p:nvPr/>
        </p:nvSpPr>
        <p:spPr>
          <a:xfrm>
            <a:off x="8406012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9" name="object 5469"/>
          <p:cNvSpPr/>
          <p:nvPr/>
        </p:nvSpPr>
        <p:spPr>
          <a:xfrm>
            <a:off x="8417442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0" name="object 5470"/>
          <p:cNvSpPr/>
          <p:nvPr/>
        </p:nvSpPr>
        <p:spPr>
          <a:xfrm>
            <a:off x="8430307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1" name="object 5471"/>
          <p:cNvSpPr/>
          <p:nvPr/>
        </p:nvSpPr>
        <p:spPr>
          <a:xfrm>
            <a:off x="8441780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2" name="object 5472"/>
          <p:cNvSpPr/>
          <p:nvPr/>
        </p:nvSpPr>
        <p:spPr>
          <a:xfrm>
            <a:off x="8453211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3" name="object 5473"/>
          <p:cNvSpPr/>
          <p:nvPr/>
        </p:nvSpPr>
        <p:spPr>
          <a:xfrm>
            <a:off x="8466075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4" name="object 5474"/>
          <p:cNvSpPr/>
          <p:nvPr/>
        </p:nvSpPr>
        <p:spPr>
          <a:xfrm>
            <a:off x="8477505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5" name="object 5475"/>
          <p:cNvSpPr/>
          <p:nvPr/>
        </p:nvSpPr>
        <p:spPr>
          <a:xfrm>
            <a:off x="8490370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6" name="object 5476"/>
          <p:cNvSpPr/>
          <p:nvPr/>
        </p:nvSpPr>
        <p:spPr>
          <a:xfrm>
            <a:off x="8501800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7" name="object 5477"/>
          <p:cNvSpPr/>
          <p:nvPr/>
        </p:nvSpPr>
        <p:spPr>
          <a:xfrm>
            <a:off x="8514708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8" name="object 5478"/>
          <p:cNvSpPr/>
          <p:nvPr/>
        </p:nvSpPr>
        <p:spPr>
          <a:xfrm>
            <a:off x="8526138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9" name="object 5479"/>
          <p:cNvSpPr/>
          <p:nvPr/>
        </p:nvSpPr>
        <p:spPr>
          <a:xfrm>
            <a:off x="8537568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0" name="object 5480"/>
          <p:cNvSpPr/>
          <p:nvPr/>
        </p:nvSpPr>
        <p:spPr>
          <a:xfrm>
            <a:off x="8550433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1" name="object 5481"/>
          <p:cNvSpPr/>
          <p:nvPr/>
        </p:nvSpPr>
        <p:spPr>
          <a:xfrm>
            <a:off x="8561864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2" name="object 5482"/>
          <p:cNvSpPr/>
          <p:nvPr/>
        </p:nvSpPr>
        <p:spPr>
          <a:xfrm>
            <a:off x="8574728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3" name="object 5483"/>
          <p:cNvSpPr/>
          <p:nvPr/>
        </p:nvSpPr>
        <p:spPr>
          <a:xfrm>
            <a:off x="8586158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4" name="object 5484"/>
          <p:cNvSpPr/>
          <p:nvPr/>
        </p:nvSpPr>
        <p:spPr>
          <a:xfrm>
            <a:off x="8597632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5" name="object 5485"/>
          <p:cNvSpPr/>
          <p:nvPr/>
        </p:nvSpPr>
        <p:spPr>
          <a:xfrm>
            <a:off x="8610496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6" name="object 5486"/>
          <p:cNvSpPr/>
          <p:nvPr/>
        </p:nvSpPr>
        <p:spPr>
          <a:xfrm>
            <a:off x="8621927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7" name="object 5487"/>
          <p:cNvSpPr/>
          <p:nvPr/>
        </p:nvSpPr>
        <p:spPr>
          <a:xfrm>
            <a:off x="863479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8" name="object 5488"/>
          <p:cNvSpPr/>
          <p:nvPr/>
        </p:nvSpPr>
        <p:spPr>
          <a:xfrm>
            <a:off x="864622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9" name="object 5489"/>
          <p:cNvSpPr/>
          <p:nvPr/>
        </p:nvSpPr>
        <p:spPr>
          <a:xfrm>
            <a:off x="8657666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0" name="object 5490"/>
          <p:cNvSpPr/>
          <p:nvPr/>
        </p:nvSpPr>
        <p:spPr>
          <a:xfrm>
            <a:off x="8670559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1" name="object 5491"/>
          <p:cNvSpPr/>
          <p:nvPr/>
        </p:nvSpPr>
        <p:spPr>
          <a:xfrm>
            <a:off x="8681990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2" name="object 5492"/>
          <p:cNvSpPr/>
          <p:nvPr/>
        </p:nvSpPr>
        <p:spPr>
          <a:xfrm>
            <a:off x="8694854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3" name="object 5493"/>
          <p:cNvSpPr/>
          <p:nvPr/>
        </p:nvSpPr>
        <p:spPr>
          <a:xfrm>
            <a:off x="8706299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4" name="object 5494"/>
          <p:cNvSpPr/>
          <p:nvPr/>
        </p:nvSpPr>
        <p:spPr>
          <a:xfrm>
            <a:off x="8717729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5" name="object 5495"/>
          <p:cNvSpPr/>
          <p:nvPr/>
        </p:nvSpPr>
        <p:spPr>
          <a:xfrm>
            <a:off x="8730594" y="42285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6" name="object 5496"/>
          <p:cNvSpPr/>
          <p:nvPr/>
        </p:nvSpPr>
        <p:spPr>
          <a:xfrm>
            <a:off x="8742053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7" name="object 5497"/>
          <p:cNvSpPr/>
          <p:nvPr/>
        </p:nvSpPr>
        <p:spPr>
          <a:xfrm>
            <a:off x="8754918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8" name="object 5498"/>
          <p:cNvSpPr/>
          <p:nvPr/>
        </p:nvSpPr>
        <p:spPr>
          <a:xfrm>
            <a:off x="8766362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9" name="object 5499"/>
          <p:cNvSpPr/>
          <p:nvPr/>
        </p:nvSpPr>
        <p:spPr>
          <a:xfrm>
            <a:off x="8779212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0" name="object 5500"/>
          <p:cNvSpPr/>
          <p:nvPr/>
        </p:nvSpPr>
        <p:spPr>
          <a:xfrm>
            <a:off x="8790658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1" name="object 5501"/>
          <p:cNvSpPr/>
          <p:nvPr/>
        </p:nvSpPr>
        <p:spPr>
          <a:xfrm>
            <a:off x="8802088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2" name="object 5502"/>
          <p:cNvSpPr/>
          <p:nvPr/>
        </p:nvSpPr>
        <p:spPr>
          <a:xfrm>
            <a:off x="881498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3" name="object 5503"/>
          <p:cNvSpPr/>
          <p:nvPr/>
        </p:nvSpPr>
        <p:spPr>
          <a:xfrm>
            <a:off x="8826426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4" name="object 5504"/>
          <p:cNvSpPr/>
          <p:nvPr/>
        </p:nvSpPr>
        <p:spPr>
          <a:xfrm>
            <a:off x="8839275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5" name="object 5505"/>
          <p:cNvSpPr/>
          <p:nvPr/>
        </p:nvSpPr>
        <p:spPr>
          <a:xfrm>
            <a:off x="8850721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6" name="object 5506"/>
          <p:cNvSpPr/>
          <p:nvPr/>
        </p:nvSpPr>
        <p:spPr>
          <a:xfrm>
            <a:off x="8862151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7" name="object 5507"/>
          <p:cNvSpPr/>
          <p:nvPr/>
        </p:nvSpPr>
        <p:spPr>
          <a:xfrm>
            <a:off x="8875015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8" name="object 5508"/>
          <p:cNvSpPr/>
          <p:nvPr/>
        </p:nvSpPr>
        <p:spPr>
          <a:xfrm>
            <a:off x="8886445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9" name="object 5509"/>
          <p:cNvSpPr/>
          <p:nvPr/>
        </p:nvSpPr>
        <p:spPr>
          <a:xfrm>
            <a:off x="8899339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0" name="object 5510"/>
          <p:cNvSpPr/>
          <p:nvPr/>
        </p:nvSpPr>
        <p:spPr>
          <a:xfrm>
            <a:off x="8910784" y="42285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1" name="object 5511"/>
          <p:cNvSpPr/>
          <p:nvPr/>
        </p:nvSpPr>
        <p:spPr>
          <a:xfrm>
            <a:off x="8922214" y="42285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2" name="object 5512"/>
          <p:cNvSpPr/>
          <p:nvPr/>
        </p:nvSpPr>
        <p:spPr>
          <a:xfrm>
            <a:off x="8935079" y="4228567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3" name="object 5513"/>
          <p:cNvSpPr/>
          <p:nvPr/>
        </p:nvSpPr>
        <p:spPr>
          <a:xfrm>
            <a:off x="6800224" y="424160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4" name="object 5514"/>
          <p:cNvSpPr/>
          <p:nvPr/>
        </p:nvSpPr>
        <p:spPr>
          <a:xfrm>
            <a:off x="6805946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5" name="object 5515"/>
          <p:cNvSpPr/>
          <p:nvPr/>
        </p:nvSpPr>
        <p:spPr>
          <a:xfrm>
            <a:off x="6818810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6" name="object 5516"/>
          <p:cNvSpPr/>
          <p:nvPr/>
        </p:nvSpPr>
        <p:spPr>
          <a:xfrm>
            <a:off x="6830241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7" name="object 5517"/>
          <p:cNvSpPr/>
          <p:nvPr/>
        </p:nvSpPr>
        <p:spPr>
          <a:xfrm>
            <a:off x="6843106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8" name="object 5518"/>
          <p:cNvSpPr/>
          <p:nvPr/>
        </p:nvSpPr>
        <p:spPr>
          <a:xfrm>
            <a:off x="6854536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9" name="object 5519"/>
          <p:cNvSpPr/>
          <p:nvPr/>
        </p:nvSpPr>
        <p:spPr>
          <a:xfrm>
            <a:off x="6865980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0" name="object 5520"/>
          <p:cNvSpPr/>
          <p:nvPr/>
        </p:nvSpPr>
        <p:spPr>
          <a:xfrm>
            <a:off x="6878873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1" name="object 5521"/>
          <p:cNvSpPr/>
          <p:nvPr/>
        </p:nvSpPr>
        <p:spPr>
          <a:xfrm>
            <a:off x="6890305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2" name="object 5522"/>
          <p:cNvSpPr/>
          <p:nvPr/>
        </p:nvSpPr>
        <p:spPr>
          <a:xfrm>
            <a:off x="6903169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3" name="object 5523"/>
          <p:cNvSpPr/>
          <p:nvPr/>
        </p:nvSpPr>
        <p:spPr>
          <a:xfrm>
            <a:off x="6914599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4" name="object 5524"/>
          <p:cNvSpPr/>
          <p:nvPr/>
        </p:nvSpPr>
        <p:spPr>
          <a:xfrm>
            <a:off x="6926043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5" name="object 5525"/>
          <p:cNvSpPr/>
          <p:nvPr/>
        </p:nvSpPr>
        <p:spPr>
          <a:xfrm>
            <a:off x="6938894" y="42416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6" name="object 5526"/>
          <p:cNvSpPr/>
          <p:nvPr/>
        </p:nvSpPr>
        <p:spPr>
          <a:xfrm>
            <a:off x="6950368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7" name="object 5527"/>
          <p:cNvSpPr/>
          <p:nvPr/>
        </p:nvSpPr>
        <p:spPr>
          <a:xfrm>
            <a:off x="6963232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8" name="object 5528"/>
          <p:cNvSpPr/>
          <p:nvPr/>
        </p:nvSpPr>
        <p:spPr>
          <a:xfrm>
            <a:off x="6974662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9" name="object 5529"/>
          <p:cNvSpPr/>
          <p:nvPr/>
        </p:nvSpPr>
        <p:spPr>
          <a:xfrm>
            <a:off x="6986107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0" name="object 5530"/>
          <p:cNvSpPr/>
          <p:nvPr/>
        </p:nvSpPr>
        <p:spPr>
          <a:xfrm>
            <a:off x="6998972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1" name="object 5531"/>
          <p:cNvSpPr/>
          <p:nvPr/>
        </p:nvSpPr>
        <p:spPr>
          <a:xfrm>
            <a:off x="7010402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2" name="object 5532"/>
          <p:cNvSpPr/>
          <p:nvPr/>
        </p:nvSpPr>
        <p:spPr>
          <a:xfrm>
            <a:off x="7023295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3" name="object 5533"/>
          <p:cNvSpPr/>
          <p:nvPr/>
        </p:nvSpPr>
        <p:spPr>
          <a:xfrm>
            <a:off x="7034726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4" name="object 5534"/>
          <p:cNvSpPr/>
          <p:nvPr/>
        </p:nvSpPr>
        <p:spPr>
          <a:xfrm>
            <a:off x="7047590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5" name="object 5535"/>
          <p:cNvSpPr/>
          <p:nvPr/>
        </p:nvSpPr>
        <p:spPr>
          <a:xfrm>
            <a:off x="7059035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6" name="object 5536"/>
          <p:cNvSpPr/>
          <p:nvPr/>
        </p:nvSpPr>
        <p:spPr>
          <a:xfrm>
            <a:off x="7070465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7" name="object 5537"/>
          <p:cNvSpPr/>
          <p:nvPr/>
        </p:nvSpPr>
        <p:spPr>
          <a:xfrm>
            <a:off x="7083330" y="42416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8" name="object 5538"/>
          <p:cNvSpPr/>
          <p:nvPr/>
        </p:nvSpPr>
        <p:spPr>
          <a:xfrm>
            <a:off x="7094789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9" name="object 5539"/>
          <p:cNvSpPr/>
          <p:nvPr/>
        </p:nvSpPr>
        <p:spPr>
          <a:xfrm>
            <a:off x="7107653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0" name="object 5540"/>
          <p:cNvSpPr/>
          <p:nvPr/>
        </p:nvSpPr>
        <p:spPr>
          <a:xfrm>
            <a:off x="7119098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1" name="object 5541"/>
          <p:cNvSpPr/>
          <p:nvPr/>
        </p:nvSpPr>
        <p:spPr>
          <a:xfrm>
            <a:off x="7130529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2" name="object 5542"/>
          <p:cNvSpPr/>
          <p:nvPr/>
        </p:nvSpPr>
        <p:spPr>
          <a:xfrm>
            <a:off x="7143393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3" name="object 5543"/>
          <p:cNvSpPr/>
          <p:nvPr/>
        </p:nvSpPr>
        <p:spPr>
          <a:xfrm>
            <a:off x="7154823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4" name="object 5544"/>
          <p:cNvSpPr/>
          <p:nvPr/>
        </p:nvSpPr>
        <p:spPr>
          <a:xfrm>
            <a:off x="7167716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5" name="object 5545"/>
          <p:cNvSpPr/>
          <p:nvPr/>
        </p:nvSpPr>
        <p:spPr>
          <a:xfrm>
            <a:off x="7179161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6" name="object 5546"/>
          <p:cNvSpPr/>
          <p:nvPr/>
        </p:nvSpPr>
        <p:spPr>
          <a:xfrm>
            <a:off x="7190592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7" name="object 5547"/>
          <p:cNvSpPr/>
          <p:nvPr/>
        </p:nvSpPr>
        <p:spPr>
          <a:xfrm>
            <a:off x="7203456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8" name="object 5548"/>
          <p:cNvSpPr/>
          <p:nvPr/>
        </p:nvSpPr>
        <p:spPr>
          <a:xfrm>
            <a:off x="7214886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9" name="object 5549"/>
          <p:cNvSpPr/>
          <p:nvPr/>
        </p:nvSpPr>
        <p:spPr>
          <a:xfrm>
            <a:off x="7227751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0" name="object 5550"/>
          <p:cNvSpPr/>
          <p:nvPr/>
        </p:nvSpPr>
        <p:spPr>
          <a:xfrm>
            <a:off x="7239182" y="42416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1" name="object 5551"/>
          <p:cNvSpPr/>
          <p:nvPr/>
        </p:nvSpPr>
        <p:spPr>
          <a:xfrm>
            <a:off x="7250655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2" name="object 5552"/>
          <p:cNvSpPr/>
          <p:nvPr/>
        </p:nvSpPr>
        <p:spPr>
          <a:xfrm>
            <a:off x="7263520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3" name="object 5553"/>
          <p:cNvSpPr/>
          <p:nvPr/>
        </p:nvSpPr>
        <p:spPr>
          <a:xfrm>
            <a:off x="7274950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4" name="object 5554"/>
          <p:cNvSpPr/>
          <p:nvPr/>
        </p:nvSpPr>
        <p:spPr>
          <a:xfrm>
            <a:off x="7287814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5" name="object 5555"/>
          <p:cNvSpPr/>
          <p:nvPr/>
        </p:nvSpPr>
        <p:spPr>
          <a:xfrm>
            <a:off x="7299245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6" name="object 5556"/>
          <p:cNvSpPr/>
          <p:nvPr/>
        </p:nvSpPr>
        <p:spPr>
          <a:xfrm>
            <a:off x="7312109" y="42416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7" name="object 5557"/>
          <p:cNvSpPr/>
          <p:nvPr/>
        </p:nvSpPr>
        <p:spPr>
          <a:xfrm>
            <a:off x="7323583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8" name="object 5558"/>
          <p:cNvSpPr/>
          <p:nvPr/>
        </p:nvSpPr>
        <p:spPr>
          <a:xfrm>
            <a:off x="7335013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9" name="object 5559"/>
          <p:cNvSpPr/>
          <p:nvPr/>
        </p:nvSpPr>
        <p:spPr>
          <a:xfrm>
            <a:off x="7347877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0" name="object 5560"/>
          <p:cNvSpPr/>
          <p:nvPr/>
        </p:nvSpPr>
        <p:spPr>
          <a:xfrm>
            <a:off x="7359308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1" name="object 5561"/>
          <p:cNvSpPr/>
          <p:nvPr/>
        </p:nvSpPr>
        <p:spPr>
          <a:xfrm>
            <a:off x="7372173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2" name="object 5562"/>
          <p:cNvSpPr/>
          <p:nvPr/>
        </p:nvSpPr>
        <p:spPr>
          <a:xfrm>
            <a:off x="7383603" y="42416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3" name="object 5563"/>
          <p:cNvSpPr/>
          <p:nvPr/>
        </p:nvSpPr>
        <p:spPr>
          <a:xfrm>
            <a:off x="7395076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4" name="object 5564"/>
          <p:cNvSpPr/>
          <p:nvPr/>
        </p:nvSpPr>
        <p:spPr>
          <a:xfrm>
            <a:off x="7407941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5" name="object 5565"/>
          <p:cNvSpPr/>
          <p:nvPr/>
        </p:nvSpPr>
        <p:spPr>
          <a:xfrm>
            <a:off x="7419371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6" name="object 5566"/>
          <p:cNvSpPr/>
          <p:nvPr/>
        </p:nvSpPr>
        <p:spPr>
          <a:xfrm>
            <a:off x="7432236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7" name="object 5567"/>
          <p:cNvSpPr/>
          <p:nvPr/>
        </p:nvSpPr>
        <p:spPr>
          <a:xfrm>
            <a:off x="7683890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8" name="object 5568"/>
          <p:cNvSpPr/>
          <p:nvPr/>
        </p:nvSpPr>
        <p:spPr>
          <a:xfrm>
            <a:off x="7696784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9" name="object 5569"/>
          <p:cNvSpPr/>
          <p:nvPr/>
        </p:nvSpPr>
        <p:spPr>
          <a:xfrm>
            <a:off x="7841219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0" name="object 5570"/>
          <p:cNvSpPr/>
          <p:nvPr/>
        </p:nvSpPr>
        <p:spPr>
          <a:xfrm>
            <a:off x="7852650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1" name="object 5571"/>
          <p:cNvSpPr/>
          <p:nvPr/>
        </p:nvSpPr>
        <p:spPr>
          <a:xfrm>
            <a:off x="7948438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2" name="object 5572"/>
          <p:cNvSpPr/>
          <p:nvPr/>
        </p:nvSpPr>
        <p:spPr>
          <a:xfrm>
            <a:off x="7961303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3" name="object 5573"/>
          <p:cNvSpPr/>
          <p:nvPr/>
        </p:nvSpPr>
        <p:spPr>
          <a:xfrm>
            <a:off x="7972733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4" name="object 5574"/>
          <p:cNvSpPr/>
          <p:nvPr/>
        </p:nvSpPr>
        <p:spPr>
          <a:xfrm>
            <a:off x="7984178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5" name="object 5575"/>
          <p:cNvSpPr/>
          <p:nvPr/>
        </p:nvSpPr>
        <p:spPr>
          <a:xfrm>
            <a:off x="7997071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6" name="object 5576"/>
          <p:cNvSpPr/>
          <p:nvPr/>
        </p:nvSpPr>
        <p:spPr>
          <a:xfrm>
            <a:off x="8008501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7" name="object 5577"/>
          <p:cNvSpPr/>
          <p:nvPr/>
        </p:nvSpPr>
        <p:spPr>
          <a:xfrm>
            <a:off x="8021366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8" name="object 5578"/>
          <p:cNvSpPr/>
          <p:nvPr/>
        </p:nvSpPr>
        <p:spPr>
          <a:xfrm>
            <a:off x="8032796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9" name="object 5579"/>
          <p:cNvSpPr/>
          <p:nvPr/>
        </p:nvSpPr>
        <p:spPr>
          <a:xfrm>
            <a:off x="8045661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0" name="object 5580"/>
          <p:cNvSpPr/>
          <p:nvPr/>
        </p:nvSpPr>
        <p:spPr>
          <a:xfrm>
            <a:off x="8057091" y="42416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1" name="object 5581"/>
          <p:cNvSpPr/>
          <p:nvPr/>
        </p:nvSpPr>
        <p:spPr>
          <a:xfrm>
            <a:off x="8068564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2" name="object 5582"/>
          <p:cNvSpPr/>
          <p:nvPr/>
        </p:nvSpPr>
        <p:spPr>
          <a:xfrm>
            <a:off x="8081429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3" name="object 5583"/>
          <p:cNvSpPr/>
          <p:nvPr/>
        </p:nvSpPr>
        <p:spPr>
          <a:xfrm>
            <a:off x="8092860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4" name="object 5584"/>
          <p:cNvSpPr/>
          <p:nvPr/>
        </p:nvSpPr>
        <p:spPr>
          <a:xfrm>
            <a:off x="8105724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5" name="object 5585"/>
          <p:cNvSpPr/>
          <p:nvPr/>
        </p:nvSpPr>
        <p:spPr>
          <a:xfrm>
            <a:off x="8117169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6" name="object 5586"/>
          <p:cNvSpPr/>
          <p:nvPr/>
        </p:nvSpPr>
        <p:spPr>
          <a:xfrm>
            <a:off x="8128599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7" name="object 5587"/>
          <p:cNvSpPr/>
          <p:nvPr/>
        </p:nvSpPr>
        <p:spPr>
          <a:xfrm>
            <a:off x="8141492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8" name="object 5588"/>
          <p:cNvSpPr/>
          <p:nvPr/>
        </p:nvSpPr>
        <p:spPr>
          <a:xfrm>
            <a:off x="8152923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9" name="object 5589"/>
          <p:cNvSpPr/>
          <p:nvPr/>
        </p:nvSpPr>
        <p:spPr>
          <a:xfrm>
            <a:off x="8165787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0" name="object 5590"/>
          <p:cNvSpPr/>
          <p:nvPr/>
        </p:nvSpPr>
        <p:spPr>
          <a:xfrm>
            <a:off x="8177232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1" name="object 5591"/>
          <p:cNvSpPr/>
          <p:nvPr/>
        </p:nvSpPr>
        <p:spPr>
          <a:xfrm>
            <a:off x="8188662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2" name="object 5592"/>
          <p:cNvSpPr/>
          <p:nvPr/>
        </p:nvSpPr>
        <p:spPr>
          <a:xfrm>
            <a:off x="8201527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3" name="object 5593"/>
          <p:cNvSpPr/>
          <p:nvPr/>
        </p:nvSpPr>
        <p:spPr>
          <a:xfrm>
            <a:off x="8212957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4" name="object 5594"/>
          <p:cNvSpPr/>
          <p:nvPr/>
        </p:nvSpPr>
        <p:spPr>
          <a:xfrm>
            <a:off x="8225851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5" name="object 5595"/>
          <p:cNvSpPr/>
          <p:nvPr/>
        </p:nvSpPr>
        <p:spPr>
          <a:xfrm>
            <a:off x="8237295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6" name="object 5596"/>
          <p:cNvSpPr/>
          <p:nvPr/>
        </p:nvSpPr>
        <p:spPr>
          <a:xfrm>
            <a:off x="8248725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7" name="object 5597"/>
          <p:cNvSpPr/>
          <p:nvPr/>
        </p:nvSpPr>
        <p:spPr>
          <a:xfrm>
            <a:off x="8261591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8" name="object 5598"/>
          <p:cNvSpPr/>
          <p:nvPr/>
        </p:nvSpPr>
        <p:spPr>
          <a:xfrm>
            <a:off x="8273021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9" name="object 5599"/>
          <p:cNvSpPr/>
          <p:nvPr/>
        </p:nvSpPr>
        <p:spPr>
          <a:xfrm>
            <a:off x="8285885" y="42416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0" name="object 5600"/>
          <p:cNvSpPr/>
          <p:nvPr/>
        </p:nvSpPr>
        <p:spPr>
          <a:xfrm>
            <a:off x="8297359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1" name="object 5601"/>
          <p:cNvSpPr/>
          <p:nvPr/>
        </p:nvSpPr>
        <p:spPr>
          <a:xfrm>
            <a:off x="8310209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2" name="object 5602"/>
          <p:cNvSpPr/>
          <p:nvPr/>
        </p:nvSpPr>
        <p:spPr>
          <a:xfrm>
            <a:off x="8321654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3" name="object 5603"/>
          <p:cNvSpPr/>
          <p:nvPr/>
        </p:nvSpPr>
        <p:spPr>
          <a:xfrm>
            <a:off x="8333084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4" name="object 5604"/>
          <p:cNvSpPr/>
          <p:nvPr/>
        </p:nvSpPr>
        <p:spPr>
          <a:xfrm>
            <a:off x="8345948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5" name="object 5605"/>
          <p:cNvSpPr/>
          <p:nvPr/>
        </p:nvSpPr>
        <p:spPr>
          <a:xfrm>
            <a:off x="8357379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6" name="object 5606"/>
          <p:cNvSpPr/>
          <p:nvPr/>
        </p:nvSpPr>
        <p:spPr>
          <a:xfrm>
            <a:off x="8370286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7" name="object 5607"/>
          <p:cNvSpPr/>
          <p:nvPr/>
        </p:nvSpPr>
        <p:spPr>
          <a:xfrm>
            <a:off x="8381717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8" name="object 5608"/>
          <p:cNvSpPr/>
          <p:nvPr/>
        </p:nvSpPr>
        <p:spPr>
          <a:xfrm>
            <a:off x="8393147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9" name="object 5609"/>
          <p:cNvSpPr/>
          <p:nvPr/>
        </p:nvSpPr>
        <p:spPr>
          <a:xfrm>
            <a:off x="8406012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0" name="object 5610"/>
          <p:cNvSpPr/>
          <p:nvPr/>
        </p:nvSpPr>
        <p:spPr>
          <a:xfrm>
            <a:off x="8417442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1" name="object 5611"/>
          <p:cNvSpPr/>
          <p:nvPr/>
        </p:nvSpPr>
        <p:spPr>
          <a:xfrm>
            <a:off x="8430307" y="42416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2" name="object 5612"/>
          <p:cNvSpPr/>
          <p:nvPr/>
        </p:nvSpPr>
        <p:spPr>
          <a:xfrm>
            <a:off x="8441780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3" name="object 5613"/>
          <p:cNvSpPr/>
          <p:nvPr/>
        </p:nvSpPr>
        <p:spPr>
          <a:xfrm>
            <a:off x="8453211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4" name="object 5614"/>
          <p:cNvSpPr/>
          <p:nvPr/>
        </p:nvSpPr>
        <p:spPr>
          <a:xfrm>
            <a:off x="8466075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5" name="object 5615"/>
          <p:cNvSpPr/>
          <p:nvPr/>
        </p:nvSpPr>
        <p:spPr>
          <a:xfrm>
            <a:off x="8477505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6" name="object 5616"/>
          <p:cNvSpPr/>
          <p:nvPr/>
        </p:nvSpPr>
        <p:spPr>
          <a:xfrm>
            <a:off x="8490370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7" name="object 5617"/>
          <p:cNvSpPr/>
          <p:nvPr/>
        </p:nvSpPr>
        <p:spPr>
          <a:xfrm>
            <a:off x="8501800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8" name="object 5618"/>
          <p:cNvSpPr/>
          <p:nvPr/>
        </p:nvSpPr>
        <p:spPr>
          <a:xfrm>
            <a:off x="8514708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9" name="object 5619"/>
          <p:cNvSpPr/>
          <p:nvPr/>
        </p:nvSpPr>
        <p:spPr>
          <a:xfrm>
            <a:off x="8526138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0" name="object 5620"/>
          <p:cNvSpPr/>
          <p:nvPr/>
        </p:nvSpPr>
        <p:spPr>
          <a:xfrm>
            <a:off x="8537568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1" name="object 5621"/>
          <p:cNvSpPr/>
          <p:nvPr/>
        </p:nvSpPr>
        <p:spPr>
          <a:xfrm>
            <a:off x="8550433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2" name="object 5622"/>
          <p:cNvSpPr/>
          <p:nvPr/>
        </p:nvSpPr>
        <p:spPr>
          <a:xfrm>
            <a:off x="8561864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3" name="object 5623"/>
          <p:cNvSpPr/>
          <p:nvPr/>
        </p:nvSpPr>
        <p:spPr>
          <a:xfrm>
            <a:off x="8574728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4" name="object 5624"/>
          <p:cNvSpPr/>
          <p:nvPr/>
        </p:nvSpPr>
        <p:spPr>
          <a:xfrm>
            <a:off x="8586158" y="42416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5" name="object 5625"/>
          <p:cNvSpPr/>
          <p:nvPr/>
        </p:nvSpPr>
        <p:spPr>
          <a:xfrm>
            <a:off x="8597632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6" name="object 5626"/>
          <p:cNvSpPr/>
          <p:nvPr/>
        </p:nvSpPr>
        <p:spPr>
          <a:xfrm>
            <a:off x="8610496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7" name="object 5627"/>
          <p:cNvSpPr/>
          <p:nvPr/>
        </p:nvSpPr>
        <p:spPr>
          <a:xfrm>
            <a:off x="8621927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8" name="object 5628"/>
          <p:cNvSpPr/>
          <p:nvPr/>
        </p:nvSpPr>
        <p:spPr>
          <a:xfrm>
            <a:off x="8634791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9" name="object 5629"/>
          <p:cNvSpPr/>
          <p:nvPr/>
        </p:nvSpPr>
        <p:spPr>
          <a:xfrm>
            <a:off x="8646221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0" name="object 5630"/>
          <p:cNvSpPr/>
          <p:nvPr/>
        </p:nvSpPr>
        <p:spPr>
          <a:xfrm>
            <a:off x="8657666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1" name="object 5631"/>
          <p:cNvSpPr/>
          <p:nvPr/>
        </p:nvSpPr>
        <p:spPr>
          <a:xfrm>
            <a:off x="8670559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2" name="object 5632"/>
          <p:cNvSpPr/>
          <p:nvPr/>
        </p:nvSpPr>
        <p:spPr>
          <a:xfrm>
            <a:off x="8681990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3" name="object 5633"/>
          <p:cNvSpPr/>
          <p:nvPr/>
        </p:nvSpPr>
        <p:spPr>
          <a:xfrm>
            <a:off x="8694854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4" name="object 5634"/>
          <p:cNvSpPr/>
          <p:nvPr/>
        </p:nvSpPr>
        <p:spPr>
          <a:xfrm>
            <a:off x="8706299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5" name="object 5635"/>
          <p:cNvSpPr/>
          <p:nvPr/>
        </p:nvSpPr>
        <p:spPr>
          <a:xfrm>
            <a:off x="8717729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6" name="object 5636"/>
          <p:cNvSpPr/>
          <p:nvPr/>
        </p:nvSpPr>
        <p:spPr>
          <a:xfrm>
            <a:off x="8730594" y="42416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7" name="object 5637"/>
          <p:cNvSpPr/>
          <p:nvPr/>
        </p:nvSpPr>
        <p:spPr>
          <a:xfrm>
            <a:off x="8742053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8" name="object 5638"/>
          <p:cNvSpPr/>
          <p:nvPr/>
        </p:nvSpPr>
        <p:spPr>
          <a:xfrm>
            <a:off x="8754918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9" name="object 5639"/>
          <p:cNvSpPr/>
          <p:nvPr/>
        </p:nvSpPr>
        <p:spPr>
          <a:xfrm>
            <a:off x="8766362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0" name="object 5640"/>
          <p:cNvSpPr/>
          <p:nvPr/>
        </p:nvSpPr>
        <p:spPr>
          <a:xfrm>
            <a:off x="8779212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1" name="object 5641"/>
          <p:cNvSpPr/>
          <p:nvPr/>
        </p:nvSpPr>
        <p:spPr>
          <a:xfrm>
            <a:off x="8790658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2" name="object 5642"/>
          <p:cNvSpPr/>
          <p:nvPr/>
        </p:nvSpPr>
        <p:spPr>
          <a:xfrm>
            <a:off x="8802088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3" name="object 5643"/>
          <p:cNvSpPr/>
          <p:nvPr/>
        </p:nvSpPr>
        <p:spPr>
          <a:xfrm>
            <a:off x="8814981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4" name="object 5644"/>
          <p:cNvSpPr/>
          <p:nvPr/>
        </p:nvSpPr>
        <p:spPr>
          <a:xfrm>
            <a:off x="8826426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5" name="object 5645"/>
          <p:cNvSpPr/>
          <p:nvPr/>
        </p:nvSpPr>
        <p:spPr>
          <a:xfrm>
            <a:off x="8839275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6" name="object 5646"/>
          <p:cNvSpPr/>
          <p:nvPr/>
        </p:nvSpPr>
        <p:spPr>
          <a:xfrm>
            <a:off x="8850721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7" name="object 5647"/>
          <p:cNvSpPr/>
          <p:nvPr/>
        </p:nvSpPr>
        <p:spPr>
          <a:xfrm>
            <a:off x="8862151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8" name="object 5648"/>
          <p:cNvSpPr/>
          <p:nvPr/>
        </p:nvSpPr>
        <p:spPr>
          <a:xfrm>
            <a:off x="8875015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9" name="object 5649"/>
          <p:cNvSpPr/>
          <p:nvPr/>
        </p:nvSpPr>
        <p:spPr>
          <a:xfrm>
            <a:off x="8886445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0" name="object 5650"/>
          <p:cNvSpPr/>
          <p:nvPr/>
        </p:nvSpPr>
        <p:spPr>
          <a:xfrm>
            <a:off x="8899339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1" name="object 5651"/>
          <p:cNvSpPr/>
          <p:nvPr/>
        </p:nvSpPr>
        <p:spPr>
          <a:xfrm>
            <a:off x="8910784" y="42416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2" name="object 5652"/>
          <p:cNvSpPr/>
          <p:nvPr/>
        </p:nvSpPr>
        <p:spPr>
          <a:xfrm>
            <a:off x="8922214" y="42416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3" name="object 5653"/>
          <p:cNvSpPr/>
          <p:nvPr/>
        </p:nvSpPr>
        <p:spPr>
          <a:xfrm>
            <a:off x="8935079" y="424160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4" name="object 5654"/>
          <p:cNvSpPr/>
          <p:nvPr/>
        </p:nvSpPr>
        <p:spPr>
          <a:xfrm>
            <a:off x="6800224" y="425464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5" name="object 5655"/>
          <p:cNvSpPr/>
          <p:nvPr/>
        </p:nvSpPr>
        <p:spPr>
          <a:xfrm>
            <a:off x="6805946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6" name="object 5656"/>
          <p:cNvSpPr/>
          <p:nvPr/>
        </p:nvSpPr>
        <p:spPr>
          <a:xfrm>
            <a:off x="6818810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7" name="object 5657"/>
          <p:cNvSpPr/>
          <p:nvPr/>
        </p:nvSpPr>
        <p:spPr>
          <a:xfrm>
            <a:off x="6830241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8" name="object 5658"/>
          <p:cNvSpPr/>
          <p:nvPr/>
        </p:nvSpPr>
        <p:spPr>
          <a:xfrm>
            <a:off x="6843106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9" name="object 5659"/>
          <p:cNvSpPr/>
          <p:nvPr/>
        </p:nvSpPr>
        <p:spPr>
          <a:xfrm>
            <a:off x="6854536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0" name="object 5660"/>
          <p:cNvSpPr/>
          <p:nvPr/>
        </p:nvSpPr>
        <p:spPr>
          <a:xfrm>
            <a:off x="6865980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1" name="object 5661"/>
          <p:cNvSpPr/>
          <p:nvPr/>
        </p:nvSpPr>
        <p:spPr>
          <a:xfrm>
            <a:off x="6878873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2" name="object 5662"/>
          <p:cNvSpPr/>
          <p:nvPr/>
        </p:nvSpPr>
        <p:spPr>
          <a:xfrm>
            <a:off x="6890305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3" name="object 5663"/>
          <p:cNvSpPr/>
          <p:nvPr/>
        </p:nvSpPr>
        <p:spPr>
          <a:xfrm>
            <a:off x="6903169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4" name="object 5664"/>
          <p:cNvSpPr/>
          <p:nvPr/>
        </p:nvSpPr>
        <p:spPr>
          <a:xfrm>
            <a:off x="6914599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5" name="object 5665"/>
          <p:cNvSpPr/>
          <p:nvPr/>
        </p:nvSpPr>
        <p:spPr>
          <a:xfrm>
            <a:off x="6926043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6" name="object 5666"/>
          <p:cNvSpPr/>
          <p:nvPr/>
        </p:nvSpPr>
        <p:spPr>
          <a:xfrm>
            <a:off x="6938894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7" name="object 5667"/>
          <p:cNvSpPr/>
          <p:nvPr/>
        </p:nvSpPr>
        <p:spPr>
          <a:xfrm>
            <a:off x="6950368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8" name="object 5668"/>
          <p:cNvSpPr/>
          <p:nvPr/>
        </p:nvSpPr>
        <p:spPr>
          <a:xfrm>
            <a:off x="6963232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9" name="object 5669"/>
          <p:cNvSpPr/>
          <p:nvPr/>
        </p:nvSpPr>
        <p:spPr>
          <a:xfrm>
            <a:off x="6974662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0" name="object 5670"/>
          <p:cNvSpPr/>
          <p:nvPr/>
        </p:nvSpPr>
        <p:spPr>
          <a:xfrm>
            <a:off x="6986107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1" name="object 5671"/>
          <p:cNvSpPr/>
          <p:nvPr/>
        </p:nvSpPr>
        <p:spPr>
          <a:xfrm>
            <a:off x="6998972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2" name="object 5672"/>
          <p:cNvSpPr/>
          <p:nvPr/>
        </p:nvSpPr>
        <p:spPr>
          <a:xfrm>
            <a:off x="7010402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3" name="object 5673"/>
          <p:cNvSpPr/>
          <p:nvPr/>
        </p:nvSpPr>
        <p:spPr>
          <a:xfrm>
            <a:off x="7023295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4" name="object 5674"/>
          <p:cNvSpPr/>
          <p:nvPr/>
        </p:nvSpPr>
        <p:spPr>
          <a:xfrm>
            <a:off x="7034726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5" name="object 5675"/>
          <p:cNvSpPr/>
          <p:nvPr/>
        </p:nvSpPr>
        <p:spPr>
          <a:xfrm>
            <a:off x="7047590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6" name="object 5676"/>
          <p:cNvSpPr/>
          <p:nvPr/>
        </p:nvSpPr>
        <p:spPr>
          <a:xfrm>
            <a:off x="7059035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7" name="object 5677"/>
          <p:cNvSpPr/>
          <p:nvPr/>
        </p:nvSpPr>
        <p:spPr>
          <a:xfrm>
            <a:off x="7070465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8" name="object 5678"/>
          <p:cNvSpPr/>
          <p:nvPr/>
        </p:nvSpPr>
        <p:spPr>
          <a:xfrm>
            <a:off x="7083330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9" name="object 5679"/>
          <p:cNvSpPr/>
          <p:nvPr/>
        </p:nvSpPr>
        <p:spPr>
          <a:xfrm>
            <a:off x="7094789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0" name="object 5680"/>
          <p:cNvSpPr/>
          <p:nvPr/>
        </p:nvSpPr>
        <p:spPr>
          <a:xfrm>
            <a:off x="7107653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1" name="object 5681"/>
          <p:cNvSpPr/>
          <p:nvPr/>
        </p:nvSpPr>
        <p:spPr>
          <a:xfrm>
            <a:off x="7119098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2" name="object 5682"/>
          <p:cNvSpPr/>
          <p:nvPr/>
        </p:nvSpPr>
        <p:spPr>
          <a:xfrm>
            <a:off x="7130529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3" name="object 5683"/>
          <p:cNvSpPr/>
          <p:nvPr/>
        </p:nvSpPr>
        <p:spPr>
          <a:xfrm>
            <a:off x="7143393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4" name="object 5684"/>
          <p:cNvSpPr/>
          <p:nvPr/>
        </p:nvSpPr>
        <p:spPr>
          <a:xfrm>
            <a:off x="7154823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5" name="object 5685"/>
          <p:cNvSpPr/>
          <p:nvPr/>
        </p:nvSpPr>
        <p:spPr>
          <a:xfrm>
            <a:off x="7167716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6" name="object 5686"/>
          <p:cNvSpPr/>
          <p:nvPr/>
        </p:nvSpPr>
        <p:spPr>
          <a:xfrm>
            <a:off x="717916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7" name="object 5687"/>
          <p:cNvSpPr/>
          <p:nvPr/>
        </p:nvSpPr>
        <p:spPr>
          <a:xfrm>
            <a:off x="7190592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8" name="object 5688"/>
          <p:cNvSpPr/>
          <p:nvPr/>
        </p:nvSpPr>
        <p:spPr>
          <a:xfrm>
            <a:off x="7203456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9" name="object 5689"/>
          <p:cNvSpPr/>
          <p:nvPr/>
        </p:nvSpPr>
        <p:spPr>
          <a:xfrm>
            <a:off x="7214886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0" name="object 5690"/>
          <p:cNvSpPr/>
          <p:nvPr/>
        </p:nvSpPr>
        <p:spPr>
          <a:xfrm>
            <a:off x="722775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1" name="object 5691"/>
          <p:cNvSpPr/>
          <p:nvPr/>
        </p:nvSpPr>
        <p:spPr>
          <a:xfrm>
            <a:off x="7239182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2" name="object 5692"/>
          <p:cNvSpPr/>
          <p:nvPr/>
        </p:nvSpPr>
        <p:spPr>
          <a:xfrm>
            <a:off x="7250655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3" name="object 5693"/>
          <p:cNvSpPr/>
          <p:nvPr/>
        </p:nvSpPr>
        <p:spPr>
          <a:xfrm>
            <a:off x="7263520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4" name="object 5694"/>
          <p:cNvSpPr/>
          <p:nvPr/>
        </p:nvSpPr>
        <p:spPr>
          <a:xfrm>
            <a:off x="7274950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5" name="object 5695"/>
          <p:cNvSpPr/>
          <p:nvPr/>
        </p:nvSpPr>
        <p:spPr>
          <a:xfrm>
            <a:off x="7287814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6" name="object 5696"/>
          <p:cNvSpPr/>
          <p:nvPr/>
        </p:nvSpPr>
        <p:spPr>
          <a:xfrm>
            <a:off x="7299245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7" name="object 5697"/>
          <p:cNvSpPr/>
          <p:nvPr/>
        </p:nvSpPr>
        <p:spPr>
          <a:xfrm>
            <a:off x="7312109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8" name="object 5698"/>
          <p:cNvSpPr/>
          <p:nvPr/>
        </p:nvSpPr>
        <p:spPr>
          <a:xfrm>
            <a:off x="7323583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9" name="object 5699"/>
          <p:cNvSpPr/>
          <p:nvPr/>
        </p:nvSpPr>
        <p:spPr>
          <a:xfrm>
            <a:off x="7335013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00" name="object 5700"/>
          <p:cNvSpPr/>
          <p:nvPr/>
        </p:nvSpPr>
        <p:spPr>
          <a:xfrm>
            <a:off x="7347877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01" name="object 5701"/>
          <p:cNvSpPr/>
          <p:nvPr/>
        </p:nvSpPr>
        <p:spPr>
          <a:xfrm>
            <a:off x="7359308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02" name="object 5702"/>
          <p:cNvSpPr/>
          <p:nvPr/>
        </p:nvSpPr>
        <p:spPr>
          <a:xfrm>
            <a:off x="7372173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03" name="object 5703"/>
          <p:cNvSpPr/>
          <p:nvPr/>
        </p:nvSpPr>
        <p:spPr>
          <a:xfrm>
            <a:off x="7383603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04" name="object 5704"/>
          <p:cNvSpPr/>
          <p:nvPr/>
        </p:nvSpPr>
        <p:spPr>
          <a:xfrm>
            <a:off x="7395076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05" name="object 5705"/>
          <p:cNvSpPr/>
          <p:nvPr/>
        </p:nvSpPr>
        <p:spPr>
          <a:xfrm>
            <a:off x="740794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06" name="object 5706"/>
          <p:cNvSpPr/>
          <p:nvPr/>
        </p:nvSpPr>
        <p:spPr>
          <a:xfrm>
            <a:off x="7419371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07" name="object 5707"/>
          <p:cNvSpPr/>
          <p:nvPr/>
        </p:nvSpPr>
        <p:spPr>
          <a:xfrm>
            <a:off x="7432236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08" name="object 5708"/>
          <p:cNvSpPr/>
          <p:nvPr/>
        </p:nvSpPr>
        <p:spPr>
          <a:xfrm>
            <a:off x="7443666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09" name="object 5709"/>
          <p:cNvSpPr/>
          <p:nvPr/>
        </p:nvSpPr>
        <p:spPr>
          <a:xfrm>
            <a:off x="7455111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10" name="object 5710"/>
          <p:cNvSpPr/>
          <p:nvPr/>
        </p:nvSpPr>
        <p:spPr>
          <a:xfrm>
            <a:off x="7468004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11" name="object 5711"/>
          <p:cNvSpPr/>
          <p:nvPr/>
        </p:nvSpPr>
        <p:spPr>
          <a:xfrm>
            <a:off x="7479434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12" name="object 5712"/>
          <p:cNvSpPr/>
          <p:nvPr/>
        </p:nvSpPr>
        <p:spPr>
          <a:xfrm>
            <a:off x="7492299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13" name="object 5713"/>
          <p:cNvSpPr/>
          <p:nvPr/>
        </p:nvSpPr>
        <p:spPr>
          <a:xfrm>
            <a:off x="7503729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14" name="object 5714"/>
          <p:cNvSpPr/>
          <p:nvPr/>
        </p:nvSpPr>
        <p:spPr>
          <a:xfrm>
            <a:off x="7515174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15" name="object 5715"/>
          <p:cNvSpPr/>
          <p:nvPr/>
        </p:nvSpPr>
        <p:spPr>
          <a:xfrm>
            <a:off x="7528038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16" name="object 5716"/>
          <p:cNvSpPr/>
          <p:nvPr/>
        </p:nvSpPr>
        <p:spPr>
          <a:xfrm>
            <a:off x="7539469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17" name="object 5717"/>
          <p:cNvSpPr/>
          <p:nvPr/>
        </p:nvSpPr>
        <p:spPr>
          <a:xfrm>
            <a:off x="7552363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18" name="object 5718"/>
          <p:cNvSpPr/>
          <p:nvPr/>
        </p:nvSpPr>
        <p:spPr>
          <a:xfrm>
            <a:off x="7563793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19" name="object 5719"/>
          <p:cNvSpPr/>
          <p:nvPr/>
        </p:nvSpPr>
        <p:spPr>
          <a:xfrm>
            <a:off x="7576657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20" name="object 5720"/>
          <p:cNvSpPr/>
          <p:nvPr/>
        </p:nvSpPr>
        <p:spPr>
          <a:xfrm>
            <a:off x="7588102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21" name="object 5721"/>
          <p:cNvSpPr/>
          <p:nvPr/>
        </p:nvSpPr>
        <p:spPr>
          <a:xfrm>
            <a:off x="7599533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22" name="object 5722"/>
          <p:cNvSpPr/>
          <p:nvPr/>
        </p:nvSpPr>
        <p:spPr>
          <a:xfrm>
            <a:off x="7612397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23" name="object 5723"/>
          <p:cNvSpPr/>
          <p:nvPr/>
        </p:nvSpPr>
        <p:spPr>
          <a:xfrm>
            <a:off x="7623856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24" name="object 5724"/>
          <p:cNvSpPr/>
          <p:nvPr/>
        </p:nvSpPr>
        <p:spPr>
          <a:xfrm>
            <a:off x="7636720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25" name="object 5725"/>
          <p:cNvSpPr/>
          <p:nvPr/>
        </p:nvSpPr>
        <p:spPr>
          <a:xfrm>
            <a:off x="7648165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26" name="object 5726"/>
          <p:cNvSpPr/>
          <p:nvPr/>
        </p:nvSpPr>
        <p:spPr>
          <a:xfrm>
            <a:off x="7659596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27" name="object 5727"/>
          <p:cNvSpPr/>
          <p:nvPr/>
        </p:nvSpPr>
        <p:spPr>
          <a:xfrm>
            <a:off x="7672460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28" name="object 5728"/>
          <p:cNvSpPr/>
          <p:nvPr/>
        </p:nvSpPr>
        <p:spPr>
          <a:xfrm>
            <a:off x="7683890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29" name="object 5729"/>
          <p:cNvSpPr/>
          <p:nvPr/>
        </p:nvSpPr>
        <p:spPr>
          <a:xfrm>
            <a:off x="7696784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30" name="object 5730"/>
          <p:cNvSpPr/>
          <p:nvPr/>
        </p:nvSpPr>
        <p:spPr>
          <a:xfrm>
            <a:off x="7708228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31" name="object 5731"/>
          <p:cNvSpPr/>
          <p:nvPr/>
        </p:nvSpPr>
        <p:spPr>
          <a:xfrm>
            <a:off x="7719659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32" name="object 5732"/>
          <p:cNvSpPr/>
          <p:nvPr/>
        </p:nvSpPr>
        <p:spPr>
          <a:xfrm>
            <a:off x="7732523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33" name="object 5733"/>
          <p:cNvSpPr/>
          <p:nvPr/>
        </p:nvSpPr>
        <p:spPr>
          <a:xfrm>
            <a:off x="7743954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34" name="object 5734"/>
          <p:cNvSpPr/>
          <p:nvPr/>
        </p:nvSpPr>
        <p:spPr>
          <a:xfrm>
            <a:off x="7756818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35" name="object 5735"/>
          <p:cNvSpPr/>
          <p:nvPr/>
        </p:nvSpPr>
        <p:spPr>
          <a:xfrm>
            <a:off x="7768291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36" name="object 5736"/>
          <p:cNvSpPr/>
          <p:nvPr/>
        </p:nvSpPr>
        <p:spPr>
          <a:xfrm>
            <a:off x="7781142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37" name="object 5737"/>
          <p:cNvSpPr/>
          <p:nvPr/>
        </p:nvSpPr>
        <p:spPr>
          <a:xfrm>
            <a:off x="7792587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38" name="object 5738"/>
          <p:cNvSpPr/>
          <p:nvPr/>
        </p:nvSpPr>
        <p:spPr>
          <a:xfrm>
            <a:off x="7804017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39" name="object 5739"/>
          <p:cNvSpPr/>
          <p:nvPr/>
        </p:nvSpPr>
        <p:spPr>
          <a:xfrm>
            <a:off x="781688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40" name="object 5740"/>
          <p:cNvSpPr/>
          <p:nvPr/>
        </p:nvSpPr>
        <p:spPr>
          <a:xfrm>
            <a:off x="7828312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41" name="object 5741"/>
          <p:cNvSpPr/>
          <p:nvPr/>
        </p:nvSpPr>
        <p:spPr>
          <a:xfrm>
            <a:off x="7841219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42" name="object 5742"/>
          <p:cNvSpPr/>
          <p:nvPr/>
        </p:nvSpPr>
        <p:spPr>
          <a:xfrm>
            <a:off x="7852650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43" name="object 5743"/>
          <p:cNvSpPr/>
          <p:nvPr/>
        </p:nvSpPr>
        <p:spPr>
          <a:xfrm>
            <a:off x="7864080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44" name="object 5744"/>
          <p:cNvSpPr/>
          <p:nvPr/>
        </p:nvSpPr>
        <p:spPr>
          <a:xfrm>
            <a:off x="7876944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45" name="object 5745"/>
          <p:cNvSpPr/>
          <p:nvPr/>
        </p:nvSpPr>
        <p:spPr>
          <a:xfrm>
            <a:off x="7888375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46" name="object 5746"/>
          <p:cNvSpPr/>
          <p:nvPr/>
        </p:nvSpPr>
        <p:spPr>
          <a:xfrm>
            <a:off x="7901240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47" name="object 5747"/>
          <p:cNvSpPr/>
          <p:nvPr/>
        </p:nvSpPr>
        <p:spPr>
          <a:xfrm>
            <a:off x="7912670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48" name="object 5748"/>
          <p:cNvSpPr/>
          <p:nvPr/>
        </p:nvSpPr>
        <p:spPr>
          <a:xfrm>
            <a:off x="7924143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49" name="object 5749"/>
          <p:cNvSpPr/>
          <p:nvPr/>
        </p:nvSpPr>
        <p:spPr>
          <a:xfrm>
            <a:off x="7937008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50" name="object 5750"/>
          <p:cNvSpPr/>
          <p:nvPr/>
        </p:nvSpPr>
        <p:spPr>
          <a:xfrm>
            <a:off x="7948438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51" name="object 5751"/>
          <p:cNvSpPr/>
          <p:nvPr/>
        </p:nvSpPr>
        <p:spPr>
          <a:xfrm>
            <a:off x="7961303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52" name="object 5752"/>
          <p:cNvSpPr/>
          <p:nvPr/>
        </p:nvSpPr>
        <p:spPr>
          <a:xfrm>
            <a:off x="7972733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53" name="object 5753"/>
          <p:cNvSpPr/>
          <p:nvPr/>
        </p:nvSpPr>
        <p:spPr>
          <a:xfrm>
            <a:off x="7984178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54" name="object 5754"/>
          <p:cNvSpPr/>
          <p:nvPr/>
        </p:nvSpPr>
        <p:spPr>
          <a:xfrm>
            <a:off x="799707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55" name="object 5755"/>
          <p:cNvSpPr/>
          <p:nvPr/>
        </p:nvSpPr>
        <p:spPr>
          <a:xfrm>
            <a:off x="8008501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56" name="object 5756"/>
          <p:cNvSpPr/>
          <p:nvPr/>
        </p:nvSpPr>
        <p:spPr>
          <a:xfrm>
            <a:off x="8021366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57" name="object 5757"/>
          <p:cNvSpPr/>
          <p:nvPr/>
        </p:nvSpPr>
        <p:spPr>
          <a:xfrm>
            <a:off x="8032796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58" name="object 5758"/>
          <p:cNvSpPr/>
          <p:nvPr/>
        </p:nvSpPr>
        <p:spPr>
          <a:xfrm>
            <a:off x="804566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59" name="object 5759"/>
          <p:cNvSpPr/>
          <p:nvPr/>
        </p:nvSpPr>
        <p:spPr>
          <a:xfrm>
            <a:off x="8057091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0" name="object 5760"/>
          <p:cNvSpPr/>
          <p:nvPr/>
        </p:nvSpPr>
        <p:spPr>
          <a:xfrm>
            <a:off x="8068564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1" name="object 5761"/>
          <p:cNvSpPr/>
          <p:nvPr/>
        </p:nvSpPr>
        <p:spPr>
          <a:xfrm>
            <a:off x="8081429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2" name="object 5762"/>
          <p:cNvSpPr/>
          <p:nvPr/>
        </p:nvSpPr>
        <p:spPr>
          <a:xfrm>
            <a:off x="8092860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3" name="object 5763"/>
          <p:cNvSpPr/>
          <p:nvPr/>
        </p:nvSpPr>
        <p:spPr>
          <a:xfrm>
            <a:off x="8105724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4" name="object 5764"/>
          <p:cNvSpPr/>
          <p:nvPr/>
        </p:nvSpPr>
        <p:spPr>
          <a:xfrm>
            <a:off x="8117169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5" name="object 5765"/>
          <p:cNvSpPr/>
          <p:nvPr/>
        </p:nvSpPr>
        <p:spPr>
          <a:xfrm>
            <a:off x="8128599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6" name="object 5766"/>
          <p:cNvSpPr/>
          <p:nvPr/>
        </p:nvSpPr>
        <p:spPr>
          <a:xfrm>
            <a:off x="8141492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7" name="object 5767"/>
          <p:cNvSpPr/>
          <p:nvPr/>
        </p:nvSpPr>
        <p:spPr>
          <a:xfrm>
            <a:off x="8152923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8" name="object 5768"/>
          <p:cNvSpPr/>
          <p:nvPr/>
        </p:nvSpPr>
        <p:spPr>
          <a:xfrm>
            <a:off x="8165787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9" name="object 5769"/>
          <p:cNvSpPr/>
          <p:nvPr/>
        </p:nvSpPr>
        <p:spPr>
          <a:xfrm>
            <a:off x="8177232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0" name="object 5770"/>
          <p:cNvSpPr/>
          <p:nvPr/>
        </p:nvSpPr>
        <p:spPr>
          <a:xfrm>
            <a:off x="8188662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1" name="object 5771"/>
          <p:cNvSpPr/>
          <p:nvPr/>
        </p:nvSpPr>
        <p:spPr>
          <a:xfrm>
            <a:off x="8201527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2" name="object 5772"/>
          <p:cNvSpPr/>
          <p:nvPr/>
        </p:nvSpPr>
        <p:spPr>
          <a:xfrm>
            <a:off x="8212957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3" name="object 5773"/>
          <p:cNvSpPr/>
          <p:nvPr/>
        </p:nvSpPr>
        <p:spPr>
          <a:xfrm>
            <a:off x="822585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4" name="object 5774"/>
          <p:cNvSpPr/>
          <p:nvPr/>
        </p:nvSpPr>
        <p:spPr>
          <a:xfrm>
            <a:off x="8237295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5" name="object 5775"/>
          <p:cNvSpPr/>
          <p:nvPr/>
        </p:nvSpPr>
        <p:spPr>
          <a:xfrm>
            <a:off x="8248725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6" name="object 5776"/>
          <p:cNvSpPr/>
          <p:nvPr/>
        </p:nvSpPr>
        <p:spPr>
          <a:xfrm>
            <a:off x="826159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7" name="object 5777"/>
          <p:cNvSpPr/>
          <p:nvPr/>
        </p:nvSpPr>
        <p:spPr>
          <a:xfrm>
            <a:off x="8273021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8" name="object 5778"/>
          <p:cNvSpPr/>
          <p:nvPr/>
        </p:nvSpPr>
        <p:spPr>
          <a:xfrm>
            <a:off x="8285885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9" name="object 5779"/>
          <p:cNvSpPr/>
          <p:nvPr/>
        </p:nvSpPr>
        <p:spPr>
          <a:xfrm>
            <a:off x="8297359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80" name="object 5780"/>
          <p:cNvSpPr/>
          <p:nvPr/>
        </p:nvSpPr>
        <p:spPr>
          <a:xfrm>
            <a:off x="8310209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81" name="object 5781"/>
          <p:cNvSpPr/>
          <p:nvPr/>
        </p:nvSpPr>
        <p:spPr>
          <a:xfrm>
            <a:off x="8321654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82" name="object 5782"/>
          <p:cNvSpPr/>
          <p:nvPr/>
        </p:nvSpPr>
        <p:spPr>
          <a:xfrm>
            <a:off x="8333084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83" name="object 5783"/>
          <p:cNvSpPr/>
          <p:nvPr/>
        </p:nvSpPr>
        <p:spPr>
          <a:xfrm>
            <a:off x="8345948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84" name="object 5784"/>
          <p:cNvSpPr/>
          <p:nvPr/>
        </p:nvSpPr>
        <p:spPr>
          <a:xfrm>
            <a:off x="8357379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85" name="object 5785"/>
          <p:cNvSpPr/>
          <p:nvPr/>
        </p:nvSpPr>
        <p:spPr>
          <a:xfrm>
            <a:off x="8370286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86" name="object 5786"/>
          <p:cNvSpPr/>
          <p:nvPr/>
        </p:nvSpPr>
        <p:spPr>
          <a:xfrm>
            <a:off x="8381717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87" name="object 5787"/>
          <p:cNvSpPr/>
          <p:nvPr/>
        </p:nvSpPr>
        <p:spPr>
          <a:xfrm>
            <a:off x="8393147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88" name="object 5788"/>
          <p:cNvSpPr/>
          <p:nvPr/>
        </p:nvSpPr>
        <p:spPr>
          <a:xfrm>
            <a:off x="8406012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89" name="object 5789"/>
          <p:cNvSpPr/>
          <p:nvPr/>
        </p:nvSpPr>
        <p:spPr>
          <a:xfrm>
            <a:off x="8417442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90" name="object 5790"/>
          <p:cNvSpPr/>
          <p:nvPr/>
        </p:nvSpPr>
        <p:spPr>
          <a:xfrm>
            <a:off x="8430307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91" name="object 5791"/>
          <p:cNvSpPr/>
          <p:nvPr/>
        </p:nvSpPr>
        <p:spPr>
          <a:xfrm>
            <a:off x="8441780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92" name="object 5792"/>
          <p:cNvSpPr/>
          <p:nvPr/>
        </p:nvSpPr>
        <p:spPr>
          <a:xfrm>
            <a:off x="8453211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93" name="object 5793"/>
          <p:cNvSpPr/>
          <p:nvPr/>
        </p:nvSpPr>
        <p:spPr>
          <a:xfrm>
            <a:off x="8466075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94" name="object 5794"/>
          <p:cNvSpPr/>
          <p:nvPr/>
        </p:nvSpPr>
        <p:spPr>
          <a:xfrm>
            <a:off x="8477505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95" name="object 5795"/>
          <p:cNvSpPr/>
          <p:nvPr/>
        </p:nvSpPr>
        <p:spPr>
          <a:xfrm>
            <a:off x="8490370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96" name="object 5796"/>
          <p:cNvSpPr/>
          <p:nvPr/>
        </p:nvSpPr>
        <p:spPr>
          <a:xfrm>
            <a:off x="8501800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97" name="object 5797"/>
          <p:cNvSpPr/>
          <p:nvPr/>
        </p:nvSpPr>
        <p:spPr>
          <a:xfrm>
            <a:off x="8514708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98" name="object 5798"/>
          <p:cNvSpPr/>
          <p:nvPr/>
        </p:nvSpPr>
        <p:spPr>
          <a:xfrm>
            <a:off x="8526138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99" name="object 5799"/>
          <p:cNvSpPr/>
          <p:nvPr/>
        </p:nvSpPr>
        <p:spPr>
          <a:xfrm>
            <a:off x="8537568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00" name="object 5800"/>
          <p:cNvSpPr/>
          <p:nvPr/>
        </p:nvSpPr>
        <p:spPr>
          <a:xfrm>
            <a:off x="8550433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01" name="object 5801"/>
          <p:cNvSpPr/>
          <p:nvPr/>
        </p:nvSpPr>
        <p:spPr>
          <a:xfrm>
            <a:off x="8561864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02" name="object 5802"/>
          <p:cNvSpPr/>
          <p:nvPr/>
        </p:nvSpPr>
        <p:spPr>
          <a:xfrm>
            <a:off x="8574728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03" name="object 5803"/>
          <p:cNvSpPr/>
          <p:nvPr/>
        </p:nvSpPr>
        <p:spPr>
          <a:xfrm>
            <a:off x="8586158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04" name="object 5804"/>
          <p:cNvSpPr/>
          <p:nvPr/>
        </p:nvSpPr>
        <p:spPr>
          <a:xfrm>
            <a:off x="8597632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05" name="object 5805"/>
          <p:cNvSpPr/>
          <p:nvPr/>
        </p:nvSpPr>
        <p:spPr>
          <a:xfrm>
            <a:off x="8610496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06" name="object 5806"/>
          <p:cNvSpPr/>
          <p:nvPr/>
        </p:nvSpPr>
        <p:spPr>
          <a:xfrm>
            <a:off x="8621927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07" name="object 5807"/>
          <p:cNvSpPr/>
          <p:nvPr/>
        </p:nvSpPr>
        <p:spPr>
          <a:xfrm>
            <a:off x="863479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08" name="object 5808"/>
          <p:cNvSpPr/>
          <p:nvPr/>
        </p:nvSpPr>
        <p:spPr>
          <a:xfrm>
            <a:off x="864622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09" name="object 5809"/>
          <p:cNvSpPr/>
          <p:nvPr/>
        </p:nvSpPr>
        <p:spPr>
          <a:xfrm>
            <a:off x="8657666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10" name="object 5810"/>
          <p:cNvSpPr/>
          <p:nvPr/>
        </p:nvSpPr>
        <p:spPr>
          <a:xfrm>
            <a:off x="8670559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11" name="object 5811"/>
          <p:cNvSpPr/>
          <p:nvPr/>
        </p:nvSpPr>
        <p:spPr>
          <a:xfrm>
            <a:off x="8681990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12" name="object 5812"/>
          <p:cNvSpPr/>
          <p:nvPr/>
        </p:nvSpPr>
        <p:spPr>
          <a:xfrm>
            <a:off x="8694854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13" name="object 5813"/>
          <p:cNvSpPr/>
          <p:nvPr/>
        </p:nvSpPr>
        <p:spPr>
          <a:xfrm>
            <a:off x="8706299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14" name="object 5814"/>
          <p:cNvSpPr/>
          <p:nvPr/>
        </p:nvSpPr>
        <p:spPr>
          <a:xfrm>
            <a:off x="8717729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15" name="object 5815"/>
          <p:cNvSpPr/>
          <p:nvPr/>
        </p:nvSpPr>
        <p:spPr>
          <a:xfrm>
            <a:off x="8730594" y="42546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16" name="object 5816"/>
          <p:cNvSpPr/>
          <p:nvPr/>
        </p:nvSpPr>
        <p:spPr>
          <a:xfrm>
            <a:off x="8742053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17" name="object 5817"/>
          <p:cNvSpPr/>
          <p:nvPr/>
        </p:nvSpPr>
        <p:spPr>
          <a:xfrm>
            <a:off x="8754918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18" name="object 5818"/>
          <p:cNvSpPr/>
          <p:nvPr/>
        </p:nvSpPr>
        <p:spPr>
          <a:xfrm>
            <a:off x="8766362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19" name="object 5819"/>
          <p:cNvSpPr/>
          <p:nvPr/>
        </p:nvSpPr>
        <p:spPr>
          <a:xfrm>
            <a:off x="8779212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20" name="object 5820"/>
          <p:cNvSpPr/>
          <p:nvPr/>
        </p:nvSpPr>
        <p:spPr>
          <a:xfrm>
            <a:off x="8790658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21" name="object 5821"/>
          <p:cNvSpPr/>
          <p:nvPr/>
        </p:nvSpPr>
        <p:spPr>
          <a:xfrm>
            <a:off x="8802088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22" name="object 5822"/>
          <p:cNvSpPr/>
          <p:nvPr/>
        </p:nvSpPr>
        <p:spPr>
          <a:xfrm>
            <a:off x="881498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23" name="object 5823"/>
          <p:cNvSpPr/>
          <p:nvPr/>
        </p:nvSpPr>
        <p:spPr>
          <a:xfrm>
            <a:off x="8826426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24" name="object 5824"/>
          <p:cNvSpPr/>
          <p:nvPr/>
        </p:nvSpPr>
        <p:spPr>
          <a:xfrm>
            <a:off x="8839275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25" name="object 5825"/>
          <p:cNvSpPr/>
          <p:nvPr/>
        </p:nvSpPr>
        <p:spPr>
          <a:xfrm>
            <a:off x="8850721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26" name="object 5826"/>
          <p:cNvSpPr/>
          <p:nvPr/>
        </p:nvSpPr>
        <p:spPr>
          <a:xfrm>
            <a:off x="8862151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27" name="object 5827"/>
          <p:cNvSpPr/>
          <p:nvPr/>
        </p:nvSpPr>
        <p:spPr>
          <a:xfrm>
            <a:off x="8875015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28" name="object 5828"/>
          <p:cNvSpPr/>
          <p:nvPr/>
        </p:nvSpPr>
        <p:spPr>
          <a:xfrm>
            <a:off x="8886445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29" name="object 5829"/>
          <p:cNvSpPr/>
          <p:nvPr/>
        </p:nvSpPr>
        <p:spPr>
          <a:xfrm>
            <a:off x="8899339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30" name="object 5830"/>
          <p:cNvSpPr/>
          <p:nvPr/>
        </p:nvSpPr>
        <p:spPr>
          <a:xfrm>
            <a:off x="8910784" y="42546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31" name="object 5831"/>
          <p:cNvSpPr/>
          <p:nvPr/>
        </p:nvSpPr>
        <p:spPr>
          <a:xfrm>
            <a:off x="8922214" y="42546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32" name="object 5832"/>
          <p:cNvSpPr/>
          <p:nvPr/>
        </p:nvSpPr>
        <p:spPr>
          <a:xfrm>
            <a:off x="8935079" y="425464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33" name="object 5833"/>
          <p:cNvSpPr/>
          <p:nvPr/>
        </p:nvSpPr>
        <p:spPr>
          <a:xfrm>
            <a:off x="6800224" y="4267720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34" name="object 5834"/>
          <p:cNvSpPr/>
          <p:nvPr/>
        </p:nvSpPr>
        <p:spPr>
          <a:xfrm>
            <a:off x="6805946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35" name="object 5835"/>
          <p:cNvSpPr/>
          <p:nvPr/>
        </p:nvSpPr>
        <p:spPr>
          <a:xfrm>
            <a:off x="6818810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36" name="object 5836"/>
          <p:cNvSpPr/>
          <p:nvPr/>
        </p:nvSpPr>
        <p:spPr>
          <a:xfrm>
            <a:off x="6830241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37" name="object 5837"/>
          <p:cNvSpPr/>
          <p:nvPr/>
        </p:nvSpPr>
        <p:spPr>
          <a:xfrm>
            <a:off x="6843106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38" name="object 5838"/>
          <p:cNvSpPr/>
          <p:nvPr/>
        </p:nvSpPr>
        <p:spPr>
          <a:xfrm>
            <a:off x="6854536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39" name="object 5839"/>
          <p:cNvSpPr/>
          <p:nvPr/>
        </p:nvSpPr>
        <p:spPr>
          <a:xfrm>
            <a:off x="6865980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0" name="object 5840"/>
          <p:cNvSpPr/>
          <p:nvPr/>
        </p:nvSpPr>
        <p:spPr>
          <a:xfrm>
            <a:off x="6878873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1" name="object 5841"/>
          <p:cNvSpPr/>
          <p:nvPr/>
        </p:nvSpPr>
        <p:spPr>
          <a:xfrm>
            <a:off x="6890305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2" name="object 5842"/>
          <p:cNvSpPr/>
          <p:nvPr/>
        </p:nvSpPr>
        <p:spPr>
          <a:xfrm>
            <a:off x="6903169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3" name="object 5843"/>
          <p:cNvSpPr/>
          <p:nvPr/>
        </p:nvSpPr>
        <p:spPr>
          <a:xfrm>
            <a:off x="6914599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4" name="object 5844"/>
          <p:cNvSpPr/>
          <p:nvPr/>
        </p:nvSpPr>
        <p:spPr>
          <a:xfrm>
            <a:off x="6926043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5" name="object 5845"/>
          <p:cNvSpPr/>
          <p:nvPr/>
        </p:nvSpPr>
        <p:spPr>
          <a:xfrm>
            <a:off x="6938894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6" name="object 5846"/>
          <p:cNvSpPr/>
          <p:nvPr/>
        </p:nvSpPr>
        <p:spPr>
          <a:xfrm>
            <a:off x="6950368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7" name="object 5847"/>
          <p:cNvSpPr/>
          <p:nvPr/>
        </p:nvSpPr>
        <p:spPr>
          <a:xfrm>
            <a:off x="6963232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8" name="object 5848"/>
          <p:cNvSpPr/>
          <p:nvPr/>
        </p:nvSpPr>
        <p:spPr>
          <a:xfrm>
            <a:off x="6974662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49" name="object 5849"/>
          <p:cNvSpPr/>
          <p:nvPr/>
        </p:nvSpPr>
        <p:spPr>
          <a:xfrm>
            <a:off x="6986107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0" name="object 5850"/>
          <p:cNvSpPr/>
          <p:nvPr/>
        </p:nvSpPr>
        <p:spPr>
          <a:xfrm>
            <a:off x="6998972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1" name="object 5851"/>
          <p:cNvSpPr/>
          <p:nvPr/>
        </p:nvSpPr>
        <p:spPr>
          <a:xfrm>
            <a:off x="7010402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2" name="object 5852"/>
          <p:cNvSpPr/>
          <p:nvPr/>
        </p:nvSpPr>
        <p:spPr>
          <a:xfrm>
            <a:off x="7023295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3" name="object 5853"/>
          <p:cNvSpPr/>
          <p:nvPr/>
        </p:nvSpPr>
        <p:spPr>
          <a:xfrm>
            <a:off x="7034726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4" name="object 5854"/>
          <p:cNvSpPr/>
          <p:nvPr/>
        </p:nvSpPr>
        <p:spPr>
          <a:xfrm>
            <a:off x="7047590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5" name="object 5855"/>
          <p:cNvSpPr/>
          <p:nvPr/>
        </p:nvSpPr>
        <p:spPr>
          <a:xfrm>
            <a:off x="7059035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6" name="object 5856"/>
          <p:cNvSpPr/>
          <p:nvPr/>
        </p:nvSpPr>
        <p:spPr>
          <a:xfrm>
            <a:off x="7070465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7" name="object 5857"/>
          <p:cNvSpPr/>
          <p:nvPr/>
        </p:nvSpPr>
        <p:spPr>
          <a:xfrm>
            <a:off x="7083330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8" name="object 5858"/>
          <p:cNvSpPr/>
          <p:nvPr/>
        </p:nvSpPr>
        <p:spPr>
          <a:xfrm>
            <a:off x="7094789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59" name="object 5859"/>
          <p:cNvSpPr/>
          <p:nvPr/>
        </p:nvSpPr>
        <p:spPr>
          <a:xfrm>
            <a:off x="7107653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0" name="object 5860"/>
          <p:cNvSpPr/>
          <p:nvPr/>
        </p:nvSpPr>
        <p:spPr>
          <a:xfrm>
            <a:off x="7119098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1" name="object 5861"/>
          <p:cNvSpPr/>
          <p:nvPr/>
        </p:nvSpPr>
        <p:spPr>
          <a:xfrm>
            <a:off x="7130529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2" name="object 5862"/>
          <p:cNvSpPr/>
          <p:nvPr/>
        </p:nvSpPr>
        <p:spPr>
          <a:xfrm>
            <a:off x="7143393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3" name="object 5863"/>
          <p:cNvSpPr/>
          <p:nvPr/>
        </p:nvSpPr>
        <p:spPr>
          <a:xfrm>
            <a:off x="7154823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4" name="object 5864"/>
          <p:cNvSpPr/>
          <p:nvPr/>
        </p:nvSpPr>
        <p:spPr>
          <a:xfrm>
            <a:off x="7167716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5" name="object 5865"/>
          <p:cNvSpPr/>
          <p:nvPr/>
        </p:nvSpPr>
        <p:spPr>
          <a:xfrm>
            <a:off x="717916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6" name="object 5866"/>
          <p:cNvSpPr/>
          <p:nvPr/>
        </p:nvSpPr>
        <p:spPr>
          <a:xfrm>
            <a:off x="7190592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7" name="object 5867"/>
          <p:cNvSpPr/>
          <p:nvPr/>
        </p:nvSpPr>
        <p:spPr>
          <a:xfrm>
            <a:off x="7203456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8" name="object 5868"/>
          <p:cNvSpPr/>
          <p:nvPr/>
        </p:nvSpPr>
        <p:spPr>
          <a:xfrm>
            <a:off x="7214886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69" name="object 5869"/>
          <p:cNvSpPr/>
          <p:nvPr/>
        </p:nvSpPr>
        <p:spPr>
          <a:xfrm>
            <a:off x="722775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0" name="object 5870"/>
          <p:cNvSpPr/>
          <p:nvPr/>
        </p:nvSpPr>
        <p:spPr>
          <a:xfrm>
            <a:off x="7239182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1" name="object 5871"/>
          <p:cNvSpPr/>
          <p:nvPr/>
        </p:nvSpPr>
        <p:spPr>
          <a:xfrm>
            <a:off x="7250655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2" name="object 5872"/>
          <p:cNvSpPr/>
          <p:nvPr/>
        </p:nvSpPr>
        <p:spPr>
          <a:xfrm>
            <a:off x="7263520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3" name="object 5873"/>
          <p:cNvSpPr/>
          <p:nvPr/>
        </p:nvSpPr>
        <p:spPr>
          <a:xfrm>
            <a:off x="7274950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4" name="object 5874"/>
          <p:cNvSpPr/>
          <p:nvPr/>
        </p:nvSpPr>
        <p:spPr>
          <a:xfrm>
            <a:off x="7287814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5" name="object 5875"/>
          <p:cNvSpPr/>
          <p:nvPr/>
        </p:nvSpPr>
        <p:spPr>
          <a:xfrm>
            <a:off x="7299245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6" name="object 5876"/>
          <p:cNvSpPr/>
          <p:nvPr/>
        </p:nvSpPr>
        <p:spPr>
          <a:xfrm>
            <a:off x="7312109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7" name="object 5877"/>
          <p:cNvSpPr/>
          <p:nvPr/>
        </p:nvSpPr>
        <p:spPr>
          <a:xfrm>
            <a:off x="7323583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8" name="object 5878"/>
          <p:cNvSpPr/>
          <p:nvPr/>
        </p:nvSpPr>
        <p:spPr>
          <a:xfrm>
            <a:off x="7335013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79" name="object 5879"/>
          <p:cNvSpPr/>
          <p:nvPr/>
        </p:nvSpPr>
        <p:spPr>
          <a:xfrm>
            <a:off x="7347877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0" name="object 5880"/>
          <p:cNvSpPr/>
          <p:nvPr/>
        </p:nvSpPr>
        <p:spPr>
          <a:xfrm>
            <a:off x="7359308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1" name="object 5881"/>
          <p:cNvSpPr/>
          <p:nvPr/>
        </p:nvSpPr>
        <p:spPr>
          <a:xfrm>
            <a:off x="7372173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2" name="object 5882"/>
          <p:cNvSpPr/>
          <p:nvPr/>
        </p:nvSpPr>
        <p:spPr>
          <a:xfrm>
            <a:off x="7383603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3" name="object 5883"/>
          <p:cNvSpPr/>
          <p:nvPr/>
        </p:nvSpPr>
        <p:spPr>
          <a:xfrm>
            <a:off x="7395076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4" name="object 5884"/>
          <p:cNvSpPr/>
          <p:nvPr/>
        </p:nvSpPr>
        <p:spPr>
          <a:xfrm>
            <a:off x="740794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5" name="object 5885"/>
          <p:cNvSpPr/>
          <p:nvPr/>
        </p:nvSpPr>
        <p:spPr>
          <a:xfrm>
            <a:off x="7419371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6" name="object 5886"/>
          <p:cNvSpPr/>
          <p:nvPr/>
        </p:nvSpPr>
        <p:spPr>
          <a:xfrm>
            <a:off x="7432236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7" name="object 5887"/>
          <p:cNvSpPr/>
          <p:nvPr/>
        </p:nvSpPr>
        <p:spPr>
          <a:xfrm>
            <a:off x="7443666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8" name="object 5888"/>
          <p:cNvSpPr/>
          <p:nvPr/>
        </p:nvSpPr>
        <p:spPr>
          <a:xfrm>
            <a:off x="7455111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89" name="object 5889"/>
          <p:cNvSpPr/>
          <p:nvPr/>
        </p:nvSpPr>
        <p:spPr>
          <a:xfrm>
            <a:off x="7468004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0" name="object 5890"/>
          <p:cNvSpPr/>
          <p:nvPr/>
        </p:nvSpPr>
        <p:spPr>
          <a:xfrm>
            <a:off x="7479434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1" name="object 5891"/>
          <p:cNvSpPr/>
          <p:nvPr/>
        </p:nvSpPr>
        <p:spPr>
          <a:xfrm>
            <a:off x="7492299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2" name="object 5892"/>
          <p:cNvSpPr/>
          <p:nvPr/>
        </p:nvSpPr>
        <p:spPr>
          <a:xfrm>
            <a:off x="7503729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3" name="object 5893"/>
          <p:cNvSpPr/>
          <p:nvPr/>
        </p:nvSpPr>
        <p:spPr>
          <a:xfrm>
            <a:off x="7515174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4" name="object 5894"/>
          <p:cNvSpPr/>
          <p:nvPr/>
        </p:nvSpPr>
        <p:spPr>
          <a:xfrm>
            <a:off x="7528038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5" name="object 5895"/>
          <p:cNvSpPr/>
          <p:nvPr/>
        </p:nvSpPr>
        <p:spPr>
          <a:xfrm>
            <a:off x="7539469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6" name="object 5896"/>
          <p:cNvSpPr/>
          <p:nvPr/>
        </p:nvSpPr>
        <p:spPr>
          <a:xfrm>
            <a:off x="7552363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7" name="object 5897"/>
          <p:cNvSpPr/>
          <p:nvPr/>
        </p:nvSpPr>
        <p:spPr>
          <a:xfrm>
            <a:off x="7563793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8" name="object 5898"/>
          <p:cNvSpPr/>
          <p:nvPr/>
        </p:nvSpPr>
        <p:spPr>
          <a:xfrm>
            <a:off x="7576657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99" name="object 5899"/>
          <p:cNvSpPr/>
          <p:nvPr/>
        </p:nvSpPr>
        <p:spPr>
          <a:xfrm>
            <a:off x="7588102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0" name="object 5900"/>
          <p:cNvSpPr/>
          <p:nvPr/>
        </p:nvSpPr>
        <p:spPr>
          <a:xfrm>
            <a:off x="7599533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1" name="object 5901"/>
          <p:cNvSpPr/>
          <p:nvPr/>
        </p:nvSpPr>
        <p:spPr>
          <a:xfrm>
            <a:off x="7612397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2" name="object 5902"/>
          <p:cNvSpPr/>
          <p:nvPr/>
        </p:nvSpPr>
        <p:spPr>
          <a:xfrm>
            <a:off x="7623856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3" name="object 5903"/>
          <p:cNvSpPr/>
          <p:nvPr/>
        </p:nvSpPr>
        <p:spPr>
          <a:xfrm>
            <a:off x="7636720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4" name="object 5904"/>
          <p:cNvSpPr/>
          <p:nvPr/>
        </p:nvSpPr>
        <p:spPr>
          <a:xfrm>
            <a:off x="7648165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5" name="object 5905"/>
          <p:cNvSpPr/>
          <p:nvPr/>
        </p:nvSpPr>
        <p:spPr>
          <a:xfrm>
            <a:off x="7659596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6" name="object 5906"/>
          <p:cNvSpPr/>
          <p:nvPr/>
        </p:nvSpPr>
        <p:spPr>
          <a:xfrm>
            <a:off x="7672460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7" name="object 5907"/>
          <p:cNvSpPr/>
          <p:nvPr/>
        </p:nvSpPr>
        <p:spPr>
          <a:xfrm>
            <a:off x="7683890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8" name="object 5908"/>
          <p:cNvSpPr/>
          <p:nvPr/>
        </p:nvSpPr>
        <p:spPr>
          <a:xfrm>
            <a:off x="7696784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09" name="object 5909"/>
          <p:cNvSpPr/>
          <p:nvPr/>
        </p:nvSpPr>
        <p:spPr>
          <a:xfrm>
            <a:off x="7708228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0" name="object 5910"/>
          <p:cNvSpPr/>
          <p:nvPr/>
        </p:nvSpPr>
        <p:spPr>
          <a:xfrm>
            <a:off x="7719659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1" name="object 5911"/>
          <p:cNvSpPr/>
          <p:nvPr/>
        </p:nvSpPr>
        <p:spPr>
          <a:xfrm>
            <a:off x="7732523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2" name="object 5912"/>
          <p:cNvSpPr/>
          <p:nvPr/>
        </p:nvSpPr>
        <p:spPr>
          <a:xfrm>
            <a:off x="7743954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3" name="object 5913"/>
          <p:cNvSpPr/>
          <p:nvPr/>
        </p:nvSpPr>
        <p:spPr>
          <a:xfrm>
            <a:off x="7756818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4" name="object 5914"/>
          <p:cNvSpPr/>
          <p:nvPr/>
        </p:nvSpPr>
        <p:spPr>
          <a:xfrm>
            <a:off x="7768291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5" name="object 5915"/>
          <p:cNvSpPr/>
          <p:nvPr/>
        </p:nvSpPr>
        <p:spPr>
          <a:xfrm>
            <a:off x="7781142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6" name="object 5916"/>
          <p:cNvSpPr/>
          <p:nvPr/>
        </p:nvSpPr>
        <p:spPr>
          <a:xfrm>
            <a:off x="7792587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7" name="object 5917"/>
          <p:cNvSpPr/>
          <p:nvPr/>
        </p:nvSpPr>
        <p:spPr>
          <a:xfrm>
            <a:off x="7804017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8" name="object 5918"/>
          <p:cNvSpPr/>
          <p:nvPr/>
        </p:nvSpPr>
        <p:spPr>
          <a:xfrm>
            <a:off x="781688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19" name="object 5919"/>
          <p:cNvSpPr/>
          <p:nvPr/>
        </p:nvSpPr>
        <p:spPr>
          <a:xfrm>
            <a:off x="7828312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0" name="object 5920"/>
          <p:cNvSpPr/>
          <p:nvPr/>
        </p:nvSpPr>
        <p:spPr>
          <a:xfrm>
            <a:off x="7841219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1" name="object 5921"/>
          <p:cNvSpPr/>
          <p:nvPr/>
        </p:nvSpPr>
        <p:spPr>
          <a:xfrm>
            <a:off x="7852650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2" name="object 5922"/>
          <p:cNvSpPr/>
          <p:nvPr/>
        </p:nvSpPr>
        <p:spPr>
          <a:xfrm>
            <a:off x="7864080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3" name="object 5923"/>
          <p:cNvSpPr/>
          <p:nvPr/>
        </p:nvSpPr>
        <p:spPr>
          <a:xfrm>
            <a:off x="7876944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4" name="object 5924"/>
          <p:cNvSpPr/>
          <p:nvPr/>
        </p:nvSpPr>
        <p:spPr>
          <a:xfrm>
            <a:off x="7888375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5" name="object 5925"/>
          <p:cNvSpPr/>
          <p:nvPr/>
        </p:nvSpPr>
        <p:spPr>
          <a:xfrm>
            <a:off x="7901240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6" name="object 5926"/>
          <p:cNvSpPr/>
          <p:nvPr/>
        </p:nvSpPr>
        <p:spPr>
          <a:xfrm>
            <a:off x="7912670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7" name="object 5927"/>
          <p:cNvSpPr/>
          <p:nvPr/>
        </p:nvSpPr>
        <p:spPr>
          <a:xfrm>
            <a:off x="7924143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8" name="object 5928"/>
          <p:cNvSpPr/>
          <p:nvPr/>
        </p:nvSpPr>
        <p:spPr>
          <a:xfrm>
            <a:off x="7937008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9" name="object 5929"/>
          <p:cNvSpPr/>
          <p:nvPr/>
        </p:nvSpPr>
        <p:spPr>
          <a:xfrm>
            <a:off x="7948438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0" name="object 5930"/>
          <p:cNvSpPr/>
          <p:nvPr/>
        </p:nvSpPr>
        <p:spPr>
          <a:xfrm>
            <a:off x="7961303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1" name="object 5931"/>
          <p:cNvSpPr/>
          <p:nvPr/>
        </p:nvSpPr>
        <p:spPr>
          <a:xfrm>
            <a:off x="7972733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2" name="object 5932"/>
          <p:cNvSpPr/>
          <p:nvPr/>
        </p:nvSpPr>
        <p:spPr>
          <a:xfrm>
            <a:off x="7984178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3" name="object 5933"/>
          <p:cNvSpPr/>
          <p:nvPr/>
        </p:nvSpPr>
        <p:spPr>
          <a:xfrm>
            <a:off x="799707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4" name="object 5934"/>
          <p:cNvSpPr/>
          <p:nvPr/>
        </p:nvSpPr>
        <p:spPr>
          <a:xfrm>
            <a:off x="8008501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5" name="object 5935"/>
          <p:cNvSpPr/>
          <p:nvPr/>
        </p:nvSpPr>
        <p:spPr>
          <a:xfrm>
            <a:off x="8021366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6" name="object 5936"/>
          <p:cNvSpPr/>
          <p:nvPr/>
        </p:nvSpPr>
        <p:spPr>
          <a:xfrm>
            <a:off x="8032796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7" name="object 5937"/>
          <p:cNvSpPr/>
          <p:nvPr/>
        </p:nvSpPr>
        <p:spPr>
          <a:xfrm>
            <a:off x="804566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8" name="object 5938"/>
          <p:cNvSpPr/>
          <p:nvPr/>
        </p:nvSpPr>
        <p:spPr>
          <a:xfrm>
            <a:off x="8057091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9" name="object 5939"/>
          <p:cNvSpPr/>
          <p:nvPr/>
        </p:nvSpPr>
        <p:spPr>
          <a:xfrm>
            <a:off x="8068564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0" name="object 5940"/>
          <p:cNvSpPr/>
          <p:nvPr/>
        </p:nvSpPr>
        <p:spPr>
          <a:xfrm>
            <a:off x="8081429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1" name="object 5941"/>
          <p:cNvSpPr/>
          <p:nvPr/>
        </p:nvSpPr>
        <p:spPr>
          <a:xfrm>
            <a:off x="8092860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2" name="object 5942"/>
          <p:cNvSpPr/>
          <p:nvPr/>
        </p:nvSpPr>
        <p:spPr>
          <a:xfrm>
            <a:off x="8105724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3" name="object 5943"/>
          <p:cNvSpPr/>
          <p:nvPr/>
        </p:nvSpPr>
        <p:spPr>
          <a:xfrm>
            <a:off x="8117169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4" name="object 5944"/>
          <p:cNvSpPr/>
          <p:nvPr/>
        </p:nvSpPr>
        <p:spPr>
          <a:xfrm>
            <a:off x="8128599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5" name="object 5945"/>
          <p:cNvSpPr/>
          <p:nvPr/>
        </p:nvSpPr>
        <p:spPr>
          <a:xfrm>
            <a:off x="8141492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6" name="object 5946"/>
          <p:cNvSpPr/>
          <p:nvPr/>
        </p:nvSpPr>
        <p:spPr>
          <a:xfrm>
            <a:off x="8152923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7" name="object 5947"/>
          <p:cNvSpPr/>
          <p:nvPr/>
        </p:nvSpPr>
        <p:spPr>
          <a:xfrm>
            <a:off x="8165787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8" name="object 5948"/>
          <p:cNvSpPr/>
          <p:nvPr/>
        </p:nvSpPr>
        <p:spPr>
          <a:xfrm>
            <a:off x="8177232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9" name="object 5949"/>
          <p:cNvSpPr/>
          <p:nvPr/>
        </p:nvSpPr>
        <p:spPr>
          <a:xfrm>
            <a:off x="8188662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0" name="object 5950"/>
          <p:cNvSpPr/>
          <p:nvPr/>
        </p:nvSpPr>
        <p:spPr>
          <a:xfrm>
            <a:off x="8201527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1" name="object 5951"/>
          <p:cNvSpPr/>
          <p:nvPr/>
        </p:nvSpPr>
        <p:spPr>
          <a:xfrm>
            <a:off x="8212957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2" name="object 5952"/>
          <p:cNvSpPr/>
          <p:nvPr/>
        </p:nvSpPr>
        <p:spPr>
          <a:xfrm>
            <a:off x="822585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3" name="object 5953"/>
          <p:cNvSpPr/>
          <p:nvPr/>
        </p:nvSpPr>
        <p:spPr>
          <a:xfrm>
            <a:off x="8237295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4" name="object 5954"/>
          <p:cNvSpPr/>
          <p:nvPr/>
        </p:nvSpPr>
        <p:spPr>
          <a:xfrm>
            <a:off x="8248725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5" name="object 5955"/>
          <p:cNvSpPr/>
          <p:nvPr/>
        </p:nvSpPr>
        <p:spPr>
          <a:xfrm>
            <a:off x="826159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6" name="object 5956"/>
          <p:cNvSpPr/>
          <p:nvPr/>
        </p:nvSpPr>
        <p:spPr>
          <a:xfrm>
            <a:off x="8273021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7" name="object 5957"/>
          <p:cNvSpPr/>
          <p:nvPr/>
        </p:nvSpPr>
        <p:spPr>
          <a:xfrm>
            <a:off x="8285885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8" name="object 5958"/>
          <p:cNvSpPr/>
          <p:nvPr/>
        </p:nvSpPr>
        <p:spPr>
          <a:xfrm>
            <a:off x="8297359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9" name="object 5959"/>
          <p:cNvSpPr/>
          <p:nvPr/>
        </p:nvSpPr>
        <p:spPr>
          <a:xfrm>
            <a:off x="8310209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0" name="object 5960"/>
          <p:cNvSpPr/>
          <p:nvPr/>
        </p:nvSpPr>
        <p:spPr>
          <a:xfrm>
            <a:off x="8321654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1" name="object 5961"/>
          <p:cNvSpPr/>
          <p:nvPr/>
        </p:nvSpPr>
        <p:spPr>
          <a:xfrm>
            <a:off x="8333084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2" name="object 5962"/>
          <p:cNvSpPr/>
          <p:nvPr/>
        </p:nvSpPr>
        <p:spPr>
          <a:xfrm>
            <a:off x="8345948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3" name="object 5963"/>
          <p:cNvSpPr/>
          <p:nvPr/>
        </p:nvSpPr>
        <p:spPr>
          <a:xfrm>
            <a:off x="8357379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4" name="object 5964"/>
          <p:cNvSpPr/>
          <p:nvPr/>
        </p:nvSpPr>
        <p:spPr>
          <a:xfrm>
            <a:off x="8370286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5" name="object 5965"/>
          <p:cNvSpPr/>
          <p:nvPr/>
        </p:nvSpPr>
        <p:spPr>
          <a:xfrm>
            <a:off x="8381717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6" name="object 5966"/>
          <p:cNvSpPr/>
          <p:nvPr/>
        </p:nvSpPr>
        <p:spPr>
          <a:xfrm>
            <a:off x="8393147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7" name="object 5967"/>
          <p:cNvSpPr/>
          <p:nvPr/>
        </p:nvSpPr>
        <p:spPr>
          <a:xfrm>
            <a:off x="8406012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8" name="object 5968"/>
          <p:cNvSpPr/>
          <p:nvPr/>
        </p:nvSpPr>
        <p:spPr>
          <a:xfrm>
            <a:off x="8417442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9" name="object 5969"/>
          <p:cNvSpPr/>
          <p:nvPr/>
        </p:nvSpPr>
        <p:spPr>
          <a:xfrm>
            <a:off x="8430307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0" name="object 5970"/>
          <p:cNvSpPr/>
          <p:nvPr/>
        </p:nvSpPr>
        <p:spPr>
          <a:xfrm>
            <a:off x="8441780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1" name="object 5971"/>
          <p:cNvSpPr/>
          <p:nvPr/>
        </p:nvSpPr>
        <p:spPr>
          <a:xfrm>
            <a:off x="8453211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2" name="object 5972"/>
          <p:cNvSpPr/>
          <p:nvPr/>
        </p:nvSpPr>
        <p:spPr>
          <a:xfrm>
            <a:off x="8466075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3" name="object 5973"/>
          <p:cNvSpPr/>
          <p:nvPr/>
        </p:nvSpPr>
        <p:spPr>
          <a:xfrm>
            <a:off x="8477505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4" name="object 5974"/>
          <p:cNvSpPr/>
          <p:nvPr/>
        </p:nvSpPr>
        <p:spPr>
          <a:xfrm>
            <a:off x="8490370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5" name="object 5975"/>
          <p:cNvSpPr/>
          <p:nvPr/>
        </p:nvSpPr>
        <p:spPr>
          <a:xfrm>
            <a:off x="8501800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6" name="object 5976"/>
          <p:cNvSpPr/>
          <p:nvPr/>
        </p:nvSpPr>
        <p:spPr>
          <a:xfrm>
            <a:off x="8514708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7" name="object 5977"/>
          <p:cNvSpPr/>
          <p:nvPr/>
        </p:nvSpPr>
        <p:spPr>
          <a:xfrm>
            <a:off x="8526138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8" name="object 5978"/>
          <p:cNvSpPr/>
          <p:nvPr/>
        </p:nvSpPr>
        <p:spPr>
          <a:xfrm>
            <a:off x="8537568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9" name="object 5979"/>
          <p:cNvSpPr/>
          <p:nvPr/>
        </p:nvSpPr>
        <p:spPr>
          <a:xfrm>
            <a:off x="8550433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0" name="object 5980"/>
          <p:cNvSpPr/>
          <p:nvPr/>
        </p:nvSpPr>
        <p:spPr>
          <a:xfrm>
            <a:off x="8561864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1" name="object 5981"/>
          <p:cNvSpPr/>
          <p:nvPr/>
        </p:nvSpPr>
        <p:spPr>
          <a:xfrm>
            <a:off x="8574728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2" name="object 5982"/>
          <p:cNvSpPr/>
          <p:nvPr/>
        </p:nvSpPr>
        <p:spPr>
          <a:xfrm>
            <a:off x="8586158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3" name="object 5983"/>
          <p:cNvSpPr/>
          <p:nvPr/>
        </p:nvSpPr>
        <p:spPr>
          <a:xfrm>
            <a:off x="8597632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4" name="object 5984"/>
          <p:cNvSpPr/>
          <p:nvPr/>
        </p:nvSpPr>
        <p:spPr>
          <a:xfrm>
            <a:off x="8610496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5" name="object 5985"/>
          <p:cNvSpPr/>
          <p:nvPr/>
        </p:nvSpPr>
        <p:spPr>
          <a:xfrm>
            <a:off x="8621927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6" name="object 5986"/>
          <p:cNvSpPr/>
          <p:nvPr/>
        </p:nvSpPr>
        <p:spPr>
          <a:xfrm>
            <a:off x="863479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7" name="object 5987"/>
          <p:cNvSpPr/>
          <p:nvPr/>
        </p:nvSpPr>
        <p:spPr>
          <a:xfrm>
            <a:off x="864622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8" name="object 5988"/>
          <p:cNvSpPr/>
          <p:nvPr/>
        </p:nvSpPr>
        <p:spPr>
          <a:xfrm>
            <a:off x="8657666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9" name="object 5989"/>
          <p:cNvSpPr/>
          <p:nvPr/>
        </p:nvSpPr>
        <p:spPr>
          <a:xfrm>
            <a:off x="8670559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90" name="object 5990"/>
          <p:cNvSpPr/>
          <p:nvPr/>
        </p:nvSpPr>
        <p:spPr>
          <a:xfrm>
            <a:off x="8681990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91" name="object 5991"/>
          <p:cNvSpPr/>
          <p:nvPr/>
        </p:nvSpPr>
        <p:spPr>
          <a:xfrm>
            <a:off x="8694854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92" name="object 5992"/>
          <p:cNvSpPr/>
          <p:nvPr/>
        </p:nvSpPr>
        <p:spPr>
          <a:xfrm>
            <a:off x="8706299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93" name="object 5993"/>
          <p:cNvSpPr/>
          <p:nvPr/>
        </p:nvSpPr>
        <p:spPr>
          <a:xfrm>
            <a:off x="8717729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94" name="object 5994"/>
          <p:cNvSpPr/>
          <p:nvPr/>
        </p:nvSpPr>
        <p:spPr>
          <a:xfrm>
            <a:off x="8730594" y="42677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95" name="object 5995"/>
          <p:cNvSpPr/>
          <p:nvPr/>
        </p:nvSpPr>
        <p:spPr>
          <a:xfrm>
            <a:off x="8742053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96" name="object 5996"/>
          <p:cNvSpPr/>
          <p:nvPr/>
        </p:nvSpPr>
        <p:spPr>
          <a:xfrm>
            <a:off x="8754918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97" name="object 5997"/>
          <p:cNvSpPr/>
          <p:nvPr/>
        </p:nvSpPr>
        <p:spPr>
          <a:xfrm>
            <a:off x="8766362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98" name="object 5998"/>
          <p:cNvSpPr/>
          <p:nvPr/>
        </p:nvSpPr>
        <p:spPr>
          <a:xfrm>
            <a:off x="8779212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99" name="object 5999"/>
          <p:cNvSpPr/>
          <p:nvPr/>
        </p:nvSpPr>
        <p:spPr>
          <a:xfrm>
            <a:off x="8790658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00" name="object 6000"/>
          <p:cNvSpPr/>
          <p:nvPr/>
        </p:nvSpPr>
        <p:spPr>
          <a:xfrm>
            <a:off x="8802088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01" name="object 6001"/>
          <p:cNvSpPr/>
          <p:nvPr/>
        </p:nvSpPr>
        <p:spPr>
          <a:xfrm>
            <a:off x="881498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02" name="object 6002"/>
          <p:cNvSpPr/>
          <p:nvPr/>
        </p:nvSpPr>
        <p:spPr>
          <a:xfrm>
            <a:off x="8826426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03" name="object 6003"/>
          <p:cNvSpPr/>
          <p:nvPr/>
        </p:nvSpPr>
        <p:spPr>
          <a:xfrm>
            <a:off x="8839275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04" name="object 6004"/>
          <p:cNvSpPr/>
          <p:nvPr/>
        </p:nvSpPr>
        <p:spPr>
          <a:xfrm>
            <a:off x="8850721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05" name="object 6005"/>
          <p:cNvSpPr/>
          <p:nvPr/>
        </p:nvSpPr>
        <p:spPr>
          <a:xfrm>
            <a:off x="8862151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06" name="object 6006"/>
          <p:cNvSpPr/>
          <p:nvPr/>
        </p:nvSpPr>
        <p:spPr>
          <a:xfrm>
            <a:off x="8875015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07" name="object 6007"/>
          <p:cNvSpPr/>
          <p:nvPr/>
        </p:nvSpPr>
        <p:spPr>
          <a:xfrm>
            <a:off x="8886445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08" name="object 6008"/>
          <p:cNvSpPr/>
          <p:nvPr/>
        </p:nvSpPr>
        <p:spPr>
          <a:xfrm>
            <a:off x="8899339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09" name="object 6009"/>
          <p:cNvSpPr/>
          <p:nvPr/>
        </p:nvSpPr>
        <p:spPr>
          <a:xfrm>
            <a:off x="8910784" y="42677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10" name="object 6010"/>
          <p:cNvSpPr/>
          <p:nvPr/>
        </p:nvSpPr>
        <p:spPr>
          <a:xfrm>
            <a:off x="8922214" y="4267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11" name="object 6011"/>
          <p:cNvSpPr/>
          <p:nvPr/>
        </p:nvSpPr>
        <p:spPr>
          <a:xfrm>
            <a:off x="8935079" y="4267720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12" name="object 6012"/>
          <p:cNvSpPr/>
          <p:nvPr/>
        </p:nvSpPr>
        <p:spPr>
          <a:xfrm>
            <a:off x="6800224" y="428076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13" name="object 6013"/>
          <p:cNvSpPr/>
          <p:nvPr/>
        </p:nvSpPr>
        <p:spPr>
          <a:xfrm>
            <a:off x="6805946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14" name="object 6014"/>
          <p:cNvSpPr/>
          <p:nvPr/>
        </p:nvSpPr>
        <p:spPr>
          <a:xfrm>
            <a:off x="6818810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15" name="object 6015"/>
          <p:cNvSpPr/>
          <p:nvPr/>
        </p:nvSpPr>
        <p:spPr>
          <a:xfrm>
            <a:off x="6830241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16" name="object 6016"/>
          <p:cNvSpPr/>
          <p:nvPr/>
        </p:nvSpPr>
        <p:spPr>
          <a:xfrm>
            <a:off x="6843106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17" name="object 6017"/>
          <p:cNvSpPr/>
          <p:nvPr/>
        </p:nvSpPr>
        <p:spPr>
          <a:xfrm>
            <a:off x="6854536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18" name="object 6018"/>
          <p:cNvSpPr/>
          <p:nvPr/>
        </p:nvSpPr>
        <p:spPr>
          <a:xfrm>
            <a:off x="6865980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19" name="object 6019"/>
          <p:cNvSpPr/>
          <p:nvPr/>
        </p:nvSpPr>
        <p:spPr>
          <a:xfrm>
            <a:off x="6878873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20" name="object 6020"/>
          <p:cNvSpPr/>
          <p:nvPr/>
        </p:nvSpPr>
        <p:spPr>
          <a:xfrm>
            <a:off x="6890305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21" name="object 6021"/>
          <p:cNvSpPr/>
          <p:nvPr/>
        </p:nvSpPr>
        <p:spPr>
          <a:xfrm>
            <a:off x="6903169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22" name="object 6022"/>
          <p:cNvSpPr/>
          <p:nvPr/>
        </p:nvSpPr>
        <p:spPr>
          <a:xfrm>
            <a:off x="6914599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23" name="object 6023"/>
          <p:cNvSpPr/>
          <p:nvPr/>
        </p:nvSpPr>
        <p:spPr>
          <a:xfrm>
            <a:off x="6926043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24" name="object 6024"/>
          <p:cNvSpPr/>
          <p:nvPr/>
        </p:nvSpPr>
        <p:spPr>
          <a:xfrm>
            <a:off x="6938894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25" name="object 6025"/>
          <p:cNvSpPr/>
          <p:nvPr/>
        </p:nvSpPr>
        <p:spPr>
          <a:xfrm>
            <a:off x="6950368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26" name="object 6026"/>
          <p:cNvSpPr/>
          <p:nvPr/>
        </p:nvSpPr>
        <p:spPr>
          <a:xfrm>
            <a:off x="6963232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27" name="object 6027"/>
          <p:cNvSpPr/>
          <p:nvPr/>
        </p:nvSpPr>
        <p:spPr>
          <a:xfrm>
            <a:off x="6974662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28" name="object 6028"/>
          <p:cNvSpPr/>
          <p:nvPr/>
        </p:nvSpPr>
        <p:spPr>
          <a:xfrm>
            <a:off x="6986107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29" name="object 6029"/>
          <p:cNvSpPr/>
          <p:nvPr/>
        </p:nvSpPr>
        <p:spPr>
          <a:xfrm>
            <a:off x="6998972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30" name="object 6030"/>
          <p:cNvSpPr/>
          <p:nvPr/>
        </p:nvSpPr>
        <p:spPr>
          <a:xfrm>
            <a:off x="7010402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31" name="object 6031"/>
          <p:cNvSpPr/>
          <p:nvPr/>
        </p:nvSpPr>
        <p:spPr>
          <a:xfrm>
            <a:off x="7023295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32" name="object 6032"/>
          <p:cNvSpPr/>
          <p:nvPr/>
        </p:nvSpPr>
        <p:spPr>
          <a:xfrm>
            <a:off x="7034726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33" name="object 6033"/>
          <p:cNvSpPr/>
          <p:nvPr/>
        </p:nvSpPr>
        <p:spPr>
          <a:xfrm>
            <a:off x="7047590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34" name="object 6034"/>
          <p:cNvSpPr/>
          <p:nvPr/>
        </p:nvSpPr>
        <p:spPr>
          <a:xfrm>
            <a:off x="7059035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35" name="object 6035"/>
          <p:cNvSpPr/>
          <p:nvPr/>
        </p:nvSpPr>
        <p:spPr>
          <a:xfrm>
            <a:off x="7070465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36" name="object 6036"/>
          <p:cNvSpPr/>
          <p:nvPr/>
        </p:nvSpPr>
        <p:spPr>
          <a:xfrm>
            <a:off x="7083330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37" name="object 6037"/>
          <p:cNvSpPr/>
          <p:nvPr/>
        </p:nvSpPr>
        <p:spPr>
          <a:xfrm>
            <a:off x="7094789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38" name="object 6038"/>
          <p:cNvSpPr/>
          <p:nvPr/>
        </p:nvSpPr>
        <p:spPr>
          <a:xfrm>
            <a:off x="7107653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39" name="object 6039"/>
          <p:cNvSpPr/>
          <p:nvPr/>
        </p:nvSpPr>
        <p:spPr>
          <a:xfrm>
            <a:off x="7119098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40" name="object 6040"/>
          <p:cNvSpPr/>
          <p:nvPr/>
        </p:nvSpPr>
        <p:spPr>
          <a:xfrm>
            <a:off x="7130529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41" name="object 6041"/>
          <p:cNvSpPr/>
          <p:nvPr/>
        </p:nvSpPr>
        <p:spPr>
          <a:xfrm>
            <a:off x="7143393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42" name="object 6042"/>
          <p:cNvSpPr/>
          <p:nvPr/>
        </p:nvSpPr>
        <p:spPr>
          <a:xfrm>
            <a:off x="7154823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43" name="object 6043"/>
          <p:cNvSpPr/>
          <p:nvPr/>
        </p:nvSpPr>
        <p:spPr>
          <a:xfrm>
            <a:off x="7167716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44" name="object 6044"/>
          <p:cNvSpPr/>
          <p:nvPr/>
        </p:nvSpPr>
        <p:spPr>
          <a:xfrm>
            <a:off x="717916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45" name="object 6045"/>
          <p:cNvSpPr/>
          <p:nvPr/>
        </p:nvSpPr>
        <p:spPr>
          <a:xfrm>
            <a:off x="7190592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46" name="object 6046"/>
          <p:cNvSpPr/>
          <p:nvPr/>
        </p:nvSpPr>
        <p:spPr>
          <a:xfrm>
            <a:off x="7203456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47" name="object 6047"/>
          <p:cNvSpPr/>
          <p:nvPr/>
        </p:nvSpPr>
        <p:spPr>
          <a:xfrm>
            <a:off x="7214886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48" name="object 6048"/>
          <p:cNvSpPr/>
          <p:nvPr/>
        </p:nvSpPr>
        <p:spPr>
          <a:xfrm>
            <a:off x="722775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49" name="object 6049"/>
          <p:cNvSpPr/>
          <p:nvPr/>
        </p:nvSpPr>
        <p:spPr>
          <a:xfrm>
            <a:off x="7239182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0" name="object 6050"/>
          <p:cNvSpPr/>
          <p:nvPr/>
        </p:nvSpPr>
        <p:spPr>
          <a:xfrm>
            <a:off x="7250655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1" name="object 6051"/>
          <p:cNvSpPr/>
          <p:nvPr/>
        </p:nvSpPr>
        <p:spPr>
          <a:xfrm>
            <a:off x="7263520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2" name="object 6052"/>
          <p:cNvSpPr/>
          <p:nvPr/>
        </p:nvSpPr>
        <p:spPr>
          <a:xfrm>
            <a:off x="7274950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3" name="object 6053"/>
          <p:cNvSpPr/>
          <p:nvPr/>
        </p:nvSpPr>
        <p:spPr>
          <a:xfrm>
            <a:off x="7287814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4" name="object 6054"/>
          <p:cNvSpPr/>
          <p:nvPr/>
        </p:nvSpPr>
        <p:spPr>
          <a:xfrm>
            <a:off x="7299245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5" name="object 6055"/>
          <p:cNvSpPr/>
          <p:nvPr/>
        </p:nvSpPr>
        <p:spPr>
          <a:xfrm>
            <a:off x="7312109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6" name="object 6056"/>
          <p:cNvSpPr/>
          <p:nvPr/>
        </p:nvSpPr>
        <p:spPr>
          <a:xfrm>
            <a:off x="7323583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7" name="object 6057"/>
          <p:cNvSpPr/>
          <p:nvPr/>
        </p:nvSpPr>
        <p:spPr>
          <a:xfrm>
            <a:off x="7335013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8" name="object 6058"/>
          <p:cNvSpPr/>
          <p:nvPr/>
        </p:nvSpPr>
        <p:spPr>
          <a:xfrm>
            <a:off x="7347877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9" name="object 6059"/>
          <p:cNvSpPr/>
          <p:nvPr/>
        </p:nvSpPr>
        <p:spPr>
          <a:xfrm>
            <a:off x="7359308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0" name="object 6060"/>
          <p:cNvSpPr/>
          <p:nvPr/>
        </p:nvSpPr>
        <p:spPr>
          <a:xfrm>
            <a:off x="7372173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1" name="object 6061"/>
          <p:cNvSpPr/>
          <p:nvPr/>
        </p:nvSpPr>
        <p:spPr>
          <a:xfrm>
            <a:off x="7383603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2" name="object 6062"/>
          <p:cNvSpPr/>
          <p:nvPr/>
        </p:nvSpPr>
        <p:spPr>
          <a:xfrm>
            <a:off x="7395076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3" name="object 6063"/>
          <p:cNvSpPr/>
          <p:nvPr/>
        </p:nvSpPr>
        <p:spPr>
          <a:xfrm>
            <a:off x="740794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4" name="object 6064"/>
          <p:cNvSpPr/>
          <p:nvPr/>
        </p:nvSpPr>
        <p:spPr>
          <a:xfrm>
            <a:off x="7419371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5" name="object 6065"/>
          <p:cNvSpPr/>
          <p:nvPr/>
        </p:nvSpPr>
        <p:spPr>
          <a:xfrm>
            <a:off x="7432236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6" name="object 6066"/>
          <p:cNvSpPr/>
          <p:nvPr/>
        </p:nvSpPr>
        <p:spPr>
          <a:xfrm>
            <a:off x="7443666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7" name="object 6067"/>
          <p:cNvSpPr/>
          <p:nvPr/>
        </p:nvSpPr>
        <p:spPr>
          <a:xfrm>
            <a:off x="7455111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8" name="object 6068"/>
          <p:cNvSpPr/>
          <p:nvPr/>
        </p:nvSpPr>
        <p:spPr>
          <a:xfrm>
            <a:off x="7468004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9" name="object 6069"/>
          <p:cNvSpPr/>
          <p:nvPr/>
        </p:nvSpPr>
        <p:spPr>
          <a:xfrm>
            <a:off x="7479434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70" name="object 6070"/>
          <p:cNvSpPr/>
          <p:nvPr/>
        </p:nvSpPr>
        <p:spPr>
          <a:xfrm>
            <a:off x="7492299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71" name="object 6071"/>
          <p:cNvSpPr/>
          <p:nvPr/>
        </p:nvSpPr>
        <p:spPr>
          <a:xfrm>
            <a:off x="7503729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72" name="object 6072"/>
          <p:cNvSpPr/>
          <p:nvPr/>
        </p:nvSpPr>
        <p:spPr>
          <a:xfrm>
            <a:off x="7515174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73" name="object 6073"/>
          <p:cNvSpPr/>
          <p:nvPr/>
        </p:nvSpPr>
        <p:spPr>
          <a:xfrm>
            <a:off x="7528038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74" name="object 6074"/>
          <p:cNvSpPr/>
          <p:nvPr/>
        </p:nvSpPr>
        <p:spPr>
          <a:xfrm>
            <a:off x="7539469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75" name="object 6075"/>
          <p:cNvSpPr/>
          <p:nvPr/>
        </p:nvSpPr>
        <p:spPr>
          <a:xfrm>
            <a:off x="7552363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76" name="object 6076"/>
          <p:cNvSpPr/>
          <p:nvPr/>
        </p:nvSpPr>
        <p:spPr>
          <a:xfrm>
            <a:off x="7563793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77" name="object 6077"/>
          <p:cNvSpPr/>
          <p:nvPr/>
        </p:nvSpPr>
        <p:spPr>
          <a:xfrm>
            <a:off x="7576657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78" name="object 6078"/>
          <p:cNvSpPr/>
          <p:nvPr/>
        </p:nvSpPr>
        <p:spPr>
          <a:xfrm>
            <a:off x="7588102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79" name="object 6079"/>
          <p:cNvSpPr/>
          <p:nvPr/>
        </p:nvSpPr>
        <p:spPr>
          <a:xfrm>
            <a:off x="7599533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0" name="object 6080"/>
          <p:cNvSpPr/>
          <p:nvPr/>
        </p:nvSpPr>
        <p:spPr>
          <a:xfrm>
            <a:off x="7612397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1" name="object 6081"/>
          <p:cNvSpPr/>
          <p:nvPr/>
        </p:nvSpPr>
        <p:spPr>
          <a:xfrm>
            <a:off x="7623856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2" name="object 6082"/>
          <p:cNvSpPr/>
          <p:nvPr/>
        </p:nvSpPr>
        <p:spPr>
          <a:xfrm>
            <a:off x="7636720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3" name="object 6083"/>
          <p:cNvSpPr/>
          <p:nvPr/>
        </p:nvSpPr>
        <p:spPr>
          <a:xfrm>
            <a:off x="7648165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4" name="object 6084"/>
          <p:cNvSpPr/>
          <p:nvPr/>
        </p:nvSpPr>
        <p:spPr>
          <a:xfrm>
            <a:off x="7659596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5" name="object 6085"/>
          <p:cNvSpPr/>
          <p:nvPr/>
        </p:nvSpPr>
        <p:spPr>
          <a:xfrm>
            <a:off x="7672460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6" name="object 6086"/>
          <p:cNvSpPr/>
          <p:nvPr/>
        </p:nvSpPr>
        <p:spPr>
          <a:xfrm>
            <a:off x="7683890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7" name="object 6087"/>
          <p:cNvSpPr/>
          <p:nvPr/>
        </p:nvSpPr>
        <p:spPr>
          <a:xfrm>
            <a:off x="7696784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8" name="object 6088"/>
          <p:cNvSpPr/>
          <p:nvPr/>
        </p:nvSpPr>
        <p:spPr>
          <a:xfrm>
            <a:off x="7708228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89" name="object 6089"/>
          <p:cNvSpPr/>
          <p:nvPr/>
        </p:nvSpPr>
        <p:spPr>
          <a:xfrm>
            <a:off x="7719659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90" name="object 6090"/>
          <p:cNvSpPr/>
          <p:nvPr/>
        </p:nvSpPr>
        <p:spPr>
          <a:xfrm>
            <a:off x="7732523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91" name="object 6091"/>
          <p:cNvSpPr/>
          <p:nvPr/>
        </p:nvSpPr>
        <p:spPr>
          <a:xfrm>
            <a:off x="7743954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92" name="object 6092"/>
          <p:cNvSpPr/>
          <p:nvPr/>
        </p:nvSpPr>
        <p:spPr>
          <a:xfrm>
            <a:off x="7756818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93" name="object 6093"/>
          <p:cNvSpPr/>
          <p:nvPr/>
        </p:nvSpPr>
        <p:spPr>
          <a:xfrm>
            <a:off x="7768291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94" name="object 6094"/>
          <p:cNvSpPr/>
          <p:nvPr/>
        </p:nvSpPr>
        <p:spPr>
          <a:xfrm>
            <a:off x="7781142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95" name="object 6095"/>
          <p:cNvSpPr/>
          <p:nvPr/>
        </p:nvSpPr>
        <p:spPr>
          <a:xfrm>
            <a:off x="7792587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96" name="object 6096"/>
          <p:cNvSpPr/>
          <p:nvPr/>
        </p:nvSpPr>
        <p:spPr>
          <a:xfrm>
            <a:off x="7804017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97" name="object 6097"/>
          <p:cNvSpPr/>
          <p:nvPr/>
        </p:nvSpPr>
        <p:spPr>
          <a:xfrm>
            <a:off x="781688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98" name="object 6098"/>
          <p:cNvSpPr/>
          <p:nvPr/>
        </p:nvSpPr>
        <p:spPr>
          <a:xfrm>
            <a:off x="7828312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99" name="object 6099"/>
          <p:cNvSpPr/>
          <p:nvPr/>
        </p:nvSpPr>
        <p:spPr>
          <a:xfrm>
            <a:off x="7841219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00" name="object 6100"/>
          <p:cNvSpPr/>
          <p:nvPr/>
        </p:nvSpPr>
        <p:spPr>
          <a:xfrm>
            <a:off x="7852650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01" name="object 6101"/>
          <p:cNvSpPr/>
          <p:nvPr/>
        </p:nvSpPr>
        <p:spPr>
          <a:xfrm>
            <a:off x="7864080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02" name="object 6102"/>
          <p:cNvSpPr/>
          <p:nvPr/>
        </p:nvSpPr>
        <p:spPr>
          <a:xfrm>
            <a:off x="7876944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03" name="object 6103"/>
          <p:cNvSpPr/>
          <p:nvPr/>
        </p:nvSpPr>
        <p:spPr>
          <a:xfrm>
            <a:off x="7888375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04" name="object 6104"/>
          <p:cNvSpPr/>
          <p:nvPr/>
        </p:nvSpPr>
        <p:spPr>
          <a:xfrm>
            <a:off x="7901240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05" name="object 6105"/>
          <p:cNvSpPr/>
          <p:nvPr/>
        </p:nvSpPr>
        <p:spPr>
          <a:xfrm>
            <a:off x="7912670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06" name="object 6106"/>
          <p:cNvSpPr/>
          <p:nvPr/>
        </p:nvSpPr>
        <p:spPr>
          <a:xfrm>
            <a:off x="7924143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07" name="object 6107"/>
          <p:cNvSpPr/>
          <p:nvPr/>
        </p:nvSpPr>
        <p:spPr>
          <a:xfrm>
            <a:off x="7937008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08" name="object 6108"/>
          <p:cNvSpPr/>
          <p:nvPr/>
        </p:nvSpPr>
        <p:spPr>
          <a:xfrm>
            <a:off x="7948438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09" name="object 6109"/>
          <p:cNvSpPr/>
          <p:nvPr/>
        </p:nvSpPr>
        <p:spPr>
          <a:xfrm>
            <a:off x="7961303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10" name="object 6110"/>
          <p:cNvSpPr/>
          <p:nvPr/>
        </p:nvSpPr>
        <p:spPr>
          <a:xfrm>
            <a:off x="7972733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11" name="object 6111"/>
          <p:cNvSpPr/>
          <p:nvPr/>
        </p:nvSpPr>
        <p:spPr>
          <a:xfrm>
            <a:off x="7984178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12" name="object 6112"/>
          <p:cNvSpPr/>
          <p:nvPr/>
        </p:nvSpPr>
        <p:spPr>
          <a:xfrm>
            <a:off x="799707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13" name="object 6113"/>
          <p:cNvSpPr/>
          <p:nvPr/>
        </p:nvSpPr>
        <p:spPr>
          <a:xfrm>
            <a:off x="8008501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14" name="object 6114"/>
          <p:cNvSpPr/>
          <p:nvPr/>
        </p:nvSpPr>
        <p:spPr>
          <a:xfrm>
            <a:off x="8021366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15" name="object 6115"/>
          <p:cNvSpPr/>
          <p:nvPr/>
        </p:nvSpPr>
        <p:spPr>
          <a:xfrm>
            <a:off x="8032796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16" name="object 6116"/>
          <p:cNvSpPr/>
          <p:nvPr/>
        </p:nvSpPr>
        <p:spPr>
          <a:xfrm>
            <a:off x="804566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17" name="object 6117"/>
          <p:cNvSpPr/>
          <p:nvPr/>
        </p:nvSpPr>
        <p:spPr>
          <a:xfrm>
            <a:off x="8057091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18" name="object 6118"/>
          <p:cNvSpPr/>
          <p:nvPr/>
        </p:nvSpPr>
        <p:spPr>
          <a:xfrm>
            <a:off x="8068564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19" name="object 6119"/>
          <p:cNvSpPr/>
          <p:nvPr/>
        </p:nvSpPr>
        <p:spPr>
          <a:xfrm>
            <a:off x="8081429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20" name="object 6120"/>
          <p:cNvSpPr/>
          <p:nvPr/>
        </p:nvSpPr>
        <p:spPr>
          <a:xfrm>
            <a:off x="8092860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21" name="object 6121"/>
          <p:cNvSpPr/>
          <p:nvPr/>
        </p:nvSpPr>
        <p:spPr>
          <a:xfrm>
            <a:off x="8105724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22" name="object 6122"/>
          <p:cNvSpPr/>
          <p:nvPr/>
        </p:nvSpPr>
        <p:spPr>
          <a:xfrm>
            <a:off x="8117169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23" name="object 6123"/>
          <p:cNvSpPr/>
          <p:nvPr/>
        </p:nvSpPr>
        <p:spPr>
          <a:xfrm>
            <a:off x="8128599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24" name="object 6124"/>
          <p:cNvSpPr/>
          <p:nvPr/>
        </p:nvSpPr>
        <p:spPr>
          <a:xfrm>
            <a:off x="8141492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25" name="object 6125"/>
          <p:cNvSpPr/>
          <p:nvPr/>
        </p:nvSpPr>
        <p:spPr>
          <a:xfrm>
            <a:off x="8152923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26" name="object 6126"/>
          <p:cNvSpPr/>
          <p:nvPr/>
        </p:nvSpPr>
        <p:spPr>
          <a:xfrm>
            <a:off x="8165787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27" name="object 6127"/>
          <p:cNvSpPr/>
          <p:nvPr/>
        </p:nvSpPr>
        <p:spPr>
          <a:xfrm>
            <a:off x="8177232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28" name="object 6128"/>
          <p:cNvSpPr/>
          <p:nvPr/>
        </p:nvSpPr>
        <p:spPr>
          <a:xfrm>
            <a:off x="8188662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29" name="object 6129"/>
          <p:cNvSpPr/>
          <p:nvPr/>
        </p:nvSpPr>
        <p:spPr>
          <a:xfrm>
            <a:off x="8201527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30" name="object 6130"/>
          <p:cNvSpPr/>
          <p:nvPr/>
        </p:nvSpPr>
        <p:spPr>
          <a:xfrm>
            <a:off x="8212957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31" name="object 6131"/>
          <p:cNvSpPr/>
          <p:nvPr/>
        </p:nvSpPr>
        <p:spPr>
          <a:xfrm>
            <a:off x="822585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32" name="object 6132"/>
          <p:cNvSpPr/>
          <p:nvPr/>
        </p:nvSpPr>
        <p:spPr>
          <a:xfrm>
            <a:off x="8237295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33" name="object 6133"/>
          <p:cNvSpPr/>
          <p:nvPr/>
        </p:nvSpPr>
        <p:spPr>
          <a:xfrm>
            <a:off x="8248725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34" name="object 6134"/>
          <p:cNvSpPr/>
          <p:nvPr/>
        </p:nvSpPr>
        <p:spPr>
          <a:xfrm>
            <a:off x="826159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35" name="object 6135"/>
          <p:cNvSpPr/>
          <p:nvPr/>
        </p:nvSpPr>
        <p:spPr>
          <a:xfrm>
            <a:off x="8273021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36" name="object 6136"/>
          <p:cNvSpPr/>
          <p:nvPr/>
        </p:nvSpPr>
        <p:spPr>
          <a:xfrm>
            <a:off x="8285885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37" name="object 6137"/>
          <p:cNvSpPr/>
          <p:nvPr/>
        </p:nvSpPr>
        <p:spPr>
          <a:xfrm>
            <a:off x="8297359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38" name="object 6138"/>
          <p:cNvSpPr/>
          <p:nvPr/>
        </p:nvSpPr>
        <p:spPr>
          <a:xfrm>
            <a:off x="8310209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39" name="object 6139"/>
          <p:cNvSpPr/>
          <p:nvPr/>
        </p:nvSpPr>
        <p:spPr>
          <a:xfrm>
            <a:off x="8321654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40" name="object 6140"/>
          <p:cNvSpPr/>
          <p:nvPr/>
        </p:nvSpPr>
        <p:spPr>
          <a:xfrm>
            <a:off x="8333084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41" name="object 6141"/>
          <p:cNvSpPr/>
          <p:nvPr/>
        </p:nvSpPr>
        <p:spPr>
          <a:xfrm>
            <a:off x="8345948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42" name="object 6142"/>
          <p:cNvSpPr/>
          <p:nvPr/>
        </p:nvSpPr>
        <p:spPr>
          <a:xfrm>
            <a:off x="8357379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43" name="object 6143"/>
          <p:cNvSpPr/>
          <p:nvPr/>
        </p:nvSpPr>
        <p:spPr>
          <a:xfrm>
            <a:off x="8370286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44" name="object 6144"/>
          <p:cNvSpPr/>
          <p:nvPr/>
        </p:nvSpPr>
        <p:spPr>
          <a:xfrm>
            <a:off x="8381717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45" name="object 6145"/>
          <p:cNvSpPr/>
          <p:nvPr/>
        </p:nvSpPr>
        <p:spPr>
          <a:xfrm>
            <a:off x="8393147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46" name="object 6146"/>
          <p:cNvSpPr/>
          <p:nvPr/>
        </p:nvSpPr>
        <p:spPr>
          <a:xfrm>
            <a:off x="8406012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47" name="object 6147"/>
          <p:cNvSpPr/>
          <p:nvPr/>
        </p:nvSpPr>
        <p:spPr>
          <a:xfrm>
            <a:off x="8417442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48" name="object 6148"/>
          <p:cNvSpPr/>
          <p:nvPr/>
        </p:nvSpPr>
        <p:spPr>
          <a:xfrm>
            <a:off x="8430307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49" name="object 6149"/>
          <p:cNvSpPr/>
          <p:nvPr/>
        </p:nvSpPr>
        <p:spPr>
          <a:xfrm>
            <a:off x="8441780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50" name="object 6150"/>
          <p:cNvSpPr/>
          <p:nvPr/>
        </p:nvSpPr>
        <p:spPr>
          <a:xfrm>
            <a:off x="8453211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51" name="object 6151"/>
          <p:cNvSpPr/>
          <p:nvPr/>
        </p:nvSpPr>
        <p:spPr>
          <a:xfrm>
            <a:off x="8466075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52" name="object 6152"/>
          <p:cNvSpPr/>
          <p:nvPr/>
        </p:nvSpPr>
        <p:spPr>
          <a:xfrm>
            <a:off x="8477505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53" name="object 6153"/>
          <p:cNvSpPr/>
          <p:nvPr/>
        </p:nvSpPr>
        <p:spPr>
          <a:xfrm>
            <a:off x="8490370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54" name="object 6154"/>
          <p:cNvSpPr/>
          <p:nvPr/>
        </p:nvSpPr>
        <p:spPr>
          <a:xfrm>
            <a:off x="8501800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55" name="object 6155"/>
          <p:cNvSpPr/>
          <p:nvPr/>
        </p:nvSpPr>
        <p:spPr>
          <a:xfrm>
            <a:off x="8514708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56" name="object 6156"/>
          <p:cNvSpPr/>
          <p:nvPr/>
        </p:nvSpPr>
        <p:spPr>
          <a:xfrm>
            <a:off x="8526138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57" name="object 6157"/>
          <p:cNvSpPr/>
          <p:nvPr/>
        </p:nvSpPr>
        <p:spPr>
          <a:xfrm>
            <a:off x="8537568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58" name="object 6158"/>
          <p:cNvSpPr/>
          <p:nvPr/>
        </p:nvSpPr>
        <p:spPr>
          <a:xfrm>
            <a:off x="8550433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59" name="object 6159"/>
          <p:cNvSpPr/>
          <p:nvPr/>
        </p:nvSpPr>
        <p:spPr>
          <a:xfrm>
            <a:off x="8561864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60" name="object 6160"/>
          <p:cNvSpPr/>
          <p:nvPr/>
        </p:nvSpPr>
        <p:spPr>
          <a:xfrm>
            <a:off x="8574728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61" name="object 6161"/>
          <p:cNvSpPr/>
          <p:nvPr/>
        </p:nvSpPr>
        <p:spPr>
          <a:xfrm>
            <a:off x="8586158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62" name="object 6162"/>
          <p:cNvSpPr/>
          <p:nvPr/>
        </p:nvSpPr>
        <p:spPr>
          <a:xfrm>
            <a:off x="8597632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63" name="object 6163"/>
          <p:cNvSpPr/>
          <p:nvPr/>
        </p:nvSpPr>
        <p:spPr>
          <a:xfrm>
            <a:off x="8610496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64" name="object 6164"/>
          <p:cNvSpPr/>
          <p:nvPr/>
        </p:nvSpPr>
        <p:spPr>
          <a:xfrm>
            <a:off x="8621927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65" name="object 6165"/>
          <p:cNvSpPr/>
          <p:nvPr/>
        </p:nvSpPr>
        <p:spPr>
          <a:xfrm>
            <a:off x="863479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66" name="object 6166"/>
          <p:cNvSpPr/>
          <p:nvPr/>
        </p:nvSpPr>
        <p:spPr>
          <a:xfrm>
            <a:off x="864622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67" name="object 6167"/>
          <p:cNvSpPr/>
          <p:nvPr/>
        </p:nvSpPr>
        <p:spPr>
          <a:xfrm>
            <a:off x="8657666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68" name="object 6168"/>
          <p:cNvSpPr/>
          <p:nvPr/>
        </p:nvSpPr>
        <p:spPr>
          <a:xfrm>
            <a:off x="8670559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69" name="object 6169"/>
          <p:cNvSpPr/>
          <p:nvPr/>
        </p:nvSpPr>
        <p:spPr>
          <a:xfrm>
            <a:off x="8681990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70" name="object 6170"/>
          <p:cNvSpPr/>
          <p:nvPr/>
        </p:nvSpPr>
        <p:spPr>
          <a:xfrm>
            <a:off x="8694854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71" name="object 6171"/>
          <p:cNvSpPr/>
          <p:nvPr/>
        </p:nvSpPr>
        <p:spPr>
          <a:xfrm>
            <a:off x="8706299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72" name="object 6172"/>
          <p:cNvSpPr/>
          <p:nvPr/>
        </p:nvSpPr>
        <p:spPr>
          <a:xfrm>
            <a:off x="8717729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73" name="object 6173"/>
          <p:cNvSpPr/>
          <p:nvPr/>
        </p:nvSpPr>
        <p:spPr>
          <a:xfrm>
            <a:off x="8730594" y="42807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74" name="object 6174"/>
          <p:cNvSpPr/>
          <p:nvPr/>
        </p:nvSpPr>
        <p:spPr>
          <a:xfrm>
            <a:off x="8742053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75" name="object 6175"/>
          <p:cNvSpPr/>
          <p:nvPr/>
        </p:nvSpPr>
        <p:spPr>
          <a:xfrm>
            <a:off x="8754918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76" name="object 6176"/>
          <p:cNvSpPr/>
          <p:nvPr/>
        </p:nvSpPr>
        <p:spPr>
          <a:xfrm>
            <a:off x="8766362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77" name="object 6177"/>
          <p:cNvSpPr/>
          <p:nvPr/>
        </p:nvSpPr>
        <p:spPr>
          <a:xfrm>
            <a:off x="8779212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78" name="object 6178"/>
          <p:cNvSpPr/>
          <p:nvPr/>
        </p:nvSpPr>
        <p:spPr>
          <a:xfrm>
            <a:off x="8790658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79" name="object 6179"/>
          <p:cNvSpPr/>
          <p:nvPr/>
        </p:nvSpPr>
        <p:spPr>
          <a:xfrm>
            <a:off x="8802088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80" name="object 6180"/>
          <p:cNvSpPr/>
          <p:nvPr/>
        </p:nvSpPr>
        <p:spPr>
          <a:xfrm>
            <a:off x="881498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81" name="object 6181"/>
          <p:cNvSpPr/>
          <p:nvPr/>
        </p:nvSpPr>
        <p:spPr>
          <a:xfrm>
            <a:off x="8826426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82" name="object 6182"/>
          <p:cNvSpPr/>
          <p:nvPr/>
        </p:nvSpPr>
        <p:spPr>
          <a:xfrm>
            <a:off x="8839275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83" name="object 6183"/>
          <p:cNvSpPr/>
          <p:nvPr/>
        </p:nvSpPr>
        <p:spPr>
          <a:xfrm>
            <a:off x="8850721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84" name="object 6184"/>
          <p:cNvSpPr/>
          <p:nvPr/>
        </p:nvSpPr>
        <p:spPr>
          <a:xfrm>
            <a:off x="8862151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85" name="object 6185"/>
          <p:cNvSpPr/>
          <p:nvPr/>
        </p:nvSpPr>
        <p:spPr>
          <a:xfrm>
            <a:off x="8875015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86" name="object 6186"/>
          <p:cNvSpPr/>
          <p:nvPr/>
        </p:nvSpPr>
        <p:spPr>
          <a:xfrm>
            <a:off x="8886445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87" name="object 6187"/>
          <p:cNvSpPr/>
          <p:nvPr/>
        </p:nvSpPr>
        <p:spPr>
          <a:xfrm>
            <a:off x="8899339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88" name="object 6188"/>
          <p:cNvSpPr/>
          <p:nvPr/>
        </p:nvSpPr>
        <p:spPr>
          <a:xfrm>
            <a:off x="8910784" y="42807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89" name="object 6189"/>
          <p:cNvSpPr/>
          <p:nvPr/>
        </p:nvSpPr>
        <p:spPr>
          <a:xfrm>
            <a:off x="8922214" y="42807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90" name="object 6190"/>
          <p:cNvSpPr/>
          <p:nvPr/>
        </p:nvSpPr>
        <p:spPr>
          <a:xfrm>
            <a:off x="8935079" y="428076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91" name="object 6191"/>
          <p:cNvSpPr/>
          <p:nvPr/>
        </p:nvSpPr>
        <p:spPr>
          <a:xfrm>
            <a:off x="6800224" y="429380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92" name="object 6192"/>
          <p:cNvSpPr/>
          <p:nvPr/>
        </p:nvSpPr>
        <p:spPr>
          <a:xfrm>
            <a:off x="6805946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93" name="object 6193"/>
          <p:cNvSpPr/>
          <p:nvPr/>
        </p:nvSpPr>
        <p:spPr>
          <a:xfrm>
            <a:off x="6818810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94" name="object 6194"/>
          <p:cNvSpPr/>
          <p:nvPr/>
        </p:nvSpPr>
        <p:spPr>
          <a:xfrm>
            <a:off x="6830241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95" name="object 6195"/>
          <p:cNvSpPr/>
          <p:nvPr/>
        </p:nvSpPr>
        <p:spPr>
          <a:xfrm>
            <a:off x="6843106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96" name="object 6196"/>
          <p:cNvSpPr/>
          <p:nvPr/>
        </p:nvSpPr>
        <p:spPr>
          <a:xfrm>
            <a:off x="6854536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97" name="object 6197"/>
          <p:cNvSpPr/>
          <p:nvPr/>
        </p:nvSpPr>
        <p:spPr>
          <a:xfrm>
            <a:off x="6865980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98" name="object 6198"/>
          <p:cNvSpPr/>
          <p:nvPr/>
        </p:nvSpPr>
        <p:spPr>
          <a:xfrm>
            <a:off x="6878873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99" name="object 6199"/>
          <p:cNvSpPr/>
          <p:nvPr/>
        </p:nvSpPr>
        <p:spPr>
          <a:xfrm>
            <a:off x="6890305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00" name="object 6200"/>
          <p:cNvSpPr/>
          <p:nvPr/>
        </p:nvSpPr>
        <p:spPr>
          <a:xfrm>
            <a:off x="6903169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01" name="object 6201"/>
          <p:cNvSpPr/>
          <p:nvPr/>
        </p:nvSpPr>
        <p:spPr>
          <a:xfrm>
            <a:off x="6914599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02" name="object 6202"/>
          <p:cNvSpPr/>
          <p:nvPr/>
        </p:nvSpPr>
        <p:spPr>
          <a:xfrm>
            <a:off x="6926043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03" name="object 6203"/>
          <p:cNvSpPr/>
          <p:nvPr/>
        </p:nvSpPr>
        <p:spPr>
          <a:xfrm>
            <a:off x="6938894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04" name="object 6204"/>
          <p:cNvSpPr/>
          <p:nvPr/>
        </p:nvSpPr>
        <p:spPr>
          <a:xfrm>
            <a:off x="6950368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05" name="object 6205"/>
          <p:cNvSpPr/>
          <p:nvPr/>
        </p:nvSpPr>
        <p:spPr>
          <a:xfrm>
            <a:off x="6963232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06" name="object 6206"/>
          <p:cNvSpPr/>
          <p:nvPr/>
        </p:nvSpPr>
        <p:spPr>
          <a:xfrm>
            <a:off x="6974662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07" name="object 6207"/>
          <p:cNvSpPr/>
          <p:nvPr/>
        </p:nvSpPr>
        <p:spPr>
          <a:xfrm>
            <a:off x="6986107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08" name="object 6208"/>
          <p:cNvSpPr/>
          <p:nvPr/>
        </p:nvSpPr>
        <p:spPr>
          <a:xfrm>
            <a:off x="6998972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09" name="object 6209"/>
          <p:cNvSpPr/>
          <p:nvPr/>
        </p:nvSpPr>
        <p:spPr>
          <a:xfrm>
            <a:off x="7010402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10" name="object 6210"/>
          <p:cNvSpPr/>
          <p:nvPr/>
        </p:nvSpPr>
        <p:spPr>
          <a:xfrm>
            <a:off x="7023295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11" name="object 6211"/>
          <p:cNvSpPr/>
          <p:nvPr/>
        </p:nvSpPr>
        <p:spPr>
          <a:xfrm>
            <a:off x="7034726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12" name="object 6212"/>
          <p:cNvSpPr/>
          <p:nvPr/>
        </p:nvSpPr>
        <p:spPr>
          <a:xfrm>
            <a:off x="7047590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13" name="object 6213"/>
          <p:cNvSpPr/>
          <p:nvPr/>
        </p:nvSpPr>
        <p:spPr>
          <a:xfrm>
            <a:off x="7059035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14" name="object 6214"/>
          <p:cNvSpPr/>
          <p:nvPr/>
        </p:nvSpPr>
        <p:spPr>
          <a:xfrm>
            <a:off x="7070465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15" name="object 6215"/>
          <p:cNvSpPr/>
          <p:nvPr/>
        </p:nvSpPr>
        <p:spPr>
          <a:xfrm>
            <a:off x="7083330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16" name="object 6216"/>
          <p:cNvSpPr/>
          <p:nvPr/>
        </p:nvSpPr>
        <p:spPr>
          <a:xfrm>
            <a:off x="7094789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17" name="object 6217"/>
          <p:cNvSpPr/>
          <p:nvPr/>
        </p:nvSpPr>
        <p:spPr>
          <a:xfrm>
            <a:off x="7107653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18" name="object 6218"/>
          <p:cNvSpPr/>
          <p:nvPr/>
        </p:nvSpPr>
        <p:spPr>
          <a:xfrm>
            <a:off x="7119098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19" name="object 6219"/>
          <p:cNvSpPr/>
          <p:nvPr/>
        </p:nvSpPr>
        <p:spPr>
          <a:xfrm>
            <a:off x="7130529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0" name="object 6220"/>
          <p:cNvSpPr/>
          <p:nvPr/>
        </p:nvSpPr>
        <p:spPr>
          <a:xfrm>
            <a:off x="7143393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1" name="object 6221"/>
          <p:cNvSpPr/>
          <p:nvPr/>
        </p:nvSpPr>
        <p:spPr>
          <a:xfrm>
            <a:off x="7154823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2" name="object 6222"/>
          <p:cNvSpPr/>
          <p:nvPr/>
        </p:nvSpPr>
        <p:spPr>
          <a:xfrm>
            <a:off x="7167716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3" name="object 6223"/>
          <p:cNvSpPr/>
          <p:nvPr/>
        </p:nvSpPr>
        <p:spPr>
          <a:xfrm>
            <a:off x="717916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4" name="object 6224"/>
          <p:cNvSpPr/>
          <p:nvPr/>
        </p:nvSpPr>
        <p:spPr>
          <a:xfrm>
            <a:off x="7190592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5" name="object 6225"/>
          <p:cNvSpPr/>
          <p:nvPr/>
        </p:nvSpPr>
        <p:spPr>
          <a:xfrm>
            <a:off x="7203456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6" name="object 6226"/>
          <p:cNvSpPr/>
          <p:nvPr/>
        </p:nvSpPr>
        <p:spPr>
          <a:xfrm>
            <a:off x="7214886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7" name="object 6227"/>
          <p:cNvSpPr/>
          <p:nvPr/>
        </p:nvSpPr>
        <p:spPr>
          <a:xfrm>
            <a:off x="722775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8" name="object 6228"/>
          <p:cNvSpPr/>
          <p:nvPr/>
        </p:nvSpPr>
        <p:spPr>
          <a:xfrm>
            <a:off x="7239182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29" name="object 6229"/>
          <p:cNvSpPr/>
          <p:nvPr/>
        </p:nvSpPr>
        <p:spPr>
          <a:xfrm>
            <a:off x="7250655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0" name="object 6230"/>
          <p:cNvSpPr/>
          <p:nvPr/>
        </p:nvSpPr>
        <p:spPr>
          <a:xfrm>
            <a:off x="7263520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1" name="object 6231"/>
          <p:cNvSpPr/>
          <p:nvPr/>
        </p:nvSpPr>
        <p:spPr>
          <a:xfrm>
            <a:off x="7274950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2" name="object 6232"/>
          <p:cNvSpPr/>
          <p:nvPr/>
        </p:nvSpPr>
        <p:spPr>
          <a:xfrm>
            <a:off x="7287814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3" name="object 6233"/>
          <p:cNvSpPr/>
          <p:nvPr/>
        </p:nvSpPr>
        <p:spPr>
          <a:xfrm>
            <a:off x="7299245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4" name="object 6234"/>
          <p:cNvSpPr/>
          <p:nvPr/>
        </p:nvSpPr>
        <p:spPr>
          <a:xfrm>
            <a:off x="7312109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5" name="object 6235"/>
          <p:cNvSpPr/>
          <p:nvPr/>
        </p:nvSpPr>
        <p:spPr>
          <a:xfrm>
            <a:off x="7323583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6" name="object 6236"/>
          <p:cNvSpPr/>
          <p:nvPr/>
        </p:nvSpPr>
        <p:spPr>
          <a:xfrm>
            <a:off x="7335013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7" name="object 6237"/>
          <p:cNvSpPr/>
          <p:nvPr/>
        </p:nvSpPr>
        <p:spPr>
          <a:xfrm>
            <a:off x="7347877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8" name="object 6238"/>
          <p:cNvSpPr/>
          <p:nvPr/>
        </p:nvSpPr>
        <p:spPr>
          <a:xfrm>
            <a:off x="7359308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39" name="object 6239"/>
          <p:cNvSpPr/>
          <p:nvPr/>
        </p:nvSpPr>
        <p:spPr>
          <a:xfrm>
            <a:off x="7372173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0" name="object 6240"/>
          <p:cNvSpPr/>
          <p:nvPr/>
        </p:nvSpPr>
        <p:spPr>
          <a:xfrm>
            <a:off x="7383603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1" name="object 6241"/>
          <p:cNvSpPr/>
          <p:nvPr/>
        </p:nvSpPr>
        <p:spPr>
          <a:xfrm>
            <a:off x="7395076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2" name="object 6242"/>
          <p:cNvSpPr/>
          <p:nvPr/>
        </p:nvSpPr>
        <p:spPr>
          <a:xfrm>
            <a:off x="740794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3" name="object 6243"/>
          <p:cNvSpPr/>
          <p:nvPr/>
        </p:nvSpPr>
        <p:spPr>
          <a:xfrm>
            <a:off x="7419371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4" name="object 6244"/>
          <p:cNvSpPr/>
          <p:nvPr/>
        </p:nvSpPr>
        <p:spPr>
          <a:xfrm>
            <a:off x="7432236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5" name="object 6245"/>
          <p:cNvSpPr/>
          <p:nvPr/>
        </p:nvSpPr>
        <p:spPr>
          <a:xfrm>
            <a:off x="7443666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6" name="object 6246"/>
          <p:cNvSpPr/>
          <p:nvPr/>
        </p:nvSpPr>
        <p:spPr>
          <a:xfrm>
            <a:off x="7455111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7" name="object 6247"/>
          <p:cNvSpPr/>
          <p:nvPr/>
        </p:nvSpPr>
        <p:spPr>
          <a:xfrm>
            <a:off x="7468004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8" name="object 6248"/>
          <p:cNvSpPr/>
          <p:nvPr/>
        </p:nvSpPr>
        <p:spPr>
          <a:xfrm>
            <a:off x="7479434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49" name="object 6249"/>
          <p:cNvSpPr/>
          <p:nvPr/>
        </p:nvSpPr>
        <p:spPr>
          <a:xfrm>
            <a:off x="7492299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0" name="object 6250"/>
          <p:cNvSpPr/>
          <p:nvPr/>
        </p:nvSpPr>
        <p:spPr>
          <a:xfrm>
            <a:off x="7503729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1" name="object 6251"/>
          <p:cNvSpPr/>
          <p:nvPr/>
        </p:nvSpPr>
        <p:spPr>
          <a:xfrm>
            <a:off x="7515174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2" name="object 6252"/>
          <p:cNvSpPr/>
          <p:nvPr/>
        </p:nvSpPr>
        <p:spPr>
          <a:xfrm>
            <a:off x="7528038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3" name="object 6253"/>
          <p:cNvSpPr/>
          <p:nvPr/>
        </p:nvSpPr>
        <p:spPr>
          <a:xfrm>
            <a:off x="7539469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4" name="object 6254"/>
          <p:cNvSpPr/>
          <p:nvPr/>
        </p:nvSpPr>
        <p:spPr>
          <a:xfrm>
            <a:off x="7552363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5" name="object 6255"/>
          <p:cNvSpPr/>
          <p:nvPr/>
        </p:nvSpPr>
        <p:spPr>
          <a:xfrm>
            <a:off x="7563793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6" name="object 6256"/>
          <p:cNvSpPr/>
          <p:nvPr/>
        </p:nvSpPr>
        <p:spPr>
          <a:xfrm>
            <a:off x="7576657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7" name="object 6257"/>
          <p:cNvSpPr/>
          <p:nvPr/>
        </p:nvSpPr>
        <p:spPr>
          <a:xfrm>
            <a:off x="7588102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8" name="object 6258"/>
          <p:cNvSpPr/>
          <p:nvPr/>
        </p:nvSpPr>
        <p:spPr>
          <a:xfrm>
            <a:off x="7599533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9" name="object 6259"/>
          <p:cNvSpPr/>
          <p:nvPr/>
        </p:nvSpPr>
        <p:spPr>
          <a:xfrm>
            <a:off x="7612397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0" name="object 6260"/>
          <p:cNvSpPr/>
          <p:nvPr/>
        </p:nvSpPr>
        <p:spPr>
          <a:xfrm>
            <a:off x="7623856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1" name="object 6261"/>
          <p:cNvSpPr/>
          <p:nvPr/>
        </p:nvSpPr>
        <p:spPr>
          <a:xfrm>
            <a:off x="7636720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2" name="object 6262"/>
          <p:cNvSpPr/>
          <p:nvPr/>
        </p:nvSpPr>
        <p:spPr>
          <a:xfrm>
            <a:off x="7648165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3" name="object 6263"/>
          <p:cNvSpPr/>
          <p:nvPr/>
        </p:nvSpPr>
        <p:spPr>
          <a:xfrm>
            <a:off x="7659596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4" name="object 6264"/>
          <p:cNvSpPr/>
          <p:nvPr/>
        </p:nvSpPr>
        <p:spPr>
          <a:xfrm>
            <a:off x="7672460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5" name="object 6265"/>
          <p:cNvSpPr/>
          <p:nvPr/>
        </p:nvSpPr>
        <p:spPr>
          <a:xfrm>
            <a:off x="7683890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6" name="object 6266"/>
          <p:cNvSpPr/>
          <p:nvPr/>
        </p:nvSpPr>
        <p:spPr>
          <a:xfrm>
            <a:off x="7696784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7" name="object 6267"/>
          <p:cNvSpPr/>
          <p:nvPr/>
        </p:nvSpPr>
        <p:spPr>
          <a:xfrm>
            <a:off x="7708228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8" name="object 6268"/>
          <p:cNvSpPr/>
          <p:nvPr/>
        </p:nvSpPr>
        <p:spPr>
          <a:xfrm>
            <a:off x="7719659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9" name="object 6269"/>
          <p:cNvSpPr/>
          <p:nvPr/>
        </p:nvSpPr>
        <p:spPr>
          <a:xfrm>
            <a:off x="7732523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0" name="object 6270"/>
          <p:cNvSpPr/>
          <p:nvPr/>
        </p:nvSpPr>
        <p:spPr>
          <a:xfrm>
            <a:off x="7743954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1" name="object 6271"/>
          <p:cNvSpPr/>
          <p:nvPr/>
        </p:nvSpPr>
        <p:spPr>
          <a:xfrm>
            <a:off x="7756818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2" name="object 6272"/>
          <p:cNvSpPr/>
          <p:nvPr/>
        </p:nvSpPr>
        <p:spPr>
          <a:xfrm>
            <a:off x="7768291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3" name="object 6273"/>
          <p:cNvSpPr/>
          <p:nvPr/>
        </p:nvSpPr>
        <p:spPr>
          <a:xfrm>
            <a:off x="7781142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4" name="object 6274"/>
          <p:cNvSpPr/>
          <p:nvPr/>
        </p:nvSpPr>
        <p:spPr>
          <a:xfrm>
            <a:off x="7792587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5" name="object 6275"/>
          <p:cNvSpPr/>
          <p:nvPr/>
        </p:nvSpPr>
        <p:spPr>
          <a:xfrm>
            <a:off x="7804017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6" name="object 6276"/>
          <p:cNvSpPr/>
          <p:nvPr/>
        </p:nvSpPr>
        <p:spPr>
          <a:xfrm>
            <a:off x="781688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7" name="object 6277"/>
          <p:cNvSpPr/>
          <p:nvPr/>
        </p:nvSpPr>
        <p:spPr>
          <a:xfrm>
            <a:off x="7828312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8" name="object 6278"/>
          <p:cNvSpPr/>
          <p:nvPr/>
        </p:nvSpPr>
        <p:spPr>
          <a:xfrm>
            <a:off x="7841219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9" name="object 6279"/>
          <p:cNvSpPr/>
          <p:nvPr/>
        </p:nvSpPr>
        <p:spPr>
          <a:xfrm>
            <a:off x="7852650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0" name="object 6280"/>
          <p:cNvSpPr/>
          <p:nvPr/>
        </p:nvSpPr>
        <p:spPr>
          <a:xfrm>
            <a:off x="7864080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1" name="object 6281"/>
          <p:cNvSpPr/>
          <p:nvPr/>
        </p:nvSpPr>
        <p:spPr>
          <a:xfrm>
            <a:off x="7876944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2" name="object 6282"/>
          <p:cNvSpPr/>
          <p:nvPr/>
        </p:nvSpPr>
        <p:spPr>
          <a:xfrm>
            <a:off x="7888375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3" name="object 6283"/>
          <p:cNvSpPr/>
          <p:nvPr/>
        </p:nvSpPr>
        <p:spPr>
          <a:xfrm>
            <a:off x="7901240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4" name="object 6284"/>
          <p:cNvSpPr/>
          <p:nvPr/>
        </p:nvSpPr>
        <p:spPr>
          <a:xfrm>
            <a:off x="7912670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5" name="object 6285"/>
          <p:cNvSpPr/>
          <p:nvPr/>
        </p:nvSpPr>
        <p:spPr>
          <a:xfrm>
            <a:off x="7924143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6" name="object 6286"/>
          <p:cNvSpPr/>
          <p:nvPr/>
        </p:nvSpPr>
        <p:spPr>
          <a:xfrm>
            <a:off x="7937008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7" name="object 6287"/>
          <p:cNvSpPr/>
          <p:nvPr/>
        </p:nvSpPr>
        <p:spPr>
          <a:xfrm>
            <a:off x="7948438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8" name="object 6288"/>
          <p:cNvSpPr/>
          <p:nvPr/>
        </p:nvSpPr>
        <p:spPr>
          <a:xfrm>
            <a:off x="7961303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9" name="object 6289"/>
          <p:cNvSpPr/>
          <p:nvPr/>
        </p:nvSpPr>
        <p:spPr>
          <a:xfrm>
            <a:off x="7972733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0" name="object 6290"/>
          <p:cNvSpPr/>
          <p:nvPr/>
        </p:nvSpPr>
        <p:spPr>
          <a:xfrm>
            <a:off x="7984178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1" name="object 6291"/>
          <p:cNvSpPr/>
          <p:nvPr/>
        </p:nvSpPr>
        <p:spPr>
          <a:xfrm>
            <a:off x="799707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2" name="object 6292"/>
          <p:cNvSpPr/>
          <p:nvPr/>
        </p:nvSpPr>
        <p:spPr>
          <a:xfrm>
            <a:off x="8008501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3" name="object 6293"/>
          <p:cNvSpPr/>
          <p:nvPr/>
        </p:nvSpPr>
        <p:spPr>
          <a:xfrm>
            <a:off x="8021366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4" name="object 6294"/>
          <p:cNvSpPr/>
          <p:nvPr/>
        </p:nvSpPr>
        <p:spPr>
          <a:xfrm>
            <a:off x="8032796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5" name="object 6295"/>
          <p:cNvSpPr/>
          <p:nvPr/>
        </p:nvSpPr>
        <p:spPr>
          <a:xfrm>
            <a:off x="804566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6" name="object 6296"/>
          <p:cNvSpPr/>
          <p:nvPr/>
        </p:nvSpPr>
        <p:spPr>
          <a:xfrm>
            <a:off x="8057091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7" name="object 6297"/>
          <p:cNvSpPr/>
          <p:nvPr/>
        </p:nvSpPr>
        <p:spPr>
          <a:xfrm>
            <a:off x="8068564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8" name="object 6298"/>
          <p:cNvSpPr/>
          <p:nvPr/>
        </p:nvSpPr>
        <p:spPr>
          <a:xfrm>
            <a:off x="8081429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9" name="object 6299"/>
          <p:cNvSpPr/>
          <p:nvPr/>
        </p:nvSpPr>
        <p:spPr>
          <a:xfrm>
            <a:off x="8092860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0" name="object 6300"/>
          <p:cNvSpPr/>
          <p:nvPr/>
        </p:nvSpPr>
        <p:spPr>
          <a:xfrm>
            <a:off x="8105724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1" name="object 6301"/>
          <p:cNvSpPr/>
          <p:nvPr/>
        </p:nvSpPr>
        <p:spPr>
          <a:xfrm>
            <a:off x="8117169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2" name="object 6302"/>
          <p:cNvSpPr/>
          <p:nvPr/>
        </p:nvSpPr>
        <p:spPr>
          <a:xfrm>
            <a:off x="8128599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3" name="object 6303"/>
          <p:cNvSpPr/>
          <p:nvPr/>
        </p:nvSpPr>
        <p:spPr>
          <a:xfrm>
            <a:off x="8141492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4" name="object 6304"/>
          <p:cNvSpPr/>
          <p:nvPr/>
        </p:nvSpPr>
        <p:spPr>
          <a:xfrm>
            <a:off x="8152923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5" name="object 6305"/>
          <p:cNvSpPr/>
          <p:nvPr/>
        </p:nvSpPr>
        <p:spPr>
          <a:xfrm>
            <a:off x="8165787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6" name="object 6306"/>
          <p:cNvSpPr/>
          <p:nvPr/>
        </p:nvSpPr>
        <p:spPr>
          <a:xfrm>
            <a:off x="8177232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7" name="object 6307"/>
          <p:cNvSpPr/>
          <p:nvPr/>
        </p:nvSpPr>
        <p:spPr>
          <a:xfrm>
            <a:off x="8188662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8" name="object 6308"/>
          <p:cNvSpPr/>
          <p:nvPr/>
        </p:nvSpPr>
        <p:spPr>
          <a:xfrm>
            <a:off x="8201527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9" name="object 6309"/>
          <p:cNvSpPr/>
          <p:nvPr/>
        </p:nvSpPr>
        <p:spPr>
          <a:xfrm>
            <a:off x="8212957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0" name="object 6310"/>
          <p:cNvSpPr/>
          <p:nvPr/>
        </p:nvSpPr>
        <p:spPr>
          <a:xfrm>
            <a:off x="822585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1" name="object 6311"/>
          <p:cNvSpPr/>
          <p:nvPr/>
        </p:nvSpPr>
        <p:spPr>
          <a:xfrm>
            <a:off x="8237295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2" name="object 6312"/>
          <p:cNvSpPr/>
          <p:nvPr/>
        </p:nvSpPr>
        <p:spPr>
          <a:xfrm>
            <a:off x="8248725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3" name="object 6313"/>
          <p:cNvSpPr/>
          <p:nvPr/>
        </p:nvSpPr>
        <p:spPr>
          <a:xfrm>
            <a:off x="826159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4" name="object 6314"/>
          <p:cNvSpPr/>
          <p:nvPr/>
        </p:nvSpPr>
        <p:spPr>
          <a:xfrm>
            <a:off x="8273021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5" name="object 6315"/>
          <p:cNvSpPr/>
          <p:nvPr/>
        </p:nvSpPr>
        <p:spPr>
          <a:xfrm>
            <a:off x="8285885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6" name="object 6316"/>
          <p:cNvSpPr/>
          <p:nvPr/>
        </p:nvSpPr>
        <p:spPr>
          <a:xfrm>
            <a:off x="8297359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7" name="object 6317"/>
          <p:cNvSpPr/>
          <p:nvPr/>
        </p:nvSpPr>
        <p:spPr>
          <a:xfrm>
            <a:off x="8310209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8" name="object 6318"/>
          <p:cNvSpPr/>
          <p:nvPr/>
        </p:nvSpPr>
        <p:spPr>
          <a:xfrm>
            <a:off x="8321654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9" name="object 6319"/>
          <p:cNvSpPr/>
          <p:nvPr/>
        </p:nvSpPr>
        <p:spPr>
          <a:xfrm>
            <a:off x="8333084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0" name="object 6320"/>
          <p:cNvSpPr/>
          <p:nvPr/>
        </p:nvSpPr>
        <p:spPr>
          <a:xfrm>
            <a:off x="8345948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1" name="object 6321"/>
          <p:cNvSpPr/>
          <p:nvPr/>
        </p:nvSpPr>
        <p:spPr>
          <a:xfrm>
            <a:off x="8357379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2" name="object 6322"/>
          <p:cNvSpPr/>
          <p:nvPr/>
        </p:nvSpPr>
        <p:spPr>
          <a:xfrm>
            <a:off x="8370286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3" name="object 6323"/>
          <p:cNvSpPr/>
          <p:nvPr/>
        </p:nvSpPr>
        <p:spPr>
          <a:xfrm>
            <a:off x="8381717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4" name="object 6324"/>
          <p:cNvSpPr/>
          <p:nvPr/>
        </p:nvSpPr>
        <p:spPr>
          <a:xfrm>
            <a:off x="8393147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5" name="object 6325"/>
          <p:cNvSpPr/>
          <p:nvPr/>
        </p:nvSpPr>
        <p:spPr>
          <a:xfrm>
            <a:off x="8406012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6" name="object 6326"/>
          <p:cNvSpPr/>
          <p:nvPr/>
        </p:nvSpPr>
        <p:spPr>
          <a:xfrm>
            <a:off x="8417442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7" name="object 6327"/>
          <p:cNvSpPr/>
          <p:nvPr/>
        </p:nvSpPr>
        <p:spPr>
          <a:xfrm>
            <a:off x="8430307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8" name="object 6328"/>
          <p:cNvSpPr/>
          <p:nvPr/>
        </p:nvSpPr>
        <p:spPr>
          <a:xfrm>
            <a:off x="8441780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9" name="object 6329"/>
          <p:cNvSpPr/>
          <p:nvPr/>
        </p:nvSpPr>
        <p:spPr>
          <a:xfrm>
            <a:off x="8453211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0" name="object 6330"/>
          <p:cNvSpPr/>
          <p:nvPr/>
        </p:nvSpPr>
        <p:spPr>
          <a:xfrm>
            <a:off x="8466075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1" name="object 6331"/>
          <p:cNvSpPr/>
          <p:nvPr/>
        </p:nvSpPr>
        <p:spPr>
          <a:xfrm>
            <a:off x="8477505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2" name="object 6332"/>
          <p:cNvSpPr/>
          <p:nvPr/>
        </p:nvSpPr>
        <p:spPr>
          <a:xfrm>
            <a:off x="8490370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3" name="object 6333"/>
          <p:cNvSpPr/>
          <p:nvPr/>
        </p:nvSpPr>
        <p:spPr>
          <a:xfrm>
            <a:off x="8501800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4" name="object 6334"/>
          <p:cNvSpPr/>
          <p:nvPr/>
        </p:nvSpPr>
        <p:spPr>
          <a:xfrm>
            <a:off x="8514708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5" name="object 6335"/>
          <p:cNvSpPr/>
          <p:nvPr/>
        </p:nvSpPr>
        <p:spPr>
          <a:xfrm>
            <a:off x="8526138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6" name="object 6336"/>
          <p:cNvSpPr/>
          <p:nvPr/>
        </p:nvSpPr>
        <p:spPr>
          <a:xfrm>
            <a:off x="8537568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7" name="object 6337"/>
          <p:cNvSpPr/>
          <p:nvPr/>
        </p:nvSpPr>
        <p:spPr>
          <a:xfrm>
            <a:off x="8550433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8" name="object 6338"/>
          <p:cNvSpPr/>
          <p:nvPr/>
        </p:nvSpPr>
        <p:spPr>
          <a:xfrm>
            <a:off x="8561864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9" name="object 6339"/>
          <p:cNvSpPr/>
          <p:nvPr/>
        </p:nvSpPr>
        <p:spPr>
          <a:xfrm>
            <a:off x="8574728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0" name="object 6340"/>
          <p:cNvSpPr/>
          <p:nvPr/>
        </p:nvSpPr>
        <p:spPr>
          <a:xfrm>
            <a:off x="8586158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1" name="object 6341"/>
          <p:cNvSpPr/>
          <p:nvPr/>
        </p:nvSpPr>
        <p:spPr>
          <a:xfrm>
            <a:off x="8597632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2" name="object 6342"/>
          <p:cNvSpPr/>
          <p:nvPr/>
        </p:nvSpPr>
        <p:spPr>
          <a:xfrm>
            <a:off x="8610496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3" name="object 6343"/>
          <p:cNvSpPr/>
          <p:nvPr/>
        </p:nvSpPr>
        <p:spPr>
          <a:xfrm>
            <a:off x="8621927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4" name="object 6344"/>
          <p:cNvSpPr/>
          <p:nvPr/>
        </p:nvSpPr>
        <p:spPr>
          <a:xfrm>
            <a:off x="863479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5" name="object 6345"/>
          <p:cNvSpPr/>
          <p:nvPr/>
        </p:nvSpPr>
        <p:spPr>
          <a:xfrm>
            <a:off x="864622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6" name="object 6346"/>
          <p:cNvSpPr/>
          <p:nvPr/>
        </p:nvSpPr>
        <p:spPr>
          <a:xfrm>
            <a:off x="8657666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7" name="object 6347"/>
          <p:cNvSpPr/>
          <p:nvPr/>
        </p:nvSpPr>
        <p:spPr>
          <a:xfrm>
            <a:off x="8670559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8" name="object 6348"/>
          <p:cNvSpPr/>
          <p:nvPr/>
        </p:nvSpPr>
        <p:spPr>
          <a:xfrm>
            <a:off x="8681990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9" name="object 6349"/>
          <p:cNvSpPr/>
          <p:nvPr/>
        </p:nvSpPr>
        <p:spPr>
          <a:xfrm>
            <a:off x="8694854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0" name="object 6350"/>
          <p:cNvSpPr/>
          <p:nvPr/>
        </p:nvSpPr>
        <p:spPr>
          <a:xfrm>
            <a:off x="8706299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1" name="object 6351"/>
          <p:cNvSpPr/>
          <p:nvPr/>
        </p:nvSpPr>
        <p:spPr>
          <a:xfrm>
            <a:off x="8717729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2" name="object 6352"/>
          <p:cNvSpPr/>
          <p:nvPr/>
        </p:nvSpPr>
        <p:spPr>
          <a:xfrm>
            <a:off x="8730594" y="42938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3" name="object 6353"/>
          <p:cNvSpPr/>
          <p:nvPr/>
        </p:nvSpPr>
        <p:spPr>
          <a:xfrm>
            <a:off x="8742053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4" name="object 6354"/>
          <p:cNvSpPr/>
          <p:nvPr/>
        </p:nvSpPr>
        <p:spPr>
          <a:xfrm>
            <a:off x="8754918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5" name="object 6355"/>
          <p:cNvSpPr/>
          <p:nvPr/>
        </p:nvSpPr>
        <p:spPr>
          <a:xfrm>
            <a:off x="8766362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6" name="object 6356"/>
          <p:cNvSpPr/>
          <p:nvPr/>
        </p:nvSpPr>
        <p:spPr>
          <a:xfrm>
            <a:off x="8779212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7" name="object 6357"/>
          <p:cNvSpPr/>
          <p:nvPr/>
        </p:nvSpPr>
        <p:spPr>
          <a:xfrm>
            <a:off x="8790658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8" name="object 6358"/>
          <p:cNvSpPr/>
          <p:nvPr/>
        </p:nvSpPr>
        <p:spPr>
          <a:xfrm>
            <a:off x="8802088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9" name="object 6359"/>
          <p:cNvSpPr/>
          <p:nvPr/>
        </p:nvSpPr>
        <p:spPr>
          <a:xfrm>
            <a:off x="881498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0" name="object 6360"/>
          <p:cNvSpPr/>
          <p:nvPr/>
        </p:nvSpPr>
        <p:spPr>
          <a:xfrm>
            <a:off x="8826426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1" name="object 6361"/>
          <p:cNvSpPr/>
          <p:nvPr/>
        </p:nvSpPr>
        <p:spPr>
          <a:xfrm>
            <a:off x="8839275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2" name="object 6362"/>
          <p:cNvSpPr/>
          <p:nvPr/>
        </p:nvSpPr>
        <p:spPr>
          <a:xfrm>
            <a:off x="8850721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3" name="object 6363"/>
          <p:cNvSpPr/>
          <p:nvPr/>
        </p:nvSpPr>
        <p:spPr>
          <a:xfrm>
            <a:off x="8862151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4" name="object 6364"/>
          <p:cNvSpPr/>
          <p:nvPr/>
        </p:nvSpPr>
        <p:spPr>
          <a:xfrm>
            <a:off x="8875015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5" name="object 6365"/>
          <p:cNvSpPr/>
          <p:nvPr/>
        </p:nvSpPr>
        <p:spPr>
          <a:xfrm>
            <a:off x="8886445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6" name="object 6366"/>
          <p:cNvSpPr/>
          <p:nvPr/>
        </p:nvSpPr>
        <p:spPr>
          <a:xfrm>
            <a:off x="8899339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7" name="object 6367"/>
          <p:cNvSpPr/>
          <p:nvPr/>
        </p:nvSpPr>
        <p:spPr>
          <a:xfrm>
            <a:off x="8910784" y="42938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8" name="object 6368"/>
          <p:cNvSpPr/>
          <p:nvPr/>
        </p:nvSpPr>
        <p:spPr>
          <a:xfrm>
            <a:off x="8922214" y="42938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9" name="object 6369"/>
          <p:cNvSpPr/>
          <p:nvPr/>
        </p:nvSpPr>
        <p:spPr>
          <a:xfrm>
            <a:off x="8935079" y="429380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0" name="object 6370"/>
          <p:cNvSpPr/>
          <p:nvPr/>
        </p:nvSpPr>
        <p:spPr>
          <a:xfrm>
            <a:off x="6800224" y="430684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1" name="object 6371"/>
          <p:cNvSpPr/>
          <p:nvPr/>
        </p:nvSpPr>
        <p:spPr>
          <a:xfrm>
            <a:off x="6805946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2" name="object 6372"/>
          <p:cNvSpPr/>
          <p:nvPr/>
        </p:nvSpPr>
        <p:spPr>
          <a:xfrm>
            <a:off x="6818810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3" name="object 6373"/>
          <p:cNvSpPr/>
          <p:nvPr/>
        </p:nvSpPr>
        <p:spPr>
          <a:xfrm>
            <a:off x="6830241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4" name="object 6374"/>
          <p:cNvSpPr/>
          <p:nvPr/>
        </p:nvSpPr>
        <p:spPr>
          <a:xfrm>
            <a:off x="6843106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5" name="object 6375"/>
          <p:cNvSpPr/>
          <p:nvPr/>
        </p:nvSpPr>
        <p:spPr>
          <a:xfrm>
            <a:off x="6854536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6" name="object 6376"/>
          <p:cNvSpPr/>
          <p:nvPr/>
        </p:nvSpPr>
        <p:spPr>
          <a:xfrm>
            <a:off x="6865980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7" name="object 6377"/>
          <p:cNvSpPr/>
          <p:nvPr/>
        </p:nvSpPr>
        <p:spPr>
          <a:xfrm>
            <a:off x="6878873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8" name="object 6378"/>
          <p:cNvSpPr/>
          <p:nvPr/>
        </p:nvSpPr>
        <p:spPr>
          <a:xfrm>
            <a:off x="6890305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9" name="object 6379"/>
          <p:cNvSpPr/>
          <p:nvPr/>
        </p:nvSpPr>
        <p:spPr>
          <a:xfrm>
            <a:off x="6903169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0" name="object 6380"/>
          <p:cNvSpPr/>
          <p:nvPr/>
        </p:nvSpPr>
        <p:spPr>
          <a:xfrm>
            <a:off x="6914599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1" name="object 6381"/>
          <p:cNvSpPr/>
          <p:nvPr/>
        </p:nvSpPr>
        <p:spPr>
          <a:xfrm>
            <a:off x="6926043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2" name="object 6382"/>
          <p:cNvSpPr/>
          <p:nvPr/>
        </p:nvSpPr>
        <p:spPr>
          <a:xfrm>
            <a:off x="6938894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3" name="object 6383"/>
          <p:cNvSpPr/>
          <p:nvPr/>
        </p:nvSpPr>
        <p:spPr>
          <a:xfrm>
            <a:off x="6950368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4" name="object 6384"/>
          <p:cNvSpPr/>
          <p:nvPr/>
        </p:nvSpPr>
        <p:spPr>
          <a:xfrm>
            <a:off x="6963232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5" name="object 6385"/>
          <p:cNvSpPr/>
          <p:nvPr/>
        </p:nvSpPr>
        <p:spPr>
          <a:xfrm>
            <a:off x="6974662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6" name="object 6386"/>
          <p:cNvSpPr/>
          <p:nvPr/>
        </p:nvSpPr>
        <p:spPr>
          <a:xfrm>
            <a:off x="6986107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7" name="object 6387"/>
          <p:cNvSpPr/>
          <p:nvPr/>
        </p:nvSpPr>
        <p:spPr>
          <a:xfrm>
            <a:off x="6998972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8" name="object 6388"/>
          <p:cNvSpPr/>
          <p:nvPr/>
        </p:nvSpPr>
        <p:spPr>
          <a:xfrm>
            <a:off x="7010402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9" name="object 6389"/>
          <p:cNvSpPr/>
          <p:nvPr/>
        </p:nvSpPr>
        <p:spPr>
          <a:xfrm>
            <a:off x="7023295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0" name="object 6390"/>
          <p:cNvSpPr/>
          <p:nvPr/>
        </p:nvSpPr>
        <p:spPr>
          <a:xfrm>
            <a:off x="7034726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1" name="object 6391"/>
          <p:cNvSpPr/>
          <p:nvPr/>
        </p:nvSpPr>
        <p:spPr>
          <a:xfrm>
            <a:off x="7047590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2" name="object 6392"/>
          <p:cNvSpPr/>
          <p:nvPr/>
        </p:nvSpPr>
        <p:spPr>
          <a:xfrm>
            <a:off x="7059035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3" name="object 6393"/>
          <p:cNvSpPr/>
          <p:nvPr/>
        </p:nvSpPr>
        <p:spPr>
          <a:xfrm>
            <a:off x="7070465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4" name="object 6394"/>
          <p:cNvSpPr/>
          <p:nvPr/>
        </p:nvSpPr>
        <p:spPr>
          <a:xfrm>
            <a:off x="7083330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5" name="object 6395"/>
          <p:cNvSpPr/>
          <p:nvPr/>
        </p:nvSpPr>
        <p:spPr>
          <a:xfrm>
            <a:off x="7094789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6" name="object 6396"/>
          <p:cNvSpPr/>
          <p:nvPr/>
        </p:nvSpPr>
        <p:spPr>
          <a:xfrm>
            <a:off x="7107653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7" name="object 6397"/>
          <p:cNvSpPr/>
          <p:nvPr/>
        </p:nvSpPr>
        <p:spPr>
          <a:xfrm>
            <a:off x="7119098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8" name="object 6398"/>
          <p:cNvSpPr/>
          <p:nvPr/>
        </p:nvSpPr>
        <p:spPr>
          <a:xfrm>
            <a:off x="7130529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9" name="object 6399"/>
          <p:cNvSpPr/>
          <p:nvPr/>
        </p:nvSpPr>
        <p:spPr>
          <a:xfrm>
            <a:off x="7143393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0" name="object 6400"/>
          <p:cNvSpPr/>
          <p:nvPr/>
        </p:nvSpPr>
        <p:spPr>
          <a:xfrm>
            <a:off x="7154823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1" name="object 6401"/>
          <p:cNvSpPr/>
          <p:nvPr/>
        </p:nvSpPr>
        <p:spPr>
          <a:xfrm>
            <a:off x="7167716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2" name="object 6402"/>
          <p:cNvSpPr/>
          <p:nvPr/>
        </p:nvSpPr>
        <p:spPr>
          <a:xfrm>
            <a:off x="717916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3" name="object 6403"/>
          <p:cNvSpPr/>
          <p:nvPr/>
        </p:nvSpPr>
        <p:spPr>
          <a:xfrm>
            <a:off x="7190592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4" name="object 6404"/>
          <p:cNvSpPr/>
          <p:nvPr/>
        </p:nvSpPr>
        <p:spPr>
          <a:xfrm>
            <a:off x="7203456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5" name="object 6405"/>
          <p:cNvSpPr/>
          <p:nvPr/>
        </p:nvSpPr>
        <p:spPr>
          <a:xfrm>
            <a:off x="7214886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6" name="object 6406"/>
          <p:cNvSpPr/>
          <p:nvPr/>
        </p:nvSpPr>
        <p:spPr>
          <a:xfrm>
            <a:off x="722775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7" name="object 6407"/>
          <p:cNvSpPr/>
          <p:nvPr/>
        </p:nvSpPr>
        <p:spPr>
          <a:xfrm>
            <a:off x="7239182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8" name="object 6408"/>
          <p:cNvSpPr/>
          <p:nvPr/>
        </p:nvSpPr>
        <p:spPr>
          <a:xfrm>
            <a:off x="7250655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9" name="object 6409"/>
          <p:cNvSpPr/>
          <p:nvPr/>
        </p:nvSpPr>
        <p:spPr>
          <a:xfrm>
            <a:off x="7263520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0" name="object 6410"/>
          <p:cNvSpPr/>
          <p:nvPr/>
        </p:nvSpPr>
        <p:spPr>
          <a:xfrm>
            <a:off x="7274950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1" name="object 6411"/>
          <p:cNvSpPr/>
          <p:nvPr/>
        </p:nvSpPr>
        <p:spPr>
          <a:xfrm>
            <a:off x="7287814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2" name="object 6412"/>
          <p:cNvSpPr/>
          <p:nvPr/>
        </p:nvSpPr>
        <p:spPr>
          <a:xfrm>
            <a:off x="7299245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3" name="object 6413"/>
          <p:cNvSpPr/>
          <p:nvPr/>
        </p:nvSpPr>
        <p:spPr>
          <a:xfrm>
            <a:off x="7312109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4" name="object 6414"/>
          <p:cNvSpPr/>
          <p:nvPr/>
        </p:nvSpPr>
        <p:spPr>
          <a:xfrm>
            <a:off x="7323583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5" name="object 6415"/>
          <p:cNvSpPr/>
          <p:nvPr/>
        </p:nvSpPr>
        <p:spPr>
          <a:xfrm>
            <a:off x="7335013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6" name="object 6416"/>
          <p:cNvSpPr/>
          <p:nvPr/>
        </p:nvSpPr>
        <p:spPr>
          <a:xfrm>
            <a:off x="7347877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7" name="object 6417"/>
          <p:cNvSpPr/>
          <p:nvPr/>
        </p:nvSpPr>
        <p:spPr>
          <a:xfrm>
            <a:off x="7359308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8" name="object 6418"/>
          <p:cNvSpPr/>
          <p:nvPr/>
        </p:nvSpPr>
        <p:spPr>
          <a:xfrm>
            <a:off x="7372173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9" name="object 6419"/>
          <p:cNvSpPr/>
          <p:nvPr/>
        </p:nvSpPr>
        <p:spPr>
          <a:xfrm>
            <a:off x="7383603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0" name="object 6420"/>
          <p:cNvSpPr/>
          <p:nvPr/>
        </p:nvSpPr>
        <p:spPr>
          <a:xfrm>
            <a:off x="7395076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1" name="object 6421"/>
          <p:cNvSpPr/>
          <p:nvPr/>
        </p:nvSpPr>
        <p:spPr>
          <a:xfrm>
            <a:off x="740794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2" name="object 6422"/>
          <p:cNvSpPr/>
          <p:nvPr/>
        </p:nvSpPr>
        <p:spPr>
          <a:xfrm>
            <a:off x="7419371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3" name="object 6423"/>
          <p:cNvSpPr/>
          <p:nvPr/>
        </p:nvSpPr>
        <p:spPr>
          <a:xfrm>
            <a:off x="7432236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4" name="object 6424"/>
          <p:cNvSpPr/>
          <p:nvPr/>
        </p:nvSpPr>
        <p:spPr>
          <a:xfrm>
            <a:off x="7443666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5" name="object 6425"/>
          <p:cNvSpPr/>
          <p:nvPr/>
        </p:nvSpPr>
        <p:spPr>
          <a:xfrm>
            <a:off x="7455111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6" name="object 6426"/>
          <p:cNvSpPr/>
          <p:nvPr/>
        </p:nvSpPr>
        <p:spPr>
          <a:xfrm>
            <a:off x="7468004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7" name="object 6427"/>
          <p:cNvSpPr/>
          <p:nvPr/>
        </p:nvSpPr>
        <p:spPr>
          <a:xfrm>
            <a:off x="7479434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8" name="object 6428"/>
          <p:cNvSpPr/>
          <p:nvPr/>
        </p:nvSpPr>
        <p:spPr>
          <a:xfrm>
            <a:off x="7492299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9" name="object 6429"/>
          <p:cNvSpPr/>
          <p:nvPr/>
        </p:nvSpPr>
        <p:spPr>
          <a:xfrm>
            <a:off x="7503729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0" name="object 6430"/>
          <p:cNvSpPr/>
          <p:nvPr/>
        </p:nvSpPr>
        <p:spPr>
          <a:xfrm>
            <a:off x="7515174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1" name="object 6431"/>
          <p:cNvSpPr/>
          <p:nvPr/>
        </p:nvSpPr>
        <p:spPr>
          <a:xfrm>
            <a:off x="7528038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2" name="object 6432"/>
          <p:cNvSpPr/>
          <p:nvPr/>
        </p:nvSpPr>
        <p:spPr>
          <a:xfrm>
            <a:off x="7539469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3" name="object 6433"/>
          <p:cNvSpPr/>
          <p:nvPr/>
        </p:nvSpPr>
        <p:spPr>
          <a:xfrm>
            <a:off x="7552363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4" name="object 6434"/>
          <p:cNvSpPr/>
          <p:nvPr/>
        </p:nvSpPr>
        <p:spPr>
          <a:xfrm>
            <a:off x="7563793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5" name="object 6435"/>
          <p:cNvSpPr/>
          <p:nvPr/>
        </p:nvSpPr>
        <p:spPr>
          <a:xfrm>
            <a:off x="7576657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6" name="object 6436"/>
          <p:cNvSpPr/>
          <p:nvPr/>
        </p:nvSpPr>
        <p:spPr>
          <a:xfrm>
            <a:off x="7588102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7" name="object 6437"/>
          <p:cNvSpPr/>
          <p:nvPr/>
        </p:nvSpPr>
        <p:spPr>
          <a:xfrm>
            <a:off x="7599533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8" name="object 6438"/>
          <p:cNvSpPr/>
          <p:nvPr/>
        </p:nvSpPr>
        <p:spPr>
          <a:xfrm>
            <a:off x="7612397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9" name="object 6439"/>
          <p:cNvSpPr/>
          <p:nvPr/>
        </p:nvSpPr>
        <p:spPr>
          <a:xfrm>
            <a:off x="7623856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0" name="object 6440"/>
          <p:cNvSpPr/>
          <p:nvPr/>
        </p:nvSpPr>
        <p:spPr>
          <a:xfrm>
            <a:off x="7636720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1" name="object 6441"/>
          <p:cNvSpPr/>
          <p:nvPr/>
        </p:nvSpPr>
        <p:spPr>
          <a:xfrm>
            <a:off x="7648165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2" name="object 6442"/>
          <p:cNvSpPr/>
          <p:nvPr/>
        </p:nvSpPr>
        <p:spPr>
          <a:xfrm>
            <a:off x="7659596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3" name="object 6443"/>
          <p:cNvSpPr/>
          <p:nvPr/>
        </p:nvSpPr>
        <p:spPr>
          <a:xfrm>
            <a:off x="7672460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4" name="object 6444"/>
          <p:cNvSpPr/>
          <p:nvPr/>
        </p:nvSpPr>
        <p:spPr>
          <a:xfrm>
            <a:off x="7683890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5" name="object 6445"/>
          <p:cNvSpPr/>
          <p:nvPr/>
        </p:nvSpPr>
        <p:spPr>
          <a:xfrm>
            <a:off x="7696784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6" name="object 6446"/>
          <p:cNvSpPr/>
          <p:nvPr/>
        </p:nvSpPr>
        <p:spPr>
          <a:xfrm>
            <a:off x="7708228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7" name="object 6447"/>
          <p:cNvSpPr/>
          <p:nvPr/>
        </p:nvSpPr>
        <p:spPr>
          <a:xfrm>
            <a:off x="7719659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8" name="object 6448"/>
          <p:cNvSpPr/>
          <p:nvPr/>
        </p:nvSpPr>
        <p:spPr>
          <a:xfrm>
            <a:off x="7732523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9" name="object 6449"/>
          <p:cNvSpPr/>
          <p:nvPr/>
        </p:nvSpPr>
        <p:spPr>
          <a:xfrm>
            <a:off x="7743954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0" name="object 6450"/>
          <p:cNvSpPr/>
          <p:nvPr/>
        </p:nvSpPr>
        <p:spPr>
          <a:xfrm>
            <a:off x="7756818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1" name="object 6451"/>
          <p:cNvSpPr/>
          <p:nvPr/>
        </p:nvSpPr>
        <p:spPr>
          <a:xfrm>
            <a:off x="7768291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2" name="object 6452"/>
          <p:cNvSpPr/>
          <p:nvPr/>
        </p:nvSpPr>
        <p:spPr>
          <a:xfrm>
            <a:off x="7781142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3" name="object 6453"/>
          <p:cNvSpPr/>
          <p:nvPr/>
        </p:nvSpPr>
        <p:spPr>
          <a:xfrm>
            <a:off x="7792587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4" name="object 6454"/>
          <p:cNvSpPr/>
          <p:nvPr/>
        </p:nvSpPr>
        <p:spPr>
          <a:xfrm>
            <a:off x="7804017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5" name="object 6455"/>
          <p:cNvSpPr/>
          <p:nvPr/>
        </p:nvSpPr>
        <p:spPr>
          <a:xfrm>
            <a:off x="781688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6" name="object 6456"/>
          <p:cNvSpPr/>
          <p:nvPr/>
        </p:nvSpPr>
        <p:spPr>
          <a:xfrm>
            <a:off x="7828312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7" name="object 6457"/>
          <p:cNvSpPr/>
          <p:nvPr/>
        </p:nvSpPr>
        <p:spPr>
          <a:xfrm>
            <a:off x="7841219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8" name="object 6458"/>
          <p:cNvSpPr/>
          <p:nvPr/>
        </p:nvSpPr>
        <p:spPr>
          <a:xfrm>
            <a:off x="7852650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9" name="object 6459"/>
          <p:cNvSpPr/>
          <p:nvPr/>
        </p:nvSpPr>
        <p:spPr>
          <a:xfrm>
            <a:off x="7864080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0" name="object 6460"/>
          <p:cNvSpPr/>
          <p:nvPr/>
        </p:nvSpPr>
        <p:spPr>
          <a:xfrm>
            <a:off x="7876944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1" name="object 6461"/>
          <p:cNvSpPr/>
          <p:nvPr/>
        </p:nvSpPr>
        <p:spPr>
          <a:xfrm>
            <a:off x="7888375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2" name="object 6462"/>
          <p:cNvSpPr/>
          <p:nvPr/>
        </p:nvSpPr>
        <p:spPr>
          <a:xfrm>
            <a:off x="7901240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3" name="object 6463"/>
          <p:cNvSpPr/>
          <p:nvPr/>
        </p:nvSpPr>
        <p:spPr>
          <a:xfrm>
            <a:off x="7912670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4" name="object 6464"/>
          <p:cNvSpPr/>
          <p:nvPr/>
        </p:nvSpPr>
        <p:spPr>
          <a:xfrm>
            <a:off x="7924143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5" name="object 6465"/>
          <p:cNvSpPr/>
          <p:nvPr/>
        </p:nvSpPr>
        <p:spPr>
          <a:xfrm>
            <a:off x="7937008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6" name="object 6466"/>
          <p:cNvSpPr/>
          <p:nvPr/>
        </p:nvSpPr>
        <p:spPr>
          <a:xfrm>
            <a:off x="7948438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7" name="object 6467"/>
          <p:cNvSpPr/>
          <p:nvPr/>
        </p:nvSpPr>
        <p:spPr>
          <a:xfrm>
            <a:off x="7961303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8" name="object 6468"/>
          <p:cNvSpPr/>
          <p:nvPr/>
        </p:nvSpPr>
        <p:spPr>
          <a:xfrm>
            <a:off x="7972733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9" name="object 6469"/>
          <p:cNvSpPr/>
          <p:nvPr/>
        </p:nvSpPr>
        <p:spPr>
          <a:xfrm>
            <a:off x="7984178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0" name="object 6470"/>
          <p:cNvSpPr/>
          <p:nvPr/>
        </p:nvSpPr>
        <p:spPr>
          <a:xfrm>
            <a:off x="799707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1" name="object 6471"/>
          <p:cNvSpPr/>
          <p:nvPr/>
        </p:nvSpPr>
        <p:spPr>
          <a:xfrm>
            <a:off x="8008501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2" name="object 6472"/>
          <p:cNvSpPr/>
          <p:nvPr/>
        </p:nvSpPr>
        <p:spPr>
          <a:xfrm>
            <a:off x="8021366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3" name="object 6473"/>
          <p:cNvSpPr/>
          <p:nvPr/>
        </p:nvSpPr>
        <p:spPr>
          <a:xfrm>
            <a:off x="8032796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4" name="object 6474"/>
          <p:cNvSpPr/>
          <p:nvPr/>
        </p:nvSpPr>
        <p:spPr>
          <a:xfrm>
            <a:off x="804566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5" name="object 6475"/>
          <p:cNvSpPr/>
          <p:nvPr/>
        </p:nvSpPr>
        <p:spPr>
          <a:xfrm>
            <a:off x="8057091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6" name="object 6476"/>
          <p:cNvSpPr/>
          <p:nvPr/>
        </p:nvSpPr>
        <p:spPr>
          <a:xfrm>
            <a:off x="8068564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7" name="object 6477"/>
          <p:cNvSpPr/>
          <p:nvPr/>
        </p:nvSpPr>
        <p:spPr>
          <a:xfrm>
            <a:off x="8081429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8" name="object 6478"/>
          <p:cNvSpPr/>
          <p:nvPr/>
        </p:nvSpPr>
        <p:spPr>
          <a:xfrm>
            <a:off x="8092860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9" name="object 6479"/>
          <p:cNvSpPr/>
          <p:nvPr/>
        </p:nvSpPr>
        <p:spPr>
          <a:xfrm>
            <a:off x="8105724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80" name="object 6480"/>
          <p:cNvSpPr/>
          <p:nvPr/>
        </p:nvSpPr>
        <p:spPr>
          <a:xfrm>
            <a:off x="8117169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81" name="object 6481"/>
          <p:cNvSpPr/>
          <p:nvPr/>
        </p:nvSpPr>
        <p:spPr>
          <a:xfrm>
            <a:off x="8128599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82" name="object 6482"/>
          <p:cNvSpPr/>
          <p:nvPr/>
        </p:nvSpPr>
        <p:spPr>
          <a:xfrm>
            <a:off x="8141492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83" name="object 6483"/>
          <p:cNvSpPr/>
          <p:nvPr/>
        </p:nvSpPr>
        <p:spPr>
          <a:xfrm>
            <a:off x="8152923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84" name="object 6484"/>
          <p:cNvSpPr/>
          <p:nvPr/>
        </p:nvSpPr>
        <p:spPr>
          <a:xfrm>
            <a:off x="8165787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85" name="object 6485"/>
          <p:cNvSpPr/>
          <p:nvPr/>
        </p:nvSpPr>
        <p:spPr>
          <a:xfrm>
            <a:off x="8177232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86" name="object 6486"/>
          <p:cNvSpPr/>
          <p:nvPr/>
        </p:nvSpPr>
        <p:spPr>
          <a:xfrm>
            <a:off x="8188662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87" name="object 6487"/>
          <p:cNvSpPr/>
          <p:nvPr/>
        </p:nvSpPr>
        <p:spPr>
          <a:xfrm>
            <a:off x="8201527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88" name="object 6488"/>
          <p:cNvSpPr/>
          <p:nvPr/>
        </p:nvSpPr>
        <p:spPr>
          <a:xfrm>
            <a:off x="8212957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89" name="object 6489"/>
          <p:cNvSpPr/>
          <p:nvPr/>
        </p:nvSpPr>
        <p:spPr>
          <a:xfrm>
            <a:off x="822585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90" name="object 6490"/>
          <p:cNvSpPr/>
          <p:nvPr/>
        </p:nvSpPr>
        <p:spPr>
          <a:xfrm>
            <a:off x="8237295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91" name="object 6491"/>
          <p:cNvSpPr/>
          <p:nvPr/>
        </p:nvSpPr>
        <p:spPr>
          <a:xfrm>
            <a:off x="8248725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92" name="object 6492"/>
          <p:cNvSpPr/>
          <p:nvPr/>
        </p:nvSpPr>
        <p:spPr>
          <a:xfrm>
            <a:off x="826159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93" name="object 6493"/>
          <p:cNvSpPr/>
          <p:nvPr/>
        </p:nvSpPr>
        <p:spPr>
          <a:xfrm>
            <a:off x="8273021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94" name="object 6494"/>
          <p:cNvSpPr/>
          <p:nvPr/>
        </p:nvSpPr>
        <p:spPr>
          <a:xfrm>
            <a:off x="8285885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95" name="object 6495"/>
          <p:cNvSpPr/>
          <p:nvPr/>
        </p:nvSpPr>
        <p:spPr>
          <a:xfrm>
            <a:off x="8297359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96" name="object 6496"/>
          <p:cNvSpPr/>
          <p:nvPr/>
        </p:nvSpPr>
        <p:spPr>
          <a:xfrm>
            <a:off x="8310209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97" name="object 6497"/>
          <p:cNvSpPr/>
          <p:nvPr/>
        </p:nvSpPr>
        <p:spPr>
          <a:xfrm>
            <a:off x="8321654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98" name="object 6498"/>
          <p:cNvSpPr/>
          <p:nvPr/>
        </p:nvSpPr>
        <p:spPr>
          <a:xfrm>
            <a:off x="8333084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99" name="object 6499"/>
          <p:cNvSpPr/>
          <p:nvPr/>
        </p:nvSpPr>
        <p:spPr>
          <a:xfrm>
            <a:off x="8345948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0" name="object 6500"/>
          <p:cNvSpPr/>
          <p:nvPr/>
        </p:nvSpPr>
        <p:spPr>
          <a:xfrm>
            <a:off x="8357379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1" name="object 6501"/>
          <p:cNvSpPr/>
          <p:nvPr/>
        </p:nvSpPr>
        <p:spPr>
          <a:xfrm>
            <a:off x="8370286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2" name="object 6502"/>
          <p:cNvSpPr/>
          <p:nvPr/>
        </p:nvSpPr>
        <p:spPr>
          <a:xfrm>
            <a:off x="8381717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3" name="object 6503"/>
          <p:cNvSpPr/>
          <p:nvPr/>
        </p:nvSpPr>
        <p:spPr>
          <a:xfrm>
            <a:off x="8393147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4" name="object 6504"/>
          <p:cNvSpPr/>
          <p:nvPr/>
        </p:nvSpPr>
        <p:spPr>
          <a:xfrm>
            <a:off x="8406012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5" name="object 6505"/>
          <p:cNvSpPr/>
          <p:nvPr/>
        </p:nvSpPr>
        <p:spPr>
          <a:xfrm>
            <a:off x="8417442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6" name="object 6506"/>
          <p:cNvSpPr/>
          <p:nvPr/>
        </p:nvSpPr>
        <p:spPr>
          <a:xfrm>
            <a:off x="8430307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7" name="object 6507"/>
          <p:cNvSpPr/>
          <p:nvPr/>
        </p:nvSpPr>
        <p:spPr>
          <a:xfrm>
            <a:off x="8441780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8" name="object 6508"/>
          <p:cNvSpPr/>
          <p:nvPr/>
        </p:nvSpPr>
        <p:spPr>
          <a:xfrm>
            <a:off x="8453211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9" name="object 6509"/>
          <p:cNvSpPr/>
          <p:nvPr/>
        </p:nvSpPr>
        <p:spPr>
          <a:xfrm>
            <a:off x="8466075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0" name="object 6510"/>
          <p:cNvSpPr/>
          <p:nvPr/>
        </p:nvSpPr>
        <p:spPr>
          <a:xfrm>
            <a:off x="8477505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1" name="object 6511"/>
          <p:cNvSpPr/>
          <p:nvPr/>
        </p:nvSpPr>
        <p:spPr>
          <a:xfrm>
            <a:off x="8490370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2" name="object 6512"/>
          <p:cNvSpPr/>
          <p:nvPr/>
        </p:nvSpPr>
        <p:spPr>
          <a:xfrm>
            <a:off x="8501800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3" name="object 6513"/>
          <p:cNvSpPr/>
          <p:nvPr/>
        </p:nvSpPr>
        <p:spPr>
          <a:xfrm>
            <a:off x="8514708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4" name="object 6514"/>
          <p:cNvSpPr/>
          <p:nvPr/>
        </p:nvSpPr>
        <p:spPr>
          <a:xfrm>
            <a:off x="8526138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5" name="object 6515"/>
          <p:cNvSpPr/>
          <p:nvPr/>
        </p:nvSpPr>
        <p:spPr>
          <a:xfrm>
            <a:off x="8537568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6" name="object 6516"/>
          <p:cNvSpPr/>
          <p:nvPr/>
        </p:nvSpPr>
        <p:spPr>
          <a:xfrm>
            <a:off x="8550433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7" name="object 6517"/>
          <p:cNvSpPr/>
          <p:nvPr/>
        </p:nvSpPr>
        <p:spPr>
          <a:xfrm>
            <a:off x="8561864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8" name="object 6518"/>
          <p:cNvSpPr/>
          <p:nvPr/>
        </p:nvSpPr>
        <p:spPr>
          <a:xfrm>
            <a:off x="8574728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9" name="object 6519"/>
          <p:cNvSpPr/>
          <p:nvPr/>
        </p:nvSpPr>
        <p:spPr>
          <a:xfrm>
            <a:off x="8586158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0" name="object 6520"/>
          <p:cNvSpPr/>
          <p:nvPr/>
        </p:nvSpPr>
        <p:spPr>
          <a:xfrm>
            <a:off x="8597632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1" name="object 6521"/>
          <p:cNvSpPr/>
          <p:nvPr/>
        </p:nvSpPr>
        <p:spPr>
          <a:xfrm>
            <a:off x="8610496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2" name="object 6522"/>
          <p:cNvSpPr/>
          <p:nvPr/>
        </p:nvSpPr>
        <p:spPr>
          <a:xfrm>
            <a:off x="8621927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3" name="object 6523"/>
          <p:cNvSpPr/>
          <p:nvPr/>
        </p:nvSpPr>
        <p:spPr>
          <a:xfrm>
            <a:off x="863479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4" name="object 6524"/>
          <p:cNvSpPr/>
          <p:nvPr/>
        </p:nvSpPr>
        <p:spPr>
          <a:xfrm>
            <a:off x="864622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5" name="object 6525"/>
          <p:cNvSpPr/>
          <p:nvPr/>
        </p:nvSpPr>
        <p:spPr>
          <a:xfrm>
            <a:off x="8657666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6" name="object 6526"/>
          <p:cNvSpPr/>
          <p:nvPr/>
        </p:nvSpPr>
        <p:spPr>
          <a:xfrm>
            <a:off x="8670559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7" name="object 6527"/>
          <p:cNvSpPr/>
          <p:nvPr/>
        </p:nvSpPr>
        <p:spPr>
          <a:xfrm>
            <a:off x="8681990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8" name="object 6528"/>
          <p:cNvSpPr/>
          <p:nvPr/>
        </p:nvSpPr>
        <p:spPr>
          <a:xfrm>
            <a:off x="8694854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9" name="object 6529"/>
          <p:cNvSpPr/>
          <p:nvPr/>
        </p:nvSpPr>
        <p:spPr>
          <a:xfrm>
            <a:off x="8706299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0" name="object 6530"/>
          <p:cNvSpPr/>
          <p:nvPr/>
        </p:nvSpPr>
        <p:spPr>
          <a:xfrm>
            <a:off x="8717729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1" name="object 6531"/>
          <p:cNvSpPr/>
          <p:nvPr/>
        </p:nvSpPr>
        <p:spPr>
          <a:xfrm>
            <a:off x="8730594" y="43068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2" name="object 6532"/>
          <p:cNvSpPr/>
          <p:nvPr/>
        </p:nvSpPr>
        <p:spPr>
          <a:xfrm>
            <a:off x="8742053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3" name="object 6533"/>
          <p:cNvSpPr/>
          <p:nvPr/>
        </p:nvSpPr>
        <p:spPr>
          <a:xfrm>
            <a:off x="8754918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4" name="object 6534"/>
          <p:cNvSpPr/>
          <p:nvPr/>
        </p:nvSpPr>
        <p:spPr>
          <a:xfrm>
            <a:off x="8766362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5" name="object 6535"/>
          <p:cNvSpPr/>
          <p:nvPr/>
        </p:nvSpPr>
        <p:spPr>
          <a:xfrm>
            <a:off x="8779212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6" name="object 6536"/>
          <p:cNvSpPr/>
          <p:nvPr/>
        </p:nvSpPr>
        <p:spPr>
          <a:xfrm>
            <a:off x="8790658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7" name="object 6537"/>
          <p:cNvSpPr/>
          <p:nvPr/>
        </p:nvSpPr>
        <p:spPr>
          <a:xfrm>
            <a:off x="8802088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8" name="object 6538"/>
          <p:cNvSpPr/>
          <p:nvPr/>
        </p:nvSpPr>
        <p:spPr>
          <a:xfrm>
            <a:off x="881498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9" name="object 6539"/>
          <p:cNvSpPr/>
          <p:nvPr/>
        </p:nvSpPr>
        <p:spPr>
          <a:xfrm>
            <a:off x="8826426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0" name="object 6540"/>
          <p:cNvSpPr/>
          <p:nvPr/>
        </p:nvSpPr>
        <p:spPr>
          <a:xfrm>
            <a:off x="8839275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1" name="object 6541"/>
          <p:cNvSpPr/>
          <p:nvPr/>
        </p:nvSpPr>
        <p:spPr>
          <a:xfrm>
            <a:off x="8850721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2" name="object 6542"/>
          <p:cNvSpPr/>
          <p:nvPr/>
        </p:nvSpPr>
        <p:spPr>
          <a:xfrm>
            <a:off x="8862151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3" name="object 6543"/>
          <p:cNvSpPr/>
          <p:nvPr/>
        </p:nvSpPr>
        <p:spPr>
          <a:xfrm>
            <a:off x="8875015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4" name="object 6544"/>
          <p:cNvSpPr/>
          <p:nvPr/>
        </p:nvSpPr>
        <p:spPr>
          <a:xfrm>
            <a:off x="8886445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5" name="object 6545"/>
          <p:cNvSpPr/>
          <p:nvPr/>
        </p:nvSpPr>
        <p:spPr>
          <a:xfrm>
            <a:off x="8899339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6" name="object 6546"/>
          <p:cNvSpPr/>
          <p:nvPr/>
        </p:nvSpPr>
        <p:spPr>
          <a:xfrm>
            <a:off x="8910784" y="43068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7" name="object 6547"/>
          <p:cNvSpPr/>
          <p:nvPr/>
        </p:nvSpPr>
        <p:spPr>
          <a:xfrm>
            <a:off x="8922214" y="43068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8" name="object 6548"/>
          <p:cNvSpPr/>
          <p:nvPr/>
        </p:nvSpPr>
        <p:spPr>
          <a:xfrm>
            <a:off x="8935079" y="430684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9" name="object 6549"/>
          <p:cNvSpPr/>
          <p:nvPr/>
        </p:nvSpPr>
        <p:spPr>
          <a:xfrm>
            <a:off x="6800224" y="431987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0" name="object 6550"/>
          <p:cNvSpPr/>
          <p:nvPr/>
        </p:nvSpPr>
        <p:spPr>
          <a:xfrm>
            <a:off x="6805946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1" name="object 6551"/>
          <p:cNvSpPr/>
          <p:nvPr/>
        </p:nvSpPr>
        <p:spPr>
          <a:xfrm>
            <a:off x="6818810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2" name="object 6552"/>
          <p:cNvSpPr/>
          <p:nvPr/>
        </p:nvSpPr>
        <p:spPr>
          <a:xfrm>
            <a:off x="6830241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3" name="object 6553"/>
          <p:cNvSpPr/>
          <p:nvPr/>
        </p:nvSpPr>
        <p:spPr>
          <a:xfrm>
            <a:off x="6843106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4" name="object 6554"/>
          <p:cNvSpPr/>
          <p:nvPr/>
        </p:nvSpPr>
        <p:spPr>
          <a:xfrm>
            <a:off x="6854536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5" name="object 6555"/>
          <p:cNvSpPr/>
          <p:nvPr/>
        </p:nvSpPr>
        <p:spPr>
          <a:xfrm>
            <a:off x="6865980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6" name="object 6556"/>
          <p:cNvSpPr/>
          <p:nvPr/>
        </p:nvSpPr>
        <p:spPr>
          <a:xfrm>
            <a:off x="6878873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7" name="object 6557"/>
          <p:cNvSpPr/>
          <p:nvPr/>
        </p:nvSpPr>
        <p:spPr>
          <a:xfrm>
            <a:off x="6890305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8" name="object 6558"/>
          <p:cNvSpPr/>
          <p:nvPr/>
        </p:nvSpPr>
        <p:spPr>
          <a:xfrm>
            <a:off x="6903169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9" name="object 6559"/>
          <p:cNvSpPr/>
          <p:nvPr/>
        </p:nvSpPr>
        <p:spPr>
          <a:xfrm>
            <a:off x="6914599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0" name="object 6560"/>
          <p:cNvSpPr/>
          <p:nvPr/>
        </p:nvSpPr>
        <p:spPr>
          <a:xfrm>
            <a:off x="6926043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1" name="object 6561"/>
          <p:cNvSpPr/>
          <p:nvPr/>
        </p:nvSpPr>
        <p:spPr>
          <a:xfrm>
            <a:off x="6938894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2" name="object 6562"/>
          <p:cNvSpPr/>
          <p:nvPr/>
        </p:nvSpPr>
        <p:spPr>
          <a:xfrm>
            <a:off x="6950368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3" name="object 6563"/>
          <p:cNvSpPr/>
          <p:nvPr/>
        </p:nvSpPr>
        <p:spPr>
          <a:xfrm>
            <a:off x="6963232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4" name="object 6564"/>
          <p:cNvSpPr/>
          <p:nvPr/>
        </p:nvSpPr>
        <p:spPr>
          <a:xfrm>
            <a:off x="6974662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5" name="object 6565"/>
          <p:cNvSpPr/>
          <p:nvPr/>
        </p:nvSpPr>
        <p:spPr>
          <a:xfrm>
            <a:off x="6986107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6" name="object 6566"/>
          <p:cNvSpPr/>
          <p:nvPr/>
        </p:nvSpPr>
        <p:spPr>
          <a:xfrm>
            <a:off x="6998972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7" name="object 6567"/>
          <p:cNvSpPr/>
          <p:nvPr/>
        </p:nvSpPr>
        <p:spPr>
          <a:xfrm>
            <a:off x="7010402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8" name="object 6568"/>
          <p:cNvSpPr/>
          <p:nvPr/>
        </p:nvSpPr>
        <p:spPr>
          <a:xfrm>
            <a:off x="7023295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9" name="object 6569"/>
          <p:cNvSpPr/>
          <p:nvPr/>
        </p:nvSpPr>
        <p:spPr>
          <a:xfrm>
            <a:off x="7034726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0" name="object 6570"/>
          <p:cNvSpPr/>
          <p:nvPr/>
        </p:nvSpPr>
        <p:spPr>
          <a:xfrm>
            <a:off x="7047590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1" name="object 6571"/>
          <p:cNvSpPr/>
          <p:nvPr/>
        </p:nvSpPr>
        <p:spPr>
          <a:xfrm>
            <a:off x="7059035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2" name="object 6572"/>
          <p:cNvSpPr/>
          <p:nvPr/>
        </p:nvSpPr>
        <p:spPr>
          <a:xfrm>
            <a:off x="7070465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3" name="object 6573"/>
          <p:cNvSpPr/>
          <p:nvPr/>
        </p:nvSpPr>
        <p:spPr>
          <a:xfrm>
            <a:off x="7083330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4" name="object 6574"/>
          <p:cNvSpPr/>
          <p:nvPr/>
        </p:nvSpPr>
        <p:spPr>
          <a:xfrm>
            <a:off x="7094789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5" name="object 6575"/>
          <p:cNvSpPr/>
          <p:nvPr/>
        </p:nvSpPr>
        <p:spPr>
          <a:xfrm>
            <a:off x="7107653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6" name="object 6576"/>
          <p:cNvSpPr/>
          <p:nvPr/>
        </p:nvSpPr>
        <p:spPr>
          <a:xfrm>
            <a:off x="7119098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7" name="object 6577"/>
          <p:cNvSpPr/>
          <p:nvPr/>
        </p:nvSpPr>
        <p:spPr>
          <a:xfrm>
            <a:off x="7130529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8" name="object 6578"/>
          <p:cNvSpPr/>
          <p:nvPr/>
        </p:nvSpPr>
        <p:spPr>
          <a:xfrm>
            <a:off x="7143393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9" name="object 6579"/>
          <p:cNvSpPr/>
          <p:nvPr/>
        </p:nvSpPr>
        <p:spPr>
          <a:xfrm>
            <a:off x="7154823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0" name="object 6580"/>
          <p:cNvSpPr/>
          <p:nvPr/>
        </p:nvSpPr>
        <p:spPr>
          <a:xfrm>
            <a:off x="7167716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1" name="object 6581"/>
          <p:cNvSpPr/>
          <p:nvPr/>
        </p:nvSpPr>
        <p:spPr>
          <a:xfrm>
            <a:off x="7179161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2" name="object 6582"/>
          <p:cNvSpPr/>
          <p:nvPr/>
        </p:nvSpPr>
        <p:spPr>
          <a:xfrm>
            <a:off x="7190592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3" name="object 6583"/>
          <p:cNvSpPr/>
          <p:nvPr/>
        </p:nvSpPr>
        <p:spPr>
          <a:xfrm>
            <a:off x="7203456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4" name="object 6584"/>
          <p:cNvSpPr/>
          <p:nvPr/>
        </p:nvSpPr>
        <p:spPr>
          <a:xfrm>
            <a:off x="7214886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5" name="object 6585"/>
          <p:cNvSpPr/>
          <p:nvPr/>
        </p:nvSpPr>
        <p:spPr>
          <a:xfrm>
            <a:off x="7227751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6" name="object 6586"/>
          <p:cNvSpPr/>
          <p:nvPr/>
        </p:nvSpPr>
        <p:spPr>
          <a:xfrm>
            <a:off x="7239182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7" name="object 6587"/>
          <p:cNvSpPr/>
          <p:nvPr/>
        </p:nvSpPr>
        <p:spPr>
          <a:xfrm>
            <a:off x="7250655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8" name="object 6588"/>
          <p:cNvSpPr/>
          <p:nvPr/>
        </p:nvSpPr>
        <p:spPr>
          <a:xfrm>
            <a:off x="7263520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9" name="object 6589"/>
          <p:cNvSpPr/>
          <p:nvPr/>
        </p:nvSpPr>
        <p:spPr>
          <a:xfrm>
            <a:off x="7274950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0" name="object 6590"/>
          <p:cNvSpPr/>
          <p:nvPr/>
        </p:nvSpPr>
        <p:spPr>
          <a:xfrm>
            <a:off x="7287814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1" name="object 6591"/>
          <p:cNvSpPr/>
          <p:nvPr/>
        </p:nvSpPr>
        <p:spPr>
          <a:xfrm>
            <a:off x="7299245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2" name="object 6592"/>
          <p:cNvSpPr/>
          <p:nvPr/>
        </p:nvSpPr>
        <p:spPr>
          <a:xfrm>
            <a:off x="7312109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3" name="object 6593"/>
          <p:cNvSpPr/>
          <p:nvPr/>
        </p:nvSpPr>
        <p:spPr>
          <a:xfrm>
            <a:off x="7323583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4" name="object 6594"/>
          <p:cNvSpPr/>
          <p:nvPr/>
        </p:nvSpPr>
        <p:spPr>
          <a:xfrm>
            <a:off x="7335013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5" name="object 6595"/>
          <p:cNvSpPr/>
          <p:nvPr/>
        </p:nvSpPr>
        <p:spPr>
          <a:xfrm>
            <a:off x="7347877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6" name="object 6596"/>
          <p:cNvSpPr/>
          <p:nvPr/>
        </p:nvSpPr>
        <p:spPr>
          <a:xfrm>
            <a:off x="7359308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7" name="object 6597"/>
          <p:cNvSpPr/>
          <p:nvPr/>
        </p:nvSpPr>
        <p:spPr>
          <a:xfrm>
            <a:off x="7372173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8" name="object 6598"/>
          <p:cNvSpPr/>
          <p:nvPr/>
        </p:nvSpPr>
        <p:spPr>
          <a:xfrm>
            <a:off x="7383603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9" name="object 6599"/>
          <p:cNvSpPr/>
          <p:nvPr/>
        </p:nvSpPr>
        <p:spPr>
          <a:xfrm>
            <a:off x="7395076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0" name="object 6600"/>
          <p:cNvSpPr/>
          <p:nvPr/>
        </p:nvSpPr>
        <p:spPr>
          <a:xfrm>
            <a:off x="7407941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1" name="object 6601"/>
          <p:cNvSpPr/>
          <p:nvPr/>
        </p:nvSpPr>
        <p:spPr>
          <a:xfrm>
            <a:off x="7419371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2" name="object 6602"/>
          <p:cNvSpPr/>
          <p:nvPr/>
        </p:nvSpPr>
        <p:spPr>
          <a:xfrm>
            <a:off x="7432236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3" name="object 6603"/>
          <p:cNvSpPr/>
          <p:nvPr/>
        </p:nvSpPr>
        <p:spPr>
          <a:xfrm>
            <a:off x="7443666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4" name="object 6604"/>
          <p:cNvSpPr/>
          <p:nvPr/>
        </p:nvSpPr>
        <p:spPr>
          <a:xfrm>
            <a:off x="7455111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5" name="object 6605"/>
          <p:cNvSpPr/>
          <p:nvPr/>
        </p:nvSpPr>
        <p:spPr>
          <a:xfrm>
            <a:off x="7563793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6" name="object 6606"/>
          <p:cNvSpPr/>
          <p:nvPr/>
        </p:nvSpPr>
        <p:spPr>
          <a:xfrm>
            <a:off x="7576657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7" name="object 6607"/>
          <p:cNvSpPr/>
          <p:nvPr/>
        </p:nvSpPr>
        <p:spPr>
          <a:xfrm>
            <a:off x="7588102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8" name="object 6608"/>
          <p:cNvSpPr/>
          <p:nvPr/>
        </p:nvSpPr>
        <p:spPr>
          <a:xfrm>
            <a:off x="7599533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9" name="object 6609"/>
          <p:cNvSpPr/>
          <p:nvPr/>
        </p:nvSpPr>
        <p:spPr>
          <a:xfrm>
            <a:off x="7612397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0" name="object 6610"/>
          <p:cNvSpPr/>
          <p:nvPr/>
        </p:nvSpPr>
        <p:spPr>
          <a:xfrm>
            <a:off x="7623856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1" name="object 6611"/>
          <p:cNvSpPr/>
          <p:nvPr/>
        </p:nvSpPr>
        <p:spPr>
          <a:xfrm>
            <a:off x="7636720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2" name="object 6612"/>
          <p:cNvSpPr/>
          <p:nvPr/>
        </p:nvSpPr>
        <p:spPr>
          <a:xfrm>
            <a:off x="7648165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3" name="object 6613"/>
          <p:cNvSpPr/>
          <p:nvPr/>
        </p:nvSpPr>
        <p:spPr>
          <a:xfrm>
            <a:off x="7659596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4" name="object 6614"/>
          <p:cNvSpPr/>
          <p:nvPr/>
        </p:nvSpPr>
        <p:spPr>
          <a:xfrm>
            <a:off x="7672460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5" name="object 6615"/>
          <p:cNvSpPr/>
          <p:nvPr/>
        </p:nvSpPr>
        <p:spPr>
          <a:xfrm>
            <a:off x="7683890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6" name="object 6616"/>
          <p:cNvSpPr/>
          <p:nvPr/>
        </p:nvSpPr>
        <p:spPr>
          <a:xfrm>
            <a:off x="7841219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7" name="object 6617"/>
          <p:cNvSpPr/>
          <p:nvPr/>
        </p:nvSpPr>
        <p:spPr>
          <a:xfrm>
            <a:off x="7852650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8" name="object 6618"/>
          <p:cNvSpPr/>
          <p:nvPr/>
        </p:nvSpPr>
        <p:spPr>
          <a:xfrm>
            <a:off x="7864080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9" name="object 6619"/>
          <p:cNvSpPr/>
          <p:nvPr/>
        </p:nvSpPr>
        <p:spPr>
          <a:xfrm>
            <a:off x="7876944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0" name="object 6620"/>
          <p:cNvSpPr/>
          <p:nvPr/>
        </p:nvSpPr>
        <p:spPr>
          <a:xfrm>
            <a:off x="7888375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1" name="object 6621"/>
          <p:cNvSpPr/>
          <p:nvPr/>
        </p:nvSpPr>
        <p:spPr>
          <a:xfrm>
            <a:off x="7901240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2" name="object 6622"/>
          <p:cNvSpPr/>
          <p:nvPr/>
        </p:nvSpPr>
        <p:spPr>
          <a:xfrm>
            <a:off x="7912670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3" name="object 6623"/>
          <p:cNvSpPr/>
          <p:nvPr/>
        </p:nvSpPr>
        <p:spPr>
          <a:xfrm>
            <a:off x="7924143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4" name="object 6624"/>
          <p:cNvSpPr/>
          <p:nvPr/>
        </p:nvSpPr>
        <p:spPr>
          <a:xfrm>
            <a:off x="7937008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5" name="object 6625"/>
          <p:cNvSpPr/>
          <p:nvPr/>
        </p:nvSpPr>
        <p:spPr>
          <a:xfrm>
            <a:off x="7948438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6" name="object 6626"/>
          <p:cNvSpPr/>
          <p:nvPr/>
        </p:nvSpPr>
        <p:spPr>
          <a:xfrm>
            <a:off x="7961303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7" name="object 6627"/>
          <p:cNvSpPr/>
          <p:nvPr/>
        </p:nvSpPr>
        <p:spPr>
          <a:xfrm>
            <a:off x="7972733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8" name="object 6628"/>
          <p:cNvSpPr/>
          <p:nvPr/>
        </p:nvSpPr>
        <p:spPr>
          <a:xfrm>
            <a:off x="7984178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9" name="object 6629"/>
          <p:cNvSpPr/>
          <p:nvPr/>
        </p:nvSpPr>
        <p:spPr>
          <a:xfrm>
            <a:off x="7997071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30" name="object 6630"/>
          <p:cNvSpPr/>
          <p:nvPr/>
        </p:nvSpPr>
        <p:spPr>
          <a:xfrm>
            <a:off x="8008501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31" name="object 6631"/>
          <p:cNvSpPr/>
          <p:nvPr/>
        </p:nvSpPr>
        <p:spPr>
          <a:xfrm>
            <a:off x="8021366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32" name="object 6632"/>
          <p:cNvSpPr/>
          <p:nvPr/>
        </p:nvSpPr>
        <p:spPr>
          <a:xfrm>
            <a:off x="8032796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33" name="object 6633"/>
          <p:cNvSpPr/>
          <p:nvPr/>
        </p:nvSpPr>
        <p:spPr>
          <a:xfrm>
            <a:off x="8045661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34" name="object 6634"/>
          <p:cNvSpPr/>
          <p:nvPr/>
        </p:nvSpPr>
        <p:spPr>
          <a:xfrm>
            <a:off x="8057091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35" name="object 6635"/>
          <p:cNvSpPr/>
          <p:nvPr/>
        </p:nvSpPr>
        <p:spPr>
          <a:xfrm>
            <a:off x="8068564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36" name="object 6636"/>
          <p:cNvSpPr/>
          <p:nvPr/>
        </p:nvSpPr>
        <p:spPr>
          <a:xfrm>
            <a:off x="8081429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37" name="object 6637"/>
          <p:cNvSpPr/>
          <p:nvPr/>
        </p:nvSpPr>
        <p:spPr>
          <a:xfrm>
            <a:off x="8092860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38" name="object 6638"/>
          <p:cNvSpPr/>
          <p:nvPr/>
        </p:nvSpPr>
        <p:spPr>
          <a:xfrm>
            <a:off x="8105724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39" name="object 6639"/>
          <p:cNvSpPr/>
          <p:nvPr/>
        </p:nvSpPr>
        <p:spPr>
          <a:xfrm>
            <a:off x="8117169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40" name="object 6640"/>
          <p:cNvSpPr/>
          <p:nvPr/>
        </p:nvSpPr>
        <p:spPr>
          <a:xfrm>
            <a:off x="8128599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41" name="object 6641"/>
          <p:cNvSpPr/>
          <p:nvPr/>
        </p:nvSpPr>
        <p:spPr>
          <a:xfrm>
            <a:off x="8141492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42" name="object 6642"/>
          <p:cNvSpPr/>
          <p:nvPr/>
        </p:nvSpPr>
        <p:spPr>
          <a:xfrm>
            <a:off x="8152923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43" name="object 6643"/>
          <p:cNvSpPr/>
          <p:nvPr/>
        </p:nvSpPr>
        <p:spPr>
          <a:xfrm>
            <a:off x="8165787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44" name="object 6644"/>
          <p:cNvSpPr/>
          <p:nvPr/>
        </p:nvSpPr>
        <p:spPr>
          <a:xfrm>
            <a:off x="8177232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45" name="object 6645"/>
          <p:cNvSpPr/>
          <p:nvPr/>
        </p:nvSpPr>
        <p:spPr>
          <a:xfrm>
            <a:off x="8188662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46" name="object 6646"/>
          <p:cNvSpPr/>
          <p:nvPr/>
        </p:nvSpPr>
        <p:spPr>
          <a:xfrm>
            <a:off x="8201527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47" name="object 6647"/>
          <p:cNvSpPr/>
          <p:nvPr/>
        </p:nvSpPr>
        <p:spPr>
          <a:xfrm>
            <a:off x="8212957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48" name="object 6648"/>
          <p:cNvSpPr/>
          <p:nvPr/>
        </p:nvSpPr>
        <p:spPr>
          <a:xfrm>
            <a:off x="8225851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49" name="object 6649"/>
          <p:cNvSpPr/>
          <p:nvPr/>
        </p:nvSpPr>
        <p:spPr>
          <a:xfrm>
            <a:off x="8237295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50" name="object 6650"/>
          <p:cNvSpPr/>
          <p:nvPr/>
        </p:nvSpPr>
        <p:spPr>
          <a:xfrm>
            <a:off x="8248725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51" name="object 6651"/>
          <p:cNvSpPr/>
          <p:nvPr/>
        </p:nvSpPr>
        <p:spPr>
          <a:xfrm>
            <a:off x="8261591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52" name="object 6652"/>
          <p:cNvSpPr/>
          <p:nvPr/>
        </p:nvSpPr>
        <p:spPr>
          <a:xfrm>
            <a:off x="8273021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53" name="object 6653"/>
          <p:cNvSpPr/>
          <p:nvPr/>
        </p:nvSpPr>
        <p:spPr>
          <a:xfrm>
            <a:off x="8285885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54" name="object 6654"/>
          <p:cNvSpPr/>
          <p:nvPr/>
        </p:nvSpPr>
        <p:spPr>
          <a:xfrm>
            <a:off x="8297359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55" name="object 6655"/>
          <p:cNvSpPr/>
          <p:nvPr/>
        </p:nvSpPr>
        <p:spPr>
          <a:xfrm>
            <a:off x="8310209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56" name="object 6656"/>
          <p:cNvSpPr/>
          <p:nvPr/>
        </p:nvSpPr>
        <p:spPr>
          <a:xfrm>
            <a:off x="8321654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57" name="object 6657"/>
          <p:cNvSpPr/>
          <p:nvPr/>
        </p:nvSpPr>
        <p:spPr>
          <a:xfrm>
            <a:off x="8333084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58" name="object 6658"/>
          <p:cNvSpPr/>
          <p:nvPr/>
        </p:nvSpPr>
        <p:spPr>
          <a:xfrm>
            <a:off x="8345948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59" name="object 6659"/>
          <p:cNvSpPr/>
          <p:nvPr/>
        </p:nvSpPr>
        <p:spPr>
          <a:xfrm>
            <a:off x="8357379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60" name="object 6660"/>
          <p:cNvSpPr/>
          <p:nvPr/>
        </p:nvSpPr>
        <p:spPr>
          <a:xfrm>
            <a:off x="8370286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61" name="object 6661"/>
          <p:cNvSpPr/>
          <p:nvPr/>
        </p:nvSpPr>
        <p:spPr>
          <a:xfrm>
            <a:off x="8381717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62" name="object 6662"/>
          <p:cNvSpPr/>
          <p:nvPr/>
        </p:nvSpPr>
        <p:spPr>
          <a:xfrm>
            <a:off x="8393147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63" name="object 6663"/>
          <p:cNvSpPr/>
          <p:nvPr/>
        </p:nvSpPr>
        <p:spPr>
          <a:xfrm>
            <a:off x="8406012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64" name="object 6664"/>
          <p:cNvSpPr/>
          <p:nvPr/>
        </p:nvSpPr>
        <p:spPr>
          <a:xfrm>
            <a:off x="8417442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65" name="object 6665"/>
          <p:cNvSpPr/>
          <p:nvPr/>
        </p:nvSpPr>
        <p:spPr>
          <a:xfrm>
            <a:off x="8430307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66" name="object 6666"/>
          <p:cNvSpPr/>
          <p:nvPr/>
        </p:nvSpPr>
        <p:spPr>
          <a:xfrm>
            <a:off x="8441780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67" name="object 6667"/>
          <p:cNvSpPr/>
          <p:nvPr/>
        </p:nvSpPr>
        <p:spPr>
          <a:xfrm>
            <a:off x="8453211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68" name="object 6668"/>
          <p:cNvSpPr/>
          <p:nvPr/>
        </p:nvSpPr>
        <p:spPr>
          <a:xfrm>
            <a:off x="8466075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69" name="object 6669"/>
          <p:cNvSpPr/>
          <p:nvPr/>
        </p:nvSpPr>
        <p:spPr>
          <a:xfrm>
            <a:off x="8477505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70" name="object 6670"/>
          <p:cNvSpPr/>
          <p:nvPr/>
        </p:nvSpPr>
        <p:spPr>
          <a:xfrm>
            <a:off x="8490370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71" name="object 6671"/>
          <p:cNvSpPr/>
          <p:nvPr/>
        </p:nvSpPr>
        <p:spPr>
          <a:xfrm>
            <a:off x="8501800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72" name="object 6672"/>
          <p:cNvSpPr/>
          <p:nvPr/>
        </p:nvSpPr>
        <p:spPr>
          <a:xfrm>
            <a:off x="8514708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73" name="object 6673"/>
          <p:cNvSpPr/>
          <p:nvPr/>
        </p:nvSpPr>
        <p:spPr>
          <a:xfrm>
            <a:off x="8526138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74" name="object 6674"/>
          <p:cNvSpPr/>
          <p:nvPr/>
        </p:nvSpPr>
        <p:spPr>
          <a:xfrm>
            <a:off x="8537568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75" name="object 6675"/>
          <p:cNvSpPr/>
          <p:nvPr/>
        </p:nvSpPr>
        <p:spPr>
          <a:xfrm>
            <a:off x="8550433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76" name="object 6676"/>
          <p:cNvSpPr/>
          <p:nvPr/>
        </p:nvSpPr>
        <p:spPr>
          <a:xfrm>
            <a:off x="8561864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77" name="object 6677"/>
          <p:cNvSpPr/>
          <p:nvPr/>
        </p:nvSpPr>
        <p:spPr>
          <a:xfrm>
            <a:off x="8574728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78" name="object 6678"/>
          <p:cNvSpPr/>
          <p:nvPr/>
        </p:nvSpPr>
        <p:spPr>
          <a:xfrm>
            <a:off x="8586158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79" name="object 6679"/>
          <p:cNvSpPr/>
          <p:nvPr/>
        </p:nvSpPr>
        <p:spPr>
          <a:xfrm>
            <a:off x="8597632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80" name="object 6680"/>
          <p:cNvSpPr/>
          <p:nvPr/>
        </p:nvSpPr>
        <p:spPr>
          <a:xfrm>
            <a:off x="8610496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81" name="object 6681"/>
          <p:cNvSpPr/>
          <p:nvPr/>
        </p:nvSpPr>
        <p:spPr>
          <a:xfrm>
            <a:off x="8621927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82" name="object 6682"/>
          <p:cNvSpPr/>
          <p:nvPr/>
        </p:nvSpPr>
        <p:spPr>
          <a:xfrm>
            <a:off x="8634791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83" name="object 6683"/>
          <p:cNvSpPr/>
          <p:nvPr/>
        </p:nvSpPr>
        <p:spPr>
          <a:xfrm>
            <a:off x="8646221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84" name="object 6684"/>
          <p:cNvSpPr/>
          <p:nvPr/>
        </p:nvSpPr>
        <p:spPr>
          <a:xfrm>
            <a:off x="8657666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85" name="object 6685"/>
          <p:cNvSpPr/>
          <p:nvPr/>
        </p:nvSpPr>
        <p:spPr>
          <a:xfrm>
            <a:off x="8670559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86" name="object 6686"/>
          <p:cNvSpPr/>
          <p:nvPr/>
        </p:nvSpPr>
        <p:spPr>
          <a:xfrm>
            <a:off x="8681990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87" name="object 6687"/>
          <p:cNvSpPr/>
          <p:nvPr/>
        </p:nvSpPr>
        <p:spPr>
          <a:xfrm>
            <a:off x="8694854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88" name="object 6688"/>
          <p:cNvSpPr/>
          <p:nvPr/>
        </p:nvSpPr>
        <p:spPr>
          <a:xfrm>
            <a:off x="8706299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89" name="object 6689"/>
          <p:cNvSpPr/>
          <p:nvPr/>
        </p:nvSpPr>
        <p:spPr>
          <a:xfrm>
            <a:off x="8717729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90" name="object 6690"/>
          <p:cNvSpPr/>
          <p:nvPr/>
        </p:nvSpPr>
        <p:spPr>
          <a:xfrm>
            <a:off x="8730594" y="43198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91" name="object 6691"/>
          <p:cNvSpPr/>
          <p:nvPr/>
        </p:nvSpPr>
        <p:spPr>
          <a:xfrm>
            <a:off x="8742053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92" name="object 6692"/>
          <p:cNvSpPr/>
          <p:nvPr/>
        </p:nvSpPr>
        <p:spPr>
          <a:xfrm>
            <a:off x="8754918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93" name="object 6693"/>
          <p:cNvSpPr/>
          <p:nvPr/>
        </p:nvSpPr>
        <p:spPr>
          <a:xfrm>
            <a:off x="8766362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94" name="object 6694"/>
          <p:cNvSpPr/>
          <p:nvPr/>
        </p:nvSpPr>
        <p:spPr>
          <a:xfrm>
            <a:off x="8779212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95" name="object 6695"/>
          <p:cNvSpPr/>
          <p:nvPr/>
        </p:nvSpPr>
        <p:spPr>
          <a:xfrm>
            <a:off x="8790658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96" name="object 6696"/>
          <p:cNvSpPr/>
          <p:nvPr/>
        </p:nvSpPr>
        <p:spPr>
          <a:xfrm>
            <a:off x="8802088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97" name="object 6697"/>
          <p:cNvSpPr/>
          <p:nvPr/>
        </p:nvSpPr>
        <p:spPr>
          <a:xfrm>
            <a:off x="8814981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98" name="object 6698"/>
          <p:cNvSpPr/>
          <p:nvPr/>
        </p:nvSpPr>
        <p:spPr>
          <a:xfrm>
            <a:off x="8826426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99" name="object 6699"/>
          <p:cNvSpPr/>
          <p:nvPr/>
        </p:nvSpPr>
        <p:spPr>
          <a:xfrm>
            <a:off x="8839275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0" name="object 6700"/>
          <p:cNvSpPr/>
          <p:nvPr/>
        </p:nvSpPr>
        <p:spPr>
          <a:xfrm>
            <a:off x="8850721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1" name="object 6701"/>
          <p:cNvSpPr/>
          <p:nvPr/>
        </p:nvSpPr>
        <p:spPr>
          <a:xfrm>
            <a:off x="8862151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2" name="object 6702"/>
          <p:cNvSpPr/>
          <p:nvPr/>
        </p:nvSpPr>
        <p:spPr>
          <a:xfrm>
            <a:off x="8875015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3" name="object 6703"/>
          <p:cNvSpPr/>
          <p:nvPr/>
        </p:nvSpPr>
        <p:spPr>
          <a:xfrm>
            <a:off x="8886445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4" name="object 6704"/>
          <p:cNvSpPr/>
          <p:nvPr/>
        </p:nvSpPr>
        <p:spPr>
          <a:xfrm>
            <a:off x="8899339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5" name="object 6705"/>
          <p:cNvSpPr/>
          <p:nvPr/>
        </p:nvSpPr>
        <p:spPr>
          <a:xfrm>
            <a:off x="8910784" y="43198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6" name="object 6706"/>
          <p:cNvSpPr/>
          <p:nvPr/>
        </p:nvSpPr>
        <p:spPr>
          <a:xfrm>
            <a:off x="8922214" y="43198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7" name="object 6707"/>
          <p:cNvSpPr/>
          <p:nvPr/>
        </p:nvSpPr>
        <p:spPr>
          <a:xfrm>
            <a:off x="8935079" y="431987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8" name="object 6708"/>
          <p:cNvSpPr/>
          <p:nvPr/>
        </p:nvSpPr>
        <p:spPr>
          <a:xfrm>
            <a:off x="6800224" y="4332965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0"/>
                </a:moveTo>
                <a:lnTo>
                  <a:pt x="5716" y="11590"/>
                </a:lnTo>
                <a:lnTo>
                  <a:pt x="5716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9" name="object 6709"/>
          <p:cNvSpPr/>
          <p:nvPr/>
        </p:nvSpPr>
        <p:spPr>
          <a:xfrm>
            <a:off x="6805946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10" name="object 6710"/>
          <p:cNvSpPr/>
          <p:nvPr/>
        </p:nvSpPr>
        <p:spPr>
          <a:xfrm>
            <a:off x="6818810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11" name="object 6711"/>
          <p:cNvSpPr/>
          <p:nvPr/>
        </p:nvSpPr>
        <p:spPr>
          <a:xfrm>
            <a:off x="6830241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12" name="object 6712"/>
          <p:cNvSpPr/>
          <p:nvPr/>
        </p:nvSpPr>
        <p:spPr>
          <a:xfrm>
            <a:off x="6843106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13" name="object 6713"/>
          <p:cNvSpPr/>
          <p:nvPr/>
        </p:nvSpPr>
        <p:spPr>
          <a:xfrm>
            <a:off x="6854536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14" name="object 6714"/>
          <p:cNvSpPr/>
          <p:nvPr/>
        </p:nvSpPr>
        <p:spPr>
          <a:xfrm>
            <a:off x="6865980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15" name="object 6715"/>
          <p:cNvSpPr/>
          <p:nvPr/>
        </p:nvSpPr>
        <p:spPr>
          <a:xfrm>
            <a:off x="6878873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16" name="object 6716"/>
          <p:cNvSpPr/>
          <p:nvPr/>
        </p:nvSpPr>
        <p:spPr>
          <a:xfrm>
            <a:off x="6890305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17" name="object 6717"/>
          <p:cNvSpPr/>
          <p:nvPr/>
        </p:nvSpPr>
        <p:spPr>
          <a:xfrm>
            <a:off x="6903169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18" name="object 6718"/>
          <p:cNvSpPr/>
          <p:nvPr/>
        </p:nvSpPr>
        <p:spPr>
          <a:xfrm>
            <a:off x="6914599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19" name="object 6719"/>
          <p:cNvSpPr/>
          <p:nvPr/>
        </p:nvSpPr>
        <p:spPr>
          <a:xfrm>
            <a:off x="6926043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20" name="object 6720"/>
          <p:cNvSpPr/>
          <p:nvPr/>
        </p:nvSpPr>
        <p:spPr>
          <a:xfrm>
            <a:off x="6938894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21" name="object 6721"/>
          <p:cNvSpPr/>
          <p:nvPr/>
        </p:nvSpPr>
        <p:spPr>
          <a:xfrm>
            <a:off x="6950368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22" name="object 6722"/>
          <p:cNvSpPr/>
          <p:nvPr/>
        </p:nvSpPr>
        <p:spPr>
          <a:xfrm>
            <a:off x="6963232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23" name="object 6723"/>
          <p:cNvSpPr/>
          <p:nvPr/>
        </p:nvSpPr>
        <p:spPr>
          <a:xfrm>
            <a:off x="6974662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24" name="object 6724"/>
          <p:cNvSpPr/>
          <p:nvPr/>
        </p:nvSpPr>
        <p:spPr>
          <a:xfrm>
            <a:off x="6986107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25" name="object 6725"/>
          <p:cNvSpPr/>
          <p:nvPr/>
        </p:nvSpPr>
        <p:spPr>
          <a:xfrm>
            <a:off x="6998972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26" name="object 6726"/>
          <p:cNvSpPr/>
          <p:nvPr/>
        </p:nvSpPr>
        <p:spPr>
          <a:xfrm>
            <a:off x="7010402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27" name="object 6727"/>
          <p:cNvSpPr/>
          <p:nvPr/>
        </p:nvSpPr>
        <p:spPr>
          <a:xfrm>
            <a:off x="7023295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28" name="object 6728"/>
          <p:cNvSpPr/>
          <p:nvPr/>
        </p:nvSpPr>
        <p:spPr>
          <a:xfrm>
            <a:off x="7034726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29" name="object 6729"/>
          <p:cNvSpPr/>
          <p:nvPr/>
        </p:nvSpPr>
        <p:spPr>
          <a:xfrm>
            <a:off x="7047590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30" name="object 6730"/>
          <p:cNvSpPr/>
          <p:nvPr/>
        </p:nvSpPr>
        <p:spPr>
          <a:xfrm>
            <a:off x="7059035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31" name="object 6731"/>
          <p:cNvSpPr/>
          <p:nvPr/>
        </p:nvSpPr>
        <p:spPr>
          <a:xfrm>
            <a:off x="7070465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32" name="object 6732"/>
          <p:cNvSpPr/>
          <p:nvPr/>
        </p:nvSpPr>
        <p:spPr>
          <a:xfrm>
            <a:off x="7083330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33" name="object 6733"/>
          <p:cNvSpPr/>
          <p:nvPr/>
        </p:nvSpPr>
        <p:spPr>
          <a:xfrm>
            <a:off x="7094789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34" name="object 6734"/>
          <p:cNvSpPr/>
          <p:nvPr/>
        </p:nvSpPr>
        <p:spPr>
          <a:xfrm>
            <a:off x="7107653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35" name="object 6735"/>
          <p:cNvSpPr/>
          <p:nvPr/>
        </p:nvSpPr>
        <p:spPr>
          <a:xfrm>
            <a:off x="7119098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36" name="object 6736"/>
          <p:cNvSpPr/>
          <p:nvPr/>
        </p:nvSpPr>
        <p:spPr>
          <a:xfrm>
            <a:off x="7130529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37" name="object 6737"/>
          <p:cNvSpPr/>
          <p:nvPr/>
        </p:nvSpPr>
        <p:spPr>
          <a:xfrm>
            <a:off x="7143393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38" name="object 6738"/>
          <p:cNvSpPr/>
          <p:nvPr/>
        </p:nvSpPr>
        <p:spPr>
          <a:xfrm>
            <a:off x="7154823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39" name="object 6739"/>
          <p:cNvSpPr/>
          <p:nvPr/>
        </p:nvSpPr>
        <p:spPr>
          <a:xfrm>
            <a:off x="7167716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40" name="object 6740"/>
          <p:cNvSpPr/>
          <p:nvPr/>
        </p:nvSpPr>
        <p:spPr>
          <a:xfrm>
            <a:off x="717916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41" name="object 6741"/>
          <p:cNvSpPr/>
          <p:nvPr/>
        </p:nvSpPr>
        <p:spPr>
          <a:xfrm>
            <a:off x="7190592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42" name="object 6742"/>
          <p:cNvSpPr/>
          <p:nvPr/>
        </p:nvSpPr>
        <p:spPr>
          <a:xfrm>
            <a:off x="7203456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43" name="object 6743"/>
          <p:cNvSpPr/>
          <p:nvPr/>
        </p:nvSpPr>
        <p:spPr>
          <a:xfrm>
            <a:off x="7214886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44" name="object 6744"/>
          <p:cNvSpPr/>
          <p:nvPr/>
        </p:nvSpPr>
        <p:spPr>
          <a:xfrm>
            <a:off x="722775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45" name="object 6745"/>
          <p:cNvSpPr/>
          <p:nvPr/>
        </p:nvSpPr>
        <p:spPr>
          <a:xfrm>
            <a:off x="7239182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46" name="object 6746"/>
          <p:cNvSpPr/>
          <p:nvPr/>
        </p:nvSpPr>
        <p:spPr>
          <a:xfrm>
            <a:off x="7250655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47" name="object 6747"/>
          <p:cNvSpPr/>
          <p:nvPr/>
        </p:nvSpPr>
        <p:spPr>
          <a:xfrm>
            <a:off x="7263520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48" name="object 6748"/>
          <p:cNvSpPr/>
          <p:nvPr/>
        </p:nvSpPr>
        <p:spPr>
          <a:xfrm>
            <a:off x="7274950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49" name="object 6749"/>
          <p:cNvSpPr/>
          <p:nvPr/>
        </p:nvSpPr>
        <p:spPr>
          <a:xfrm>
            <a:off x="7287814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50" name="object 6750"/>
          <p:cNvSpPr/>
          <p:nvPr/>
        </p:nvSpPr>
        <p:spPr>
          <a:xfrm>
            <a:off x="7299245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51" name="object 6751"/>
          <p:cNvSpPr/>
          <p:nvPr/>
        </p:nvSpPr>
        <p:spPr>
          <a:xfrm>
            <a:off x="7312109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52" name="object 6752"/>
          <p:cNvSpPr/>
          <p:nvPr/>
        </p:nvSpPr>
        <p:spPr>
          <a:xfrm>
            <a:off x="7323583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53" name="object 6753"/>
          <p:cNvSpPr/>
          <p:nvPr/>
        </p:nvSpPr>
        <p:spPr>
          <a:xfrm>
            <a:off x="7335013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54" name="object 6754"/>
          <p:cNvSpPr/>
          <p:nvPr/>
        </p:nvSpPr>
        <p:spPr>
          <a:xfrm>
            <a:off x="7347877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55" name="object 6755"/>
          <p:cNvSpPr/>
          <p:nvPr/>
        </p:nvSpPr>
        <p:spPr>
          <a:xfrm>
            <a:off x="7359308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56" name="object 6756"/>
          <p:cNvSpPr/>
          <p:nvPr/>
        </p:nvSpPr>
        <p:spPr>
          <a:xfrm>
            <a:off x="7372173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57" name="object 6757"/>
          <p:cNvSpPr/>
          <p:nvPr/>
        </p:nvSpPr>
        <p:spPr>
          <a:xfrm>
            <a:off x="7383603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58" name="object 6758"/>
          <p:cNvSpPr/>
          <p:nvPr/>
        </p:nvSpPr>
        <p:spPr>
          <a:xfrm>
            <a:off x="7395076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59" name="object 6759"/>
          <p:cNvSpPr/>
          <p:nvPr/>
        </p:nvSpPr>
        <p:spPr>
          <a:xfrm>
            <a:off x="740794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60" name="object 6760"/>
          <p:cNvSpPr/>
          <p:nvPr/>
        </p:nvSpPr>
        <p:spPr>
          <a:xfrm>
            <a:off x="7419371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61" name="object 6761"/>
          <p:cNvSpPr/>
          <p:nvPr/>
        </p:nvSpPr>
        <p:spPr>
          <a:xfrm>
            <a:off x="7432236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62" name="object 6762"/>
          <p:cNvSpPr/>
          <p:nvPr/>
        </p:nvSpPr>
        <p:spPr>
          <a:xfrm>
            <a:off x="7443666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63" name="object 6763"/>
          <p:cNvSpPr/>
          <p:nvPr/>
        </p:nvSpPr>
        <p:spPr>
          <a:xfrm>
            <a:off x="7455111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64" name="object 6764"/>
          <p:cNvSpPr/>
          <p:nvPr/>
        </p:nvSpPr>
        <p:spPr>
          <a:xfrm>
            <a:off x="7468004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65" name="object 6765"/>
          <p:cNvSpPr/>
          <p:nvPr/>
        </p:nvSpPr>
        <p:spPr>
          <a:xfrm>
            <a:off x="7479434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66" name="object 6766"/>
          <p:cNvSpPr/>
          <p:nvPr/>
        </p:nvSpPr>
        <p:spPr>
          <a:xfrm>
            <a:off x="7492299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67" name="object 6767"/>
          <p:cNvSpPr/>
          <p:nvPr/>
        </p:nvSpPr>
        <p:spPr>
          <a:xfrm>
            <a:off x="7503729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68" name="object 6768"/>
          <p:cNvSpPr/>
          <p:nvPr/>
        </p:nvSpPr>
        <p:spPr>
          <a:xfrm>
            <a:off x="7515174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69" name="object 6769"/>
          <p:cNvSpPr/>
          <p:nvPr/>
        </p:nvSpPr>
        <p:spPr>
          <a:xfrm>
            <a:off x="7528038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70" name="object 6770"/>
          <p:cNvSpPr/>
          <p:nvPr/>
        </p:nvSpPr>
        <p:spPr>
          <a:xfrm>
            <a:off x="7539469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71" name="object 6771"/>
          <p:cNvSpPr/>
          <p:nvPr/>
        </p:nvSpPr>
        <p:spPr>
          <a:xfrm>
            <a:off x="7552363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72" name="object 6772"/>
          <p:cNvSpPr/>
          <p:nvPr/>
        </p:nvSpPr>
        <p:spPr>
          <a:xfrm>
            <a:off x="7563793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73" name="object 6773"/>
          <p:cNvSpPr/>
          <p:nvPr/>
        </p:nvSpPr>
        <p:spPr>
          <a:xfrm>
            <a:off x="7576657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74" name="object 6774"/>
          <p:cNvSpPr/>
          <p:nvPr/>
        </p:nvSpPr>
        <p:spPr>
          <a:xfrm>
            <a:off x="7588102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75" name="object 6775"/>
          <p:cNvSpPr/>
          <p:nvPr/>
        </p:nvSpPr>
        <p:spPr>
          <a:xfrm>
            <a:off x="7599533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76" name="object 6776"/>
          <p:cNvSpPr/>
          <p:nvPr/>
        </p:nvSpPr>
        <p:spPr>
          <a:xfrm>
            <a:off x="7612397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77" name="object 6777"/>
          <p:cNvSpPr/>
          <p:nvPr/>
        </p:nvSpPr>
        <p:spPr>
          <a:xfrm>
            <a:off x="7623856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2" y="11590"/>
                </a:lnTo>
                <a:lnTo>
                  <a:pt x="12862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78" name="object 6778"/>
          <p:cNvSpPr/>
          <p:nvPr/>
        </p:nvSpPr>
        <p:spPr>
          <a:xfrm>
            <a:off x="7636720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79" name="object 6779"/>
          <p:cNvSpPr/>
          <p:nvPr/>
        </p:nvSpPr>
        <p:spPr>
          <a:xfrm>
            <a:off x="7648165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80" name="object 6780"/>
          <p:cNvSpPr/>
          <p:nvPr/>
        </p:nvSpPr>
        <p:spPr>
          <a:xfrm>
            <a:off x="7659596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81" name="object 6781"/>
          <p:cNvSpPr/>
          <p:nvPr/>
        </p:nvSpPr>
        <p:spPr>
          <a:xfrm>
            <a:off x="7672460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82" name="object 6782"/>
          <p:cNvSpPr/>
          <p:nvPr/>
        </p:nvSpPr>
        <p:spPr>
          <a:xfrm>
            <a:off x="7683890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83" name="object 6783"/>
          <p:cNvSpPr/>
          <p:nvPr/>
        </p:nvSpPr>
        <p:spPr>
          <a:xfrm>
            <a:off x="7696784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84" name="object 6784"/>
          <p:cNvSpPr/>
          <p:nvPr/>
        </p:nvSpPr>
        <p:spPr>
          <a:xfrm>
            <a:off x="7708228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85" name="object 6785"/>
          <p:cNvSpPr/>
          <p:nvPr/>
        </p:nvSpPr>
        <p:spPr>
          <a:xfrm>
            <a:off x="7719659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86" name="object 6786"/>
          <p:cNvSpPr/>
          <p:nvPr/>
        </p:nvSpPr>
        <p:spPr>
          <a:xfrm>
            <a:off x="7732523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87" name="object 6787"/>
          <p:cNvSpPr/>
          <p:nvPr/>
        </p:nvSpPr>
        <p:spPr>
          <a:xfrm>
            <a:off x="7743954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88" name="object 6788"/>
          <p:cNvSpPr/>
          <p:nvPr/>
        </p:nvSpPr>
        <p:spPr>
          <a:xfrm>
            <a:off x="7756818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89" name="object 6789"/>
          <p:cNvSpPr/>
          <p:nvPr/>
        </p:nvSpPr>
        <p:spPr>
          <a:xfrm>
            <a:off x="7768291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90" name="object 6790"/>
          <p:cNvSpPr/>
          <p:nvPr/>
        </p:nvSpPr>
        <p:spPr>
          <a:xfrm>
            <a:off x="7781142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91" name="object 6791"/>
          <p:cNvSpPr/>
          <p:nvPr/>
        </p:nvSpPr>
        <p:spPr>
          <a:xfrm>
            <a:off x="7792587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92" name="object 6792"/>
          <p:cNvSpPr/>
          <p:nvPr/>
        </p:nvSpPr>
        <p:spPr>
          <a:xfrm>
            <a:off x="7804017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93" name="object 6793"/>
          <p:cNvSpPr/>
          <p:nvPr/>
        </p:nvSpPr>
        <p:spPr>
          <a:xfrm>
            <a:off x="781688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94" name="object 6794"/>
          <p:cNvSpPr/>
          <p:nvPr/>
        </p:nvSpPr>
        <p:spPr>
          <a:xfrm>
            <a:off x="7828312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95" name="object 6795"/>
          <p:cNvSpPr/>
          <p:nvPr/>
        </p:nvSpPr>
        <p:spPr>
          <a:xfrm>
            <a:off x="7841219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96" name="object 6796"/>
          <p:cNvSpPr/>
          <p:nvPr/>
        </p:nvSpPr>
        <p:spPr>
          <a:xfrm>
            <a:off x="7852650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97" name="object 6797"/>
          <p:cNvSpPr/>
          <p:nvPr/>
        </p:nvSpPr>
        <p:spPr>
          <a:xfrm>
            <a:off x="7864080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98" name="object 6798"/>
          <p:cNvSpPr/>
          <p:nvPr/>
        </p:nvSpPr>
        <p:spPr>
          <a:xfrm>
            <a:off x="7876944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99" name="object 6799"/>
          <p:cNvSpPr/>
          <p:nvPr/>
        </p:nvSpPr>
        <p:spPr>
          <a:xfrm>
            <a:off x="7888375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00" name="object 6800"/>
          <p:cNvSpPr/>
          <p:nvPr/>
        </p:nvSpPr>
        <p:spPr>
          <a:xfrm>
            <a:off x="7901240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01" name="object 6801"/>
          <p:cNvSpPr/>
          <p:nvPr/>
        </p:nvSpPr>
        <p:spPr>
          <a:xfrm>
            <a:off x="7912670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02" name="object 6802"/>
          <p:cNvSpPr/>
          <p:nvPr/>
        </p:nvSpPr>
        <p:spPr>
          <a:xfrm>
            <a:off x="7924143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03" name="object 6803"/>
          <p:cNvSpPr/>
          <p:nvPr/>
        </p:nvSpPr>
        <p:spPr>
          <a:xfrm>
            <a:off x="7937008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04" name="object 6804"/>
          <p:cNvSpPr/>
          <p:nvPr/>
        </p:nvSpPr>
        <p:spPr>
          <a:xfrm>
            <a:off x="7948438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05" name="object 6805"/>
          <p:cNvSpPr/>
          <p:nvPr/>
        </p:nvSpPr>
        <p:spPr>
          <a:xfrm>
            <a:off x="7961303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06" name="object 6806"/>
          <p:cNvSpPr/>
          <p:nvPr/>
        </p:nvSpPr>
        <p:spPr>
          <a:xfrm>
            <a:off x="7972733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07" name="object 6807"/>
          <p:cNvSpPr/>
          <p:nvPr/>
        </p:nvSpPr>
        <p:spPr>
          <a:xfrm>
            <a:off x="7984178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08" name="object 6808"/>
          <p:cNvSpPr/>
          <p:nvPr/>
        </p:nvSpPr>
        <p:spPr>
          <a:xfrm>
            <a:off x="799707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09" name="object 6809"/>
          <p:cNvSpPr/>
          <p:nvPr/>
        </p:nvSpPr>
        <p:spPr>
          <a:xfrm>
            <a:off x="8008501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10" name="object 6810"/>
          <p:cNvSpPr/>
          <p:nvPr/>
        </p:nvSpPr>
        <p:spPr>
          <a:xfrm>
            <a:off x="8021366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11" name="object 6811"/>
          <p:cNvSpPr/>
          <p:nvPr/>
        </p:nvSpPr>
        <p:spPr>
          <a:xfrm>
            <a:off x="8032796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12" name="object 6812"/>
          <p:cNvSpPr/>
          <p:nvPr/>
        </p:nvSpPr>
        <p:spPr>
          <a:xfrm>
            <a:off x="804566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13" name="object 6813"/>
          <p:cNvSpPr/>
          <p:nvPr/>
        </p:nvSpPr>
        <p:spPr>
          <a:xfrm>
            <a:off x="8057091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14" name="object 6814"/>
          <p:cNvSpPr/>
          <p:nvPr/>
        </p:nvSpPr>
        <p:spPr>
          <a:xfrm>
            <a:off x="8068564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15" name="object 6815"/>
          <p:cNvSpPr/>
          <p:nvPr/>
        </p:nvSpPr>
        <p:spPr>
          <a:xfrm>
            <a:off x="8081429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16" name="object 6816"/>
          <p:cNvSpPr/>
          <p:nvPr/>
        </p:nvSpPr>
        <p:spPr>
          <a:xfrm>
            <a:off x="8092860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17" name="object 6817"/>
          <p:cNvSpPr/>
          <p:nvPr/>
        </p:nvSpPr>
        <p:spPr>
          <a:xfrm>
            <a:off x="8105724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18" name="object 6818"/>
          <p:cNvSpPr/>
          <p:nvPr/>
        </p:nvSpPr>
        <p:spPr>
          <a:xfrm>
            <a:off x="8117169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19" name="object 6819"/>
          <p:cNvSpPr/>
          <p:nvPr/>
        </p:nvSpPr>
        <p:spPr>
          <a:xfrm>
            <a:off x="8128599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20" name="object 6820"/>
          <p:cNvSpPr/>
          <p:nvPr/>
        </p:nvSpPr>
        <p:spPr>
          <a:xfrm>
            <a:off x="8141492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21" name="object 6821"/>
          <p:cNvSpPr/>
          <p:nvPr/>
        </p:nvSpPr>
        <p:spPr>
          <a:xfrm>
            <a:off x="8152923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22" name="object 6822"/>
          <p:cNvSpPr/>
          <p:nvPr/>
        </p:nvSpPr>
        <p:spPr>
          <a:xfrm>
            <a:off x="8165787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23" name="object 6823"/>
          <p:cNvSpPr/>
          <p:nvPr/>
        </p:nvSpPr>
        <p:spPr>
          <a:xfrm>
            <a:off x="8177232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24" name="object 6824"/>
          <p:cNvSpPr/>
          <p:nvPr/>
        </p:nvSpPr>
        <p:spPr>
          <a:xfrm>
            <a:off x="8188662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25" name="object 6825"/>
          <p:cNvSpPr/>
          <p:nvPr/>
        </p:nvSpPr>
        <p:spPr>
          <a:xfrm>
            <a:off x="8201527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26" name="object 6826"/>
          <p:cNvSpPr/>
          <p:nvPr/>
        </p:nvSpPr>
        <p:spPr>
          <a:xfrm>
            <a:off x="8212957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27" name="object 6827"/>
          <p:cNvSpPr/>
          <p:nvPr/>
        </p:nvSpPr>
        <p:spPr>
          <a:xfrm>
            <a:off x="822585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28" name="object 6828"/>
          <p:cNvSpPr/>
          <p:nvPr/>
        </p:nvSpPr>
        <p:spPr>
          <a:xfrm>
            <a:off x="8237295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29" name="object 6829"/>
          <p:cNvSpPr/>
          <p:nvPr/>
        </p:nvSpPr>
        <p:spPr>
          <a:xfrm>
            <a:off x="8248725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30" name="object 6830"/>
          <p:cNvSpPr/>
          <p:nvPr/>
        </p:nvSpPr>
        <p:spPr>
          <a:xfrm>
            <a:off x="826159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31" name="object 6831"/>
          <p:cNvSpPr/>
          <p:nvPr/>
        </p:nvSpPr>
        <p:spPr>
          <a:xfrm>
            <a:off x="8273021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32" name="object 6832"/>
          <p:cNvSpPr/>
          <p:nvPr/>
        </p:nvSpPr>
        <p:spPr>
          <a:xfrm>
            <a:off x="8285885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33" name="object 6833"/>
          <p:cNvSpPr/>
          <p:nvPr/>
        </p:nvSpPr>
        <p:spPr>
          <a:xfrm>
            <a:off x="8297359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34" name="object 6834"/>
          <p:cNvSpPr/>
          <p:nvPr/>
        </p:nvSpPr>
        <p:spPr>
          <a:xfrm>
            <a:off x="8310209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35" name="object 6835"/>
          <p:cNvSpPr/>
          <p:nvPr/>
        </p:nvSpPr>
        <p:spPr>
          <a:xfrm>
            <a:off x="8321654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36" name="object 6836"/>
          <p:cNvSpPr/>
          <p:nvPr/>
        </p:nvSpPr>
        <p:spPr>
          <a:xfrm>
            <a:off x="8333084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37" name="object 6837"/>
          <p:cNvSpPr/>
          <p:nvPr/>
        </p:nvSpPr>
        <p:spPr>
          <a:xfrm>
            <a:off x="8345948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38" name="object 6838"/>
          <p:cNvSpPr/>
          <p:nvPr/>
        </p:nvSpPr>
        <p:spPr>
          <a:xfrm>
            <a:off x="8357379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39" name="object 6839"/>
          <p:cNvSpPr/>
          <p:nvPr/>
        </p:nvSpPr>
        <p:spPr>
          <a:xfrm>
            <a:off x="8370286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40" name="object 6840"/>
          <p:cNvSpPr/>
          <p:nvPr/>
        </p:nvSpPr>
        <p:spPr>
          <a:xfrm>
            <a:off x="8381717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41" name="object 6841"/>
          <p:cNvSpPr/>
          <p:nvPr/>
        </p:nvSpPr>
        <p:spPr>
          <a:xfrm>
            <a:off x="8393147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42" name="object 6842"/>
          <p:cNvSpPr/>
          <p:nvPr/>
        </p:nvSpPr>
        <p:spPr>
          <a:xfrm>
            <a:off x="8406012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43" name="object 6843"/>
          <p:cNvSpPr/>
          <p:nvPr/>
        </p:nvSpPr>
        <p:spPr>
          <a:xfrm>
            <a:off x="8417442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44" name="object 6844"/>
          <p:cNvSpPr/>
          <p:nvPr/>
        </p:nvSpPr>
        <p:spPr>
          <a:xfrm>
            <a:off x="8430307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45" name="object 6845"/>
          <p:cNvSpPr/>
          <p:nvPr/>
        </p:nvSpPr>
        <p:spPr>
          <a:xfrm>
            <a:off x="8441780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46" name="object 6846"/>
          <p:cNvSpPr/>
          <p:nvPr/>
        </p:nvSpPr>
        <p:spPr>
          <a:xfrm>
            <a:off x="8453211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47" name="object 6847"/>
          <p:cNvSpPr/>
          <p:nvPr/>
        </p:nvSpPr>
        <p:spPr>
          <a:xfrm>
            <a:off x="8466075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48" name="object 6848"/>
          <p:cNvSpPr/>
          <p:nvPr/>
        </p:nvSpPr>
        <p:spPr>
          <a:xfrm>
            <a:off x="8477505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49" name="object 6849"/>
          <p:cNvSpPr/>
          <p:nvPr/>
        </p:nvSpPr>
        <p:spPr>
          <a:xfrm>
            <a:off x="8490370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0" name="object 6850"/>
          <p:cNvSpPr/>
          <p:nvPr/>
        </p:nvSpPr>
        <p:spPr>
          <a:xfrm>
            <a:off x="8501800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1" name="object 6851"/>
          <p:cNvSpPr/>
          <p:nvPr/>
        </p:nvSpPr>
        <p:spPr>
          <a:xfrm>
            <a:off x="8514708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2" name="object 6852"/>
          <p:cNvSpPr/>
          <p:nvPr/>
        </p:nvSpPr>
        <p:spPr>
          <a:xfrm>
            <a:off x="8526138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3" name="object 6853"/>
          <p:cNvSpPr/>
          <p:nvPr/>
        </p:nvSpPr>
        <p:spPr>
          <a:xfrm>
            <a:off x="8537568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4" name="object 6854"/>
          <p:cNvSpPr/>
          <p:nvPr/>
        </p:nvSpPr>
        <p:spPr>
          <a:xfrm>
            <a:off x="8550433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5" name="object 6855"/>
          <p:cNvSpPr/>
          <p:nvPr/>
        </p:nvSpPr>
        <p:spPr>
          <a:xfrm>
            <a:off x="8561864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6" name="object 6856"/>
          <p:cNvSpPr/>
          <p:nvPr/>
        </p:nvSpPr>
        <p:spPr>
          <a:xfrm>
            <a:off x="8574728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7" name="object 6857"/>
          <p:cNvSpPr/>
          <p:nvPr/>
        </p:nvSpPr>
        <p:spPr>
          <a:xfrm>
            <a:off x="8586158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8" name="object 6858"/>
          <p:cNvSpPr/>
          <p:nvPr/>
        </p:nvSpPr>
        <p:spPr>
          <a:xfrm>
            <a:off x="8597632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59" name="object 6859"/>
          <p:cNvSpPr/>
          <p:nvPr/>
        </p:nvSpPr>
        <p:spPr>
          <a:xfrm>
            <a:off x="8610496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0" name="object 6860"/>
          <p:cNvSpPr/>
          <p:nvPr/>
        </p:nvSpPr>
        <p:spPr>
          <a:xfrm>
            <a:off x="8621927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1" name="object 6861"/>
          <p:cNvSpPr/>
          <p:nvPr/>
        </p:nvSpPr>
        <p:spPr>
          <a:xfrm>
            <a:off x="863479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2" name="object 6862"/>
          <p:cNvSpPr/>
          <p:nvPr/>
        </p:nvSpPr>
        <p:spPr>
          <a:xfrm>
            <a:off x="864622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3" name="object 6863"/>
          <p:cNvSpPr/>
          <p:nvPr/>
        </p:nvSpPr>
        <p:spPr>
          <a:xfrm>
            <a:off x="8657666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4" name="object 6864"/>
          <p:cNvSpPr/>
          <p:nvPr/>
        </p:nvSpPr>
        <p:spPr>
          <a:xfrm>
            <a:off x="8670559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5" name="object 6865"/>
          <p:cNvSpPr/>
          <p:nvPr/>
        </p:nvSpPr>
        <p:spPr>
          <a:xfrm>
            <a:off x="8681990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6" name="object 6866"/>
          <p:cNvSpPr/>
          <p:nvPr/>
        </p:nvSpPr>
        <p:spPr>
          <a:xfrm>
            <a:off x="8694854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7" name="object 6867"/>
          <p:cNvSpPr/>
          <p:nvPr/>
        </p:nvSpPr>
        <p:spPr>
          <a:xfrm>
            <a:off x="8706299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8" name="object 6868"/>
          <p:cNvSpPr/>
          <p:nvPr/>
        </p:nvSpPr>
        <p:spPr>
          <a:xfrm>
            <a:off x="8717729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69" name="object 6869"/>
          <p:cNvSpPr/>
          <p:nvPr/>
        </p:nvSpPr>
        <p:spPr>
          <a:xfrm>
            <a:off x="8730594" y="433296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0" name="object 6870"/>
          <p:cNvSpPr/>
          <p:nvPr/>
        </p:nvSpPr>
        <p:spPr>
          <a:xfrm>
            <a:off x="8742053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1" name="object 6871"/>
          <p:cNvSpPr/>
          <p:nvPr/>
        </p:nvSpPr>
        <p:spPr>
          <a:xfrm>
            <a:off x="8754918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2" name="object 6872"/>
          <p:cNvSpPr/>
          <p:nvPr/>
        </p:nvSpPr>
        <p:spPr>
          <a:xfrm>
            <a:off x="8766362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3" name="object 6873"/>
          <p:cNvSpPr/>
          <p:nvPr/>
        </p:nvSpPr>
        <p:spPr>
          <a:xfrm>
            <a:off x="8779212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4" name="object 6874"/>
          <p:cNvSpPr/>
          <p:nvPr/>
        </p:nvSpPr>
        <p:spPr>
          <a:xfrm>
            <a:off x="8790658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5" name="object 6875"/>
          <p:cNvSpPr/>
          <p:nvPr/>
        </p:nvSpPr>
        <p:spPr>
          <a:xfrm>
            <a:off x="8802088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6" name="object 6876"/>
          <p:cNvSpPr/>
          <p:nvPr/>
        </p:nvSpPr>
        <p:spPr>
          <a:xfrm>
            <a:off x="881498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7" name="object 6877"/>
          <p:cNvSpPr/>
          <p:nvPr/>
        </p:nvSpPr>
        <p:spPr>
          <a:xfrm>
            <a:off x="8826426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8" name="object 6878"/>
          <p:cNvSpPr/>
          <p:nvPr/>
        </p:nvSpPr>
        <p:spPr>
          <a:xfrm>
            <a:off x="8839275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79" name="object 6879"/>
          <p:cNvSpPr/>
          <p:nvPr/>
        </p:nvSpPr>
        <p:spPr>
          <a:xfrm>
            <a:off x="8850721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0" name="object 6880"/>
          <p:cNvSpPr/>
          <p:nvPr/>
        </p:nvSpPr>
        <p:spPr>
          <a:xfrm>
            <a:off x="8862151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1" name="object 6881"/>
          <p:cNvSpPr/>
          <p:nvPr/>
        </p:nvSpPr>
        <p:spPr>
          <a:xfrm>
            <a:off x="8875015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2" name="object 6882"/>
          <p:cNvSpPr/>
          <p:nvPr/>
        </p:nvSpPr>
        <p:spPr>
          <a:xfrm>
            <a:off x="8886445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3" name="object 6883"/>
          <p:cNvSpPr/>
          <p:nvPr/>
        </p:nvSpPr>
        <p:spPr>
          <a:xfrm>
            <a:off x="8899339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4" name="object 6884"/>
          <p:cNvSpPr/>
          <p:nvPr/>
        </p:nvSpPr>
        <p:spPr>
          <a:xfrm>
            <a:off x="8910784" y="4332965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5" name="object 6885"/>
          <p:cNvSpPr/>
          <p:nvPr/>
        </p:nvSpPr>
        <p:spPr>
          <a:xfrm>
            <a:off x="8922214" y="43329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6" name="object 6886"/>
          <p:cNvSpPr/>
          <p:nvPr/>
        </p:nvSpPr>
        <p:spPr>
          <a:xfrm>
            <a:off x="8935079" y="4332965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0"/>
                </a:moveTo>
                <a:lnTo>
                  <a:pt x="10004" y="11590"/>
                </a:lnTo>
                <a:lnTo>
                  <a:pt x="10004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7" name="object 6887"/>
          <p:cNvSpPr/>
          <p:nvPr/>
        </p:nvSpPr>
        <p:spPr>
          <a:xfrm>
            <a:off x="6800224" y="434455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8" name="object 6888"/>
          <p:cNvSpPr/>
          <p:nvPr/>
        </p:nvSpPr>
        <p:spPr>
          <a:xfrm>
            <a:off x="6805946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9" name="object 6889"/>
          <p:cNvSpPr/>
          <p:nvPr/>
        </p:nvSpPr>
        <p:spPr>
          <a:xfrm>
            <a:off x="6818810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0" name="object 6890"/>
          <p:cNvSpPr/>
          <p:nvPr/>
        </p:nvSpPr>
        <p:spPr>
          <a:xfrm>
            <a:off x="6830241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1" name="object 6891"/>
          <p:cNvSpPr/>
          <p:nvPr/>
        </p:nvSpPr>
        <p:spPr>
          <a:xfrm>
            <a:off x="6843106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2" name="object 6892"/>
          <p:cNvSpPr/>
          <p:nvPr/>
        </p:nvSpPr>
        <p:spPr>
          <a:xfrm>
            <a:off x="6854536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3" name="object 6893"/>
          <p:cNvSpPr/>
          <p:nvPr/>
        </p:nvSpPr>
        <p:spPr>
          <a:xfrm>
            <a:off x="6865980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4" name="object 6894"/>
          <p:cNvSpPr/>
          <p:nvPr/>
        </p:nvSpPr>
        <p:spPr>
          <a:xfrm>
            <a:off x="6878873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5" name="object 6895"/>
          <p:cNvSpPr/>
          <p:nvPr/>
        </p:nvSpPr>
        <p:spPr>
          <a:xfrm>
            <a:off x="6890305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6" name="object 6896"/>
          <p:cNvSpPr/>
          <p:nvPr/>
        </p:nvSpPr>
        <p:spPr>
          <a:xfrm>
            <a:off x="6903169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7" name="object 6897"/>
          <p:cNvSpPr/>
          <p:nvPr/>
        </p:nvSpPr>
        <p:spPr>
          <a:xfrm>
            <a:off x="6914599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8" name="object 6898"/>
          <p:cNvSpPr/>
          <p:nvPr/>
        </p:nvSpPr>
        <p:spPr>
          <a:xfrm>
            <a:off x="6926043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9" name="object 6899"/>
          <p:cNvSpPr/>
          <p:nvPr/>
        </p:nvSpPr>
        <p:spPr>
          <a:xfrm>
            <a:off x="6938894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0" name="object 6900"/>
          <p:cNvSpPr/>
          <p:nvPr/>
        </p:nvSpPr>
        <p:spPr>
          <a:xfrm>
            <a:off x="6950368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1" name="object 6901"/>
          <p:cNvSpPr/>
          <p:nvPr/>
        </p:nvSpPr>
        <p:spPr>
          <a:xfrm>
            <a:off x="6963232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2" name="object 6902"/>
          <p:cNvSpPr/>
          <p:nvPr/>
        </p:nvSpPr>
        <p:spPr>
          <a:xfrm>
            <a:off x="6974662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3" name="object 6903"/>
          <p:cNvSpPr/>
          <p:nvPr/>
        </p:nvSpPr>
        <p:spPr>
          <a:xfrm>
            <a:off x="6986107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4" name="object 6904"/>
          <p:cNvSpPr/>
          <p:nvPr/>
        </p:nvSpPr>
        <p:spPr>
          <a:xfrm>
            <a:off x="6998972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5" name="object 6905"/>
          <p:cNvSpPr/>
          <p:nvPr/>
        </p:nvSpPr>
        <p:spPr>
          <a:xfrm>
            <a:off x="7010402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6" name="object 6906"/>
          <p:cNvSpPr/>
          <p:nvPr/>
        </p:nvSpPr>
        <p:spPr>
          <a:xfrm>
            <a:off x="7023295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7" name="object 6907"/>
          <p:cNvSpPr/>
          <p:nvPr/>
        </p:nvSpPr>
        <p:spPr>
          <a:xfrm>
            <a:off x="7034726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8" name="object 6908"/>
          <p:cNvSpPr/>
          <p:nvPr/>
        </p:nvSpPr>
        <p:spPr>
          <a:xfrm>
            <a:off x="7047590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9" name="object 6909"/>
          <p:cNvSpPr/>
          <p:nvPr/>
        </p:nvSpPr>
        <p:spPr>
          <a:xfrm>
            <a:off x="7059035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0" name="object 6910"/>
          <p:cNvSpPr/>
          <p:nvPr/>
        </p:nvSpPr>
        <p:spPr>
          <a:xfrm>
            <a:off x="7070465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1" name="object 6911"/>
          <p:cNvSpPr/>
          <p:nvPr/>
        </p:nvSpPr>
        <p:spPr>
          <a:xfrm>
            <a:off x="7083330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2" name="object 6912"/>
          <p:cNvSpPr/>
          <p:nvPr/>
        </p:nvSpPr>
        <p:spPr>
          <a:xfrm>
            <a:off x="7094789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3" name="object 6913"/>
          <p:cNvSpPr/>
          <p:nvPr/>
        </p:nvSpPr>
        <p:spPr>
          <a:xfrm>
            <a:off x="7107653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4" name="object 6914"/>
          <p:cNvSpPr/>
          <p:nvPr/>
        </p:nvSpPr>
        <p:spPr>
          <a:xfrm>
            <a:off x="7119098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5" name="object 6915"/>
          <p:cNvSpPr/>
          <p:nvPr/>
        </p:nvSpPr>
        <p:spPr>
          <a:xfrm>
            <a:off x="7130529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6" name="object 6916"/>
          <p:cNvSpPr/>
          <p:nvPr/>
        </p:nvSpPr>
        <p:spPr>
          <a:xfrm>
            <a:off x="7143393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7" name="object 6917"/>
          <p:cNvSpPr/>
          <p:nvPr/>
        </p:nvSpPr>
        <p:spPr>
          <a:xfrm>
            <a:off x="7154823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8" name="object 6918"/>
          <p:cNvSpPr/>
          <p:nvPr/>
        </p:nvSpPr>
        <p:spPr>
          <a:xfrm>
            <a:off x="7167716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9" name="object 6919"/>
          <p:cNvSpPr/>
          <p:nvPr/>
        </p:nvSpPr>
        <p:spPr>
          <a:xfrm>
            <a:off x="717916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0" name="object 6920"/>
          <p:cNvSpPr/>
          <p:nvPr/>
        </p:nvSpPr>
        <p:spPr>
          <a:xfrm>
            <a:off x="7190592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1" name="object 6921"/>
          <p:cNvSpPr/>
          <p:nvPr/>
        </p:nvSpPr>
        <p:spPr>
          <a:xfrm>
            <a:off x="7203456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2" name="object 6922"/>
          <p:cNvSpPr/>
          <p:nvPr/>
        </p:nvSpPr>
        <p:spPr>
          <a:xfrm>
            <a:off x="7214886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3" name="object 6923"/>
          <p:cNvSpPr/>
          <p:nvPr/>
        </p:nvSpPr>
        <p:spPr>
          <a:xfrm>
            <a:off x="722775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4" name="object 6924"/>
          <p:cNvSpPr/>
          <p:nvPr/>
        </p:nvSpPr>
        <p:spPr>
          <a:xfrm>
            <a:off x="7239182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5" name="object 6925"/>
          <p:cNvSpPr/>
          <p:nvPr/>
        </p:nvSpPr>
        <p:spPr>
          <a:xfrm>
            <a:off x="7250655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6" name="object 6926"/>
          <p:cNvSpPr/>
          <p:nvPr/>
        </p:nvSpPr>
        <p:spPr>
          <a:xfrm>
            <a:off x="7263520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7" name="object 6927"/>
          <p:cNvSpPr/>
          <p:nvPr/>
        </p:nvSpPr>
        <p:spPr>
          <a:xfrm>
            <a:off x="7274950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8" name="object 6928"/>
          <p:cNvSpPr/>
          <p:nvPr/>
        </p:nvSpPr>
        <p:spPr>
          <a:xfrm>
            <a:off x="7287814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9" name="object 6929"/>
          <p:cNvSpPr/>
          <p:nvPr/>
        </p:nvSpPr>
        <p:spPr>
          <a:xfrm>
            <a:off x="7299245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0" name="object 6930"/>
          <p:cNvSpPr/>
          <p:nvPr/>
        </p:nvSpPr>
        <p:spPr>
          <a:xfrm>
            <a:off x="7312109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1" name="object 6931"/>
          <p:cNvSpPr/>
          <p:nvPr/>
        </p:nvSpPr>
        <p:spPr>
          <a:xfrm>
            <a:off x="7323583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2" name="object 6932"/>
          <p:cNvSpPr/>
          <p:nvPr/>
        </p:nvSpPr>
        <p:spPr>
          <a:xfrm>
            <a:off x="7335013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3" name="object 6933"/>
          <p:cNvSpPr/>
          <p:nvPr/>
        </p:nvSpPr>
        <p:spPr>
          <a:xfrm>
            <a:off x="7347877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4" name="object 6934"/>
          <p:cNvSpPr/>
          <p:nvPr/>
        </p:nvSpPr>
        <p:spPr>
          <a:xfrm>
            <a:off x="7359308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5" name="object 6935"/>
          <p:cNvSpPr/>
          <p:nvPr/>
        </p:nvSpPr>
        <p:spPr>
          <a:xfrm>
            <a:off x="7372173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6" name="object 6936"/>
          <p:cNvSpPr/>
          <p:nvPr/>
        </p:nvSpPr>
        <p:spPr>
          <a:xfrm>
            <a:off x="7383603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7" name="object 6937"/>
          <p:cNvSpPr/>
          <p:nvPr/>
        </p:nvSpPr>
        <p:spPr>
          <a:xfrm>
            <a:off x="7395076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8" name="object 6938"/>
          <p:cNvSpPr/>
          <p:nvPr/>
        </p:nvSpPr>
        <p:spPr>
          <a:xfrm>
            <a:off x="740794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9" name="object 6939"/>
          <p:cNvSpPr/>
          <p:nvPr/>
        </p:nvSpPr>
        <p:spPr>
          <a:xfrm>
            <a:off x="7419371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0" name="object 6940"/>
          <p:cNvSpPr/>
          <p:nvPr/>
        </p:nvSpPr>
        <p:spPr>
          <a:xfrm>
            <a:off x="7432236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1" name="object 6941"/>
          <p:cNvSpPr/>
          <p:nvPr/>
        </p:nvSpPr>
        <p:spPr>
          <a:xfrm>
            <a:off x="7443666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2" name="object 6942"/>
          <p:cNvSpPr/>
          <p:nvPr/>
        </p:nvSpPr>
        <p:spPr>
          <a:xfrm>
            <a:off x="7455111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3" name="object 6943"/>
          <p:cNvSpPr/>
          <p:nvPr/>
        </p:nvSpPr>
        <p:spPr>
          <a:xfrm>
            <a:off x="7468004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4" name="object 6944"/>
          <p:cNvSpPr/>
          <p:nvPr/>
        </p:nvSpPr>
        <p:spPr>
          <a:xfrm>
            <a:off x="7479434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5" name="object 6945"/>
          <p:cNvSpPr/>
          <p:nvPr/>
        </p:nvSpPr>
        <p:spPr>
          <a:xfrm>
            <a:off x="7492299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6" name="object 6946"/>
          <p:cNvSpPr/>
          <p:nvPr/>
        </p:nvSpPr>
        <p:spPr>
          <a:xfrm>
            <a:off x="7503729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7" name="object 6947"/>
          <p:cNvSpPr/>
          <p:nvPr/>
        </p:nvSpPr>
        <p:spPr>
          <a:xfrm>
            <a:off x="7515174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8" name="object 6948"/>
          <p:cNvSpPr/>
          <p:nvPr/>
        </p:nvSpPr>
        <p:spPr>
          <a:xfrm>
            <a:off x="7528038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9" name="object 6949"/>
          <p:cNvSpPr/>
          <p:nvPr/>
        </p:nvSpPr>
        <p:spPr>
          <a:xfrm>
            <a:off x="7539469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0" name="object 6950"/>
          <p:cNvSpPr/>
          <p:nvPr/>
        </p:nvSpPr>
        <p:spPr>
          <a:xfrm>
            <a:off x="7552363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1" name="object 6951"/>
          <p:cNvSpPr/>
          <p:nvPr/>
        </p:nvSpPr>
        <p:spPr>
          <a:xfrm>
            <a:off x="7563793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2" name="object 6952"/>
          <p:cNvSpPr/>
          <p:nvPr/>
        </p:nvSpPr>
        <p:spPr>
          <a:xfrm>
            <a:off x="7576657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3" name="object 6953"/>
          <p:cNvSpPr/>
          <p:nvPr/>
        </p:nvSpPr>
        <p:spPr>
          <a:xfrm>
            <a:off x="7588102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4" name="object 6954"/>
          <p:cNvSpPr/>
          <p:nvPr/>
        </p:nvSpPr>
        <p:spPr>
          <a:xfrm>
            <a:off x="7599533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5" name="object 6955"/>
          <p:cNvSpPr/>
          <p:nvPr/>
        </p:nvSpPr>
        <p:spPr>
          <a:xfrm>
            <a:off x="7612397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6" name="object 6956"/>
          <p:cNvSpPr/>
          <p:nvPr/>
        </p:nvSpPr>
        <p:spPr>
          <a:xfrm>
            <a:off x="7623856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7" name="object 6957"/>
          <p:cNvSpPr/>
          <p:nvPr/>
        </p:nvSpPr>
        <p:spPr>
          <a:xfrm>
            <a:off x="7636720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8" name="object 6958"/>
          <p:cNvSpPr/>
          <p:nvPr/>
        </p:nvSpPr>
        <p:spPr>
          <a:xfrm>
            <a:off x="7648165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9" name="object 6959"/>
          <p:cNvSpPr/>
          <p:nvPr/>
        </p:nvSpPr>
        <p:spPr>
          <a:xfrm>
            <a:off x="7659596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0" name="object 6960"/>
          <p:cNvSpPr/>
          <p:nvPr/>
        </p:nvSpPr>
        <p:spPr>
          <a:xfrm>
            <a:off x="7672460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1" name="object 6961"/>
          <p:cNvSpPr/>
          <p:nvPr/>
        </p:nvSpPr>
        <p:spPr>
          <a:xfrm>
            <a:off x="7683890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2" name="object 6962"/>
          <p:cNvSpPr/>
          <p:nvPr/>
        </p:nvSpPr>
        <p:spPr>
          <a:xfrm>
            <a:off x="7696784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3" name="object 6963"/>
          <p:cNvSpPr/>
          <p:nvPr/>
        </p:nvSpPr>
        <p:spPr>
          <a:xfrm>
            <a:off x="7708228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4" name="object 6964"/>
          <p:cNvSpPr/>
          <p:nvPr/>
        </p:nvSpPr>
        <p:spPr>
          <a:xfrm>
            <a:off x="7719659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5" name="object 6965"/>
          <p:cNvSpPr/>
          <p:nvPr/>
        </p:nvSpPr>
        <p:spPr>
          <a:xfrm>
            <a:off x="7732523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6" name="object 6966"/>
          <p:cNvSpPr/>
          <p:nvPr/>
        </p:nvSpPr>
        <p:spPr>
          <a:xfrm>
            <a:off x="7743954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7" name="object 6967"/>
          <p:cNvSpPr/>
          <p:nvPr/>
        </p:nvSpPr>
        <p:spPr>
          <a:xfrm>
            <a:off x="7756818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8" name="object 6968"/>
          <p:cNvSpPr/>
          <p:nvPr/>
        </p:nvSpPr>
        <p:spPr>
          <a:xfrm>
            <a:off x="7768291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9" name="object 6969"/>
          <p:cNvSpPr/>
          <p:nvPr/>
        </p:nvSpPr>
        <p:spPr>
          <a:xfrm>
            <a:off x="7781142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0" name="object 6970"/>
          <p:cNvSpPr/>
          <p:nvPr/>
        </p:nvSpPr>
        <p:spPr>
          <a:xfrm>
            <a:off x="7792587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1" name="object 6971"/>
          <p:cNvSpPr/>
          <p:nvPr/>
        </p:nvSpPr>
        <p:spPr>
          <a:xfrm>
            <a:off x="7804017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2" name="object 6972"/>
          <p:cNvSpPr/>
          <p:nvPr/>
        </p:nvSpPr>
        <p:spPr>
          <a:xfrm>
            <a:off x="781688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3" name="object 6973"/>
          <p:cNvSpPr/>
          <p:nvPr/>
        </p:nvSpPr>
        <p:spPr>
          <a:xfrm>
            <a:off x="7828312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4" name="object 6974"/>
          <p:cNvSpPr/>
          <p:nvPr/>
        </p:nvSpPr>
        <p:spPr>
          <a:xfrm>
            <a:off x="7841219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5" name="object 6975"/>
          <p:cNvSpPr/>
          <p:nvPr/>
        </p:nvSpPr>
        <p:spPr>
          <a:xfrm>
            <a:off x="7852650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6" name="object 6976"/>
          <p:cNvSpPr/>
          <p:nvPr/>
        </p:nvSpPr>
        <p:spPr>
          <a:xfrm>
            <a:off x="7864080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7" name="object 6977"/>
          <p:cNvSpPr/>
          <p:nvPr/>
        </p:nvSpPr>
        <p:spPr>
          <a:xfrm>
            <a:off x="7876944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8" name="object 6978"/>
          <p:cNvSpPr/>
          <p:nvPr/>
        </p:nvSpPr>
        <p:spPr>
          <a:xfrm>
            <a:off x="7888375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9" name="object 6979"/>
          <p:cNvSpPr/>
          <p:nvPr/>
        </p:nvSpPr>
        <p:spPr>
          <a:xfrm>
            <a:off x="7901240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0" name="object 6980"/>
          <p:cNvSpPr/>
          <p:nvPr/>
        </p:nvSpPr>
        <p:spPr>
          <a:xfrm>
            <a:off x="7912670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1" name="object 6981"/>
          <p:cNvSpPr/>
          <p:nvPr/>
        </p:nvSpPr>
        <p:spPr>
          <a:xfrm>
            <a:off x="7924143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2" name="object 6982"/>
          <p:cNvSpPr/>
          <p:nvPr/>
        </p:nvSpPr>
        <p:spPr>
          <a:xfrm>
            <a:off x="7937008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3" name="object 6983"/>
          <p:cNvSpPr/>
          <p:nvPr/>
        </p:nvSpPr>
        <p:spPr>
          <a:xfrm>
            <a:off x="7948438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4" name="object 6984"/>
          <p:cNvSpPr/>
          <p:nvPr/>
        </p:nvSpPr>
        <p:spPr>
          <a:xfrm>
            <a:off x="7961303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5" name="object 6985"/>
          <p:cNvSpPr/>
          <p:nvPr/>
        </p:nvSpPr>
        <p:spPr>
          <a:xfrm>
            <a:off x="7972733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6" name="object 6986"/>
          <p:cNvSpPr/>
          <p:nvPr/>
        </p:nvSpPr>
        <p:spPr>
          <a:xfrm>
            <a:off x="7984178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7" name="object 6987"/>
          <p:cNvSpPr/>
          <p:nvPr/>
        </p:nvSpPr>
        <p:spPr>
          <a:xfrm>
            <a:off x="799707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8" name="object 6988"/>
          <p:cNvSpPr/>
          <p:nvPr/>
        </p:nvSpPr>
        <p:spPr>
          <a:xfrm>
            <a:off x="8008501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9" name="object 6989"/>
          <p:cNvSpPr/>
          <p:nvPr/>
        </p:nvSpPr>
        <p:spPr>
          <a:xfrm>
            <a:off x="8021366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0" name="object 6990"/>
          <p:cNvSpPr/>
          <p:nvPr/>
        </p:nvSpPr>
        <p:spPr>
          <a:xfrm>
            <a:off x="8032796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1" name="object 6991"/>
          <p:cNvSpPr/>
          <p:nvPr/>
        </p:nvSpPr>
        <p:spPr>
          <a:xfrm>
            <a:off x="804566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2" name="object 6992"/>
          <p:cNvSpPr/>
          <p:nvPr/>
        </p:nvSpPr>
        <p:spPr>
          <a:xfrm>
            <a:off x="8057091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3" name="object 6993"/>
          <p:cNvSpPr/>
          <p:nvPr/>
        </p:nvSpPr>
        <p:spPr>
          <a:xfrm>
            <a:off x="8068564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4" name="object 6994"/>
          <p:cNvSpPr/>
          <p:nvPr/>
        </p:nvSpPr>
        <p:spPr>
          <a:xfrm>
            <a:off x="8081429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5" name="object 6995"/>
          <p:cNvSpPr/>
          <p:nvPr/>
        </p:nvSpPr>
        <p:spPr>
          <a:xfrm>
            <a:off x="8092860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6" name="object 6996"/>
          <p:cNvSpPr/>
          <p:nvPr/>
        </p:nvSpPr>
        <p:spPr>
          <a:xfrm>
            <a:off x="8105724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7" name="object 6997"/>
          <p:cNvSpPr/>
          <p:nvPr/>
        </p:nvSpPr>
        <p:spPr>
          <a:xfrm>
            <a:off x="8117169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8" name="object 6998"/>
          <p:cNvSpPr/>
          <p:nvPr/>
        </p:nvSpPr>
        <p:spPr>
          <a:xfrm>
            <a:off x="8128599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9" name="object 6999"/>
          <p:cNvSpPr/>
          <p:nvPr/>
        </p:nvSpPr>
        <p:spPr>
          <a:xfrm>
            <a:off x="8141492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0" name="object 7000"/>
          <p:cNvSpPr/>
          <p:nvPr/>
        </p:nvSpPr>
        <p:spPr>
          <a:xfrm>
            <a:off x="8152923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1" name="object 7001"/>
          <p:cNvSpPr/>
          <p:nvPr/>
        </p:nvSpPr>
        <p:spPr>
          <a:xfrm>
            <a:off x="8165787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2" name="object 7002"/>
          <p:cNvSpPr/>
          <p:nvPr/>
        </p:nvSpPr>
        <p:spPr>
          <a:xfrm>
            <a:off x="8177232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3" name="object 7003"/>
          <p:cNvSpPr/>
          <p:nvPr/>
        </p:nvSpPr>
        <p:spPr>
          <a:xfrm>
            <a:off x="8188662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4" name="object 7004"/>
          <p:cNvSpPr/>
          <p:nvPr/>
        </p:nvSpPr>
        <p:spPr>
          <a:xfrm>
            <a:off x="8201527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5" name="object 7005"/>
          <p:cNvSpPr/>
          <p:nvPr/>
        </p:nvSpPr>
        <p:spPr>
          <a:xfrm>
            <a:off x="8212957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6" name="object 7006"/>
          <p:cNvSpPr/>
          <p:nvPr/>
        </p:nvSpPr>
        <p:spPr>
          <a:xfrm>
            <a:off x="822585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7" name="object 7007"/>
          <p:cNvSpPr/>
          <p:nvPr/>
        </p:nvSpPr>
        <p:spPr>
          <a:xfrm>
            <a:off x="8237295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8" name="object 7008"/>
          <p:cNvSpPr/>
          <p:nvPr/>
        </p:nvSpPr>
        <p:spPr>
          <a:xfrm>
            <a:off x="8248725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9" name="object 7009"/>
          <p:cNvSpPr/>
          <p:nvPr/>
        </p:nvSpPr>
        <p:spPr>
          <a:xfrm>
            <a:off x="826159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0" name="object 7010"/>
          <p:cNvSpPr/>
          <p:nvPr/>
        </p:nvSpPr>
        <p:spPr>
          <a:xfrm>
            <a:off x="8273021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1" name="object 7011"/>
          <p:cNvSpPr/>
          <p:nvPr/>
        </p:nvSpPr>
        <p:spPr>
          <a:xfrm>
            <a:off x="8285885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2" name="object 7012"/>
          <p:cNvSpPr/>
          <p:nvPr/>
        </p:nvSpPr>
        <p:spPr>
          <a:xfrm>
            <a:off x="8297359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3" name="object 7013"/>
          <p:cNvSpPr/>
          <p:nvPr/>
        </p:nvSpPr>
        <p:spPr>
          <a:xfrm>
            <a:off x="8310209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4" name="object 7014"/>
          <p:cNvSpPr/>
          <p:nvPr/>
        </p:nvSpPr>
        <p:spPr>
          <a:xfrm>
            <a:off x="8321654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5" name="object 7015"/>
          <p:cNvSpPr/>
          <p:nvPr/>
        </p:nvSpPr>
        <p:spPr>
          <a:xfrm>
            <a:off x="8333084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6" name="object 7016"/>
          <p:cNvSpPr/>
          <p:nvPr/>
        </p:nvSpPr>
        <p:spPr>
          <a:xfrm>
            <a:off x="8345948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7" name="object 7017"/>
          <p:cNvSpPr/>
          <p:nvPr/>
        </p:nvSpPr>
        <p:spPr>
          <a:xfrm>
            <a:off x="8357379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8" name="object 7018"/>
          <p:cNvSpPr/>
          <p:nvPr/>
        </p:nvSpPr>
        <p:spPr>
          <a:xfrm>
            <a:off x="8370286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9" name="object 7019"/>
          <p:cNvSpPr/>
          <p:nvPr/>
        </p:nvSpPr>
        <p:spPr>
          <a:xfrm>
            <a:off x="8381717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0" name="object 7020"/>
          <p:cNvSpPr/>
          <p:nvPr/>
        </p:nvSpPr>
        <p:spPr>
          <a:xfrm>
            <a:off x="8393147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1" name="object 7021"/>
          <p:cNvSpPr/>
          <p:nvPr/>
        </p:nvSpPr>
        <p:spPr>
          <a:xfrm>
            <a:off x="8406012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2" name="object 7022"/>
          <p:cNvSpPr/>
          <p:nvPr/>
        </p:nvSpPr>
        <p:spPr>
          <a:xfrm>
            <a:off x="8417442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3" name="object 7023"/>
          <p:cNvSpPr/>
          <p:nvPr/>
        </p:nvSpPr>
        <p:spPr>
          <a:xfrm>
            <a:off x="8430307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4" name="object 7024"/>
          <p:cNvSpPr/>
          <p:nvPr/>
        </p:nvSpPr>
        <p:spPr>
          <a:xfrm>
            <a:off x="8441780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5" name="object 7025"/>
          <p:cNvSpPr/>
          <p:nvPr/>
        </p:nvSpPr>
        <p:spPr>
          <a:xfrm>
            <a:off x="8453211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6" name="object 7026"/>
          <p:cNvSpPr/>
          <p:nvPr/>
        </p:nvSpPr>
        <p:spPr>
          <a:xfrm>
            <a:off x="8466075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7" name="object 7027"/>
          <p:cNvSpPr/>
          <p:nvPr/>
        </p:nvSpPr>
        <p:spPr>
          <a:xfrm>
            <a:off x="8477505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8" name="object 7028"/>
          <p:cNvSpPr/>
          <p:nvPr/>
        </p:nvSpPr>
        <p:spPr>
          <a:xfrm>
            <a:off x="8490370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9" name="object 7029"/>
          <p:cNvSpPr/>
          <p:nvPr/>
        </p:nvSpPr>
        <p:spPr>
          <a:xfrm>
            <a:off x="8501800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0" name="object 7030"/>
          <p:cNvSpPr/>
          <p:nvPr/>
        </p:nvSpPr>
        <p:spPr>
          <a:xfrm>
            <a:off x="8514708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1" name="object 7031"/>
          <p:cNvSpPr/>
          <p:nvPr/>
        </p:nvSpPr>
        <p:spPr>
          <a:xfrm>
            <a:off x="8526138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2" name="object 7032"/>
          <p:cNvSpPr/>
          <p:nvPr/>
        </p:nvSpPr>
        <p:spPr>
          <a:xfrm>
            <a:off x="8537568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3" name="object 7033"/>
          <p:cNvSpPr/>
          <p:nvPr/>
        </p:nvSpPr>
        <p:spPr>
          <a:xfrm>
            <a:off x="8550433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4" name="object 7034"/>
          <p:cNvSpPr/>
          <p:nvPr/>
        </p:nvSpPr>
        <p:spPr>
          <a:xfrm>
            <a:off x="8561864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5" name="object 7035"/>
          <p:cNvSpPr/>
          <p:nvPr/>
        </p:nvSpPr>
        <p:spPr>
          <a:xfrm>
            <a:off x="8574728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6" name="object 7036"/>
          <p:cNvSpPr/>
          <p:nvPr/>
        </p:nvSpPr>
        <p:spPr>
          <a:xfrm>
            <a:off x="8586158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7" name="object 7037"/>
          <p:cNvSpPr/>
          <p:nvPr/>
        </p:nvSpPr>
        <p:spPr>
          <a:xfrm>
            <a:off x="8597632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8" name="object 7038"/>
          <p:cNvSpPr/>
          <p:nvPr/>
        </p:nvSpPr>
        <p:spPr>
          <a:xfrm>
            <a:off x="8610496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9" name="object 7039"/>
          <p:cNvSpPr/>
          <p:nvPr/>
        </p:nvSpPr>
        <p:spPr>
          <a:xfrm>
            <a:off x="8621927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0" name="object 7040"/>
          <p:cNvSpPr/>
          <p:nvPr/>
        </p:nvSpPr>
        <p:spPr>
          <a:xfrm>
            <a:off x="863479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1" name="object 7041"/>
          <p:cNvSpPr/>
          <p:nvPr/>
        </p:nvSpPr>
        <p:spPr>
          <a:xfrm>
            <a:off x="864622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2" name="object 7042"/>
          <p:cNvSpPr/>
          <p:nvPr/>
        </p:nvSpPr>
        <p:spPr>
          <a:xfrm>
            <a:off x="8657666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3" name="object 7043"/>
          <p:cNvSpPr/>
          <p:nvPr/>
        </p:nvSpPr>
        <p:spPr>
          <a:xfrm>
            <a:off x="8670559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4" name="object 7044"/>
          <p:cNvSpPr/>
          <p:nvPr/>
        </p:nvSpPr>
        <p:spPr>
          <a:xfrm>
            <a:off x="8681990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5" name="object 7045"/>
          <p:cNvSpPr/>
          <p:nvPr/>
        </p:nvSpPr>
        <p:spPr>
          <a:xfrm>
            <a:off x="8694854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6" name="object 7046"/>
          <p:cNvSpPr/>
          <p:nvPr/>
        </p:nvSpPr>
        <p:spPr>
          <a:xfrm>
            <a:off x="8706299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7" name="object 7047"/>
          <p:cNvSpPr/>
          <p:nvPr/>
        </p:nvSpPr>
        <p:spPr>
          <a:xfrm>
            <a:off x="8717729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8" name="object 7048"/>
          <p:cNvSpPr/>
          <p:nvPr/>
        </p:nvSpPr>
        <p:spPr>
          <a:xfrm>
            <a:off x="8730594" y="434455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9" name="object 7049"/>
          <p:cNvSpPr/>
          <p:nvPr/>
        </p:nvSpPr>
        <p:spPr>
          <a:xfrm>
            <a:off x="8742053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0" name="object 7050"/>
          <p:cNvSpPr/>
          <p:nvPr/>
        </p:nvSpPr>
        <p:spPr>
          <a:xfrm>
            <a:off x="8754918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1" name="object 7051"/>
          <p:cNvSpPr/>
          <p:nvPr/>
        </p:nvSpPr>
        <p:spPr>
          <a:xfrm>
            <a:off x="8766362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2" name="object 7052"/>
          <p:cNvSpPr/>
          <p:nvPr/>
        </p:nvSpPr>
        <p:spPr>
          <a:xfrm>
            <a:off x="8779212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3" name="object 7053"/>
          <p:cNvSpPr/>
          <p:nvPr/>
        </p:nvSpPr>
        <p:spPr>
          <a:xfrm>
            <a:off x="8790658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4" name="object 7054"/>
          <p:cNvSpPr/>
          <p:nvPr/>
        </p:nvSpPr>
        <p:spPr>
          <a:xfrm>
            <a:off x="8802088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5" name="object 7055"/>
          <p:cNvSpPr/>
          <p:nvPr/>
        </p:nvSpPr>
        <p:spPr>
          <a:xfrm>
            <a:off x="881498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6" name="object 7056"/>
          <p:cNvSpPr/>
          <p:nvPr/>
        </p:nvSpPr>
        <p:spPr>
          <a:xfrm>
            <a:off x="8826426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7" name="object 7057"/>
          <p:cNvSpPr/>
          <p:nvPr/>
        </p:nvSpPr>
        <p:spPr>
          <a:xfrm>
            <a:off x="8839275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8" name="object 7058"/>
          <p:cNvSpPr/>
          <p:nvPr/>
        </p:nvSpPr>
        <p:spPr>
          <a:xfrm>
            <a:off x="8850721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9" name="object 7059"/>
          <p:cNvSpPr/>
          <p:nvPr/>
        </p:nvSpPr>
        <p:spPr>
          <a:xfrm>
            <a:off x="8862151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0" name="object 7060"/>
          <p:cNvSpPr/>
          <p:nvPr/>
        </p:nvSpPr>
        <p:spPr>
          <a:xfrm>
            <a:off x="8875015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1" name="object 7061"/>
          <p:cNvSpPr/>
          <p:nvPr/>
        </p:nvSpPr>
        <p:spPr>
          <a:xfrm>
            <a:off x="8886445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2" name="object 7062"/>
          <p:cNvSpPr/>
          <p:nvPr/>
        </p:nvSpPr>
        <p:spPr>
          <a:xfrm>
            <a:off x="8899339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3" name="object 7063"/>
          <p:cNvSpPr/>
          <p:nvPr/>
        </p:nvSpPr>
        <p:spPr>
          <a:xfrm>
            <a:off x="8910784" y="434455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4" name="object 7064"/>
          <p:cNvSpPr/>
          <p:nvPr/>
        </p:nvSpPr>
        <p:spPr>
          <a:xfrm>
            <a:off x="8922214" y="434455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5" name="object 7065"/>
          <p:cNvSpPr/>
          <p:nvPr/>
        </p:nvSpPr>
        <p:spPr>
          <a:xfrm>
            <a:off x="8935079" y="434455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6" name="object 7066"/>
          <p:cNvSpPr/>
          <p:nvPr/>
        </p:nvSpPr>
        <p:spPr>
          <a:xfrm>
            <a:off x="6800224" y="435759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7" name="object 7067"/>
          <p:cNvSpPr/>
          <p:nvPr/>
        </p:nvSpPr>
        <p:spPr>
          <a:xfrm>
            <a:off x="6805946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8" name="object 7068"/>
          <p:cNvSpPr/>
          <p:nvPr/>
        </p:nvSpPr>
        <p:spPr>
          <a:xfrm>
            <a:off x="6818810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9" name="object 7069"/>
          <p:cNvSpPr/>
          <p:nvPr/>
        </p:nvSpPr>
        <p:spPr>
          <a:xfrm>
            <a:off x="6830241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70" name="object 7070"/>
          <p:cNvSpPr/>
          <p:nvPr/>
        </p:nvSpPr>
        <p:spPr>
          <a:xfrm>
            <a:off x="6843106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71" name="object 7071"/>
          <p:cNvSpPr/>
          <p:nvPr/>
        </p:nvSpPr>
        <p:spPr>
          <a:xfrm>
            <a:off x="6854536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72" name="object 7072"/>
          <p:cNvSpPr/>
          <p:nvPr/>
        </p:nvSpPr>
        <p:spPr>
          <a:xfrm>
            <a:off x="6865980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73" name="object 7073"/>
          <p:cNvSpPr/>
          <p:nvPr/>
        </p:nvSpPr>
        <p:spPr>
          <a:xfrm>
            <a:off x="6878873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74" name="object 7074"/>
          <p:cNvSpPr/>
          <p:nvPr/>
        </p:nvSpPr>
        <p:spPr>
          <a:xfrm>
            <a:off x="6890305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75" name="object 7075"/>
          <p:cNvSpPr/>
          <p:nvPr/>
        </p:nvSpPr>
        <p:spPr>
          <a:xfrm>
            <a:off x="6903169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76" name="object 7076"/>
          <p:cNvSpPr/>
          <p:nvPr/>
        </p:nvSpPr>
        <p:spPr>
          <a:xfrm>
            <a:off x="6914599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77" name="object 7077"/>
          <p:cNvSpPr/>
          <p:nvPr/>
        </p:nvSpPr>
        <p:spPr>
          <a:xfrm>
            <a:off x="6926043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78" name="object 7078"/>
          <p:cNvSpPr/>
          <p:nvPr/>
        </p:nvSpPr>
        <p:spPr>
          <a:xfrm>
            <a:off x="6938894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79" name="object 7079"/>
          <p:cNvSpPr/>
          <p:nvPr/>
        </p:nvSpPr>
        <p:spPr>
          <a:xfrm>
            <a:off x="6950368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80" name="object 7080"/>
          <p:cNvSpPr/>
          <p:nvPr/>
        </p:nvSpPr>
        <p:spPr>
          <a:xfrm>
            <a:off x="6963232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81" name="object 7081"/>
          <p:cNvSpPr/>
          <p:nvPr/>
        </p:nvSpPr>
        <p:spPr>
          <a:xfrm>
            <a:off x="6974662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82" name="object 7082"/>
          <p:cNvSpPr/>
          <p:nvPr/>
        </p:nvSpPr>
        <p:spPr>
          <a:xfrm>
            <a:off x="6986107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83" name="object 7083"/>
          <p:cNvSpPr/>
          <p:nvPr/>
        </p:nvSpPr>
        <p:spPr>
          <a:xfrm>
            <a:off x="6998972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84" name="object 7084"/>
          <p:cNvSpPr/>
          <p:nvPr/>
        </p:nvSpPr>
        <p:spPr>
          <a:xfrm>
            <a:off x="7010402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85" name="object 7085"/>
          <p:cNvSpPr/>
          <p:nvPr/>
        </p:nvSpPr>
        <p:spPr>
          <a:xfrm>
            <a:off x="7023295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86" name="object 7086"/>
          <p:cNvSpPr/>
          <p:nvPr/>
        </p:nvSpPr>
        <p:spPr>
          <a:xfrm>
            <a:off x="7034726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87" name="object 7087"/>
          <p:cNvSpPr/>
          <p:nvPr/>
        </p:nvSpPr>
        <p:spPr>
          <a:xfrm>
            <a:off x="7047590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88" name="object 7088"/>
          <p:cNvSpPr/>
          <p:nvPr/>
        </p:nvSpPr>
        <p:spPr>
          <a:xfrm>
            <a:off x="7059035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89" name="object 7089"/>
          <p:cNvSpPr/>
          <p:nvPr/>
        </p:nvSpPr>
        <p:spPr>
          <a:xfrm>
            <a:off x="7070465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90" name="object 7090"/>
          <p:cNvSpPr/>
          <p:nvPr/>
        </p:nvSpPr>
        <p:spPr>
          <a:xfrm>
            <a:off x="7083330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91" name="object 7091"/>
          <p:cNvSpPr/>
          <p:nvPr/>
        </p:nvSpPr>
        <p:spPr>
          <a:xfrm>
            <a:off x="7094789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92" name="object 7092"/>
          <p:cNvSpPr/>
          <p:nvPr/>
        </p:nvSpPr>
        <p:spPr>
          <a:xfrm>
            <a:off x="7107653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93" name="object 7093"/>
          <p:cNvSpPr/>
          <p:nvPr/>
        </p:nvSpPr>
        <p:spPr>
          <a:xfrm>
            <a:off x="7119098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94" name="object 7094"/>
          <p:cNvSpPr/>
          <p:nvPr/>
        </p:nvSpPr>
        <p:spPr>
          <a:xfrm>
            <a:off x="7130529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95" name="object 7095"/>
          <p:cNvSpPr/>
          <p:nvPr/>
        </p:nvSpPr>
        <p:spPr>
          <a:xfrm>
            <a:off x="7143393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96" name="object 7096"/>
          <p:cNvSpPr/>
          <p:nvPr/>
        </p:nvSpPr>
        <p:spPr>
          <a:xfrm>
            <a:off x="7154823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97" name="object 7097"/>
          <p:cNvSpPr/>
          <p:nvPr/>
        </p:nvSpPr>
        <p:spPr>
          <a:xfrm>
            <a:off x="7167716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98" name="object 7098"/>
          <p:cNvSpPr/>
          <p:nvPr/>
        </p:nvSpPr>
        <p:spPr>
          <a:xfrm>
            <a:off x="717916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99" name="object 7099"/>
          <p:cNvSpPr/>
          <p:nvPr/>
        </p:nvSpPr>
        <p:spPr>
          <a:xfrm>
            <a:off x="7190592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00" name="object 7100"/>
          <p:cNvSpPr/>
          <p:nvPr/>
        </p:nvSpPr>
        <p:spPr>
          <a:xfrm>
            <a:off x="7203456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01" name="object 7101"/>
          <p:cNvSpPr/>
          <p:nvPr/>
        </p:nvSpPr>
        <p:spPr>
          <a:xfrm>
            <a:off x="7214886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02" name="object 7102"/>
          <p:cNvSpPr/>
          <p:nvPr/>
        </p:nvSpPr>
        <p:spPr>
          <a:xfrm>
            <a:off x="722775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03" name="object 7103"/>
          <p:cNvSpPr/>
          <p:nvPr/>
        </p:nvSpPr>
        <p:spPr>
          <a:xfrm>
            <a:off x="7239182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04" name="object 7104"/>
          <p:cNvSpPr/>
          <p:nvPr/>
        </p:nvSpPr>
        <p:spPr>
          <a:xfrm>
            <a:off x="7250655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05" name="object 7105"/>
          <p:cNvSpPr/>
          <p:nvPr/>
        </p:nvSpPr>
        <p:spPr>
          <a:xfrm>
            <a:off x="7263520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06" name="object 7106"/>
          <p:cNvSpPr/>
          <p:nvPr/>
        </p:nvSpPr>
        <p:spPr>
          <a:xfrm>
            <a:off x="7274950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07" name="object 7107"/>
          <p:cNvSpPr/>
          <p:nvPr/>
        </p:nvSpPr>
        <p:spPr>
          <a:xfrm>
            <a:off x="7287814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08" name="object 7108"/>
          <p:cNvSpPr/>
          <p:nvPr/>
        </p:nvSpPr>
        <p:spPr>
          <a:xfrm>
            <a:off x="7299245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09" name="object 7109"/>
          <p:cNvSpPr/>
          <p:nvPr/>
        </p:nvSpPr>
        <p:spPr>
          <a:xfrm>
            <a:off x="7312109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0" name="object 7110"/>
          <p:cNvSpPr/>
          <p:nvPr/>
        </p:nvSpPr>
        <p:spPr>
          <a:xfrm>
            <a:off x="7323583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1" name="object 7111"/>
          <p:cNvSpPr/>
          <p:nvPr/>
        </p:nvSpPr>
        <p:spPr>
          <a:xfrm>
            <a:off x="7335013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2" name="object 7112"/>
          <p:cNvSpPr/>
          <p:nvPr/>
        </p:nvSpPr>
        <p:spPr>
          <a:xfrm>
            <a:off x="7347877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3" name="object 7113"/>
          <p:cNvSpPr/>
          <p:nvPr/>
        </p:nvSpPr>
        <p:spPr>
          <a:xfrm>
            <a:off x="7359308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4" name="object 7114"/>
          <p:cNvSpPr/>
          <p:nvPr/>
        </p:nvSpPr>
        <p:spPr>
          <a:xfrm>
            <a:off x="7372173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5" name="object 7115"/>
          <p:cNvSpPr/>
          <p:nvPr/>
        </p:nvSpPr>
        <p:spPr>
          <a:xfrm>
            <a:off x="7383603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6" name="object 7116"/>
          <p:cNvSpPr/>
          <p:nvPr/>
        </p:nvSpPr>
        <p:spPr>
          <a:xfrm>
            <a:off x="7395076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7" name="object 7117"/>
          <p:cNvSpPr/>
          <p:nvPr/>
        </p:nvSpPr>
        <p:spPr>
          <a:xfrm>
            <a:off x="740794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8" name="object 7118"/>
          <p:cNvSpPr/>
          <p:nvPr/>
        </p:nvSpPr>
        <p:spPr>
          <a:xfrm>
            <a:off x="7419371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9" name="object 7119"/>
          <p:cNvSpPr/>
          <p:nvPr/>
        </p:nvSpPr>
        <p:spPr>
          <a:xfrm>
            <a:off x="7432236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0" name="object 7120"/>
          <p:cNvSpPr/>
          <p:nvPr/>
        </p:nvSpPr>
        <p:spPr>
          <a:xfrm>
            <a:off x="7443666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1" name="object 7121"/>
          <p:cNvSpPr/>
          <p:nvPr/>
        </p:nvSpPr>
        <p:spPr>
          <a:xfrm>
            <a:off x="7455111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2" name="object 7122"/>
          <p:cNvSpPr/>
          <p:nvPr/>
        </p:nvSpPr>
        <p:spPr>
          <a:xfrm>
            <a:off x="7468004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3" name="object 7123"/>
          <p:cNvSpPr/>
          <p:nvPr/>
        </p:nvSpPr>
        <p:spPr>
          <a:xfrm>
            <a:off x="7479434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4" name="object 7124"/>
          <p:cNvSpPr/>
          <p:nvPr/>
        </p:nvSpPr>
        <p:spPr>
          <a:xfrm>
            <a:off x="7492299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5" name="object 7125"/>
          <p:cNvSpPr/>
          <p:nvPr/>
        </p:nvSpPr>
        <p:spPr>
          <a:xfrm>
            <a:off x="7503729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6" name="object 7126"/>
          <p:cNvSpPr/>
          <p:nvPr/>
        </p:nvSpPr>
        <p:spPr>
          <a:xfrm>
            <a:off x="7515174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7" name="object 7127"/>
          <p:cNvSpPr/>
          <p:nvPr/>
        </p:nvSpPr>
        <p:spPr>
          <a:xfrm>
            <a:off x="7528038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8" name="object 7128"/>
          <p:cNvSpPr/>
          <p:nvPr/>
        </p:nvSpPr>
        <p:spPr>
          <a:xfrm>
            <a:off x="7539469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9" name="object 7129"/>
          <p:cNvSpPr/>
          <p:nvPr/>
        </p:nvSpPr>
        <p:spPr>
          <a:xfrm>
            <a:off x="7552363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30" name="object 7130"/>
          <p:cNvSpPr/>
          <p:nvPr/>
        </p:nvSpPr>
        <p:spPr>
          <a:xfrm>
            <a:off x="7563793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31" name="object 7131"/>
          <p:cNvSpPr/>
          <p:nvPr/>
        </p:nvSpPr>
        <p:spPr>
          <a:xfrm>
            <a:off x="7576657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32" name="object 7132"/>
          <p:cNvSpPr/>
          <p:nvPr/>
        </p:nvSpPr>
        <p:spPr>
          <a:xfrm>
            <a:off x="7588102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33" name="object 7133"/>
          <p:cNvSpPr/>
          <p:nvPr/>
        </p:nvSpPr>
        <p:spPr>
          <a:xfrm>
            <a:off x="7599533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34" name="object 7134"/>
          <p:cNvSpPr/>
          <p:nvPr/>
        </p:nvSpPr>
        <p:spPr>
          <a:xfrm>
            <a:off x="7612397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35" name="object 7135"/>
          <p:cNvSpPr/>
          <p:nvPr/>
        </p:nvSpPr>
        <p:spPr>
          <a:xfrm>
            <a:off x="7623856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36" name="object 7136"/>
          <p:cNvSpPr/>
          <p:nvPr/>
        </p:nvSpPr>
        <p:spPr>
          <a:xfrm>
            <a:off x="7636720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37" name="object 7137"/>
          <p:cNvSpPr/>
          <p:nvPr/>
        </p:nvSpPr>
        <p:spPr>
          <a:xfrm>
            <a:off x="7648165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38" name="object 7138"/>
          <p:cNvSpPr/>
          <p:nvPr/>
        </p:nvSpPr>
        <p:spPr>
          <a:xfrm>
            <a:off x="7659596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39" name="object 7139"/>
          <p:cNvSpPr/>
          <p:nvPr/>
        </p:nvSpPr>
        <p:spPr>
          <a:xfrm>
            <a:off x="7672460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40" name="object 7140"/>
          <p:cNvSpPr/>
          <p:nvPr/>
        </p:nvSpPr>
        <p:spPr>
          <a:xfrm>
            <a:off x="7683890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41" name="object 7141"/>
          <p:cNvSpPr/>
          <p:nvPr/>
        </p:nvSpPr>
        <p:spPr>
          <a:xfrm>
            <a:off x="7696784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42" name="object 7142"/>
          <p:cNvSpPr/>
          <p:nvPr/>
        </p:nvSpPr>
        <p:spPr>
          <a:xfrm>
            <a:off x="7708228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43" name="object 7143"/>
          <p:cNvSpPr/>
          <p:nvPr/>
        </p:nvSpPr>
        <p:spPr>
          <a:xfrm>
            <a:off x="7719659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44" name="object 7144"/>
          <p:cNvSpPr/>
          <p:nvPr/>
        </p:nvSpPr>
        <p:spPr>
          <a:xfrm>
            <a:off x="7732523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45" name="object 7145"/>
          <p:cNvSpPr/>
          <p:nvPr/>
        </p:nvSpPr>
        <p:spPr>
          <a:xfrm>
            <a:off x="7743954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46" name="object 7146"/>
          <p:cNvSpPr/>
          <p:nvPr/>
        </p:nvSpPr>
        <p:spPr>
          <a:xfrm>
            <a:off x="7756818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47" name="object 7147"/>
          <p:cNvSpPr/>
          <p:nvPr/>
        </p:nvSpPr>
        <p:spPr>
          <a:xfrm>
            <a:off x="7768291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48" name="object 7148"/>
          <p:cNvSpPr/>
          <p:nvPr/>
        </p:nvSpPr>
        <p:spPr>
          <a:xfrm>
            <a:off x="7781142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49" name="object 7149"/>
          <p:cNvSpPr/>
          <p:nvPr/>
        </p:nvSpPr>
        <p:spPr>
          <a:xfrm>
            <a:off x="7792587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50" name="object 7150"/>
          <p:cNvSpPr/>
          <p:nvPr/>
        </p:nvSpPr>
        <p:spPr>
          <a:xfrm>
            <a:off x="7804017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51" name="object 7151"/>
          <p:cNvSpPr/>
          <p:nvPr/>
        </p:nvSpPr>
        <p:spPr>
          <a:xfrm>
            <a:off x="781688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52" name="object 7152"/>
          <p:cNvSpPr/>
          <p:nvPr/>
        </p:nvSpPr>
        <p:spPr>
          <a:xfrm>
            <a:off x="7828312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53" name="object 7153"/>
          <p:cNvSpPr/>
          <p:nvPr/>
        </p:nvSpPr>
        <p:spPr>
          <a:xfrm>
            <a:off x="7841219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54" name="object 7154"/>
          <p:cNvSpPr/>
          <p:nvPr/>
        </p:nvSpPr>
        <p:spPr>
          <a:xfrm>
            <a:off x="7852650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55" name="object 7155"/>
          <p:cNvSpPr/>
          <p:nvPr/>
        </p:nvSpPr>
        <p:spPr>
          <a:xfrm>
            <a:off x="7864080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56" name="object 7156"/>
          <p:cNvSpPr/>
          <p:nvPr/>
        </p:nvSpPr>
        <p:spPr>
          <a:xfrm>
            <a:off x="7876944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57" name="object 7157"/>
          <p:cNvSpPr/>
          <p:nvPr/>
        </p:nvSpPr>
        <p:spPr>
          <a:xfrm>
            <a:off x="7888375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58" name="object 7158"/>
          <p:cNvSpPr/>
          <p:nvPr/>
        </p:nvSpPr>
        <p:spPr>
          <a:xfrm>
            <a:off x="7901240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59" name="object 7159"/>
          <p:cNvSpPr/>
          <p:nvPr/>
        </p:nvSpPr>
        <p:spPr>
          <a:xfrm>
            <a:off x="7912670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60" name="object 7160"/>
          <p:cNvSpPr/>
          <p:nvPr/>
        </p:nvSpPr>
        <p:spPr>
          <a:xfrm>
            <a:off x="7924143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61" name="object 7161"/>
          <p:cNvSpPr/>
          <p:nvPr/>
        </p:nvSpPr>
        <p:spPr>
          <a:xfrm>
            <a:off x="7937008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62" name="object 7162"/>
          <p:cNvSpPr/>
          <p:nvPr/>
        </p:nvSpPr>
        <p:spPr>
          <a:xfrm>
            <a:off x="7948438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63" name="object 7163"/>
          <p:cNvSpPr/>
          <p:nvPr/>
        </p:nvSpPr>
        <p:spPr>
          <a:xfrm>
            <a:off x="7961303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64" name="object 7164"/>
          <p:cNvSpPr/>
          <p:nvPr/>
        </p:nvSpPr>
        <p:spPr>
          <a:xfrm>
            <a:off x="7972733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65" name="object 7165"/>
          <p:cNvSpPr/>
          <p:nvPr/>
        </p:nvSpPr>
        <p:spPr>
          <a:xfrm>
            <a:off x="7984178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66" name="object 7166"/>
          <p:cNvSpPr/>
          <p:nvPr/>
        </p:nvSpPr>
        <p:spPr>
          <a:xfrm>
            <a:off x="799707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67" name="object 7167"/>
          <p:cNvSpPr/>
          <p:nvPr/>
        </p:nvSpPr>
        <p:spPr>
          <a:xfrm>
            <a:off x="8008501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68" name="object 7168"/>
          <p:cNvSpPr/>
          <p:nvPr/>
        </p:nvSpPr>
        <p:spPr>
          <a:xfrm>
            <a:off x="8021366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69" name="object 7169"/>
          <p:cNvSpPr/>
          <p:nvPr/>
        </p:nvSpPr>
        <p:spPr>
          <a:xfrm>
            <a:off x="8032796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70" name="object 7170"/>
          <p:cNvSpPr/>
          <p:nvPr/>
        </p:nvSpPr>
        <p:spPr>
          <a:xfrm>
            <a:off x="804566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71" name="object 7171"/>
          <p:cNvSpPr/>
          <p:nvPr/>
        </p:nvSpPr>
        <p:spPr>
          <a:xfrm>
            <a:off x="8057091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72" name="object 7172"/>
          <p:cNvSpPr/>
          <p:nvPr/>
        </p:nvSpPr>
        <p:spPr>
          <a:xfrm>
            <a:off x="8068564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73" name="object 7173"/>
          <p:cNvSpPr/>
          <p:nvPr/>
        </p:nvSpPr>
        <p:spPr>
          <a:xfrm>
            <a:off x="8081429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74" name="object 7174"/>
          <p:cNvSpPr/>
          <p:nvPr/>
        </p:nvSpPr>
        <p:spPr>
          <a:xfrm>
            <a:off x="8092860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75" name="object 7175"/>
          <p:cNvSpPr/>
          <p:nvPr/>
        </p:nvSpPr>
        <p:spPr>
          <a:xfrm>
            <a:off x="8105724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76" name="object 7176"/>
          <p:cNvSpPr/>
          <p:nvPr/>
        </p:nvSpPr>
        <p:spPr>
          <a:xfrm>
            <a:off x="8117169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77" name="object 7177"/>
          <p:cNvSpPr/>
          <p:nvPr/>
        </p:nvSpPr>
        <p:spPr>
          <a:xfrm>
            <a:off x="8128599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78" name="object 7178"/>
          <p:cNvSpPr/>
          <p:nvPr/>
        </p:nvSpPr>
        <p:spPr>
          <a:xfrm>
            <a:off x="8141492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79" name="object 7179"/>
          <p:cNvSpPr/>
          <p:nvPr/>
        </p:nvSpPr>
        <p:spPr>
          <a:xfrm>
            <a:off x="8152923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80" name="object 7180"/>
          <p:cNvSpPr/>
          <p:nvPr/>
        </p:nvSpPr>
        <p:spPr>
          <a:xfrm>
            <a:off x="8165787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81" name="object 7181"/>
          <p:cNvSpPr/>
          <p:nvPr/>
        </p:nvSpPr>
        <p:spPr>
          <a:xfrm>
            <a:off x="8177232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82" name="object 7182"/>
          <p:cNvSpPr/>
          <p:nvPr/>
        </p:nvSpPr>
        <p:spPr>
          <a:xfrm>
            <a:off x="8188662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83" name="object 7183"/>
          <p:cNvSpPr/>
          <p:nvPr/>
        </p:nvSpPr>
        <p:spPr>
          <a:xfrm>
            <a:off x="8201527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84" name="object 7184"/>
          <p:cNvSpPr/>
          <p:nvPr/>
        </p:nvSpPr>
        <p:spPr>
          <a:xfrm>
            <a:off x="8212957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85" name="object 7185"/>
          <p:cNvSpPr/>
          <p:nvPr/>
        </p:nvSpPr>
        <p:spPr>
          <a:xfrm>
            <a:off x="822585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86" name="object 7186"/>
          <p:cNvSpPr/>
          <p:nvPr/>
        </p:nvSpPr>
        <p:spPr>
          <a:xfrm>
            <a:off x="8237295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87" name="object 7187"/>
          <p:cNvSpPr/>
          <p:nvPr/>
        </p:nvSpPr>
        <p:spPr>
          <a:xfrm>
            <a:off x="8248725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88" name="object 7188"/>
          <p:cNvSpPr/>
          <p:nvPr/>
        </p:nvSpPr>
        <p:spPr>
          <a:xfrm>
            <a:off x="826159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89" name="object 7189"/>
          <p:cNvSpPr/>
          <p:nvPr/>
        </p:nvSpPr>
        <p:spPr>
          <a:xfrm>
            <a:off x="8273021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90" name="object 7190"/>
          <p:cNvSpPr/>
          <p:nvPr/>
        </p:nvSpPr>
        <p:spPr>
          <a:xfrm>
            <a:off x="8285885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91" name="object 7191"/>
          <p:cNvSpPr/>
          <p:nvPr/>
        </p:nvSpPr>
        <p:spPr>
          <a:xfrm>
            <a:off x="8297359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92" name="object 7192"/>
          <p:cNvSpPr/>
          <p:nvPr/>
        </p:nvSpPr>
        <p:spPr>
          <a:xfrm>
            <a:off x="8310209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93" name="object 7193"/>
          <p:cNvSpPr/>
          <p:nvPr/>
        </p:nvSpPr>
        <p:spPr>
          <a:xfrm>
            <a:off x="8321654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94" name="object 7194"/>
          <p:cNvSpPr/>
          <p:nvPr/>
        </p:nvSpPr>
        <p:spPr>
          <a:xfrm>
            <a:off x="8333084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95" name="object 7195"/>
          <p:cNvSpPr/>
          <p:nvPr/>
        </p:nvSpPr>
        <p:spPr>
          <a:xfrm>
            <a:off x="8345948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96" name="object 7196"/>
          <p:cNvSpPr/>
          <p:nvPr/>
        </p:nvSpPr>
        <p:spPr>
          <a:xfrm>
            <a:off x="8357379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97" name="object 7197"/>
          <p:cNvSpPr/>
          <p:nvPr/>
        </p:nvSpPr>
        <p:spPr>
          <a:xfrm>
            <a:off x="8370286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98" name="object 7198"/>
          <p:cNvSpPr/>
          <p:nvPr/>
        </p:nvSpPr>
        <p:spPr>
          <a:xfrm>
            <a:off x="8381717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99" name="object 7199"/>
          <p:cNvSpPr/>
          <p:nvPr/>
        </p:nvSpPr>
        <p:spPr>
          <a:xfrm>
            <a:off x="8393147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00" name="object 7200"/>
          <p:cNvSpPr/>
          <p:nvPr/>
        </p:nvSpPr>
        <p:spPr>
          <a:xfrm>
            <a:off x="8406012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01" name="object 7201"/>
          <p:cNvSpPr/>
          <p:nvPr/>
        </p:nvSpPr>
        <p:spPr>
          <a:xfrm>
            <a:off x="8417442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02" name="object 7202"/>
          <p:cNvSpPr/>
          <p:nvPr/>
        </p:nvSpPr>
        <p:spPr>
          <a:xfrm>
            <a:off x="8430307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03" name="object 7203"/>
          <p:cNvSpPr/>
          <p:nvPr/>
        </p:nvSpPr>
        <p:spPr>
          <a:xfrm>
            <a:off x="8441780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04" name="object 7204"/>
          <p:cNvSpPr/>
          <p:nvPr/>
        </p:nvSpPr>
        <p:spPr>
          <a:xfrm>
            <a:off x="8453211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05" name="object 7205"/>
          <p:cNvSpPr/>
          <p:nvPr/>
        </p:nvSpPr>
        <p:spPr>
          <a:xfrm>
            <a:off x="8466075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06" name="object 7206"/>
          <p:cNvSpPr/>
          <p:nvPr/>
        </p:nvSpPr>
        <p:spPr>
          <a:xfrm>
            <a:off x="8477505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07" name="object 7207"/>
          <p:cNvSpPr/>
          <p:nvPr/>
        </p:nvSpPr>
        <p:spPr>
          <a:xfrm>
            <a:off x="8490370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08" name="object 7208"/>
          <p:cNvSpPr/>
          <p:nvPr/>
        </p:nvSpPr>
        <p:spPr>
          <a:xfrm>
            <a:off x="8501800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09" name="object 7209"/>
          <p:cNvSpPr/>
          <p:nvPr/>
        </p:nvSpPr>
        <p:spPr>
          <a:xfrm>
            <a:off x="8514708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10" name="object 7210"/>
          <p:cNvSpPr/>
          <p:nvPr/>
        </p:nvSpPr>
        <p:spPr>
          <a:xfrm>
            <a:off x="8526138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11" name="object 7211"/>
          <p:cNvSpPr/>
          <p:nvPr/>
        </p:nvSpPr>
        <p:spPr>
          <a:xfrm>
            <a:off x="8537568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12" name="object 7212"/>
          <p:cNvSpPr/>
          <p:nvPr/>
        </p:nvSpPr>
        <p:spPr>
          <a:xfrm>
            <a:off x="8550433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13" name="object 7213"/>
          <p:cNvSpPr/>
          <p:nvPr/>
        </p:nvSpPr>
        <p:spPr>
          <a:xfrm>
            <a:off x="8561864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14" name="object 7214"/>
          <p:cNvSpPr/>
          <p:nvPr/>
        </p:nvSpPr>
        <p:spPr>
          <a:xfrm>
            <a:off x="8574728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15" name="object 7215"/>
          <p:cNvSpPr/>
          <p:nvPr/>
        </p:nvSpPr>
        <p:spPr>
          <a:xfrm>
            <a:off x="8586158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16" name="object 7216"/>
          <p:cNvSpPr/>
          <p:nvPr/>
        </p:nvSpPr>
        <p:spPr>
          <a:xfrm>
            <a:off x="8597632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17" name="object 7217"/>
          <p:cNvSpPr/>
          <p:nvPr/>
        </p:nvSpPr>
        <p:spPr>
          <a:xfrm>
            <a:off x="8610496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18" name="object 7218"/>
          <p:cNvSpPr/>
          <p:nvPr/>
        </p:nvSpPr>
        <p:spPr>
          <a:xfrm>
            <a:off x="8621927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19" name="object 7219"/>
          <p:cNvSpPr/>
          <p:nvPr/>
        </p:nvSpPr>
        <p:spPr>
          <a:xfrm>
            <a:off x="863479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20" name="object 7220"/>
          <p:cNvSpPr/>
          <p:nvPr/>
        </p:nvSpPr>
        <p:spPr>
          <a:xfrm>
            <a:off x="864622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21" name="object 7221"/>
          <p:cNvSpPr/>
          <p:nvPr/>
        </p:nvSpPr>
        <p:spPr>
          <a:xfrm>
            <a:off x="8657666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22" name="object 7222"/>
          <p:cNvSpPr/>
          <p:nvPr/>
        </p:nvSpPr>
        <p:spPr>
          <a:xfrm>
            <a:off x="8670559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23" name="object 7223"/>
          <p:cNvSpPr/>
          <p:nvPr/>
        </p:nvSpPr>
        <p:spPr>
          <a:xfrm>
            <a:off x="8681990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24" name="object 7224"/>
          <p:cNvSpPr/>
          <p:nvPr/>
        </p:nvSpPr>
        <p:spPr>
          <a:xfrm>
            <a:off x="8694854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25" name="object 7225"/>
          <p:cNvSpPr/>
          <p:nvPr/>
        </p:nvSpPr>
        <p:spPr>
          <a:xfrm>
            <a:off x="8706299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26" name="object 7226"/>
          <p:cNvSpPr/>
          <p:nvPr/>
        </p:nvSpPr>
        <p:spPr>
          <a:xfrm>
            <a:off x="8717729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27" name="object 7227"/>
          <p:cNvSpPr/>
          <p:nvPr/>
        </p:nvSpPr>
        <p:spPr>
          <a:xfrm>
            <a:off x="8730594" y="43575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28" name="object 7228"/>
          <p:cNvSpPr/>
          <p:nvPr/>
        </p:nvSpPr>
        <p:spPr>
          <a:xfrm>
            <a:off x="8742053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29" name="object 7229"/>
          <p:cNvSpPr/>
          <p:nvPr/>
        </p:nvSpPr>
        <p:spPr>
          <a:xfrm>
            <a:off x="8754918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0" name="object 7230"/>
          <p:cNvSpPr/>
          <p:nvPr/>
        </p:nvSpPr>
        <p:spPr>
          <a:xfrm>
            <a:off x="8766362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1" name="object 7231"/>
          <p:cNvSpPr/>
          <p:nvPr/>
        </p:nvSpPr>
        <p:spPr>
          <a:xfrm>
            <a:off x="8779212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2" name="object 7232"/>
          <p:cNvSpPr/>
          <p:nvPr/>
        </p:nvSpPr>
        <p:spPr>
          <a:xfrm>
            <a:off x="8790658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3" name="object 7233"/>
          <p:cNvSpPr/>
          <p:nvPr/>
        </p:nvSpPr>
        <p:spPr>
          <a:xfrm>
            <a:off x="8802088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4" name="object 7234"/>
          <p:cNvSpPr/>
          <p:nvPr/>
        </p:nvSpPr>
        <p:spPr>
          <a:xfrm>
            <a:off x="881498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5" name="object 7235"/>
          <p:cNvSpPr/>
          <p:nvPr/>
        </p:nvSpPr>
        <p:spPr>
          <a:xfrm>
            <a:off x="8826426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6" name="object 7236"/>
          <p:cNvSpPr/>
          <p:nvPr/>
        </p:nvSpPr>
        <p:spPr>
          <a:xfrm>
            <a:off x="8839275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7" name="object 7237"/>
          <p:cNvSpPr/>
          <p:nvPr/>
        </p:nvSpPr>
        <p:spPr>
          <a:xfrm>
            <a:off x="8850721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8" name="object 7238"/>
          <p:cNvSpPr/>
          <p:nvPr/>
        </p:nvSpPr>
        <p:spPr>
          <a:xfrm>
            <a:off x="8862151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9" name="object 7239"/>
          <p:cNvSpPr/>
          <p:nvPr/>
        </p:nvSpPr>
        <p:spPr>
          <a:xfrm>
            <a:off x="8875015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0" name="object 7240"/>
          <p:cNvSpPr/>
          <p:nvPr/>
        </p:nvSpPr>
        <p:spPr>
          <a:xfrm>
            <a:off x="8886445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1" name="object 7241"/>
          <p:cNvSpPr/>
          <p:nvPr/>
        </p:nvSpPr>
        <p:spPr>
          <a:xfrm>
            <a:off x="8899339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2" name="object 7242"/>
          <p:cNvSpPr/>
          <p:nvPr/>
        </p:nvSpPr>
        <p:spPr>
          <a:xfrm>
            <a:off x="8910784" y="43575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3" name="object 7243"/>
          <p:cNvSpPr/>
          <p:nvPr/>
        </p:nvSpPr>
        <p:spPr>
          <a:xfrm>
            <a:off x="8922214" y="43575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4" name="object 7244"/>
          <p:cNvSpPr/>
          <p:nvPr/>
        </p:nvSpPr>
        <p:spPr>
          <a:xfrm>
            <a:off x="8935079" y="435759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5" name="object 7245"/>
          <p:cNvSpPr/>
          <p:nvPr/>
        </p:nvSpPr>
        <p:spPr>
          <a:xfrm>
            <a:off x="6800224" y="437062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6" name="object 7246"/>
          <p:cNvSpPr/>
          <p:nvPr/>
        </p:nvSpPr>
        <p:spPr>
          <a:xfrm>
            <a:off x="6805946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7" name="object 7247"/>
          <p:cNvSpPr/>
          <p:nvPr/>
        </p:nvSpPr>
        <p:spPr>
          <a:xfrm>
            <a:off x="6818810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8" name="object 7248"/>
          <p:cNvSpPr/>
          <p:nvPr/>
        </p:nvSpPr>
        <p:spPr>
          <a:xfrm>
            <a:off x="6830241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9" name="object 7249"/>
          <p:cNvSpPr/>
          <p:nvPr/>
        </p:nvSpPr>
        <p:spPr>
          <a:xfrm>
            <a:off x="6843106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0" name="object 7250"/>
          <p:cNvSpPr/>
          <p:nvPr/>
        </p:nvSpPr>
        <p:spPr>
          <a:xfrm>
            <a:off x="6854536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1" name="object 7251"/>
          <p:cNvSpPr/>
          <p:nvPr/>
        </p:nvSpPr>
        <p:spPr>
          <a:xfrm>
            <a:off x="6865980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2" name="object 7252"/>
          <p:cNvSpPr/>
          <p:nvPr/>
        </p:nvSpPr>
        <p:spPr>
          <a:xfrm>
            <a:off x="6878873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3" name="object 7253"/>
          <p:cNvSpPr/>
          <p:nvPr/>
        </p:nvSpPr>
        <p:spPr>
          <a:xfrm>
            <a:off x="6890305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4" name="object 7254"/>
          <p:cNvSpPr/>
          <p:nvPr/>
        </p:nvSpPr>
        <p:spPr>
          <a:xfrm>
            <a:off x="6903169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5" name="object 7255"/>
          <p:cNvSpPr/>
          <p:nvPr/>
        </p:nvSpPr>
        <p:spPr>
          <a:xfrm>
            <a:off x="6914599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6" name="object 7256"/>
          <p:cNvSpPr/>
          <p:nvPr/>
        </p:nvSpPr>
        <p:spPr>
          <a:xfrm>
            <a:off x="6926043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7" name="object 7257"/>
          <p:cNvSpPr/>
          <p:nvPr/>
        </p:nvSpPr>
        <p:spPr>
          <a:xfrm>
            <a:off x="6938894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8" name="object 7258"/>
          <p:cNvSpPr/>
          <p:nvPr/>
        </p:nvSpPr>
        <p:spPr>
          <a:xfrm>
            <a:off x="6950368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9" name="object 7259"/>
          <p:cNvSpPr/>
          <p:nvPr/>
        </p:nvSpPr>
        <p:spPr>
          <a:xfrm>
            <a:off x="6963232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0" name="object 7260"/>
          <p:cNvSpPr/>
          <p:nvPr/>
        </p:nvSpPr>
        <p:spPr>
          <a:xfrm>
            <a:off x="6974662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1" name="object 7261"/>
          <p:cNvSpPr/>
          <p:nvPr/>
        </p:nvSpPr>
        <p:spPr>
          <a:xfrm>
            <a:off x="6986107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2" name="object 7262"/>
          <p:cNvSpPr/>
          <p:nvPr/>
        </p:nvSpPr>
        <p:spPr>
          <a:xfrm>
            <a:off x="6998972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3" name="object 7263"/>
          <p:cNvSpPr/>
          <p:nvPr/>
        </p:nvSpPr>
        <p:spPr>
          <a:xfrm>
            <a:off x="7010402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4" name="object 7264"/>
          <p:cNvSpPr/>
          <p:nvPr/>
        </p:nvSpPr>
        <p:spPr>
          <a:xfrm>
            <a:off x="7023295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5" name="object 7265"/>
          <p:cNvSpPr/>
          <p:nvPr/>
        </p:nvSpPr>
        <p:spPr>
          <a:xfrm>
            <a:off x="7034726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6" name="object 7266"/>
          <p:cNvSpPr/>
          <p:nvPr/>
        </p:nvSpPr>
        <p:spPr>
          <a:xfrm>
            <a:off x="7047590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7" name="object 7267"/>
          <p:cNvSpPr/>
          <p:nvPr/>
        </p:nvSpPr>
        <p:spPr>
          <a:xfrm>
            <a:off x="7059035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8" name="object 7268"/>
          <p:cNvSpPr/>
          <p:nvPr/>
        </p:nvSpPr>
        <p:spPr>
          <a:xfrm>
            <a:off x="7070465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9" name="object 7269"/>
          <p:cNvSpPr/>
          <p:nvPr/>
        </p:nvSpPr>
        <p:spPr>
          <a:xfrm>
            <a:off x="7083330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0" name="object 7270"/>
          <p:cNvSpPr/>
          <p:nvPr/>
        </p:nvSpPr>
        <p:spPr>
          <a:xfrm>
            <a:off x="7094789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1" name="object 7271"/>
          <p:cNvSpPr/>
          <p:nvPr/>
        </p:nvSpPr>
        <p:spPr>
          <a:xfrm>
            <a:off x="7107653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2" name="object 7272"/>
          <p:cNvSpPr/>
          <p:nvPr/>
        </p:nvSpPr>
        <p:spPr>
          <a:xfrm>
            <a:off x="7119098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3" name="object 7273"/>
          <p:cNvSpPr/>
          <p:nvPr/>
        </p:nvSpPr>
        <p:spPr>
          <a:xfrm>
            <a:off x="7130529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4" name="object 7274"/>
          <p:cNvSpPr/>
          <p:nvPr/>
        </p:nvSpPr>
        <p:spPr>
          <a:xfrm>
            <a:off x="7143393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5" name="object 7275"/>
          <p:cNvSpPr/>
          <p:nvPr/>
        </p:nvSpPr>
        <p:spPr>
          <a:xfrm>
            <a:off x="7154823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6" name="object 7276"/>
          <p:cNvSpPr/>
          <p:nvPr/>
        </p:nvSpPr>
        <p:spPr>
          <a:xfrm>
            <a:off x="7167716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7" name="object 7277"/>
          <p:cNvSpPr/>
          <p:nvPr/>
        </p:nvSpPr>
        <p:spPr>
          <a:xfrm>
            <a:off x="717916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8" name="object 7278"/>
          <p:cNvSpPr/>
          <p:nvPr/>
        </p:nvSpPr>
        <p:spPr>
          <a:xfrm>
            <a:off x="7190592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9" name="object 7279"/>
          <p:cNvSpPr/>
          <p:nvPr/>
        </p:nvSpPr>
        <p:spPr>
          <a:xfrm>
            <a:off x="7203456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0" name="object 7280"/>
          <p:cNvSpPr/>
          <p:nvPr/>
        </p:nvSpPr>
        <p:spPr>
          <a:xfrm>
            <a:off x="7214886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1" name="object 7281"/>
          <p:cNvSpPr/>
          <p:nvPr/>
        </p:nvSpPr>
        <p:spPr>
          <a:xfrm>
            <a:off x="722775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2" name="object 7282"/>
          <p:cNvSpPr/>
          <p:nvPr/>
        </p:nvSpPr>
        <p:spPr>
          <a:xfrm>
            <a:off x="7239182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3" name="object 7283"/>
          <p:cNvSpPr/>
          <p:nvPr/>
        </p:nvSpPr>
        <p:spPr>
          <a:xfrm>
            <a:off x="7250655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4" name="object 7284"/>
          <p:cNvSpPr/>
          <p:nvPr/>
        </p:nvSpPr>
        <p:spPr>
          <a:xfrm>
            <a:off x="7263520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5" name="object 7285"/>
          <p:cNvSpPr/>
          <p:nvPr/>
        </p:nvSpPr>
        <p:spPr>
          <a:xfrm>
            <a:off x="7274950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6" name="object 7286"/>
          <p:cNvSpPr/>
          <p:nvPr/>
        </p:nvSpPr>
        <p:spPr>
          <a:xfrm>
            <a:off x="7287814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7" name="object 7287"/>
          <p:cNvSpPr/>
          <p:nvPr/>
        </p:nvSpPr>
        <p:spPr>
          <a:xfrm>
            <a:off x="7299245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8" name="object 7288"/>
          <p:cNvSpPr/>
          <p:nvPr/>
        </p:nvSpPr>
        <p:spPr>
          <a:xfrm>
            <a:off x="7312109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9" name="object 7289"/>
          <p:cNvSpPr/>
          <p:nvPr/>
        </p:nvSpPr>
        <p:spPr>
          <a:xfrm>
            <a:off x="7323583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0" name="object 7290"/>
          <p:cNvSpPr/>
          <p:nvPr/>
        </p:nvSpPr>
        <p:spPr>
          <a:xfrm>
            <a:off x="7335013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1" name="object 7291"/>
          <p:cNvSpPr/>
          <p:nvPr/>
        </p:nvSpPr>
        <p:spPr>
          <a:xfrm>
            <a:off x="7347877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2" name="object 7292"/>
          <p:cNvSpPr/>
          <p:nvPr/>
        </p:nvSpPr>
        <p:spPr>
          <a:xfrm>
            <a:off x="7359308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3" name="object 7293"/>
          <p:cNvSpPr/>
          <p:nvPr/>
        </p:nvSpPr>
        <p:spPr>
          <a:xfrm>
            <a:off x="7372173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4" name="object 7294"/>
          <p:cNvSpPr/>
          <p:nvPr/>
        </p:nvSpPr>
        <p:spPr>
          <a:xfrm>
            <a:off x="7383603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5" name="object 7295"/>
          <p:cNvSpPr/>
          <p:nvPr/>
        </p:nvSpPr>
        <p:spPr>
          <a:xfrm>
            <a:off x="7395076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6" name="object 7296"/>
          <p:cNvSpPr/>
          <p:nvPr/>
        </p:nvSpPr>
        <p:spPr>
          <a:xfrm>
            <a:off x="740794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7" name="object 7297"/>
          <p:cNvSpPr/>
          <p:nvPr/>
        </p:nvSpPr>
        <p:spPr>
          <a:xfrm>
            <a:off x="7419371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8" name="object 7298"/>
          <p:cNvSpPr/>
          <p:nvPr/>
        </p:nvSpPr>
        <p:spPr>
          <a:xfrm>
            <a:off x="7432236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9" name="object 7299"/>
          <p:cNvSpPr/>
          <p:nvPr/>
        </p:nvSpPr>
        <p:spPr>
          <a:xfrm>
            <a:off x="7443666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0" name="object 7300"/>
          <p:cNvSpPr/>
          <p:nvPr/>
        </p:nvSpPr>
        <p:spPr>
          <a:xfrm>
            <a:off x="7455111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1" name="object 7301"/>
          <p:cNvSpPr/>
          <p:nvPr/>
        </p:nvSpPr>
        <p:spPr>
          <a:xfrm>
            <a:off x="7468004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2" name="object 7302"/>
          <p:cNvSpPr/>
          <p:nvPr/>
        </p:nvSpPr>
        <p:spPr>
          <a:xfrm>
            <a:off x="7479434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3" name="object 7303"/>
          <p:cNvSpPr/>
          <p:nvPr/>
        </p:nvSpPr>
        <p:spPr>
          <a:xfrm>
            <a:off x="7492299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4" name="object 7304"/>
          <p:cNvSpPr/>
          <p:nvPr/>
        </p:nvSpPr>
        <p:spPr>
          <a:xfrm>
            <a:off x="7503729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5" name="object 7305"/>
          <p:cNvSpPr/>
          <p:nvPr/>
        </p:nvSpPr>
        <p:spPr>
          <a:xfrm>
            <a:off x="7515174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6" name="object 7306"/>
          <p:cNvSpPr/>
          <p:nvPr/>
        </p:nvSpPr>
        <p:spPr>
          <a:xfrm>
            <a:off x="7528038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7" name="object 7307"/>
          <p:cNvSpPr/>
          <p:nvPr/>
        </p:nvSpPr>
        <p:spPr>
          <a:xfrm>
            <a:off x="7539469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8" name="object 7308"/>
          <p:cNvSpPr/>
          <p:nvPr/>
        </p:nvSpPr>
        <p:spPr>
          <a:xfrm>
            <a:off x="7552363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9" name="object 7309"/>
          <p:cNvSpPr/>
          <p:nvPr/>
        </p:nvSpPr>
        <p:spPr>
          <a:xfrm>
            <a:off x="7563793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0" name="object 7310"/>
          <p:cNvSpPr/>
          <p:nvPr/>
        </p:nvSpPr>
        <p:spPr>
          <a:xfrm>
            <a:off x="7576657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1" name="object 7311"/>
          <p:cNvSpPr/>
          <p:nvPr/>
        </p:nvSpPr>
        <p:spPr>
          <a:xfrm>
            <a:off x="7588102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2" name="object 7312"/>
          <p:cNvSpPr/>
          <p:nvPr/>
        </p:nvSpPr>
        <p:spPr>
          <a:xfrm>
            <a:off x="7599533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3" name="object 7313"/>
          <p:cNvSpPr/>
          <p:nvPr/>
        </p:nvSpPr>
        <p:spPr>
          <a:xfrm>
            <a:off x="7612397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4" name="object 7314"/>
          <p:cNvSpPr/>
          <p:nvPr/>
        </p:nvSpPr>
        <p:spPr>
          <a:xfrm>
            <a:off x="7623856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5" name="object 7315"/>
          <p:cNvSpPr/>
          <p:nvPr/>
        </p:nvSpPr>
        <p:spPr>
          <a:xfrm>
            <a:off x="7636720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6" name="object 7316"/>
          <p:cNvSpPr/>
          <p:nvPr/>
        </p:nvSpPr>
        <p:spPr>
          <a:xfrm>
            <a:off x="7648165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7" name="object 7317"/>
          <p:cNvSpPr/>
          <p:nvPr/>
        </p:nvSpPr>
        <p:spPr>
          <a:xfrm>
            <a:off x="7659596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8" name="object 7318"/>
          <p:cNvSpPr/>
          <p:nvPr/>
        </p:nvSpPr>
        <p:spPr>
          <a:xfrm>
            <a:off x="7672460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9" name="object 7319"/>
          <p:cNvSpPr/>
          <p:nvPr/>
        </p:nvSpPr>
        <p:spPr>
          <a:xfrm>
            <a:off x="7683890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0" name="object 7320"/>
          <p:cNvSpPr/>
          <p:nvPr/>
        </p:nvSpPr>
        <p:spPr>
          <a:xfrm>
            <a:off x="7696784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1" name="object 7321"/>
          <p:cNvSpPr/>
          <p:nvPr/>
        </p:nvSpPr>
        <p:spPr>
          <a:xfrm>
            <a:off x="7708228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2" name="object 7322"/>
          <p:cNvSpPr/>
          <p:nvPr/>
        </p:nvSpPr>
        <p:spPr>
          <a:xfrm>
            <a:off x="7719659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3" name="object 7323"/>
          <p:cNvSpPr/>
          <p:nvPr/>
        </p:nvSpPr>
        <p:spPr>
          <a:xfrm>
            <a:off x="7732523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4" name="object 7324"/>
          <p:cNvSpPr/>
          <p:nvPr/>
        </p:nvSpPr>
        <p:spPr>
          <a:xfrm>
            <a:off x="7743954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5" name="object 7325"/>
          <p:cNvSpPr/>
          <p:nvPr/>
        </p:nvSpPr>
        <p:spPr>
          <a:xfrm>
            <a:off x="7756818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6" name="object 7326"/>
          <p:cNvSpPr/>
          <p:nvPr/>
        </p:nvSpPr>
        <p:spPr>
          <a:xfrm>
            <a:off x="7768291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7" name="object 7327"/>
          <p:cNvSpPr/>
          <p:nvPr/>
        </p:nvSpPr>
        <p:spPr>
          <a:xfrm>
            <a:off x="7781142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8" name="object 7328"/>
          <p:cNvSpPr/>
          <p:nvPr/>
        </p:nvSpPr>
        <p:spPr>
          <a:xfrm>
            <a:off x="7792587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9" name="object 7329"/>
          <p:cNvSpPr/>
          <p:nvPr/>
        </p:nvSpPr>
        <p:spPr>
          <a:xfrm>
            <a:off x="7804017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0" name="object 7330"/>
          <p:cNvSpPr/>
          <p:nvPr/>
        </p:nvSpPr>
        <p:spPr>
          <a:xfrm>
            <a:off x="781688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1" name="object 7331"/>
          <p:cNvSpPr/>
          <p:nvPr/>
        </p:nvSpPr>
        <p:spPr>
          <a:xfrm>
            <a:off x="7828312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2" name="object 7332"/>
          <p:cNvSpPr/>
          <p:nvPr/>
        </p:nvSpPr>
        <p:spPr>
          <a:xfrm>
            <a:off x="7841219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3" name="object 7333"/>
          <p:cNvSpPr/>
          <p:nvPr/>
        </p:nvSpPr>
        <p:spPr>
          <a:xfrm>
            <a:off x="7852650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4" name="object 7334"/>
          <p:cNvSpPr/>
          <p:nvPr/>
        </p:nvSpPr>
        <p:spPr>
          <a:xfrm>
            <a:off x="7864080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5" name="object 7335"/>
          <p:cNvSpPr/>
          <p:nvPr/>
        </p:nvSpPr>
        <p:spPr>
          <a:xfrm>
            <a:off x="7876944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6" name="object 7336"/>
          <p:cNvSpPr/>
          <p:nvPr/>
        </p:nvSpPr>
        <p:spPr>
          <a:xfrm>
            <a:off x="7888375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7" name="object 7337"/>
          <p:cNvSpPr/>
          <p:nvPr/>
        </p:nvSpPr>
        <p:spPr>
          <a:xfrm>
            <a:off x="7901240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8" name="object 7338"/>
          <p:cNvSpPr/>
          <p:nvPr/>
        </p:nvSpPr>
        <p:spPr>
          <a:xfrm>
            <a:off x="7912670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9" name="object 7339"/>
          <p:cNvSpPr/>
          <p:nvPr/>
        </p:nvSpPr>
        <p:spPr>
          <a:xfrm>
            <a:off x="7924143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0" name="object 7340"/>
          <p:cNvSpPr/>
          <p:nvPr/>
        </p:nvSpPr>
        <p:spPr>
          <a:xfrm>
            <a:off x="7937008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1" name="object 7341"/>
          <p:cNvSpPr/>
          <p:nvPr/>
        </p:nvSpPr>
        <p:spPr>
          <a:xfrm>
            <a:off x="7948438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2" name="object 7342"/>
          <p:cNvSpPr/>
          <p:nvPr/>
        </p:nvSpPr>
        <p:spPr>
          <a:xfrm>
            <a:off x="7961303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3" name="object 7343"/>
          <p:cNvSpPr/>
          <p:nvPr/>
        </p:nvSpPr>
        <p:spPr>
          <a:xfrm>
            <a:off x="7972733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4" name="object 7344"/>
          <p:cNvSpPr/>
          <p:nvPr/>
        </p:nvSpPr>
        <p:spPr>
          <a:xfrm>
            <a:off x="7984178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5" name="object 7345"/>
          <p:cNvSpPr/>
          <p:nvPr/>
        </p:nvSpPr>
        <p:spPr>
          <a:xfrm>
            <a:off x="799707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6" name="object 7346"/>
          <p:cNvSpPr/>
          <p:nvPr/>
        </p:nvSpPr>
        <p:spPr>
          <a:xfrm>
            <a:off x="8008501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7" name="object 7347"/>
          <p:cNvSpPr/>
          <p:nvPr/>
        </p:nvSpPr>
        <p:spPr>
          <a:xfrm>
            <a:off x="8021366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8" name="object 7348"/>
          <p:cNvSpPr/>
          <p:nvPr/>
        </p:nvSpPr>
        <p:spPr>
          <a:xfrm>
            <a:off x="8032796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9" name="object 7349"/>
          <p:cNvSpPr/>
          <p:nvPr/>
        </p:nvSpPr>
        <p:spPr>
          <a:xfrm>
            <a:off x="804566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50" name="object 7350"/>
          <p:cNvSpPr/>
          <p:nvPr/>
        </p:nvSpPr>
        <p:spPr>
          <a:xfrm>
            <a:off x="8057091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51" name="object 7351"/>
          <p:cNvSpPr/>
          <p:nvPr/>
        </p:nvSpPr>
        <p:spPr>
          <a:xfrm>
            <a:off x="8068564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52" name="object 7352"/>
          <p:cNvSpPr/>
          <p:nvPr/>
        </p:nvSpPr>
        <p:spPr>
          <a:xfrm>
            <a:off x="8081429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53" name="object 7353"/>
          <p:cNvSpPr/>
          <p:nvPr/>
        </p:nvSpPr>
        <p:spPr>
          <a:xfrm>
            <a:off x="8092860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54" name="object 7354"/>
          <p:cNvSpPr/>
          <p:nvPr/>
        </p:nvSpPr>
        <p:spPr>
          <a:xfrm>
            <a:off x="8105724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55" name="object 7355"/>
          <p:cNvSpPr/>
          <p:nvPr/>
        </p:nvSpPr>
        <p:spPr>
          <a:xfrm>
            <a:off x="8117169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56" name="object 7356"/>
          <p:cNvSpPr/>
          <p:nvPr/>
        </p:nvSpPr>
        <p:spPr>
          <a:xfrm>
            <a:off x="8128599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57" name="object 7357"/>
          <p:cNvSpPr/>
          <p:nvPr/>
        </p:nvSpPr>
        <p:spPr>
          <a:xfrm>
            <a:off x="8141492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58" name="object 7358"/>
          <p:cNvSpPr/>
          <p:nvPr/>
        </p:nvSpPr>
        <p:spPr>
          <a:xfrm>
            <a:off x="8152923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59" name="object 7359"/>
          <p:cNvSpPr/>
          <p:nvPr/>
        </p:nvSpPr>
        <p:spPr>
          <a:xfrm>
            <a:off x="8165787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60" name="object 7360"/>
          <p:cNvSpPr/>
          <p:nvPr/>
        </p:nvSpPr>
        <p:spPr>
          <a:xfrm>
            <a:off x="8177232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61" name="object 7361"/>
          <p:cNvSpPr/>
          <p:nvPr/>
        </p:nvSpPr>
        <p:spPr>
          <a:xfrm>
            <a:off x="8188662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62" name="object 7362"/>
          <p:cNvSpPr/>
          <p:nvPr/>
        </p:nvSpPr>
        <p:spPr>
          <a:xfrm>
            <a:off x="8201527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63" name="object 7363"/>
          <p:cNvSpPr/>
          <p:nvPr/>
        </p:nvSpPr>
        <p:spPr>
          <a:xfrm>
            <a:off x="8212957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64" name="object 7364"/>
          <p:cNvSpPr/>
          <p:nvPr/>
        </p:nvSpPr>
        <p:spPr>
          <a:xfrm>
            <a:off x="822585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65" name="object 7365"/>
          <p:cNvSpPr/>
          <p:nvPr/>
        </p:nvSpPr>
        <p:spPr>
          <a:xfrm>
            <a:off x="8237295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66" name="object 7366"/>
          <p:cNvSpPr/>
          <p:nvPr/>
        </p:nvSpPr>
        <p:spPr>
          <a:xfrm>
            <a:off x="8248725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67" name="object 7367"/>
          <p:cNvSpPr/>
          <p:nvPr/>
        </p:nvSpPr>
        <p:spPr>
          <a:xfrm>
            <a:off x="826159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68" name="object 7368"/>
          <p:cNvSpPr/>
          <p:nvPr/>
        </p:nvSpPr>
        <p:spPr>
          <a:xfrm>
            <a:off x="8273021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69" name="object 7369"/>
          <p:cNvSpPr/>
          <p:nvPr/>
        </p:nvSpPr>
        <p:spPr>
          <a:xfrm>
            <a:off x="8285885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70" name="object 7370"/>
          <p:cNvSpPr/>
          <p:nvPr/>
        </p:nvSpPr>
        <p:spPr>
          <a:xfrm>
            <a:off x="8297359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71" name="object 7371"/>
          <p:cNvSpPr/>
          <p:nvPr/>
        </p:nvSpPr>
        <p:spPr>
          <a:xfrm>
            <a:off x="8310209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72" name="object 7372"/>
          <p:cNvSpPr/>
          <p:nvPr/>
        </p:nvSpPr>
        <p:spPr>
          <a:xfrm>
            <a:off x="8321654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73" name="object 7373"/>
          <p:cNvSpPr/>
          <p:nvPr/>
        </p:nvSpPr>
        <p:spPr>
          <a:xfrm>
            <a:off x="8333084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74" name="object 7374"/>
          <p:cNvSpPr/>
          <p:nvPr/>
        </p:nvSpPr>
        <p:spPr>
          <a:xfrm>
            <a:off x="8345948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75" name="object 7375"/>
          <p:cNvSpPr/>
          <p:nvPr/>
        </p:nvSpPr>
        <p:spPr>
          <a:xfrm>
            <a:off x="8357379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76" name="object 7376"/>
          <p:cNvSpPr/>
          <p:nvPr/>
        </p:nvSpPr>
        <p:spPr>
          <a:xfrm>
            <a:off x="8370286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77" name="object 7377"/>
          <p:cNvSpPr/>
          <p:nvPr/>
        </p:nvSpPr>
        <p:spPr>
          <a:xfrm>
            <a:off x="8381717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78" name="object 7378"/>
          <p:cNvSpPr/>
          <p:nvPr/>
        </p:nvSpPr>
        <p:spPr>
          <a:xfrm>
            <a:off x="8393147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79" name="object 7379"/>
          <p:cNvSpPr/>
          <p:nvPr/>
        </p:nvSpPr>
        <p:spPr>
          <a:xfrm>
            <a:off x="8406012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80" name="object 7380"/>
          <p:cNvSpPr/>
          <p:nvPr/>
        </p:nvSpPr>
        <p:spPr>
          <a:xfrm>
            <a:off x="8417442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81" name="object 7381"/>
          <p:cNvSpPr/>
          <p:nvPr/>
        </p:nvSpPr>
        <p:spPr>
          <a:xfrm>
            <a:off x="8430307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82" name="object 7382"/>
          <p:cNvSpPr/>
          <p:nvPr/>
        </p:nvSpPr>
        <p:spPr>
          <a:xfrm>
            <a:off x="8441780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83" name="object 7383"/>
          <p:cNvSpPr/>
          <p:nvPr/>
        </p:nvSpPr>
        <p:spPr>
          <a:xfrm>
            <a:off x="8453211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84" name="object 7384"/>
          <p:cNvSpPr/>
          <p:nvPr/>
        </p:nvSpPr>
        <p:spPr>
          <a:xfrm>
            <a:off x="8466075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85" name="object 7385"/>
          <p:cNvSpPr/>
          <p:nvPr/>
        </p:nvSpPr>
        <p:spPr>
          <a:xfrm>
            <a:off x="8477505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86" name="object 7386"/>
          <p:cNvSpPr/>
          <p:nvPr/>
        </p:nvSpPr>
        <p:spPr>
          <a:xfrm>
            <a:off x="8490370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87" name="object 7387"/>
          <p:cNvSpPr/>
          <p:nvPr/>
        </p:nvSpPr>
        <p:spPr>
          <a:xfrm>
            <a:off x="8501800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88" name="object 7388"/>
          <p:cNvSpPr/>
          <p:nvPr/>
        </p:nvSpPr>
        <p:spPr>
          <a:xfrm>
            <a:off x="8514708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89" name="object 7389"/>
          <p:cNvSpPr/>
          <p:nvPr/>
        </p:nvSpPr>
        <p:spPr>
          <a:xfrm>
            <a:off x="8526138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90" name="object 7390"/>
          <p:cNvSpPr/>
          <p:nvPr/>
        </p:nvSpPr>
        <p:spPr>
          <a:xfrm>
            <a:off x="8537568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91" name="object 7391"/>
          <p:cNvSpPr/>
          <p:nvPr/>
        </p:nvSpPr>
        <p:spPr>
          <a:xfrm>
            <a:off x="8550433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92" name="object 7392"/>
          <p:cNvSpPr/>
          <p:nvPr/>
        </p:nvSpPr>
        <p:spPr>
          <a:xfrm>
            <a:off x="8561864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93" name="object 7393"/>
          <p:cNvSpPr/>
          <p:nvPr/>
        </p:nvSpPr>
        <p:spPr>
          <a:xfrm>
            <a:off x="8574728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94" name="object 7394"/>
          <p:cNvSpPr/>
          <p:nvPr/>
        </p:nvSpPr>
        <p:spPr>
          <a:xfrm>
            <a:off x="8586158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95" name="object 7395"/>
          <p:cNvSpPr/>
          <p:nvPr/>
        </p:nvSpPr>
        <p:spPr>
          <a:xfrm>
            <a:off x="8597632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96" name="object 7396"/>
          <p:cNvSpPr/>
          <p:nvPr/>
        </p:nvSpPr>
        <p:spPr>
          <a:xfrm>
            <a:off x="8610496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97" name="object 7397"/>
          <p:cNvSpPr/>
          <p:nvPr/>
        </p:nvSpPr>
        <p:spPr>
          <a:xfrm>
            <a:off x="8621927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98" name="object 7398"/>
          <p:cNvSpPr/>
          <p:nvPr/>
        </p:nvSpPr>
        <p:spPr>
          <a:xfrm>
            <a:off x="863479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99" name="object 7399"/>
          <p:cNvSpPr/>
          <p:nvPr/>
        </p:nvSpPr>
        <p:spPr>
          <a:xfrm>
            <a:off x="864622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00" name="object 7400"/>
          <p:cNvSpPr/>
          <p:nvPr/>
        </p:nvSpPr>
        <p:spPr>
          <a:xfrm>
            <a:off x="8657666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01" name="object 7401"/>
          <p:cNvSpPr/>
          <p:nvPr/>
        </p:nvSpPr>
        <p:spPr>
          <a:xfrm>
            <a:off x="8670559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02" name="object 7402"/>
          <p:cNvSpPr/>
          <p:nvPr/>
        </p:nvSpPr>
        <p:spPr>
          <a:xfrm>
            <a:off x="8681990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03" name="object 7403"/>
          <p:cNvSpPr/>
          <p:nvPr/>
        </p:nvSpPr>
        <p:spPr>
          <a:xfrm>
            <a:off x="8694854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04" name="object 7404"/>
          <p:cNvSpPr/>
          <p:nvPr/>
        </p:nvSpPr>
        <p:spPr>
          <a:xfrm>
            <a:off x="8706299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05" name="object 7405"/>
          <p:cNvSpPr/>
          <p:nvPr/>
        </p:nvSpPr>
        <p:spPr>
          <a:xfrm>
            <a:off x="8717729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06" name="object 7406"/>
          <p:cNvSpPr/>
          <p:nvPr/>
        </p:nvSpPr>
        <p:spPr>
          <a:xfrm>
            <a:off x="8730594" y="43706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07" name="object 7407"/>
          <p:cNvSpPr/>
          <p:nvPr/>
        </p:nvSpPr>
        <p:spPr>
          <a:xfrm>
            <a:off x="8742053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08" name="object 7408"/>
          <p:cNvSpPr/>
          <p:nvPr/>
        </p:nvSpPr>
        <p:spPr>
          <a:xfrm>
            <a:off x="8754918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09" name="object 7409"/>
          <p:cNvSpPr/>
          <p:nvPr/>
        </p:nvSpPr>
        <p:spPr>
          <a:xfrm>
            <a:off x="8766362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10" name="object 7410"/>
          <p:cNvSpPr/>
          <p:nvPr/>
        </p:nvSpPr>
        <p:spPr>
          <a:xfrm>
            <a:off x="8779212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11" name="object 7411"/>
          <p:cNvSpPr/>
          <p:nvPr/>
        </p:nvSpPr>
        <p:spPr>
          <a:xfrm>
            <a:off x="8790658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12" name="object 7412"/>
          <p:cNvSpPr/>
          <p:nvPr/>
        </p:nvSpPr>
        <p:spPr>
          <a:xfrm>
            <a:off x="8802088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13" name="object 7413"/>
          <p:cNvSpPr/>
          <p:nvPr/>
        </p:nvSpPr>
        <p:spPr>
          <a:xfrm>
            <a:off x="881498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14" name="object 7414"/>
          <p:cNvSpPr/>
          <p:nvPr/>
        </p:nvSpPr>
        <p:spPr>
          <a:xfrm>
            <a:off x="8826426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15" name="object 7415"/>
          <p:cNvSpPr/>
          <p:nvPr/>
        </p:nvSpPr>
        <p:spPr>
          <a:xfrm>
            <a:off x="8839275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16" name="object 7416"/>
          <p:cNvSpPr/>
          <p:nvPr/>
        </p:nvSpPr>
        <p:spPr>
          <a:xfrm>
            <a:off x="8850721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17" name="object 7417"/>
          <p:cNvSpPr/>
          <p:nvPr/>
        </p:nvSpPr>
        <p:spPr>
          <a:xfrm>
            <a:off x="8862151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18" name="object 7418"/>
          <p:cNvSpPr/>
          <p:nvPr/>
        </p:nvSpPr>
        <p:spPr>
          <a:xfrm>
            <a:off x="8875015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19" name="object 7419"/>
          <p:cNvSpPr/>
          <p:nvPr/>
        </p:nvSpPr>
        <p:spPr>
          <a:xfrm>
            <a:off x="8886445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20" name="object 7420"/>
          <p:cNvSpPr/>
          <p:nvPr/>
        </p:nvSpPr>
        <p:spPr>
          <a:xfrm>
            <a:off x="8899339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21" name="object 7421"/>
          <p:cNvSpPr/>
          <p:nvPr/>
        </p:nvSpPr>
        <p:spPr>
          <a:xfrm>
            <a:off x="8910784" y="43706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22" name="object 7422"/>
          <p:cNvSpPr/>
          <p:nvPr/>
        </p:nvSpPr>
        <p:spPr>
          <a:xfrm>
            <a:off x="8922214" y="43706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23" name="object 7423"/>
          <p:cNvSpPr/>
          <p:nvPr/>
        </p:nvSpPr>
        <p:spPr>
          <a:xfrm>
            <a:off x="8935079" y="437062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24" name="object 7424"/>
          <p:cNvSpPr/>
          <p:nvPr/>
        </p:nvSpPr>
        <p:spPr>
          <a:xfrm>
            <a:off x="6800224" y="4383667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25" name="object 7425"/>
          <p:cNvSpPr/>
          <p:nvPr/>
        </p:nvSpPr>
        <p:spPr>
          <a:xfrm>
            <a:off x="6805946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26" name="object 7426"/>
          <p:cNvSpPr/>
          <p:nvPr/>
        </p:nvSpPr>
        <p:spPr>
          <a:xfrm>
            <a:off x="6818810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27" name="object 7427"/>
          <p:cNvSpPr/>
          <p:nvPr/>
        </p:nvSpPr>
        <p:spPr>
          <a:xfrm>
            <a:off x="6830241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28" name="object 7428"/>
          <p:cNvSpPr/>
          <p:nvPr/>
        </p:nvSpPr>
        <p:spPr>
          <a:xfrm>
            <a:off x="6843106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29" name="object 7429"/>
          <p:cNvSpPr/>
          <p:nvPr/>
        </p:nvSpPr>
        <p:spPr>
          <a:xfrm>
            <a:off x="6854536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30" name="object 7430"/>
          <p:cNvSpPr/>
          <p:nvPr/>
        </p:nvSpPr>
        <p:spPr>
          <a:xfrm>
            <a:off x="6865980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31" name="object 7431"/>
          <p:cNvSpPr/>
          <p:nvPr/>
        </p:nvSpPr>
        <p:spPr>
          <a:xfrm>
            <a:off x="6878873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32" name="object 7432"/>
          <p:cNvSpPr/>
          <p:nvPr/>
        </p:nvSpPr>
        <p:spPr>
          <a:xfrm>
            <a:off x="6890305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33" name="object 7433"/>
          <p:cNvSpPr/>
          <p:nvPr/>
        </p:nvSpPr>
        <p:spPr>
          <a:xfrm>
            <a:off x="6903169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34" name="object 7434"/>
          <p:cNvSpPr/>
          <p:nvPr/>
        </p:nvSpPr>
        <p:spPr>
          <a:xfrm>
            <a:off x="6914599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35" name="object 7435"/>
          <p:cNvSpPr/>
          <p:nvPr/>
        </p:nvSpPr>
        <p:spPr>
          <a:xfrm>
            <a:off x="6926043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36" name="object 7436"/>
          <p:cNvSpPr/>
          <p:nvPr/>
        </p:nvSpPr>
        <p:spPr>
          <a:xfrm>
            <a:off x="6938894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37" name="object 7437"/>
          <p:cNvSpPr/>
          <p:nvPr/>
        </p:nvSpPr>
        <p:spPr>
          <a:xfrm>
            <a:off x="6950368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38" name="object 7438"/>
          <p:cNvSpPr/>
          <p:nvPr/>
        </p:nvSpPr>
        <p:spPr>
          <a:xfrm>
            <a:off x="6963232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39" name="object 7439"/>
          <p:cNvSpPr/>
          <p:nvPr/>
        </p:nvSpPr>
        <p:spPr>
          <a:xfrm>
            <a:off x="6974662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40" name="object 7440"/>
          <p:cNvSpPr/>
          <p:nvPr/>
        </p:nvSpPr>
        <p:spPr>
          <a:xfrm>
            <a:off x="6986107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41" name="object 7441"/>
          <p:cNvSpPr/>
          <p:nvPr/>
        </p:nvSpPr>
        <p:spPr>
          <a:xfrm>
            <a:off x="6998972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42" name="object 7442"/>
          <p:cNvSpPr/>
          <p:nvPr/>
        </p:nvSpPr>
        <p:spPr>
          <a:xfrm>
            <a:off x="7010402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43" name="object 7443"/>
          <p:cNvSpPr/>
          <p:nvPr/>
        </p:nvSpPr>
        <p:spPr>
          <a:xfrm>
            <a:off x="7023295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44" name="object 7444"/>
          <p:cNvSpPr/>
          <p:nvPr/>
        </p:nvSpPr>
        <p:spPr>
          <a:xfrm>
            <a:off x="7034726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45" name="object 7445"/>
          <p:cNvSpPr/>
          <p:nvPr/>
        </p:nvSpPr>
        <p:spPr>
          <a:xfrm>
            <a:off x="7047590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46" name="object 7446"/>
          <p:cNvSpPr/>
          <p:nvPr/>
        </p:nvSpPr>
        <p:spPr>
          <a:xfrm>
            <a:off x="7059035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47" name="object 7447"/>
          <p:cNvSpPr/>
          <p:nvPr/>
        </p:nvSpPr>
        <p:spPr>
          <a:xfrm>
            <a:off x="7070465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48" name="object 7448"/>
          <p:cNvSpPr/>
          <p:nvPr/>
        </p:nvSpPr>
        <p:spPr>
          <a:xfrm>
            <a:off x="7083330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49" name="object 7449"/>
          <p:cNvSpPr/>
          <p:nvPr/>
        </p:nvSpPr>
        <p:spPr>
          <a:xfrm>
            <a:off x="7094789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50" name="object 7450"/>
          <p:cNvSpPr/>
          <p:nvPr/>
        </p:nvSpPr>
        <p:spPr>
          <a:xfrm>
            <a:off x="7107653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51" name="object 7451"/>
          <p:cNvSpPr/>
          <p:nvPr/>
        </p:nvSpPr>
        <p:spPr>
          <a:xfrm>
            <a:off x="7119098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52" name="object 7452"/>
          <p:cNvSpPr/>
          <p:nvPr/>
        </p:nvSpPr>
        <p:spPr>
          <a:xfrm>
            <a:off x="7130529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53" name="object 7453"/>
          <p:cNvSpPr/>
          <p:nvPr/>
        </p:nvSpPr>
        <p:spPr>
          <a:xfrm>
            <a:off x="7143393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54" name="object 7454"/>
          <p:cNvSpPr/>
          <p:nvPr/>
        </p:nvSpPr>
        <p:spPr>
          <a:xfrm>
            <a:off x="7154823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55" name="object 7455"/>
          <p:cNvSpPr/>
          <p:nvPr/>
        </p:nvSpPr>
        <p:spPr>
          <a:xfrm>
            <a:off x="7167716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56" name="object 7456"/>
          <p:cNvSpPr/>
          <p:nvPr/>
        </p:nvSpPr>
        <p:spPr>
          <a:xfrm>
            <a:off x="717916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57" name="object 7457"/>
          <p:cNvSpPr/>
          <p:nvPr/>
        </p:nvSpPr>
        <p:spPr>
          <a:xfrm>
            <a:off x="7190592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58" name="object 7458"/>
          <p:cNvSpPr/>
          <p:nvPr/>
        </p:nvSpPr>
        <p:spPr>
          <a:xfrm>
            <a:off x="7203456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59" name="object 7459"/>
          <p:cNvSpPr/>
          <p:nvPr/>
        </p:nvSpPr>
        <p:spPr>
          <a:xfrm>
            <a:off x="7214886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60" name="object 7460"/>
          <p:cNvSpPr/>
          <p:nvPr/>
        </p:nvSpPr>
        <p:spPr>
          <a:xfrm>
            <a:off x="722775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61" name="object 7461"/>
          <p:cNvSpPr/>
          <p:nvPr/>
        </p:nvSpPr>
        <p:spPr>
          <a:xfrm>
            <a:off x="7239182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62" name="object 7462"/>
          <p:cNvSpPr/>
          <p:nvPr/>
        </p:nvSpPr>
        <p:spPr>
          <a:xfrm>
            <a:off x="7250655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63" name="object 7463"/>
          <p:cNvSpPr/>
          <p:nvPr/>
        </p:nvSpPr>
        <p:spPr>
          <a:xfrm>
            <a:off x="7263520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64" name="object 7464"/>
          <p:cNvSpPr/>
          <p:nvPr/>
        </p:nvSpPr>
        <p:spPr>
          <a:xfrm>
            <a:off x="7274950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65" name="object 7465"/>
          <p:cNvSpPr/>
          <p:nvPr/>
        </p:nvSpPr>
        <p:spPr>
          <a:xfrm>
            <a:off x="7287814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66" name="object 7466"/>
          <p:cNvSpPr/>
          <p:nvPr/>
        </p:nvSpPr>
        <p:spPr>
          <a:xfrm>
            <a:off x="7299245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67" name="object 7467"/>
          <p:cNvSpPr/>
          <p:nvPr/>
        </p:nvSpPr>
        <p:spPr>
          <a:xfrm>
            <a:off x="7312109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68" name="object 7468"/>
          <p:cNvSpPr/>
          <p:nvPr/>
        </p:nvSpPr>
        <p:spPr>
          <a:xfrm>
            <a:off x="7323583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69" name="object 7469"/>
          <p:cNvSpPr/>
          <p:nvPr/>
        </p:nvSpPr>
        <p:spPr>
          <a:xfrm>
            <a:off x="7335013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70" name="object 7470"/>
          <p:cNvSpPr/>
          <p:nvPr/>
        </p:nvSpPr>
        <p:spPr>
          <a:xfrm>
            <a:off x="7347877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71" name="object 7471"/>
          <p:cNvSpPr/>
          <p:nvPr/>
        </p:nvSpPr>
        <p:spPr>
          <a:xfrm>
            <a:off x="7359308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72" name="object 7472"/>
          <p:cNvSpPr/>
          <p:nvPr/>
        </p:nvSpPr>
        <p:spPr>
          <a:xfrm>
            <a:off x="7372173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73" name="object 7473"/>
          <p:cNvSpPr/>
          <p:nvPr/>
        </p:nvSpPr>
        <p:spPr>
          <a:xfrm>
            <a:off x="7383603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74" name="object 7474"/>
          <p:cNvSpPr/>
          <p:nvPr/>
        </p:nvSpPr>
        <p:spPr>
          <a:xfrm>
            <a:off x="7395076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75" name="object 7475"/>
          <p:cNvSpPr/>
          <p:nvPr/>
        </p:nvSpPr>
        <p:spPr>
          <a:xfrm>
            <a:off x="740794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76" name="object 7476"/>
          <p:cNvSpPr/>
          <p:nvPr/>
        </p:nvSpPr>
        <p:spPr>
          <a:xfrm>
            <a:off x="7419371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77" name="object 7477"/>
          <p:cNvSpPr/>
          <p:nvPr/>
        </p:nvSpPr>
        <p:spPr>
          <a:xfrm>
            <a:off x="7432236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78" name="object 7478"/>
          <p:cNvSpPr/>
          <p:nvPr/>
        </p:nvSpPr>
        <p:spPr>
          <a:xfrm>
            <a:off x="7443666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79" name="object 7479"/>
          <p:cNvSpPr/>
          <p:nvPr/>
        </p:nvSpPr>
        <p:spPr>
          <a:xfrm>
            <a:off x="7455111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80" name="object 7480"/>
          <p:cNvSpPr/>
          <p:nvPr/>
        </p:nvSpPr>
        <p:spPr>
          <a:xfrm>
            <a:off x="7468004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81" name="object 7481"/>
          <p:cNvSpPr/>
          <p:nvPr/>
        </p:nvSpPr>
        <p:spPr>
          <a:xfrm>
            <a:off x="7479434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82" name="object 7482"/>
          <p:cNvSpPr/>
          <p:nvPr/>
        </p:nvSpPr>
        <p:spPr>
          <a:xfrm>
            <a:off x="7492299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83" name="object 7483"/>
          <p:cNvSpPr/>
          <p:nvPr/>
        </p:nvSpPr>
        <p:spPr>
          <a:xfrm>
            <a:off x="7503729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84" name="object 7484"/>
          <p:cNvSpPr/>
          <p:nvPr/>
        </p:nvSpPr>
        <p:spPr>
          <a:xfrm>
            <a:off x="7515174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85" name="object 7485"/>
          <p:cNvSpPr/>
          <p:nvPr/>
        </p:nvSpPr>
        <p:spPr>
          <a:xfrm>
            <a:off x="7528038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86" name="object 7486"/>
          <p:cNvSpPr/>
          <p:nvPr/>
        </p:nvSpPr>
        <p:spPr>
          <a:xfrm>
            <a:off x="7539469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87" name="object 7487"/>
          <p:cNvSpPr/>
          <p:nvPr/>
        </p:nvSpPr>
        <p:spPr>
          <a:xfrm>
            <a:off x="7552363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88" name="object 7488"/>
          <p:cNvSpPr/>
          <p:nvPr/>
        </p:nvSpPr>
        <p:spPr>
          <a:xfrm>
            <a:off x="7563793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89" name="object 7489"/>
          <p:cNvSpPr/>
          <p:nvPr/>
        </p:nvSpPr>
        <p:spPr>
          <a:xfrm>
            <a:off x="7576657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90" name="object 7490"/>
          <p:cNvSpPr/>
          <p:nvPr/>
        </p:nvSpPr>
        <p:spPr>
          <a:xfrm>
            <a:off x="7588102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91" name="object 7491"/>
          <p:cNvSpPr/>
          <p:nvPr/>
        </p:nvSpPr>
        <p:spPr>
          <a:xfrm>
            <a:off x="7599533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92" name="object 7492"/>
          <p:cNvSpPr/>
          <p:nvPr/>
        </p:nvSpPr>
        <p:spPr>
          <a:xfrm>
            <a:off x="7612397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93" name="object 7493"/>
          <p:cNvSpPr/>
          <p:nvPr/>
        </p:nvSpPr>
        <p:spPr>
          <a:xfrm>
            <a:off x="7623856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94" name="object 7494"/>
          <p:cNvSpPr/>
          <p:nvPr/>
        </p:nvSpPr>
        <p:spPr>
          <a:xfrm>
            <a:off x="7636720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95" name="object 7495"/>
          <p:cNvSpPr/>
          <p:nvPr/>
        </p:nvSpPr>
        <p:spPr>
          <a:xfrm>
            <a:off x="7648165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96" name="object 7496"/>
          <p:cNvSpPr/>
          <p:nvPr/>
        </p:nvSpPr>
        <p:spPr>
          <a:xfrm>
            <a:off x="7659596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97" name="object 7497"/>
          <p:cNvSpPr/>
          <p:nvPr/>
        </p:nvSpPr>
        <p:spPr>
          <a:xfrm>
            <a:off x="7672460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98" name="object 7498"/>
          <p:cNvSpPr/>
          <p:nvPr/>
        </p:nvSpPr>
        <p:spPr>
          <a:xfrm>
            <a:off x="7683890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99" name="object 7499"/>
          <p:cNvSpPr/>
          <p:nvPr/>
        </p:nvSpPr>
        <p:spPr>
          <a:xfrm>
            <a:off x="7696784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00" name="object 7500"/>
          <p:cNvSpPr/>
          <p:nvPr/>
        </p:nvSpPr>
        <p:spPr>
          <a:xfrm>
            <a:off x="7708228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01" name="object 7501"/>
          <p:cNvSpPr/>
          <p:nvPr/>
        </p:nvSpPr>
        <p:spPr>
          <a:xfrm>
            <a:off x="7719659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02" name="object 7502"/>
          <p:cNvSpPr/>
          <p:nvPr/>
        </p:nvSpPr>
        <p:spPr>
          <a:xfrm>
            <a:off x="7732523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03" name="object 7503"/>
          <p:cNvSpPr/>
          <p:nvPr/>
        </p:nvSpPr>
        <p:spPr>
          <a:xfrm>
            <a:off x="7743954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04" name="object 7504"/>
          <p:cNvSpPr/>
          <p:nvPr/>
        </p:nvSpPr>
        <p:spPr>
          <a:xfrm>
            <a:off x="7756818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05" name="object 7505"/>
          <p:cNvSpPr/>
          <p:nvPr/>
        </p:nvSpPr>
        <p:spPr>
          <a:xfrm>
            <a:off x="7768291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06" name="object 7506"/>
          <p:cNvSpPr/>
          <p:nvPr/>
        </p:nvSpPr>
        <p:spPr>
          <a:xfrm>
            <a:off x="7781142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07" name="object 7507"/>
          <p:cNvSpPr/>
          <p:nvPr/>
        </p:nvSpPr>
        <p:spPr>
          <a:xfrm>
            <a:off x="7792587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08" name="object 7508"/>
          <p:cNvSpPr/>
          <p:nvPr/>
        </p:nvSpPr>
        <p:spPr>
          <a:xfrm>
            <a:off x="7804017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09" name="object 7509"/>
          <p:cNvSpPr/>
          <p:nvPr/>
        </p:nvSpPr>
        <p:spPr>
          <a:xfrm>
            <a:off x="781688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10" name="object 7510"/>
          <p:cNvSpPr/>
          <p:nvPr/>
        </p:nvSpPr>
        <p:spPr>
          <a:xfrm>
            <a:off x="7828312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11" name="object 7511"/>
          <p:cNvSpPr/>
          <p:nvPr/>
        </p:nvSpPr>
        <p:spPr>
          <a:xfrm>
            <a:off x="7841219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12" name="object 7512"/>
          <p:cNvSpPr/>
          <p:nvPr/>
        </p:nvSpPr>
        <p:spPr>
          <a:xfrm>
            <a:off x="7852650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13" name="object 7513"/>
          <p:cNvSpPr/>
          <p:nvPr/>
        </p:nvSpPr>
        <p:spPr>
          <a:xfrm>
            <a:off x="7864080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14" name="object 7514"/>
          <p:cNvSpPr/>
          <p:nvPr/>
        </p:nvSpPr>
        <p:spPr>
          <a:xfrm>
            <a:off x="7876944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15" name="object 7515"/>
          <p:cNvSpPr/>
          <p:nvPr/>
        </p:nvSpPr>
        <p:spPr>
          <a:xfrm>
            <a:off x="7888375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16" name="object 7516"/>
          <p:cNvSpPr/>
          <p:nvPr/>
        </p:nvSpPr>
        <p:spPr>
          <a:xfrm>
            <a:off x="7901240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17" name="object 7517"/>
          <p:cNvSpPr/>
          <p:nvPr/>
        </p:nvSpPr>
        <p:spPr>
          <a:xfrm>
            <a:off x="7912670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18" name="object 7518"/>
          <p:cNvSpPr/>
          <p:nvPr/>
        </p:nvSpPr>
        <p:spPr>
          <a:xfrm>
            <a:off x="7924143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19" name="object 7519"/>
          <p:cNvSpPr/>
          <p:nvPr/>
        </p:nvSpPr>
        <p:spPr>
          <a:xfrm>
            <a:off x="7937008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0" name="object 7520"/>
          <p:cNvSpPr/>
          <p:nvPr/>
        </p:nvSpPr>
        <p:spPr>
          <a:xfrm>
            <a:off x="7948438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1" name="object 7521"/>
          <p:cNvSpPr/>
          <p:nvPr/>
        </p:nvSpPr>
        <p:spPr>
          <a:xfrm>
            <a:off x="7961303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2" name="object 7522"/>
          <p:cNvSpPr/>
          <p:nvPr/>
        </p:nvSpPr>
        <p:spPr>
          <a:xfrm>
            <a:off x="7972733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3" name="object 7523"/>
          <p:cNvSpPr/>
          <p:nvPr/>
        </p:nvSpPr>
        <p:spPr>
          <a:xfrm>
            <a:off x="7984178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4" name="object 7524"/>
          <p:cNvSpPr/>
          <p:nvPr/>
        </p:nvSpPr>
        <p:spPr>
          <a:xfrm>
            <a:off x="799707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5" name="object 7525"/>
          <p:cNvSpPr/>
          <p:nvPr/>
        </p:nvSpPr>
        <p:spPr>
          <a:xfrm>
            <a:off x="8008501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6" name="object 7526"/>
          <p:cNvSpPr/>
          <p:nvPr/>
        </p:nvSpPr>
        <p:spPr>
          <a:xfrm>
            <a:off x="8021366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7" name="object 7527"/>
          <p:cNvSpPr/>
          <p:nvPr/>
        </p:nvSpPr>
        <p:spPr>
          <a:xfrm>
            <a:off x="8032796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8" name="object 7528"/>
          <p:cNvSpPr/>
          <p:nvPr/>
        </p:nvSpPr>
        <p:spPr>
          <a:xfrm>
            <a:off x="804566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29" name="object 7529"/>
          <p:cNvSpPr/>
          <p:nvPr/>
        </p:nvSpPr>
        <p:spPr>
          <a:xfrm>
            <a:off x="8057091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0" name="object 7530"/>
          <p:cNvSpPr/>
          <p:nvPr/>
        </p:nvSpPr>
        <p:spPr>
          <a:xfrm>
            <a:off x="8068564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1" name="object 7531"/>
          <p:cNvSpPr/>
          <p:nvPr/>
        </p:nvSpPr>
        <p:spPr>
          <a:xfrm>
            <a:off x="8081429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2" name="object 7532"/>
          <p:cNvSpPr/>
          <p:nvPr/>
        </p:nvSpPr>
        <p:spPr>
          <a:xfrm>
            <a:off x="8092860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3" name="object 7533"/>
          <p:cNvSpPr/>
          <p:nvPr/>
        </p:nvSpPr>
        <p:spPr>
          <a:xfrm>
            <a:off x="8105724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4" name="object 7534"/>
          <p:cNvSpPr/>
          <p:nvPr/>
        </p:nvSpPr>
        <p:spPr>
          <a:xfrm>
            <a:off x="8117169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5" name="object 7535"/>
          <p:cNvSpPr/>
          <p:nvPr/>
        </p:nvSpPr>
        <p:spPr>
          <a:xfrm>
            <a:off x="8128599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6" name="object 7536"/>
          <p:cNvSpPr/>
          <p:nvPr/>
        </p:nvSpPr>
        <p:spPr>
          <a:xfrm>
            <a:off x="8141492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7" name="object 7537"/>
          <p:cNvSpPr/>
          <p:nvPr/>
        </p:nvSpPr>
        <p:spPr>
          <a:xfrm>
            <a:off x="8152923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8" name="object 7538"/>
          <p:cNvSpPr/>
          <p:nvPr/>
        </p:nvSpPr>
        <p:spPr>
          <a:xfrm>
            <a:off x="8165787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39" name="object 7539"/>
          <p:cNvSpPr/>
          <p:nvPr/>
        </p:nvSpPr>
        <p:spPr>
          <a:xfrm>
            <a:off x="8177232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0" name="object 7540"/>
          <p:cNvSpPr/>
          <p:nvPr/>
        </p:nvSpPr>
        <p:spPr>
          <a:xfrm>
            <a:off x="8188662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1" name="object 7541"/>
          <p:cNvSpPr/>
          <p:nvPr/>
        </p:nvSpPr>
        <p:spPr>
          <a:xfrm>
            <a:off x="8201527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2" name="object 7542"/>
          <p:cNvSpPr/>
          <p:nvPr/>
        </p:nvSpPr>
        <p:spPr>
          <a:xfrm>
            <a:off x="8212957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3" name="object 7543"/>
          <p:cNvSpPr/>
          <p:nvPr/>
        </p:nvSpPr>
        <p:spPr>
          <a:xfrm>
            <a:off x="822585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4" name="object 7544"/>
          <p:cNvSpPr/>
          <p:nvPr/>
        </p:nvSpPr>
        <p:spPr>
          <a:xfrm>
            <a:off x="8237295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5" name="object 7545"/>
          <p:cNvSpPr/>
          <p:nvPr/>
        </p:nvSpPr>
        <p:spPr>
          <a:xfrm>
            <a:off x="8248725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6" name="object 7546"/>
          <p:cNvSpPr/>
          <p:nvPr/>
        </p:nvSpPr>
        <p:spPr>
          <a:xfrm>
            <a:off x="826159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7" name="object 7547"/>
          <p:cNvSpPr/>
          <p:nvPr/>
        </p:nvSpPr>
        <p:spPr>
          <a:xfrm>
            <a:off x="8273021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8" name="object 7548"/>
          <p:cNvSpPr/>
          <p:nvPr/>
        </p:nvSpPr>
        <p:spPr>
          <a:xfrm>
            <a:off x="8285885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49" name="object 7549"/>
          <p:cNvSpPr/>
          <p:nvPr/>
        </p:nvSpPr>
        <p:spPr>
          <a:xfrm>
            <a:off x="8297359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50" name="object 7550"/>
          <p:cNvSpPr/>
          <p:nvPr/>
        </p:nvSpPr>
        <p:spPr>
          <a:xfrm>
            <a:off x="8310209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51" name="object 7551"/>
          <p:cNvSpPr/>
          <p:nvPr/>
        </p:nvSpPr>
        <p:spPr>
          <a:xfrm>
            <a:off x="8321654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52" name="object 7552"/>
          <p:cNvSpPr/>
          <p:nvPr/>
        </p:nvSpPr>
        <p:spPr>
          <a:xfrm>
            <a:off x="8333084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53" name="object 7553"/>
          <p:cNvSpPr/>
          <p:nvPr/>
        </p:nvSpPr>
        <p:spPr>
          <a:xfrm>
            <a:off x="8345948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54" name="object 7554"/>
          <p:cNvSpPr/>
          <p:nvPr/>
        </p:nvSpPr>
        <p:spPr>
          <a:xfrm>
            <a:off x="8357379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55" name="object 7555"/>
          <p:cNvSpPr/>
          <p:nvPr/>
        </p:nvSpPr>
        <p:spPr>
          <a:xfrm>
            <a:off x="8370286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56" name="object 7556"/>
          <p:cNvSpPr/>
          <p:nvPr/>
        </p:nvSpPr>
        <p:spPr>
          <a:xfrm>
            <a:off x="8381717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57" name="object 7557"/>
          <p:cNvSpPr/>
          <p:nvPr/>
        </p:nvSpPr>
        <p:spPr>
          <a:xfrm>
            <a:off x="8393147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58" name="object 7558"/>
          <p:cNvSpPr/>
          <p:nvPr/>
        </p:nvSpPr>
        <p:spPr>
          <a:xfrm>
            <a:off x="8406012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59" name="object 7559"/>
          <p:cNvSpPr/>
          <p:nvPr/>
        </p:nvSpPr>
        <p:spPr>
          <a:xfrm>
            <a:off x="8417442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60" name="object 7560"/>
          <p:cNvSpPr/>
          <p:nvPr/>
        </p:nvSpPr>
        <p:spPr>
          <a:xfrm>
            <a:off x="8430307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61" name="object 7561"/>
          <p:cNvSpPr/>
          <p:nvPr/>
        </p:nvSpPr>
        <p:spPr>
          <a:xfrm>
            <a:off x="8441780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62" name="object 7562"/>
          <p:cNvSpPr/>
          <p:nvPr/>
        </p:nvSpPr>
        <p:spPr>
          <a:xfrm>
            <a:off x="8453211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63" name="object 7563"/>
          <p:cNvSpPr/>
          <p:nvPr/>
        </p:nvSpPr>
        <p:spPr>
          <a:xfrm>
            <a:off x="8466075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64" name="object 7564"/>
          <p:cNvSpPr/>
          <p:nvPr/>
        </p:nvSpPr>
        <p:spPr>
          <a:xfrm>
            <a:off x="8477505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65" name="object 7565"/>
          <p:cNvSpPr/>
          <p:nvPr/>
        </p:nvSpPr>
        <p:spPr>
          <a:xfrm>
            <a:off x="8490370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66" name="object 7566"/>
          <p:cNvSpPr/>
          <p:nvPr/>
        </p:nvSpPr>
        <p:spPr>
          <a:xfrm>
            <a:off x="8501800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67" name="object 7567"/>
          <p:cNvSpPr/>
          <p:nvPr/>
        </p:nvSpPr>
        <p:spPr>
          <a:xfrm>
            <a:off x="8514708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68" name="object 7568"/>
          <p:cNvSpPr/>
          <p:nvPr/>
        </p:nvSpPr>
        <p:spPr>
          <a:xfrm>
            <a:off x="8526138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69" name="object 7569"/>
          <p:cNvSpPr/>
          <p:nvPr/>
        </p:nvSpPr>
        <p:spPr>
          <a:xfrm>
            <a:off x="8537568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70" name="object 7570"/>
          <p:cNvSpPr/>
          <p:nvPr/>
        </p:nvSpPr>
        <p:spPr>
          <a:xfrm>
            <a:off x="8550433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71" name="object 7571"/>
          <p:cNvSpPr/>
          <p:nvPr/>
        </p:nvSpPr>
        <p:spPr>
          <a:xfrm>
            <a:off x="8561864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72" name="object 7572"/>
          <p:cNvSpPr/>
          <p:nvPr/>
        </p:nvSpPr>
        <p:spPr>
          <a:xfrm>
            <a:off x="8574728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73" name="object 7573"/>
          <p:cNvSpPr/>
          <p:nvPr/>
        </p:nvSpPr>
        <p:spPr>
          <a:xfrm>
            <a:off x="8586158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74" name="object 7574"/>
          <p:cNvSpPr/>
          <p:nvPr/>
        </p:nvSpPr>
        <p:spPr>
          <a:xfrm>
            <a:off x="8597632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75" name="object 7575"/>
          <p:cNvSpPr/>
          <p:nvPr/>
        </p:nvSpPr>
        <p:spPr>
          <a:xfrm>
            <a:off x="8610496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76" name="object 7576"/>
          <p:cNvSpPr/>
          <p:nvPr/>
        </p:nvSpPr>
        <p:spPr>
          <a:xfrm>
            <a:off x="8621927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77" name="object 7577"/>
          <p:cNvSpPr/>
          <p:nvPr/>
        </p:nvSpPr>
        <p:spPr>
          <a:xfrm>
            <a:off x="863479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78" name="object 7578"/>
          <p:cNvSpPr/>
          <p:nvPr/>
        </p:nvSpPr>
        <p:spPr>
          <a:xfrm>
            <a:off x="864622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79" name="object 7579"/>
          <p:cNvSpPr/>
          <p:nvPr/>
        </p:nvSpPr>
        <p:spPr>
          <a:xfrm>
            <a:off x="8657666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80" name="object 7580"/>
          <p:cNvSpPr/>
          <p:nvPr/>
        </p:nvSpPr>
        <p:spPr>
          <a:xfrm>
            <a:off x="8670559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81" name="object 7581"/>
          <p:cNvSpPr/>
          <p:nvPr/>
        </p:nvSpPr>
        <p:spPr>
          <a:xfrm>
            <a:off x="8681990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82" name="object 7582"/>
          <p:cNvSpPr/>
          <p:nvPr/>
        </p:nvSpPr>
        <p:spPr>
          <a:xfrm>
            <a:off x="8694854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83" name="object 7583"/>
          <p:cNvSpPr/>
          <p:nvPr/>
        </p:nvSpPr>
        <p:spPr>
          <a:xfrm>
            <a:off x="8706299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84" name="object 7584"/>
          <p:cNvSpPr/>
          <p:nvPr/>
        </p:nvSpPr>
        <p:spPr>
          <a:xfrm>
            <a:off x="8717729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85" name="object 7585"/>
          <p:cNvSpPr/>
          <p:nvPr/>
        </p:nvSpPr>
        <p:spPr>
          <a:xfrm>
            <a:off x="8730594" y="43836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86" name="object 7586"/>
          <p:cNvSpPr/>
          <p:nvPr/>
        </p:nvSpPr>
        <p:spPr>
          <a:xfrm>
            <a:off x="8742053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87" name="object 7587"/>
          <p:cNvSpPr/>
          <p:nvPr/>
        </p:nvSpPr>
        <p:spPr>
          <a:xfrm>
            <a:off x="8754918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88" name="object 7588"/>
          <p:cNvSpPr/>
          <p:nvPr/>
        </p:nvSpPr>
        <p:spPr>
          <a:xfrm>
            <a:off x="8766362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89" name="object 7589"/>
          <p:cNvSpPr/>
          <p:nvPr/>
        </p:nvSpPr>
        <p:spPr>
          <a:xfrm>
            <a:off x="8779212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90" name="object 7590"/>
          <p:cNvSpPr/>
          <p:nvPr/>
        </p:nvSpPr>
        <p:spPr>
          <a:xfrm>
            <a:off x="8790658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91" name="object 7591"/>
          <p:cNvSpPr/>
          <p:nvPr/>
        </p:nvSpPr>
        <p:spPr>
          <a:xfrm>
            <a:off x="8802088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92" name="object 7592"/>
          <p:cNvSpPr/>
          <p:nvPr/>
        </p:nvSpPr>
        <p:spPr>
          <a:xfrm>
            <a:off x="881498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93" name="object 7593"/>
          <p:cNvSpPr/>
          <p:nvPr/>
        </p:nvSpPr>
        <p:spPr>
          <a:xfrm>
            <a:off x="8826426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94" name="object 7594"/>
          <p:cNvSpPr/>
          <p:nvPr/>
        </p:nvSpPr>
        <p:spPr>
          <a:xfrm>
            <a:off x="8839275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95" name="object 7595"/>
          <p:cNvSpPr/>
          <p:nvPr/>
        </p:nvSpPr>
        <p:spPr>
          <a:xfrm>
            <a:off x="8850721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96" name="object 7596"/>
          <p:cNvSpPr/>
          <p:nvPr/>
        </p:nvSpPr>
        <p:spPr>
          <a:xfrm>
            <a:off x="8862151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97" name="object 7597"/>
          <p:cNvSpPr/>
          <p:nvPr/>
        </p:nvSpPr>
        <p:spPr>
          <a:xfrm>
            <a:off x="8875015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98" name="object 7598"/>
          <p:cNvSpPr/>
          <p:nvPr/>
        </p:nvSpPr>
        <p:spPr>
          <a:xfrm>
            <a:off x="8886445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599" name="object 7599"/>
          <p:cNvSpPr/>
          <p:nvPr/>
        </p:nvSpPr>
        <p:spPr>
          <a:xfrm>
            <a:off x="8899339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0" name="object 7600"/>
          <p:cNvSpPr/>
          <p:nvPr/>
        </p:nvSpPr>
        <p:spPr>
          <a:xfrm>
            <a:off x="8910784" y="43836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1" name="object 7601"/>
          <p:cNvSpPr/>
          <p:nvPr/>
        </p:nvSpPr>
        <p:spPr>
          <a:xfrm>
            <a:off x="8922214" y="43836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2" name="object 7602"/>
          <p:cNvSpPr/>
          <p:nvPr/>
        </p:nvSpPr>
        <p:spPr>
          <a:xfrm>
            <a:off x="8935079" y="4383667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3" name="object 7603"/>
          <p:cNvSpPr/>
          <p:nvPr/>
        </p:nvSpPr>
        <p:spPr>
          <a:xfrm>
            <a:off x="6800224" y="439671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4" name="object 7604"/>
          <p:cNvSpPr/>
          <p:nvPr/>
        </p:nvSpPr>
        <p:spPr>
          <a:xfrm>
            <a:off x="6805946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5" name="object 7605"/>
          <p:cNvSpPr/>
          <p:nvPr/>
        </p:nvSpPr>
        <p:spPr>
          <a:xfrm>
            <a:off x="6818810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6" name="object 7606"/>
          <p:cNvSpPr/>
          <p:nvPr/>
        </p:nvSpPr>
        <p:spPr>
          <a:xfrm>
            <a:off x="6830241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7" name="object 7607"/>
          <p:cNvSpPr/>
          <p:nvPr/>
        </p:nvSpPr>
        <p:spPr>
          <a:xfrm>
            <a:off x="6843106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8" name="object 7608"/>
          <p:cNvSpPr/>
          <p:nvPr/>
        </p:nvSpPr>
        <p:spPr>
          <a:xfrm>
            <a:off x="6854536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9" name="object 7609"/>
          <p:cNvSpPr/>
          <p:nvPr/>
        </p:nvSpPr>
        <p:spPr>
          <a:xfrm>
            <a:off x="6865980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10" name="object 7610"/>
          <p:cNvSpPr/>
          <p:nvPr/>
        </p:nvSpPr>
        <p:spPr>
          <a:xfrm>
            <a:off x="6878873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11" name="object 7611"/>
          <p:cNvSpPr/>
          <p:nvPr/>
        </p:nvSpPr>
        <p:spPr>
          <a:xfrm>
            <a:off x="6890305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12" name="object 7612"/>
          <p:cNvSpPr/>
          <p:nvPr/>
        </p:nvSpPr>
        <p:spPr>
          <a:xfrm>
            <a:off x="6903169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13" name="object 7613"/>
          <p:cNvSpPr/>
          <p:nvPr/>
        </p:nvSpPr>
        <p:spPr>
          <a:xfrm>
            <a:off x="6914599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14" name="object 7614"/>
          <p:cNvSpPr/>
          <p:nvPr/>
        </p:nvSpPr>
        <p:spPr>
          <a:xfrm>
            <a:off x="6926043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15" name="object 7615"/>
          <p:cNvSpPr/>
          <p:nvPr/>
        </p:nvSpPr>
        <p:spPr>
          <a:xfrm>
            <a:off x="6938894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16" name="object 7616"/>
          <p:cNvSpPr/>
          <p:nvPr/>
        </p:nvSpPr>
        <p:spPr>
          <a:xfrm>
            <a:off x="6950368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17" name="object 7617"/>
          <p:cNvSpPr/>
          <p:nvPr/>
        </p:nvSpPr>
        <p:spPr>
          <a:xfrm>
            <a:off x="6963232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18" name="object 7618"/>
          <p:cNvSpPr/>
          <p:nvPr/>
        </p:nvSpPr>
        <p:spPr>
          <a:xfrm>
            <a:off x="6974662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19" name="object 7619"/>
          <p:cNvSpPr/>
          <p:nvPr/>
        </p:nvSpPr>
        <p:spPr>
          <a:xfrm>
            <a:off x="6986107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20" name="object 7620"/>
          <p:cNvSpPr/>
          <p:nvPr/>
        </p:nvSpPr>
        <p:spPr>
          <a:xfrm>
            <a:off x="6998972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21" name="object 7621"/>
          <p:cNvSpPr/>
          <p:nvPr/>
        </p:nvSpPr>
        <p:spPr>
          <a:xfrm>
            <a:off x="7010402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22" name="object 7622"/>
          <p:cNvSpPr/>
          <p:nvPr/>
        </p:nvSpPr>
        <p:spPr>
          <a:xfrm>
            <a:off x="7023295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23" name="object 7623"/>
          <p:cNvSpPr/>
          <p:nvPr/>
        </p:nvSpPr>
        <p:spPr>
          <a:xfrm>
            <a:off x="7034726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24" name="object 7624"/>
          <p:cNvSpPr/>
          <p:nvPr/>
        </p:nvSpPr>
        <p:spPr>
          <a:xfrm>
            <a:off x="7047590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25" name="object 7625"/>
          <p:cNvSpPr/>
          <p:nvPr/>
        </p:nvSpPr>
        <p:spPr>
          <a:xfrm>
            <a:off x="7059035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26" name="object 7626"/>
          <p:cNvSpPr/>
          <p:nvPr/>
        </p:nvSpPr>
        <p:spPr>
          <a:xfrm>
            <a:off x="7070465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27" name="object 7627"/>
          <p:cNvSpPr/>
          <p:nvPr/>
        </p:nvSpPr>
        <p:spPr>
          <a:xfrm>
            <a:off x="7083330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28" name="object 7628"/>
          <p:cNvSpPr/>
          <p:nvPr/>
        </p:nvSpPr>
        <p:spPr>
          <a:xfrm>
            <a:off x="7094789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29" name="object 7629"/>
          <p:cNvSpPr/>
          <p:nvPr/>
        </p:nvSpPr>
        <p:spPr>
          <a:xfrm>
            <a:off x="7107653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30" name="object 7630"/>
          <p:cNvSpPr/>
          <p:nvPr/>
        </p:nvSpPr>
        <p:spPr>
          <a:xfrm>
            <a:off x="7119098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31" name="object 7631"/>
          <p:cNvSpPr/>
          <p:nvPr/>
        </p:nvSpPr>
        <p:spPr>
          <a:xfrm>
            <a:off x="7130529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32" name="object 7632"/>
          <p:cNvSpPr/>
          <p:nvPr/>
        </p:nvSpPr>
        <p:spPr>
          <a:xfrm>
            <a:off x="7143393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33" name="object 7633"/>
          <p:cNvSpPr/>
          <p:nvPr/>
        </p:nvSpPr>
        <p:spPr>
          <a:xfrm>
            <a:off x="7154823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34" name="object 7634"/>
          <p:cNvSpPr/>
          <p:nvPr/>
        </p:nvSpPr>
        <p:spPr>
          <a:xfrm>
            <a:off x="7167716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35" name="object 7635"/>
          <p:cNvSpPr/>
          <p:nvPr/>
        </p:nvSpPr>
        <p:spPr>
          <a:xfrm>
            <a:off x="717916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36" name="object 7636"/>
          <p:cNvSpPr/>
          <p:nvPr/>
        </p:nvSpPr>
        <p:spPr>
          <a:xfrm>
            <a:off x="7190592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37" name="object 7637"/>
          <p:cNvSpPr/>
          <p:nvPr/>
        </p:nvSpPr>
        <p:spPr>
          <a:xfrm>
            <a:off x="7203456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38" name="object 7638"/>
          <p:cNvSpPr/>
          <p:nvPr/>
        </p:nvSpPr>
        <p:spPr>
          <a:xfrm>
            <a:off x="7214886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39" name="object 7639"/>
          <p:cNvSpPr/>
          <p:nvPr/>
        </p:nvSpPr>
        <p:spPr>
          <a:xfrm>
            <a:off x="722775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40" name="object 7640"/>
          <p:cNvSpPr/>
          <p:nvPr/>
        </p:nvSpPr>
        <p:spPr>
          <a:xfrm>
            <a:off x="7239182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41" name="object 7641"/>
          <p:cNvSpPr/>
          <p:nvPr/>
        </p:nvSpPr>
        <p:spPr>
          <a:xfrm>
            <a:off x="7250655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42" name="object 7642"/>
          <p:cNvSpPr/>
          <p:nvPr/>
        </p:nvSpPr>
        <p:spPr>
          <a:xfrm>
            <a:off x="7263520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43" name="object 7643"/>
          <p:cNvSpPr/>
          <p:nvPr/>
        </p:nvSpPr>
        <p:spPr>
          <a:xfrm>
            <a:off x="7274950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44" name="object 7644"/>
          <p:cNvSpPr/>
          <p:nvPr/>
        </p:nvSpPr>
        <p:spPr>
          <a:xfrm>
            <a:off x="7287814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45" name="object 7645"/>
          <p:cNvSpPr/>
          <p:nvPr/>
        </p:nvSpPr>
        <p:spPr>
          <a:xfrm>
            <a:off x="7299245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46" name="object 7646"/>
          <p:cNvSpPr/>
          <p:nvPr/>
        </p:nvSpPr>
        <p:spPr>
          <a:xfrm>
            <a:off x="7312109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47" name="object 7647"/>
          <p:cNvSpPr/>
          <p:nvPr/>
        </p:nvSpPr>
        <p:spPr>
          <a:xfrm>
            <a:off x="7323583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48" name="object 7648"/>
          <p:cNvSpPr/>
          <p:nvPr/>
        </p:nvSpPr>
        <p:spPr>
          <a:xfrm>
            <a:off x="7335013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49" name="object 7649"/>
          <p:cNvSpPr/>
          <p:nvPr/>
        </p:nvSpPr>
        <p:spPr>
          <a:xfrm>
            <a:off x="7347877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50" name="object 7650"/>
          <p:cNvSpPr/>
          <p:nvPr/>
        </p:nvSpPr>
        <p:spPr>
          <a:xfrm>
            <a:off x="7359308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51" name="object 7651"/>
          <p:cNvSpPr/>
          <p:nvPr/>
        </p:nvSpPr>
        <p:spPr>
          <a:xfrm>
            <a:off x="7372173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52" name="object 7652"/>
          <p:cNvSpPr/>
          <p:nvPr/>
        </p:nvSpPr>
        <p:spPr>
          <a:xfrm>
            <a:off x="7383603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53" name="object 7653"/>
          <p:cNvSpPr/>
          <p:nvPr/>
        </p:nvSpPr>
        <p:spPr>
          <a:xfrm>
            <a:off x="7395076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54" name="object 7654"/>
          <p:cNvSpPr/>
          <p:nvPr/>
        </p:nvSpPr>
        <p:spPr>
          <a:xfrm>
            <a:off x="740794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55" name="object 7655"/>
          <p:cNvSpPr/>
          <p:nvPr/>
        </p:nvSpPr>
        <p:spPr>
          <a:xfrm>
            <a:off x="7419371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56" name="object 7656"/>
          <p:cNvSpPr/>
          <p:nvPr/>
        </p:nvSpPr>
        <p:spPr>
          <a:xfrm>
            <a:off x="7432236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57" name="object 7657"/>
          <p:cNvSpPr/>
          <p:nvPr/>
        </p:nvSpPr>
        <p:spPr>
          <a:xfrm>
            <a:off x="7443666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58" name="object 7658"/>
          <p:cNvSpPr/>
          <p:nvPr/>
        </p:nvSpPr>
        <p:spPr>
          <a:xfrm>
            <a:off x="7455111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59" name="object 7659"/>
          <p:cNvSpPr/>
          <p:nvPr/>
        </p:nvSpPr>
        <p:spPr>
          <a:xfrm>
            <a:off x="7468004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60" name="object 7660"/>
          <p:cNvSpPr/>
          <p:nvPr/>
        </p:nvSpPr>
        <p:spPr>
          <a:xfrm>
            <a:off x="7479434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61" name="object 7661"/>
          <p:cNvSpPr/>
          <p:nvPr/>
        </p:nvSpPr>
        <p:spPr>
          <a:xfrm>
            <a:off x="7492299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62" name="object 7662"/>
          <p:cNvSpPr/>
          <p:nvPr/>
        </p:nvSpPr>
        <p:spPr>
          <a:xfrm>
            <a:off x="7503729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63" name="object 7663"/>
          <p:cNvSpPr/>
          <p:nvPr/>
        </p:nvSpPr>
        <p:spPr>
          <a:xfrm>
            <a:off x="7515174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64" name="object 7664"/>
          <p:cNvSpPr/>
          <p:nvPr/>
        </p:nvSpPr>
        <p:spPr>
          <a:xfrm>
            <a:off x="7528038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65" name="object 7665"/>
          <p:cNvSpPr/>
          <p:nvPr/>
        </p:nvSpPr>
        <p:spPr>
          <a:xfrm>
            <a:off x="7539469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66" name="object 7666"/>
          <p:cNvSpPr/>
          <p:nvPr/>
        </p:nvSpPr>
        <p:spPr>
          <a:xfrm>
            <a:off x="7552363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67" name="object 7667"/>
          <p:cNvSpPr/>
          <p:nvPr/>
        </p:nvSpPr>
        <p:spPr>
          <a:xfrm>
            <a:off x="7563793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68" name="object 7668"/>
          <p:cNvSpPr/>
          <p:nvPr/>
        </p:nvSpPr>
        <p:spPr>
          <a:xfrm>
            <a:off x="7576657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69" name="object 7669"/>
          <p:cNvSpPr/>
          <p:nvPr/>
        </p:nvSpPr>
        <p:spPr>
          <a:xfrm>
            <a:off x="7588102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70" name="object 7670"/>
          <p:cNvSpPr/>
          <p:nvPr/>
        </p:nvSpPr>
        <p:spPr>
          <a:xfrm>
            <a:off x="7599533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71" name="object 7671"/>
          <p:cNvSpPr/>
          <p:nvPr/>
        </p:nvSpPr>
        <p:spPr>
          <a:xfrm>
            <a:off x="7612397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72" name="object 7672"/>
          <p:cNvSpPr/>
          <p:nvPr/>
        </p:nvSpPr>
        <p:spPr>
          <a:xfrm>
            <a:off x="7623856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73" name="object 7673"/>
          <p:cNvSpPr/>
          <p:nvPr/>
        </p:nvSpPr>
        <p:spPr>
          <a:xfrm>
            <a:off x="7636720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74" name="object 7674"/>
          <p:cNvSpPr/>
          <p:nvPr/>
        </p:nvSpPr>
        <p:spPr>
          <a:xfrm>
            <a:off x="7648165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75" name="object 7675"/>
          <p:cNvSpPr/>
          <p:nvPr/>
        </p:nvSpPr>
        <p:spPr>
          <a:xfrm>
            <a:off x="7659596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76" name="object 7676"/>
          <p:cNvSpPr/>
          <p:nvPr/>
        </p:nvSpPr>
        <p:spPr>
          <a:xfrm>
            <a:off x="7672460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77" name="object 7677"/>
          <p:cNvSpPr/>
          <p:nvPr/>
        </p:nvSpPr>
        <p:spPr>
          <a:xfrm>
            <a:off x="7683890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78" name="object 7678"/>
          <p:cNvSpPr/>
          <p:nvPr/>
        </p:nvSpPr>
        <p:spPr>
          <a:xfrm>
            <a:off x="7696784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79" name="object 7679"/>
          <p:cNvSpPr/>
          <p:nvPr/>
        </p:nvSpPr>
        <p:spPr>
          <a:xfrm>
            <a:off x="7708228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80" name="object 7680"/>
          <p:cNvSpPr/>
          <p:nvPr/>
        </p:nvSpPr>
        <p:spPr>
          <a:xfrm>
            <a:off x="7719659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81" name="object 7681"/>
          <p:cNvSpPr/>
          <p:nvPr/>
        </p:nvSpPr>
        <p:spPr>
          <a:xfrm>
            <a:off x="7732523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82" name="object 7682"/>
          <p:cNvSpPr/>
          <p:nvPr/>
        </p:nvSpPr>
        <p:spPr>
          <a:xfrm>
            <a:off x="7743954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83" name="object 7683"/>
          <p:cNvSpPr/>
          <p:nvPr/>
        </p:nvSpPr>
        <p:spPr>
          <a:xfrm>
            <a:off x="7756818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84" name="object 7684"/>
          <p:cNvSpPr/>
          <p:nvPr/>
        </p:nvSpPr>
        <p:spPr>
          <a:xfrm>
            <a:off x="7768291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85" name="object 7685"/>
          <p:cNvSpPr/>
          <p:nvPr/>
        </p:nvSpPr>
        <p:spPr>
          <a:xfrm>
            <a:off x="7781142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86" name="object 7686"/>
          <p:cNvSpPr/>
          <p:nvPr/>
        </p:nvSpPr>
        <p:spPr>
          <a:xfrm>
            <a:off x="7792587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87" name="object 7687"/>
          <p:cNvSpPr/>
          <p:nvPr/>
        </p:nvSpPr>
        <p:spPr>
          <a:xfrm>
            <a:off x="7804017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88" name="object 7688"/>
          <p:cNvSpPr/>
          <p:nvPr/>
        </p:nvSpPr>
        <p:spPr>
          <a:xfrm>
            <a:off x="781688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89" name="object 7689"/>
          <p:cNvSpPr/>
          <p:nvPr/>
        </p:nvSpPr>
        <p:spPr>
          <a:xfrm>
            <a:off x="7828312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90" name="object 7690"/>
          <p:cNvSpPr/>
          <p:nvPr/>
        </p:nvSpPr>
        <p:spPr>
          <a:xfrm>
            <a:off x="7841219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91" name="object 7691"/>
          <p:cNvSpPr/>
          <p:nvPr/>
        </p:nvSpPr>
        <p:spPr>
          <a:xfrm>
            <a:off x="7852650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92" name="object 7692"/>
          <p:cNvSpPr/>
          <p:nvPr/>
        </p:nvSpPr>
        <p:spPr>
          <a:xfrm>
            <a:off x="7864080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93" name="object 7693"/>
          <p:cNvSpPr/>
          <p:nvPr/>
        </p:nvSpPr>
        <p:spPr>
          <a:xfrm>
            <a:off x="7876944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94" name="object 7694"/>
          <p:cNvSpPr/>
          <p:nvPr/>
        </p:nvSpPr>
        <p:spPr>
          <a:xfrm>
            <a:off x="7888375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95" name="object 7695"/>
          <p:cNvSpPr/>
          <p:nvPr/>
        </p:nvSpPr>
        <p:spPr>
          <a:xfrm>
            <a:off x="7901240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96" name="object 7696"/>
          <p:cNvSpPr/>
          <p:nvPr/>
        </p:nvSpPr>
        <p:spPr>
          <a:xfrm>
            <a:off x="7912670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97" name="object 7697"/>
          <p:cNvSpPr/>
          <p:nvPr/>
        </p:nvSpPr>
        <p:spPr>
          <a:xfrm>
            <a:off x="7924143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98" name="object 7698"/>
          <p:cNvSpPr/>
          <p:nvPr/>
        </p:nvSpPr>
        <p:spPr>
          <a:xfrm>
            <a:off x="7937008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99" name="object 7699"/>
          <p:cNvSpPr/>
          <p:nvPr/>
        </p:nvSpPr>
        <p:spPr>
          <a:xfrm>
            <a:off x="7948438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00" name="object 7700"/>
          <p:cNvSpPr/>
          <p:nvPr/>
        </p:nvSpPr>
        <p:spPr>
          <a:xfrm>
            <a:off x="7961303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01" name="object 7701"/>
          <p:cNvSpPr/>
          <p:nvPr/>
        </p:nvSpPr>
        <p:spPr>
          <a:xfrm>
            <a:off x="7972733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02" name="object 7702"/>
          <p:cNvSpPr/>
          <p:nvPr/>
        </p:nvSpPr>
        <p:spPr>
          <a:xfrm>
            <a:off x="7984178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03" name="object 7703"/>
          <p:cNvSpPr/>
          <p:nvPr/>
        </p:nvSpPr>
        <p:spPr>
          <a:xfrm>
            <a:off x="799707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04" name="object 7704"/>
          <p:cNvSpPr/>
          <p:nvPr/>
        </p:nvSpPr>
        <p:spPr>
          <a:xfrm>
            <a:off x="8008501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05" name="object 7705"/>
          <p:cNvSpPr/>
          <p:nvPr/>
        </p:nvSpPr>
        <p:spPr>
          <a:xfrm>
            <a:off x="8021366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06" name="object 7706"/>
          <p:cNvSpPr/>
          <p:nvPr/>
        </p:nvSpPr>
        <p:spPr>
          <a:xfrm>
            <a:off x="8032796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07" name="object 7707"/>
          <p:cNvSpPr/>
          <p:nvPr/>
        </p:nvSpPr>
        <p:spPr>
          <a:xfrm>
            <a:off x="804566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08" name="object 7708"/>
          <p:cNvSpPr/>
          <p:nvPr/>
        </p:nvSpPr>
        <p:spPr>
          <a:xfrm>
            <a:off x="8057091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09" name="object 7709"/>
          <p:cNvSpPr/>
          <p:nvPr/>
        </p:nvSpPr>
        <p:spPr>
          <a:xfrm>
            <a:off x="8068564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10" name="object 7710"/>
          <p:cNvSpPr/>
          <p:nvPr/>
        </p:nvSpPr>
        <p:spPr>
          <a:xfrm>
            <a:off x="8081429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11" name="object 7711"/>
          <p:cNvSpPr/>
          <p:nvPr/>
        </p:nvSpPr>
        <p:spPr>
          <a:xfrm>
            <a:off x="8092860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12" name="object 7712"/>
          <p:cNvSpPr/>
          <p:nvPr/>
        </p:nvSpPr>
        <p:spPr>
          <a:xfrm>
            <a:off x="8105724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13" name="object 7713"/>
          <p:cNvSpPr/>
          <p:nvPr/>
        </p:nvSpPr>
        <p:spPr>
          <a:xfrm>
            <a:off x="8117169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14" name="object 7714"/>
          <p:cNvSpPr/>
          <p:nvPr/>
        </p:nvSpPr>
        <p:spPr>
          <a:xfrm>
            <a:off x="8128599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15" name="object 7715"/>
          <p:cNvSpPr/>
          <p:nvPr/>
        </p:nvSpPr>
        <p:spPr>
          <a:xfrm>
            <a:off x="8141492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16" name="object 7716"/>
          <p:cNvSpPr/>
          <p:nvPr/>
        </p:nvSpPr>
        <p:spPr>
          <a:xfrm>
            <a:off x="8152923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17" name="object 7717"/>
          <p:cNvSpPr/>
          <p:nvPr/>
        </p:nvSpPr>
        <p:spPr>
          <a:xfrm>
            <a:off x="8165787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18" name="object 7718"/>
          <p:cNvSpPr/>
          <p:nvPr/>
        </p:nvSpPr>
        <p:spPr>
          <a:xfrm>
            <a:off x="8177232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19" name="object 7719"/>
          <p:cNvSpPr/>
          <p:nvPr/>
        </p:nvSpPr>
        <p:spPr>
          <a:xfrm>
            <a:off x="8188662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20" name="object 7720"/>
          <p:cNvSpPr/>
          <p:nvPr/>
        </p:nvSpPr>
        <p:spPr>
          <a:xfrm>
            <a:off x="8201527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21" name="object 7721"/>
          <p:cNvSpPr/>
          <p:nvPr/>
        </p:nvSpPr>
        <p:spPr>
          <a:xfrm>
            <a:off x="8212957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22" name="object 7722"/>
          <p:cNvSpPr/>
          <p:nvPr/>
        </p:nvSpPr>
        <p:spPr>
          <a:xfrm>
            <a:off x="822585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23" name="object 7723"/>
          <p:cNvSpPr/>
          <p:nvPr/>
        </p:nvSpPr>
        <p:spPr>
          <a:xfrm>
            <a:off x="8237295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24" name="object 7724"/>
          <p:cNvSpPr/>
          <p:nvPr/>
        </p:nvSpPr>
        <p:spPr>
          <a:xfrm>
            <a:off x="8248725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25" name="object 7725"/>
          <p:cNvSpPr/>
          <p:nvPr/>
        </p:nvSpPr>
        <p:spPr>
          <a:xfrm>
            <a:off x="826159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26" name="object 7726"/>
          <p:cNvSpPr/>
          <p:nvPr/>
        </p:nvSpPr>
        <p:spPr>
          <a:xfrm>
            <a:off x="8273021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27" name="object 7727"/>
          <p:cNvSpPr/>
          <p:nvPr/>
        </p:nvSpPr>
        <p:spPr>
          <a:xfrm>
            <a:off x="8285885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28" name="object 7728"/>
          <p:cNvSpPr/>
          <p:nvPr/>
        </p:nvSpPr>
        <p:spPr>
          <a:xfrm>
            <a:off x="8297359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29" name="object 7729"/>
          <p:cNvSpPr/>
          <p:nvPr/>
        </p:nvSpPr>
        <p:spPr>
          <a:xfrm>
            <a:off x="8310209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30" name="object 7730"/>
          <p:cNvSpPr/>
          <p:nvPr/>
        </p:nvSpPr>
        <p:spPr>
          <a:xfrm>
            <a:off x="8321654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31" name="object 7731"/>
          <p:cNvSpPr/>
          <p:nvPr/>
        </p:nvSpPr>
        <p:spPr>
          <a:xfrm>
            <a:off x="8333084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32" name="object 7732"/>
          <p:cNvSpPr/>
          <p:nvPr/>
        </p:nvSpPr>
        <p:spPr>
          <a:xfrm>
            <a:off x="8345948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33" name="object 7733"/>
          <p:cNvSpPr/>
          <p:nvPr/>
        </p:nvSpPr>
        <p:spPr>
          <a:xfrm>
            <a:off x="8357379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34" name="object 7734"/>
          <p:cNvSpPr/>
          <p:nvPr/>
        </p:nvSpPr>
        <p:spPr>
          <a:xfrm>
            <a:off x="8370286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35" name="object 7735"/>
          <p:cNvSpPr/>
          <p:nvPr/>
        </p:nvSpPr>
        <p:spPr>
          <a:xfrm>
            <a:off x="8381717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36" name="object 7736"/>
          <p:cNvSpPr/>
          <p:nvPr/>
        </p:nvSpPr>
        <p:spPr>
          <a:xfrm>
            <a:off x="8393147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37" name="object 7737"/>
          <p:cNvSpPr/>
          <p:nvPr/>
        </p:nvSpPr>
        <p:spPr>
          <a:xfrm>
            <a:off x="8406012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38" name="object 7738"/>
          <p:cNvSpPr/>
          <p:nvPr/>
        </p:nvSpPr>
        <p:spPr>
          <a:xfrm>
            <a:off x="8417442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39" name="object 7739"/>
          <p:cNvSpPr/>
          <p:nvPr/>
        </p:nvSpPr>
        <p:spPr>
          <a:xfrm>
            <a:off x="8430307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40" name="object 7740"/>
          <p:cNvSpPr/>
          <p:nvPr/>
        </p:nvSpPr>
        <p:spPr>
          <a:xfrm>
            <a:off x="8441780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41" name="object 7741"/>
          <p:cNvSpPr/>
          <p:nvPr/>
        </p:nvSpPr>
        <p:spPr>
          <a:xfrm>
            <a:off x="8453211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42" name="object 7742"/>
          <p:cNvSpPr/>
          <p:nvPr/>
        </p:nvSpPr>
        <p:spPr>
          <a:xfrm>
            <a:off x="8466075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43" name="object 7743"/>
          <p:cNvSpPr/>
          <p:nvPr/>
        </p:nvSpPr>
        <p:spPr>
          <a:xfrm>
            <a:off x="8477505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44" name="object 7744"/>
          <p:cNvSpPr/>
          <p:nvPr/>
        </p:nvSpPr>
        <p:spPr>
          <a:xfrm>
            <a:off x="8490370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45" name="object 7745"/>
          <p:cNvSpPr/>
          <p:nvPr/>
        </p:nvSpPr>
        <p:spPr>
          <a:xfrm>
            <a:off x="8501800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46" name="object 7746"/>
          <p:cNvSpPr/>
          <p:nvPr/>
        </p:nvSpPr>
        <p:spPr>
          <a:xfrm>
            <a:off x="8514708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47" name="object 7747"/>
          <p:cNvSpPr/>
          <p:nvPr/>
        </p:nvSpPr>
        <p:spPr>
          <a:xfrm>
            <a:off x="8526138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48" name="object 7748"/>
          <p:cNvSpPr/>
          <p:nvPr/>
        </p:nvSpPr>
        <p:spPr>
          <a:xfrm>
            <a:off x="8537568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49" name="object 7749"/>
          <p:cNvSpPr/>
          <p:nvPr/>
        </p:nvSpPr>
        <p:spPr>
          <a:xfrm>
            <a:off x="8550433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50" name="object 7750"/>
          <p:cNvSpPr/>
          <p:nvPr/>
        </p:nvSpPr>
        <p:spPr>
          <a:xfrm>
            <a:off x="8561864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51" name="object 7751"/>
          <p:cNvSpPr/>
          <p:nvPr/>
        </p:nvSpPr>
        <p:spPr>
          <a:xfrm>
            <a:off x="8574728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52" name="object 7752"/>
          <p:cNvSpPr/>
          <p:nvPr/>
        </p:nvSpPr>
        <p:spPr>
          <a:xfrm>
            <a:off x="8586158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53" name="object 7753"/>
          <p:cNvSpPr/>
          <p:nvPr/>
        </p:nvSpPr>
        <p:spPr>
          <a:xfrm>
            <a:off x="8597632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54" name="object 7754"/>
          <p:cNvSpPr/>
          <p:nvPr/>
        </p:nvSpPr>
        <p:spPr>
          <a:xfrm>
            <a:off x="8610496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55" name="object 7755"/>
          <p:cNvSpPr/>
          <p:nvPr/>
        </p:nvSpPr>
        <p:spPr>
          <a:xfrm>
            <a:off x="8621927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56" name="object 7756"/>
          <p:cNvSpPr/>
          <p:nvPr/>
        </p:nvSpPr>
        <p:spPr>
          <a:xfrm>
            <a:off x="863479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57" name="object 7757"/>
          <p:cNvSpPr/>
          <p:nvPr/>
        </p:nvSpPr>
        <p:spPr>
          <a:xfrm>
            <a:off x="864622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58" name="object 7758"/>
          <p:cNvSpPr/>
          <p:nvPr/>
        </p:nvSpPr>
        <p:spPr>
          <a:xfrm>
            <a:off x="8657666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59" name="object 7759"/>
          <p:cNvSpPr/>
          <p:nvPr/>
        </p:nvSpPr>
        <p:spPr>
          <a:xfrm>
            <a:off x="8670559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0" name="object 7760"/>
          <p:cNvSpPr/>
          <p:nvPr/>
        </p:nvSpPr>
        <p:spPr>
          <a:xfrm>
            <a:off x="8681990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1" name="object 7761"/>
          <p:cNvSpPr/>
          <p:nvPr/>
        </p:nvSpPr>
        <p:spPr>
          <a:xfrm>
            <a:off x="8694854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2" name="object 7762"/>
          <p:cNvSpPr/>
          <p:nvPr/>
        </p:nvSpPr>
        <p:spPr>
          <a:xfrm>
            <a:off x="8706299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3" name="object 7763"/>
          <p:cNvSpPr/>
          <p:nvPr/>
        </p:nvSpPr>
        <p:spPr>
          <a:xfrm>
            <a:off x="8717729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4" name="object 7764"/>
          <p:cNvSpPr/>
          <p:nvPr/>
        </p:nvSpPr>
        <p:spPr>
          <a:xfrm>
            <a:off x="8730594" y="43967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5" name="object 7765"/>
          <p:cNvSpPr/>
          <p:nvPr/>
        </p:nvSpPr>
        <p:spPr>
          <a:xfrm>
            <a:off x="8742053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6" name="object 7766"/>
          <p:cNvSpPr/>
          <p:nvPr/>
        </p:nvSpPr>
        <p:spPr>
          <a:xfrm>
            <a:off x="8754918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7" name="object 7767"/>
          <p:cNvSpPr/>
          <p:nvPr/>
        </p:nvSpPr>
        <p:spPr>
          <a:xfrm>
            <a:off x="8766362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8" name="object 7768"/>
          <p:cNvSpPr/>
          <p:nvPr/>
        </p:nvSpPr>
        <p:spPr>
          <a:xfrm>
            <a:off x="8779212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9" name="object 7769"/>
          <p:cNvSpPr/>
          <p:nvPr/>
        </p:nvSpPr>
        <p:spPr>
          <a:xfrm>
            <a:off x="8790658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70" name="object 7770"/>
          <p:cNvSpPr/>
          <p:nvPr/>
        </p:nvSpPr>
        <p:spPr>
          <a:xfrm>
            <a:off x="8802088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71" name="object 7771"/>
          <p:cNvSpPr/>
          <p:nvPr/>
        </p:nvSpPr>
        <p:spPr>
          <a:xfrm>
            <a:off x="881498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72" name="object 7772"/>
          <p:cNvSpPr/>
          <p:nvPr/>
        </p:nvSpPr>
        <p:spPr>
          <a:xfrm>
            <a:off x="8826426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73" name="object 7773"/>
          <p:cNvSpPr/>
          <p:nvPr/>
        </p:nvSpPr>
        <p:spPr>
          <a:xfrm>
            <a:off x="8839275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74" name="object 7774"/>
          <p:cNvSpPr/>
          <p:nvPr/>
        </p:nvSpPr>
        <p:spPr>
          <a:xfrm>
            <a:off x="8850721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75" name="object 7775"/>
          <p:cNvSpPr/>
          <p:nvPr/>
        </p:nvSpPr>
        <p:spPr>
          <a:xfrm>
            <a:off x="8862151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76" name="object 7776"/>
          <p:cNvSpPr/>
          <p:nvPr/>
        </p:nvSpPr>
        <p:spPr>
          <a:xfrm>
            <a:off x="8875015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77" name="object 7777"/>
          <p:cNvSpPr/>
          <p:nvPr/>
        </p:nvSpPr>
        <p:spPr>
          <a:xfrm>
            <a:off x="8886445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78" name="object 7778"/>
          <p:cNvSpPr/>
          <p:nvPr/>
        </p:nvSpPr>
        <p:spPr>
          <a:xfrm>
            <a:off x="8899339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79" name="object 7779"/>
          <p:cNvSpPr/>
          <p:nvPr/>
        </p:nvSpPr>
        <p:spPr>
          <a:xfrm>
            <a:off x="8910784" y="43967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0" name="object 7780"/>
          <p:cNvSpPr/>
          <p:nvPr/>
        </p:nvSpPr>
        <p:spPr>
          <a:xfrm>
            <a:off x="8922214" y="43967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1" name="object 7781"/>
          <p:cNvSpPr/>
          <p:nvPr/>
        </p:nvSpPr>
        <p:spPr>
          <a:xfrm>
            <a:off x="8935079" y="439671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2" name="object 7782"/>
          <p:cNvSpPr/>
          <p:nvPr/>
        </p:nvSpPr>
        <p:spPr>
          <a:xfrm>
            <a:off x="6800224" y="440979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3" name="object 7783"/>
          <p:cNvSpPr/>
          <p:nvPr/>
        </p:nvSpPr>
        <p:spPr>
          <a:xfrm>
            <a:off x="6805946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4" name="object 7784"/>
          <p:cNvSpPr/>
          <p:nvPr/>
        </p:nvSpPr>
        <p:spPr>
          <a:xfrm>
            <a:off x="6818810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5" name="object 7785"/>
          <p:cNvSpPr/>
          <p:nvPr/>
        </p:nvSpPr>
        <p:spPr>
          <a:xfrm>
            <a:off x="6830241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6" name="object 7786"/>
          <p:cNvSpPr/>
          <p:nvPr/>
        </p:nvSpPr>
        <p:spPr>
          <a:xfrm>
            <a:off x="6843106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7" name="object 7787"/>
          <p:cNvSpPr/>
          <p:nvPr/>
        </p:nvSpPr>
        <p:spPr>
          <a:xfrm>
            <a:off x="6854536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8" name="object 7788"/>
          <p:cNvSpPr/>
          <p:nvPr/>
        </p:nvSpPr>
        <p:spPr>
          <a:xfrm>
            <a:off x="6865980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9" name="object 7789"/>
          <p:cNvSpPr/>
          <p:nvPr/>
        </p:nvSpPr>
        <p:spPr>
          <a:xfrm>
            <a:off x="6878873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0" name="object 7790"/>
          <p:cNvSpPr/>
          <p:nvPr/>
        </p:nvSpPr>
        <p:spPr>
          <a:xfrm>
            <a:off x="6890305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1" name="object 7791"/>
          <p:cNvSpPr/>
          <p:nvPr/>
        </p:nvSpPr>
        <p:spPr>
          <a:xfrm>
            <a:off x="6903169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2" name="object 7792"/>
          <p:cNvSpPr/>
          <p:nvPr/>
        </p:nvSpPr>
        <p:spPr>
          <a:xfrm>
            <a:off x="6914599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3" name="object 7793"/>
          <p:cNvSpPr/>
          <p:nvPr/>
        </p:nvSpPr>
        <p:spPr>
          <a:xfrm>
            <a:off x="6926043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4" name="object 7794"/>
          <p:cNvSpPr/>
          <p:nvPr/>
        </p:nvSpPr>
        <p:spPr>
          <a:xfrm>
            <a:off x="6938894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5" name="object 7795"/>
          <p:cNvSpPr/>
          <p:nvPr/>
        </p:nvSpPr>
        <p:spPr>
          <a:xfrm>
            <a:off x="6950368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6" name="object 7796"/>
          <p:cNvSpPr/>
          <p:nvPr/>
        </p:nvSpPr>
        <p:spPr>
          <a:xfrm>
            <a:off x="6963232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7" name="object 7797"/>
          <p:cNvSpPr/>
          <p:nvPr/>
        </p:nvSpPr>
        <p:spPr>
          <a:xfrm>
            <a:off x="6974662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8" name="object 7798"/>
          <p:cNvSpPr/>
          <p:nvPr/>
        </p:nvSpPr>
        <p:spPr>
          <a:xfrm>
            <a:off x="6986107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9" name="object 7799"/>
          <p:cNvSpPr/>
          <p:nvPr/>
        </p:nvSpPr>
        <p:spPr>
          <a:xfrm>
            <a:off x="6998972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0" name="object 7800"/>
          <p:cNvSpPr/>
          <p:nvPr/>
        </p:nvSpPr>
        <p:spPr>
          <a:xfrm>
            <a:off x="7010402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1" name="object 7801"/>
          <p:cNvSpPr/>
          <p:nvPr/>
        </p:nvSpPr>
        <p:spPr>
          <a:xfrm>
            <a:off x="7023295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2" name="object 7802"/>
          <p:cNvSpPr/>
          <p:nvPr/>
        </p:nvSpPr>
        <p:spPr>
          <a:xfrm>
            <a:off x="7034726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3" name="object 7803"/>
          <p:cNvSpPr/>
          <p:nvPr/>
        </p:nvSpPr>
        <p:spPr>
          <a:xfrm>
            <a:off x="7047590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4" name="object 7804"/>
          <p:cNvSpPr/>
          <p:nvPr/>
        </p:nvSpPr>
        <p:spPr>
          <a:xfrm>
            <a:off x="7059035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5" name="object 7805"/>
          <p:cNvSpPr/>
          <p:nvPr/>
        </p:nvSpPr>
        <p:spPr>
          <a:xfrm>
            <a:off x="7070465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6" name="object 7806"/>
          <p:cNvSpPr/>
          <p:nvPr/>
        </p:nvSpPr>
        <p:spPr>
          <a:xfrm>
            <a:off x="7083330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7" name="object 7807"/>
          <p:cNvSpPr/>
          <p:nvPr/>
        </p:nvSpPr>
        <p:spPr>
          <a:xfrm>
            <a:off x="7094789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8" name="object 7808"/>
          <p:cNvSpPr/>
          <p:nvPr/>
        </p:nvSpPr>
        <p:spPr>
          <a:xfrm>
            <a:off x="7107653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9" name="object 7809"/>
          <p:cNvSpPr/>
          <p:nvPr/>
        </p:nvSpPr>
        <p:spPr>
          <a:xfrm>
            <a:off x="7119098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0" name="object 7810"/>
          <p:cNvSpPr/>
          <p:nvPr/>
        </p:nvSpPr>
        <p:spPr>
          <a:xfrm>
            <a:off x="7130529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1" name="object 7811"/>
          <p:cNvSpPr/>
          <p:nvPr/>
        </p:nvSpPr>
        <p:spPr>
          <a:xfrm>
            <a:off x="7143393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2" name="object 7812"/>
          <p:cNvSpPr/>
          <p:nvPr/>
        </p:nvSpPr>
        <p:spPr>
          <a:xfrm>
            <a:off x="7154823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3" name="object 7813"/>
          <p:cNvSpPr/>
          <p:nvPr/>
        </p:nvSpPr>
        <p:spPr>
          <a:xfrm>
            <a:off x="7167716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4" name="object 7814"/>
          <p:cNvSpPr/>
          <p:nvPr/>
        </p:nvSpPr>
        <p:spPr>
          <a:xfrm>
            <a:off x="717916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5" name="object 7815"/>
          <p:cNvSpPr/>
          <p:nvPr/>
        </p:nvSpPr>
        <p:spPr>
          <a:xfrm>
            <a:off x="7190592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6" name="object 7816"/>
          <p:cNvSpPr/>
          <p:nvPr/>
        </p:nvSpPr>
        <p:spPr>
          <a:xfrm>
            <a:off x="7203456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7" name="object 7817"/>
          <p:cNvSpPr/>
          <p:nvPr/>
        </p:nvSpPr>
        <p:spPr>
          <a:xfrm>
            <a:off x="7214886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8" name="object 7818"/>
          <p:cNvSpPr/>
          <p:nvPr/>
        </p:nvSpPr>
        <p:spPr>
          <a:xfrm>
            <a:off x="722775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9" name="object 7819"/>
          <p:cNvSpPr/>
          <p:nvPr/>
        </p:nvSpPr>
        <p:spPr>
          <a:xfrm>
            <a:off x="7239182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0" name="object 7820"/>
          <p:cNvSpPr/>
          <p:nvPr/>
        </p:nvSpPr>
        <p:spPr>
          <a:xfrm>
            <a:off x="7250655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1" name="object 7821"/>
          <p:cNvSpPr/>
          <p:nvPr/>
        </p:nvSpPr>
        <p:spPr>
          <a:xfrm>
            <a:off x="7263520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2" name="object 7822"/>
          <p:cNvSpPr/>
          <p:nvPr/>
        </p:nvSpPr>
        <p:spPr>
          <a:xfrm>
            <a:off x="7274950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3" name="object 7823"/>
          <p:cNvSpPr/>
          <p:nvPr/>
        </p:nvSpPr>
        <p:spPr>
          <a:xfrm>
            <a:off x="7287814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4" name="object 7824"/>
          <p:cNvSpPr/>
          <p:nvPr/>
        </p:nvSpPr>
        <p:spPr>
          <a:xfrm>
            <a:off x="7299245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5" name="object 7825"/>
          <p:cNvSpPr/>
          <p:nvPr/>
        </p:nvSpPr>
        <p:spPr>
          <a:xfrm>
            <a:off x="7312109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6" name="object 7826"/>
          <p:cNvSpPr/>
          <p:nvPr/>
        </p:nvSpPr>
        <p:spPr>
          <a:xfrm>
            <a:off x="7323583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7" name="object 7827"/>
          <p:cNvSpPr/>
          <p:nvPr/>
        </p:nvSpPr>
        <p:spPr>
          <a:xfrm>
            <a:off x="7335013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8" name="object 7828"/>
          <p:cNvSpPr/>
          <p:nvPr/>
        </p:nvSpPr>
        <p:spPr>
          <a:xfrm>
            <a:off x="7347877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9" name="object 7829"/>
          <p:cNvSpPr/>
          <p:nvPr/>
        </p:nvSpPr>
        <p:spPr>
          <a:xfrm>
            <a:off x="7359308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0" name="object 7830"/>
          <p:cNvSpPr/>
          <p:nvPr/>
        </p:nvSpPr>
        <p:spPr>
          <a:xfrm>
            <a:off x="7372173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1" name="object 7831"/>
          <p:cNvSpPr/>
          <p:nvPr/>
        </p:nvSpPr>
        <p:spPr>
          <a:xfrm>
            <a:off x="7383603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2" name="object 7832"/>
          <p:cNvSpPr/>
          <p:nvPr/>
        </p:nvSpPr>
        <p:spPr>
          <a:xfrm>
            <a:off x="7395076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3" name="object 7833"/>
          <p:cNvSpPr/>
          <p:nvPr/>
        </p:nvSpPr>
        <p:spPr>
          <a:xfrm>
            <a:off x="740794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4" name="object 7834"/>
          <p:cNvSpPr/>
          <p:nvPr/>
        </p:nvSpPr>
        <p:spPr>
          <a:xfrm>
            <a:off x="7419371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5" name="object 7835"/>
          <p:cNvSpPr/>
          <p:nvPr/>
        </p:nvSpPr>
        <p:spPr>
          <a:xfrm>
            <a:off x="7432236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6" name="object 7836"/>
          <p:cNvSpPr/>
          <p:nvPr/>
        </p:nvSpPr>
        <p:spPr>
          <a:xfrm>
            <a:off x="7443666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7" name="object 7837"/>
          <p:cNvSpPr/>
          <p:nvPr/>
        </p:nvSpPr>
        <p:spPr>
          <a:xfrm>
            <a:off x="7455111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8" name="object 7838"/>
          <p:cNvSpPr/>
          <p:nvPr/>
        </p:nvSpPr>
        <p:spPr>
          <a:xfrm>
            <a:off x="7468004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9" name="object 7839"/>
          <p:cNvSpPr/>
          <p:nvPr/>
        </p:nvSpPr>
        <p:spPr>
          <a:xfrm>
            <a:off x="7479434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0" name="object 7840"/>
          <p:cNvSpPr/>
          <p:nvPr/>
        </p:nvSpPr>
        <p:spPr>
          <a:xfrm>
            <a:off x="7492299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1" name="object 7841"/>
          <p:cNvSpPr/>
          <p:nvPr/>
        </p:nvSpPr>
        <p:spPr>
          <a:xfrm>
            <a:off x="7503729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2" name="object 7842"/>
          <p:cNvSpPr/>
          <p:nvPr/>
        </p:nvSpPr>
        <p:spPr>
          <a:xfrm>
            <a:off x="7515174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3" name="object 7843"/>
          <p:cNvSpPr/>
          <p:nvPr/>
        </p:nvSpPr>
        <p:spPr>
          <a:xfrm>
            <a:off x="7528038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4" name="object 7844"/>
          <p:cNvSpPr/>
          <p:nvPr/>
        </p:nvSpPr>
        <p:spPr>
          <a:xfrm>
            <a:off x="7539469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5" name="object 7845"/>
          <p:cNvSpPr/>
          <p:nvPr/>
        </p:nvSpPr>
        <p:spPr>
          <a:xfrm>
            <a:off x="7552363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6" name="object 7846"/>
          <p:cNvSpPr/>
          <p:nvPr/>
        </p:nvSpPr>
        <p:spPr>
          <a:xfrm>
            <a:off x="7563793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7" name="object 7847"/>
          <p:cNvSpPr/>
          <p:nvPr/>
        </p:nvSpPr>
        <p:spPr>
          <a:xfrm>
            <a:off x="7576657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8" name="object 7848"/>
          <p:cNvSpPr/>
          <p:nvPr/>
        </p:nvSpPr>
        <p:spPr>
          <a:xfrm>
            <a:off x="7588102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9" name="object 7849"/>
          <p:cNvSpPr/>
          <p:nvPr/>
        </p:nvSpPr>
        <p:spPr>
          <a:xfrm>
            <a:off x="7599533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0" name="object 7850"/>
          <p:cNvSpPr/>
          <p:nvPr/>
        </p:nvSpPr>
        <p:spPr>
          <a:xfrm>
            <a:off x="7612397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1" name="object 7851"/>
          <p:cNvSpPr/>
          <p:nvPr/>
        </p:nvSpPr>
        <p:spPr>
          <a:xfrm>
            <a:off x="7623856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2" name="object 7852"/>
          <p:cNvSpPr/>
          <p:nvPr/>
        </p:nvSpPr>
        <p:spPr>
          <a:xfrm>
            <a:off x="7636720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3" name="object 7853"/>
          <p:cNvSpPr/>
          <p:nvPr/>
        </p:nvSpPr>
        <p:spPr>
          <a:xfrm>
            <a:off x="7648165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4" name="object 7854"/>
          <p:cNvSpPr/>
          <p:nvPr/>
        </p:nvSpPr>
        <p:spPr>
          <a:xfrm>
            <a:off x="7659596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5" name="object 7855"/>
          <p:cNvSpPr/>
          <p:nvPr/>
        </p:nvSpPr>
        <p:spPr>
          <a:xfrm>
            <a:off x="7672460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6" name="object 7856"/>
          <p:cNvSpPr/>
          <p:nvPr/>
        </p:nvSpPr>
        <p:spPr>
          <a:xfrm>
            <a:off x="7683890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7" name="object 7857"/>
          <p:cNvSpPr/>
          <p:nvPr/>
        </p:nvSpPr>
        <p:spPr>
          <a:xfrm>
            <a:off x="7696784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8" name="object 7858"/>
          <p:cNvSpPr/>
          <p:nvPr/>
        </p:nvSpPr>
        <p:spPr>
          <a:xfrm>
            <a:off x="7708228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9" name="object 7859"/>
          <p:cNvSpPr/>
          <p:nvPr/>
        </p:nvSpPr>
        <p:spPr>
          <a:xfrm>
            <a:off x="7719659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0" name="object 7860"/>
          <p:cNvSpPr/>
          <p:nvPr/>
        </p:nvSpPr>
        <p:spPr>
          <a:xfrm>
            <a:off x="7732523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1" name="object 7861"/>
          <p:cNvSpPr/>
          <p:nvPr/>
        </p:nvSpPr>
        <p:spPr>
          <a:xfrm>
            <a:off x="7743954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2" name="object 7862"/>
          <p:cNvSpPr/>
          <p:nvPr/>
        </p:nvSpPr>
        <p:spPr>
          <a:xfrm>
            <a:off x="7756818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3" name="object 7863"/>
          <p:cNvSpPr/>
          <p:nvPr/>
        </p:nvSpPr>
        <p:spPr>
          <a:xfrm>
            <a:off x="7768291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4" name="object 7864"/>
          <p:cNvSpPr/>
          <p:nvPr/>
        </p:nvSpPr>
        <p:spPr>
          <a:xfrm>
            <a:off x="7781142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5" name="object 7865"/>
          <p:cNvSpPr/>
          <p:nvPr/>
        </p:nvSpPr>
        <p:spPr>
          <a:xfrm>
            <a:off x="7792587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6" name="object 7866"/>
          <p:cNvSpPr/>
          <p:nvPr/>
        </p:nvSpPr>
        <p:spPr>
          <a:xfrm>
            <a:off x="7804017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7" name="object 7867"/>
          <p:cNvSpPr/>
          <p:nvPr/>
        </p:nvSpPr>
        <p:spPr>
          <a:xfrm>
            <a:off x="781688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8" name="object 7868"/>
          <p:cNvSpPr/>
          <p:nvPr/>
        </p:nvSpPr>
        <p:spPr>
          <a:xfrm>
            <a:off x="7828312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9" name="object 7869"/>
          <p:cNvSpPr/>
          <p:nvPr/>
        </p:nvSpPr>
        <p:spPr>
          <a:xfrm>
            <a:off x="7841219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0" name="object 7870"/>
          <p:cNvSpPr/>
          <p:nvPr/>
        </p:nvSpPr>
        <p:spPr>
          <a:xfrm>
            <a:off x="7852650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1" name="object 7871"/>
          <p:cNvSpPr/>
          <p:nvPr/>
        </p:nvSpPr>
        <p:spPr>
          <a:xfrm>
            <a:off x="7864080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2" name="object 7872"/>
          <p:cNvSpPr/>
          <p:nvPr/>
        </p:nvSpPr>
        <p:spPr>
          <a:xfrm>
            <a:off x="7876944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3" name="object 7873"/>
          <p:cNvSpPr/>
          <p:nvPr/>
        </p:nvSpPr>
        <p:spPr>
          <a:xfrm>
            <a:off x="7888375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4" name="object 7874"/>
          <p:cNvSpPr/>
          <p:nvPr/>
        </p:nvSpPr>
        <p:spPr>
          <a:xfrm>
            <a:off x="7901240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5" name="object 7875"/>
          <p:cNvSpPr/>
          <p:nvPr/>
        </p:nvSpPr>
        <p:spPr>
          <a:xfrm>
            <a:off x="7912670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6" name="object 7876"/>
          <p:cNvSpPr/>
          <p:nvPr/>
        </p:nvSpPr>
        <p:spPr>
          <a:xfrm>
            <a:off x="7924143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7" name="object 7877"/>
          <p:cNvSpPr/>
          <p:nvPr/>
        </p:nvSpPr>
        <p:spPr>
          <a:xfrm>
            <a:off x="7937008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8" name="object 7878"/>
          <p:cNvSpPr/>
          <p:nvPr/>
        </p:nvSpPr>
        <p:spPr>
          <a:xfrm>
            <a:off x="7948438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9" name="object 7879"/>
          <p:cNvSpPr/>
          <p:nvPr/>
        </p:nvSpPr>
        <p:spPr>
          <a:xfrm>
            <a:off x="7961303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0" name="object 7880"/>
          <p:cNvSpPr/>
          <p:nvPr/>
        </p:nvSpPr>
        <p:spPr>
          <a:xfrm>
            <a:off x="7972733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1" name="object 7881"/>
          <p:cNvSpPr/>
          <p:nvPr/>
        </p:nvSpPr>
        <p:spPr>
          <a:xfrm>
            <a:off x="7984178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2" name="object 7882"/>
          <p:cNvSpPr/>
          <p:nvPr/>
        </p:nvSpPr>
        <p:spPr>
          <a:xfrm>
            <a:off x="799707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3" name="object 7883"/>
          <p:cNvSpPr/>
          <p:nvPr/>
        </p:nvSpPr>
        <p:spPr>
          <a:xfrm>
            <a:off x="8008501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4" name="object 7884"/>
          <p:cNvSpPr/>
          <p:nvPr/>
        </p:nvSpPr>
        <p:spPr>
          <a:xfrm>
            <a:off x="8021366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5" name="object 7885"/>
          <p:cNvSpPr/>
          <p:nvPr/>
        </p:nvSpPr>
        <p:spPr>
          <a:xfrm>
            <a:off x="8032796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6" name="object 7886"/>
          <p:cNvSpPr/>
          <p:nvPr/>
        </p:nvSpPr>
        <p:spPr>
          <a:xfrm>
            <a:off x="804566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7" name="object 7887"/>
          <p:cNvSpPr/>
          <p:nvPr/>
        </p:nvSpPr>
        <p:spPr>
          <a:xfrm>
            <a:off x="8057091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8" name="object 7888"/>
          <p:cNvSpPr/>
          <p:nvPr/>
        </p:nvSpPr>
        <p:spPr>
          <a:xfrm>
            <a:off x="8068564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9" name="object 7889"/>
          <p:cNvSpPr/>
          <p:nvPr/>
        </p:nvSpPr>
        <p:spPr>
          <a:xfrm>
            <a:off x="8081429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0" name="object 7890"/>
          <p:cNvSpPr/>
          <p:nvPr/>
        </p:nvSpPr>
        <p:spPr>
          <a:xfrm>
            <a:off x="8092860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1" name="object 7891"/>
          <p:cNvSpPr/>
          <p:nvPr/>
        </p:nvSpPr>
        <p:spPr>
          <a:xfrm>
            <a:off x="8105724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2" name="object 7892"/>
          <p:cNvSpPr/>
          <p:nvPr/>
        </p:nvSpPr>
        <p:spPr>
          <a:xfrm>
            <a:off x="8117169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3" name="object 7893"/>
          <p:cNvSpPr/>
          <p:nvPr/>
        </p:nvSpPr>
        <p:spPr>
          <a:xfrm>
            <a:off x="8128599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4" name="object 7894"/>
          <p:cNvSpPr/>
          <p:nvPr/>
        </p:nvSpPr>
        <p:spPr>
          <a:xfrm>
            <a:off x="8141492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5" name="object 7895"/>
          <p:cNvSpPr/>
          <p:nvPr/>
        </p:nvSpPr>
        <p:spPr>
          <a:xfrm>
            <a:off x="8152923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6" name="object 7896"/>
          <p:cNvSpPr/>
          <p:nvPr/>
        </p:nvSpPr>
        <p:spPr>
          <a:xfrm>
            <a:off x="8165787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7" name="object 7897"/>
          <p:cNvSpPr/>
          <p:nvPr/>
        </p:nvSpPr>
        <p:spPr>
          <a:xfrm>
            <a:off x="8177232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8" name="object 7898"/>
          <p:cNvSpPr/>
          <p:nvPr/>
        </p:nvSpPr>
        <p:spPr>
          <a:xfrm>
            <a:off x="8188662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9" name="object 7899"/>
          <p:cNvSpPr/>
          <p:nvPr/>
        </p:nvSpPr>
        <p:spPr>
          <a:xfrm>
            <a:off x="8201527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0" name="object 7900"/>
          <p:cNvSpPr/>
          <p:nvPr/>
        </p:nvSpPr>
        <p:spPr>
          <a:xfrm>
            <a:off x="8212957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1" name="object 7901"/>
          <p:cNvSpPr/>
          <p:nvPr/>
        </p:nvSpPr>
        <p:spPr>
          <a:xfrm>
            <a:off x="822585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2" name="object 7902"/>
          <p:cNvSpPr/>
          <p:nvPr/>
        </p:nvSpPr>
        <p:spPr>
          <a:xfrm>
            <a:off x="8237295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3" name="object 7903"/>
          <p:cNvSpPr/>
          <p:nvPr/>
        </p:nvSpPr>
        <p:spPr>
          <a:xfrm>
            <a:off x="8248725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4" name="object 7904"/>
          <p:cNvSpPr/>
          <p:nvPr/>
        </p:nvSpPr>
        <p:spPr>
          <a:xfrm>
            <a:off x="826159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5" name="object 7905"/>
          <p:cNvSpPr/>
          <p:nvPr/>
        </p:nvSpPr>
        <p:spPr>
          <a:xfrm>
            <a:off x="8273021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6" name="object 7906"/>
          <p:cNvSpPr/>
          <p:nvPr/>
        </p:nvSpPr>
        <p:spPr>
          <a:xfrm>
            <a:off x="8285885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7" name="object 7907"/>
          <p:cNvSpPr/>
          <p:nvPr/>
        </p:nvSpPr>
        <p:spPr>
          <a:xfrm>
            <a:off x="8297359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8" name="object 7908"/>
          <p:cNvSpPr/>
          <p:nvPr/>
        </p:nvSpPr>
        <p:spPr>
          <a:xfrm>
            <a:off x="8310209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09" name="object 7909"/>
          <p:cNvSpPr/>
          <p:nvPr/>
        </p:nvSpPr>
        <p:spPr>
          <a:xfrm>
            <a:off x="8321654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10" name="object 7910"/>
          <p:cNvSpPr/>
          <p:nvPr/>
        </p:nvSpPr>
        <p:spPr>
          <a:xfrm>
            <a:off x="8333084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11" name="object 7911"/>
          <p:cNvSpPr/>
          <p:nvPr/>
        </p:nvSpPr>
        <p:spPr>
          <a:xfrm>
            <a:off x="8345948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12" name="object 7912"/>
          <p:cNvSpPr/>
          <p:nvPr/>
        </p:nvSpPr>
        <p:spPr>
          <a:xfrm>
            <a:off x="8357379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13" name="object 7913"/>
          <p:cNvSpPr/>
          <p:nvPr/>
        </p:nvSpPr>
        <p:spPr>
          <a:xfrm>
            <a:off x="8370286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14" name="object 7914"/>
          <p:cNvSpPr/>
          <p:nvPr/>
        </p:nvSpPr>
        <p:spPr>
          <a:xfrm>
            <a:off x="8381717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15" name="object 7915"/>
          <p:cNvSpPr/>
          <p:nvPr/>
        </p:nvSpPr>
        <p:spPr>
          <a:xfrm>
            <a:off x="8393147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16" name="object 7916"/>
          <p:cNvSpPr/>
          <p:nvPr/>
        </p:nvSpPr>
        <p:spPr>
          <a:xfrm>
            <a:off x="8406012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17" name="object 7917"/>
          <p:cNvSpPr/>
          <p:nvPr/>
        </p:nvSpPr>
        <p:spPr>
          <a:xfrm>
            <a:off x="8417442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18" name="object 7918"/>
          <p:cNvSpPr/>
          <p:nvPr/>
        </p:nvSpPr>
        <p:spPr>
          <a:xfrm>
            <a:off x="8430307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19" name="object 7919"/>
          <p:cNvSpPr/>
          <p:nvPr/>
        </p:nvSpPr>
        <p:spPr>
          <a:xfrm>
            <a:off x="8441780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20" name="object 7920"/>
          <p:cNvSpPr/>
          <p:nvPr/>
        </p:nvSpPr>
        <p:spPr>
          <a:xfrm>
            <a:off x="8453211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21" name="object 7921"/>
          <p:cNvSpPr/>
          <p:nvPr/>
        </p:nvSpPr>
        <p:spPr>
          <a:xfrm>
            <a:off x="8466075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22" name="object 7922"/>
          <p:cNvSpPr/>
          <p:nvPr/>
        </p:nvSpPr>
        <p:spPr>
          <a:xfrm>
            <a:off x="8477505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23" name="object 7923"/>
          <p:cNvSpPr/>
          <p:nvPr/>
        </p:nvSpPr>
        <p:spPr>
          <a:xfrm>
            <a:off x="8490370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24" name="object 7924"/>
          <p:cNvSpPr/>
          <p:nvPr/>
        </p:nvSpPr>
        <p:spPr>
          <a:xfrm>
            <a:off x="8501800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25" name="object 7925"/>
          <p:cNvSpPr/>
          <p:nvPr/>
        </p:nvSpPr>
        <p:spPr>
          <a:xfrm>
            <a:off x="8514708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26" name="object 7926"/>
          <p:cNvSpPr/>
          <p:nvPr/>
        </p:nvSpPr>
        <p:spPr>
          <a:xfrm>
            <a:off x="8526138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27" name="object 7927"/>
          <p:cNvSpPr/>
          <p:nvPr/>
        </p:nvSpPr>
        <p:spPr>
          <a:xfrm>
            <a:off x="8537568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28" name="object 7928"/>
          <p:cNvSpPr/>
          <p:nvPr/>
        </p:nvSpPr>
        <p:spPr>
          <a:xfrm>
            <a:off x="8550433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29" name="object 7929"/>
          <p:cNvSpPr/>
          <p:nvPr/>
        </p:nvSpPr>
        <p:spPr>
          <a:xfrm>
            <a:off x="8561864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30" name="object 7930"/>
          <p:cNvSpPr/>
          <p:nvPr/>
        </p:nvSpPr>
        <p:spPr>
          <a:xfrm>
            <a:off x="8574728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31" name="object 7931"/>
          <p:cNvSpPr/>
          <p:nvPr/>
        </p:nvSpPr>
        <p:spPr>
          <a:xfrm>
            <a:off x="8586158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32" name="object 7932"/>
          <p:cNvSpPr/>
          <p:nvPr/>
        </p:nvSpPr>
        <p:spPr>
          <a:xfrm>
            <a:off x="8597632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33" name="object 7933"/>
          <p:cNvSpPr/>
          <p:nvPr/>
        </p:nvSpPr>
        <p:spPr>
          <a:xfrm>
            <a:off x="8610496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34" name="object 7934"/>
          <p:cNvSpPr/>
          <p:nvPr/>
        </p:nvSpPr>
        <p:spPr>
          <a:xfrm>
            <a:off x="8621927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35" name="object 7935"/>
          <p:cNvSpPr/>
          <p:nvPr/>
        </p:nvSpPr>
        <p:spPr>
          <a:xfrm>
            <a:off x="863479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36" name="object 7936"/>
          <p:cNvSpPr/>
          <p:nvPr/>
        </p:nvSpPr>
        <p:spPr>
          <a:xfrm>
            <a:off x="864622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37" name="object 7937"/>
          <p:cNvSpPr/>
          <p:nvPr/>
        </p:nvSpPr>
        <p:spPr>
          <a:xfrm>
            <a:off x="8657666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38" name="object 7938"/>
          <p:cNvSpPr/>
          <p:nvPr/>
        </p:nvSpPr>
        <p:spPr>
          <a:xfrm>
            <a:off x="8670559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39" name="object 7939"/>
          <p:cNvSpPr/>
          <p:nvPr/>
        </p:nvSpPr>
        <p:spPr>
          <a:xfrm>
            <a:off x="8681990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40" name="object 7940"/>
          <p:cNvSpPr/>
          <p:nvPr/>
        </p:nvSpPr>
        <p:spPr>
          <a:xfrm>
            <a:off x="8694854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41" name="object 7941"/>
          <p:cNvSpPr/>
          <p:nvPr/>
        </p:nvSpPr>
        <p:spPr>
          <a:xfrm>
            <a:off x="8706299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42" name="object 7942"/>
          <p:cNvSpPr/>
          <p:nvPr/>
        </p:nvSpPr>
        <p:spPr>
          <a:xfrm>
            <a:off x="8717729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43" name="object 7943"/>
          <p:cNvSpPr/>
          <p:nvPr/>
        </p:nvSpPr>
        <p:spPr>
          <a:xfrm>
            <a:off x="8730594" y="44097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44" name="object 7944"/>
          <p:cNvSpPr/>
          <p:nvPr/>
        </p:nvSpPr>
        <p:spPr>
          <a:xfrm>
            <a:off x="8742053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45" name="object 7945"/>
          <p:cNvSpPr/>
          <p:nvPr/>
        </p:nvSpPr>
        <p:spPr>
          <a:xfrm>
            <a:off x="8754918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46" name="object 7946"/>
          <p:cNvSpPr/>
          <p:nvPr/>
        </p:nvSpPr>
        <p:spPr>
          <a:xfrm>
            <a:off x="8766362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47" name="object 7947"/>
          <p:cNvSpPr/>
          <p:nvPr/>
        </p:nvSpPr>
        <p:spPr>
          <a:xfrm>
            <a:off x="8779212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48" name="object 7948"/>
          <p:cNvSpPr/>
          <p:nvPr/>
        </p:nvSpPr>
        <p:spPr>
          <a:xfrm>
            <a:off x="8790658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49" name="object 7949"/>
          <p:cNvSpPr/>
          <p:nvPr/>
        </p:nvSpPr>
        <p:spPr>
          <a:xfrm>
            <a:off x="8802088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50" name="object 7950"/>
          <p:cNvSpPr/>
          <p:nvPr/>
        </p:nvSpPr>
        <p:spPr>
          <a:xfrm>
            <a:off x="881498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51" name="object 7951"/>
          <p:cNvSpPr/>
          <p:nvPr/>
        </p:nvSpPr>
        <p:spPr>
          <a:xfrm>
            <a:off x="8826426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52" name="object 7952"/>
          <p:cNvSpPr/>
          <p:nvPr/>
        </p:nvSpPr>
        <p:spPr>
          <a:xfrm>
            <a:off x="8839275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53" name="object 7953"/>
          <p:cNvSpPr/>
          <p:nvPr/>
        </p:nvSpPr>
        <p:spPr>
          <a:xfrm>
            <a:off x="8850721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54" name="object 7954"/>
          <p:cNvSpPr/>
          <p:nvPr/>
        </p:nvSpPr>
        <p:spPr>
          <a:xfrm>
            <a:off x="8862151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55" name="object 7955"/>
          <p:cNvSpPr/>
          <p:nvPr/>
        </p:nvSpPr>
        <p:spPr>
          <a:xfrm>
            <a:off x="8875015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56" name="object 7956"/>
          <p:cNvSpPr/>
          <p:nvPr/>
        </p:nvSpPr>
        <p:spPr>
          <a:xfrm>
            <a:off x="8886445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57" name="object 7957"/>
          <p:cNvSpPr/>
          <p:nvPr/>
        </p:nvSpPr>
        <p:spPr>
          <a:xfrm>
            <a:off x="8899339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58" name="object 7958"/>
          <p:cNvSpPr/>
          <p:nvPr/>
        </p:nvSpPr>
        <p:spPr>
          <a:xfrm>
            <a:off x="8910784" y="44097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59" name="object 7959"/>
          <p:cNvSpPr/>
          <p:nvPr/>
        </p:nvSpPr>
        <p:spPr>
          <a:xfrm>
            <a:off x="8922214" y="44097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60" name="object 7960"/>
          <p:cNvSpPr/>
          <p:nvPr/>
        </p:nvSpPr>
        <p:spPr>
          <a:xfrm>
            <a:off x="8935079" y="440979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61" name="object 7961"/>
          <p:cNvSpPr/>
          <p:nvPr/>
        </p:nvSpPr>
        <p:spPr>
          <a:xfrm>
            <a:off x="6800224" y="442283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62" name="object 7962"/>
          <p:cNvSpPr/>
          <p:nvPr/>
        </p:nvSpPr>
        <p:spPr>
          <a:xfrm>
            <a:off x="6805946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63" name="object 7963"/>
          <p:cNvSpPr/>
          <p:nvPr/>
        </p:nvSpPr>
        <p:spPr>
          <a:xfrm>
            <a:off x="6818810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64" name="object 7964"/>
          <p:cNvSpPr/>
          <p:nvPr/>
        </p:nvSpPr>
        <p:spPr>
          <a:xfrm>
            <a:off x="6830241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65" name="object 7965"/>
          <p:cNvSpPr/>
          <p:nvPr/>
        </p:nvSpPr>
        <p:spPr>
          <a:xfrm>
            <a:off x="6843106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66" name="object 7966"/>
          <p:cNvSpPr/>
          <p:nvPr/>
        </p:nvSpPr>
        <p:spPr>
          <a:xfrm>
            <a:off x="6854536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67" name="object 7967"/>
          <p:cNvSpPr/>
          <p:nvPr/>
        </p:nvSpPr>
        <p:spPr>
          <a:xfrm>
            <a:off x="6865980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68" name="object 7968"/>
          <p:cNvSpPr/>
          <p:nvPr/>
        </p:nvSpPr>
        <p:spPr>
          <a:xfrm>
            <a:off x="6878873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69" name="object 7969"/>
          <p:cNvSpPr/>
          <p:nvPr/>
        </p:nvSpPr>
        <p:spPr>
          <a:xfrm>
            <a:off x="6890305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70" name="object 7970"/>
          <p:cNvSpPr/>
          <p:nvPr/>
        </p:nvSpPr>
        <p:spPr>
          <a:xfrm>
            <a:off x="6903169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71" name="object 7971"/>
          <p:cNvSpPr/>
          <p:nvPr/>
        </p:nvSpPr>
        <p:spPr>
          <a:xfrm>
            <a:off x="6914599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72" name="object 7972"/>
          <p:cNvSpPr/>
          <p:nvPr/>
        </p:nvSpPr>
        <p:spPr>
          <a:xfrm>
            <a:off x="6926043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73" name="object 7973"/>
          <p:cNvSpPr/>
          <p:nvPr/>
        </p:nvSpPr>
        <p:spPr>
          <a:xfrm>
            <a:off x="6938894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74" name="object 7974"/>
          <p:cNvSpPr/>
          <p:nvPr/>
        </p:nvSpPr>
        <p:spPr>
          <a:xfrm>
            <a:off x="6950368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75" name="object 7975"/>
          <p:cNvSpPr/>
          <p:nvPr/>
        </p:nvSpPr>
        <p:spPr>
          <a:xfrm>
            <a:off x="6963232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76" name="object 7976"/>
          <p:cNvSpPr/>
          <p:nvPr/>
        </p:nvSpPr>
        <p:spPr>
          <a:xfrm>
            <a:off x="6974662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77" name="object 7977"/>
          <p:cNvSpPr/>
          <p:nvPr/>
        </p:nvSpPr>
        <p:spPr>
          <a:xfrm>
            <a:off x="6986107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78" name="object 7978"/>
          <p:cNvSpPr/>
          <p:nvPr/>
        </p:nvSpPr>
        <p:spPr>
          <a:xfrm>
            <a:off x="6998972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79" name="object 7979"/>
          <p:cNvSpPr/>
          <p:nvPr/>
        </p:nvSpPr>
        <p:spPr>
          <a:xfrm>
            <a:off x="7010402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80" name="object 7980"/>
          <p:cNvSpPr/>
          <p:nvPr/>
        </p:nvSpPr>
        <p:spPr>
          <a:xfrm>
            <a:off x="7023295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81" name="object 7981"/>
          <p:cNvSpPr/>
          <p:nvPr/>
        </p:nvSpPr>
        <p:spPr>
          <a:xfrm>
            <a:off x="7034726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82" name="object 7982"/>
          <p:cNvSpPr/>
          <p:nvPr/>
        </p:nvSpPr>
        <p:spPr>
          <a:xfrm>
            <a:off x="7047590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83" name="object 7983"/>
          <p:cNvSpPr/>
          <p:nvPr/>
        </p:nvSpPr>
        <p:spPr>
          <a:xfrm>
            <a:off x="7059035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84" name="object 7984"/>
          <p:cNvSpPr/>
          <p:nvPr/>
        </p:nvSpPr>
        <p:spPr>
          <a:xfrm>
            <a:off x="7070465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85" name="object 7985"/>
          <p:cNvSpPr/>
          <p:nvPr/>
        </p:nvSpPr>
        <p:spPr>
          <a:xfrm>
            <a:off x="7083330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86" name="object 7986"/>
          <p:cNvSpPr/>
          <p:nvPr/>
        </p:nvSpPr>
        <p:spPr>
          <a:xfrm>
            <a:off x="7094789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87" name="object 7987"/>
          <p:cNvSpPr/>
          <p:nvPr/>
        </p:nvSpPr>
        <p:spPr>
          <a:xfrm>
            <a:off x="7107653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88" name="object 7988"/>
          <p:cNvSpPr/>
          <p:nvPr/>
        </p:nvSpPr>
        <p:spPr>
          <a:xfrm>
            <a:off x="7119098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89" name="object 7989"/>
          <p:cNvSpPr/>
          <p:nvPr/>
        </p:nvSpPr>
        <p:spPr>
          <a:xfrm>
            <a:off x="7130529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90" name="object 7990"/>
          <p:cNvSpPr/>
          <p:nvPr/>
        </p:nvSpPr>
        <p:spPr>
          <a:xfrm>
            <a:off x="7143393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91" name="object 7991"/>
          <p:cNvSpPr/>
          <p:nvPr/>
        </p:nvSpPr>
        <p:spPr>
          <a:xfrm>
            <a:off x="7154823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92" name="object 7992"/>
          <p:cNvSpPr/>
          <p:nvPr/>
        </p:nvSpPr>
        <p:spPr>
          <a:xfrm>
            <a:off x="7167716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93" name="object 7993"/>
          <p:cNvSpPr/>
          <p:nvPr/>
        </p:nvSpPr>
        <p:spPr>
          <a:xfrm>
            <a:off x="717916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94" name="object 7994"/>
          <p:cNvSpPr/>
          <p:nvPr/>
        </p:nvSpPr>
        <p:spPr>
          <a:xfrm>
            <a:off x="7190592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95" name="object 7995"/>
          <p:cNvSpPr/>
          <p:nvPr/>
        </p:nvSpPr>
        <p:spPr>
          <a:xfrm>
            <a:off x="7203456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96" name="object 7996"/>
          <p:cNvSpPr/>
          <p:nvPr/>
        </p:nvSpPr>
        <p:spPr>
          <a:xfrm>
            <a:off x="7214886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97" name="object 7997"/>
          <p:cNvSpPr/>
          <p:nvPr/>
        </p:nvSpPr>
        <p:spPr>
          <a:xfrm>
            <a:off x="722775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98" name="object 7998"/>
          <p:cNvSpPr/>
          <p:nvPr/>
        </p:nvSpPr>
        <p:spPr>
          <a:xfrm>
            <a:off x="7239182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99" name="object 7999"/>
          <p:cNvSpPr/>
          <p:nvPr/>
        </p:nvSpPr>
        <p:spPr>
          <a:xfrm>
            <a:off x="7250655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0" name="object 8000"/>
          <p:cNvSpPr/>
          <p:nvPr/>
        </p:nvSpPr>
        <p:spPr>
          <a:xfrm>
            <a:off x="7263520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1" name="object 8001"/>
          <p:cNvSpPr/>
          <p:nvPr/>
        </p:nvSpPr>
        <p:spPr>
          <a:xfrm>
            <a:off x="7274950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2" name="object 8002"/>
          <p:cNvSpPr/>
          <p:nvPr/>
        </p:nvSpPr>
        <p:spPr>
          <a:xfrm>
            <a:off x="7287814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3" name="object 8003"/>
          <p:cNvSpPr/>
          <p:nvPr/>
        </p:nvSpPr>
        <p:spPr>
          <a:xfrm>
            <a:off x="7299245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4" name="object 8004"/>
          <p:cNvSpPr/>
          <p:nvPr/>
        </p:nvSpPr>
        <p:spPr>
          <a:xfrm>
            <a:off x="7312109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5" name="object 8005"/>
          <p:cNvSpPr/>
          <p:nvPr/>
        </p:nvSpPr>
        <p:spPr>
          <a:xfrm>
            <a:off x="7323583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6" name="object 8006"/>
          <p:cNvSpPr/>
          <p:nvPr/>
        </p:nvSpPr>
        <p:spPr>
          <a:xfrm>
            <a:off x="7335013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7" name="object 8007"/>
          <p:cNvSpPr/>
          <p:nvPr/>
        </p:nvSpPr>
        <p:spPr>
          <a:xfrm>
            <a:off x="7347877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8" name="object 8008"/>
          <p:cNvSpPr/>
          <p:nvPr/>
        </p:nvSpPr>
        <p:spPr>
          <a:xfrm>
            <a:off x="7359308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9" name="object 8009"/>
          <p:cNvSpPr/>
          <p:nvPr/>
        </p:nvSpPr>
        <p:spPr>
          <a:xfrm>
            <a:off x="7372173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0" name="object 8010"/>
          <p:cNvSpPr/>
          <p:nvPr/>
        </p:nvSpPr>
        <p:spPr>
          <a:xfrm>
            <a:off x="7383603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1" name="object 8011"/>
          <p:cNvSpPr/>
          <p:nvPr/>
        </p:nvSpPr>
        <p:spPr>
          <a:xfrm>
            <a:off x="7395076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2" name="object 8012"/>
          <p:cNvSpPr/>
          <p:nvPr/>
        </p:nvSpPr>
        <p:spPr>
          <a:xfrm>
            <a:off x="740794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3" name="object 8013"/>
          <p:cNvSpPr/>
          <p:nvPr/>
        </p:nvSpPr>
        <p:spPr>
          <a:xfrm>
            <a:off x="7419371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4" name="object 8014"/>
          <p:cNvSpPr/>
          <p:nvPr/>
        </p:nvSpPr>
        <p:spPr>
          <a:xfrm>
            <a:off x="7432236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5" name="object 8015"/>
          <p:cNvSpPr/>
          <p:nvPr/>
        </p:nvSpPr>
        <p:spPr>
          <a:xfrm>
            <a:off x="7443666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6" name="object 8016"/>
          <p:cNvSpPr/>
          <p:nvPr/>
        </p:nvSpPr>
        <p:spPr>
          <a:xfrm>
            <a:off x="7455111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7" name="object 8017"/>
          <p:cNvSpPr/>
          <p:nvPr/>
        </p:nvSpPr>
        <p:spPr>
          <a:xfrm>
            <a:off x="7468004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8" name="object 8018"/>
          <p:cNvSpPr/>
          <p:nvPr/>
        </p:nvSpPr>
        <p:spPr>
          <a:xfrm>
            <a:off x="7479434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9" name="object 8019"/>
          <p:cNvSpPr/>
          <p:nvPr/>
        </p:nvSpPr>
        <p:spPr>
          <a:xfrm>
            <a:off x="7492299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0" name="object 8020"/>
          <p:cNvSpPr/>
          <p:nvPr/>
        </p:nvSpPr>
        <p:spPr>
          <a:xfrm>
            <a:off x="7503729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1" name="object 8021"/>
          <p:cNvSpPr/>
          <p:nvPr/>
        </p:nvSpPr>
        <p:spPr>
          <a:xfrm>
            <a:off x="7515174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2" name="object 8022"/>
          <p:cNvSpPr/>
          <p:nvPr/>
        </p:nvSpPr>
        <p:spPr>
          <a:xfrm>
            <a:off x="7528038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3" name="object 8023"/>
          <p:cNvSpPr/>
          <p:nvPr/>
        </p:nvSpPr>
        <p:spPr>
          <a:xfrm>
            <a:off x="7539469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4" name="object 8024"/>
          <p:cNvSpPr/>
          <p:nvPr/>
        </p:nvSpPr>
        <p:spPr>
          <a:xfrm>
            <a:off x="7552363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5" name="object 8025"/>
          <p:cNvSpPr/>
          <p:nvPr/>
        </p:nvSpPr>
        <p:spPr>
          <a:xfrm>
            <a:off x="7563793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6" name="object 8026"/>
          <p:cNvSpPr/>
          <p:nvPr/>
        </p:nvSpPr>
        <p:spPr>
          <a:xfrm>
            <a:off x="7576657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7" name="object 8027"/>
          <p:cNvSpPr/>
          <p:nvPr/>
        </p:nvSpPr>
        <p:spPr>
          <a:xfrm>
            <a:off x="7588102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8" name="object 8028"/>
          <p:cNvSpPr/>
          <p:nvPr/>
        </p:nvSpPr>
        <p:spPr>
          <a:xfrm>
            <a:off x="7599533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9" name="object 8029"/>
          <p:cNvSpPr/>
          <p:nvPr/>
        </p:nvSpPr>
        <p:spPr>
          <a:xfrm>
            <a:off x="7612397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0" name="object 8030"/>
          <p:cNvSpPr/>
          <p:nvPr/>
        </p:nvSpPr>
        <p:spPr>
          <a:xfrm>
            <a:off x="7623856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1" name="object 8031"/>
          <p:cNvSpPr/>
          <p:nvPr/>
        </p:nvSpPr>
        <p:spPr>
          <a:xfrm>
            <a:off x="7636720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2" name="object 8032"/>
          <p:cNvSpPr/>
          <p:nvPr/>
        </p:nvSpPr>
        <p:spPr>
          <a:xfrm>
            <a:off x="7648165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3" name="object 8033"/>
          <p:cNvSpPr/>
          <p:nvPr/>
        </p:nvSpPr>
        <p:spPr>
          <a:xfrm>
            <a:off x="7659596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4" name="object 8034"/>
          <p:cNvSpPr/>
          <p:nvPr/>
        </p:nvSpPr>
        <p:spPr>
          <a:xfrm>
            <a:off x="7672460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5" name="object 8035"/>
          <p:cNvSpPr/>
          <p:nvPr/>
        </p:nvSpPr>
        <p:spPr>
          <a:xfrm>
            <a:off x="7683890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6" name="object 8036"/>
          <p:cNvSpPr/>
          <p:nvPr/>
        </p:nvSpPr>
        <p:spPr>
          <a:xfrm>
            <a:off x="7696784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7" name="object 8037"/>
          <p:cNvSpPr/>
          <p:nvPr/>
        </p:nvSpPr>
        <p:spPr>
          <a:xfrm>
            <a:off x="7708228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8" name="object 8038"/>
          <p:cNvSpPr/>
          <p:nvPr/>
        </p:nvSpPr>
        <p:spPr>
          <a:xfrm>
            <a:off x="7719659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9" name="object 8039"/>
          <p:cNvSpPr/>
          <p:nvPr/>
        </p:nvSpPr>
        <p:spPr>
          <a:xfrm>
            <a:off x="7732523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0" name="object 8040"/>
          <p:cNvSpPr/>
          <p:nvPr/>
        </p:nvSpPr>
        <p:spPr>
          <a:xfrm>
            <a:off x="7743954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1" name="object 8041"/>
          <p:cNvSpPr/>
          <p:nvPr/>
        </p:nvSpPr>
        <p:spPr>
          <a:xfrm>
            <a:off x="7756818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2" name="object 8042"/>
          <p:cNvSpPr/>
          <p:nvPr/>
        </p:nvSpPr>
        <p:spPr>
          <a:xfrm>
            <a:off x="7768291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3" name="object 8043"/>
          <p:cNvSpPr/>
          <p:nvPr/>
        </p:nvSpPr>
        <p:spPr>
          <a:xfrm>
            <a:off x="7781142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4" name="object 8044"/>
          <p:cNvSpPr/>
          <p:nvPr/>
        </p:nvSpPr>
        <p:spPr>
          <a:xfrm>
            <a:off x="7792587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5" name="object 8045"/>
          <p:cNvSpPr/>
          <p:nvPr/>
        </p:nvSpPr>
        <p:spPr>
          <a:xfrm>
            <a:off x="7804017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6" name="object 8046"/>
          <p:cNvSpPr/>
          <p:nvPr/>
        </p:nvSpPr>
        <p:spPr>
          <a:xfrm>
            <a:off x="781688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7" name="object 8047"/>
          <p:cNvSpPr/>
          <p:nvPr/>
        </p:nvSpPr>
        <p:spPr>
          <a:xfrm>
            <a:off x="7828312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8" name="object 8048"/>
          <p:cNvSpPr/>
          <p:nvPr/>
        </p:nvSpPr>
        <p:spPr>
          <a:xfrm>
            <a:off x="7841219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9" name="object 8049"/>
          <p:cNvSpPr/>
          <p:nvPr/>
        </p:nvSpPr>
        <p:spPr>
          <a:xfrm>
            <a:off x="7852650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0" name="object 8050"/>
          <p:cNvSpPr/>
          <p:nvPr/>
        </p:nvSpPr>
        <p:spPr>
          <a:xfrm>
            <a:off x="7864080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1" name="object 8051"/>
          <p:cNvSpPr/>
          <p:nvPr/>
        </p:nvSpPr>
        <p:spPr>
          <a:xfrm>
            <a:off x="7876944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2" name="object 8052"/>
          <p:cNvSpPr/>
          <p:nvPr/>
        </p:nvSpPr>
        <p:spPr>
          <a:xfrm>
            <a:off x="7888375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3" name="object 8053"/>
          <p:cNvSpPr/>
          <p:nvPr/>
        </p:nvSpPr>
        <p:spPr>
          <a:xfrm>
            <a:off x="7901240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4" name="object 8054"/>
          <p:cNvSpPr/>
          <p:nvPr/>
        </p:nvSpPr>
        <p:spPr>
          <a:xfrm>
            <a:off x="7912670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5" name="object 8055"/>
          <p:cNvSpPr/>
          <p:nvPr/>
        </p:nvSpPr>
        <p:spPr>
          <a:xfrm>
            <a:off x="7924143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6" name="object 8056"/>
          <p:cNvSpPr/>
          <p:nvPr/>
        </p:nvSpPr>
        <p:spPr>
          <a:xfrm>
            <a:off x="7937008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7" name="object 8057"/>
          <p:cNvSpPr/>
          <p:nvPr/>
        </p:nvSpPr>
        <p:spPr>
          <a:xfrm>
            <a:off x="7948438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8" name="object 8058"/>
          <p:cNvSpPr/>
          <p:nvPr/>
        </p:nvSpPr>
        <p:spPr>
          <a:xfrm>
            <a:off x="7961303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9" name="object 8059"/>
          <p:cNvSpPr/>
          <p:nvPr/>
        </p:nvSpPr>
        <p:spPr>
          <a:xfrm>
            <a:off x="7972733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0" name="object 8060"/>
          <p:cNvSpPr/>
          <p:nvPr/>
        </p:nvSpPr>
        <p:spPr>
          <a:xfrm>
            <a:off x="7984178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1" name="object 8061"/>
          <p:cNvSpPr/>
          <p:nvPr/>
        </p:nvSpPr>
        <p:spPr>
          <a:xfrm>
            <a:off x="799707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2" name="object 8062"/>
          <p:cNvSpPr/>
          <p:nvPr/>
        </p:nvSpPr>
        <p:spPr>
          <a:xfrm>
            <a:off x="8008501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3" name="object 8063"/>
          <p:cNvSpPr/>
          <p:nvPr/>
        </p:nvSpPr>
        <p:spPr>
          <a:xfrm>
            <a:off x="8021366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4" name="object 8064"/>
          <p:cNvSpPr/>
          <p:nvPr/>
        </p:nvSpPr>
        <p:spPr>
          <a:xfrm>
            <a:off x="8032796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5" name="object 8065"/>
          <p:cNvSpPr/>
          <p:nvPr/>
        </p:nvSpPr>
        <p:spPr>
          <a:xfrm>
            <a:off x="804566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6" name="object 8066"/>
          <p:cNvSpPr/>
          <p:nvPr/>
        </p:nvSpPr>
        <p:spPr>
          <a:xfrm>
            <a:off x="8057091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7" name="object 8067"/>
          <p:cNvSpPr/>
          <p:nvPr/>
        </p:nvSpPr>
        <p:spPr>
          <a:xfrm>
            <a:off x="8068564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8" name="object 8068"/>
          <p:cNvSpPr/>
          <p:nvPr/>
        </p:nvSpPr>
        <p:spPr>
          <a:xfrm>
            <a:off x="8081429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9" name="object 8069"/>
          <p:cNvSpPr/>
          <p:nvPr/>
        </p:nvSpPr>
        <p:spPr>
          <a:xfrm>
            <a:off x="8092860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0" name="object 8070"/>
          <p:cNvSpPr/>
          <p:nvPr/>
        </p:nvSpPr>
        <p:spPr>
          <a:xfrm>
            <a:off x="8105724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1" name="object 8071"/>
          <p:cNvSpPr/>
          <p:nvPr/>
        </p:nvSpPr>
        <p:spPr>
          <a:xfrm>
            <a:off x="8117169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2" name="object 8072"/>
          <p:cNvSpPr/>
          <p:nvPr/>
        </p:nvSpPr>
        <p:spPr>
          <a:xfrm>
            <a:off x="8128599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3" name="object 8073"/>
          <p:cNvSpPr/>
          <p:nvPr/>
        </p:nvSpPr>
        <p:spPr>
          <a:xfrm>
            <a:off x="8141492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4" name="object 8074"/>
          <p:cNvSpPr/>
          <p:nvPr/>
        </p:nvSpPr>
        <p:spPr>
          <a:xfrm>
            <a:off x="8152923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5" name="object 8075"/>
          <p:cNvSpPr/>
          <p:nvPr/>
        </p:nvSpPr>
        <p:spPr>
          <a:xfrm>
            <a:off x="8165787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6" name="object 8076"/>
          <p:cNvSpPr/>
          <p:nvPr/>
        </p:nvSpPr>
        <p:spPr>
          <a:xfrm>
            <a:off x="8177232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7" name="object 8077"/>
          <p:cNvSpPr/>
          <p:nvPr/>
        </p:nvSpPr>
        <p:spPr>
          <a:xfrm>
            <a:off x="8188662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8" name="object 8078"/>
          <p:cNvSpPr/>
          <p:nvPr/>
        </p:nvSpPr>
        <p:spPr>
          <a:xfrm>
            <a:off x="8201527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9" name="object 8079"/>
          <p:cNvSpPr/>
          <p:nvPr/>
        </p:nvSpPr>
        <p:spPr>
          <a:xfrm>
            <a:off x="8212957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0" name="object 8080"/>
          <p:cNvSpPr/>
          <p:nvPr/>
        </p:nvSpPr>
        <p:spPr>
          <a:xfrm>
            <a:off x="822585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1" name="object 8081"/>
          <p:cNvSpPr/>
          <p:nvPr/>
        </p:nvSpPr>
        <p:spPr>
          <a:xfrm>
            <a:off x="8237295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2" name="object 8082"/>
          <p:cNvSpPr/>
          <p:nvPr/>
        </p:nvSpPr>
        <p:spPr>
          <a:xfrm>
            <a:off x="8248725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3" name="object 8083"/>
          <p:cNvSpPr/>
          <p:nvPr/>
        </p:nvSpPr>
        <p:spPr>
          <a:xfrm>
            <a:off x="826159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4" name="object 8084"/>
          <p:cNvSpPr/>
          <p:nvPr/>
        </p:nvSpPr>
        <p:spPr>
          <a:xfrm>
            <a:off x="8273021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5" name="object 8085"/>
          <p:cNvSpPr/>
          <p:nvPr/>
        </p:nvSpPr>
        <p:spPr>
          <a:xfrm>
            <a:off x="8285885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6" name="object 8086"/>
          <p:cNvSpPr/>
          <p:nvPr/>
        </p:nvSpPr>
        <p:spPr>
          <a:xfrm>
            <a:off x="8297359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7" name="object 8087"/>
          <p:cNvSpPr/>
          <p:nvPr/>
        </p:nvSpPr>
        <p:spPr>
          <a:xfrm>
            <a:off x="8310209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8" name="object 8088"/>
          <p:cNvSpPr/>
          <p:nvPr/>
        </p:nvSpPr>
        <p:spPr>
          <a:xfrm>
            <a:off x="8321654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9" name="object 8089"/>
          <p:cNvSpPr/>
          <p:nvPr/>
        </p:nvSpPr>
        <p:spPr>
          <a:xfrm>
            <a:off x="8333084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0" name="object 8090"/>
          <p:cNvSpPr/>
          <p:nvPr/>
        </p:nvSpPr>
        <p:spPr>
          <a:xfrm>
            <a:off x="8345948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1" name="object 8091"/>
          <p:cNvSpPr/>
          <p:nvPr/>
        </p:nvSpPr>
        <p:spPr>
          <a:xfrm>
            <a:off x="8357379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2" name="object 8092"/>
          <p:cNvSpPr/>
          <p:nvPr/>
        </p:nvSpPr>
        <p:spPr>
          <a:xfrm>
            <a:off x="8370286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3" name="object 8093"/>
          <p:cNvSpPr/>
          <p:nvPr/>
        </p:nvSpPr>
        <p:spPr>
          <a:xfrm>
            <a:off x="8381717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4" name="object 8094"/>
          <p:cNvSpPr/>
          <p:nvPr/>
        </p:nvSpPr>
        <p:spPr>
          <a:xfrm>
            <a:off x="8393147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5" name="object 8095"/>
          <p:cNvSpPr/>
          <p:nvPr/>
        </p:nvSpPr>
        <p:spPr>
          <a:xfrm>
            <a:off x="8406012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6" name="object 8096"/>
          <p:cNvSpPr/>
          <p:nvPr/>
        </p:nvSpPr>
        <p:spPr>
          <a:xfrm>
            <a:off x="8417442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7" name="object 8097"/>
          <p:cNvSpPr/>
          <p:nvPr/>
        </p:nvSpPr>
        <p:spPr>
          <a:xfrm>
            <a:off x="8430307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8" name="object 8098"/>
          <p:cNvSpPr/>
          <p:nvPr/>
        </p:nvSpPr>
        <p:spPr>
          <a:xfrm>
            <a:off x="8441780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9" name="object 8099"/>
          <p:cNvSpPr/>
          <p:nvPr/>
        </p:nvSpPr>
        <p:spPr>
          <a:xfrm>
            <a:off x="8453211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0" name="object 8100"/>
          <p:cNvSpPr/>
          <p:nvPr/>
        </p:nvSpPr>
        <p:spPr>
          <a:xfrm>
            <a:off x="8466075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1" name="object 8101"/>
          <p:cNvSpPr/>
          <p:nvPr/>
        </p:nvSpPr>
        <p:spPr>
          <a:xfrm>
            <a:off x="8477505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2" name="object 8102"/>
          <p:cNvSpPr/>
          <p:nvPr/>
        </p:nvSpPr>
        <p:spPr>
          <a:xfrm>
            <a:off x="8490370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3" name="object 8103"/>
          <p:cNvSpPr/>
          <p:nvPr/>
        </p:nvSpPr>
        <p:spPr>
          <a:xfrm>
            <a:off x="8501800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4" name="object 8104"/>
          <p:cNvSpPr/>
          <p:nvPr/>
        </p:nvSpPr>
        <p:spPr>
          <a:xfrm>
            <a:off x="8514708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5" name="object 8105"/>
          <p:cNvSpPr/>
          <p:nvPr/>
        </p:nvSpPr>
        <p:spPr>
          <a:xfrm>
            <a:off x="8526138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6" name="object 8106"/>
          <p:cNvSpPr/>
          <p:nvPr/>
        </p:nvSpPr>
        <p:spPr>
          <a:xfrm>
            <a:off x="8537568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7" name="object 8107"/>
          <p:cNvSpPr/>
          <p:nvPr/>
        </p:nvSpPr>
        <p:spPr>
          <a:xfrm>
            <a:off x="8550433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8" name="object 8108"/>
          <p:cNvSpPr/>
          <p:nvPr/>
        </p:nvSpPr>
        <p:spPr>
          <a:xfrm>
            <a:off x="8561864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9" name="object 8109"/>
          <p:cNvSpPr/>
          <p:nvPr/>
        </p:nvSpPr>
        <p:spPr>
          <a:xfrm>
            <a:off x="8574728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0" name="object 8110"/>
          <p:cNvSpPr/>
          <p:nvPr/>
        </p:nvSpPr>
        <p:spPr>
          <a:xfrm>
            <a:off x="8586158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1" name="object 8111"/>
          <p:cNvSpPr/>
          <p:nvPr/>
        </p:nvSpPr>
        <p:spPr>
          <a:xfrm>
            <a:off x="8597632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2" name="object 8112"/>
          <p:cNvSpPr/>
          <p:nvPr/>
        </p:nvSpPr>
        <p:spPr>
          <a:xfrm>
            <a:off x="8610496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3" name="object 8113"/>
          <p:cNvSpPr/>
          <p:nvPr/>
        </p:nvSpPr>
        <p:spPr>
          <a:xfrm>
            <a:off x="8621927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4" name="object 8114"/>
          <p:cNvSpPr/>
          <p:nvPr/>
        </p:nvSpPr>
        <p:spPr>
          <a:xfrm>
            <a:off x="863479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5" name="object 8115"/>
          <p:cNvSpPr/>
          <p:nvPr/>
        </p:nvSpPr>
        <p:spPr>
          <a:xfrm>
            <a:off x="864622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6" name="object 8116"/>
          <p:cNvSpPr/>
          <p:nvPr/>
        </p:nvSpPr>
        <p:spPr>
          <a:xfrm>
            <a:off x="8657666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7" name="object 8117"/>
          <p:cNvSpPr/>
          <p:nvPr/>
        </p:nvSpPr>
        <p:spPr>
          <a:xfrm>
            <a:off x="8670559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8" name="object 8118"/>
          <p:cNvSpPr/>
          <p:nvPr/>
        </p:nvSpPr>
        <p:spPr>
          <a:xfrm>
            <a:off x="8681990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9" name="object 8119"/>
          <p:cNvSpPr/>
          <p:nvPr/>
        </p:nvSpPr>
        <p:spPr>
          <a:xfrm>
            <a:off x="8694854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0" name="object 8120"/>
          <p:cNvSpPr/>
          <p:nvPr/>
        </p:nvSpPr>
        <p:spPr>
          <a:xfrm>
            <a:off x="8706299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1" name="object 8121"/>
          <p:cNvSpPr/>
          <p:nvPr/>
        </p:nvSpPr>
        <p:spPr>
          <a:xfrm>
            <a:off x="8717729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2" name="object 8122"/>
          <p:cNvSpPr/>
          <p:nvPr/>
        </p:nvSpPr>
        <p:spPr>
          <a:xfrm>
            <a:off x="8730594" y="44228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3" name="object 8123"/>
          <p:cNvSpPr/>
          <p:nvPr/>
        </p:nvSpPr>
        <p:spPr>
          <a:xfrm>
            <a:off x="8742053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4" name="object 8124"/>
          <p:cNvSpPr/>
          <p:nvPr/>
        </p:nvSpPr>
        <p:spPr>
          <a:xfrm>
            <a:off x="8754918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5" name="object 8125"/>
          <p:cNvSpPr/>
          <p:nvPr/>
        </p:nvSpPr>
        <p:spPr>
          <a:xfrm>
            <a:off x="8766362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6" name="object 8126"/>
          <p:cNvSpPr/>
          <p:nvPr/>
        </p:nvSpPr>
        <p:spPr>
          <a:xfrm>
            <a:off x="8779212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7" name="object 8127"/>
          <p:cNvSpPr/>
          <p:nvPr/>
        </p:nvSpPr>
        <p:spPr>
          <a:xfrm>
            <a:off x="8790658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8" name="object 8128"/>
          <p:cNvSpPr/>
          <p:nvPr/>
        </p:nvSpPr>
        <p:spPr>
          <a:xfrm>
            <a:off x="8802088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9" name="object 8129"/>
          <p:cNvSpPr/>
          <p:nvPr/>
        </p:nvSpPr>
        <p:spPr>
          <a:xfrm>
            <a:off x="881498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0" name="object 8130"/>
          <p:cNvSpPr/>
          <p:nvPr/>
        </p:nvSpPr>
        <p:spPr>
          <a:xfrm>
            <a:off x="8826426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1" name="object 8131"/>
          <p:cNvSpPr/>
          <p:nvPr/>
        </p:nvSpPr>
        <p:spPr>
          <a:xfrm>
            <a:off x="8839275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2" name="object 8132"/>
          <p:cNvSpPr/>
          <p:nvPr/>
        </p:nvSpPr>
        <p:spPr>
          <a:xfrm>
            <a:off x="8850721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3" name="object 8133"/>
          <p:cNvSpPr/>
          <p:nvPr/>
        </p:nvSpPr>
        <p:spPr>
          <a:xfrm>
            <a:off x="8862151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4" name="object 8134"/>
          <p:cNvSpPr/>
          <p:nvPr/>
        </p:nvSpPr>
        <p:spPr>
          <a:xfrm>
            <a:off x="8875015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5" name="object 8135"/>
          <p:cNvSpPr/>
          <p:nvPr/>
        </p:nvSpPr>
        <p:spPr>
          <a:xfrm>
            <a:off x="8886445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6" name="object 8136"/>
          <p:cNvSpPr/>
          <p:nvPr/>
        </p:nvSpPr>
        <p:spPr>
          <a:xfrm>
            <a:off x="8899339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7" name="object 8137"/>
          <p:cNvSpPr/>
          <p:nvPr/>
        </p:nvSpPr>
        <p:spPr>
          <a:xfrm>
            <a:off x="8910784" y="44228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8" name="object 8138"/>
          <p:cNvSpPr/>
          <p:nvPr/>
        </p:nvSpPr>
        <p:spPr>
          <a:xfrm>
            <a:off x="8922214" y="44228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9" name="object 8139"/>
          <p:cNvSpPr/>
          <p:nvPr/>
        </p:nvSpPr>
        <p:spPr>
          <a:xfrm>
            <a:off x="8935079" y="442283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0" name="object 8140"/>
          <p:cNvSpPr/>
          <p:nvPr/>
        </p:nvSpPr>
        <p:spPr>
          <a:xfrm>
            <a:off x="6800224" y="4435871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0"/>
                </a:moveTo>
                <a:lnTo>
                  <a:pt x="5716" y="11590"/>
                </a:lnTo>
                <a:lnTo>
                  <a:pt x="5716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1" name="object 8141"/>
          <p:cNvSpPr/>
          <p:nvPr/>
        </p:nvSpPr>
        <p:spPr>
          <a:xfrm>
            <a:off x="6805946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2" name="object 8142"/>
          <p:cNvSpPr/>
          <p:nvPr/>
        </p:nvSpPr>
        <p:spPr>
          <a:xfrm>
            <a:off x="6818810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3" name="object 8143"/>
          <p:cNvSpPr/>
          <p:nvPr/>
        </p:nvSpPr>
        <p:spPr>
          <a:xfrm>
            <a:off x="6830241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4" name="object 8144"/>
          <p:cNvSpPr/>
          <p:nvPr/>
        </p:nvSpPr>
        <p:spPr>
          <a:xfrm>
            <a:off x="6843106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5" name="object 8145"/>
          <p:cNvSpPr/>
          <p:nvPr/>
        </p:nvSpPr>
        <p:spPr>
          <a:xfrm>
            <a:off x="6854536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6" name="object 8146"/>
          <p:cNvSpPr/>
          <p:nvPr/>
        </p:nvSpPr>
        <p:spPr>
          <a:xfrm>
            <a:off x="6865980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7" name="object 8147"/>
          <p:cNvSpPr/>
          <p:nvPr/>
        </p:nvSpPr>
        <p:spPr>
          <a:xfrm>
            <a:off x="6878873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8" name="object 8148"/>
          <p:cNvSpPr/>
          <p:nvPr/>
        </p:nvSpPr>
        <p:spPr>
          <a:xfrm>
            <a:off x="6890305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9" name="object 8149"/>
          <p:cNvSpPr/>
          <p:nvPr/>
        </p:nvSpPr>
        <p:spPr>
          <a:xfrm>
            <a:off x="6903169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0" name="object 8150"/>
          <p:cNvSpPr/>
          <p:nvPr/>
        </p:nvSpPr>
        <p:spPr>
          <a:xfrm>
            <a:off x="6914599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1" name="object 8151"/>
          <p:cNvSpPr/>
          <p:nvPr/>
        </p:nvSpPr>
        <p:spPr>
          <a:xfrm>
            <a:off x="6926043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2" name="object 8152"/>
          <p:cNvSpPr/>
          <p:nvPr/>
        </p:nvSpPr>
        <p:spPr>
          <a:xfrm>
            <a:off x="6938894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3" name="object 8153"/>
          <p:cNvSpPr/>
          <p:nvPr/>
        </p:nvSpPr>
        <p:spPr>
          <a:xfrm>
            <a:off x="6950368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4" name="object 8154"/>
          <p:cNvSpPr/>
          <p:nvPr/>
        </p:nvSpPr>
        <p:spPr>
          <a:xfrm>
            <a:off x="6963232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5" name="object 8155"/>
          <p:cNvSpPr/>
          <p:nvPr/>
        </p:nvSpPr>
        <p:spPr>
          <a:xfrm>
            <a:off x="6974662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6" name="object 8156"/>
          <p:cNvSpPr/>
          <p:nvPr/>
        </p:nvSpPr>
        <p:spPr>
          <a:xfrm>
            <a:off x="6986107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7" name="object 8157"/>
          <p:cNvSpPr/>
          <p:nvPr/>
        </p:nvSpPr>
        <p:spPr>
          <a:xfrm>
            <a:off x="6998972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8" name="object 8158"/>
          <p:cNvSpPr/>
          <p:nvPr/>
        </p:nvSpPr>
        <p:spPr>
          <a:xfrm>
            <a:off x="7010402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9" name="object 8159"/>
          <p:cNvSpPr/>
          <p:nvPr/>
        </p:nvSpPr>
        <p:spPr>
          <a:xfrm>
            <a:off x="7023295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0" name="object 8160"/>
          <p:cNvSpPr/>
          <p:nvPr/>
        </p:nvSpPr>
        <p:spPr>
          <a:xfrm>
            <a:off x="7034726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1" name="object 8161"/>
          <p:cNvSpPr/>
          <p:nvPr/>
        </p:nvSpPr>
        <p:spPr>
          <a:xfrm>
            <a:off x="7047590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2" name="object 8162"/>
          <p:cNvSpPr/>
          <p:nvPr/>
        </p:nvSpPr>
        <p:spPr>
          <a:xfrm>
            <a:off x="7059035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3" name="object 8163"/>
          <p:cNvSpPr/>
          <p:nvPr/>
        </p:nvSpPr>
        <p:spPr>
          <a:xfrm>
            <a:off x="7070465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4" name="object 8164"/>
          <p:cNvSpPr/>
          <p:nvPr/>
        </p:nvSpPr>
        <p:spPr>
          <a:xfrm>
            <a:off x="7083330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5" name="object 8165"/>
          <p:cNvSpPr/>
          <p:nvPr/>
        </p:nvSpPr>
        <p:spPr>
          <a:xfrm>
            <a:off x="7094789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6" name="object 8166"/>
          <p:cNvSpPr/>
          <p:nvPr/>
        </p:nvSpPr>
        <p:spPr>
          <a:xfrm>
            <a:off x="7107653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7" name="object 8167"/>
          <p:cNvSpPr/>
          <p:nvPr/>
        </p:nvSpPr>
        <p:spPr>
          <a:xfrm>
            <a:off x="7119098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8" name="object 8168"/>
          <p:cNvSpPr/>
          <p:nvPr/>
        </p:nvSpPr>
        <p:spPr>
          <a:xfrm>
            <a:off x="7130529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9" name="object 8169"/>
          <p:cNvSpPr/>
          <p:nvPr/>
        </p:nvSpPr>
        <p:spPr>
          <a:xfrm>
            <a:off x="7143393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70" name="object 8170"/>
          <p:cNvSpPr/>
          <p:nvPr/>
        </p:nvSpPr>
        <p:spPr>
          <a:xfrm>
            <a:off x="7154823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71" name="object 8171"/>
          <p:cNvSpPr/>
          <p:nvPr/>
        </p:nvSpPr>
        <p:spPr>
          <a:xfrm>
            <a:off x="7167716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72" name="object 8172"/>
          <p:cNvSpPr/>
          <p:nvPr/>
        </p:nvSpPr>
        <p:spPr>
          <a:xfrm>
            <a:off x="717916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73" name="object 8173"/>
          <p:cNvSpPr/>
          <p:nvPr/>
        </p:nvSpPr>
        <p:spPr>
          <a:xfrm>
            <a:off x="7190592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74" name="object 8174"/>
          <p:cNvSpPr/>
          <p:nvPr/>
        </p:nvSpPr>
        <p:spPr>
          <a:xfrm>
            <a:off x="7203456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75" name="object 8175"/>
          <p:cNvSpPr/>
          <p:nvPr/>
        </p:nvSpPr>
        <p:spPr>
          <a:xfrm>
            <a:off x="7214886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76" name="object 8176"/>
          <p:cNvSpPr/>
          <p:nvPr/>
        </p:nvSpPr>
        <p:spPr>
          <a:xfrm>
            <a:off x="722775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77" name="object 8177"/>
          <p:cNvSpPr/>
          <p:nvPr/>
        </p:nvSpPr>
        <p:spPr>
          <a:xfrm>
            <a:off x="7239182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78" name="object 8178"/>
          <p:cNvSpPr/>
          <p:nvPr/>
        </p:nvSpPr>
        <p:spPr>
          <a:xfrm>
            <a:off x="7250655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79" name="object 8179"/>
          <p:cNvSpPr/>
          <p:nvPr/>
        </p:nvSpPr>
        <p:spPr>
          <a:xfrm>
            <a:off x="7263520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80" name="object 8180"/>
          <p:cNvSpPr/>
          <p:nvPr/>
        </p:nvSpPr>
        <p:spPr>
          <a:xfrm>
            <a:off x="7274950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81" name="object 8181"/>
          <p:cNvSpPr/>
          <p:nvPr/>
        </p:nvSpPr>
        <p:spPr>
          <a:xfrm>
            <a:off x="7287814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82" name="object 8182"/>
          <p:cNvSpPr/>
          <p:nvPr/>
        </p:nvSpPr>
        <p:spPr>
          <a:xfrm>
            <a:off x="7299245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83" name="object 8183"/>
          <p:cNvSpPr/>
          <p:nvPr/>
        </p:nvSpPr>
        <p:spPr>
          <a:xfrm>
            <a:off x="7312109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84" name="object 8184"/>
          <p:cNvSpPr/>
          <p:nvPr/>
        </p:nvSpPr>
        <p:spPr>
          <a:xfrm>
            <a:off x="7323583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85" name="object 8185"/>
          <p:cNvSpPr/>
          <p:nvPr/>
        </p:nvSpPr>
        <p:spPr>
          <a:xfrm>
            <a:off x="7335013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86" name="object 8186"/>
          <p:cNvSpPr/>
          <p:nvPr/>
        </p:nvSpPr>
        <p:spPr>
          <a:xfrm>
            <a:off x="7347877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87" name="object 8187"/>
          <p:cNvSpPr/>
          <p:nvPr/>
        </p:nvSpPr>
        <p:spPr>
          <a:xfrm>
            <a:off x="7359308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88" name="object 8188"/>
          <p:cNvSpPr/>
          <p:nvPr/>
        </p:nvSpPr>
        <p:spPr>
          <a:xfrm>
            <a:off x="7372173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89" name="object 8189"/>
          <p:cNvSpPr/>
          <p:nvPr/>
        </p:nvSpPr>
        <p:spPr>
          <a:xfrm>
            <a:off x="7383603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90" name="object 8190"/>
          <p:cNvSpPr/>
          <p:nvPr/>
        </p:nvSpPr>
        <p:spPr>
          <a:xfrm>
            <a:off x="7395076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91" name="object 8191"/>
          <p:cNvSpPr/>
          <p:nvPr/>
        </p:nvSpPr>
        <p:spPr>
          <a:xfrm>
            <a:off x="740794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92" name="object 8192"/>
          <p:cNvSpPr/>
          <p:nvPr/>
        </p:nvSpPr>
        <p:spPr>
          <a:xfrm>
            <a:off x="7419371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93" name="object 8193"/>
          <p:cNvSpPr/>
          <p:nvPr/>
        </p:nvSpPr>
        <p:spPr>
          <a:xfrm>
            <a:off x="7432236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94" name="object 8194"/>
          <p:cNvSpPr/>
          <p:nvPr/>
        </p:nvSpPr>
        <p:spPr>
          <a:xfrm>
            <a:off x="7443666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95" name="object 8195"/>
          <p:cNvSpPr/>
          <p:nvPr/>
        </p:nvSpPr>
        <p:spPr>
          <a:xfrm>
            <a:off x="7455111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96" name="object 8196"/>
          <p:cNvSpPr/>
          <p:nvPr/>
        </p:nvSpPr>
        <p:spPr>
          <a:xfrm>
            <a:off x="7468004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97" name="object 8197"/>
          <p:cNvSpPr/>
          <p:nvPr/>
        </p:nvSpPr>
        <p:spPr>
          <a:xfrm>
            <a:off x="7479434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98" name="object 8198"/>
          <p:cNvSpPr/>
          <p:nvPr/>
        </p:nvSpPr>
        <p:spPr>
          <a:xfrm>
            <a:off x="7492299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99" name="object 8199"/>
          <p:cNvSpPr/>
          <p:nvPr/>
        </p:nvSpPr>
        <p:spPr>
          <a:xfrm>
            <a:off x="7503729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00" name="object 8200"/>
          <p:cNvSpPr/>
          <p:nvPr/>
        </p:nvSpPr>
        <p:spPr>
          <a:xfrm>
            <a:off x="7515174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01" name="object 8201"/>
          <p:cNvSpPr/>
          <p:nvPr/>
        </p:nvSpPr>
        <p:spPr>
          <a:xfrm>
            <a:off x="7528038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02" name="object 8202"/>
          <p:cNvSpPr/>
          <p:nvPr/>
        </p:nvSpPr>
        <p:spPr>
          <a:xfrm>
            <a:off x="7539469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03" name="object 8203"/>
          <p:cNvSpPr/>
          <p:nvPr/>
        </p:nvSpPr>
        <p:spPr>
          <a:xfrm>
            <a:off x="7552363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04" name="object 8204"/>
          <p:cNvSpPr/>
          <p:nvPr/>
        </p:nvSpPr>
        <p:spPr>
          <a:xfrm>
            <a:off x="7563793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05" name="object 8205"/>
          <p:cNvSpPr/>
          <p:nvPr/>
        </p:nvSpPr>
        <p:spPr>
          <a:xfrm>
            <a:off x="7576657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06" name="object 8206"/>
          <p:cNvSpPr/>
          <p:nvPr/>
        </p:nvSpPr>
        <p:spPr>
          <a:xfrm>
            <a:off x="7588102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07" name="object 8207"/>
          <p:cNvSpPr/>
          <p:nvPr/>
        </p:nvSpPr>
        <p:spPr>
          <a:xfrm>
            <a:off x="7599533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08" name="object 8208"/>
          <p:cNvSpPr/>
          <p:nvPr/>
        </p:nvSpPr>
        <p:spPr>
          <a:xfrm>
            <a:off x="7612397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09" name="object 8209"/>
          <p:cNvSpPr/>
          <p:nvPr/>
        </p:nvSpPr>
        <p:spPr>
          <a:xfrm>
            <a:off x="7623856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2" y="11590"/>
                </a:lnTo>
                <a:lnTo>
                  <a:pt x="12862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10" name="object 8210"/>
          <p:cNvSpPr/>
          <p:nvPr/>
        </p:nvSpPr>
        <p:spPr>
          <a:xfrm>
            <a:off x="7636720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11" name="object 8211"/>
          <p:cNvSpPr/>
          <p:nvPr/>
        </p:nvSpPr>
        <p:spPr>
          <a:xfrm>
            <a:off x="7648165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12" name="object 8212"/>
          <p:cNvSpPr/>
          <p:nvPr/>
        </p:nvSpPr>
        <p:spPr>
          <a:xfrm>
            <a:off x="7659596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13" name="object 8213"/>
          <p:cNvSpPr/>
          <p:nvPr/>
        </p:nvSpPr>
        <p:spPr>
          <a:xfrm>
            <a:off x="7672460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14" name="object 8214"/>
          <p:cNvSpPr/>
          <p:nvPr/>
        </p:nvSpPr>
        <p:spPr>
          <a:xfrm>
            <a:off x="7683890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15" name="object 8215"/>
          <p:cNvSpPr/>
          <p:nvPr/>
        </p:nvSpPr>
        <p:spPr>
          <a:xfrm>
            <a:off x="7696784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16" name="object 8216"/>
          <p:cNvSpPr/>
          <p:nvPr/>
        </p:nvSpPr>
        <p:spPr>
          <a:xfrm>
            <a:off x="7708228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17" name="object 8217"/>
          <p:cNvSpPr/>
          <p:nvPr/>
        </p:nvSpPr>
        <p:spPr>
          <a:xfrm>
            <a:off x="7719659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18" name="object 8218"/>
          <p:cNvSpPr/>
          <p:nvPr/>
        </p:nvSpPr>
        <p:spPr>
          <a:xfrm>
            <a:off x="7732523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19" name="object 8219"/>
          <p:cNvSpPr/>
          <p:nvPr/>
        </p:nvSpPr>
        <p:spPr>
          <a:xfrm>
            <a:off x="7743954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0" name="object 8220"/>
          <p:cNvSpPr/>
          <p:nvPr/>
        </p:nvSpPr>
        <p:spPr>
          <a:xfrm>
            <a:off x="7756818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1" name="object 8221"/>
          <p:cNvSpPr/>
          <p:nvPr/>
        </p:nvSpPr>
        <p:spPr>
          <a:xfrm>
            <a:off x="7768291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2" name="object 8222"/>
          <p:cNvSpPr/>
          <p:nvPr/>
        </p:nvSpPr>
        <p:spPr>
          <a:xfrm>
            <a:off x="7781142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3" name="object 8223"/>
          <p:cNvSpPr/>
          <p:nvPr/>
        </p:nvSpPr>
        <p:spPr>
          <a:xfrm>
            <a:off x="7792587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4" name="object 8224"/>
          <p:cNvSpPr/>
          <p:nvPr/>
        </p:nvSpPr>
        <p:spPr>
          <a:xfrm>
            <a:off x="7804017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5" name="object 8225"/>
          <p:cNvSpPr/>
          <p:nvPr/>
        </p:nvSpPr>
        <p:spPr>
          <a:xfrm>
            <a:off x="781688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6" name="object 8226"/>
          <p:cNvSpPr/>
          <p:nvPr/>
        </p:nvSpPr>
        <p:spPr>
          <a:xfrm>
            <a:off x="7828312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7" name="object 8227"/>
          <p:cNvSpPr/>
          <p:nvPr/>
        </p:nvSpPr>
        <p:spPr>
          <a:xfrm>
            <a:off x="7841219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8" name="object 8228"/>
          <p:cNvSpPr/>
          <p:nvPr/>
        </p:nvSpPr>
        <p:spPr>
          <a:xfrm>
            <a:off x="7852650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9" name="object 8229"/>
          <p:cNvSpPr/>
          <p:nvPr/>
        </p:nvSpPr>
        <p:spPr>
          <a:xfrm>
            <a:off x="7864080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0" name="object 8230"/>
          <p:cNvSpPr/>
          <p:nvPr/>
        </p:nvSpPr>
        <p:spPr>
          <a:xfrm>
            <a:off x="7876944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1" name="object 8231"/>
          <p:cNvSpPr/>
          <p:nvPr/>
        </p:nvSpPr>
        <p:spPr>
          <a:xfrm>
            <a:off x="7888375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2" name="object 8232"/>
          <p:cNvSpPr/>
          <p:nvPr/>
        </p:nvSpPr>
        <p:spPr>
          <a:xfrm>
            <a:off x="7901240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3" name="object 8233"/>
          <p:cNvSpPr/>
          <p:nvPr/>
        </p:nvSpPr>
        <p:spPr>
          <a:xfrm>
            <a:off x="7912670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4" name="object 8234"/>
          <p:cNvSpPr/>
          <p:nvPr/>
        </p:nvSpPr>
        <p:spPr>
          <a:xfrm>
            <a:off x="7924143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5" name="object 8235"/>
          <p:cNvSpPr/>
          <p:nvPr/>
        </p:nvSpPr>
        <p:spPr>
          <a:xfrm>
            <a:off x="7937008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6" name="object 8236"/>
          <p:cNvSpPr/>
          <p:nvPr/>
        </p:nvSpPr>
        <p:spPr>
          <a:xfrm>
            <a:off x="7948438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7" name="object 8237"/>
          <p:cNvSpPr/>
          <p:nvPr/>
        </p:nvSpPr>
        <p:spPr>
          <a:xfrm>
            <a:off x="7961303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8" name="object 8238"/>
          <p:cNvSpPr/>
          <p:nvPr/>
        </p:nvSpPr>
        <p:spPr>
          <a:xfrm>
            <a:off x="7972733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9" name="object 8239"/>
          <p:cNvSpPr/>
          <p:nvPr/>
        </p:nvSpPr>
        <p:spPr>
          <a:xfrm>
            <a:off x="7984178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0" name="object 8240"/>
          <p:cNvSpPr/>
          <p:nvPr/>
        </p:nvSpPr>
        <p:spPr>
          <a:xfrm>
            <a:off x="799707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1" name="object 8241"/>
          <p:cNvSpPr/>
          <p:nvPr/>
        </p:nvSpPr>
        <p:spPr>
          <a:xfrm>
            <a:off x="8008501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2" name="object 8242"/>
          <p:cNvSpPr/>
          <p:nvPr/>
        </p:nvSpPr>
        <p:spPr>
          <a:xfrm>
            <a:off x="8021366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3" name="object 8243"/>
          <p:cNvSpPr/>
          <p:nvPr/>
        </p:nvSpPr>
        <p:spPr>
          <a:xfrm>
            <a:off x="8032796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4" name="object 8244"/>
          <p:cNvSpPr/>
          <p:nvPr/>
        </p:nvSpPr>
        <p:spPr>
          <a:xfrm>
            <a:off x="804566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5" name="object 8245"/>
          <p:cNvSpPr/>
          <p:nvPr/>
        </p:nvSpPr>
        <p:spPr>
          <a:xfrm>
            <a:off x="8057091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6" name="object 8246"/>
          <p:cNvSpPr/>
          <p:nvPr/>
        </p:nvSpPr>
        <p:spPr>
          <a:xfrm>
            <a:off x="8068564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7" name="object 8247"/>
          <p:cNvSpPr/>
          <p:nvPr/>
        </p:nvSpPr>
        <p:spPr>
          <a:xfrm>
            <a:off x="8081429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8" name="object 8248"/>
          <p:cNvSpPr/>
          <p:nvPr/>
        </p:nvSpPr>
        <p:spPr>
          <a:xfrm>
            <a:off x="8092860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9" name="object 8249"/>
          <p:cNvSpPr/>
          <p:nvPr/>
        </p:nvSpPr>
        <p:spPr>
          <a:xfrm>
            <a:off x="8105724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0" name="object 8250"/>
          <p:cNvSpPr/>
          <p:nvPr/>
        </p:nvSpPr>
        <p:spPr>
          <a:xfrm>
            <a:off x="8117169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1" name="object 8251"/>
          <p:cNvSpPr/>
          <p:nvPr/>
        </p:nvSpPr>
        <p:spPr>
          <a:xfrm>
            <a:off x="8128599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2" name="object 8252"/>
          <p:cNvSpPr/>
          <p:nvPr/>
        </p:nvSpPr>
        <p:spPr>
          <a:xfrm>
            <a:off x="8141492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3" name="object 8253"/>
          <p:cNvSpPr/>
          <p:nvPr/>
        </p:nvSpPr>
        <p:spPr>
          <a:xfrm>
            <a:off x="8152923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4" name="object 8254"/>
          <p:cNvSpPr/>
          <p:nvPr/>
        </p:nvSpPr>
        <p:spPr>
          <a:xfrm>
            <a:off x="8165787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5" name="object 8255"/>
          <p:cNvSpPr/>
          <p:nvPr/>
        </p:nvSpPr>
        <p:spPr>
          <a:xfrm>
            <a:off x="8177232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6" name="object 8256"/>
          <p:cNvSpPr/>
          <p:nvPr/>
        </p:nvSpPr>
        <p:spPr>
          <a:xfrm>
            <a:off x="8188662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7" name="object 8257"/>
          <p:cNvSpPr/>
          <p:nvPr/>
        </p:nvSpPr>
        <p:spPr>
          <a:xfrm>
            <a:off x="8201527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8" name="object 8258"/>
          <p:cNvSpPr/>
          <p:nvPr/>
        </p:nvSpPr>
        <p:spPr>
          <a:xfrm>
            <a:off x="8212957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9" name="object 8259"/>
          <p:cNvSpPr/>
          <p:nvPr/>
        </p:nvSpPr>
        <p:spPr>
          <a:xfrm>
            <a:off x="822585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0" name="object 8260"/>
          <p:cNvSpPr/>
          <p:nvPr/>
        </p:nvSpPr>
        <p:spPr>
          <a:xfrm>
            <a:off x="8237295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1" name="object 8261"/>
          <p:cNvSpPr/>
          <p:nvPr/>
        </p:nvSpPr>
        <p:spPr>
          <a:xfrm>
            <a:off x="8248725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2" name="object 8262"/>
          <p:cNvSpPr/>
          <p:nvPr/>
        </p:nvSpPr>
        <p:spPr>
          <a:xfrm>
            <a:off x="826159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3" name="object 8263"/>
          <p:cNvSpPr/>
          <p:nvPr/>
        </p:nvSpPr>
        <p:spPr>
          <a:xfrm>
            <a:off x="8273021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4" name="object 8264"/>
          <p:cNvSpPr/>
          <p:nvPr/>
        </p:nvSpPr>
        <p:spPr>
          <a:xfrm>
            <a:off x="8285885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5" name="object 8265"/>
          <p:cNvSpPr/>
          <p:nvPr/>
        </p:nvSpPr>
        <p:spPr>
          <a:xfrm>
            <a:off x="8297359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6" name="object 8266"/>
          <p:cNvSpPr/>
          <p:nvPr/>
        </p:nvSpPr>
        <p:spPr>
          <a:xfrm>
            <a:off x="8310209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7" name="object 8267"/>
          <p:cNvSpPr/>
          <p:nvPr/>
        </p:nvSpPr>
        <p:spPr>
          <a:xfrm>
            <a:off x="8321654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8" name="object 8268"/>
          <p:cNvSpPr/>
          <p:nvPr/>
        </p:nvSpPr>
        <p:spPr>
          <a:xfrm>
            <a:off x="8333084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9" name="object 8269"/>
          <p:cNvSpPr/>
          <p:nvPr/>
        </p:nvSpPr>
        <p:spPr>
          <a:xfrm>
            <a:off x="8345948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0" name="object 8270"/>
          <p:cNvSpPr/>
          <p:nvPr/>
        </p:nvSpPr>
        <p:spPr>
          <a:xfrm>
            <a:off x="8357379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1" name="object 8271"/>
          <p:cNvSpPr/>
          <p:nvPr/>
        </p:nvSpPr>
        <p:spPr>
          <a:xfrm>
            <a:off x="8370286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2" name="object 8272"/>
          <p:cNvSpPr/>
          <p:nvPr/>
        </p:nvSpPr>
        <p:spPr>
          <a:xfrm>
            <a:off x="8381717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3" name="object 8273"/>
          <p:cNvSpPr/>
          <p:nvPr/>
        </p:nvSpPr>
        <p:spPr>
          <a:xfrm>
            <a:off x="8393147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4" name="object 8274"/>
          <p:cNvSpPr/>
          <p:nvPr/>
        </p:nvSpPr>
        <p:spPr>
          <a:xfrm>
            <a:off x="8406012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5" name="object 8275"/>
          <p:cNvSpPr/>
          <p:nvPr/>
        </p:nvSpPr>
        <p:spPr>
          <a:xfrm>
            <a:off x="8417442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6" name="object 8276"/>
          <p:cNvSpPr/>
          <p:nvPr/>
        </p:nvSpPr>
        <p:spPr>
          <a:xfrm>
            <a:off x="8430307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7" name="object 8277"/>
          <p:cNvSpPr/>
          <p:nvPr/>
        </p:nvSpPr>
        <p:spPr>
          <a:xfrm>
            <a:off x="8441780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8" name="object 8278"/>
          <p:cNvSpPr/>
          <p:nvPr/>
        </p:nvSpPr>
        <p:spPr>
          <a:xfrm>
            <a:off x="8453211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9" name="object 8279"/>
          <p:cNvSpPr/>
          <p:nvPr/>
        </p:nvSpPr>
        <p:spPr>
          <a:xfrm>
            <a:off x="8466075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0" name="object 8280"/>
          <p:cNvSpPr/>
          <p:nvPr/>
        </p:nvSpPr>
        <p:spPr>
          <a:xfrm>
            <a:off x="8477505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1" name="object 8281"/>
          <p:cNvSpPr/>
          <p:nvPr/>
        </p:nvSpPr>
        <p:spPr>
          <a:xfrm>
            <a:off x="8490370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2" name="object 8282"/>
          <p:cNvSpPr/>
          <p:nvPr/>
        </p:nvSpPr>
        <p:spPr>
          <a:xfrm>
            <a:off x="8501800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3" name="object 8283"/>
          <p:cNvSpPr/>
          <p:nvPr/>
        </p:nvSpPr>
        <p:spPr>
          <a:xfrm>
            <a:off x="8514708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4" name="object 8284"/>
          <p:cNvSpPr/>
          <p:nvPr/>
        </p:nvSpPr>
        <p:spPr>
          <a:xfrm>
            <a:off x="8526138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5" name="object 8285"/>
          <p:cNvSpPr/>
          <p:nvPr/>
        </p:nvSpPr>
        <p:spPr>
          <a:xfrm>
            <a:off x="8537568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6" name="object 8286"/>
          <p:cNvSpPr/>
          <p:nvPr/>
        </p:nvSpPr>
        <p:spPr>
          <a:xfrm>
            <a:off x="8550433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7" name="object 8287"/>
          <p:cNvSpPr/>
          <p:nvPr/>
        </p:nvSpPr>
        <p:spPr>
          <a:xfrm>
            <a:off x="8561864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8" name="object 8288"/>
          <p:cNvSpPr/>
          <p:nvPr/>
        </p:nvSpPr>
        <p:spPr>
          <a:xfrm>
            <a:off x="8574728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9" name="object 8289"/>
          <p:cNvSpPr/>
          <p:nvPr/>
        </p:nvSpPr>
        <p:spPr>
          <a:xfrm>
            <a:off x="8586158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0" name="object 8290"/>
          <p:cNvSpPr/>
          <p:nvPr/>
        </p:nvSpPr>
        <p:spPr>
          <a:xfrm>
            <a:off x="8597632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1" name="object 8291"/>
          <p:cNvSpPr/>
          <p:nvPr/>
        </p:nvSpPr>
        <p:spPr>
          <a:xfrm>
            <a:off x="8610496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2" name="object 8292"/>
          <p:cNvSpPr/>
          <p:nvPr/>
        </p:nvSpPr>
        <p:spPr>
          <a:xfrm>
            <a:off x="8621927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3" name="object 8293"/>
          <p:cNvSpPr/>
          <p:nvPr/>
        </p:nvSpPr>
        <p:spPr>
          <a:xfrm>
            <a:off x="863479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4" name="object 8294"/>
          <p:cNvSpPr/>
          <p:nvPr/>
        </p:nvSpPr>
        <p:spPr>
          <a:xfrm>
            <a:off x="864622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5" name="object 8295"/>
          <p:cNvSpPr/>
          <p:nvPr/>
        </p:nvSpPr>
        <p:spPr>
          <a:xfrm>
            <a:off x="8657666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6" name="object 8296"/>
          <p:cNvSpPr/>
          <p:nvPr/>
        </p:nvSpPr>
        <p:spPr>
          <a:xfrm>
            <a:off x="8670559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7" name="object 8297"/>
          <p:cNvSpPr/>
          <p:nvPr/>
        </p:nvSpPr>
        <p:spPr>
          <a:xfrm>
            <a:off x="8681990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8" name="object 8298"/>
          <p:cNvSpPr/>
          <p:nvPr/>
        </p:nvSpPr>
        <p:spPr>
          <a:xfrm>
            <a:off x="8694854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9" name="object 8299"/>
          <p:cNvSpPr/>
          <p:nvPr/>
        </p:nvSpPr>
        <p:spPr>
          <a:xfrm>
            <a:off x="8706299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00" name="object 8300"/>
          <p:cNvSpPr/>
          <p:nvPr/>
        </p:nvSpPr>
        <p:spPr>
          <a:xfrm>
            <a:off x="8717729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01" name="object 8301"/>
          <p:cNvSpPr/>
          <p:nvPr/>
        </p:nvSpPr>
        <p:spPr>
          <a:xfrm>
            <a:off x="8730594" y="443587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02" name="object 8302"/>
          <p:cNvSpPr/>
          <p:nvPr/>
        </p:nvSpPr>
        <p:spPr>
          <a:xfrm>
            <a:off x="8742053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03" name="object 8303"/>
          <p:cNvSpPr/>
          <p:nvPr/>
        </p:nvSpPr>
        <p:spPr>
          <a:xfrm>
            <a:off x="8754918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04" name="object 8304"/>
          <p:cNvSpPr/>
          <p:nvPr/>
        </p:nvSpPr>
        <p:spPr>
          <a:xfrm>
            <a:off x="8766362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05" name="object 8305"/>
          <p:cNvSpPr/>
          <p:nvPr/>
        </p:nvSpPr>
        <p:spPr>
          <a:xfrm>
            <a:off x="8779212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06" name="object 8306"/>
          <p:cNvSpPr/>
          <p:nvPr/>
        </p:nvSpPr>
        <p:spPr>
          <a:xfrm>
            <a:off x="8790658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07" name="object 8307"/>
          <p:cNvSpPr/>
          <p:nvPr/>
        </p:nvSpPr>
        <p:spPr>
          <a:xfrm>
            <a:off x="8802088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08" name="object 8308"/>
          <p:cNvSpPr/>
          <p:nvPr/>
        </p:nvSpPr>
        <p:spPr>
          <a:xfrm>
            <a:off x="881498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09" name="object 8309"/>
          <p:cNvSpPr/>
          <p:nvPr/>
        </p:nvSpPr>
        <p:spPr>
          <a:xfrm>
            <a:off x="8826426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10" name="object 8310"/>
          <p:cNvSpPr/>
          <p:nvPr/>
        </p:nvSpPr>
        <p:spPr>
          <a:xfrm>
            <a:off x="8839275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11" name="object 8311"/>
          <p:cNvSpPr/>
          <p:nvPr/>
        </p:nvSpPr>
        <p:spPr>
          <a:xfrm>
            <a:off x="8850721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12" name="object 8312"/>
          <p:cNvSpPr/>
          <p:nvPr/>
        </p:nvSpPr>
        <p:spPr>
          <a:xfrm>
            <a:off x="8862151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13" name="object 8313"/>
          <p:cNvSpPr/>
          <p:nvPr/>
        </p:nvSpPr>
        <p:spPr>
          <a:xfrm>
            <a:off x="8875015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14" name="object 8314"/>
          <p:cNvSpPr/>
          <p:nvPr/>
        </p:nvSpPr>
        <p:spPr>
          <a:xfrm>
            <a:off x="8886445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15" name="object 8315"/>
          <p:cNvSpPr/>
          <p:nvPr/>
        </p:nvSpPr>
        <p:spPr>
          <a:xfrm>
            <a:off x="8899339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16" name="object 8316"/>
          <p:cNvSpPr/>
          <p:nvPr/>
        </p:nvSpPr>
        <p:spPr>
          <a:xfrm>
            <a:off x="8910784" y="443587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17" name="object 8317"/>
          <p:cNvSpPr/>
          <p:nvPr/>
        </p:nvSpPr>
        <p:spPr>
          <a:xfrm>
            <a:off x="8922214" y="443587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18" name="object 8318"/>
          <p:cNvSpPr/>
          <p:nvPr/>
        </p:nvSpPr>
        <p:spPr>
          <a:xfrm>
            <a:off x="8935079" y="4435871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0"/>
                </a:moveTo>
                <a:lnTo>
                  <a:pt x="10004" y="11590"/>
                </a:lnTo>
                <a:lnTo>
                  <a:pt x="10004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19" name="object 8319"/>
          <p:cNvSpPr/>
          <p:nvPr/>
        </p:nvSpPr>
        <p:spPr>
          <a:xfrm>
            <a:off x="6800224" y="444746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20" name="object 8320"/>
          <p:cNvSpPr/>
          <p:nvPr/>
        </p:nvSpPr>
        <p:spPr>
          <a:xfrm>
            <a:off x="6805946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21" name="object 8321"/>
          <p:cNvSpPr/>
          <p:nvPr/>
        </p:nvSpPr>
        <p:spPr>
          <a:xfrm>
            <a:off x="6818810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22" name="object 8322"/>
          <p:cNvSpPr/>
          <p:nvPr/>
        </p:nvSpPr>
        <p:spPr>
          <a:xfrm>
            <a:off x="6830241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23" name="object 8323"/>
          <p:cNvSpPr/>
          <p:nvPr/>
        </p:nvSpPr>
        <p:spPr>
          <a:xfrm>
            <a:off x="6843106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24" name="object 8324"/>
          <p:cNvSpPr/>
          <p:nvPr/>
        </p:nvSpPr>
        <p:spPr>
          <a:xfrm>
            <a:off x="6854536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25" name="object 8325"/>
          <p:cNvSpPr/>
          <p:nvPr/>
        </p:nvSpPr>
        <p:spPr>
          <a:xfrm>
            <a:off x="6865980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26" name="object 8326"/>
          <p:cNvSpPr/>
          <p:nvPr/>
        </p:nvSpPr>
        <p:spPr>
          <a:xfrm>
            <a:off x="6878873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27" name="object 8327"/>
          <p:cNvSpPr/>
          <p:nvPr/>
        </p:nvSpPr>
        <p:spPr>
          <a:xfrm>
            <a:off x="6890305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28" name="object 8328"/>
          <p:cNvSpPr/>
          <p:nvPr/>
        </p:nvSpPr>
        <p:spPr>
          <a:xfrm>
            <a:off x="6903169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29" name="object 8329"/>
          <p:cNvSpPr/>
          <p:nvPr/>
        </p:nvSpPr>
        <p:spPr>
          <a:xfrm>
            <a:off x="6914599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30" name="object 8330"/>
          <p:cNvSpPr/>
          <p:nvPr/>
        </p:nvSpPr>
        <p:spPr>
          <a:xfrm>
            <a:off x="6926043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31" name="object 8331"/>
          <p:cNvSpPr/>
          <p:nvPr/>
        </p:nvSpPr>
        <p:spPr>
          <a:xfrm>
            <a:off x="6938894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32" name="object 8332"/>
          <p:cNvSpPr/>
          <p:nvPr/>
        </p:nvSpPr>
        <p:spPr>
          <a:xfrm>
            <a:off x="6950368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33" name="object 8333"/>
          <p:cNvSpPr/>
          <p:nvPr/>
        </p:nvSpPr>
        <p:spPr>
          <a:xfrm>
            <a:off x="6963232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34" name="object 8334"/>
          <p:cNvSpPr/>
          <p:nvPr/>
        </p:nvSpPr>
        <p:spPr>
          <a:xfrm>
            <a:off x="6974662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35" name="object 8335"/>
          <p:cNvSpPr/>
          <p:nvPr/>
        </p:nvSpPr>
        <p:spPr>
          <a:xfrm>
            <a:off x="6986107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36" name="object 8336"/>
          <p:cNvSpPr/>
          <p:nvPr/>
        </p:nvSpPr>
        <p:spPr>
          <a:xfrm>
            <a:off x="6998972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37" name="object 8337"/>
          <p:cNvSpPr/>
          <p:nvPr/>
        </p:nvSpPr>
        <p:spPr>
          <a:xfrm>
            <a:off x="7010402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38" name="object 8338"/>
          <p:cNvSpPr/>
          <p:nvPr/>
        </p:nvSpPr>
        <p:spPr>
          <a:xfrm>
            <a:off x="7023295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39" name="object 8339"/>
          <p:cNvSpPr/>
          <p:nvPr/>
        </p:nvSpPr>
        <p:spPr>
          <a:xfrm>
            <a:off x="7034726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40" name="object 8340"/>
          <p:cNvSpPr/>
          <p:nvPr/>
        </p:nvSpPr>
        <p:spPr>
          <a:xfrm>
            <a:off x="7047590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41" name="object 8341"/>
          <p:cNvSpPr/>
          <p:nvPr/>
        </p:nvSpPr>
        <p:spPr>
          <a:xfrm>
            <a:off x="7059035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42" name="object 8342"/>
          <p:cNvSpPr/>
          <p:nvPr/>
        </p:nvSpPr>
        <p:spPr>
          <a:xfrm>
            <a:off x="7070465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43" name="object 8343"/>
          <p:cNvSpPr/>
          <p:nvPr/>
        </p:nvSpPr>
        <p:spPr>
          <a:xfrm>
            <a:off x="7083330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44" name="object 8344"/>
          <p:cNvSpPr/>
          <p:nvPr/>
        </p:nvSpPr>
        <p:spPr>
          <a:xfrm>
            <a:off x="7094789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45" name="object 8345"/>
          <p:cNvSpPr/>
          <p:nvPr/>
        </p:nvSpPr>
        <p:spPr>
          <a:xfrm>
            <a:off x="7107653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46" name="object 8346"/>
          <p:cNvSpPr/>
          <p:nvPr/>
        </p:nvSpPr>
        <p:spPr>
          <a:xfrm>
            <a:off x="7119098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47" name="object 8347"/>
          <p:cNvSpPr/>
          <p:nvPr/>
        </p:nvSpPr>
        <p:spPr>
          <a:xfrm>
            <a:off x="7130529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48" name="object 8348"/>
          <p:cNvSpPr/>
          <p:nvPr/>
        </p:nvSpPr>
        <p:spPr>
          <a:xfrm>
            <a:off x="7143393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49" name="object 8349"/>
          <p:cNvSpPr/>
          <p:nvPr/>
        </p:nvSpPr>
        <p:spPr>
          <a:xfrm>
            <a:off x="7154823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50" name="object 8350"/>
          <p:cNvSpPr/>
          <p:nvPr/>
        </p:nvSpPr>
        <p:spPr>
          <a:xfrm>
            <a:off x="7167716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51" name="object 8351"/>
          <p:cNvSpPr/>
          <p:nvPr/>
        </p:nvSpPr>
        <p:spPr>
          <a:xfrm>
            <a:off x="717916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52" name="object 8352"/>
          <p:cNvSpPr/>
          <p:nvPr/>
        </p:nvSpPr>
        <p:spPr>
          <a:xfrm>
            <a:off x="7190592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53" name="object 8353"/>
          <p:cNvSpPr/>
          <p:nvPr/>
        </p:nvSpPr>
        <p:spPr>
          <a:xfrm>
            <a:off x="7203456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54" name="object 8354"/>
          <p:cNvSpPr/>
          <p:nvPr/>
        </p:nvSpPr>
        <p:spPr>
          <a:xfrm>
            <a:off x="7214886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55" name="object 8355"/>
          <p:cNvSpPr/>
          <p:nvPr/>
        </p:nvSpPr>
        <p:spPr>
          <a:xfrm>
            <a:off x="722775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56" name="object 8356"/>
          <p:cNvSpPr/>
          <p:nvPr/>
        </p:nvSpPr>
        <p:spPr>
          <a:xfrm>
            <a:off x="7239182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57" name="object 8357"/>
          <p:cNvSpPr/>
          <p:nvPr/>
        </p:nvSpPr>
        <p:spPr>
          <a:xfrm>
            <a:off x="7250655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58" name="object 8358"/>
          <p:cNvSpPr/>
          <p:nvPr/>
        </p:nvSpPr>
        <p:spPr>
          <a:xfrm>
            <a:off x="7263520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59" name="object 8359"/>
          <p:cNvSpPr/>
          <p:nvPr/>
        </p:nvSpPr>
        <p:spPr>
          <a:xfrm>
            <a:off x="7274950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60" name="object 8360"/>
          <p:cNvSpPr/>
          <p:nvPr/>
        </p:nvSpPr>
        <p:spPr>
          <a:xfrm>
            <a:off x="7287814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61" name="object 8361"/>
          <p:cNvSpPr/>
          <p:nvPr/>
        </p:nvSpPr>
        <p:spPr>
          <a:xfrm>
            <a:off x="7299245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62" name="object 8362"/>
          <p:cNvSpPr/>
          <p:nvPr/>
        </p:nvSpPr>
        <p:spPr>
          <a:xfrm>
            <a:off x="7312109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63" name="object 8363"/>
          <p:cNvSpPr/>
          <p:nvPr/>
        </p:nvSpPr>
        <p:spPr>
          <a:xfrm>
            <a:off x="7323583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64" name="object 8364"/>
          <p:cNvSpPr/>
          <p:nvPr/>
        </p:nvSpPr>
        <p:spPr>
          <a:xfrm>
            <a:off x="7335013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65" name="object 8365"/>
          <p:cNvSpPr/>
          <p:nvPr/>
        </p:nvSpPr>
        <p:spPr>
          <a:xfrm>
            <a:off x="7347877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66" name="object 8366"/>
          <p:cNvSpPr/>
          <p:nvPr/>
        </p:nvSpPr>
        <p:spPr>
          <a:xfrm>
            <a:off x="7359308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67" name="object 8367"/>
          <p:cNvSpPr/>
          <p:nvPr/>
        </p:nvSpPr>
        <p:spPr>
          <a:xfrm>
            <a:off x="7372173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68" name="object 8368"/>
          <p:cNvSpPr/>
          <p:nvPr/>
        </p:nvSpPr>
        <p:spPr>
          <a:xfrm>
            <a:off x="7383603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69" name="object 8369"/>
          <p:cNvSpPr/>
          <p:nvPr/>
        </p:nvSpPr>
        <p:spPr>
          <a:xfrm>
            <a:off x="7395076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70" name="object 8370"/>
          <p:cNvSpPr/>
          <p:nvPr/>
        </p:nvSpPr>
        <p:spPr>
          <a:xfrm>
            <a:off x="740794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71" name="object 8371"/>
          <p:cNvSpPr/>
          <p:nvPr/>
        </p:nvSpPr>
        <p:spPr>
          <a:xfrm>
            <a:off x="7419371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72" name="object 8372"/>
          <p:cNvSpPr/>
          <p:nvPr/>
        </p:nvSpPr>
        <p:spPr>
          <a:xfrm>
            <a:off x="7432236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73" name="object 8373"/>
          <p:cNvSpPr/>
          <p:nvPr/>
        </p:nvSpPr>
        <p:spPr>
          <a:xfrm>
            <a:off x="7443666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74" name="object 8374"/>
          <p:cNvSpPr/>
          <p:nvPr/>
        </p:nvSpPr>
        <p:spPr>
          <a:xfrm>
            <a:off x="7455111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75" name="object 8375"/>
          <p:cNvSpPr/>
          <p:nvPr/>
        </p:nvSpPr>
        <p:spPr>
          <a:xfrm>
            <a:off x="7468004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76" name="object 8376"/>
          <p:cNvSpPr/>
          <p:nvPr/>
        </p:nvSpPr>
        <p:spPr>
          <a:xfrm>
            <a:off x="7479434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77" name="object 8377"/>
          <p:cNvSpPr/>
          <p:nvPr/>
        </p:nvSpPr>
        <p:spPr>
          <a:xfrm>
            <a:off x="7492299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78" name="object 8378"/>
          <p:cNvSpPr/>
          <p:nvPr/>
        </p:nvSpPr>
        <p:spPr>
          <a:xfrm>
            <a:off x="7503729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79" name="object 8379"/>
          <p:cNvSpPr/>
          <p:nvPr/>
        </p:nvSpPr>
        <p:spPr>
          <a:xfrm>
            <a:off x="7515174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80" name="object 8380"/>
          <p:cNvSpPr/>
          <p:nvPr/>
        </p:nvSpPr>
        <p:spPr>
          <a:xfrm>
            <a:off x="7528038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81" name="object 8381"/>
          <p:cNvSpPr/>
          <p:nvPr/>
        </p:nvSpPr>
        <p:spPr>
          <a:xfrm>
            <a:off x="7539469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82" name="object 8382"/>
          <p:cNvSpPr/>
          <p:nvPr/>
        </p:nvSpPr>
        <p:spPr>
          <a:xfrm>
            <a:off x="7552363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83" name="object 8383"/>
          <p:cNvSpPr/>
          <p:nvPr/>
        </p:nvSpPr>
        <p:spPr>
          <a:xfrm>
            <a:off x="7563793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84" name="object 8384"/>
          <p:cNvSpPr/>
          <p:nvPr/>
        </p:nvSpPr>
        <p:spPr>
          <a:xfrm>
            <a:off x="7576657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85" name="object 8385"/>
          <p:cNvSpPr/>
          <p:nvPr/>
        </p:nvSpPr>
        <p:spPr>
          <a:xfrm>
            <a:off x="7588102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86" name="object 8386"/>
          <p:cNvSpPr/>
          <p:nvPr/>
        </p:nvSpPr>
        <p:spPr>
          <a:xfrm>
            <a:off x="7599533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87" name="object 8387"/>
          <p:cNvSpPr/>
          <p:nvPr/>
        </p:nvSpPr>
        <p:spPr>
          <a:xfrm>
            <a:off x="7612397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88" name="object 8388"/>
          <p:cNvSpPr/>
          <p:nvPr/>
        </p:nvSpPr>
        <p:spPr>
          <a:xfrm>
            <a:off x="7623856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89" name="object 8389"/>
          <p:cNvSpPr/>
          <p:nvPr/>
        </p:nvSpPr>
        <p:spPr>
          <a:xfrm>
            <a:off x="7636720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90" name="object 8390"/>
          <p:cNvSpPr/>
          <p:nvPr/>
        </p:nvSpPr>
        <p:spPr>
          <a:xfrm>
            <a:off x="7648165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91" name="object 8391"/>
          <p:cNvSpPr/>
          <p:nvPr/>
        </p:nvSpPr>
        <p:spPr>
          <a:xfrm>
            <a:off x="7659596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92" name="object 8392"/>
          <p:cNvSpPr/>
          <p:nvPr/>
        </p:nvSpPr>
        <p:spPr>
          <a:xfrm>
            <a:off x="7672460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93" name="object 8393"/>
          <p:cNvSpPr/>
          <p:nvPr/>
        </p:nvSpPr>
        <p:spPr>
          <a:xfrm>
            <a:off x="7683890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94" name="object 8394"/>
          <p:cNvSpPr/>
          <p:nvPr/>
        </p:nvSpPr>
        <p:spPr>
          <a:xfrm>
            <a:off x="7696784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95" name="object 8395"/>
          <p:cNvSpPr/>
          <p:nvPr/>
        </p:nvSpPr>
        <p:spPr>
          <a:xfrm>
            <a:off x="7708228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96" name="object 8396"/>
          <p:cNvSpPr/>
          <p:nvPr/>
        </p:nvSpPr>
        <p:spPr>
          <a:xfrm>
            <a:off x="7719659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97" name="object 8397"/>
          <p:cNvSpPr/>
          <p:nvPr/>
        </p:nvSpPr>
        <p:spPr>
          <a:xfrm>
            <a:off x="7732523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98" name="object 8398"/>
          <p:cNvSpPr/>
          <p:nvPr/>
        </p:nvSpPr>
        <p:spPr>
          <a:xfrm>
            <a:off x="7743954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99" name="object 8399"/>
          <p:cNvSpPr/>
          <p:nvPr/>
        </p:nvSpPr>
        <p:spPr>
          <a:xfrm>
            <a:off x="7756818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00" name="object 8400"/>
          <p:cNvSpPr/>
          <p:nvPr/>
        </p:nvSpPr>
        <p:spPr>
          <a:xfrm>
            <a:off x="7768291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01" name="object 8401"/>
          <p:cNvSpPr/>
          <p:nvPr/>
        </p:nvSpPr>
        <p:spPr>
          <a:xfrm>
            <a:off x="7781142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02" name="object 8402"/>
          <p:cNvSpPr/>
          <p:nvPr/>
        </p:nvSpPr>
        <p:spPr>
          <a:xfrm>
            <a:off x="7792587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03" name="object 8403"/>
          <p:cNvSpPr/>
          <p:nvPr/>
        </p:nvSpPr>
        <p:spPr>
          <a:xfrm>
            <a:off x="7804017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04" name="object 8404"/>
          <p:cNvSpPr/>
          <p:nvPr/>
        </p:nvSpPr>
        <p:spPr>
          <a:xfrm>
            <a:off x="781688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05" name="object 8405"/>
          <p:cNvSpPr/>
          <p:nvPr/>
        </p:nvSpPr>
        <p:spPr>
          <a:xfrm>
            <a:off x="7828312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06" name="object 8406"/>
          <p:cNvSpPr/>
          <p:nvPr/>
        </p:nvSpPr>
        <p:spPr>
          <a:xfrm>
            <a:off x="7841219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07" name="object 8407"/>
          <p:cNvSpPr/>
          <p:nvPr/>
        </p:nvSpPr>
        <p:spPr>
          <a:xfrm>
            <a:off x="7852650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08" name="object 8408"/>
          <p:cNvSpPr/>
          <p:nvPr/>
        </p:nvSpPr>
        <p:spPr>
          <a:xfrm>
            <a:off x="7864080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09" name="object 8409"/>
          <p:cNvSpPr/>
          <p:nvPr/>
        </p:nvSpPr>
        <p:spPr>
          <a:xfrm>
            <a:off x="7876944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10" name="object 8410"/>
          <p:cNvSpPr/>
          <p:nvPr/>
        </p:nvSpPr>
        <p:spPr>
          <a:xfrm>
            <a:off x="7888375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11" name="object 8411"/>
          <p:cNvSpPr/>
          <p:nvPr/>
        </p:nvSpPr>
        <p:spPr>
          <a:xfrm>
            <a:off x="7901240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12" name="object 8412"/>
          <p:cNvSpPr/>
          <p:nvPr/>
        </p:nvSpPr>
        <p:spPr>
          <a:xfrm>
            <a:off x="7912670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13" name="object 8413"/>
          <p:cNvSpPr/>
          <p:nvPr/>
        </p:nvSpPr>
        <p:spPr>
          <a:xfrm>
            <a:off x="7924143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14" name="object 8414"/>
          <p:cNvSpPr/>
          <p:nvPr/>
        </p:nvSpPr>
        <p:spPr>
          <a:xfrm>
            <a:off x="7937008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15" name="object 8415"/>
          <p:cNvSpPr/>
          <p:nvPr/>
        </p:nvSpPr>
        <p:spPr>
          <a:xfrm>
            <a:off x="7948438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16" name="object 8416"/>
          <p:cNvSpPr/>
          <p:nvPr/>
        </p:nvSpPr>
        <p:spPr>
          <a:xfrm>
            <a:off x="7961303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17" name="object 8417"/>
          <p:cNvSpPr/>
          <p:nvPr/>
        </p:nvSpPr>
        <p:spPr>
          <a:xfrm>
            <a:off x="7972733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18" name="object 8418"/>
          <p:cNvSpPr/>
          <p:nvPr/>
        </p:nvSpPr>
        <p:spPr>
          <a:xfrm>
            <a:off x="7984178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19" name="object 8419"/>
          <p:cNvSpPr/>
          <p:nvPr/>
        </p:nvSpPr>
        <p:spPr>
          <a:xfrm>
            <a:off x="799707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20" name="object 8420"/>
          <p:cNvSpPr/>
          <p:nvPr/>
        </p:nvSpPr>
        <p:spPr>
          <a:xfrm>
            <a:off x="8008501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21" name="object 8421"/>
          <p:cNvSpPr/>
          <p:nvPr/>
        </p:nvSpPr>
        <p:spPr>
          <a:xfrm>
            <a:off x="8021366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22" name="object 8422"/>
          <p:cNvSpPr/>
          <p:nvPr/>
        </p:nvSpPr>
        <p:spPr>
          <a:xfrm>
            <a:off x="8032796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23" name="object 8423"/>
          <p:cNvSpPr/>
          <p:nvPr/>
        </p:nvSpPr>
        <p:spPr>
          <a:xfrm>
            <a:off x="804566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24" name="object 8424"/>
          <p:cNvSpPr/>
          <p:nvPr/>
        </p:nvSpPr>
        <p:spPr>
          <a:xfrm>
            <a:off x="8057091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25" name="object 8425"/>
          <p:cNvSpPr/>
          <p:nvPr/>
        </p:nvSpPr>
        <p:spPr>
          <a:xfrm>
            <a:off x="8068564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26" name="object 8426"/>
          <p:cNvSpPr/>
          <p:nvPr/>
        </p:nvSpPr>
        <p:spPr>
          <a:xfrm>
            <a:off x="8081429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27" name="object 8427"/>
          <p:cNvSpPr/>
          <p:nvPr/>
        </p:nvSpPr>
        <p:spPr>
          <a:xfrm>
            <a:off x="8092860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28" name="object 8428"/>
          <p:cNvSpPr/>
          <p:nvPr/>
        </p:nvSpPr>
        <p:spPr>
          <a:xfrm>
            <a:off x="8105724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29" name="object 8429"/>
          <p:cNvSpPr/>
          <p:nvPr/>
        </p:nvSpPr>
        <p:spPr>
          <a:xfrm>
            <a:off x="8117169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30" name="object 8430"/>
          <p:cNvSpPr/>
          <p:nvPr/>
        </p:nvSpPr>
        <p:spPr>
          <a:xfrm>
            <a:off x="8128599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31" name="object 8431"/>
          <p:cNvSpPr/>
          <p:nvPr/>
        </p:nvSpPr>
        <p:spPr>
          <a:xfrm>
            <a:off x="8141492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32" name="object 8432"/>
          <p:cNvSpPr/>
          <p:nvPr/>
        </p:nvSpPr>
        <p:spPr>
          <a:xfrm>
            <a:off x="8152923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33" name="object 8433"/>
          <p:cNvSpPr/>
          <p:nvPr/>
        </p:nvSpPr>
        <p:spPr>
          <a:xfrm>
            <a:off x="8165787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34" name="object 8434"/>
          <p:cNvSpPr/>
          <p:nvPr/>
        </p:nvSpPr>
        <p:spPr>
          <a:xfrm>
            <a:off x="8177232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35" name="object 8435"/>
          <p:cNvSpPr/>
          <p:nvPr/>
        </p:nvSpPr>
        <p:spPr>
          <a:xfrm>
            <a:off x="8188662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36" name="object 8436"/>
          <p:cNvSpPr/>
          <p:nvPr/>
        </p:nvSpPr>
        <p:spPr>
          <a:xfrm>
            <a:off x="8201527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37" name="object 8437"/>
          <p:cNvSpPr/>
          <p:nvPr/>
        </p:nvSpPr>
        <p:spPr>
          <a:xfrm>
            <a:off x="8212957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38" name="object 8438"/>
          <p:cNvSpPr/>
          <p:nvPr/>
        </p:nvSpPr>
        <p:spPr>
          <a:xfrm>
            <a:off x="822585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39" name="object 8439"/>
          <p:cNvSpPr/>
          <p:nvPr/>
        </p:nvSpPr>
        <p:spPr>
          <a:xfrm>
            <a:off x="8237295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40" name="object 8440"/>
          <p:cNvSpPr/>
          <p:nvPr/>
        </p:nvSpPr>
        <p:spPr>
          <a:xfrm>
            <a:off x="8248725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41" name="object 8441"/>
          <p:cNvSpPr/>
          <p:nvPr/>
        </p:nvSpPr>
        <p:spPr>
          <a:xfrm>
            <a:off x="826159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42" name="object 8442"/>
          <p:cNvSpPr/>
          <p:nvPr/>
        </p:nvSpPr>
        <p:spPr>
          <a:xfrm>
            <a:off x="8273021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43" name="object 8443"/>
          <p:cNvSpPr/>
          <p:nvPr/>
        </p:nvSpPr>
        <p:spPr>
          <a:xfrm>
            <a:off x="8285885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44" name="object 8444"/>
          <p:cNvSpPr/>
          <p:nvPr/>
        </p:nvSpPr>
        <p:spPr>
          <a:xfrm>
            <a:off x="8297359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45" name="object 8445"/>
          <p:cNvSpPr/>
          <p:nvPr/>
        </p:nvSpPr>
        <p:spPr>
          <a:xfrm>
            <a:off x="8310209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46" name="object 8446"/>
          <p:cNvSpPr/>
          <p:nvPr/>
        </p:nvSpPr>
        <p:spPr>
          <a:xfrm>
            <a:off x="8321654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47" name="object 8447"/>
          <p:cNvSpPr/>
          <p:nvPr/>
        </p:nvSpPr>
        <p:spPr>
          <a:xfrm>
            <a:off x="8333084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48" name="object 8448"/>
          <p:cNvSpPr/>
          <p:nvPr/>
        </p:nvSpPr>
        <p:spPr>
          <a:xfrm>
            <a:off x="8345948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49" name="object 8449"/>
          <p:cNvSpPr/>
          <p:nvPr/>
        </p:nvSpPr>
        <p:spPr>
          <a:xfrm>
            <a:off x="8357379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50" name="object 8450"/>
          <p:cNvSpPr/>
          <p:nvPr/>
        </p:nvSpPr>
        <p:spPr>
          <a:xfrm>
            <a:off x="8370286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51" name="object 8451"/>
          <p:cNvSpPr/>
          <p:nvPr/>
        </p:nvSpPr>
        <p:spPr>
          <a:xfrm>
            <a:off x="8381717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52" name="object 8452"/>
          <p:cNvSpPr/>
          <p:nvPr/>
        </p:nvSpPr>
        <p:spPr>
          <a:xfrm>
            <a:off x="8393147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53" name="object 8453"/>
          <p:cNvSpPr/>
          <p:nvPr/>
        </p:nvSpPr>
        <p:spPr>
          <a:xfrm>
            <a:off x="8406012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54" name="object 8454"/>
          <p:cNvSpPr/>
          <p:nvPr/>
        </p:nvSpPr>
        <p:spPr>
          <a:xfrm>
            <a:off x="8417442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55" name="object 8455"/>
          <p:cNvSpPr/>
          <p:nvPr/>
        </p:nvSpPr>
        <p:spPr>
          <a:xfrm>
            <a:off x="8430307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56" name="object 8456"/>
          <p:cNvSpPr/>
          <p:nvPr/>
        </p:nvSpPr>
        <p:spPr>
          <a:xfrm>
            <a:off x="8441780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57" name="object 8457"/>
          <p:cNvSpPr/>
          <p:nvPr/>
        </p:nvSpPr>
        <p:spPr>
          <a:xfrm>
            <a:off x="8453211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58" name="object 8458"/>
          <p:cNvSpPr/>
          <p:nvPr/>
        </p:nvSpPr>
        <p:spPr>
          <a:xfrm>
            <a:off x="8466075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59" name="object 8459"/>
          <p:cNvSpPr/>
          <p:nvPr/>
        </p:nvSpPr>
        <p:spPr>
          <a:xfrm>
            <a:off x="8477505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60" name="object 8460"/>
          <p:cNvSpPr/>
          <p:nvPr/>
        </p:nvSpPr>
        <p:spPr>
          <a:xfrm>
            <a:off x="8490370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61" name="object 8461"/>
          <p:cNvSpPr/>
          <p:nvPr/>
        </p:nvSpPr>
        <p:spPr>
          <a:xfrm>
            <a:off x="8501800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62" name="object 8462"/>
          <p:cNvSpPr/>
          <p:nvPr/>
        </p:nvSpPr>
        <p:spPr>
          <a:xfrm>
            <a:off x="8514708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63" name="object 8463"/>
          <p:cNvSpPr/>
          <p:nvPr/>
        </p:nvSpPr>
        <p:spPr>
          <a:xfrm>
            <a:off x="8526138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64" name="object 8464"/>
          <p:cNvSpPr/>
          <p:nvPr/>
        </p:nvSpPr>
        <p:spPr>
          <a:xfrm>
            <a:off x="8537568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65" name="object 8465"/>
          <p:cNvSpPr/>
          <p:nvPr/>
        </p:nvSpPr>
        <p:spPr>
          <a:xfrm>
            <a:off x="8550433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66" name="object 8466"/>
          <p:cNvSpPr/>
          <p:nvPr/>
        </p:nvSpPr>
        <p:spPr>
          <a:xfrm>
            <a:off x="8561864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67" name="object 8467"/>
          <p:cNvSpPr/>
          <p:nvPr/>
        </p:nvSpPr>
        <p:spPr>
          <a:xfrm>
            <a:off x="8574728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68" name="object 8468"/>
          <p:cNvSpPr/>
          <p:nvPr/>
        </p:nvSpPr>
        <p:spPr>
          <a:xfrm>
            <a:off x="8586158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69" name="object 8469"/>
          <p:cNvSpPr/>
          <p:nvPr/>
        </p:nvSpPr>
        <p:spPr>
          <a:xfrm>
            <a:off x="8597632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70" name="object 8470"/>
          <p:cNvSpPr/>
          <p:nvPr/>
        </p:nvSpPr>
        <p:spPr>
          <a:xfrm>
            <a:off x="8610496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71" name="object 8471"/>
          <p:cNvSpPr/>
          <p:nvPr/>
        </p:nvSpPr>
        <p:spPr>
          <a:xfrm>
            <a:off x="8621927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72" name="object 8472"/>
          <p:cNvSpPr/>
          <p:nvPr/>
        </p:nvSpPr>
        <p:spPr>
          <a:xfrm>
            <a:off x="863479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73" name="object 8473"/>
          <p:cNvSpPr/>
          <p:nvPr/>
        </p:nvSpPr>
        <p:spPr>
          <a:xfrm>
            <a:off x="864622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74" name="object 8474"/>
          <p:cNvSpPr/>
          <p:nvPr/>
        </p:nvSpPr>
        <p:spPr>
          <a:xfrm>
            <a:off x="8657666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75" name="object 8475"/>
          <p:cNvSpPr/>
          <p:nvPr/>
        </p:nvSpPr>
        <p:spPr>
          <a:xfrm>
            <a:off x="8670559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76" name="object 8476"/>
          <p:cNvSpPr/>
          <p:nvPr/>
        </p:nvSpPr>
        <p:spPr>
          <a:xfrm>
            <a:off x="8681990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77" name="object 8477"/>
          <p:cNvSpPr/>
          <p:nvPr/>
        </p:nvSpPr>
        <p:spPr>
          <a:xfrm>
            <a:off x="8694854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78" name="object 8478"/>
          <p:cNvSpPr/>
          <p:nvPr/>
        </p:nvSpPr>
        <p:spPr>
          <a:xfrm>
            <a:off x="8706299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79" name="object 8479"/>
          <p:cNvSpPr/>
          <p:nvPr/>
        </p:nvSpPr>
        <p:spPr>
          <a:xfrm>
            <a:off x="8717729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80" name="object 8480"/>
          <p:cNvSpPr/>
          <p:nvPr/>
        </p:nvSpPr>
        <p:spPr>
          <a:xfrm>
            <a:off x="8730594" y="444746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81" name="object 8481"/>
          <p:cNvSpPr/>
          <p:nvPr/>
        </p:nvSpPr>
        <p:spPr>
          <a:xfrm>
            <a:off x="8742053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82" name="object 8482"/>
          <p:cNvSpPr/>
          <p:nvPr/>
        </p:nvSpPr>
        <p:spPr>
          <a:xfrm>
            <a:off x="8754918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83" name="object 8483"/>
          <p:cNvSpPr/>
          <p:nvPr/>
        </p:nvSpPr>
        <p:spPr>
          <a:xfrm>
            <a:off x="8766362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84" name="object 8484"/>
          <p:cNvSpPr/>
          <p:nvPr/>
        </p:nvSpPr>
        <p:spPr>
          <a:xfrm>
            <a:off x="8779212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85" name="object 8485"/>
          <p:cNvSpPr/>
          <p:nvPr/>
        </p:nvSpPr>
        <p:spPr>
          <a:xfrm>
            <a:off x="8790658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86" name="object 8486"/>
          <p:cNvSpPr/>
          <p:nvPr/>
        </p:nvSpPr>
        <p:spPr>
          <a:xfrm>
            <a:off x="8802088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87" name="object 8487"/>
          <p:cNvSpPr/>
          <p:nvPr/>
        </p:nvSpPr>
        <p:spPr>
          <a:xfrm>
            <a:off x="881498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88" name="object 8488"/>
          <p:cNvSpPr/>
          <p:nvPr/>
        </p:nvSpPr>
        <p:spPr>
          <a:xfrm>
            <a:off x="8826426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89" name="object 8489"/>
          <p:cNvSpPr/>
          <p:nvPr/>
        </p:nvSpPr>
        <p:spPr>
          <a:xfrm>
            <a:off x="8839275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90" name="object 8490"/>
          <p:cNvSpPr/>
          <p:nvPr/>
        </p:nvSpPr>
        <p:spPr>
          <a:xfrm>
            <a:off x="8850721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91" name="object 8491"/>
          <p:cNvSpPr/>
          <p:nvPr/>
        </p:nvSpPr>
        <p:spPr>
          <a:xfrm>
            <a:off x="8862151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92" name="object 8492"/>
          <p:cNvSpPr/>
          <p:nvPr/>
        </p:nvSpPr>
        <p:spPr>
          <a:xfrm>
            <a:off x="8875015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93" name="object 8493"/>
          <p:cNvSpPr/>
          <p:nvPr/>
        </p:nvSpPr>
        <p:spPr>
          <a:xfrm>
            <a:off x="8886445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94" name="object 8494"/>
          <p:cNvSpPr/>
          <p:nvPr/>
        </p:nvSpPr>
        <p:spPr>
          <a:xfrm>
            <a:off x="8899339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95" name="object 8495"/>
          <p:cNvSpPr/>
          <p:nvPr/>
        </p:nvSpPr>
        <p:spPr>
          <a:xfrm>
            <a:off x="8910784" y="444746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96" name="object 8496"/>
          <p:cNvSpPr/>
          <p:nvPr/>
        </p:nvSpPr>
        <p:spPr>
          <a:xfrm>
            <a:off x="8922214" y="444746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97" name="object 8497"/>
          <p:cNvSpPr/>
          <p:nvPr/>
        </p:nvSpPr>
        <p:spPr>
          <a:xfrm>
            <a:off x="8935079" y="444746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98" name="object 8498"/>
          <p:cNvSpPr/>
          <p:nvPr/>
        </p:nvSpPr>
        <p:spPr>
          <a:xfrm>
            <a:off x="6800224" y="4460497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99" name="object 8499"/>
          <p:cNvSpPr/>
          <p:nvPr/>
        </p:nvSpPr>
        <p:spPr>
          <a:xfrm>
            <a:off x="6805946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00" name="object 8500"/>
          <p:cNvSpPr/>
          <p:nvPr/>
        </p:nvSpPr>
        <p:spPr>
          <a:xfrm>
            <a:off x="6818810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01" name="object 8501"/>
          <p:cNvSpPr/>
          <p:nvPr/>
        </p:nvSpPr>
        <p:spPr>
          <a:xfrm>
            <a:off x="6830241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02" name="object 8502"/>
          <p:cNvSpPr/>
          <p:nvPr/>
        </p:nvSpPr>
        <p:spPr>
          <a:xfrm>
            <a:off x="6843106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03" name="object 8503"/>
          <p:cNvSpPr/>
          <p:nvPr/>
        </p:nvSpPr>
        <p:spPr>
          <a:xfrm>
            <a:off x="6854536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04" name="object 8504"/>
          <p:cNvSpPr/>
          <p:nvPr/>
        </p:nvSpPr>
        <p:spPr>
          <a:xfrm>
            <a:off x="6865980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05" name="object 8505"/>
          <p:cNvSpPr/>
          <p:nvPr/>
        </p:nvSpPr>
        <p:spPr>
          <a:xfrm>
            <a:off x="6878873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06" name="object 8506"/>
          <p:cNvSpPr/>
          <p:nvPr/>
        </p:nvSpPr>
        <p:spPr>
          <a:xfrm>
            <a:off x="6890305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07" name="object 8507"/>
          <p:cNvSpPr/>
          <p:nvPr/>
        </p:nvSpPr>
        <p:spPr>
          <a:xfrm>
            <a:off x="6903169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08" name="object 8508"/>
          <p:cNvSpPr/>
          <p:nvPr/>
        </p:nvSpPr>
        <p:spPr>
          <a:xfrm>
            <a:off x="6914599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09" name="object 8509"/>
          <p:cNvSpPr/>
          <p:nvPr/>
        </p:nvSpPr>
        <p:spPr>
          <a:xfrm>
            <a:off x="6926043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10" name="object 8510"/>
          <p:cNvSpPr/>
          <p:nvPr/>
        </p:nvSpPr>
        <p:spPr>
          <a:xfrm>
            <a:off x="6938894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11" name="object 8511"/>
          <p:cNvSpPr/>
          <p:nvPr/>
        </p:nvSpPr>
        <p:spPr>
          <a:xfrm>
            <a:off x="6950368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12" name="object 8512"/>
          <p:cNvSpPr/>
          <p:nvPr/>
        </p:nvSpPr>
        <p:spPr>
          <a:xfrm>
            <a:off x="6963232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13" name="object 8513"/>
          <p:cNvSpPr/>
          <p:nvPr/>
        </p:nvSpPr>
        <p:spPr>
          <a:xfrm>
            <a:off x="6974662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14" name="object 8514"/>
          <p:cNvSpPr/>
          <p:nvPr/>
        </p:nvSpPr>
        <p:spPr>
          <a:xfrm>
            <a:off x="6986107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15" name="object 8515"/>
          <p:cNvSpPr/>
          <p:nvPr/>
        </p:nvSpPr>
        <p:spPr>
          <a:xfrm>
            <a:off x="6998972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16" name="object 8516"/>
          <p:cNvSpPr/>
          <p:nvPr/>
        </p:nvSpPr>
        <p:spPr>
          <a:xfrm>
            <a:off x="7010402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17" name="object 8517"/>
          <p:cNvSpPr/>
          <p:nvPr/>
        </p:nvSpPr>
        <p:spPr>
          <a:xfrm>
            <a:off x="7023295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18" name="object 8518"/>
          <p:cNvSpPr/>
          <p:nvPr/>
        </p:nvSpPr>
        <p:spPr>
          <a:xfrm>
            <a:off x="7034726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19" name="object 8519"/>
          <p:cNvSpPr/>
          <p:nvPr/>
        </p:nvSpPr>
        <p:spPr>
          <a:xfrm>
            <a:off x="7047590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20" name="object 8520"/>
          <p:cNvSpPr/>
          <p:nvPr/>
        </p:nvSpPr>
        <p:spPr>
          <a:xfrm>
            <a:off x="7059035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21" name="object 8521"/>
          <p:cNvSpPr/>
          <p:nvPr/>
        </p:nvSpPr>
        <p:spPr>
          <a:xfrm>
            <a:off x="7070465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22" name="object 8522"/>
          <p:cNvSpPr/>
          <p:nvPr/>
        </p:nvSpPr>
        <p:spPr>
          <a:xfrm>
            <a:off x="7083330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23" name="object 8523"/>
          <p:cNvSpPr/>
          <p:nvPr/>
        </p:nvSpPr>
        <p:spPr>
          <a:xfrm>
            <a:off x="7094789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24" name="object 8524"/>
          <p:cNvSpPr/>
          <p:nvPr/>
        </p:nvSpPr>
        <p:spPr>
          <a:xfrm>
            <a:off x="7107653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25" name="object 8525"/>
          <p:cNvSpPr/>
          <p:nvPr/>
        </p:nvSpPr>
        <p:spPr>
          <a:xfrm>
            <a:off x="7119098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26" name="object 8526"/>
          <p:cNvSpPr/>
          <p:nvPr/>
        </p:nvSpPr>
        <p:spPr>
          <a:xfrm>
            <a:off x="7130529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27" name="object 8527"/>
          <p:cNvSpPr/>
          <p:nvPr/>
        </p:nvSpPr>
        <p:spPr>
          <a:xfrm>
            <a:off x="7143393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28" name="object 8528"/>
          <p:cNvSpPr/>
          <p:nvPr/>
        </p:nvSpPr>
        <p:spPr>
          <a:xfrm>
            <a:off x="7154823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29" name="object 8529"/>
          <p:cNvSpPr/>
          <p:nvPr/>
        </p:nvSpPr>
        <p:spPr>
          <a:xfrm>
            <a:off x="7167716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30" name="object 8530"/>
          <p:cNvSpPr/>
          <p:nvPr/>
        </p:nvSpPr>
        <p:spPr>
          <a:xfrm>
            <a:off x="717916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31" name="object 8531"/>
          <p:cNvSpPr/>
          <p:nvPr/>
        </p:nvSpPr>
        <p:spPr>
          <a:xfrm>
            <a:off x="7190592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32" name="object 8532"/>
          <p:cNvSpPr/>
          <p:nvPr/>
        </p:nvSpPr>
        <p:spPr>
          <a:xfrm>
            <a:off x="7203456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33" name="object 8533"/>
          <p:cNvSpPr/>
          <p:nvPr/>
        </p:nvSpPr>
        <p:spPr>
          <a:xfrm>
            <a:off x="7214886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34" name="object 8534"/>
          <p:cNvSpPr/>
          <p:nvPr/>
        </p:nvSpPr>
        <p:spPr>
          <a:xfrm>
            <a:off x="722775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35" name="object 8535"/>
          <p:cNvSpPr/>
          <p:nvPr/>
        </p:nvSpPr>
        <p:spPr>
          <a:xfrm>
            <a:off x="7239182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36" name="object 8536"/>
          <p:cNvSpPr/>
          <p:nvPr/>
        </p:nvSpPr>
        <p:spPr>
          <a:xfrm>
            <a:off x="7250655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37" name="object 8537"/>
          <p:cNvSpPr/>
          <p:nvPr/>
        </p:nvSpPr>
        <p:spPr>
          <a:xfrm>
            <a:off x="7263520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38" name="object 8538"/>
          <p:cNvSpPr/>
          <p:nvPr/>
        </p:nvSpPr>
        <p:spPr>
          <a:xfrm>
            <a:off x="7274950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39" name="object 8539"/>
          <p:cNvSpPr/>
          <p:nvPr/>
        </p:nvSpPr>
        <p:spPr>
          <a:xfrm>
            <a:off x="7287814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40" name="object 8540"/>
          <p:cNvSpPr/>
          <p:nvPr/>
        </p:nvSpPr>
        <p:spPr>
          <a:xfrm>
            <a:off x="7299245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41" name="object 8541"/>
          <p:cNvSpPr/>
          <p:nvPr/>
        </p:nvSpPr>
        <p:spPr>
          <a:xfrm>
            <a:off x="7312109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42" name="object 8542"/>
          <p:cNvSpPr/>
          <p:nvPr/>
        </p:nvSpPr>
        <p:spPr>
          <a:xfrm>
            <a:off x="7323583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43" name="object 8543"/>
          <p:cNvSpPr/>
          <p:nvPr/>
        </p:nvSpPr>
        <p:spPr>
          <a:xfrm>
            <a:off x="7335013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44" name="object 8544"/>
          <p:cNvSpPr/>
          <p:nvPr/>
        </p:nvSpPr>
        <p:spPr>
          <a:xfrm>
            <a:off x="7347877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45" name="object 8545"/>
          <p:cNvSpPr/>
          <p:nvPr/>
        </p:nvSpPr>
        <p:spPr>
          <a:xfrm>
            <a:off x="7359308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46" name="object 8546"/>
          <p:cNvSpPr/>
          <p:nvPr/>
        </p:nvSpPr>
        <p:spPr>
          <a:xfrm>
            <a:off x="7372173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47" name="object 8547"/>
          <p:cNvSpPr/>
          <p:nvPr/>
        </p:nvSpPr>
        <p:spPr>
          <a:xfrm>
            <a:off x="7383603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48" name="object 8548"/>
          <p:cNvSpPr/>
          <p:nvPr/>
        </p:nvSpPr>
        <p:spPr>
          <a:xfrm>
            <a:off x="7395076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49" name="object 8549"/>
          <p:cNvSpPr/>
          <p:nvPr/>
        </p:nvSpPr>
        <p:spPr>
          <a:xfrm>
            <a:off x="740794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50" name="object 8550"/>
          <p:cNvSpPr/>
          <p:nvPr/>
        </p:nvSpPr>
        <p:spPr>
          <a:xfrm>
            <a:off x="7419371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51" name="object 8551"/>
          <p:cNvSpPr/>
          <p:nvPr/>
        </p:nvSpPr>
        <p:spPr>
          <a:xfrm>
            <a:off x="7432236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52" name="object 8552"/>
          <p:cNvSpPr/>
          <p:nvPr/>
        </p:nvSpPr>
        <p:spPr>
          <a:xfrm>
            <a:off x="7443666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53" name="object 8553"/>
          <p:cNvSpPr/>
          <p:nvPr/>
        </p:nvSpPr>
        <p:spPr>
          <a:xfrm>
            <a:off x="7455111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54" name="object 8554"/>
          <p:cNvSpPr/>
          <p:nvPr/>
        </p:nvSpPr>
        <p:spPr>
          <a:xfrm>
            <a:off x="7468004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55" name="object 8555"/>
          <p:cNvSpPr/>
          <p:nvPr/>
        </p:nvSpPr>
        <p:spPr>
          <a:xfrm>
            <a:off x="7479434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56" name="object 8556"/>
          <p:cNvSpPr/>
          <p:nvPr/>
        </p:nvSpPr>
        <p:spPr>
          <a:xfrm>
            <a:off x="7492299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57" name="object 8557"/>
          <p:cNvSpPr/>
          <p:nvPr/>
        </p:nvSpPr>
        <p:spPr>
          <a:xfrm>
            <a:off x="7503729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58" name="object 8558"/>
          <p:cNvSpPr/>
          <p:nvPr/>
        </p:nvSpPr>
        <p:spPr>
          <a:xfrm>
            <a:off x="7515174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59" name="object 8559"/>
          <p:cNvSpPr/>
          <p:nvPr/>
        </p:nvSpPr>
        <p:spPr>
          <a:xfrm>
            <a:off x="7528038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60" name="object 8560"/>
          <p:cNvSpPr/>
          <p:nvPr/>
        </p:nvSpPr>
        <p:spPr>
          <a:xfrm>
            <a:off x="7539469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61" name="object 8561"/>
          <p:cNvSpPr/>
          <p:nvPr/>
        </p:nvSpPr>
        <p:spPr>
          <a:xfrm>
            <a:off x="7552363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62" name="object 8562"/>
          <p:cNvSpPr/>
          <p:nvPr/>
        </p:nvSpPr>
        <p:spPr>
          <a:xfrm>
            <a:off x="7563793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63" name="object 8563"/>
          <p:cNvSpPr/>
          <p:nvPr/>
        </p:nvSpPr>
        <p:spPr>
          <a:xfrm>
            <a:off x="7576657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64" name="object 8564"/>
          <p:cNvSpPr/>
          <p:nvPr/>
        </p:nvSpPr>
        <p:spPr>
          <a:xfrm>
            <a:off x="7588102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65" name="object 8565"/>
          <p:cNvSpPr/>
          <p:nvPr/>
        </p:nvSpPr>
        <p:spPr>
          <a:xfrm>
            <a:off x="7599533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66" name="object 8566"/>
          <p:cNvSpPr/>
          <p:nvPr/>
        </p:nvSpPr>
        <p:spPr>
          <a:xfrm>
            <a:off x="7612397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67" name="object 8567"/>
          <p:cNvSpPr/>
          <p:nvPr/>
        </p:nvSpPr>
        <p:spPr>
          <a:xfrm>
            <a:off x="7623856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68" name="object 8568"/>
          <p:cNvSpPr/>
          <p:nvPr/>
        </p:nvSpPr>
        <p:spPr>
          <a:xfrm>
            <a:off x="7636720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69" name="object 8569"/>
          <p:cNvSpPr/>
          <p:nvPr/>
        </p:nvSpPr>
        <p:spPr>
          <a:xfrm>
            <a:off x="7648165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70" name="object 8570"/>
          <p:cNvSpPr/>
          <p:nvPr/>
        </p:nvSpPr>
        <p:spPr>
          <a:xfrm>
            <a:off x="7659596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71" name="object 8571"/>
          <p:cNvSpPr/>
          <p:nvPr/>
        </p:nvSpPr>
        <p:spPr>
          <a:xfrm>
            <a:off x="7672460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72" name="object 8572"/>
          <p:cNvSpPr/>
          <p:nvPr/>
        </p:nvSpPr>
        <p:spPr>
          <a:xfrm>
            <a:off x="7683890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73" name="object 8573"/>
          <p:cNvSpPr/>
          <p:nvPr/>
        </p:nvSpPr>
        <p:spPr>
          <a:xfrm>
            <a:off x="7696784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74" name="object 8574"/>
          <p:cNvSpPr/>
          <p:nvPr/>
        </p:nvSpPr>
        <p:spPr>
          <a:xfrm>
            <a:off x="7708228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75" name="object 8575"/>
          <p:cNvSpPr/>
          <p:nvPr/>
        </p:nvSpPr>
        <p:spPr>
          <a:xfrm>
            <a:off x="7719659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76" name="object 8576"/>
          <p:cNvSpPr/>
          <p:nvPr/>
        </p:nvSpPr>
        <p:spPr>
          <a:xfrm>
            <a:off x="7732523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77" name="object 8577"/>
          <p:cNvSpPr/>
          <p:nvPr/>
        </p:nvSpPr>
        <p:spPr>
          <a:xfrm>
            <a:off x="7743954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78" name="object 8578"/>
          <p:cNvSpPr/>
          <p:nvPr/>
        </p:nvSpPr>
        <p:spPr>
          <a:xfrm>
            <a:off x="7756818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79" name="object 8579"/>
          <p:cNvSpPr/>
          <p:nvPr/>
        </p:nvSpPr>
        <p:spPr>
          <a:xfrm>
            <a:off x="7768291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80" name="object 8580"/>
          <p:cNvSpPr/>
          <p:nvPr/>
        </p:nvSpPr>
        <p:spPr>
          <a:xfrm>
            <a:off x="7781142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81" name="object 8581"/>
          <p:cNvSpPr/>
          <p:nvPr/>
        </p:nvSpPr>
        <p:spPr>
          <a:xfrm>
            <a:off x="7792587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82" name="object 8582"/>
          <p:cNvSpPr/>
          <p:nvPr/>
        </p:nvSpPr>
        <p:spPr>
          <a:xfrm>
            <a:off x="7804017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83" name="object 8583"/>
          <p:cNvSpPr/>
          <p:nvPr/>
        </p:nvSpPr>
        <p:spPr>
          <a:xfrm>
            <a:off x="781688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84" name="object 8584"/>
          <p:cNvSpPr/>
          <p:nvPr/>
        </p:nvSpPr>
        <p:spPr>
          <a:xfrm>
            <a:off x="7828312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85" name="object 8585"/>
          <p:cNvSpPr/>
          <p:nvPr/>
        </p:nvSpPr>
        <p:spPr>
          <a:xfrm>
            <a:off x="7841219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86" name="object 8586"/>
          <p:cNvSpPr/>
          <p:nvPr/>
        </p:nvSpPr>
        <p:spPr>
          <a:xfrm>
            <a:off x="7852650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87" name="object 8587"/>
          <p:cNvSpPr/>
          <p:nvPr/>
        </p:nvSpPr>
        <p:spPr>
          <a:xfrm>
            <a:off x="7864080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88" name="object 8588"/>
          <p:cNvSpPr/>
          <p:nvPr/>
        </p:nvSpPr>
        <p:spPr>
          <a:xfrm>
            <a:off x="7876944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89" name="object 8589"/>
          <p:cNvSpPr/>
          <p:nvPr/>
        </p:nvSpPr>
        <p:spPr>
          <a:xfrm>
            <a:off x="7888375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90" name="object 8590"/>
          <p:cNvSpPr/>
          <p:nvPr/>
        </p:nvSpPr>
        <p:spPr>
          <a:xfrm>
            <a:off x="7901240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91" name="object 8591"/>
          <p:cNvSpPr/>
          <p:nvPr/>
        </p:nvSpPr>
        <p:spPr>
          <a:xfrm>
            <a:off x="7912670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92" name="object 8592"/>
          <p:cNvSpPr/>
          <p:nvPr/>
        </p:nvSpPr>
        <p:spPr>
          <a:xfrm>
            <a:off x="7924143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93" name="object 8593"/>
          <p:cNvSpPr/>
          <p:nvPr/>
        </p:nvSpPr>
        <p:spPr>
          <a:xfrm>
            <a:off x="7937008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94" name="object 8594"/>
          <p:cNvSpPr/>
          <p:nvPr/>
        </p:nvSpPr>
        <p:spPr>
          <a:xfrm>
            <a:off x="7948438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95" name="object 8595"/>
          <p:cNvSpPr/>
          <p:nvPr/>
        </p:nvSpPr>
        <p:spPr>
          <a:xfrm>
            <a:off x="7961303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96" name="object 8596"/>
          <p:cNvSpPr/>
          <p:nvPr/>
        </p:nvSpPr>
        <p:spPr>
          <a:xfrm>
            <a:off x="7972733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97" name="object 8597"/>
          <p:cNvSpPr/>
          <p:nvPr/>
        </p:nvSpPr>
        <p:spPr>
          <a:xfrm>
            <a:off x="7984178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98" name="object 8598"/>
          <p:cNvSpPr/>
          <p:nvPr/>
        </p:nvSpPr>
        <p:spPr>
          <a:xfrm>
            <a:off x="799707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99" name="object 8599"/>
          <p:cNvSpPr/>
          <p:nvPr/>
        </p:nvSpPr>
        <p:spPr>
          <a:xfrm>
            <a:off x="8008501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00" name="object 8600"/>
          <p:cNvSpPr/>
          <p:nvPr/>
        </p:nvSpPr>
        <p:spPr>
          <a:xfrm>
            <a:off x="8021366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01" name="object 8601"/>
          <p:cNvSpPr/>
          <p:nvPr/>
        </p:nvSpPr>
        <p:spPr>
          <a:xfrm>
            <a:off x="8032796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02" name="object 8602"/>
          <p:cNvSpPr/>
          <p:nvPr/>
        </p:nvSpPr>
        <p:spPr>
          <a:xfrm>
            <a:off x="804566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03" name="object 8603"/>
          <p:cNvSpPr/>
          <p:nvPr/>
        </p:nvSpPr>
        <p:spPr>
          <a:xfrm>
            <a:off x="8057091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04" name="object 8604"/>
          <p:cNvSpPr/>
          <p:nvPr/>
        </p:nvSpPr>
        <p:spPr>
          <a:xfrm>
            <a:off x="8068564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05" name="object 8605"/>
          <p:cNvSpPr/>
          <p:nvPr/>
        </p:nvSpPr>
        <p:spPr>
          <a:xfrm>
            <a:off x="8081429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06" name="object 8606"/>
          <p:cNvSpPr/>
          <p:nvPr/>
        </p:nvSpPr>
        <p:spPr>
          <a:xfrm>
            <a:off x="8092860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07" name="object 8607"/>
          <p:cNvSpPr/>
          <p:nvPr/>
        </p:nvSpPr>
        <p:spPr>
          <a:xfrm>
            <a:off x="8105724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08" name="object 8608"/>
          <p:cNvSpPr/>
          <p:nvPr/>
        </p:nvSpPr>
        <p:spPr>
          <a:xfrm>
            <a:off x="8117169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09" name="object 8609"/>
          <p:cNvSpPr/>
          <p:nvPr/>
        </p:nvSpPr>
        <p:spPr>
          <a:xfrm>
            <a:off x="8128599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10" name="object 8610"/>
          <p:cNvSpPr/>
          <p:nvPr/>
        </p:nvSpPr>
        <p:spPr>
          <a:xfrm>
            <a:off x="8141492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11" name="object 8611"/>
          <p:cNvSpPr/>
          <p:nvPr/>
        </p:nvSpPr>
        <p:spPr>
          <a:xfrm>
            <a:off x="8152923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12" name="object 8612"/>
          <p:cNvSpPr/>
          <p:nvPr/>
        </p:nvSpPr>
        <p:spPr>
          <a:xfrm>
            <a:off x="8165787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13" name="object 8613"/>
          <p:cNvSpPr/>
          <p:nvPr/>
        </p:nvSpPr>
        <p:spPr>
          <a:xfrm>
            <a:off x="8177232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14" name="object 8614"/>
          <p:cNvSpPr/>
          <p:nvPr/>
        </p:nvSpPr>
        <p:spPr>
          <a:xfrm>
            <a:off x="8188662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15" name="object 8615"/>
          <p:cNvSpPr/>
          <p:nvPr/>
        </p:nvSpPr>
        <p:spPr>
          <a:xfrm>
            <a:off x="8201527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16" name="object 8616"/>
          <p:cNvSpPr/>
          <p:nvPr/>
        </p:nvSpPr>
        <p:spPr>
          <a:xfrm>
            <a:off x="8212957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17" name="object 8617"/>
          <p:cNvSpPr/>
          <p:nvPr/>
        </p:nvSpPr>
        <p:spPr>
          <a:xfrm>
            <a:off x="822585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18" name="object 8618"/>
          <p:cNvSpPr/>
          <p:nvPr/>
        </p:nvSpPr>
        <p:spPr>
          <a:xfrm>
            <a:off x="8237295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19" name="object 8619"/>
          <p:cNvSpPr/>
          <p:nvPr/>
        </p:nvSpPr>
        <p:spPr>
          <a:xfrm>
            <a:off x="8248725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20" name="object 8620"/>
          <p:cNvSpPr/>
          <p:nvPr/>
        </p:nvSpPr>
        <p:spPr>
          <a:xfrm>
            <a:off x="826159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21" name="object 8621"/>
          <p:cNvSpPr/>
          <p:nvPr/>
        </p:nvSpPr>
        <p:spPr>
          <a:xfrm>
            <a:off x="8273021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22" name="object 8622"/>
          <p:cNvSpPr/>
          <p:nvPr/>
        </p:nvSpPr>
        <p:spPr>
          <a:xfrm>
            <a:off x="8285885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23" name="object 8623"/>
          <p:cNvSpPr/>
          <p:nvPr/>
        </p:nvSpPr>
        <p:spPr>
          <a:xfrm>
            <a:off x="8297359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24" name="object 8624"/>
          <p:cNvSpPr/>
          <p:nvPr/>
        </p:nvSpPr>
        <p:spPr>
          <a:xfrm>
            <a:off x="8310209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25" name="object 8625"/>
          <p:cNvSpPr/>
          <p:nvPr/>
        </p:nvSpPr>
        <p:spPr>
          <a:xfrm>
            <a:off x="8321654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26" name="object 8626"/>
          <p:cNvSpPr/>
          <p:nvPr/>
        </p:nvSpPr>
        <p:spPr>
          <a:xfrm>
            <a:off x="8333084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27" name="object 8627"/>
          <p:cNvSpPr/>
          <p:nvPr/>
        </p:nvSpPr>
        <p:spPr>
          <a:xfrm>
            <a:off x="8345948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28" name="object 8628"/>
          <p:cNvSpPr/>
          <p:nvPr/>
        </p:nvSpPr>
        <p:spPr>
          <a:xfrm>
            <a:off x="8357379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29" name="object 8629"/>
          <p:cNvSpPr/>
          <p:nvPr/>
        </p:nvSpPr>
        <p:spPr>
          <a:xfrm>
            <a:off x="8370286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30" name="object 8630"/>
          <p:cNvSpPr/>
          <p:nvPr/>
        </p:nvSpPr>
        <p:spPr>
          <a:xfrm>
            <a:off x="8381717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31" name="object 8631"/>
          <p:cNvSpPr/>
          <p:nvPr/>
        </p:nvSpPr>
        <p:spPr>
          <a:xfrm>
            <a:off x="8393147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32" name="object 8632"/>
          <p:cNvSpPr/>
          <p:nvPr/>
        </p:nvSpPr>
        <p:spPr>
          <a:xfrm>
            <a:off x="8406012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33" name="object 8633"/>
          <p:cNvSpPr/>
          <p:nvPr/>
        </p:nvSpPr>
        <p:spPr>
          <a:xfrm>
            <a:off x="8417442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34" name="object 8634"/>
          <p:cNvSpPr/>
          <p:nvPr/>
        </p:nvSpPr>
        <p:spPr>
          <a:xfrm>
            <a:off x="8430307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35" name="object 8635"/>
          <p:cNvSpPr/>
          <p:nvPr/>
        </p:nvSpPr>
        <p:spPr>
          <a:xfrm>
            <a:off x="8441780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36" name="object 8636"/>
          <p:cNvSpPr/>
          <p:nvPr/>
        </p:nvSpPr>
        <p:spPr>
          <a:xfrm>
            <a:off x="8453211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37" name="object 8637"/>
          <p:cNvSpPr/>
          <p:nvPr/>
        </p:nvSpPr>
        <p:spPr>
          <a:xfrm>
            <a:off x="8466075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38" name="object 8638"/>
          <p:cNvSpPr/>
          <p:nvPr/>
        </p:nvSpPr>
        <p:spPr>
          <a:xfrm>
            <a:off x="8477505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39" name="object 8639"/>
          <p:cNvSpPr/>
          <p:nvPr/>
        </p:nvSpPr>
        <p:spPr>
          <a:xfrm>
            <a:off x="8490370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40" name="object 8640"/>
          <p:cNvSpPr/>
          <p:nvPr/>
        </p:nvSpPr>
        <p:spPr>
          <a:xfrm>
            <a:off x="8501800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41" name="object 8641"/>
          <p:cNvSpPr/>
          <p:nvPr/>
        </p:nvSpPr>
        <p:spPr>
          <a:xfrm>
            <a:off x="8514708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42" name="object 8642"/>
          <p:cNvSpPr/>
          <p:nvPr/>
        </p:nvSpPr>
        <p:spPr>
          <a:xfrm>
            <a:off x="8526138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43" name="object 8643"/>
          <p:cNvSpPr/>
          <p:nvPr/>
        </p:nvSpPr>
        <p:spPr>
          <a:xfrm>
            <a:off x="8537568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44" name="object 8644"/>
          <p:cNvSpPr/>
          <p:nvPr/>
        </p:nvSpPr>
        <p:spPr>
          <a:xfrm>
            <a:off x="8550433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45" name="object 8645"/>
          <p:cNvSpPr/>
          <p:nvPr/>
        </p:nvSpPr>
        <p:spPr>
          <a:xfrm>
            <a:off x="8561864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46" name="object 8646"/>
          <p:cNvSpPr/>
          <p:nvPr/>
        </p:nvSpPr>
        <p:spPr>
          <a:xfrm>
            <a:off x="8574728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47" name="object 8647"/>
          <p:cNvSpPr/>
          <p:nvPr/>
        </p:nvSpPr>
        <p:spPr>
          <a:xfrm>
            <a:off x="8586158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48" name="object 8648"/>
          <p:cNvSpPr/>
          <p:nvPr/>
        </p:nvSpPr>
        <p:spPr>
          <a:xfrm>
            <a:off x="8597632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49" name="object 8649"/>
          <p:cNvSpPr/>
          <p:nvPr/>
        </p:nvSpPr>
        <p:spPr>
          <a:xfrm>
            <a:off x="8610496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50" name="object 8650"/>
          <p:cNvSpPr/>
          <p:nvPr/>
        </p:nvSpPr>
        <p:spPr>
          <a:xfrm>
            <a:off x="8621927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51" name="object 8651"/>
          <p:cNvSpPr/>
          <p:nvPr/>
        </p:nvSpPr>
        <p:spPr>
          <a:xfrm>
            <a:off x="863479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52" name="object 8652"/>
          <p:cNvSpPr/>
          <p:nvPr/>
        </p:nvSpPr>
        <p:spPr>
          <a:xfrm>
            <a:off x="864622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53" name="object 8653"/>
          <p:cNvSpPr/>
          <p:nvPr/>
        </p:nvSpPr>
        <p:spPr>
          <a:xfrm>
            <a:off x="8657666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54" name="object 8654"/>
          <p:cNvSpPr/>
          <p:nvPr/>
        </p:nvSpPr>
        <p:spPr>
          <a:xfrm>
            <a:off x="8670559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55" name="object 8655"/>
          <p:cNvSpPr/>
          <p:nvPr/>
        </p:nvSpPr>
        <p:spPr>
          <a:xfrm>
            <a:off x="8681990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56" name="object 8656"/>
          <p:cNvSpPr/>
          <p:nvPr/>
        </p:nvSpPr>
        <p:spPr>
          <a:xfrm>
            <a:off x="8694854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57" name="object 8657"/>
          <p:cNvSpPr/>
          <p:nvPr/>
        </p:nvSpPr>
        <p:spPr>
          <a:xfrm>
            <a:off x="8706299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58" name="object 8658"/>
          <p:cNvSpPr/>
          <p:nvPr/>
        </p:nvSpPr>
        <p:spPr>
          <a:xfrm>
            <a:off x="8717729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59" name="object 8659"/>
          <p:cNvSpPr/>
          <p:nvPr/>
        </p:nvSpPr>
        <p:spPr>
          <a:xfrm>
            <a:off x="8730594" y="44604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60" name="object 8660"/>
          <p:cNvSpPr/>
          <p:nvPr/>
        </p:nvSpPr>
        <p:spPr>
          <a:xfrm>
            <a:off x="8742053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61" name="object 8661"/>
          <p:cNvSpPr/>
          <p:nvPr/>
        </p:nvSpPr>
        <p:spPr>
          <a:xfrm>
            <a:off x="8754918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62" name="object 8662"/>
          <p:cNvSpPr/>
          <p:nvPr/>
        </p:nvSpPr>
        <p:spPr>
          <a:xfrm>
            <a:off x="8766362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63" name="object 8663"/>
          <p:cNvSpPr/>
          <p:nvPr/>
        </p:nvSpPr>
        <p:spPr>
          <a:xfrm>
            <a:off x="8779212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64" name="object 8664"/>
          <p:cNvSpPr/>
          <p:nvPr/>
        </p:nvSpPr>
        <p:spPr>
          <a:xfrm>
            <a:off x="8790658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65" name="object 8665"/>
          <p:cNvSpPr/>
          <p:nvPr/>
        </p:nvSpPr>
        <p:spPr>
          <a:xfrm>
            <a:off x="8802088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66" name="object 8666"/>
          <p:cNvSpPr/>
          <p:nvPr/>
        </p:nvSpPr>
        <p:spPr>
          <a:xfrm>
            <a:off x="881498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67" name="object 8667"/>
          <p:cNvSpPr/>
          <p:nvPr/>
        </p:nvSpPr>
        <p:spPr>
          <a:xfrm>
            <a:off x="8826426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68" name="object 8668"/>
          <p:cNvSpPr/>
          <p:nvPr/>
        </p:nvSpPr>
        <p:spPr>
          <a:xfrm>
            <a:off x="8839275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69" name="object 8669"/>
          <p:cNvSpPr/>
          <p:nvPr/>
        </p:nvSpPr>
        <p:spPr>
          <a:xfrm>
            <a:off x="8850721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70" name="object 8670"/>
          <p:cNvSpPr/>
          <p:nvPr/>
        </p:nvSpPr>
        <p:spPr>
          <a:xfrm>
            <a:off x="8862151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71" name="object 8671"/>
          <p:cNvSpPr/>
          <p:nvPr/>
        </p:nvSpPr>
        <p:spPr>
          <a:xfrm>
            <a:off x="8875015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72" name="object 8672"/>
          <p:cNvSpPr/>
          <p:nvPr/>
        </p:nvSpPr>
        <p:spPr>
          <a:xfrm>
            <a:off x="8886445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73" name="object 8673"/>
          <p:cNvSpPr/>
          <p:nvPr/>
        </p:nvSpPr>
        <p:spPr>
          <a:xfrm>
            <a:off x="8899339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74" name="object 8674"/>
          <p:cNvSpPr/>
          <p:nvPr/>
        </p:nvSpPr>
        <p:spPr>
          <a:xfrm>
            <a:off x="8910784" y="44604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75" name="object 8675"/>
          <p:cNvSpPr/>
          <p:nvPr/>
        </p:nvSpPr>
        <p:spPr>
          <a:xfrm>
            <a:off x="8922214" y="44604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76" name="object 8676"/>
          <p:cNvSpPr/>
          <p:nvPr/>
        </p:nvSpPr>
        <p:spPr>
          <a:xfrm>
            <a:off x="8935079" y="4460497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77" name="object 8677"/>
          <p:cNvSpPr/>
          <p:nvPr/>
        </p:nvSpPr>
        <p:spPr>
          <a:xfrm>
            <a:off x="6800224" y="447357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78" name="object 8678"/>
          <p:cNvSpPr/>
          <p:nvPr/>
        </p:nvSpPr>
        <p:spPr>
          <a:xfrm>
            <a:off x="6805946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79" name="object 8679"/>
          <p:cNvSpPr/>
          <p:nvPr/>
        </p:nvSpPr>
        <p:spPr>
          <a:xfrm>
            <a:off x="6818810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80" name="object 8680"/>
          <p:cNvSpPr/>
          <p:nvPr/>
        </p:nvSpPr>
        <p:spPr>
          <a:xfrm>
            <a:off x="6830241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81" name="object 8681"/>
          <p:cNvSpPr/>
          <p:nvPr/>
        </p:nvSpPr>
        <p:spPr>
          <a:xfrm>
            <a:off x="6843106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82" name="object 8682"/>
          <p:cNvSpPr/>
          <p:nvPr/>
        </p:nvSpPr>
        <p:spPr>
          <a:xfrm>
            <a:off x="6854536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83" name="object 8683"/>
          <p:cNvSpPr/>
          <p:nvPr/>
        </p:nvSpPr>
        <p:spPr>
          <a:xfrm>
            <a:off x="6865980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84" name="object 8684"/>
          <p:cNvSpPr/>
          <p:nvPr/>
        </p:nvSpPr>
        <p:spPr>
          <a:xfrm>
            <a:off x="6878873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85" name="object 8685"/>
          <p:cNvSpPr/>
          <p:nvPr/>
        </p:nvSpPr>
        <p:spPr>
          <a:xfrm>
            <a:off x="6890305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86" name="object 8686"/>
          <p:cNvSpPr/>
          <p:nvPr/>
        </p:nvSpPr>
        <p:spPr>
          <a:xfrm>
            <a:off x="6903169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87" name="object 8687"/>
          <p:cNvSpPr/>
          <p:nvPr/>
        </p:nvSpPr>
        <p:spPr>
          <a:xfrm>
            <a:off x="6914599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88" name="object 8688"/>
          <p:cNvSpPr/>
          <p:nvPr/>
        </p:nvSpPr>
        <p:spPr>
          <a:xfrm>
            <a:off x="6926043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89" name="object 8689"/>
          <p:cNvSpPr/>
          <p:nvPr/>
        </p:nvSpPr>
        <p:spPr>
          <a:xfrm>
            <a:off x="6938894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90" name="object 8690"/>
          <p:cNvSpPr/>
          <p:nvPr/>
        </p:nvSpPr>
        <p:spPr>
          <a:xfrm>
            <a:off x="6950368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91" name="object 8691"/>
          <p:cNvSpPr/>
          <p:nvPr/>
        </p:nvSpPr>
        <p:spPr>
          <a:xfrm>
            <a:off x="6963232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92" name="object 8692"/>
          <p:cNvSpPr/>
          <p:nvPr/>
        </p:nvSpPr>
        <p:spPr>
          <a:xfrm>
            <a:off x="6974662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93" name="object 8693"/>
          <p:cNvSpPr/>
          <p:nvPr/>
        </p:nvSpPr>
        <p:spPr>
          <a:xfrm>
            <a:off x="6986107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94" name="object 8694"/>
          <p:cNvSpPr/>
          <p:nvPr/>
        </p:nvSpPr>
        <p:spPr>
          <a:xfrm>
            <a:off x="6998972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95" name="object 8695"/>
          <p:cNvSpPr/>
          <p:nvPr/>
        </p:nvSpPr>
        <p:spPr>
          <a:xfrm>
            <a:off x="7010402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96" name="object 8696"/>
          <p:cNvSpPr/>
          <p:nvPr/>
        </p:nvSpPr>
        <p:spPr>
          <a:xfrm>
            <a:off x="7023295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97" name="object 8697"/>
          <p:cNvSpPr/>
          <p:nvPr/>
        </p:nvSpPr>
        <p:spPr>
          <a:xfrm>
            <a:off x="7034726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98" name="object 8698"/>
          <p:cNvSpPr/>
          <p:nvPr/>
        </p:nvSpPr>
        <p:spPr>
          <a:xfrm>
            <a:off x="7047590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99" name="object 8699"/>
          <p:cNvSpPr/>
          <p:nvPr/>
        </p:nvSpPr>
        <p:spPr>
          <a:xfrm>
            <a:off x="7059035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00" name="object 8700"/>
          <p:cNvSpPr/>
          <p:nvPr/>
        </p:nvSpPr>
        <p:spPr>
          <a:xfrm>
            <a:off x="7070465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01" name="object 8701"/>
          <p:cNvSpPr/>
          <p:nvPr/>
        </p:nvSpPr>
        <p:spPr>
          <a:xfrm>
            <a:off x="7083330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02" name="object 8702"/>
          <p:cNvSpPr/>
          <p:nvPr/>
        </p:nvSpPr>
        <p:spPr>
          <a:xfrm>
            <a:off x="7094789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03" name="object 8703"/>
          <p:cNvSpPr/>
          <p:nvPr/>
        </p:nvSpPr>
        <p:spPr>
          <a:xfrm>
            <a:off x="7107653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04" name="object 8704"/>
          <p:cNvSpPr/>
          <p:nvPr/>
        </p:nvSpPr>
        <p:spPr>
          <a:xfrm>
            <a:off x="7119098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05" name="object 8705"/>
          <p:cNvSpPr/>
          <p:nvPr/>
        </p:nvSpPr>
        <p:spPr>
          <a:xfrm>
            <a:off x="7130529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06" name="object 8706"/>
          <p:cNvSpPr/>
          <p:nvPr/>
        </p:nvSpPr>
        <p:spPr>
          <a:xfrm>
            <a:off x="7143393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07" name="object 8707"/>
          <p:cNvSpPr/>
          <p:nvPr/>
        </p:nvSpPr>
        <p:spPr>
          <a:xfrm>
            <a:off x="7154823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08" name="object 8708"/>
          <p:cNvSpPr/>
          <p:nvPr/>
        </p:nvSpPr>
        <p:spPr>
          <a:xfrm>
            <a:off x="7167716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09" name="object 8709"/>
          <p:cNvSpPr/>
          <p:nvPr/>
        </p:nvSpPr>
        <p:spPr>
          <a:xfrm>
            <a:off x="717916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10" name="object 8710"/>
          <p:cNvSpPr/>
          <p:nvPr/>
        </p:nvSpPr>
        <p:spPr>
          <a:xfrm>
            <a:off x="7190592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11" name="object 8711"/>
          <p:cNvSpPr/>
          <p:nvPr/>
        </p:nvSpPr>
        <p:spPr>
          <a:xfrm>
            <a:off x="7203456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12" name="object 8712"/>
          <p:cNvSpPr/>
          <p:nvPr/>
        </p:nvSpPr>
        <p:spPr>
          <a:xfrm>
            <a:off x="7214886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13" name="object 8713"/>
          <p:cNvSpPr/>
          <p:nvPr/>
        </p:nvSpPr>
        <p:spPr>
          <a:xfrm>
            <a:off x="722775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14" name="object 8714"/>
          <p:cNvSpPr/>
          <p:nvPr/>
        </p:nvSpPr>
        <p:spPr>
          <a:xfrm>
            <a:off x="7239182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15" name="object 8715"/>
          <p:cNvSpPr/>
          <p:nvPr/>
        </p:nvSpPr>
        <p:spPr>
          <a:xfrm>
            <a:off x="7250655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16" name="object 8716"/>
          <p:cNvSpPr/>
          <p:nvPr/>
        </p:nvSpPr>
        <p:spPr>
          <a:xfrm>
            <a:off x="7263520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17" name="object 8717"/>
          <p:cNvSpPr/>
          <p:nvPr/>
        </p:nvSpPr>
        <p:spPr>
          <a:xfrm>
            <a:off x="7274950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18" name="object 8718"/>
          <p:cNvSpPr/>
          <p:nvPr/>
        </p:nvSpPr>
        <p:spPr>
          <a:xfrm>
            <a:off x="7287814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19" name="object 8719"/>
          <p:cNvSpPr/>
          <p:nvPr/>
        </p:nvSpPr>
        <p:spPr>
          <a:xfrm>
            <a:off x="7299245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20" name="object 8720"/>
          <p:cNvSpPr/>
          <p:nvPr/>
        </p:nvSpPr>
        <p:spPr>
          <a:xfrm>
            <a:off x="7312109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21" name="object 8721"/>
          <p:cNvSpPr/>
          <p:nvPr/>
        </p:nvSpPr>
        <p:spPr>
          <a:xfrm>
            <a:off x="7323583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22" name="object 8722"/>
          <p:cNvSpPr/>
          <p:nvPr/>
        </p:nvSpPr>
        <p:spPr>
          <a:xfrm>
            <a:off x="7335013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23" name="object 8723"/>
          <p:cNvSpPr/>
          <p:nvPr/>
        </p:nvSpPr>
        <p:spPr>
          <a:xfrm>
            <a:off x="7347877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24" name="object 8724"/>
          <p:cNvSpPr/>
          <p:nvPr/>
        </p:nvSpPr>
        <p:spPr>
          <a:xfrm>
            <a:off x="7359308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25" name="object 8725"/>
          <p:cNvSpPr/>
          <p:nvPr/>
        </p:nvSpPr>
        <p:spPr>
          <a:xfrm>
            <a:off x="7372173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26" name="object 8726"/>
          <p:cNvSpPr/>
          <p:nvPr/>
        </p:nvSpPr>
        <p:spPr>
          <a:xfrm>
            <a:off x="7383603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27" name="object 8727"/>
          <p:cNvSpPr/>
          <p:nvPr/>
        </p:nvSpPr>
        <p:spPr>
          <a:xfrm>
            <a:off x="7395076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28" name="object 8728"/>
          <p:cNvSpPr/>
          <p:nvPr/>
        </p:nvSpPr>
        <p:spPr>
          <a:xfrm>
            <a:off x="740794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29" name="object 8729"/>
          <p:cNvSpPr/>
          <p:nvPr/>
        </p:nvSpPr>
        <p:spPr>
          <a:xfrm>
            <a:off x="7419371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30" name="object 8730"/>
          <p:cNvSpPr/>
          <p:nvPr/>
        </p:nvSpPr>
        <p:spPr>
          <a:xfrm>
            <a:off x="7432236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31" name="object 8731"/>
          <p:cNvSpPr/>
          <p:nvPr/>
        </p:nvSpPr>
        <p:spPr>
          <a:xfrm>
            <a:off x="7443666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32" name="object 8732"/>
          <p:cNvSpPr/>
          <p:nvPr/>
        </p:nvSpPr>
        <p:spPr>
          <a:xfrm>
            <a:off x="7455111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33" name="object 8733"/>
          <p:cNvSpPr/>
          <p:nvPr/>
        </p:nvSpPr>
        <p:spPr>
          <a:xfrm>
            <a:off x="7468004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34" name="object 8734"/>
          <p:cNvSpPr/>
          <p:nvPr/>
        </p:nvSpPr>
        <p:spPr>
          <a:xfrm>
            <a:off x="7479434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35" name="object 8735"/>
          <p:cNvSpPr/>
          <p:nvPr/>
        </p:nvSpPr>
        <p:spPr>
          <a:xfrm>
            <a:off x="7492299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36" name="object 8736"/>
          <p:cNvSpPr/>
          <p:nvPr/>
        </p:nvSpPr>
        <p:spPr>
          <a:xfrm>
            <a:off x="7503729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37" name="object 8737"/>
          <p:cNvSpPr/>
          <p:nvPr/>
        </p:nvSpPr>
        <p:spPr>
          <a:xfrm>
            <a:off x="7515174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38" name="object 8738"/>
          <p:cNvSpPr/>
          <p:nvPr/>
        </p:nvSpPr>
        <p:spPr>
          <a:xfrm>
            <a:off x="7528038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39" name="object 8739"/>
          <p:cNvSpPr/>
          <p:nvPr/>
        </p:nvSpPr>
        <p:spPr>
          <a:xfrm>
            <a:off x="7539469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40" name="object 8740"/>
          <p:cNvSpPr/>
          <p:nvPr/>
        </p:nvSpPr>
        <p:spPr>
          <a:xfrm>
            <a:off x="7552363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41" name="object 8741"/>
          <p:cNvSpPr/>
          <p:nvPr/>
        </p:nvSpPr>
        <p:spPr>
          <a:xfrm>
            <a:off x="7563793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42" name="object 8742"/>
          <p:cNvSpPr/>
          <p:nvPr/>
        </p:nvSpPr>
        <p:spPr>
          <a:xfrm>
            <a:off x="7576657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43" name="object 8743"/>
          <p:cNvSpPr/>
          <p:nvPr/>
        </p:nvSpPr>
        <p:spPr>
          <a:xfrm>
            <a:off x="7588102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44" name="object 8744"/>
          <p:cNvSpPr/>
          <p:nvPr/>
        </p:nvSpPr>
        <p:spPr>
          <a:xfrm>
            <a:off x="7599533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45" name="object 8745"/>
          <p:cNvSpPr/>
          <p:nvPr/>
        </p:nvSpPr>
        <p:spPr>
          <a:xfrm>
            <a:off x="7612397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46" name="object 8746"/>
          <p:cNvSpPr/>
          <p:nvPr/>
        </p:nvSpPr>
        <p:spPr>
          <a:xfrm>
            <a:off x="7623856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47" name="object 8747"/>
          <p:cNvSpPr/>
          <p:nvPr/>
        </p:nvSpPr>
        <p:spPr>
          <a:xfrm>
            <a:off x="7636720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48" name="object 8748"/>
          <p:cNvSpPr/>
          <p:nvPr/>
        </p:nvSpPr>
        <p:spPr>
          <a:xfrm>
            <a:off x="7648165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49" name="object 8749"/>
          <p:cNvSpPr/>
          <p:nvPr/>
        </p:nvSpPr>
        <p:spPr>
          <a:xfrm>
            <a:off x="7659596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50" name="object 8750"/>
          <p:cNvSpPr/>
          <p:nvPr/>
        </p:nvSpPr>
        <p:spPr>
          <a:xfrm>
            <a:off x="7672460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51" name="object 8751"/>
          <p:cNvSpPr/>
          <p:nvPr/>
        </p:nvSpPr>
        <p:spPr>
          <a:xfrm>
            <a:off x="7683890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52" name="object 8752"/>
          <p:cNvSpPr/>
          <p:nvPr/>
        </p:nvSpPr>
        <p:spPr>
          <a:xfrm>
            <a:off x="7696784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53" name="object 8753"/>
          <p:cNvSpPr/>
          <p:nvPr/>
        </p:nvSpPr>
        <p:spPr>
          <a:xfrm>
            <a:off x="7708228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54" name="object 8754"/>
          <p:cNvSpPr/>
          <p:nvPr/>
        </p:nvSpPr>
        <p:spPr>
          <a:xfrm>
            <a:off x="7719659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55" name="object 8755"/>
          <p:cNvSpPr/>
          <p:nvPr/>
        </p:nvSpPr>
        <p:spPr>
          <a:xfrm>
            <a:off x="7732523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56" name="object 8756"/>
          <p:cNvSpPr/>
          <p:nvPr/>
        </p:nvSpPr>
        <p:spPr>
          <a:xfrm>
            <a:off x="7743954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57" name="object 8757"/>
          <p:cNvSpPr/>
          <p:nvPr/>
        </p:nvSpPr>
        <p:spPr>
          <a:xfrm>
            <a:off x="7756818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58" name="object 8758"/>
          <p:cNvSpPr/>
          <p:nvPr/>
        </p:nvSpPr>
        <p:spPr>
          <a:xfrm>
            <a:off x="7768291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59" name="object 8759"/>
          <p:cNvSpPr/>
          <p:nvPr/>
        </p:nvSpPr>
        <p:spPr>
          <a:xfrm>
            <a:off x="7781142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60" name="object 8760"/>
          <p:cNvSpPr/>
          <p:nvPr/>
        </p:nvSpPr>
        <p:spPr>
          <a:xfrm>
            <a:off x="7792587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61" name="object 8761"/>
          <p:cNvSpPr/>
          <p:nvPr/>
        </p:nvSpPr>
        <p:spPr>
          <a:xfrm>
            <a:off x="7804017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62" name="object 8762"/>
          <p:cNvSpPr/>
          <p:nvPr/>
        </p:nvSpPr>
        <p:spPr>
          <a:xfrm>
            <a:off x="781688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63" name="object 8763"/>
          <p:cNvSpPr/>
          <p:nvPr/>
        </p:nvSpPr>
        <p:spPr>
          <a:xfrm>
            <a:off x="7828312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64" name="object 8764"/>
          <p:cNvSpPr/>
          <p:nvPr/>
        </p:nvSpPr>
        <p:spPr>
          <a:xfrm>
            <a:off x="7841219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65" name="object 8765"/>
          <p:cNvSpPr/>
          <p:nvPr/>
        </p:nvSpPr>
        <p:spPr>
          <a:xfrm>
            <a:off x="7852650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66" name="object 8766"/>
          <p:cNvSpPr/>
          <p:nvPr/>
        </p:nvSpPr>
        <p:spPr>
          <a:xfrm>
            <a:off x="7864080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67" name="object 8767"/>
          <p:cNvSpPr/>
          <p:nvPr/>
        </p:nvSpPr>
        <p:spPr>
          <a:xfrm>
            <a:off x="7876944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68" name="object 8768"/>
          <p:cNvSpPr/>
          <p:nvPr/>
        </p:nvSpPr>
        <p:spPr>
          <a:xfrm>
            <a:off x="7888375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69" name="object 8769"/>
          <p:cNvSpPr/>
          <p:nvPr/>
        </p:nvSpPr>
        <p:spPr>
          <a:xfrm>
            <a:off x="7901240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70" name="object 8770"/>
          <p:cNvSpPr/>
          <p:nvPr/>
        </p:nvSpPr>
        <p:spPr>
          <a:xfrm>
            <a:off x="7912670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71" name="object 8771"/>
          <p:cNvSpPr/>
          <p:nvPr/>
        </p:nvSpPr>
        <p:spPr>
          <a:xfrm>
            <a:off x="7924143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72" name="object 8772"/>
          <p:cNvSpPr/>
          <p:nvPr/>
        </p:nvSpPr>
        <p:spPr>
          <a:xfrm>
            <a:off x="7937008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73" name="object 8773"/>
          <p:cNvSpPr/>
          <p:nvPr/>
        </p:nvSpPr>
        <p:spPr>
          <a:xfrm>
            <a:off x="7948438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74" name="object 8774"/>
          <p:cNvSpPr/>
          <p:nvPr/>
        </p:nvSpPr>
        <p:spPr>
          <a:xfrm>
            <a:off x="7961303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75" name="object 8775"/>
          <p:cNvSpPr/>
          <p:nvPr/>
        </p:nvSpPr>
        <p:spPr>
          <a:xfrm>
            <a:off x="7972733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76" name="object 8776"/>
          <p:cNvSpPr/>
          <p:nvPr/>
        </p:nvSpPr>
        <p:spPr>
          <a:xfrm>
            <a:off x="7984178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77" name="object 8777"/>
          <p:cNvSpPr/>
          <p:nvPr/>
        </p:nvSpPr>
        <p:spPr>
          <a:xfrm>
            <a:off x="799707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78" name="object 8778"/>
          <p:cNvSpPr/>
          <p:nvPr/>
        </p:nvSpPr>
        <p:spPr>
          <a:xfrm>
            <a:off x="8008501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79" name="object 8779"/>
          <p:cNvSpPr/>
          <p:nvPr/>
        </p:nvSpPr>
        <p:spPr>
          <a:xfrm>
            <a:off x="8021366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80" name="object 8780"/>
          <p:cNvSpPr/>
          <p:nvPr/>
        </p:nvSpPr>
        <p:spPr>
          <a:xfrm>
            <a:off x="8032796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81" name="object 8781"/>
          <p:cNvSpPr/>
          <p:nvPr/>
        </p:nvSpPr>
        <p:spPr>
          <a:xfrm>
            <a:off x="804566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82" name="object 8782"/>
          <p:cNvSpPr/>
          <p:nvPr/>
        </p:nvSpPr>
        <p:spPr>
          <a:xfrm>
            <a:off x="8057091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83" name="object 8783"/>
          <p:cNvSpPr/>
          <p:nvPr/>
        </p:nvSpPr>
        <p:spPr>
          <a:xfrm>
            <a:off x="8068564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84" name="object 8784"/>
          <p:cNvSpPr/>
          <p:nvPr/>
        </p:nvSpPr>
        <p:spPr>
          <a:xfrm>
            <a:off x="8081429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85" name="object 8785"/>
          <p:cNvSpPr/>
          <p:nvPr/>
        </p:nvSpPr>
        <p:spPr>
          <a:xfrm>
            <a:off x="8092860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86" name="object 8786"/>
          <p:cNvSpPr/>
          <p:nvPr/>
        </p:nvSpPr>
        <p:spPr>
          <a:xfrm>
            <a:off x="8105724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87" name="object 8787"/>
          <p:cNvSpPr/>
          <p:nvPr/>
        </p:nvSpPr>
        <p:spPr>
          <a:xfrm>
            <a:off x="8117169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88" name="object 8788"/>
          <p:cNvSpPr/>
          <p:nvPr/>
        </p:nvSpPr>
        <p:spPr>
          <a:xfrm>
            <a:off x="8128599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89" name="object 8789"/>
          <p:cNvSpPr/>
          <p:nvPr/>
        </p:nvSpPr>
        <p:spPr>
          <a:xfrm>
            <a:off x="8141492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0" name="object 8790"/>
          <p:cNvSpPr/>
          <p:nvPr/>
        </p:nvSpPr>
        <p:spPr>
          <a:xfrm>
            <a:off x="8152923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1" name="object 8791"/>
          <p:cNvSpPr/>
          <p:nvPr/>
        </p:nvSpPr>
        <p:spPr>
          <a:xfrm>
            <a:off x="8165787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2" name="object 8792"/>
          <p:cNvSpPr/>
          <p:nvPr/>
        </p:nvSpPr>
        <p:spPr>
          <a:xfrm>
            <a:off x="8177232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3" name="object 8793"/>
          <p:cNvSpPr/>
          <p:nvPr/>
        </p:nvSpPr>
        <p:spPr>
          <a:xfrm>
            <a:off x="8188662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4" name="object 8794"/>
          <p:cNvSpPr/>
          <p:nvPr/>
        </p:nvSpPr>
        <p:spPr>
          <a:xfrm>
            <a:off x="8201527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5" name="object 8795"/>
          <p:cNvSpPr/>
          <p:nvPr/>
        </p:nvSpPr>
        <p:spPr>
          <a:xfrm>
            <a:off x="8212957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6" name="object 8796"/>
          <p:cNvSpPr/>
          <p:nvPr/>
        </p:nvSpPr>
        <p:spPr>
          <a:xfrm>
            <a:off x="822585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7" name="object 8797"/>
          <p:cNvSpPr/>
          <p:nvPr/>
        </p:nvSpPr>
        <p:spPr>
          <a:xfrm>
            <a:off x="8237295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8" name="object 8798"/>
          <p:cNvSpPr/>
          <p:nvPr/>
        </p:nvSpPr>
        <p:spPr>
          <a:xfrm>
            <a:off x="8248725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9" name="object 8799"/>
          <p:cNvSpPr/>
          <p:nvPr/>
        </p:nvSpPr>
        <p:spPr>
          <a:xfrm>
            <a:off x="826159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0" name="object 8800"/>
          <p:cNvSpPr/>
          <p:nvPr/>
        </p:nvSpPr>
        <p:spPr>
          <a:xfrm>
            <a:off x="8273021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1" name="object 8801"/>
          <p:cNvSpPr/>
          <p:nvPr/>
        </p:nvSpPr>
        <p:spPr>
          <a:xfrm>
            <a:off x="8285885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2" name="object 8802"/>
          <p:cNvSpPr/>
          <p:nvPr/>
        </p:nvSpPr>
        <p:spPr>
          <a:xfrm>
            <a:off x="8297359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3" name="object 8803"/>
          <p:cNvSpPr/>
          <p:nvPr/>
        </p:nvSpPr>
        <p:spPr>
          <a:xfrm>
            <a:off x="8310209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4" name="object 8804"/>
          <p:cNvSpPr/>
          <p:nvPr/>
        </p:nvSpPr>
        <p:spPr>
          <a:xfrm>
            <a:off x="8321654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5" name="object 8805"/>
          <p:cNvSpPr/>
          <p:nvPr/>
        </p:nvSpPr>
        <p:spPr>
          <a:xfrm>
            <a:off x="8333084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6" name="object 8806"/>
          <p:cNvSpPr/>
          <p:nvPr/>
        </p:nvSpPr>
        <p:spPr>
          <a:xfrm>
            <a:off x="8345948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7" name="object 8807"/>
          <p:cNvSpPr/>
          <p:nvPr/>
        </p:nvSpPr>
        <p:spPr>
          <a:xfrm>
            <a:off x="8357379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8" name="object 8808"/>
          <p:cNvSpPr/>
          <p:nvPr/>
        </p:nvSpPr>
        <p:spPr>
          <a:xfrm>
            <a:off x="8370286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9" name="object 8809"/>
          <p:cNvSpPr/>
          <p:nvPr/>
        </p:nvSpPr>
        <p:spPr>
          <a:xfrm>
            <a:off x="8381717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0" name="object 8810"/>
          <p:cNvSpPr/>
          <p:nvPr/>
        </p:nvSpPr>
        <p:spPr>
          <a:xfrm>
            <a:off x="8393147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1" name="object 8811"/>
          <p:cNvSpPr/>
          <p:nvPr/>
        </p:nvSpPr>
        <p:spPr>
          <a:xfrm>
            <a:off x="8406012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2" name="object 8812"/>
          <p:cNvSpPr/>
          <p:nvPr/>
        </p:nvSpPr>
        <p:spPr>
          <a:xfrm>
            <a:off x="8417442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3" name="object 8813"/>
          <p:cNvSpPr/>
          <p:nvPr/>
        </p:nvSpPr>
        <p:spPr>
          <a:xfrm>
            <a:off x="8430307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4" name="object 8814"/>
          <p:cNvSpPr/>
          <p:nvPr/>
        </p:nvSpPr>
        <p:spPr>
          <a:xfrm>
            <a:off x="8441780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5" name="object 8815"/>
          <p:cNvSpPr/>
          <p:nvPr/>
        </p:nvSpPr>
        <p:spPr>
          <a:xfrm>
            <a:off x="8453211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6" name="object 8816"/>
          <p:cNvSpPr/>
          <p:nvPr/>
        </p:nvSpPr>
        <p:spPr>
          <a:xfrm>
            <a:off x="8466075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7" name="object 8817"/>
          <p:cNvSpPr/>
          <p:nvPr/>
        </p:nvSpPr>
        <p:spPr>
          <a:xfrm>
            <a:off x="8477505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8" name="object 8818"/>
          <p:cNvSpPr/>
          <p:nvPr/>
        </p:nvSpPr>
        <p:spPr>
          <a:xfrm>
            <a:off x="8490370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9" name="object 8819"/>
          <p:cNvSpPr/>
          <p:nvPr/>
        </p:nvSpPr>
        <p:spPr>
          <a:xfrm>
            <a:off x="8501800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0" name="object 8820"/>
          <p:cNvSpPr/>
          <p:nvPr/>
        </p:nvSpPr>
        <p:spPr>
          <a:xfrm>
            <a:off x="8514708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1" name="object 8821"/>
          <p:cNvSpPr/>
          <p:nvPr/>
        </p:nvSpPr>
        <p:spPr>
          <a:xfrm>
            <a:off x="8526138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2" name="object 8822"/>
          <p:cNvSpPr/>
          <p:nvPr/>
        </p:nvSpPr>
        <p:spPr>
          <a:xfrm>
            <a:off x="8537568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3" name="object 8823"/>
          <p:cNvSpPr/>
          <p:nvPr/>
        </p:nvSpPr>
        <p:spPr>
          <a:xfrm>
            <a:off x="8550433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4" name="object 8824"/>
          <p:cNvSpPr/>
          <p:nvPr/>
        </p:nvSpPr>
        <p:spPr>
          <a:xfrm>
            <a:off x="8561864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5" name="object 8825"/>
          <p:cNvSpPr/>
          <p:nvPr/>
        </p:nvSpPr>
        <p:spPr>
          <a:xfrm>
            <a:off x="8574728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6" name="object 8826"/>
          <p:cNvSpPr/>
          <p:nvPr/>
        </p:nvSpPr>
        <p:spPr>
          <a:xfrm>
            <a:off x="8586158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7" name="object 8827"/>
          <p:cNvSpPr/>
          <p:nvPr/>
        </p:nvSpPr>
        <p:spPr>
          <a:xfrm>
            <a:off x="8597632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8" name="object 8828"/>
          <p:cNvSpPr/>
          <p:nvPr/>
        </p:nvSpPr>
        <p:spPr>
          <a:xfrm>
            <a:off x="8610496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9" name="object 8829"/>
          <p:cNvSpPr/>
          <p:nvPr/>
        </p:nvSpPr>
        <p:spPr>
          <a:xfrm>
            <a:off x="8621927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30" name="object 8830"/>
          <p:cNvSpPr/>
          <p:nvPr/>
        </p:nvSpPr>
        <p:spPr>
          <a:xfrm>
            <a:off x="863479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31" name="object 8831"/>
          <p:cNvSpPr/>
          <p:nvPr/>
        </p:nvSpPr>
        <p:spPr>
          <a:xfrm>
            <a:off x="864622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32" name="object 8832"/>
          <p:cNvSpPr/>
          <p:nvPr/>
        </p:nvSpPr>
        <p:spPr>
          <a:xfrm>
            <a:off x="8657666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33" name="object 8833"/>
          <p:cNvSpPr/>
          <p:nvPr/>
        </p:nvSpPr>
        <p:spPr>
          <a:xfrm>
            <a:off x="8670559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34" name="object 8834"/>
          <p:cNvSpPr/>
          <p:nvPr/>
        </p:nvSpPr>
        <p:spPr>
          <a:xfrm>
            <a:off x="8681990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35" name="object 8835"/>
          <p:cNvSpPr/>
          <p:nvPr/>
        </p:nvSpPr>
        <p:spPr>
          <a:xfrm>
            <a:off x="8694854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36" name="object 8836"/>
          <p:cNvSpPr/>
          <p:nvPr/>
        </p:nvSpPr>
        <p:spPr>
          <a:xfrm>
            <a:off x="8706299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37" name="object 8837"/>
          <p:cNvSpPr/>
          <p:nvPr/>
        </p:nvSpPr>
        <p:spPr>
          <a:xfrm>
            <a:off x="8717729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38" name="object 8838"/>
          <p:cNvSpPr/>
          <p:nvPr/>
        </p:nvSpPr>
        <p:spPr>
          <a:xfrm>
            <a:off x="8730594" y="44735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39" name="object 8839"/>
          <p:cNvSpPr/>
          <p:nvPr/>
        </p:nvSpPr>
        <p:spPr>
          <a:xfrm>
            <a:off x="8742053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40" name="object 8840"/>
          <p:cNvSpPr/>
          <p:nvPr/>
        </p:nvSpPr>
        <p:spPr>
          <a:xfrm>
            <a:off x="8754918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41" name="object 8841"/>
          <p:cNvSpPr/>
          <p:nvPr/>
        </p:nvSpPr>
        <p:spPr>
          <a:xfrm>
            <a:off x="8766362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42" name="object 8842"/>
          <p:cNvSpPr/>
          <p:nvPr/>
        </p:nvSpPr>
        <p:spPr>
          <a:xfrm>
            <a:off x="8779212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43" name="object 8843"/>
          <p:cNvSpPr/>
          <p:nvPr/>
        </p:nvSpPr>
        <p:spPr>
          <a:xfrm>
            <a:off x="8790658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44" name="object 8844"/>
          <p:cNvSpPr/>
          <p:nvPr/>
        </p:nvSpPr>
        <p:spPr>
          <a:xfrm>
            <a:off x="8802088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45" name="object 8845"/>
          <p:cNvSpPr/>
          <p:nvPr/>
        </p:nvSpPr>
        <p:spPr>
          <a:xfrm>
            <a:off x="881498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46" name="object 8846"/>
          <p:cNvSpPr/>
          <p:nvPr/>
        </p:nvSpPr>
        <p:spPr>
          <a:xfrm>
            <a:off x="8826426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47" name="object 8847"/>
          <p:cNvSpPr/>
          <p:nvPr/>
        </p:nvSpPr>
        <p:spPr>
          <a:xfrm>
            <a:off x="8839275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48" name="object 8848"/>
          <p:cNvSpPr/>
          <p:nvPr/>
        </p:nvSpPr>
        <p:spPr>
          <a:xfrm>
            <a:off x="8850721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49" name="object 8849"/>
          <p:cNvSpPr/>
          <p:nvPr/>
        </p:nvSpPr>
        <p:spPr>
          <a:xfrm>
            <a:off x="8862151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50" name="object 8850"/>
          <p:cNvSpPr/>
          <p:nvPr/>
        </p:nvSpPr>
        <p:spPr>
          <a:xfrm>
            <a:off x="8875015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51" name="object 8851"/>
          <p:cNvSpPr/>
          <p:nvPr/>
        </p:nvSpPr>
        <p:spPr>
          <a:xfrm>
            <a:off x="8886445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52" name="object 8852"/>
          <p:cNvSpPr/>
          <p:nvPr/>
        </p:nvSpPr>
        <p:spPr>
          <a:xfrm>
            <a:off x="8899339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53" name="object 8853"/>
          <p:cNvSpPr/>
          <p:nvPr/>
        </p:nvSpPr>
        <p:spPr>
          <a:xfrm>
            <a:off x="8910784" y="44735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54" name="object 8854"/>
          <p:cNvSpPr/>
          <p:nvPr/>
        </p:nvSpPr>
        <p:spPr>
          <a:xfrm>
            <a:off x="8922214" y="44735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55" name="object 8855"/>
          <p:cNvSpPr/>
          <p:nvPr/>
        </p:nvSpPr>
        <p:spPr>
          <a:xfrm>
            <a:off x="8935079" y="447357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56" name="object 8856"/>
          <p:cNvSpPr/>
          <p:nvPr/>
        </p:nvSpPr>
        <p:spPr>
          <a:xfrm>
            <a:off x="6800224" y="448661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57" name="object 8857"/>
          <p:cNvSpPr/>
          <p:nvPr/>
        </p:nvSpPr>
        <p:spPr>
          <a:xfrm>
            <a:off x="6805946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58" name="object 8858"/>
          <p:cNvSpPr/>
          <p:nvPr/>
        </p:nvSpPr>
        <p:spPr>
          <a:xfrm>
            <a:off x="6818810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59" name="object 8859"/>
          <p:cNvSpPr/>
          <p:nvPr/>
        </p:nvSpPr>
        <p:spPr>
          <a:xfrm>
            <a:off x="6830241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60" name="object 8860"/>
          <p:cNvSpPr/>
          <p:nvPr/>
        </p:nvSpPr>
        <p:spPr>
          <a:xfrm>
            <a:off x="6843106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61" name="object 8861"/>
          <p:cNvSpPr/>
          <p:nvPr/>
        </p:nvSpPr>
        <p:spPr>
          <a:xfrm>
            <a:off x="6854536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62" name="object 8862"/>
          <p:cNvSpPr/>
          <p:nvPr/>
        </p:nvSpPr>
        <p:spPr>
          <a:xfrm>
            <a:off x="6865980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63" name="object 8863"/>
          <p:cNvSpPr/>
          <p:nvPr/>
        </p:nvSpPr>
        <p:spPr>
          <a:xfrm>
            <a:off x="6878873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64" name="object 8864"/>
          <p:cNvSpPr/>
          <p:nvPr/>
        </p:nvSpPr>
        <p:spPr>
          <a:xfrm>
            <a:off x="6890305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65" name="object 8865"/>
          <p:cNvSpPr/>
          <p:nvPr/>
        </p:nvSpPr>
        <p:spPr>
          <a:xfrm>
            <a:off x="6903169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66" name="object 8866"/>
          <p:cNvSpPr/>
          <p:nvPr/>
        </p:nvSpPr>
        <p:spPr>
          <a:xfrm>
            <a:off x="6914599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67" name="object 8867"/>
          <p:cNvSpPr/>
          <p:nvPr/>
        </p:nvSpPr>
        <p:spPr>
          <a:xfrm>
            <a:off x="6926043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68" name="object 8868"/>
          <p:cNvSpPr/>
          <p:nvPr/>
        </p:nvSpPr>
        <p:spPr>
          <a:xfrm>
            <a:off x="6938894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69" name="object 8869"/>
          <p:cNvSpPr/>
          <p:nvPr/>
        </p:nvSpPr>
        <p:spPr>
          <a:xfrm>
            <a:off x="6950368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70" name="object 8870"/>
          <p:cNvSpPr/>
          <p:nvPr/>
        </p:nvSpPr>
        <p:spPr>
          <a:xfrm>
            <a:off x="6963232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71" name="object 8871"/>
          <p:cNvSpPr/>
          <p:nvPr/>
        </p:nvSpPr>
        <p:spPr>
          <a:xfrm>
            <a:off x="6974662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72" name="object 8872"/>
          <p:cNvSpPr/>
          <p:nvPr/>
        </p:nvSpPr>
        <p:spPr>
          <a:xfrm>
            <a:off x="6986107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73" name="object 8873"/>
          <p:cNvSpPr/>
          <p:nvPr/>
        </p:nvSpPr>
        <p:spPr>
          <a:xfrm>
            <a:off x="6998972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74" name="object 8874"/>
          <p:cNvSpPr/>
          <p:nvPr/>
        </p:nvSpPr>
        <p:spPr>
          <a:xfrm>
            <a:off x="7010402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75" name="object 8875"/>
          <p:cNvSpPr/>
          <p:nvPr/>
        </p:nvSpPr>
        <p:spPr>
          <a:xfrm>
            <a:off x="7023295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76" name="object 8876"/>
          <p:cNvSpPr/>
          <p:nvPr/>
        </p:nvSpPr>
        <p:spPr>
          <a:xfrm>
            <a:off x="7034726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77" name="object 8877"/>
          <p:cNvSpPr/>
          <p:nvPr/>
        </p:nvSpPr>
        <p:spPr>
          <a:xfrm>
            <a:off x="7047590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78" name="object 8878"/>
          <p:cNvSpPr/>
          <p:nvPr/>
        </p:nvSpPr>
        <p:spPr>
          <a:xfrm>
            <a:off x="7059035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79" name="object 8879"/>
          <p:cNvSpPr/>
          <p:nvPr/>
        </p:nvSpPr>
        <p:spPr>
          <a:xfrm>
            <a:off x="7070465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80" name="object 8880"/>
          <p:cNvSpPr/>
          <p:nvPr/>
        </p:nvSpPr>
        <p:spPr>
          <a:xfrm>
            <a:off x="7083330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81" name="object 8881"/>
          <p:cNvSpPr/>
          <p:nvPr/>
        </p:nvSpPr>
        <p:spPr>
          <a:xfrm>
            <a:off x="7094789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82" name="object 8882"/>
          <p:cNvSpPr/>
          <p:nvPr/>
        </p:nvSpPr>
        <p:spPr>
          <a:xfrm>
            <a:off x="7107653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83" name="object 8883"/>
          <p:cNvSpPr/>
          <p:nvPr/>
        </p:nvSpPr>
        <p:spPr>
          <a:xfrm>
            <a:off x="7119098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84" name="object 8884"/>
          <p:cNvSpPr/>
          <p:nvPr/>
        </p:nvSpPr>
        <p:spPr>
          <a:xfrm>
            <a:off x="7130529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85" name="object 8885"/>
          <p:cNvSpPr/>
          <p:nvPr/>
        </p:nvSpPr>
        <p:spPr>
          <a:xfrm>
            <a:off x="7143393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86" name="object 8886"/>
          <p:cNvSpPr/>
          <p:nvPr/>
        </p:nvSpPr>
        <p:spPr>
          <a:xfrm>
            <a:off x="7154823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87" name="object 8887"/>
          <p:cNvSpPr/>
          <p:nvPr/>
        </p:nvSpPr>
        <p:spPr>
          <a:xfrm>
            <a:off x="7167716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88" name="object 8888"/>
          <p:cNvSpPr/>
          <p:nvPr/>
        </p:nvSpPr>
        <p:spPr>
          <a:xfrm>
            <a:off x="717916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89" name="object 8889"/>
          <p:cNvSpPr/>
          <p:nvPr/>
        </p:nvSpPr>
        <p:spPr>
          <a:xfrm>
            <a:off x="7190592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90" name="object 8890"/>
          <p:cNvSpPr/>
          <p:nvPr/>
        </p:nvSpPr>
        <p:spPr>
          <a:xfrm>
            <a:off x="7203456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91" name="object 8891"/>
          <p:cNvSpPr/>
          <p:nvPr/>
        </p:nvSpPr>
        <p:spPr>
          <a:xfrm>
            <a:off x="7214886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92" name="object 8892"/>
          <p:cNvSpPr/>
          <p:nvPr/>
        </p:nvSpPr>
        <p:spPr>
          <a:xfrm>
            <a:off x="722775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93" name="object 8893"/>
          <p:cNvSpPr/>
          <p:nvPr/>
        </p:nvSpPr>
        <p:spPr>
          <a:xfrm>
            <a:off x="7239182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94" name="object 8894"/>
          <p:cNvSpPr/>
          <p:nvPr/>
        </p:nvSpPr>
        <p:spPr>
          <a:xfrm>
            <a:off x="7250655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95" name="object 8895"/>
          <p:cNvSpPr/>
          <p:nvPr/>
        </p:nvSpPr>
        <p:spPr>
          <a:xfrm>
            <a:off x="7263520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96" name="object 8896"/>
          <p:cNvSpPr/>
          <p:nvPr/>
        </p:nvSpPr>
        <p:spPr>
          <a:xfrm>
            <a:off x="7274950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97" name="object 8897"/>
          <p:cNvSpPr/>
          <p:nvPr/>
        </p:nvSpPr>
        <p:spPr>
          <a:xfrm>
            <a:off x="7287814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98" name="object 8898"/>
          <p:cNvSpPr/>
          <p:nvPr/>
        </p:nvSpPr>
        <p:spPr>
          <a:xfrm>
            <a:off x="7299245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99" name="object 8899"/>
          <p:cNvSpPr/>
          <p:nvPr/>
        </p:nvSpPr>
        <p:spPr>
          <a:xfrm>
            <a:off x="7312109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00" name="object 8900"/>
          <p:cNvSpPr/>
          <p:nvPr/>
        </p:nvSpPr>
        <p:spPr>
          <a:xfrm>
            <a:off x="7323583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01" name="object 8901"/>
          <p:cNvSpPr/>
          <p:nvPr/>
        </p:nvSpPr>
        <p:spPr>
          <a:xfrm>
            <a:off x="7335013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02" name="object 8902"/>
          <p:cNvSpPr/>
          <p:nvPr/>
        </p:nvSpPr>
        <p:spPr>
          <a:xfrm>
            <a:off x="7347877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03" name="object 8903"/>
          <p:cNvSpPr/>
          <p:nvPr/>
        </p:nvSpPr>
        <p:spPr>
          <a:xfrm>
            <a:off x="7359308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04" name="object 8904"/>
          <p:cNvSpPr/>
          <p:nvPr/>
        </p:nvSpPr>
        <p:spPr>
          <a:xfrm>
            <a:off x="7372173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05" name="object 8905"/>
          <p:cNvSpPr/>
          <p:nvPr/>
        </p:nvSpPr>
        <p:spPr>
          <a:xfrm>
            <a:off x="7383603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06" name="object 8906"/>
          <p:cNvSpPr/>
          <p:nvPr/>
        </p:nvSpPr>
        <p:spPr>
          <a:xfrm>
            <a:off x="7395076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07" name="object 8907"/>
          <p:cNvSpPr/>
          <p:nvPr/>
        </p:nvSpPr>
        <p:spPr>
          <a:xfrm>
            <a:off x="740794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08" name="object 8908"/>
          <p:cNvSpPr/>
          <p:nvPr/>
        </p:nvSpPr>
        <p:spPr>
          <a:xfrm>
            <a:off x="7419371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09" name="object 8909"/>
          <p:cNvSpPr/>
          <p:nvPr/>
        </p:nvSpPr>
        <p:spPr>
          <a:xfrm>
            <a:off x="7432236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10" name="object 8910"/>
          <p:cNvSpPr/>
          <p:nvPr/>
        </p:nvSpPr>
        <p:spPr>
          <a:xfrm>
            <a:off x="7443666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11" name="object 8911"/>
          <p:cNvSpPr/>
          <p:nvPr/>
        </p:nvSpPr>
        <p:spPr>
          <a:xfrm>
            <a:off x="7455111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12" name="object 8912"/>
          <p:cNvSpPr/>
          <p:nvPr/>
        </p:nvSpPr>
        <p:spPr>
          <a:xfrm>
            <a:off x="7468004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13" name="object 8913"/>
          <p:cNvSpPr/>
          <p:nvPr/>
        </p:nvSpPr>
        <p:spPr>
          <a:xfrm>
            <a:off x="7479434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14" name="object 8914"/>
          <p:cNvSpPr/>
          <p:nvPr/>
        </p:nvSpPr>
        <p:spPr>
          <a:xfrm>
            <a:off x="7492299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15" name="object 8915"/>
          <p:cNvSpPr/>
          <p:nvPr/>
        </p:nvSpPr>
        <p:spPr>
          <a:xfrm>
            <a:off x="7503729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16" name="object 8916"/>
          <p:cNvSpPr/>
          <p:nvPr/>
        </p:nvSpPr>
        <p:spPr>
          <a:xfrm>
            <a:off x="7515174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17" name="object 8917"/>
          <p:cNvSpPr/>
          <p:nvPr/>
        </p:nvSpPr>
        <p:spPr>
          <a:xfrm>
            <a:off x="7528038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18" name="object 8918"/>
          <p:cNvSpPr/>
          <p:nvPr/>
        </p:nvSpPr>
        <p:spPr>
          <a:xfrm>
            <a:off x="7539469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19" name="object 8919"/>
          <p:cNvSpPr/>
          <p:nvPr/>
        </p:nvSpPr>
        <p:spPr>
          <a:xfrm>
            <a:off x="7552363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20" name="object 8920"/>
          <p:cNvSpPr/>
          <p:nvPr/>
        </p:nvSpPr>
        <p:spPr>
          <a:xfrm>
            <a:off x="7563793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21" name="object 8921"/>
          <p:cNvSpPr/>
          <p:nvPr/>
        </p:nvSpPr>
        <p:spPr>
          <a:xfrm>
            <a:off x="7576657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22" name="object 8922"/>
          <p:cNvSpPr/>
          <p:nvPr/>
        </p:nvSpPr>
        <p:spPr>
          <a:xfrm>
            <a:off x="7588102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23" name="object 8923"/>
          <p:cNvSpPr/>
          <p:nvPr/>
        </p:nvSpPr>
        <p:spPr>
          <a:xfrm>
            <a:off x="7599533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24" name="object 8924"/>
          <p:cNvSpPr/>
          <p:nvPr/>
        </p:nvSpPr>
        <p:spPr>
          <a:xfrm>
            <a:off x="7612397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25" name="object 8925"/>
          <p:cNvSpPr/>
          <p:nvPr/>
        </p:nvSpPr>
        <p:spPr>
          <a:xfrm>
            <a:off x="7623856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26" name="object 8926"/>
          <p:cNvSpPr/>
          <p:nvPr/>
        </p:nvSpPr>
        <p:spPr>
          <a:xfrm>
            <a:off x="7636720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27" name="object 8927"/>
          <p:cNvSpPr/>
          <p:nvPr/>
        </p:nvSpPr>
        <p:spPr>
          <a:xfrm>
            <a:off x="7648165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28" name="object 8928"/>
          <p:cNvSpPr/>
          <p:nvPr/>
        </p:nvSpPr>
        <p:spPr>
          <a:xfrm>
            <a:off x="7659596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29" name="object 8929"/>
          <p:cNvSpPr/>
          <p:nvPr/>
        </p:nvSpPr>
        <p:spPr>
          <a:xfrm>
            <a:off x="7672460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30" name="object 8930"/>
          <p:cNvSpPr/>
          <p:nvPr/>
        </p:nvSpPr>
        <p:spPr>
          <a:xfrm>
            <a:off x="7683890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31" name="object 8931"/>
          <p:cNvSpPr/>
          <p:nvPr/>
        </p:nvSpPr>
        <p:spPr>
          <a:xfrm>
            <a:off x="7696784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32" name="object 8932"/>
          <p:cNvSpPr/>
          <p:nvPr/>
        </p:nvSpPr>
        <p:spPr>
          <a:xfrm>
            <a:off x="7708228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33" name="object 8933"/>
          <p:cNvSpPr/>
          <p:nvPr/>
        </p:nvSpPr>
        <p:spPr>
          <a:xfrm>
            <a:off x="7719659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34" name="object 8934"/>
          <p:cNvSpPr/>
          <p:nvPr/>
        </p:nvSpPr>
        <p:spPr>
          <a:xfrm>
            <a:off x="7732523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35" name="object 8935"/>
          <p:cNvSpPr/>
          <p:nvPr/>
        </p:nvSpPr>
        <p:spPr>
          <a:xfrm>
            <a:off x="7743954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36" name="object 8936"/>
          <p:cNvSpPr/>
          <p:nvPr/>
        </p:nvSpPr>
        <p:spPr>
          <a:xfrm>
            <a:off x="7756818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37" name="object 8937"/>
          <p:cNvSpPr/>
          <p:nvPr/>
        </p:nvSpPr>
        <p:spPr>
          <a:xfrm>
            <a:off x="7768291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38" name="object 8938"/>
          <p:cNvSpPr/>
          <p:nvPr/>
        </p:nvSpPr>
        <p:spPr>
          <a:xfrm>
            <a:off x="7781142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39" name="object 8939"/>
          <p:cNvSpPr/>
          <p:nvPr/>
        </p:nvSpPr>
        <p:spPr>
          <a:xfrm>
            <a:off x="7792587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40" name="object 8940"/>
          <p:cNvSpPr/>
          <p:nvPr/>
        </p:nvSpPr>
        <p:spPr>
          <a:xfrm>
            <a:off x="7804017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41" name="object 8941"/>
          <p:cNvSpPr/>
          <p:nvPr/>
        </p:nvSpPr>
        <p:spPr>
          <a:xfrm>
            <a:off x="781688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42" name="object 8942"/>
          <p:cNvSpPr/>
          <p:nvPr/>
        </p:nvSpPr>
        <p:spPr>
          <a:xfrm>
            <a:off x="7828312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43" name="object 8943"/>
          <p:cNvSpPr/>
          <p:nvPr/>
        </p:nvSpPr>
        <p:spPr>
          <a:xfrm>
            <a:off x="7841219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44" name="object 8944"/>
          <p:cNvSpPr/>
          <p:nvPr/>
        </p:nvSpPr>
        <p:spPr>
          <a:xfrm>
            <a:off x="7852650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45" name="object 8945"/>
          <p:cNvSpPr/>
          <p:nvPr/>
        </p:nvSpPr>
        <p:spPr>
          <a:xfrm>
            <a:off x="7864080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46" name="object 8946"/>
          <p:cNvSpPr/>
          <p:nvPr/>
        </p:nvSpPr>
        <p:spPr>
          <a:xfrm>
            <a:off x="7876944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47" name="object 8947"/>
          <p:cNvSpPr/>
          <p:nvPr/>
        </p:nvSpPr>
        <p:spPr>
          <a:xfrm>
            <a:off x="7888375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48" name="object 8948"/>
          <p:cNvSpPr/>
          <p:nvPr/>
        </p:nvSpPr>
        <p:spPr>
          <a:xfrm>
            <a:off x="7901240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49" name="object 8949"/>
          <p:cNvSpPr/>
          <p:nvPr/>
        </p:nvSpPr>
        <p:spPr>
          <a:xfrm>
            <a:off x="7912670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50" name="object 8950"/>
          <p:cNvSpPr/>
          <p:nvPr/>
        </p:nvSpPr>
        <p:spPr>
          <a:xfrm>
            <a:off x="7924143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51" name="object 8951"/>
          <p:cNvSpPr/>
          <p:nvPr/>
        </p:nvSpPr>
        <p:spPr>
          <a:xfrm>
            <a:off x="7937008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52" name="object 8952"/>
          <p:cNvSpPr/>
          <p:nvPr/>
        </p:nvSpPr>
        <p:spPr>
          <a:xfrm>
            <a:off x="7948438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53" name="object 8953"/>
          <p:cNvSpPr/>
          <p:nvPr/>
        </p:nvSpPr>
        <p:spPr>
          <a:xfrm>
            <a:off x="7961303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54" name="object 8954"/>
          <p:cNvSpPr/>
          <p:nvPr/>
        </p:nvSpPr>
        <p:spPr>
          <a:xfrm>
            <a:off x="7972733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55" name="object 8955"/>
          <p:cNvSpPr/>
          <p:nvPr/>
        </p:nvSpPr>
        <p:spPr>
          <a:xfrm>
            <a:off x="7984178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56" name="object 8956"/>
          <p:cNvSpPr/>
          <p:nvPr/>
        </p:nvSpPr>
        <p:spPr>
          <a:xfrm>
            <a:off x="799707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57" name="object 8957"/>
          <p:cNvSpPr/>
          <p:nvPr/>
        </p:nvSpPr>
        <p:spPr>
          <a:xfrm>
            <a:off x="8008501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58" name="object 8958"/>
          <p:cNvSpPr/>
          <p:nvPr/>
        </p:nvSpPr>
        <p:spPr>
          <a:xfrm>
            <a:off x="8021366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59" name="object 8959"/>
          <p:cNvSpPr/>
          <p:nvPr/>
        </p:nvSpPr>
        <p:spPr>
          <a:xfrm>
            <a:off x="8032796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60" name="object 8960"/>
          <p:cNvSpPr/>
          <p:nvPr/>
        </p:nvSpPr>
        <p:spPr>
          <a:xfrm>
            <a:off x="804566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61" name="object 8961"/>
          <p:cNvSpPr/>
          <p:nvPr/>
        </p:nvSpPr>
        <p:spPr>
          <a:xfrm>
            <a:off x="8057091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62" name="object 8962"/>
          <p:cNvSpPr/>
          <p:nvPr/>
        </p:nvSpPr>
        <p:spPr>
          <a:xfrm>
            <a:off x="8068564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63" name="object 8963"/>
          <p:cNvSpPr/>
          <p:nvPr/>
        </p:nvSpPr>
        <p:spPr>
          <a:xfrm>
            <a:off x="8081429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64" name="object 8964"/>
          <p:cNvSpPr/>
          <p:nvPr/>
        </p:nvSpPr>
        <p:spPr>
          <a:xfrm>
            <a:off x="8092860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65" name="object 8965"/>
          <p:cNvSpPr/>
          <p:nvPr/>
        </p:nvSpPr>
        <p:spPr>
          <a:xfrm>
            <a:off x="8105724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66" name="object 8966"/>
          <p:cNvSpPr/>
          <p:nvPr/>
        </p:nvSpPr>
        <p:spPr>
          <a:xfrm>
            <a:off x="8117169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67" name="object 8967"/>
          <p:cNvSpPr/>
          <p:nvPr/>
        </p:nvSpPr>
        <p:spPr>
          <a:xfrm>
            <a:off x="8128599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68" name="object 8968"/>
          <p:cNvSpPr/>
          <p:nvPr/>
        </p:nvSpPr>
        <p:spPr>
          <a:xfrm>
            <a:off x="8141492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69" name="object 8969"/>
          <p:cNvSpPr/>
          <p:nvPr/>
        </p:nvSpPr>
        <p:spPr>
          <a:xfrm>
            <a:off x="8152923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70" name="object 8970"/>
          <p:cNvSpPr/>
          <p:nvPr/>
        </p:nvSpPr>
        <p:spPr>
          <a:xfrm>
            <a:off x="8165787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71" name="object 8971"/>
          <p:cNvSpPr/>
          <p:nvPr/>
        </p:nvSpPr>
        <p:spPr>
          <a:xfrm>
            <a:off x="8177232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72" name="object 8972"/>
          <p:cNvSpPr/>
          <p:nvPr/>
        </p:nvSpPr>
        <p:spPr>
          <a:xfrm>
            <a:off x="8188662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73" name="object 8973"/>
          <p:cNvSpPr/>
          <p:nvPr/>
        </p:nvSpPr>
        <p:spPr>
          <a:xfrm>
            <a:off x="8201527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74" name="object 8974"/>
          <p:cNvSpPr/>
          <p:nvPr/>
        </p:nvSpPr>
        <p:spPr>
          <a:xfrm>
            <a:off x="8212957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75" name="object 8975"/>
          <p:cNvSpPr/>
          <p:nvPr/>
        </p:nvSpPr>
        <p:spPr>
          <a:xfrm>
            <a:off x="822585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76" name="object 8976"/>
          <p:cNvSpPr/>
          <p:nvPr/>
        </p:nvSpPr>
        <p:spPr>
          <a:xfrm>
            <a:off x="8237295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77" name="object 8977"/>
          <p:cNvSpPr/>
          <p:nvPr/>
        </p:nvSpPr>
        <p:spPr>
          <a:xfrm>
            <a:off x="8248725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78" name="object 8978"/>
          <p:cNvSpPr/>
          <p:nvPr/>
        </p:nvSpPr>
        <p:spPr>
          <a:xfrm>
            <a:off x="826159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79" name="object 8979"/>
          <p:cNvSpPr/>
          <p:nvPr/>
        </p:nvSpPr>
        <p:spPr>
          <a:xfrm>
            <a:off x="8273021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80" name="object 8980"/>
          <p:cNvSpPr/>
          <p:nvPr/>
        </p:nvSpPr>
        <p:spPr>
          <a:xfrm>
            <a:off x="8285885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81" name="object 8981"/>
          <p:cNvSpPr/>
          <p:nvPr/>
        </p:nvSpPr>
        <p:spPr>
          <a:xfrm>
            <a:off x="8297359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82" name="object 8982"/>
          <p:cNvSpPr/>
          <p:nvPr/>
        </p:nvSpPr>
        <p:spPr>
          <a:xfrm>
            <a:off x="8310209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83" name="object 8983"/>
          <p:cNvSpPr/>
          <p:nvPr/>
        </p:nvSpPr>
        <p:spPr>
          <a:xfrm>
            <a:off x="8321654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84" name="object 8984"/>
          <p:cNvSpPr/>
          <p:nvPr/>
        </p:nvSpPr>
        <p:spPr>
          <a:xfrm>
            <a:off x="8333084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85" name="object 8985"/>
          <p:cNvSpPr/>
          <p:nvPr/>
        </p:nvSpPr>
        <p:spPr>
          <a:xfrm>
            <a:off x="8345948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86" name="object 8986"/>
          <p:cNvSpPr/>
          <p:nvPr/>
        </p:nvSpPr>
        <p:spPr>
          <a:xfrm>
            <a:off x="8357379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87" name="object 8987"/>
          <p:cNvSpPr/>
          <p:nvPr/>
        </p:nvSpPr>
        <p:spPr>
          <a:xfrm>
            <a:off x="8370286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88" name="object 8988"/>
          <p:cNvSpPr/>
          <p:nvPr/>
        </p:nvSpPr>
        <p:spPr>
          <a:xfrm>
            <a:off x="8381717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89" name="object 8989"/>
          <p:cNvSpPr/>
          <p:nvPr/>
        </p:nvSpPr>
        <p:spPr>
          <a:xfrm>
            <a:off x="8393147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90" name="object 8990"/>
          <p:cNvSpPr/>
          <p:nvPr/>
        </p:nvSpPr>
        <p:spPr>
          <a:xfrm>
            <a:off x="8406012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91" name="object 8991"/>
          <p:cNvSpPr/>
          <p:nvPr/>
        </p:nvSpPr>
        <p:spPr>
          <a:xfrm>
            <a:off x="8417442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92" name="object 8992"/>
          <p:cNvSpPr/>
          <p:nvPr/>
        </p:nvSpPr>
        <p:spPr>
          <a:xfrm>
            <a:off x="8430307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93" name="object 8993"/>
          <p:cNvSpPr/>
          <p:nvPr/>
        </p:nvSpPr>
        <p:spPr>
          <a:xfrm>
            <a:off x="8441780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94" name="object 8994"/>
          <p:cNvSpPr/>
          <p:nvPr/>
        </p:nvSpPr>
        <p:spPr>
          <a:xfrm>
            <a:off x="8453211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95" name="object 8995"/>
          <p:cNvSpPr/>
          <p:nvPr/>
        </p:nvSpPr>
        <p:spPr>
          <a:xfrm>
            <a:off x="8466075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96" name="object 8996"/>
          <p:cNvSpPr/>
          <p:nvPr/>
        </p:nvSpPr>
        <p:spPr>
          <a:xfrm>
            <a:off x="8477505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97" name="object 8997"/>
          <p:cNvSpPr/>
          <p:nvPr/>
        </p:nvSpPr>
        <p:spPr>
          <a:xfrm>
            <a:off x="8490370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98" name="object 8998"/>
          <p:cNvSpPr/>
          <p:nvPr/>
        </p:nvSpPr>
        <p:spPr>
          <a:xfrm>
            <a:off x="8501800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99" name="object 8999"/>
          <p:cNvSpPr/>
          <p:nvPr/>
        </p:nvSpPr>
        <p:spPr>
          <a:xfrm>
            <a:off x="8514708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00" name="object 9000"/>
          <p:cNvSpPr/>
          <p:nvPr/>
        </p:nvSpPr>
        <p:spPr>
          <a:xfrm>
            <a:off x="8526138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01" name="object 9001"/>
          <p:cNvSpPr/>
          <p:nvPr/>
        </p:nvSpPr>
        <p:spPr>
          <a:xfrm>
            <a:off x="8537568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02" name="object 9002"/>
          <p:cNvSpPr/>
          <p:nvPr/>
        </p:nvSpPr>
        <p:spPr>
          <a:xfrm>
            <a:off x="8550433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03" name="object 9003"/>
          <p:cNvSpPr/>
          <p:nvPr/>
        </p:nvSpPr>
        <p:spPr>
          <a:xfrm>
            <a:off x="8561864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04" name="object 9004"/>
          <p:cNvSpPr/>
          <p:nvPr/>
        </p:nvSpPr>
        <p:spPr>
          <a:xfrm>
            <a:off x="8574728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05" name="object 9005"/>
          <p:cNvSpPr/>
          <p:nvPr/>
        </p:nvSpPr>
        <p:spPr>
          <a:xfrm>
            <a:off x="8586158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06" name="object 9006"/>
          <p:cNvSpPr/>
          <p:nvPr/>
        </p:nvSpPr>
        <p:spPr>
          <a:xfrm>
            <a:off x="8597632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07" name="object 9007"/>
          <p:cNvSpPr/>
          <p:nvPr/>
        </p:nvSpPr>
        <p:spPr>
          <a:xfrm>
            <a:off x="8610496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08" name="object 9008"/>
          <p:cNvSpPr/>
          <p:nvPr/>
        </p:nvSpPr>
        <p:spPr>
          <a:xfrm>
            <a:off x="8621927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09" name="object 9009"/>
          <p:cNvSpPr/>
          <p:nvPr/>
        </p:nvSpPr>
        <p:spPr>
          <a:xfrm>
            <a:off x="863479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10" name="object 9010"/>
          <p:cNvSpPr/>
          <p:nvPr/>
        </p:nvSpPr>
        <p:spPr>
          <a:xfrm>
            <a:off x="864622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11" name="object 9011"/>
          <p:cNvSpPr/>
          <p:nvPr/>
        </p:nvSpPr>
        <p:spPr>
          <a:xfrm>
            <a:off x="8657666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12" name="object 9012"/>
          <p:cNvSpPr/>
          <p:nvPr/>
        </p:nvSpPr>
        <p:spPr>
          <a:xfrm>
            <a:off x="8670559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13" name="object 9013"/>
          <p:cNvSpPr/>
          <p:nvPr/>
        </p:nvSpPr>
        <p:spPr>
          <a:xfrm>
            <a:off x="8681990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14" name="object 9014"/>
          <p:cNvSpPr/>
          <p:nvPr/>
        </p:nvSpPr>
        <p:spPr>
          <a:xfrm>
            <a:off x="8694854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15" name="object 9015"/>
          <p:cNvSpPr/>
          <p:nvPr/>
        </p:nvSpPr>
        <p:spPr>
          <a:xfrm>
            <a:off x="8706299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16" name="object 9016"/>
          <p:cNvSpPr/>
          <p:nvPr/>
        </p:nvSpPr>
        <p:spPr>
          <a:xfrm>
            <a:off x="8717729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17" name="object 9017"/>
          <p:cNvSpPr/>
          <p:nvPr/>
        </p:nvSpPr>
        <p:spPr>
          <a:xfrm>
            <a:off x="8730594" y="44866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18" name="object 9018"/>
          <p:cNvSpPr/>
          <p:nvPr/>
        </p:nvSpPr>
        <p:spPr>
          <a:xfrm>
            <a:off x="8742053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19" name="object 9019"/>
          <p:cNvSpPr/>
          <p:nvPr/>
        </p:nvSpPr>
        <p:spPr>
          <a:xfrm>
            <a:off x="8754918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20" name="object 9020"/>
          <p:cNvSpPr/>
          <p:nvPr/>
        </p:nvSpPr>
        <p:spPr>
          <a:xfrm>
            <a:off x="8766362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21" name="object 9021"/>
          <p:cNvSpPr/>
          <p:nvPr/>
        </p:nvSpPr>
        <p:spPr>
          <a:xfrm>
            <a:off x="8779212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22" name="object 9022"/>
          <p:cNvSpPr/>
          <p:nvPr/>
        </p:nvSpPr>
        <p:spPr>
          <a:xfrm>
            <a:off x="8790658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23" name="object 9023"/>
          <p:cNvSpPr/>
          <p:nvPr/>
        </p:nvSpPr>
        <p:spPr>
          <a:xfrm>
            <a:off x="8802088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24" name="object 9024"/>
          <p:cNvSpPr/>
          <p:nvPr/>
        </p:nvSpPr>
        <p:spPr>
          <a:xfrm>
            <a:off x="881498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25" name="object 9025"/>
          <p:cNvSpPr/>
          <p:nvPr/>
        </p:nvSpPr>
        <p:spPr>
          <a:xfrm>
            <a:off x="8826426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26" name="object 9026"/>
          <p:cNvSpPr/>
          <p:nvPr/>
        </p:nvSpPr>
        <p:spPr>
          <a:xfrm>
            <a:off x="8839275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27" name="object 9027"/>
          <p:cNvSpPr/>
          <p:nvPr/>
        </p:nvSpPr>
        <p:spPr>
          <a:xfrm>
            <a:off x="8850721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28" name="object 9028"/>
          <p:cNvSpPr/>
          <p:nvPr/>
        </p:nvSpPr>
        <p:spPr>
          <a:xfrm>
            <a:off x="8862151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29" name="object 9029"/>
          <p:cNvSpPr/>
          <p:nvPr/>
        </p:nvSpPr>
        <p:spPr>
          <a:xfrm>
            <a:off x="8875015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30" name="object 9030"/>
          <p:cNvSpPr/>
          <p:nvPr/>
        </p:nvSpPr>
        <p:spPr>
          <a:xfrm>
            <a:off x="8886445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31" name="object 9031"/>
          <p:cNvSpPr/>
          <p:nvPr/>
        </p:nvSpPr>
        <p:spPr>
          <a:xfrm>
            <a:off x="8899339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32" name="object 9032"/>
          <p:cNvSpPr/>
          <p:nvPr/>
        </p:nvSpPr>
        <p:spPr>
          <a:xfrm>
            <a:off x="8910784" y="44866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33" name="object 9033"/>
          <p:cNvSpPr/>
          <p:nvPr/>
        </p:nvSpPr>
        <p:spPr>
          <a:xfrm>
            <a:off x="8922214" y="44866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34" name="object 9034"/>
          <p:cNvSpPr/>
          <p:nvPr/>
        </p:nvSpPr>
        <p:spPr>
          <a:xfrm>
            <a:off x="8935079" y="448661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35" name="object 9035"/>
          <p:cNvSpPr/>
          <p:nvPr/>
        </p:nvSpPr>
        <p:spPr>
          <a:xfrm>
            <a:off x="6800224" y="4499657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36" name="object 9036"/>
          <p:cNvSpPr/>
          <p:nvPr/>
        </p:nvSpPr>
        <p:spPr>
          <a:xfrm>
            <a:off x="6805946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37" name="object 9037"/>
          <p:cNvSpPr/>
          <p:nvPr/>
        </p:nvSpPr>
        <p:spPr>
          <a:xfrm>
            <a:off x="6818810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38" name="object 9038"/>
          <p:cNvSpPr/>
          <p:nvPr/>
        </p:nvSpPr>
        <p:spPr>
          <a:xfrm>
            <a:off x="6830241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39" name="object 9039"/>
          <p:cNvSpPr/>
          <p:nvPr/>
        </p:nvSpPr>
        <p:spPr>
          <a:xfrm>
            <a:off x="6843106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40" name="object 9040"/>
          <p:cNvSpPr/>
          <p:nvPr/>
        </p:nvSpPr>
        <p:spPr>
          <a:xfrm>
            <a:off x="6854536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41" name="object 9041"/>
          <p:cNvSpPr/>
          <p:nvPr/>
        </p:nvSpPr>
        <p:spPr>
          <a:xfrm>
            <a:off x="6865980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42" name="object 9042"/>
          <p:cNvSpPr/>
          <p:nvPr/>
        </p:nvSpPr>
        <p:spPr>
          <a:xfrm>
            <a:off x="6878873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43" name="object 9043"/>
          <p:cNvSpPr/>
          <p:nvPr/>
        </p:nvSpPr>
        <p:spPr>
          <a:xfrm>
            <a:off x="6890305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44" name="object 9044"/>
          <p:cNvSpPr/>
          <p:nvPr/>
        </p:nvSpPr>
        <p:spPr>
          <a:xfrm>
            <a:off x="6903169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45" name="object 9045"/>
          <p:cNvSpPr/>
          <p:nvPr/>
        </p:nvSpPr>
        <p:spPr>
          <a:xfrm>
            <a:off x="6914599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46" name="object 9046"/>
          <p:cNvSpPr/>
          <p:nvPr/>
        </p:nvSpPr>
        <p:spPr>
          <a:xfrm>
            <a:off x="6926043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47" name="object 9047"/>
          <p:cNvSpPr/>
          <p:nvPr/>
        </p:nvSpPr>
        <p:spPr>
          <a:xfrm>
            <a:off x="6938894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48" name="object 9048"/>
          <p:cNvSpPr/>
          <p:nvPr/>
        </p:nvSpPr>
        <p:spPr>
          <a:xfrm>
            <a:off x="6950368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49" name="object 9049"/>
          <p:cNvSpPr/>
          <p:nvPr/>
        </p:nvSpPr>
        <p:spPr>
          <a:xfrm>
            <a:off x="6963232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50" name="object 9050"/>
          <p:cNvSpPr/>
          <p:nvPr/>
        </p:nvSpPr>
        <p:spPr>
          <a:xfrm>
            <a:off x="6974662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51" name="object 9051"/>
          <p:cNvSpPr/>
          <p:nvPr/>
        </p:nvSpPr>
        <p:spPr>
          <a:xfrm>
            <a:off x="6986107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52" name="object 9052"/>
          <p:cNvSpPr/>
          <p:nvPr/>
        </p:nvSpPr>
        <p:spPr>
          <a:xfrm>
            <a:off x="6998972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53" name="object 9053"/>
          <p:cNvSpPr/>
          <p:nvPr/>
        </p:nvSpPr>
        <p:spPr>
          <a:xfrm>
            <a:off x="7010402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54" name="object 9054"/>
          <p:cNvSpPr/>
          <p:nvPr/>
        </p:nvSpPr>
        <p:spPr>
          <a:xfrm>
            <a:off x="7023295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55" name="object 9055"/>
          <p:cNvSpPr/>
          <p:nvPr/>
        </p:nvSpPr>
        <p:spPr>
          <a:xfrm>
            <a:off x="7034726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56" name="object 9056"/>
          <p:cNvSpPr/>
          <p:nvPr/>
        </p:nvSpPr>
        <p:spPr>
          <a:xfrm>
            <a:off x="7047590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57" name="object 9057"/>
          <p:cNvSpPr/>
          <p:nvPr/>
        </p:nvSpPr>
        <p:spPr>
          <a:xfrm>
            <a:off x="7059035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58" name="object 9058"/>
          <p:cNvSpPr/>
          <p:nvPr/>
        </p:nvSpPr>
        <p:spPr>
          <a:xfrm>
            <a:off x="7070465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59" name="object 9059"/>
          <p:cNvSpPr/>
          <p:nvPr/>
        </p:nvSpPr>
        <p:spPr>
          <a:xfrm>
            <a:off x="7083330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60" name="object 9060"/>
          <p:cNvSpPr/>
          <p:nvPr/>
        </p:nvSpPr>
        <p:spPr>
          <a:xfrm>
            <a:off x="7094789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61" name="object 9061"/>
          <p:cNvSpPr/>
          <p:nvPr/>
        </p:nvSpPr>
        <p:spPr>
          <a:xfrm>
            <a:off x="7107653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62" name="object 9062"/>
          <p:cNvSpPr/>
          <p:nvPr/>
        </p:nvSpPr>
        <p:spPr>
          <a:xfrm>
            <a:off x="7119098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63" name="object 9063"/>
          <p:cNvSpPr/>
          <p:nvPr/>
        </p:nvSpPr>
        <p:spPr>
          <a:xfrm>
            <a:off x="7130529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64" name="object 9064"/>
          <p:cNvSpPr/>
          <p:nvPr/>
        </p:nvSpPr>
        <p:spPr>
          <a:xfrm>
            <a:off x="7143393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65" name="object 9065"/>
          <p:cNvSpPr/>
          <p:nvPr/>
        </p:nvSpPr>
        <p:spPr>
          <a:xfrm>
            <a:off x="7154823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66" name="object 9066"/>
          <p:cNvSpPr/>
          <p:nvPr/>
        </p:nvSpPr>
        <p:spPr>
          <a:xfrm>
            <a:off x="7167716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67" name="object 9067"/>
          <p:cNvSpPr/>
          <p:nvPr/>
        </p:nvSpPr>
        <p:spPr>
          <a:xfrm>
            <a:off x="717916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68" name="object 9068"/>
          <p:cNvSpPr/>
          <p:nvPr/>
        </p:nvSpPr>
        <p:spPr>
          <a:xfrm>
            <a:off x="7190592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69" name="object 9069"/>
          <p:cNvSpPr/>
          <p:nvPr/>
        </p:nvSpPr>
        <p:spPr>
          <a:xfrm>
            <a:off x="7203456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70" name="object 9070"/>
          <p:cNvSpPr/>
          <p:nvPr/>
        </p:nvSpPr>
        <p:spPr>
          <a:xfrm>
            <a:off x="7214886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71" name="object 9071"/>
          <p:cNvSpPr/>
          <p:nvPr/>
        </p:nvSpPr>
        <p:spPr>
          <a:xfrm>
            <a:off x="722775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72" name="object 9072"/>
          <p:cNvSpPr/>
          <p:nvPr/>
        </p:nvSpPr>
        <p:spPr>
          <a:xfrm>
            <a:off x="7239182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73" name="object 9073"/>
          <p:cNvSpPr/>
          <p:nvPr/>
        </p:nvSpPr>
        <p:spPr>
          <a:xfrm>
            <a:off x="7250655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74" name="object 9074"/>
          <p:cNvSpPr/>
          <p:nvPr/>
        </p:nvSpPr>
        <p:spPr>
          <a:xfrm>
            <a:off x="7263520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75" name="object 9075"/>
          <p:cNvSpPr/>
          <p:nvPr/>
        </p:nvSpPr>
        <p:spPr>
          <a:xfrm>
            <a:off x="7274950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76" name="object 9076"/>
          <p:cNvSpPr/>
          <p:nvPr/>
        </p:nvSpPr>
        <p:spPr>
          <a:xfrm>
            <a:off x="7287814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77" name="object 9077"/>
          <p:cNvSpPr/>
          <p:nvPr/>
        </p:nvSpPr>
        <p:spPr>
          <a:xfrm>
            <a:off x="7299245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78" name="object 9078"/>
          <p:cNvSpPr/>
          <p:nvPr/>
        </p:nvSpPr>
        <p:spPr>
          <a:xfrm>
            <a:off x="7312109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79" name="object 9079"/>
          <p:cNvSpPr/>
          <p:nvPr/>
        </p:nvSpPr>
        <p:spPr>
          <a:xfrm>
            <a:off x="7323583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80" name="object 9080"/>
          <p:cNvSpPr/>
          <p:nvPr/>
        </p:nvSpPr>
        <p:spPr>
          <a:xfrm>
            <a:off x="7335013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81" name="object 9081"/>
          <p:cNvSpPr/>
          <p:nvPr/>
        </p:nvSpPr>
        <p:spPr>
          <a:xfrm>
            <a:off x="7347877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82" name="object 9082"/>
          <p:cNvSpPr/>
          <p:nvPr/>
        </p:nvSpPr>
        <p:spPr>
          <a:xfrm>
            <a:off x="7359308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83" name="object 9083"/>
          <p:cNvSpPr/>
          <p:nvPr/>
        </p:nvSpPr>
        <p:spPr>
          <a:xfrm>
            <a:off x="7372173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84" name="object 9084"/>
          <p:cNvSpPr/>
          <p:nvPr/>
        </p:nvSpPr>
        <p:spPr>
          <a:xfrm>
            <a:off x="7383603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85" name="object 9085"/>
          <p:cNvSpPr/>
          <p:nvPr/>
        </p:nvSpPr>
        <p:spPr>
          <a:xfrm>
            <a:off x="7395076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86" name="object 9086"/>
          <p:cNvSpPr/>
          <p:nvPr/>
        </p:nvSpPr>
        <p:spPr>
          <a:xfrm>
            <a:off x="740794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87" name="object 9087"/>
          <p:cNvSpPr/>
          <p:nvPr/>
        </p:nvSpPr>
        <p:spPr>
          <a:xfrm>
            <a:off x="7419371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88" name="object 9088"/>
          <p:cNvSpPr/>
          <p:nvPr/>
        </p:nvSpPr>
        <p:spPr>
          <a:xfrm>
            <a:off x="7432236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89" name="object 9089"/>
          <p:cNvSpPr/>
          <p:nvPr/>
        </p:nvSpPr>
        <p:spPr>
          <a:xfrm>
            <a:off x="7443666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90" name="object 9090"/>
          <p:cNvSpPr/>
          <p:nvPr/>
        </p:nvSpPr>
        <p:spPr>
          <a:xfrm>
            <a:off x="7455111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91" name="object 9091"/>
          <p:cNvSpPr/>
          <p:nvPr/>
        </p:nvSpPr>
        <p:spPr>
          <a:xfrm>
            <a:off x="7468004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92" name="object 9092"/>
          <p:cNvSpPr/>
          <p:nvPr/>
        </p:nvSpPr>
        <p:spPr>
          <a:xfrm>
            <a:off x="7479434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93" name="object 9093"/>
          <p:cNvSpPr/>
          <p:nvPr/>
        </p:nvSpPr>
        <p:spPr>
          <a:xfrm>
            <a:off x="7492299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94" name="object 9094"/>
          <p:cNvSpPr/>
          <p:nvPr/>
        </p:nvSpPr>
        <p:spPr>
          <a:xfrm>
            <a:off x="7503729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95" name="object 9095"/>
          <p:cNvSpPr/>
          <p:nvPr/>
        </p:nvSpPr>
        <p:spPr>
          <a:xfrm>
            <a:off x="7515174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96" name="object 9096"/>
          <p:cNvSpPr/>
          <p:nvPr/>
        </p:nvSpPr>
        <p:spPr>
          <a:xfrm>
            <a:off x="7528038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97" name="object 9097"/>
          <p:cNvSpPr/>
          <p:nvPr/>
        </p:nvSpPr>
        <p:spPr>
          <a:xfrm>
            <a:off x="7539469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98" name="object 9098"/>
          <p:cNvSpPr/>
          <p:nvPr/>
        </p:nvSpPr>
        <p:spPr>
          <a:xfrm>
            <a:off x="7552363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99" name="object 9099"/>
          <p:cNvSpPr/>
          <p:nvPr/>
        </p:nvSpPr>
        <p:spPr>
          <a:xfrm>
            <a:off x="7563793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00" name="object 9100"/>
          <p:cNvSpPr/>
          <p:nvPr/>
        </p:nvSpPr>
        <p:spPr>
          <a:xfrm>
            <a:off x="7576657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01" name="object 9101"/>
          <p:cNvSpPr/>
          <p:nvPr/>
        </p:nvSpPr>
        <p:spPr>
          <a:xfrm>
            <a:off x="7588102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02" name="object 9102"/>
          <p:cNvSpPr/>
          <p:nvPr/>
        </p:nvSpPr>
        <p:spPr>
          <a:xfrm>
            <a:off x="7599533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03" name="object 9103"/>
          <p:cNvSpPr/>
          <p:nvPr/>
        </p:nvSpPr>
        <p:spPr>
          <a:xfrm>
            <a:off x="7612397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04" name="object 9104"/>
          <p:cNvSpPr/>
          <p:nvPr/>
        </p:nvSpPr>
        <p:spPr>
          <a:xfrm>
            <a:off x="7623856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05" name="object 9105"/>
          <p:cNvSpPr/>
          <p:nvPr/>
        </p:nvSpPr>
        <p:spPr>
          <a:xfrm>
            <a:off x="7636720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06" name="object 9106"/>
          <p:cNvSpPr/>
          <p:nvPr/>
        </p:nvSpPr>
        <p:spPr>
          <a:xfrm>
            <a:off x="7648165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07" name="object 9107"/>
          <p:cNvSpPr/>
          <p:nvPr/>
        </p:nvSpPr>
        <p:spPr>
          <a:xfrm>
            <a:off x="7659596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08" name="object 9108"/>
          <p:cNvSpPr/>
          <p:nvPr/>
        </p:nvSpPr>
        <p:spPr>
          <a:xfrm>
            <a:off x="7672460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09" name="object 9109"/>
          <p:cNvSpPr/>
          <p:nvPr/>
        </p:nvSpPr>
        <p:spPr>
          <a:xfrm>
            <a:off x="7683890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10" name="object 9110"/>
          <p:cNvSpPr/>
          <p:nvPr/>
        </p:nvSpPr>
        <p:spPr>
          <a:xfrm>
            <a:off x="7696784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11" name="object 9111"/>
          <p:cNvSpPr/>
          <p:nvPr/>
        </p:nvSpPr>
        <p:spPr>
          <a:xfrm>
            <a:off x="7708228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12" name="object 9112"/>
          <p:cNvSpPr/>
          <p:nvPr/>
        </p:nvSpPr>
        <p:spPr>
          <a:xfrm>
            <a:off x="7719659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13" name="object 9113"/>
          <p:cNvSpPr/>
          <p:nvPr/>
        </p:nvSpPr>
        <p:spPr>
          <a:xfrm>
            <a:off x="7732523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14" name="object 9114"/>
          <p:cNvSpPr/>
          <p:nvPr/>
        </p:nvSpPr>
        <p:spPr>
          <a:xfrm>
            <a:off x="7743954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15" name="object 9115"/>
          <p:cNvSpPr/>
          <p:nvPr/>
        </p:nvSpPr>
        <p:spPr>
          <a:xfrm>
            <a:off x="7756818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16" name="object 9116"/>
          <p:cNvSpPr/>
          <p:nvPr/>
        </p:nvSpPr>
        <p:spPr>
          <a:xfrm>
            <a:off x="7768291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17" name="object 9117"/>
          <p:cNvSpPr/>
          <p:nvPr/>
        </p:nvSpPr>
        <p:spPr>
          <a:xfrm>
            <a:off x="7781142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18" name="object 9118"/>
          <p:cNvSpPr/>
          <p:nvPr/>
        </p:nvSpPr>
        <p:spPr>
          <a:xfrm>
            <a:off x="7792587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19" name="object 9119"/>
          <p:cNvSpPr/>
          <p:nvPr/>
        </p:nvSpPr>
        <p:spPr>
          <a:xfrm>
            <a:off x="7804017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20" name="object 9120"/>
          <p:cNvSpPr/>
          <p:nvPr/>
        </p:nvSpPr>
        <p:spPr>
          <a:xfrm>
            <a:off x="781688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21" name="object 9121"/>
          <p:cNvSpPr/>
          <p:nvPr/>
        </p:nvSpPr>
        <p:spPr>
          <a:xfrm>
            <a:off x="7828312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22" name="object 9122"/>
          <p:cNvSpPr/>
          <p:nvPr/>
        </p:nvSpPr>
        <p:spPr>
          <a:xfrm>
            <a:off x="7841219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23" name="object 9123"/>
          <p:cNvSpPr/>
          <p:nvPr/>
        </p:nvSpPr>
        <p:spPr>
          <a:xfrm>
            <a:off x="7852650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24" name="object 9124"/>
          <p:cNvSpPr/>
          <p:nvPr/>
        </p:nvSpPr>
        <p:spPr>
          <a:xfrm>
            <a:off x="7864080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25" name="object 9125"/>
          <p:cNvSpPr/>
          <p:nvPr/>
        </p:nvSpPr>
        <p:spPr>
          <a:xfrm>
            <a:off x="7876944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26" name="object 9126"/>
          <p:cNvSpPr/>
          <p:nvPr/>
        </p:nvSpPr>
        <p:spPr>
          <a:xfrm>
            <a:off x="7888375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27" name="object 9127"/>
          <p:cNvSpPr/>
          <p:nvPr/>
        </p:nvSpPr>
        <p:spPr>
          <a:xfrm>
            <a:off x="7901240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28" name="object 9128"/>
          <p:cNvSpPr/>
          <p:nvPr/>
        </p:nvSpPr>
        <p:spPr>
          <a:xfrm>
            <a:off x="7912670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29" name="object 9129"/>
          <p:cNvSpPr/>
          <p:nvPr/>
        </p:nvSpPr>
        <p:spPr>
          <a:xfrm>
            <a:off x="7924143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0" name="object 9130"/>
          <p:cNvSpPr/>
          <p:nvPr/>
        </p:nvSpPr>
        <p:spPr>
          <a:xfrm>
            <a:off x="7937008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1" name="object 9131"/>
          <p:cNvSpPr/>
          <p:nvPr/>
        </p:nvSpPr>
        <p:spPr>
          <a:xfrm>
            <a:off x="7948438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2" name="object 9132"/>
          <p:cNvSpPr/>
          <p:nvPr/>
        </p:nvSpPr>
        <p:spPr>
          <a:xfrm>
            <a:off x="7961303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3" name="object 9133"/>
          <p:cNvSpPr/>
          <p:nvPr/>
        </p:nvSpPr>
        <p:spPr>
          <a:xfrm>
            <a:off x="7972733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4" name="object 9134"/>
          <p:cNvSpPr/>
          <p:nvPr/>
        </p:nvSpPr>
        <p:spPr>
          <a:xfrm>
            <a:off x="7984178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5" name="object 9135"/>
          <p:cNvSpPr/>
          <p:nvPr/>
        </p:nvSpPr>
        <p:spPr>
          <a:xfrm>
            <a:off x="799707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6" name="object 9136"/>
          <p:cNvSpPr/>
          <p:nvPr/>
        </p:nvSpPr>
        <p:spPr>
          <a:xfrm>
            <a:off x="8008501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7" name="object 9137"/>
          <p:cNvSpPr/>
          <p:nvPr/>
        </p:nvSpPr>
        <p:spPr>
          <a:xfrm>
            <a:off x="8021366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8" name="object 9138"/>
          <p:cNvSpPr/>
          <p:nvPr/>
        </p:nvSpPr>
        <p:spPr>
          <a:xfrm>
            <a:off x="8032796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39" name="object 9139"/>
          <p:cNvSpPr/>
          <p:nvPr/>
        </p:nvSpPr>
        <p:spPr>
          <a:xfrm>
            <a:off x="804566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0" name="object 9140"/>
          <p:cNvSpPr/>
          <p:nvPr/>
        </p:nvSpPr>
        <p:spPr>
          <a:xfrm>
            <a:off x="8057091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1" name="object 9141"/>
          <p:cNvSpPr/>
          <p:nvPr/>
        </p:nvSpPr>
        <p:spPr>
          <a:xfrm>
            <a:off x="8068564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2" name="object 9142"/>
          <p:cNvSpPr/>
          <p:nvPr/>
        </p:nvSpPr>
        <p:spPr>
          <a:xfrm>
            <a:off x="8081429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3" name="object 9143"/>
          <p:cNvSpPr/>
          <p:nvPr/>
        </p:nvSpPr>
        <p:spPr>
          <a:xfrm>
            <a:off x="8092860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4" name="object 9144"/>
          <p:cNvSpPr/>
          <p:nvPr/>
        </p:nvSpPr>
        <p:spPr>
          <a:xfrm>
            <a:off x="8105724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5" name="object 9145"/>
          <p:cNvSpPr/>
          <p:nvPr/>
        </p:nvSpPr>
        <p:spPr>
          <a:xfrm>
            <a:off x="8117169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6" name="object 9146"/>
          <p:cNvSpPr/>
          <p:nvPr/>
        </p:nvSpPr>
        <p:spPr>
          <a:xfrm>
            <a:off x="8128599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7" name="object 9147"/>
          <p:cNvSpPr/>
          <p:nvPr/>
        </p:nvSpPr>
        <p:spPr>
          <a:xfrm>
            <a:off x="8141492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8" name="object 9148"/>
          <p:cNvSpPr/>
          <p:nvPr/>
        </p:nvSpPr>
        <p:spPr>
          <a:xfrm>
            <a:off x="8152923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49" name="object 9149"/>
          <p:cNvSpPr/>
          <p:nvPr/>
        </p:nvSpPr>
        <p:spPr>
          <a:xfrm>
            <a:off x="8165787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50" name="object 9150"/>
          <p:cNvSpPr/>
          <p:nvPr/>
        </p:nvSpPr>
        <p:spPr>
          <a:xfrm>
            <a:off x="8177232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51" name="object 9151"/>
          <p:cNvSpPr/>
          <p:nvPr/>
        </p:nvSpPr>
        <p:spPr>
          <a:xfrm>
            <a:off x="8188662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52" name="object 9152"/>
          <p:cNvSpPr/>
          <p:nvPr/>
        </p:nvSpPr>
        <p:spPr>
          <a:xfrm>
            <a:off x="8201527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53" name="object 9153"/>
          <p:cNvSpPr/>
          <p:nvPr/>
        </p:nvSpPr>
        <p:spPr>
          <a:xfrm>
            <a:off x="8212957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54" name="object 9154"/>
          <p:cNvSpPr/>
          <p:nvPr/>
        </p:nvSpPr>
        <p:spPr>
          <a:xfrm>
            <a:off x="822585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55" name="object 9155"/>
          <p:cNvSpPr/>
          <p:nvPr/>
        </p:nvSpPr>
        <p:spPr>
          <a:xfrm>
            <a:off x="8237295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56" name="object 9156"/>
          <p:cNvSpPr/>
          <p:nvPr/>
        </p:nvSpPr>
        <p:spPr>
          <a:xfrm>
            <a:off x="8248725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57" name="object 9157"/>
          <p:cNvSpPr/>
          <p:nvPr/>
        </p:nvSpPr>
        <p:spPr>
          <a:xfrm>
            <a:off x="826159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58" name="object 9158"/>
          <p:cNvSpPr/>
          <p:nvPr/>
        </p:nvSpPr>
        <p:spPr>
          <a:xfrm>
            <a:off x="8273021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59" name="object 9159"/>
          <p:cNvSpPr/>
          <p:nvPr/>
        </p:nvSpPr>
        <p:spPr>
          <a:xfrm>
            <a:off x="8285885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60" name="object 9160"/>
          <p:cNvSpPr/>
          <p:nvPr/>
        </p:nvSpPr>
        <p:spPr>
          <a:xfrm>
            <a:off x="8297359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61" name="object 9161"/>
          <p:cNvSpPr/>
          <p:nvPr/>
        </p:nvSpPr>
        <p:spPr>
          <a:xfrm>
            <a:off x="8310209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62" name="object 9162"/>
          <p:cNvSpPr/>
          <p:nvPr/>
        </p:nvSpPr>
        <p:spPr>
          <a:xfrm>
            <a:off x="8321654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63" name="object 9163"/>
          <p:cNvSpPr/>
          <p:nvPr/>
        </p:nvSpPr>
        <p:spPr>
          <a:xfrm>
            <a:off x="8333084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64" name="object 9164"/>
          <p:cNvSpPr/>
          <p:nvPr/>
        </p:nvSpPr>
        <p:spPr>
          <a:xfrm>
            <a:off x="8345948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65" name="object 9165"/>
          <p:cNvSpPr/>
          <p:nvPr/>
        </p:nvSpPr>
        <p:spPr>
          <a:xfrm>
            <a:off x="8357379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66" name="object 9166"/>
          <p:cNvSpPr/>
          <p:nvPr/>
        </p:nvSpPr>
        <p:spPr>
          <a:xfrm>
            <a:off x="8370286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67" name="object 9167"/>
          <p:cNvSpPr/>
          <p:nvPr/>
        </p:nvSpPr>
        <p:spPr>
          <a:xfrm>
            <a:off x="8381717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68" name="object 9168"/>
          <p:cNvSpPr/>
          <p:nvPr/>
        </p:nvSpPr>
        <p:spPr>
          <a:xfrm>
            <a:off x="8393147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69" name="object 9169"/>
          <p:cNvSpPr/>
          <p:nvPr/>
        </p:nvSpPr>
        <p:spPr>
          <a:xfrm>
            <a:off x="8406012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70" name="object 9170"/>
          <p:cNvSpPr/>
          <p:nvPr/>
        </p:nvSpPr>
        <p:spPr>
          <a:xfrm>
            <a:off x="8417442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71" name="object 9171"/>
          <p:cNvSpPr/>
          <p:nvPr/>
        </p:nvSpPr>
        <p:spPr>
          <a:xfrm>
            <a:off x="8430307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72" name="object 9172"/>
          <p:cNvSpPr/>
          <p:nvPr/>
        </p:nvSpPr>
        <p:spPr>
          <a:xfrm>
            <a:off x="8441780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73" name="object 9173"/>
          <p:cNvSpPr/>
          <p:nvPr/>
        </p:nvSpPr>
        <p:spPr>
          <a:xfrm>
            <a:off x="8453211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74" name="object 9174"/>
          <p:cNvSpPr/>
          <p:nvPr/>
        </p:nvSpPr>
        <p:spPr>
          <a:xfrm>
            <a:off x="8466075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75" name="object 9175"/>
          <p:cNvSpPr/>
          <p:nvPr/>
        </p:nvSpPr>
        <p:spPr>
          <a:xfrm>
            <a:off x="8477505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76" name="object 9176"/>
          <p:cNvSpPr/>
          <p:nvPr/>
        </p:nvSpPr>
        <p:spPr>
          <a:xfrm>
            <a:off x="8490370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77" name="object 9177"/>
          <p:cNvSpPr/>
          <p:nvPr/>
        </p:nvSpPr>
        <p:spPr>
          <a:xfrm>
            <a:off x="8501800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78" name="object 9178"/>
          <p:cNvSpPr/>
          <p:nvPr/>
        </p:nvSpPr>
        <p:spPr>
          <a:xfrm>
            <a:off x="8514708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79" name="object 9179"/>
          <p:cNvSpPr/>
          <p:nvPr/>
        </p:nvSpPr>
        <p:spPr>
          <a:xfrm>
            <a:off x="8526138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80" name="object 9180"/>
          <p:cNvSpPr/>
          <p:nvPr/>
        </p:nvSpPr>
        <p:spPr>
          <a:xfrm>
            <a:off x="8537568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81" name="object 9181"/>
          <p:cNvSpPr/>
          <p:nvPr/>
        </p:nvSpPr>
        <p:spPr>
          <a:xfrm>
            <a:off x="8550433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82" name="object 9182"/>
          <p:cNvSpPr/>
          <p:nvPr/>
        </p:nvSpPr>
        <p:spPr>
          <a:xfrm>
            <a:off x="8561864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83" name="object 9183"/>
          <p:cNvSpPr/>
          <p:nvPr/>
        </p:nvSpPr>
        <p:spPr>
          <a:xfrm>
            <a:off x="8574728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84" name="object 9184"/>
          <p:cNvSpPr/>
          <p:nvPr/>
        </p:nvSpPr>
        <p:spPr>
          <a:xfrm>
            <a:off x="8586158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85" name="object 9185"/>
          <p:cNvSpPr/>
          <p:nvPr/>
        </p:nvSpPr>
        <p:spPr>
          <a:xfrm>
            <a:off x="8597632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86" name="object 9186"/>
          <p:cNvSpPr/>
          <p:nvPr/>
        </p:nvSpPr>
        <p:spPr>
          <a:xfrm>
            <a:off x="8610496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87" name="object 9187"/>
          <p:cNvSpPr/>
          <p:nvPr/>
        </p:nvSpPr>
        <p:spPr>
          <a:xfrm>
            <a:off x="8621927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88" name="object 9188"/>
          <p:cNvSpPr/>
          <p:nvPr/>
        </p:nvSpPr>
        <p:spPr>
          <a:xfrm>
            <a:off x="863479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89" name="object 9189"/>
          <p:cNvSpPr/>
          <p:nvPr/>
        </p:nvSpPr>
        <p:spPr>
          <a:xfrm>
            <a:off x="864622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90" name="object 9190"/>
          <p:cNvSpPr/>
          <p:nvPr/>
        </p:nvSpPr>
        <p:spPr>
          <a:xfrm>
            <a:off x="8657666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91" name="object 9191"/>
          <p:cNvSpPr/>
          <p:nvPr/>
        </p:nvSpPr>
        <p:spPr>
          <a:xfrm>
            <a:off x="8670559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92" name="object 9192"/>
          <p:cNvSpPr/>
          <p:nvPr/>
        </p:nvSpPr>
        <p:spPr>
          <a:xfrm>
            <a:off x="8681990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93" name="object 9193"/>
          <p:cNvSpPr/>
          <p:nvPr/>
        </p:nvSpPr>
        <p:spPr>
          <a:xfrm>
            <a:off x="8694854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94" name="object 9194"/>
          <p:cNvSpPr/>
          <p:nvPr/>
        </p:nvSpPr>
        <p:spPr>
          <a:xfrm>
            <a:off x="8706299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95" name="object 9195"/>
          <p:cNvSpPr/>
          <p:nvPr/>
        </p:nvSpPr>
        <p:spPr>
          <a:xfrm>
            <a:off x="8717729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96" name="object 9196"/>
          <p:cNvSpPr/>
          <p:nvPr/>
        </p:nvSpPr>
        <p:spPr>
          <a:xfrm>
            <a:off x="8730594" y="449965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97" name="object 9197"/>
          <p:cNvSpPr/>
          <p:nvPr/>
        </p:nvSpPr>
        <p:spPr>
          <a:xfrm>
            <a:off x="8742053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98" name="object 9198"/>
          <p:cNvSpPr/>
          <p:nvPr/>
        </p:nvSpPr>
        <p:spPr>
          <a:xfrm>
            <a:off x="8754918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99" name="object 9199"/>
          <p:cNvSpPr/>
          <p:nvPr/>
        </p:nvSpPr>
        <p:spPr>
          <a:xfrm>
            <a:off x="8766362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00" name="object 9200"/>
          <p:cNvSpPr/>
          <p:nvPr/>
        </p:nvSpPr>
        <p:spPr>
          <a:xfrm>
            <a:off x="8779212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01" name="object 9201"/>
          <p:cNvSpPr/>
          <p:nvPr/>
        </p:nvSpPr>
        <p:spPr>
          <a:xfrm>
            <a:off x="8790658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02" name="object 9202"/>
          <p:cNvSpPr/>
          <p:nvPr/>
        </p:nvSpPr>
        <p:spPr>
          <a:xfrm>
            <a:off x="8802088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03" name="object 9203"/>
          <p:cNvSpPr/>
          <p:nvPr/>
        </p:nvSpPr>
        <p:spPr>
          <a:xfrm>
            <a:off x="881498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04" name="object 9204"/>
          <p:cNvSpPr/>
          <p:nvPr/>
        </p:nvSpPr>
        <p:spPr>
          <a:xfrm>
            <a:off x="8826426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05" name="object 9205"/>
          <p:cNvSpPr/>
          <p:nvPr/>
        </p:nvSpPr>
        <p:spPr>
          <a:xfrm>
            <a:off x="8839275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06" name="object 9206"/>
          <p:cNvSpPr/>
          <p:nvPr/>
        </p:nvSpPr>
        <p:spPr>
          <a:xfrm>
            <a:off x="8850721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07" name="object 9207"/>
          <p:cNvSpPr/>
          <p:nvPr/>
        </p:nvSpPr>
        <p:spPr>
          <a:xfrm>
            <a:off x="8862151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08" name="object 9208"/>
          <p:cNvSpPr/>
          <p:nvPr/>
        </p:nvSpPr>
        <p:spPr>
          <a:xfrm>
            <a:off x="8875015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09" name="object 9209"/>
          <p:cNvSpPr/>
          <p:nvPr/>
        </p:nvSpPr>
        <p:spPr>
          <a:xfrm>
            <a:off x="8886445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10" name="object 9210"/>
          <p:cNvSpPr/>
          <p:nvPr/>
        </p:nvSpPr>
        <p:spPr>
          <a:xfrm>
            <a:off x="8899339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11" name="object 9211"/>
          <p:cNvSpPr/>
          <p:nvPr/>
        </p:nvSpPr>
        <p:spPr>
          <a:xfrm>
            <a:off x="8910784" y="44996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12" name="object 9212"/>
          <p:cNvSpPr/>
          <p:nvPr/>
        </p:nvSpPr>
        <p:spPr>
          <a:xfrm>
            <a:off x="8922214" y="449965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13" name="object 9213"/>
          <p:cNvSpPr/>
          <p:nvPr/>
        </p:nvSpPr>
        <p:spPr>
          <a:xfrm>
            <a:off x="8935079" y="4499657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14" name="object 9214"/>
          <p:cNvSpPr/>
          <p:nvPr/>
        </p:nvSpPr>
        <p:spPr>
          <a:xfrm>
            <a:off x="6800224" y="451269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15" name="object 9215"/>
          <p:cNvSpPr/>
          <p:nvPr/>
        </p:nvSpPr>
        <p:spPr>
          <a:xfrm>
            <a:off x="6805946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16" name="object 9216"/>
          <p:cNvSpPr/>
          <p:nvPr/>
        </p:nvSpPr>
        <p:spPr>
          <a:xfrm>
            <a:off x="6818810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17" name="object 9217"/>
          <p:cNvSpPr/>
          <p:nvPr/>
        </p:nvSpPr>
        <p:spPr>
          <a:xfrm>
            <a:off x="6830241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18" name="object 9218"/>
          <p:cNvSpPr/>
          <p:nvPr/>
        </p:nvSpPr>
        <p:spPr>
          <a:xfrm>
            <a:off x="6843106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19" name="object 9219"/>
          <p:cNvSpPr/>
          <p:nvPr/>
        </p:nvSpPr>
        <p:spPr>
          <a:xfrm>
            <a:off x="6854536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20" name="object 9220"/>
          <p:cNvSpPr/>
          <p:nvPr/>
        </p:nvSpPr>
        <p:spPr>
          <a:xfrm>
            <a:off x="6865980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21" name="object 9221"/>
          <p:cNvSpPr/>
          <p:nvPr/>
        </p:nvSpPr>
        <p:spPr>
          <a:xfrm>
            <a:off x="6878873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22" name="object 9222"/>
          <p:cNvSpPr/>
          <p:nvPr/>
        </p:nvSpPr>
        <p:spPr>
          <a:xfrm>
            <a:off x="6890305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23" name="object 9223"/>
          <p:cNvSpPr/>
          <p:nvPr/>
        </p:nvSpPr>
        <p:spPr>
          <a:xfrm>
            <a:off x="6903169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24" name="object 9224"/>
          <p:cNvSpPr/>
          <p:nvPr/>
        </p:nvSpPr>
        <p:spPr>
          <a:xfrm>
            <a:off x="6914599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25" name="object 9225"/>
          <p:cNvSpPr/>
          <p:nvPr/>
        </p:nvSpPr>
        <p:spPr>
          <a:xfrm>
            <a:off x="6926043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26" name="object 9226"/>
          <p:cNvSpPr/>
          <p:nvPr/>
        </p:nvSpPr>
        <p:spPr>
          <a:xfrm>
            <a:off x="6938894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27" name="object 9227"/>
          <p:cNvSpPr/>
          <p:nvPr/>
        </p:nvSpPr>
        <p:spPr>
          <a:xfrm>
            <a:off x="6950368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28" name="object 9228"/>
          <p:cNvSpPr/>
          <p:nvPr/>
        </p:nvSpPr>
        <p:spPr>
          <a:xfrm>
            <a:off x="6963232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29" name="object 9229"/>
          <p:cNvSpPr/>
          <p:nvPr/>
        </p:nvSpPr>
        <p:spPr>
          <a:xfrm>
            <a:off x="6974662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0" name="object 9230"/>
          <p:cNvSpPr/>
          <p:nvPr/>
        </p:nvSpPr>
        <p:spPr>
          <a:xfrm>
            <a:off x="6986107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1" name="object 9231"/>
          <p:cNvSpPr/>
          <p:nvPr/>
        </p:nvSpPr>
        <p:spPr>
          <a:xfrm>
            <a:off x="6998972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2" name="object 9232"/>
          <p:cNvSpPr/>
          <p:nvPr/>
        </p:nvSpPr>
        <p:spPr>
          <a:xfrm>
            <a:off x="7010402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3" name="object 9233"/>
          <p:cNvSpPr/>
          <p:nvPr/>
        </p:nvSpPr>
        <p:spPr>
          <a:xfrm>
            <a:off x="7023295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4" name="object 9234"/>
          <p:cNvSpPr/>
          <p:nvPr/>
        </p:nvSpPr>
        <p:spPr>
          <a:xfrm>
            <a:off x="7034726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5" name="object 9235"/>
          <p:cNvSpPr/>
          <p:nvPr/>
        </p:nvSpPr>
        <p:spPr>
          <a:xfrm>
            <a:off x="7047590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6" name="object 9236"/>
          <p:cNvSpPr/>
          <p:nvPr/>
        </p:nvSpPr>
        <p:spPr>
          <a:xfrm>
            <a:off x="7059035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7" name="object 9237"/>
          <p:cNvSpPr/>
          <p:nvPr/>
        </p:nvSpPr>
        <p:spPr>
          <a:xfrm>
            <a:off x="7070465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8" name="object 9238"/>
          <p:cNvSpPr/>
          <p:nvPr/>
        </p:nvSpPr>
        <p:spPr>
          <a:xfrm>
            <a:off x="7083330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39" name="object 9239"/>
          <p:cNvSpPr/>
          <p:nvPr/>
        </p:nvSpPr>
        <p:spPr>
          <a:xfrm>
            <a:off x="7094789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0" name="object 9240"/>
          <p:cNvSpPr/>
          <p:nvPr/>
        </p:nvSpPr>
        <p:spPr>
          <a:xfrm>
            <a:off x="7107653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1" name="object 9241"/>
          <p:cNvSpPr/>
          <p:nvPr/>
        </p:nvSpPr>
        <p:spPr>
          <a:xfrm>
            <a:off x="7119098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2" name="object 9242"/>
          <p:cNvSpPr/>
          <p:nvPr/>
        </p:nvSpPr>
        <p:spPr>
          <a:xfrm>
            <a:off x="7130529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3" name="object 9243"/>
          <p:cNvSpPr/>
          <p:nvPr/>
        </p:nvSpPr>
        <p:spPr>
          <a:xfrm>
            <a:off x="7143393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4" name="object 9244"/>
          <p:cNvSpPr/>
          <p:nvPr/>
        </p:nvSpPr>
        <p:spPr>
          <a:xfrm>
            <a:off x="7154823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5" name="object 9245"/>
          <p:cNvSpPr/>
          <p:nvPr/>
        </p:nvSpPr>
        <p:spPr>
          <a:xfrm>
            <a:off x="7167716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6" name="object 9246"/>
          <p:cNvSpPr/>
          <p:nvPr/>
        </p:nvSpPr>
        <p:spPr>
          <a:xfrm>
            <a:off x="717916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7" name="object 9247"/>
          <p:cNvSpPr/>
          <p:nvPr/>
        </p:nvSpPr>
        <p:spPr>
          <a:xfrm>
            <a:off x="7190592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8" name="object 9248"/>
          <p:cNvSpPr/>
          <p:nvPr/>
        </p:nvSpPr>
        <p:spPr>
          <a:xfrm>
            <a:off x="7203456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49" name="object 9249"/>
          <p:cNvSpPr/>
          <p:nvPr/>
        </p:nvSpPr>
        <p:spPr>
          <a:xfrm>
            <a:off x="7214886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0" name="object 9250"/>
          <p:cNvSpPr/>
          <p:nvPr/>
        </p:nvSpPr>
        <p:spPr>
          <a:xfrm>
            <a:off x="722775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1" name="object 9251"/>
          <p:cNvSpPr/>
          <p:nvPr/>
        </p:nvSpPr>
        <p:spPr>
          <a:xfrm>
            <a:off x="7239182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2" name="object 9252"/>
          <p:cNvSpPr/>
          <p:nvPr/>
        </p:nvSpPr>
        <p:spPr>
          <a:xfrm>
            <a:off x="7250655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3" name="object 9253"/>
          <p:cNvSpPr/>
          <p:nvPr/>
        </p:nvSpPr>
        <p:spPr>
          <a:xfrm>
            <a:off x="7263520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4" name="object 9254"/>
          <p:cNvSpPr/>
          <p:nvPr/>
        </p:nvSpPr>
        <p:spPr>
          <a:xfrm>
            <a:off x="7274950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5" name="object 9255"/>
          <p:cNvSpPr/>
          <p:nvPr/>
        </p:nvSpPr>
        <p:spPr>
          <a:xfrm>
            <a:off x="7287814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6" name="object 9256"/>
          <p:cNvSpPr/>
          <p:nvPr/>
        </p:nvSpPr>
        <p:spPr>
          <a:xfrm>
            <a:off x="7299245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7" name="object 9257"/>
          <p:cNvSpPr/>
          <p:nvPr/>
        </p:nvSpPr>
        <p:spPr>
          <a:xfrm>
            <a:off x="7312109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8" name="object 9258"/>
          <p:cNvSpPr/>
          <p:nvPr/>
        </p:nvSpPr>
        <p:spPr>
          <a:xfrm>
            <a:off x="7323583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59" name="object 9259"/>
          <p:cNvSpPr/>
          <p:nvPr/>
        </p:nvSpPr>
        <p:spPr>
          <a:xfrm>
            <a:off x="7335013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0" name="object 9260"/>
          <p:cNvSpPr/>
          <p:nvPr/>
        </p:nvSpPr>
        <p:spPr>
          <a:xfrm>
            <a:off x="7347877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1" name="object 9261"/>
          <p:cNvSpPr/>
          <p:nvPr/>
        </p:nvSpPr>
        <p:spPr>
          <a:xfrm>
            <a:off x="7359308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2" name="object 9262"/>
          <p:cNvSpPr/>
          <p:nvPr/>
        </p:nvSpPr>
        <p:spPr>
          <a:xfrm>
            <a:off x="7372173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3" name="object 9263"/>
          <p:cNvSpPr/>
          <p:nvPr/>
        </p:nvSpPr>
        <p:spPr>
          <a:xfrm>
            <a:off x="7383603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4" name="object 9264"/>
          <p:cNvSpPr/>
          <p:nvPr/>
        </p:nvSpPr>
        <p:spPr>
          <a:xfrm>
            <a:off x="7395076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5" name="object 9265"/>
          <p:cNvSpPr/>
          <p:nvPr/>
        </p:nvSpPr>
        <p:spPr>
          <a:xfrm>
            <a:off x="740794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6" name="object 9266"/>
          <p:cNvSpPr/>
          <p:nvPr/>
        </p:nvSpPr>
        <p:spPr>
          <a:xfrm>
            <a:off x="7419371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7" name="object 9267"/>
          <p:cNvSpPr/>
          <p:nvPr/>
        </p:nvSpPr>
        <p:spPr>
          <a:xfrm>
            <a:off x="7432236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8" name="object 9268"/>
          <p:cNvSpPr/>
          <p:nvPr/>
        </p:nvSpPr>
        <p:spPr>
          <a:xfrm>
            <a:off x="7443666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69" name="object 9269"/>
          <p:cNvSpPr/>
          <p:nvPr/>
        </p:nvSpPr>
        <p:spPr>
          <a:xfrm>
            <a:off x="7455111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0" name="object 9270"/>
          <p:cNvSpPr/>
          <p:nvPr/>
        </p:nvSpPr>
        <p:spPr>
          <a:xfrm>
            <a:off x="7468004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1" name="object 9271"/>
          <p:cNvSpPr/>
          <p:nvPr/>
        </p:nvSpPr>
        <p:spPr>
          <a:xfrm>
            <a:off x="7479434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2" name="object 9272"/>
          <p:cNvSpPr/>
          <p:nvPr/>
        </p:nvSpPr>
        <p:spPr>
          <a:xfrm>
            <a:off x="7492299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3" name="object 9273"/>
          <p:cNvSpPr/>
          <p:nvPr/>
        </p:nvSpPr>
        <p:spPr>
          <a:xfrm>
            <a:off x="7503729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4" name="object 9274"/>
          <p:cNvSpPr/>
          <p:nvPr/>
        </p:nvSpPr>
        <p:spPr>
          <a:xfrm>
            <a:off x="7515174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5" name="object 9275"/>
          <p:cNvSpPr/>
          <p:nvPr/>
        </p:nvSpPr>
        <p:spPr>
          <a:xfrm>
            <a:off x="7528038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6" name="object 9276"/>
          <p:cNvSpPr/>
          <p:nvPr/>
        </p:nvSpPr>
        <p:spPr>
          <a:xfrm>
            <a:off x="7539469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7" name="object 9277"/>
          <p:cNvSpPr/>
          <p:nvPr/>
        </p:nvSpPr>
        <p:spPr>
          <a:xfrm>
            <a:off x="7552363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8" name="object 9278"/>
          <p:cNvSpPr/>
          <p:nvPr/>
        </p:nvSpPr>
        <p:spPr>
          <a:xfrm>
            <a:off x="7563793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79" name="object 9279"/>
          <p:cNvSpPr/>
          <p:nvPr/>
        </p:nvSpPr>
        <p:spPr>
          <a:xfrm>
            <a:off x="7576657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0" name="object 9280"/>
          <p:cNvSpPr/>
          <p:nvPr/>
        </p:nvSpPr>
        <p:spPr>
          <a:xfrm>
            <a:off x="7588102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1" name="object 9281"/>
          <p:cNvSpPr/>
          <p:nvPr/>
        </p:nvSpPr>
        <p:spPr>
          <a:xfrm>
            <a:off x="7599533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2" name="object 9282"/>
          <p:cNvSpPr/>
          <p:nvPr/>
        </p:nvSpPr>
        <p:spPr>
          <a:xfrm>
            <a:off x="7612397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3" name="object 9283"/>
          <p:cNvSpPr/>
          <p:nvPr/>
        </p:nvSpPr>
        <p:spPr>
          <a:xfrm>
            <a:off x="7623856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4" name="object 9284"/>
          <p:cNvSpPr/>
          <p:nvPr/>
        </p:nvSpPr>
        <p:spPr>
          <a:xfrm>
            <a:off x="7636720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5" name="object 9285"/>
          <p:cNvSpPr/>
          <p:nvPr/>
        </p:nvSpPr>
        <p:spPr>
          <a:xfrm>
            <a:off x="7648165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6" name="object 9286"/>
          <p:cNvSpPr/>
          <p:nvPr/>
        </p:nvSpPr>
        <p:spPr>
          <a:xfrm>
            <a:off x="7659596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7" name="object 9287"/>
          <p:cNvSpPr/>
          <p:nvPr/>
        </p:nvSpPr>
        <p:spPr>
          <a:xfrm>
            <a:off x="7672460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8" name="object 9288"/>
          <p:cNvSpPr/>
          <p:nvPr/>
        </p:nvSpPr>
        <p:spPr>
          <a:xfrm>
            <a:off x="7683890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89" name="object 9289"/>
          <p:cNvSpPr/>
          <p:nvPr/>
        </p:nvSpPr>
        <p:spPr>
          <a:xfrm>
            <a:off x="7696784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0" name="object 9290"/>
          <p:cNvSpPr/>
          <p:nvPr/>
        </p:nvSpPr>
        <p:spPr>
          <a:xfrm>
            <a:off x="7708228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1" name="object 9291"/>
          <p:cNvSpPr/>
          <p:nvPr/>
        </p:nvSpPr>
        <p:spPr>
          <a:xfrm>
            <a:off x="7719659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2" name="object 9292"/>
          <p:cNvSpPr/>
          <p:nvPr/>
        </p:nvSpPr>
        <p:spPr>
          <a:xfrm>
            <a:off x="7732523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3" name="object 9293"/>
          <p:cNvSpPr/>
          <p:nvPr/>
        </p:nvSpPr>
        <p:spPr>
          <a:xfrm>
            <a:off x="7743954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4" name="object 9294"/>
          <p:cNvSpPr/>
          <p:nvPr/>
        </p:nvSpPr>
        <p:spPr>
          <a:xfrm>
            <a:off x="7756818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5" name="object 9295"/>
          <p:cNvSpPr/>
          <p:nvPr/>
        </p:nvSpPr>
        <p:spPr>
          <a:xfrm>
            <a:off x="7768291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6" name="object 9296"/>
          <p:cNvSpPr/>
          <p:nvPr/>
        </p:nvSpPr>
        <p:spPr>
          <a:xfrm>
            <a:off x="7781142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7" name="object 9297"/>
          <p:cNvSpPr/>
          <p:nvPr/>
        </p:nvSpPr>
        <p:spPr>
          <a:xfrm>
            <a:off x="7792587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8" name="object 9298"/>
          <p:cNvSpPr/>
          <p:nvPr/>
        </p:nvSpPr>
        <p:spPr>
          <a:xfrm>
            <a:off x="7804017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99" name="object 9299"/>
          <p:cNvSpPr/>
          <p:nvPr/>
        </p:nvSpPr>
        <p:spPr>
          <a:xfrm>
            <a:off x="781688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0" name="object 9300"/>
          <p:cNvSpPr/>
          <p:nvPr/>
        </p:nvSpPr>
        <p:spPr>
          <a:xfrm>
            <a:off x="7828312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1" name="object 9301"/>
          <p:cNvSpPr/>
          <p:nvPr/>
        </p:nvSpPr>
        <p:spPr>
          <a:xfrm>
            <a:off x="7841219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2" name="object 9302"/>
          <p:cNvSpPr/>
          <p:nvPr/>
        </p:nvSpPr>
        <p:spPr>
          <a:xfrm>
            <a:off x="7852650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3" name="object 9303"/>
          <p:cNvSpPr/>
          <p:nvPr/>
        </p:nvSpPr>
        <p:spPr>
          <a:xfrm>
            <a:off x="7864080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4" name="object 9304"/>
          <p:cNvSpPr/>
          <p:nvPr/>
        </p:nvSpPr>
        <p:spPr>
          <a:xfrm>
            <a:off x="7876944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5" name="object 9305"/>
          <p:cNvSpPr/>
          <p:nvPr/>
        </p:nvSpPr>
        <p:spPr>
          <a:xfrm>
            <a:off x="7888375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6" name="object 9306"/>
          <p:cNvSpPr/>
          <p:nvPr/>
        </p:nvSpPr>
        <p:spPr>
          <a:xfrm>
            <a:off x="7901240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7" name="object 9307"/>
          <p:cNvSpPr/>
          <p:nvPr/>
        </p:nvSpPr>
        <p:spPr>
          <a:xfrm>
            <a:off x="7912670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8" name="object 9308"/>
          <p:cNvSpPr/>
          <p:nvPr/>
        </p:nvSpPr>
        <p:spPr>
          <a:xfrm>
            <a:off x="7924143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09" name="object 9309"/>
          <p:cNvSpPr/>
          <p:nvPr/>
        </p:nvSpPr>
        <p:spPr>
          <a:xfrm>
            <a:off x="7937008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0" name="object 9310"/>
          <p:cNvSpPr/>
          <p:nvPr/>
        </p:nvSpPr>
        <p:spPr>
          <a:xfrm>
            <a:off x="7948438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1" name="object 9311"/>
          <p:cNvSpPr/>
          <p:nvPr/>
        </p:nvSpPr>
        <p:spPr>
          <a:xfrm>
            <a:off x="7961303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2" name="object 9312"/>
          <p:cNvSpPr/>
          <p:nvPr/>
        </p:nvSpPr>
        <p:spPr>
          <a:xfrm>
            <a:off x="7972733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3" name="object 9313"/>
          <p:cNvSpPr/>
          <p:nvPr/>
        </p:nvSpPr>
        <p:spPr>
          <a:xfrm>
            <a:off x="7984178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4" name="object 9314"/>
          <p:cNvSpPr/>
          <p:nvPr/>
        </p:nvSpPr>
        <p:spPr>
          <a:xfrm>
            <a:off x="799707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5" name="object 9315"/>
          <p:cNvSpPr/>
          <p:nvPr/>
        </p:nvSpPr>
        <p:spPr>
          <a:xfrm>
            <a:off x="8008501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6" name="object 9316"/>
          <p:cNvSpPr/>
          <p:nvPr/>
        </p:nvSpPr>
        <p:spPr>
          <a:xfrm>
            <a:off x="8021366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7" name="object 9317"/>
          <p:cNvSpPr/>
          <p:nvPr/>
        </p:nvSpPr>
        <p:spPr>
          <a:xfrm>
            <a:off x="8032796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8" name="object 9318"/>
          <p:cNvSpPr/>
          <p:nvPr/>
        </p:nvSpPr>
        <p:spPr>
          <a:xfrm>
            <a:off x="804566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19" name="object 9319"/>
          <p:cNvSpPr/>
          <p:nvPr/>
        </p:nvSpPr>
        <p:spPr>
          <a:xfrm>
            <a:off x="8057091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0" name="object 9320"/>
          <p:cNvSpPr/>
          <p:nvPr/>
        </p:nvSpPr>
        <p:spPr>
          <a:xfrm>
            <a:off x="8068564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1" name="object 9321"/>
          <p:cNvSpPr/>
          <p:nvPr/>
        </p:nvSpPr>
        <p:spPr>
          <a:xfrm>
            <a:off x="8081429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2" name="object 9322"/>
          <p:cNvSpPr/>
          <p:nvPr/>
        </p:nvSpPr>
        <p:spPr>
          <a:xfrm>
            <a:off x="8092860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3" name="object 9323"/>
          <p:cNvSpPr/>
          <p:nvPr/>
        </p:nvSpPr>
        <p:spPr>
          <a:xfrm>
            <a:off x="8105724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4" name="object 9324"/>
          <p:cNvSpPr/>
          <p:nvPr/>
        </p:nvSpPr>
        <p:spPr>
          <a:xfrm>
            <a:off x="8117169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5" name="object 9325"/>
          <p:cNvSpPr/>
          <p:nvPr/>
        </p:nvSpPr>
        <p:spPr>
          <a:xfrm>
            <a:off x="8128599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6" name="object 9326"/>
          <p:cNvSpPr/>
          <p:nvPr/>
        </p:nvSpPr>
        <p:spPr>
          <a:xfrm>
            <a:off x="8141492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7" name="object 9327"/>
          <p:cNvSpPr/>
          <p:nvPr/>
        </p:nvSpPr>
        <p:spPr>
          <a:xfrm>
            <a:off x="8152923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8" name="object 9328"/>
          <p:cNvSpPr/>
          <p:nvPr/>
        </p:nvSpPr>
        <p:spPr>
          <a:xfrm>
            <a:off x="8165787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29" name="object 9329"/>
          <p:cNvSpPr/>
          <p:nvPr/>
        </p:nvSpPr>
        <p:spPr>
          <a:xfrm>
            <a:off x="8177232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30" name="object 9330"/>
          <p:cNvSpPr/>
          <p:nvPr/>
        </p:nvSpPr>
        <p:spPr>
          <a:xfrm>
            <a:off x="8188662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31" name="object 9331"/>
          <p:cNvSpPr/>
          <p:nvPr/>
        </p:nvSpPr>
        <p:spPr>
          <a:xfrm>
            <a:off x="8201527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32" name="object 9332"/>
          <p:cNvSpPr/>
          <p:nvPr/>
        </p:nvSpPr>
        <p:spPr>
          <a:xfrm>
            <a:off x="8212957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33" name="object 9333"/>
          <p:cNvSpPr/>
          <p:nvPr/>
        </p:nvSpPr>
        <p:spPr>
          <a:xfrm>
            <a:off x="822585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34" name="object 9334"/>
          <p:cNvSpPr/>
          <p:nvPr/>
        </p:nvSpPr>
        <p:spPr>
          <a:xfrm>
            <a:off x="8237295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35" name="object 9335"/>
          <p:cNvSpPr/>
          <p:nvPr/>
        </p:nvSpPr>
        <p:spPr>
          <a:xfrm>
            <a:off x="8248725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36" name="object 9336"/>
          <p:cNvSpPr/>
          <p:nvPr/>
        </p:nvSpPr>
        <p:spPr>
          <a:xfrm>
            <a:off x="826159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37" name="object 9337"/>
          <p:cNvSpPr/>
          <p:nvPr/>
        </p:nvSpPr>
        <p:spPr>
          <a:xfrm>
            <a:off x="8273021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38" name="object 9338"/>
          <p:cNvSpPr/>
          <p:nvPr/>
        </p:nvSpPr>
        <p:spPr>
          <a:xfrm>
            <a:off x="8285885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39" name="object 9339"/>
          <p:cNvSpPr/>
          <p:nvPr/>
        </p:nvSpPr>
        <p:spPr>
          <a:xfrm>
            <a:off x="8297359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40" name="object 9340"/>
          <p:cNvSpPr/>
          <p:nvPr/>
        </p:nvSpPr>
        <p:spPr>
          <a:xfrm>
            <a:off x="8310209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41" name="object 9341"/>
          <p:cNvSpPr/>
          <p:nvPr/>
        </p:nvSpPr>
        <p:spPr>
          <a:xfrm>
            <a:off x="8321654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42" name="object 9342"/>
          <p:cNvSpPr/>
          <p:nvPr/>
        </p:nvSpPr>
        <p:spPr>
          <a:xfrm>
            <a:off x="8333084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43" name="object 9343"/>
          <p:cNvSpPr/>
          <p:nvPr/>
        </p:nvSpPr>
        <p:spPr>
          <a:xfrm>
            <a:off x="8345948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44" name="object 9344"/>
          <p:cNvSpPr/>
          <p:nvPr/>
        </p:nvSpPr>
        <p:spPr>
          <a:xfrm>
            <a:off x="8357379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45" name="object 9345"/>
          <p:cNvSpPr/>
          <p:nvPr/>
        </p:nvSpPr>
        <p:spPr>
          <a:xfrm>
            <a:off x="8370286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46" name="object 9346"/>
          <p:cNvSpPr/>
          <p:nvPr/>
        </p:nvSpPr>
        <p:spPr>
          <a:xfrm>
            <a:off x="8381717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47" name="object 9347"/>
          <p:cNvSpPr/>
          <p:nvPr/>
        </p:nvSpPr>
        <p:spPr>
          <a:xfrm>
            <a:off x="8393147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48" name="object 9348"/>
          <p:cNvSpPr/>
          <p:nvPr/>
        </p:nvSpPr>
        <p:spPr>
          <a:xfrm>
            <a:off x="8406012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49" name="object 9349"/>
          <p:cNvSpPr/>
          <p:nvPr/>
        </p:nvSpPr>
        <p:spPr>
          <a:xfrm>
            <a:off x="8417442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50" name="object 9350"/>
          <p:cNvSpPr/>
          <p:nvPr/>
        </p:nvSpPr>
        <p:spPr>
          <a:xfrm>
            <a:off x="8430307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51" name="object 9351"/>
          <p:cNvSpPr/>
          <p:nvPr/>
        </p:nvSpPr>
        <p:spPr>
          <a:xfrm>
            <a:off x="8441780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52" name="object 9352"/>
          <p:cNvSpPr/>
          <p:nvPr/>
        </p:nvSpPr>
        <p:spPr>
          <a:xfrm>
            <a:off x="8453211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53" name="object 9353"/>
          <p:cNvSpPr/>
          <p:nvPr/>
        </p:nvSpPr>
        <p:spPr>
          <a:xfrm>
            <a:off x="8466075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54" name="object 9354"/>
          <p:cNvSpPr/>
          <p:nvPr/>
        </p:nvSpPr>
        <p:spPr>
          <a:xfrm>
            <a:off x="8477505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55" name="object 9355"/>
          <p:cNvSpPr/>
          <p:nvPr/>
        </p:nvSpPr>
        <p:spPr>
          <a:xfrm>
            <a:off x="8490370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56" name="object 9356"/>
          <p:cNvSpPr/>
          <p:nvPr/>
        </p:nvSpPr>
        <p:spPr>
          <a:xfrm>
            <a:off x="8501800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57" name="object 9357"/>
          <p:cNvSpPr/>
          <p:nvPr/>
        </p:nvSpPr>
        <p:spPr>
          <a:xfrm>
            <a:off x="8514708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58" name="object 9358"/>
          <p:cNvSpPr/>
          <p:nvPr/>
        </p:nvSpPr>
        <p:spPr>
          <a:xfrm>
            <a:off x="8526138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59" name="object 9359"/>
          <p:cNvSpPr/>
          <p:nvPr/>
        </p:nvSpPr>
        <p:spPr>
          <a:xfrm>
            <a:off x="8537568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60" name="object 9360"/>
          <p:cNvSpPr/>
          <p:nvPr/>
        </p:nvSpPr>
        <p:spPr>
          <a:xfrm>
            <a:off x="8550433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61" name="object 9361"/>
          <p:cNvSpPr/>
          <p:nvPr/>
        </p:nvSpPr>
        <p:spPr>
          <a:xfrm>
            <a:off x="8561864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62" name="object 9362"/>
          <p:cNvSpPr/>
          <p:nvPr/>
        </p:nvSpPr>
        <p:spPr>
          <a:xfrm>
            <a:off x="8574728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63" name="object 9363"/>
          <p:cNvSpPr/>
          <p:nvPr/>
        </p:nvSpPr>
        <p:spPr>
          <a:xfrm>
            <a:off x="8586158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64" name="object 9364"/>
          <p:cNvSpPr/>
          <p:nvPr/>
        </p:nvSpPr>
        <p:spPr>
          <a:xfrm>
            <a:off x="8597632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65" name="object 9365"/>
          <p:cNvSpPr/>
          <p:nvPr/>
        </p:nvSpPr>
        <p:spPr>
          <a:xfrm>
            <a:off x="8610496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66" name="object 9366"/>
          <p:cNvSpPr/>
          <p:nvPr/>
        </p:nvSpPr>
        <p:spPr>
          <a:xfrm>
            <a:off x="8621927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67" name="object 9367"/>
          <p:cNvSpPr/>
          <p:nvPr/>
        </p:nvSpPr>
        <p:spPr>
          <a:xfrm>
            <a:off x="863479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68" name="object 9368"/>
          <p:cNvSpPr/>
          <p:nvPr/>
        </p:nvSpPr>
        <p:spPr>
          <a:xfrm>
            <a:off x="864622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69" name="object 9369"/>
          <p:cNvSpPr/>
          <p:nvPr/>
        </p:nvSpPr>
        <p:spPr>
          <a:xfrm>
            <a:off x="8657666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70" name="object 9370"/>
          <p:cNvSpPr/>
          <p:nvPr/>
        </p:nvSpPr>
        <p:spPr>
          <a:xfrm>
            <a:off x="8670559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71" name="object 9371"/>
          <p:cNvSpPr/>
          <p:nvPr/>
        </p:nvSpPr>
        <p:spPr>
          <a:xfrm>
            <a:off x="8681990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72" name="object 9372"/>
          <p:cNvSpPr/>
          <p:nvPr/>
        </p:nvSpPr>
        <p:spPr>
          <a:xfrm>
            <a:off x="8694854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73" name="object 9373"/>
          <p:cNvSpPr/>
          <p:nvPr/>
        </p:nvSpPr>
        <p:spPr>
          <a:xfrm>
            <a:off x="8706299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74" name="object 9374"/>
          <p:cNvSpPr/>
          <p:nvPr/>
        </p:nvSpPr>
        <p:spPr>
          <a:xfrm>
            <a:off x="8717729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75" name="object 9375"/>
          <p:cNvSpPr/>
          <p:nvPr/>
        </p:nvSpPr>
        <p:spPr>
          <a:xfrm>
            <a:off x="8730594" y="45126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76" name="object 9376"/>
          <p:cNvSpPr/>
          <p:nvPr/>
        </p:nvSpPr>
        <p:spPr>
          <a:xfrm>
            <a:off x="8742053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77" name="object 9377"/>
          <p:cNvSpPr/>
          <p:nvPr/>
        </p:nvSpPr>
        <p:spPr>
          <a:xfrm>
            <a:off x="8754918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78" name="object 9378"/>
          <p:cNvSpPr/>
          <p:nvPr/>
        </p:nvSpPr>
        <p:spPr>
          <a:xfrm>
            <a:off x="8766362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79" name="object 9379"/>
          <p:cNvSpPr/>
          <p:nvPr/>
        </p:nvSpPr>
        <p:spPr>
          <a:xfrm>
            <a:off x="8779212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80" name="object 9380"/>
          <p:cNvSpPr/>
          <p:nvPr/>
        </p:nvSpPr>
        <p:spPr>
          <a:xfrm>
            <a:off x="8790658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81" name="object 9381"/>
          <p:cNvSpPr/>
          <p:nvPr/>
        </p:nvSpPr>
        <p:spPr>
          <a:xfrm>
            <a:off x="8802088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82" name="object 9382"/>
          <p:cNvSpPr/>
          <p:nvPr/>
        </p:nvSpPr>
        <p:spPr>
          <a:xfrm>
            <a:off x="881498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83" name="object 9383"/>
          <p:cNvSpPr/>
          <p:nvPr/>
        </p:nvSpPr>
        <p:spPr>
          <a:xfrm>
            <a:off x="8826426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84" name="object 9384"/>
          <p:cNvSpPr/>
          <p:nvPr/>
        </p:nvSpPr>
        <p:spPr>
          <a:xfrm>
            <a:off x="8839275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85" name="object 9385"/>
          <p:cNvSpPr/>
          <p:nvPr/>
        </p:nvSpPr>
        <p:spPr>
          <a:xfrm>
            <a:off x="8850721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86" name="object 9386"/>
          <p:cNvSpPr/>
          <p:nvPr/>
        </p:nvSpPr>
        <p:spPr>
          <a:xfrm>
            <a:off x="8862151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87" name="object 9387"/>
          <p:cNvSpPr/>
          <p:nvPr/>
        </p:nvSpPr>
        <p:spPr>
          <a:xfrm>
            <a:off x="8875015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88" name="object 9388"/>
          <p:cNvSpPr/>
          <p:nvPr/>
        </p:nvSpPr>
        <p:spPr>
          <a:xfrm>
            <a:off x="8886445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89" name="object 9389"/>
          <p:cNvSpPr/>
          <p:nvPr/>
        </p:nvSpPr>
        <p:spPr>
          <a:xfrm>
            <a:off x="8899339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90" name="object 9390"/>
          <p:cNvSpPr/>
          <p:nvPr/>
        </p:nvSpPr>
        <p:spPr>
          <a:xfrm>
            <a:off x="8910784" y="45126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91" name="object 9391"/>
          <p:cNvSpPr/>
          <p:nvPr/>
        </p:nvSpPr>
        <p:spPr>
          <a:xfrm>
            <a:off x="8922214" y="45126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92" name="object 9392"/>
          <p:cNvSpPr/>
          <p:nvPr/>
        </p:nvSpPr>
        <p:spPr>
          <a:xfrm>
            <a:off x="8935079" y="451269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93" name="object 9393"/>
          <p:cNvSpPr/>
          <p:nvPr/>
        </p:nvSpPr>
        <p:spPr>
          <a:xfrm>
            <a:off x="6800224" y="4525740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94" name="object 9394"/>
          <p:cNvSpPr/>
          <p:nvPr/>
        </p:nvSpPr>
        <p:spPr>
          <a:xfrm>
            <a:off x="6805946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95" name="object 9395"/>
          <p:cNvSpPr/>
          <p:nvPr/>
        </p:nvSpPr>
        <p:spPr>
          <a:xfrm>
            <a:off x="6818810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96" name="object 9396"/>
          <p:cNvSpPr/>
          <p:nvPr/>
        </p:nvSpPr>
        <p:spPr>
          <a:xfrm>
            <a:off x="6830241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97" name="object 9397"/>
          <p:cNvSpPr/>
          <p:nvPr/>
        </p:nvSpPr>
        <p:spPr>
          <a:xfrm>
            <a:off x="6843106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98" name="object 9398"/>
          <p:cNvSpPr/>
          <p:nvPr/>
        </p:nvSpPr>
        <p:spPr>
          <a:xfrm>
            <a:off x="6854536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99" name="object 9399"/>
          <p:cNvSpPr/>
          <p:nvPr/>
        </p:nvSpPr>
        <p:spPr>
          <a:xfrm>
            <a:off x="6865980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00" name="object 9400"/>
          <p:cNvSpPr/>
          <p:nvPr/>
        </p:nvSpPr>
        <p:spPr>
          <a:xfrm>
            <a:off x="6878873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01" name="object 9401"/>
          <p:cNvSpPr/>
          <p:nvPr/>
        </p:nvSpPr>
        <p:spPr>
          <a:xfrm>
            <a:off x="6890305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02" name="object 9402"/>
          <p:cNvSpPr/>
          <p:nvPr/>
        </p:nvSpPr>
        <p:spPr>
          <a:xfrm>
            <a:off x="6903169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03" name="object 9403"/>
          <p:cNvSpPr/>
          <p:nvPr/>
        </p:nvSpPr>
        <p:spPr>
          <a:xfrm>
            <a:off x="6914599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04" name="object 9404"/>
          <p:cNvSpPr/>
          <p:nvPr/>
        </p:nvSpPr>
        <p:spPr>
          <a:xfrm>
            <a:off x="6926043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05" name="object 9405"/>
          <p:cNvSpPr/>
          <p:nvPr/>
        </p:nvSpPr>
        <p:spPr>
          <a:xfrm>
            <a:off x="6938894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06" name="object 9406"/>
          <p:cNvSpPr/>
          <p:nvPr/>
        </p:nvSpPr>
        <p:spPr>
          <a:xfrm>
            <a:off x="6950368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07" name="object 9407"/>
          <p:cNvSpPr/>
          <p:nvPr/>
        </p:nvSpPr>
        <p:spPr>
          <a:xfrm>
            <a:off x="6963232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08" name="object 9408"/>
          <p:cNvSpPr/>
          <p:nvPr/>
        </p:nvSpPr>
        <p:spPr>
          <a:xfrm>
            <a:off x="6974662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09" name="object 9409"/>
          <p:cNvSpPr/>
          <p:nvPr/>
        </p:nvSpPr>
        <p:spPr>
          <a:xfrm>
            <a:off x="6986107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10" name="object 9410"/>
          <p:cNvSpPr/>
          <p:nvPr/>
        </p:nvSpPr>
        <p:spPr>
          <a:xfrm>
            <a:off x="6998972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11" name="object 9411"/>
          <p:cNvSpPr/>
          <p:nvPr/>
        </p:nvSpPr>
        <p:spPr>
          <a:xfrm>
            <a:off x="7010402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12" name="object 9412"/>
          <p:cNvSpPr/>
          <p:nvPr/>
        </p:nvSpPr>
        <p:spPr>
          <a:xfrm>
            <a:off x="7023295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13" name="object 9413"/>
          <p:cNvSpPr/>
          <p:nvPr/>
        </p:nvSpPr>
        <p:spPr>
          <a:xfrm>
            <a:off x="7034726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14" name="object 9414"/>
          <p:cNvSpPr/>
          <p:nvPr/>
        </p:nvSpPr>
        <p:spPr>
          <a:xfrm>
            <a:off x="7047590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15" name="object 9415"/>
          <p:cNvSpPr/>
          <p:nvPr/>
        </p:nvSpPr>
        <p:spPr>
          <a:xfrm>
            <a:off x="7059035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16" name="object 9416"/>
          <p:cNvSpPr/>
          <p:nvPr/>
        </p:nvSpPr>
        <p:spPr>
          <a:xfrm>
            <a:off x="7070465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17" name="object 9417"/>
          <p:cNvSpPr/>
          <p:nvPr/>
        </p:nvSpPr>
        <p:spPr>
          <a:xfrm>
            <a:off x="7083330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18" name="object 9418"/>
          <p:cNvSpPr/>
          <p:nvPr/>
        </p:nvSpPr>
        <p:spPr>
          <a:xfrm>
            <a:off x="7094789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19" name="object 9419"/>
          <p:cNvSpPr/>
          <p:nvPr/>
        </p:nvSpPr>
        <p:spPr>
          <a:xfrm>
            <a:off x="7107653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20" name="object 9420"/>
          <p:cNvSpPr/>
          <p:nvPr/>
        </p:nvSpPr>
        <p:spPr>
          <a:xfrm>
            <a:off x="7119098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21" name="object 9421"/>
          <p:cNvSpPr/>
          <p:nvPr/>
        </p:nvSpPr>
        <p:spPr>
          <a:xfrm>
            <a:off x="7130529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22" name="object 9422"/>
          <p:cNvSpPr/>
          <p:nvPr/>
        </p:nvSpPr>
        <p:spPr>
          <a:xfrm>
            <a:off x="7143393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23" name="object 9423"/>
          <p:cNvSpPr/>
          <p:nvPr/>
        </p:nvSpPr>
        <p:spPr>
          <a:xfrm>
            <a:off x="7154823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24" name="object 9424"/>
          <p:cNvSpPr/>
          <p:nvPr/>
        </p:nvSpPr>
        <p:spPr>
          <a:xfrm>
            <a:off x="7167716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25" name="object 9425"/>
          <p:cNvSpPr/>
          <p:nvPr/>
        </p:nvSpPr>
        <p:spPr>
          <a:xfrm>
            <a:off x="717916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26" name="object 9426"/>
          <p:cNvSpPr/>
          <p:nvPr/>
        </p:nvSpPr>
        <p:spPr>
          <a:xfrm>
            <a:off x="7190592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27" name="object 9427"/>
          <p:cNvSpPr/>
          <p:nvPr/>
        </p:nvSpPr>
        <p:spPr>
          <a:xfrm>
            <a:off x="7203456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28" name="object 9428"/>
          <p:cNvSpPr/>
          <p:nvPr/>
        </p:nvSpPr>
        <p:spPr>
          <a:xfrm>
            <a:off x="7214886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29" name="object 9429"/>
          <p:cNvSpPr/>
          <p:nvPr/>
        </p:nvSpPr>
        <p:spPr>
          <a:xfrm>
            <a:off x="722775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30" name="object 9430"/>
          <p:cNvSpPr/>
          <p:nvPr/>
        </p:nvSpPr>
        <p:spPr>
          <a:xfrm>
            <a:off x="7239182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31" name="object 9431"/>
          <p:cNvSpPr/>
          <p:nvPr/>
        </p:nvSpPr>
        <p:spPr>
          <a:xfrm>
            <a:off x="7250655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32" name="object 9432"/>
          <p:cNvSpPr/>
          <p:nvPr/>
        </p:nvSpPr>
        <p:spPr>
          <a:xfrm>
            <a:off x="7263520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33" name="object 9433"/>
          <p:cNvSpPr/>
          <p:nvPr/>
        </p:nvSpPr>
        <p:spPr>
          <a:xfrm>
            <a:off x="7274950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34" name="object 9434"/>
          <p:cNvSpPr/>
          <p:nvPr/>
        </p:nvSpPr>
        <p:spPr>
          <a:xfrm>
            <a:off x="7287814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35" name="object 9435"/>
          <p:cNvSpPr/>
          <p:nvPr/>
        </p:nvSpPr>
        <p:spPr>
          <a:xfrm>
            <a:off x="7299245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36" name="object 9436"/>
          <p:cNvSpPr/>
          <p:nvPr/>
        </p:nvSpPr>
        <p:spPr>
          <a:xfrm>
            <a:off x="7312109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37" name="object 9437"/>
          <p:cNvSpPr/>
          <p:nvPr/>
        </p:nvSpPr>
        <p:spPr>
          <a:xfrm>
            <a:off x="7323583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38" name="object 9438"/>
          <p:cNvSpPr/>
          <p:nvPr/>
        </p:nvSpPr>
        <p:spPr>
          <a:xfrm>
            <a:off x="7335013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39" name="object 9439"/>
          <p:cNvSpPr/>
          <p:nvPr/>
        </p:nvSpPr>
        <p:spPr>
          <a:xfrm>
            <a:off x="7347877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40" name="object 9440"/>
          <p:cNvSpPr/>
          <p:nvPr/>
        </p:nvSpPr>
        <p:spPr>
          <a:xfrm>
            <a:off x="7359308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41" name="object 9441"/>
          <p:cNvSpPr/>
          <p:nvPr/>
        </p:nvSpPr>
        <p:spPr>
          <a:xfrm>
            <a:off x="7372173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42" name="object 9442"/>
          <p:cNvSpPr/>
          <p:nvPr/>
        </p:nvSpPr>
        <p:spPr>
          <a:xfrm>
            <a:off x="7383603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43" name="object 9443"/>
          <p:cNvSpPr/>
          <p:nvPr/>
        </p:nvSpPr>
        <p:spPr>
          <a:xfrm>
            <a:off x="7395076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44" name="object 9444"/>
          <p:cNvSpPr/>
          <p:nvPr/>
        </p:nvSpPr>
        <p:spPr>
          <a:xfrm>
            <a:off x="740794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45" name="object 9445"/>
          <p:cNvSpPr/>
          <p:nvPr/>
        </p:nvSpPr>
        <p:spPr>
          <a:xfrm>
            <a:off x="7419371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46" name="object 9446"/>
          <p:cNvSpPr/>
          <p:nvPr/>
        </p:nvSpPr>
        <p:spPr>
          <a:xfrm>
            <a:off x="7432236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47" name="object 9447"/>
          <p:cNvSpPr/>
          <p:nvPr/>
        </p:nvSpPr>
        <p:spPr>
          <a:xfrm>
            <a:off x="7443666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48" name="object 9448"/>
          <p:cNvSpPr/>
          <p:nvPr/>
        </p:nvSpPr>
        <p:spPr>
          <a:xfrm>
            <a:off x="7455111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49" name="object 9449"/>
          <p:cNvSpPr/>
          <p:nvPr/>
        </p:nvSpPr>
        <p:spPr>
          <a:xfrm>
            <a:off x="7468004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0" name="object 9450"/>
          <p:cNvSpPr/>
          <p:nvPr/>
        </p:nvSpPr>
        <p:spPr>
          <a:xfrm>
            <a:off x="7479434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1" name="object 9451"/>
          <p:cNvSpPr/>
          <p:nvPr/>
        </p:nvSpPr>
        <p:spPr>
          <a:xfrm>
            <a:off x="7492299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2" name="object 9452"/>
          <p:cNvSpPr/>
          <p:nvPr/>
        </p:nvSpPr>
        <p:spPr>
          <a:xfrm>
            <a:off x="7503729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3" name="object 9453"/>
          <p:cNvSpPr/>
          <p:nvPr/>
        </p:nvSpPr>
        <p:spPr>
          <a:xfrm>
            <a:off x="7515174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4" name="object 9454"/>
          <p:cNvSpPr/>
          <p:nvPr/>
        </p:nvSpPr>
        <p:spPr>
          <a:xfrm>
            <a:off x="7528038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5" name="object 9455"/>
          <p:cNvSpPr/>
          <p:nvPr/>
        </p:nvSpPr>
        <p:spPr>
          <a:xfrm>
            <a:off x="7539469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6" name="object 9456"/>
          <p:cNvSpPr/>
          <p:nvPr/>
        </p:nvSpPr>
        <p:spPr>
          <a:xfrm>
            <a:off x="7552363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7" name="object 9457"/>
          <p:cNvSpPr/>
          <p:nvPr/>
        </p:nvSpPr>
        <p:spPr>
          <a:xfrm>
            <a:off x="7563793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8" name="object 9458"/>
          <p:cNvSpPr/>
          <p:nvPr/>
        </p:nvSpPr>
        <p:spPr>
          <a:xfrm>
            <a:off x="7576657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9" name="object 9459"/>
          <p:cNvSpPr/>
          <p:nvPr/>
        </p:nvSpPr>
        <p:spPr>
          <a:xfrm>
            <a:off x="7588102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0" name="object 9460"/>
          <p:cNvSpPr/>
          <p:nvPr/>
        </p:nvSpPr>
        <p:spPr>
          <a:xfrm>
            <a:off x="7599533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1" name="object 9461"/>
          <p:cNvSpPr/>
          <p:nvPr/>
        </p:nvSpPr>
        <p:spPr>
          <a:xfrm>
            <a:off x="7612397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2" name="object 9462"/>
          <p:cNvSpPr/>
          <p:nvPr/>
        </p:nvSpPr>
        <p:spPr>
          <a:xfrm>
            <a:off x="7623856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3" name="object 9463"/>
          <p:cNvSpPr/>
          <p:nvPr/>
        </p:nvSpPr>
        <p:spPr>
          <a:xfrm>
            <a:off x="7636720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4" name="object 9464"/>
          <p:cNvSpPr/>
          <p:nvPr/>
        </p:nvSpPr>
        <p:spPr>
          <a:xfrm>
            <a:off x="7648165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5" name="object 9465"/>
          <p:cNvSpPr/>
          <p:nvPr/>
        </p:nvSpPr>
        <p:spPr>
          <a:xfrm>
            <a:off x="7659596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6" name="object 9466"/>
          <p:cNvSpPr/>
          <p:nvPr/>
        </p:nvSpPr>
        <p:spPr>
          <a:xfrm>
            <a:off x="7672460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7" name="object 9467"/>
          <p:cNvSpPr/>
          <p:nvPr/>
        </p:nvSpPr>
        <p:spPr>
          <a:xfrm>
            <a:off x="7683890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8" name="object 9468"/>
          <p:cNvSpPr/>
          <p:nvPr/>
        </p:nvSpPr>
        <p:spPr>
          <a:xfrm>
            <a:off x="7696784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9" name="object 9469"/>
          <p:cNvSpPr/>
          <p:nvPr/>
        </p:nvSpPr>
        <p:spPr>
          <a:xfrm>
            <a:off x="7708228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0" name="object 9470"/>
          <p:cNvSpPr/>
          <p:nvPr/>
        </p:nvSpPr>
        <p:spPr>
          <a:xfrm>
            <a:off x="7719659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1" name="object 9471"/>
          <p:cNvSpPr/>
          <p:nvPr/>
        </p:nvSpPr>
        <p:spPr>
          <a:xfrm>
            <a:off x="7732523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2" name="object 9472"/>
          <p:cNvSpPr/>
          <p:nvPr/>
        </p:nvSpPr>
        <p:spPr>
          <a:xfrm>
            <a:off x="7743954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3" name="object 9473"/>
          <p:cNvSpPr/>
          <p:nvPr/>
        </p:nvSpPr>
        <p:spPr>
          <a:xfrm>
            <a:off x="7756818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4" name="object 9474"/>
          <p:cNvSpPr/>
          <p:nvPr/>
        </p:nvSpPr>
        <p:spPr>
          <a:xfrm>
            <a:off x="7768291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5" name="object 9475"/>
          <p:cNvSpPr/>
          <p:nvPr/>
        </p:nvSpPr>
        <p:spPr>
          <a:xfrm>
            <a:off x="7781142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6" name="object 9476"/>
          <p:cNvSpPr/>
          <p:nvPr/>
        </p:nvSpPr>
        <p:spPr>
          <a:xfrm>
            <a:off x="7792587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7" name="object 9477"/>
          <p:cNvSpPr/>
          <p:nvPr/>
        </p:nvSpPr>
        <p:spPr>
          <a:xfrm>
            <a:off x="7804017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8" name="object 9478"/>
          <p:cNvSpPr/>
          <p:nvPr/>
        </p:nvSpPr>
        <p:spPr>
          <a:xfrm>
            <a:off x="781688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9" name="object 9479"/>
          <p:cNvSpPr/>
          <p:nvPr/>
        </p:nvSpPr>
        <p:spPr>
          <a:xfrm>
            <a:off x="7828312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0" name="object 9480"/>
          <p:cNvSpPr/>
          <p:nvPr/>
        </p:nvSpPr>
        <p:spPr>
          <a:xfrm>
            <a:off x="7841219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1" name="object 9481"/>
          <p:cNvSpPr/>
          <p:nvPr/>
        </p:nvSpPr>
        <p:spPr>
          <a:xfrm>
            <a:off x="7852650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2" name="object 9482"/>
          <p:cNvSpPr/>
          <p:nvPr/>
        </p:nvSpPr>
        <p:spPr>
          <a:xfrm>
            <a:off x="7864080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3" name="object 9483"/>
          <p:cNvSpPr/>
          <p:nvPr/>
        </p:nvSpPr>
        <p:spPr>
          <a:xfrm>
            <a:off x="7876944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4" name="object 9484"/>
          <p:cNvSpPr/>
          <p:nvPr/>
        </p:nvSpPr>
        <p:spPr>
          <a:xfrm>
            <a:off x="7888375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5" name="object 9485"/>
          <p:cNvSpPr/>
          <p:nvPr/>
        </p:nvSpPr>
        <p:spPr>
          <a:xfrm>
            <a:off x="7901240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6" name="object 9486"/>
          <p:cNvSpPr/>
          <p:nvPr/>
        </p:nvSpPr>
        <p:spPr>
          <a:xfrm>
            <a:off x="7912670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7" name="object 9487"/>
          <p:cNvSpPr/>
          <p:nvPr/>
        </p:nvSpPr>
        <p:spPr>
          <a:xfrm>
            <a:off x="7924143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8" name="object 9488"/>
          <p:cNvSpPr/>
          <p:nvPr/>
        </p:nvSpPr>
        <p:spPr>
          <a:xfrm>
            <a:off x="7937008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9" name="object 9489"/>
          <p:cNvSpPr/>
          <p:nvPr/>
        </p:nvSpPr>
        <p:spPr>
          <a:xfrm>
            <a:off x="7948438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0" name="object 9490"/>
          <p:cNvSpPr/>
          <p:nvPr/>
        </p:nvSpPr>
        <p:spPr>
          <a:xfrm>
            <a:off x="7961303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1" name="object 9491"/>
          <p:cNvSpPr/>
          <p:nvPr/>
        </p:nvSpPr>
        <p:spPr>
          <a:xfrm>
            <a:off x="7972733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2" name="object 9492"/>
          <p:cNvSpPr/>
          <p:nvPr/>
        </p:nvSpPr>
        <p:spPr>
          <a:xfrm>
            <a:off x="7984178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3" name="object 9493"/>
          <p:cNvSpPr/>
          <p:nvPr/>
        </p:nvSpPr>
        <p:spPr>
          <a:xfrm>
            <a:off x="799707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4" name="object 9494"/>
          <p:cNvSpPr/>
          <p:nvPr/>
        </p:nvSpPr>
        <p:spPr>
          <a:xfrm>
            <a:off x="8008501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5" name="object 9495"/>
          <p:cNvSpPr/>
          <p:nvPr/>
        </p:nvSpPr>
        <p:spPr>
          <a:xfrm>
            <a:off x="8021366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6" name="object 9496"/>
          <p:cNvSpPr/>
          <p:nvPr/>
        </p:nvSpPr>
        <p:spPr>
          <a:xfrm>
            <a:off x="8032796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7" name="object 9497"/>
          <p:cNvSpPr/>
          <p:nvPr/>
        </p:nvSpPr>
        <p:spPr>
          <a:xfrm>
            <a:off x="804566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8" name="object 9498"/>
          <p:cNvSpPr/>
          <p:nvPr/>
        </p:nvSpPr>
        <p:spPr>
          <a:xfrm>
            <a:off x="8057091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9" name="object 9499"/>
          <p:cNvSpPr/>
          <p:nvPr/>
        </p:nvSpPr>
        <p:spPr>
          <a:xfrm>
            <a:off x="8068564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0" name="object 9500"/>
          <p:cNvSpPr/>
          <p:nvPr/>
        </p:nvSpPr>
        <p:spPr>
          <a:xfrm>
            <a:off x="8081429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1" name="object 9501"/>
          <p:cNvSpPr/>
          <p:nvPr/>
        </p:nvSpPr>
        <p:spPr>
          <a:xfrm>
            <a:off x="8092860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2" name="object 9502"/>
          <p:cNvSpPr/>
          <p:nvPr/>
        </p:nvSpPr>
        <p:spPr>
          <a:xfrm>
            <a:off x="8105724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3" name="object 9503"/>
          <p:cNvSpPr/>
          <p:nvPr/>
        </p:nvSpPr>
        <p:spPr>
          <a:xfrm>
            <a:off x="8117169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4" name="object 9504"/>
          <p:cNvSpPr/>
          <p:nvPr/>
        </p:nvSpPr>
        <p:spPr>
          <a:xfrm>
            <a:off x="8128599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5" name="object 9505"/>
          <p:cNvSpPr/>
          <p:nvPr/>
        </p:nvSpPr>
        <p:spPr>
          <a:xfrm>
            <a:off x="8141492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6" name="object 9506"/>
          <p:cNvSpPr/>
          <p:nvPr/>
        </p:nvSpPr>
        <p:spPr>
          <a:xfrm>
            <a:off x="8152923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7" name="object 9507"/>
          <p:cNvSpPr/>
          <p:nvPr/>
        </p:nvSpPr>
        <p:spPr>
          <a:xfrm>
            <a:off x="8165787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8" name="object 9508"/>
          <p:cNvSpPr/>
          <p:nvPr/>
        </p:nvSpPr>
        <p:spPr>
          <a:xfrm>
            <a:off x="8177232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9" name="object 9509"/>
          <p:cNvSpPr/>
          <p:nvPr/>
        </p:nvSpPr>
        <p:spPr>
          <a:xfrm>
            <a:off x="8188662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0" name="object 9510"/>
          <p:cNvSpPr/>
          <p:nvPr/>
        </p:nvSpPr>
        <p:spPr>
          <a:xfrm>
            <a:off x="8201527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1" name="object 9511"/>
          <p:cNvSpPr/>
          <p:nvPr/>
        </p:nvSpPr>
        <p:spPr>
          <a:xfrm>
            <a:off x="8212957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2" name="object 9512"/>
          <p:cNvSpPr/>
          <p:nvPr/>
        </p:nvSpPr>
        <p:spPr>
          <a:xfrm>
            <a:off x="822585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3" name="object 9513"/>
          <p:cNvSpPr/>
          <p:nvPr/>
        </p:nvSpPr>
        <p:spPr>
          <a:xfrm>
            <a:off x="8237295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4" name="object 9514"/>
          <p:cNvSpPr/>
          <p:nvPr/>
        </p:nvSpPr>
        <p:spPr>
          <a:xfrm>
            <a:off x="8248725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5" name="object 9515"/>
          <p:cNvSpPr/>
          <p:nvPr/>
        </p:nvSpPr>
        <p:spPr>
          <a:xfrm>
            <a:off x="826159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6" name="object 9516"/>
          <p:cNvSpPr/>
          <p:nvPr/>
        </p:nvSpPr>
        <p:spPr>
          <a:xfrm>
            <a:off x="8273021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7" name="object 9517"/>
          <p:cNvSpPr/>
          <p:nvPr/>
        </p:nvSpPr>
        <p:spPr>
          <a:xfrm>
            <a:off x="8285885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8" name="object 9518"/>
          <p:cNvSpPr/>
          <p:nvPr/>
        </p:nvSpPr>
        <p:spPr>
          <a:xfrm>
            <a:off x="8297359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9" name="object 9519"/>
          <p:cNvSpPr/>
          <p:nvPr/>
        </p:nvSpPr>
        <p:spPr>
          <a:xfrm>
            <a:off x="8310209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0" name="object 9520"/>
          <p:cNvSpPr/>
          <p:nvPr/>
        </p:nvSpPr>
        <p:spPr>
          <a:xfrm>
            <a:off x="8321654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1" name="object 9521"/>
          <p:cNvSpPr/>
          <p:nvPr/>
        </p:nvSpPr>
        <p:spPr>
          <a:xfrm>
            <a:off x="8333084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2" name="object 9522"/>
          <p:cNvSpPr/>
          <p:nvPr/>
        </p:nvSpPr>
        <p:spPr>
          <a:xfrm>
            <a:off x="8345948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3" name="object 9523"/>
          <p:cNvSpPr/>
          <p:nvPr/>
        </p:nvSpPr>
        <p:spPr>
          <a:xfrm>
            <a:off x="8357379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4" name="object 9524"/>
          <p:cNvSpPr/>
          <p:nvPr/>
        </p:nvSpPr>
        <p:spPr>
          <a:xfrm>
            <a:off x="8370286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5" name="object 9525"/>
          <p:cNvSpPr/>
          <p:nvPr/>
        </p:nvSpPr>
        <p:spPr>
          <a:xfrm>
            <a:off x="8381717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6" name="object 9526"/>
          <p:cNvSpPr/>
          <p:nvPr/>
        </p:nvSpPr>
        <p:spPr>
          <a:xfrm>
            <a:off x="8393147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7" name="object 9527"/>
          <p:cNvSpPr/>
          <p:nvPr/>
        </p:nvSpPr>
        <p:spPr>
          <a:xfrm>
            <a:off x="8406012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8" name="object 9528"/>
          <p:cNvSpPr/>
          <p:nvPr/>
        </p:nvSpPr>
        <p:spPr>
          <a:xfrm>
            <a:off x="8417442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9" name="object 9529"/>
          <p:cNvSpPr/>
          <p:nvPr/>
        </p:nvSpPr>
        <p:spPr>
          <a:xfrm>
            <a:off x="8430307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0" name="object 9530"/>
          <p:cNvSpPr/>
          <p:nvPr/>
        </p:nvSpPr>
        <p:spPr>
          <a:xfrm>
            <a:off x="8441780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1" name="object 9531"/>
          <p:cNvSpPr/>
          <p:nvPr/>
        </p:nvSpPr>
        <p:spPr>
          <a:xfrm>
            <a:off x="8453211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2" name="object 9532"/>
          <p:cNvSpPr/>
          <p:nvPr/>
        </p:nvSpPr>
        <p:spPr>
          <a:xfrm>
            <a:off x="8466075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3" name="object 9533"/>
          <p:cNvSpPr/>
          <p:nvPr/>
        </p:nvSpPr>
        <p:spPr>
          <a:xfrm>
            <a:off x="8477505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4" name="object 9534"/>
          <p:cNvSpPr/>
          <p:nvPr/>
        </p:nvSpPr>
        <p:spPr>
          <a:xfrm>
            <a:off x="8490370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5" name="object 9535"/>
          <p:cNvSpPr/>
          <p:nvPr/>
        </p:nvSpPr>
        <p:spPr>
          <a:xfrm>
            <a:off x="8501800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6" name="object 9536"/>
          <p:cNvSpPr/>
          <p:nvPr/>
        </p:nvSpPr>
        <p:spPr>
          <a:xfrm>
            <a:off x="8514708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7" name="object 9537"/>
          <p:cNvSpPr/>
          <p:nvPr/>
        </p:nvSpPr>
        <p:spPr>
          <a:xfrm>
            <a:off x="8526138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8" name="object 9538"/>
          <p:cNvSpPr/>
          <p:nvPr/>
        </p:nvSpPr>
        <p:spPr>
          <a:xfrm>
            <a:off x="8537568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9" name="object 9539"/>
          <p:cNvSpPr/>
          <p:nvPr/>
        </p:nvSpPr>
        <p:spPr>
          <a:xfrm>
            <a:off x="8550433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0" name="object 9540"/>
          <p:cNvSpPr/>
          <p:nvPr/>
        </p:nvSpPr>
        <p:spPr>
          <a:xfrm>
            <a:off x="8561864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1" name="object 9541"/>
          <p:cNvSpPr/>
          <p:nvPr/>
        </p:nvSpPr>
        <p:spPr>
          <a:xfrm>
            <a:off x="8574728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2" name="object 9542"/>
          <p:cNvSpPr/>
          <p:nvPr/>
        </p:nvSpPr>
        <p:spPr>
          <a:xfrm>
            <a:off x="8586158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3" name="object 9543"/>
          <p:cNvSpPr/>
          <p:nvPr/>
        </p:nvSpPr>
        <p:spPr>
          <a:xfrm>
            <a:off x="8597632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4" name="object 9544"/>
          <p:cNvSpPr/>
          <p:nvPr/>
        </p:nvSpPr>
        <p:spPr>
          <a:xfrm>
            <a:off x="8610496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5" name="object 9545"/>
          <p:cNvSpPr/>
          <p:nvPr/>
        </p:nvSpPr>
        <p:spPr>
          <a:xfrm>
            <a:off x="8621927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6" name="object 9546"/>
          <p:cNvSpPr/>
          <p:nvPr/>
        </p:nvSpPr>
        <p:spPr>
          <a:xfrm>
            <a:off x="863479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7" name="object 9547"/>
          <p:cNvSpPr/>
          <p:nvPr/>
        </p:nvSpPr>
        <p:spPr>
          <a:xfrm>
            <a:off x="864622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8" name="object 9548"/>
          <p:cNvSpPr/>
          <p:nvPr/>
        </p:nvSpPr>
        <p:spPr>
          <a:xfrm>
            <a:off x="8657666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9" name="object 9549"/>
          <p:cNvSpPr/>
          <p:nvPr/>
        </p:nvSpPr>
        <p:spPr>
          <a:xfrm>
            <a:off x="8670559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0" name="object 9550"/>
          <p:cNvSpPr/>
          <p:nvPr/>
        </p:nvSpPr>
        <p:spPr>
          <a:xfrm>
            <a:off x="8681990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1" name="object 9551"/>
          <p:cNvSpPr/>
          <p:nvPr/>
        </p:nvSpPr>
        <p:spPr>
          <a:xfrm>
            <a:off x="8694854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2" name="object 9552"/>
          <p:cNvSpPr/>
          <p:nvPr/>
        </p:nvSpPr>
        <p:spPr>
          <a:xfrm>
            <a:off x="8706299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3" name="object 9553"/>
          <p:cNvSpPr/>
          <p:nvPr/>
        </p:nvSpPr>
        <p:spPr>
          <a:xfrm>
            <a:off x="8717729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4" name="object 9554"/>
          <p:cNvSpPr/>
          <p:nvPr/>
        </p:nvSpPr>
        <p:spPr>
          <a:xfrm>
            <a:off x="8730594" y="452574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5" name="object 9555"/>
          <p:cNvSpPr/>
          <p:nvPr/>
        </p:nvSpPr>
        <p:spPr>
          <a:xfrm>
            <a:off x="8742053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6" name="object 9556"/>
          <p:cNvSpPr/>
          <p:nvPr/>
        </p:nvSpPr>
        <p:spPr>
          <a:xfrm>
            <a:off x="8754918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7" name="object 9557"/>
          <p:cNvSpPr/>
          <p:nvPr/>
        </p:nvSpPr>
        <p:spPr>
          <a:xfrm>
            <a:off x="8766362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8" name="object 9558"/>
          <p:cNvSpPr/>
          <p:nvPr/>
        </p:nvSpPr>
        <p:spPr>
          <a:xfrm>
            <a:off x="8779212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9" name="object 9559"/>
          <p:cNvSpPr/>
          <p:nvPr/>
        </p:nvSpPr>
        <p:spPr>
          <a:xfrm>
            <a:off x="8790658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0" name="object 9560"/>
          <p:cNvSpPr/>
          <p:nvPr/>
        </p:nvSpPr>
        <p:spPr>
          <a:xfrm>
            <a:off x="8802088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1" name="object 9561"/>
          <p:cNvSpPr/>
          <p:nvPr/>
        </p:nvSpPr>
        <p:spPr>
          <a:xfrm>
            <a:off x="881498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2" name="object 9562"/>
          <p:cNvSpPr/>
          <p:nvPr/>
        </p:nvSpPr>
        <p:spPr>
          <a:xfrm>
            <a:off x="8826426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3" name="object 9563"/>
          <p:cNvSpPr/>
          <p:nvPr/>
        </p:nvSpPr>
        <p:spPr>
          <a:xfrm>
            <a:off x="8839275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4" name="object 9564"/>
          <p:cNvSpPr/>
          <p:nvPr/>
        </p:nvSpPr>
        <p:spPr>
          <a:xfrm>
            <a:off x="8850721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5" name="object 9565"/>
          <p:cNvSpPr/>
          <p:nvPr/>
        </p:nvSpPr>
        <p:spPr>
          <a:xfrm>
            <a:off x="8862151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6" name="object 9566"/>
          <p:cNvSpPr/>
          <p:nvPr/>
        </p:nvSpPr>
        <p:spPr>
          <a:xfrm>
            <a:off x="8875015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7" name="object 9567"/>
          <p:cNvSpPr/>
          <p:nvPr/>
        </p:nvSpPr>
        <p:spPr>
          <a:xfrm>
            <a:off x="8886445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8" name="object 9568"/>
          <p:cNvSpPr/>
          <p:nvPr/>
        </p:nvSpPr>
        <p:spPr>
          <a:xfrm>
            <a:off x="8899339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9" name="object 9569"/>
          <p:cNvSpPr/>
          <p:nvPr/>
        </p:nvSpPr>
        <p:spPr>
          <a:xfrm>
            <a:off x="8910784" y="452574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0" name="object 9570"/>
          <p:cNvSpPr/>
          <p:nvPr/>
        </p:nvSpPr>
        <p:spPr>
          <a:xfrm>
            <a:off x="8922214" y="452574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1" name="object 9571"/>
          <p:cNvSpPr/>
          <p:nvPr/>
        </p:nvSpPr>
        <p:spPr>
          <a:xfrm>
            <a:off x="8935079" y="4525740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2" name="object 9572"/>
          <p:cNvSpPr/>
          <p:nvPr/>
        </p:nvSpPr>
        <p:spPr>
          <a:xfrm>
            <a:off x="6800224" y="453877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3" name="object 9573"/>
          <p:cNvSpPr/>
          <p:nvPr/>
        </p:nvSpPr>
        <p:spPr>
          <a:xfrm>
            <a:off x="6805946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4" name="object 9574"/>
          <p:cNvSpPr/>
          <p:nvPr/>
        </p:nvSpPr>
        <p:spPr>
          <a:xfrm>
            <a:off x="6818810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5" name="object 9575"/>
          <p:cNvSpPr/>
          <p:nvPr/>
        </p:nvSpPr>
        <p:spPr>
          <a:xfrm>
            <a:off x="6830241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6" name="object 9576"/>
          <p:cNvSpPr/>
          <p:nvPr/>
        </p:nvSpPr>
        <p:spPr>
          <a:xfrm>
            <a:off x="6843106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7" name="object 9577"/>
          <p:cNvSpPr/>
          <p:nvPr/>
        </p:nvSpPr>
        <p:spPr>
          <a:xfrm>
            <a:off x="6854536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8" name="object 9578"/>
          <p:cNvSpPr/>
          <p:nvPr/>
        </p:nvSpPr>
        <p:spPr>
          <a:xfrm>
            <a:off x="6865980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9" name="object 9579"/>
          <p:cNvSpPr/>
          <p:nvPr/>
        </p:nvSpPr>
        <p:spPr>
          <a:xfrm>
            <a:off x="6878873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0" name="object 9580"/>
          <p:cNvSpPr/>
          <p:nvPr/>
        </p:nvSpPr>
        <p:spPr>
          <a:xfrm>
            <a:off x="6890305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1" name="object 9581"/>
          <p:cNvSpPr/>
          <p:nvPr/>
        </p:nvSpPr>
        <p:spPr>
          <a:xfrm>
            <a:off x="6903169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2" name="object 9582"/>
          <p:cNvSpPr/>
          <p:nvPr/>
        </p:nvSpPr>
        <p:spPr>
          <a:xfrm>
            <a:off x="6914599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3" name="object 9583"/>
          <p:cNvSpPr/>
          <p:nvPr/>
        </p:nvSpPr>
        <p:spPr>
          <a:xfrm>
            <a:off x="6926043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4" name="object 9584"/>
          <p:cNvSpPr/>
          <p:nvPr/>
        </p:nvSpPr>
        <p:spPr>
          <a:xfrm>
            <a:off x="6938894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5" name="object 9585"/>
          <p:cNvSpPr/>
          <p:nvPr/>
        </p:nvSpPr>
        <p:spPr>
          <a:xfrm>
            <a:off x="6950368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6" name="object 9586"/>
          <p:cNvSpPr/>
          <p:nvPr/>
        </p:nvSpPr>
        <p:spPr>
          <a:xfrm>
            <a:off x="6963232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7" name="object 9587"/>
          <p:cNvSpPr/>
          <p:nvPr/>
        </p:nvSpPr>
        <p:spPr>
          <a:xfrm>
            <a:off x="6974662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8" name="object 9588"/>
          <p:cNvSpPr/>
          <p:nvPr/>
        </p:nvSpPr>
        <p:spPr>
          <a:xfrm>
            <a:off x="6986107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9" name="object 9589"/>
          <p:cNvSpPr/>
          <p:nvPr/>
        </p:nvSpPr>
        <p:spPr>
          <a:xfrm>
            <a:off x="6998972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0" name="object 9590"/>
          <p:cNvSpPr/>
          <p:nvPr/>
        </p:nvSpPr>
        <p:spPr>
          <a:xfrm>
            <a:off x="7010402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1" name="object 9591"/>
          <p:cNvSpPr/>
          <p:nvPr/>
        </p:nvSpPr>
        <p:spPr>
          <a:xfrm>
            <a:off x="7023295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2" name="object 9592"/>
          <p:cNvSpPr/>
          <p:nvPr/>
        </p:nvSpPr>
        <p:spPr>
          <a:xfrm>
            <a:off x="7034726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3" name="object 9593"/>
          <p:cNvSpPr/>
          <p:nvPr/>
        </p:nvSpPr>
        <p:spPr>
          <a:xfrm>
            <a:off x="7047590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4" name="object 9594"/>
          <p:cNvSpPr/>
          <p:nvPr/>
        </p:nvSpPr>
        <p:spPr>
          <a:xfrm>
            <a:off x="7059035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5" name="object 9595"/>
          <p:cNvSpPr/>
          <p:nvPr/>
        </p:nvSpPr>
        <p:spPr>
          <a:xfrm>
            <a:off x="7070465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6" name="object 9596"/>
          <p:cNvSpPr/>
          <p:nvPr/>
        </p:nvSpPr>
        <p:spPr>
          <a:xfrm>
            <a:off x="7083330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7" name="object 9597"/>
          <p:cNvSpPr/>
          <p:nvPr/>
        </p:nvSpPr>
        <p:spPr>
          <a:xfrm>
            <a:off x="7094789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8" name="object 9598"/>
          <p:cNvSpPr/>
          <p:nvPr/>
        </p:nvSpPr>
        <p:spPr>
          <a:xfrm>
            <a:off x="7107653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9" name="object 9599"/>
          <p:cNvSpPr/>
          <p:nvPr/>
        </p:nvSpPr>
        <p:spPr>
          <a:xfrm>
            <a:off x="7119098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0" name="object 9600"/>
          <p:cNvSpPr/>
          <p:nvPr/>
        </p:nvSpPr>
        <p:spPr>
          <a:xfrm>
            <a:off x="7130529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1" name="object 9601"/>
          <p:cNvSpPr/>
          <p:nvPr/>
        </p:nvSpPr>
        <p:spPr>
          <a:xfrm>
            <a:off x="7143393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2" name="object 9602"/>
          <p:cNvSpPr/>
          <p:nvPr/>
        </p:nvSpPr>
        <p:spPr>
          <a:xfrm>
            <a:off x="7154823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3" name="object 9603"/>
          <p:cNvSpPr/>
          <p:nvPr/>
        </p:nvSpPr>
        <p:spPr>
          <a:xfrm>
            <a:off x="7167716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4" name="object 9604"/>
          <p:cNvSpPr/>
          <p:nvPr/>
        </p:nvSpPr>
        <p:spPr>
          <a:xfrm>
            <a:off x="717916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5" name="object 9605"/>
          <p:cNvSpPr/>
          <p:nvPr/>
        </p:nvSpPr>
        <p:spPr>
          <a:xfrm>
            <a:off x="7190592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6" name="object 9606"/>
          <p:cNvSpPr/>
          <p:nvPr/>
        </p:nvSpPr>
        <p:spPr>
          <a:xfrm>
            <a:off x="7203456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7" name="object 9607"/>
          <p:cNvSpPr/>
          <p:nvPr/>
        </p:nvSpPr>
        <p:spPr>
          <a:xfrm>
            <a:off x="7214886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8" name="object 9608"/>
          <p:cNvSpPr/>
          <p:nvPr/>
        </p:nvSpPr>
        <p:spPr>
          <a:xfrm>
            <a:off x="722775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9" name="object 9609"/>
          <p:cNvSpPr/>
          <p:nvPr/>
        </p:nvSpPr>
        <p:spPr>
          <a:xfrm>
            <a:off x="7239182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0" name="object 9610"/>
          <p:cNvSpPr/>
          <p:nvPr/>
        </p:nvSpPr>
        <p:spPr>
          <a:xfrm>
            <a:off x="7250655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1" name="object 9611"/>
          <p:cNvSpPr/>
          <p:nvPr/>
        </p:nvSpPr>
        <p:spPr>
          <a:xfrm>
            <a:off x="7263520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2" name="object 9612"/>
          <p:cNvSpPr/>
          <p:nvPr/>
        </p:nvSpPr>
        <p:spPr>
          <a:xfrm>
            <a:off x="7274950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3" name="object 9613"/>
          <p:cNvSpPr/>
          <p:nvPr/>
        </p:nvSpPr>
        <p:spPr>
          <a:xfrm>
            <a:off x="7287814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4" name="object 9614"/>
          <p:cNvSpPr/>
          <p:nvPr/>
        </p:nvSpPr>
        <p:spPr>
          <a:xfrm>
            <a:off x="7299245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5" name="object 9615"/>
          <p:cNvSpPr/>
          <p:nvPr/>
        </p:nvSpPr>
        <p:spPr>
          <a:xfrm>
            <a:off x="7312109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6" name="object 9616"/>
          <p:cNvSpPr/>
          <p:nvPr/>
        </p:nvSpPr>
        <p:spPr>
          <a:xfrm>
            <a:off x="7323583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7" name="object 9617"/>
          <p:cNvSpPr/>
          <p:nvPr/>
        </p:nvSpPr>
        <p:spPr>
          <a:xfrm>
            <a:off x="7335013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8" name="object 9618"/>
          <p:cNvSpPr/>
          <p:nvPr/>
        </p:nvSpPr>
        <p:spPr>
          <a:xfrm>
            <a:off x="7347877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9" name="object 9619"/>
          <p:cNvSpPr/>
          <p:nvPr/>
        </p:nvSpPr>
        <p:spPr>
          <a:xfrm>
            <a:off x="7359308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0" name="object 9620"/>
          <p:cNvSpPr/>
          <p:nvPr/>
        </p:nvSpPr>
        <p:spPr>
          <a:xfrm>
            <a:off x="7372173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1" name="object 9621"/>
          <p:cNvSpPr/>
          <p:nvPr/>
        </p:nvSpPr>
        <p:spPr>
          <a:xfrm>
            <a:off x="7383603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2" name="object 9622"/>
          <p:cNvSpPr/>
          <p:nvPr/>
        </p:nvSpPr>
        <p:spPr>
          <a:xfrm>
            <a:off x="7395076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3" name="object 9623"/>
          <p:cNvSpPr/>
          <p:nvPr/>
        </p:nvSpPr>
        <p:spPr>
          <a:xfrm>
            <a:off x="740794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4" name="object 9624"/>
          <p:cNvSpPr/>
          <p:nvPr/>
        </p:nvSpPr>
        <p:spPr>
          <a:xfrm>
            <a:off x="7419371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5" name="object 9625"/>
          <p:cNvSpPr/>
          <p:nvPr/>
        </p:nvSpPr>
        <p:spPr>
          <a:xfrm>
            <a:off x="7432236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6" name="object 9626"/>
          <p:cNvSpPr/>
          <p:nvPr/>
        </p:nvSpPr>
        <p:spPr>
          <a:xfrm>
            <a:off x="7443666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7" name="object 9627"/>
          <p:cNvSpPr/>
          <p:nvPr/>
        </p:nvSpPr>
        <p:spPr>
          <a:xfrm>
            <a:off x="7455111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8" name="object 9628"/>
          <p:cNvSpPr/>
          <p:nvPr/>
        </p:nvSpPr>
        <p:spPr>
          <a:xfrm>
            <a:off x="7468004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9" name="object 9629"/>
          <p:cNvSpPr/>
          <p:nvPr/>
        </p:nvSpPr>
        <p:spPr>
          <a:xfrm>
            <a:off x="7479434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0" name="object 9630"/>
          <p:cNvSpPr/>
          <p:nvPr/>
        </p:nvSpPr>
        <p:spPr>
          <a:xfrm>
            <a:off x="7492299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1" name="object 9631"/>
          <p:cNvSpPr/>
          <p:nvPr/>
        </p:nvSpPr>
        <p:spPr>
          <a:xfrm>
            <a:off x="7503729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2" name="object 9632"/>
          <p:cNvSpPr/>
          <p:nvPr/>
        </p:nvSpPr>
        <p:spPr>
          <a:xfrm>
            <a:off x="7515174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3" name="object 9633"/>
          <p:cNvSpPr/>
          <p:nvPr/>
        </p:nvSpPr>
        <p:spPr>
          <a:xfrm>
            <a:off x="7528038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4" name="object 9634"/>
          <p:cNvSpPr/>
          <p:nvPr/>
        </p:nvSpPr>
        <p:spPr>
          <a:xfrm>
            <a:off x="7539469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5" name="object 9635"/>
          <p:cNvSpPr/>
          <p:nvPr/>
        </p:nvSpPr>
        <p:spPr>
          <a:xfrm>
            <a:off x="7552363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6" name="object 9636"/>
          <p:cNvSpPr/>
          <p:nvPr/>
        </p:nvSpPr>
        <p:spPr>
          <a:xfrm>
            <a:off x="7563793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7" name="object 9637"/>
          <p:cNvSpPr/>
          <p:nvPr/>
        </p:nvSpPr>
        <p:spPr>
          <a:xfrm>
            <a:off x="7576657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8" name="object 9638"/>
          <p:cNvSpPr/>
          <p:nvPr/>
        </p:nvSpPr>
        <p:spPr>
          <a:xfrm>
            <a:off x="7588102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9" name="object 9639"/>
          <p:cNvSpPr/>
          <p:nvPr/>
        </p:nvSpPr>
        <p:spPr>
          <a:xfrm>
            <a:off x="7599533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0" name="object 9640"/>
          <p:cNvSpPr/>
          <p:nvPr/>
        </p:nvSpPr>
        <p:spPr>
          <a:xfrm>
            <a:off x="7612397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1" name="object 9641"/>
          <p:cNvSpPr/>
          <p:nvPr/>
        </p:nvSpPr>
        <p:spPr>
          <a:xfrm>
            <a:off x="7623856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2" name="object 9642"/>
          <p:cNvSpPr/>
          <p:nvPr/>
        </p:nvSpPr>
        <p:spPr>
          <a:xfrm>
            <a:off x="7636720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3" name="object 9643"/>
          <p:cNvSpPr/>
          <p:nvPr/>
        </p:nvSpPr>
        <p:spPr>
          <a:xfrm>
            <a:off x="7648165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4" name="object 9644"/>
          <p:cNvSpPr/>
          <p:nvPr/>
        </p:nvSpPr>
        <p:spPr>
          <a:xfrm>
            <a:off x="7659596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5" name="object 9645"/>
          <p:cNvSpPr/>
          <p:nvPr/>
        </p:nvSpPr>
        <p:spPr>
          <a:xfrm>
            <a:off x="7672460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6" name="object 9646"/>
          <p:cNvSpPr/>
          <p:nvPr/>
        </p:nvSpPr>
        <p:spPr>
          <a:xfrm>
            <a:off x="7683890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7" name="object 9647"/>
          <p:cNvSpPr/>
          <p:nvPr/>
        </p:nvSpPr>
        <p:spPr>
          <a:xfrm>
            <a:off x="7696784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8" name="object 9648"/>
          <p:cNvSpPr/>
          <p:nvPr/>
        </p:nvSpPr>
        <p:spPr>
          <a:xfrm>
            <a:off x="7708228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9" name="object 9649"/>
          <p:cNvSpPr/>
          <p:nvPr/>
        </p:nvSpPr>
        <p:spPr>
          <a:xfrm>
            <a:off x="7719659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0" name="object 9650"/>
          <p:cNvSpPr/>
          <p:nvPr/>
        </p:nvSpPr>
        <p:spPr>
          <a:xfrm>
            <a:off x="7732523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1" name="object 9651"/>
          <p:cNvSpPr/>
          <p:nvPr/>
        </p:nvSpPr>
        <p:spPr>
          <a:xfrm>
            <a:off x="7743954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2" name="object 9652"/>
          <p:cNvSpPr/>
          <p:nvPr/>
        </p:nvSpPr>
        <p:spPr>
          <a:xfrm>
            <a:off x="7756818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3" name="object 9653"/>
          <p:cNvSpPr/>
          <p:nvPr/>
        </p:nvSpPr>
        <p:spPr>
          <a:xfrm>
            <a:off x="7768291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4" name="object 9654"/>
          <p:cNvSpPr/>
          <p:nvPr/>
        </p:nvSpPr>
        <p:spPr>
          <a:xfrm>
            <a:off x="7781142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5" name="object 9655"/>
          <p:cNvSpPr/>
          <p:nvPr/>
        </p:nvSpPr>
        <p:spPr>
          <a:xfrm>
            <a:off x="7792587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6" name="object 9656"/>
          <p:cNvSpPr/>
          <p:nvPr/>
        </p:nvSpPr>
        <p:spPr>
          <a:xfrm>
            <a:off x="7804017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7" name="object 9657"/>
          <p:cNvSpPr/>
          <p:nvPr/>
        </p:nvSpPr>
        <p:spPr>
          <a:xfrm>
            <a:off x="781688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8" name="object 9658"/>
          <p:cNvSpPr/>
          <p:nvPr/>
        </p:nvSpPr>
        <p:spPr>
          <a:xfrm>
            <a:off x="7828312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9" name="object 9659"/>
          <p:cNvSpPr/>
          <p:nvPr/>
        </p:nvSpPr>
        <p:spPr>
          <a:xfrm>
            <a:off x="7841219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0" name="object 9660"/>
          <p:cNvSpPr/>
          <p:nvPr/>
        </p:nvSpPr>
        <p:spPr>
          <a:xfrm>
            <a:off x="7852650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1" name="object 9661"/>
          <p:cNvSpPr/>
          <p:nvPr/>
        </p:nvSpPr>
        <p:spPr>
          <a:xfrm>
            <a:off x="7864080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2" name="object 9662"/>
          <p:cNvSpPr/>
          <p:nvPr/>
        </p:nvSpPr>
        <p:spPr>
          <a:xfrm>
            <a:off x="7876944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3" name="object 9663"/>
          <p:cNvSpPr/>
          <p:nvPr/>
        </p:nvSpPr>
        <p:spPr>
          <a:xfrm>
            <a:off x="7888375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4" name="object 9664"/>
          <p:cNvSpPr/>
          <p:nvPr/>
        </p:nvSpPr>
        <p:spPr>
          <a:xfrm>
            <a:off x="7901240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5" name="object 9665"/>
          <p:cNvSpPr/>
          <p:nvPr/>
        </p:nvSpPr>
        <p:spPr>
          <a:xfrm>
            <a:off x="7912670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6" name="object 9666"/>
          <p:cNvSpPr/>
          <p:nvPr/>
        </p:nvSpPr>
        <p:spPr>
          <a:xfrm>
            <a:off x="7924143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7" name="object 9667"/>
          <p:cNvSpPr/>
          <p:nvPr/>
        </p:nvSpPr>
        <p:spPr>
          <a:xfrm>
            <a:off x="7937008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8" name="object 9668"/>
          <p:cNvSpPr/>
          <p:nvPr/>
        </p:nvSpPr>
        <p:spPr>
          <a:xfrm>
            <a:off x="7948438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9" name="object 9669"/>
          <p:cNvSpPr/>
          <p:nvPr/>
        </p:nvSpPr>
        <p:spPr>
          <a:xfrm>
            <a:off x="7961303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0" name="object 9670"/>
          <p:cNvSpPr/>
          <p:nvPr/>
        </p:nvSpPr>
        <p:spPr>
          <a:xfrm>
            <a:off x="7972733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1" name="object 9671"/>
          <p:cNvSpPr/>
          <p:nvPr/>
        </p:nvSpPr>
        <p:spPr>
          <a:xfrm>
            <a:off x="7984178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2" name="object 9672"/>
          <p:cNvSpPr/>
          <p:nvPr/>
        </p:nvSpPr>
        <p:spPr>
          <a:xfrm>
            <a:off x="799707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3" name="object 9673"/>
          <p:cNvSpPr/>
          <p:nvPr/>
        </p:nvSpPr>
        <p:spPr>
          <a:xfrm>
            <a:off x="8008501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4" name="object 9674"/>
          <p:cNvSpPr/>
          <p:nvPr/>
        </p:nvSpPr>
        <p:spPr>
          <a:xfrm>
            <a:off x="8021366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5" name="object 9675"/>
          <p:cNvSpPr/>
          <p:nvPr/>
        </p:nvSpPr>
        <p:spPr>
          <a:xfrm>
            <a:off x="8032796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6" name="object 9676"/>
          <p:cNvSpPr/>
          <p:nvPr/>
        </p:nvSpPr>
        <p:spPr>
          <a:xfrm>
            <a:off x="804566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7" name="object 9677"/>
          <p:cNvSpPr/>
          <p:nvPr/>
        </p:nvSpPr>
        <p:spPr>
          <a:xfrm>
            <a:off x="8057091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8" name="object 9678"/>
          <p:cNvSpPr/>
          <p:nvPr/>
        </p:nvSpPr>
        <p:spPr>
          <a:xfrm>
            <a:off x="8068564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9" name="object 9679"/>
          <p:cNvSpPr/>
          <p:nvPr/>
        </p:nvSpPr>
        <p:spPr>
          <a:xfrm>
            <a:off x="8081429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80" name="object 9680"/>
          <p:cNvSpPr/>
          <p:nvPr/>
        </p:nvSpPr>
        <p:spPr>
          <a:xfrm>
            <a:off x="8092860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81" name="object 9681"/>
          <p:cNvSpPr/>
          <p:nvPr/>
        </p:nvSpPr>
        <p:spPr>
          <a:xfrm>
            <a:off x="8105724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82" name="object 9682"/>
          <p:cNvSpPr/>
          <p:nvPr/>
        </p:nvSpPr>
        <p:spPr>
          <a:xfrm>
            <a:off x="8117169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83" name="object 9683"/>
          <p:cNvSpPr/>
          <p:nvPr/>
        </p:nvSpPr>
        <p:spPr>
          <a:xfrm>
            <a:off x="8128599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84" name="object 9684"/>
          <p:cNvSpPr/>
          <p:nvPr/>
        </p:nvSpPr>
        <p:spPr>
          <a:xfrm>
            <a:off x="8141492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85" name="object 9685"/>
          <p:cNvSpPr/>
          <p:nvPr/>
        </p:nvSpPr>
        <p:spPr>
          <a:xfrm>
            <a:off x="8152923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86" name="object 9686"/>
          <p:cNvSpPr/>
          <p:nvPr/>
        </p:nvSpPr>
        <p:spPr>
          <a:xfrm>
            <a:off x="8165787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87" name="object 9687"/>
          <p:cNvSpPr/>
          <p:nvPr/>
        </p:nvSpPr>
        <p:spPr>
          <a:xfrm>
            <a:off x="8177232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88" name="object 9688"/>
          <p:cNvSpPr/>
          <p:nvPr/>
        </p:nvSpPr>
        <p:spPr>
          <a:xfrm>
            <a:off x="8188662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89" name="object 9689"/>
          <p:cNvSpPr/>
          <p:nvPr/>
        </p:nvSpPr>
        <p:spPr>
          <a:xfrm>
            <a:off x="8201527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90" name="object 9690"/>
          <p:cNvSpPr/>
          <p:nvPr/>
        </p:nvSpPr>
        <p:spPr>
          <a:xfrm>
            <a:off x="8212957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91" name="object 9691"/>
          <p:cNvSpPr/>
          <p:nvPr/>
        </p:nvSpPr>
        <p:spPr>
          <a:xfrm>
            <a:off x="822585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92" name="object 9692"/>
          <p:cNvSpPr/>
          <p:nvPr/>
        </p:nvSpPr>
        <p:spPr>
          <a:xfrm>
            <a:off x="8237295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93" name="object 9693"/>
          <p:cNvSpPr/>
          <p:nvPr/>
        </p:nvSpPr>
        <p:spPr>
          <a:xfrm>
            <a:off x="8248725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94" name="object 9694"/>
          <p:cNvSpPr/>
          <p:nvPr/>
        </p:nvSpPr>
        <p:spPr>
          <a:xfrm>
            <a:off x="826159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95" name="object 9695"/>
          <p:cNvSpPr/>
          <p:nvPr/>
        </p:nvSpPr>
        <p:spPr>
          <a:xfrm>
            <a:off x="8273021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96" name="object 9696"/>
          <p:cNvSpPr/>
          <p:nvPr/>
        </p:nvSpPr>
        <p:spPr>
          <a:xfrm>
            <a:off x="8285885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97" name="object 9697"/>
          <p:cNvSpPr/>
          <p:nvPr/>
        </p:nvSpPr>
        <p:spPr>
          <a:xfrm>
            <a:off x="8297359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98" name="object 9698"/>
          <p:cNvSpPr/>
          <p:nvPr/>
        </p:nvSpPr>
        <p:spPr>
          <a:xfrm>
            <a:off x="8310209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99" name="object 9699"/>
          <p:cNvSpPr/>
          <p:nvPr/>
        </p:nvSpPr>
        <p:spPr>
          <a:xfrm>
            <a:off x="8321654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00" name="object 9700"/>
          <p:cNvSpPr/>
          <p:nvPr/>
        </p:nvSpPr>
        <p:spPr>
          <a:xfrm>
            <a:off x="8333084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01" name="object 9701"/>
          <p:cNvSpPr/>
          <p:nvPr/>
        </p:nvSpPr>
        <p:spPr>
          <a:xfrm>
            <a:off x="8345948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02" name="object 9702"/>
          <p:cNvSpPr/>
          <p:nvPr/>
        </p:nvSpPr>
        <p:spPr>
          <a:xfrm>
            <a:off x="8357379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03" name="object 9703"/>
          <p:cNvSpPr/>
          <p:nvPr/>
        </p:nvSpPr>
        <p:spPr>
          <a:xfrm>
            <a:off x="8370286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04" name="object 9704"/>
          <p:cNvSpPr/>
          <p:nvPr/>
        </p:nvSpPr>
        <p:spPr>
          <a:xfrm>
            <a:off x="8381717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05" name="object 9705"/>
          <p:cNvSpPr/>
          <p:nvPr/>
        </p:nvSpPr>
        <p:spPr>
          <a:xfrm>
            <a:off x="8393147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06" name="object 9706"/>
          <p:cNvSpPr/>
          <p:nvPr/>
        </p:nvSpPr>
        <p:spPr>
          <a:xfrm>
            <a:off x="8406012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07" name="object 9707"/>
          <p:cNvSpPr/>
          <p:nvPr/>
        </p:nvSpPr>
        <p:spPr>
          <a:xfrm>
            <a:off x="8417442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08" name="object 9708"/>
          <p:cNvSpPr/>
          <p:nvPr/>
        </p:nvSpPr>
        <p:spPr>
          <a:xfrm>
            <a:off x="8430307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09" name="object 9709"/>
          <p:cNvSpPr/>
          <p:nvPr/>
        </p:nvSpPr>
        <p:spPr>
          <a:xfrm>
            <a:off x="8441780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10" name="object 9710"/>
          <p:cNvSpPr/>
          <p:nvPr/>
        </p:nvSpPr>
        <p:spPr>
          <a:xfrm>
            <a:off x="8453211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11" name="object 9711"/>
          <p:cNvSpPr/>
          <p:nvPr/>
        </p:nvSpPr>
        <p:spPr>
          <a:xfrm>
            <a:off x="8466075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12" name="object 9712"/>
          <p:cNvSpPr/>
          <p:nvPr/>
        </p:nvSpPr>
        <p:spPr>
          <a:xfrm>
            <a:off x="8477505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13" name="object 9713"/>
          <p:cNvSpPr/>
          <p:nvPr/>
        </p:nvSpPr>
        <p:spPr>
          <a:xfrm>
            <a:off x="8490370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14" name="object 9714"/>
          <p:cNvSpPr/>
          <p:nvPr/>
        </p:nvSpPr>
        <p:spPr>
          <a:xfrm>
            <a:off x="8501800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15" name="object 9715"/>
          <p:cNvSpPr/>
          <p:nvPr/>
        </p:nvSpPr>
        <p:spPr>
          <a:xfrm>
            <a:off x="8514708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16" name="object 9716"/>
          <p:cNvSpPr/>
          <p:nvPr/>
        </p:nvSpPr>
        <p:spPr>
          <a:xfrm>
            <a:off x="8526138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17" name="object 9717"/>
          <p:cNvSpPr/>
          <p:nvPr/>
        </p:nvSpPr>
        <p:spPr>
          <a:xfrm>
            <a:off x="8537568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18" name="object 9718"/>
          <p:cNvSpPr/>
          <p:nvPr/>
        </p:nvSpPr>
        <p:spPr>
          <a:xfrm>
            <a:off x="8550433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19" name="object 9719"/>
          <p:cNvSpPr/>
          <p:nvPr/>
        </p:nvSpPr>
        <p:spPr>
          <a:xfrm>
            <a:off x="8561864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20" name="object 9720"/>
          <p:cNvSpPr/>
          <p:nvPr/>
        </p:nvSpPr>
        <p:spPr>
          <a:xfrm>
            <a:off x="8574728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21" name="object 9721"/>
          <p:cNvSpPr/>
          <p:nvPr/>
        </p:nvSpPr>
        <p:spPr>
          <a:xfrm>
            <a:off x="8586158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22" name="object 9722"/>
          <p:cNvSpPr/>
          <p:nvPr/>
        </p:nvSpPr>
        <p:spPr>
          <a:xfrm>
            <a:off x="8597632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23" name="object 9723"/>
          <p:cNvSpPr/>
          <p:nvPr/>
        </p:nvSpPr>
        <p:spPr>
          <a:xfrm>
            <a:off x="8610496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24" name="object 9724"/>
          <p:cNvSpPr/>
          <p:nvPr/>
        </p:nvSpPr>
        <p:spPr>
          <a:xfrm>
            <a:off x="8621927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25" name="object 9725"/>
          <p:cNvSpPr/>
          <p:nvPr/>
        </p:nvSpPr>
        <p:spPr>
          <a:xfrm>
            <a:off x="863479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26" name="object 9726"/>
          <p:cNvSpPr/>
          <p:nvPr/>
        </p:nvSpPr>
        <p:spPr>
          <a:xfrm>
            <a:off x="864622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27" name="object 9727"/>
          <p:cNvSpPr/>
          <p:nvPr/>
        </p:nvSpPr>
        <p:spPr>
          <a:xfrm>
            <a:off x="8657666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28" name="object 9728"/>
          <p:cNvSpPr/>
          <p:nvPr/>
        </p:nvSpPr>
        <p:spPr>
          <a:xfrm>
            <a:off x="8670559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29" name="object 9729"/>
          <p:cNvSpPr/>
          <p:nvPr/>
        </p:nvSpPr>
        <p:spPr>
          <a:xfrm>
            <a:off x="8681990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30" name="object 9730"/>
          <p:cNvSpPr/>
          <p:nvPr/>
        </p:nvSpPr>
        <p:spPr>
          <a:xfrm>
            <a:off x="8694854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31" name="object 9731"/>
          <p:cNvSpPr/>
          <p:nvPr/>
        </p:nvSpPr>
        <p:spPr>
          <a:xfrm>
            <a:off x="8706299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32" name="object 9732"/>
          <p:cNvSpPr/>
          <p:nvPr/>
        </p:nvSpPr>
        <p:spPr>
          <a:xfrm>
            <a:off x="8717729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33" name="object 9733"/>
          <p:cNvSpPr/>
          <p:nvPr/>
        </p:nvSpPr>
        <p:spPr>
          <a:xfrm>
            <a:off x="8730594" y="453877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34" name="object 9734"/>
          <p:cNvSpPr/>
          <p:nvPr/>
        </p:nvSpPr>
        <p:spPr>
          <a:xfrm>
            <a:off x="8742053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35" name="object 9735"/>
          <p:cNvSpPr/>
          <p:nvPr/>
        </p:nvSpPr>
        <p:spPr>
          <a:xfrm>
            <a:off x="8754918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36" name="object 9736"/>
          <p:cNvSpPr/>
          <p:nvPr/>
        </p:nvSpPr>
        <p:spPr>
          <a:xfrm>
            <a:off x="8766362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37" name="object 9737"/>
          <p:cNvSpPr/>
          <p:nvPr/>
        </p:nvSpPr>
        <p:spPr>
          <a:xfrm>
            <a:off x="8779212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38" name="object 9738"/>
          <p:cNvSpPr/>
          <p:nvPr/>
        </p:nvSpPr>
        <p:spPr>
          <a:xfrm>
            <a:off x="8790658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39" name="object 9739"/>
          <p:cNvSpPr/>
          <p:nvPr/>
        </p:nvSpPr>
        <p:spPr>
          <a:xfrm>
            <a:off x="8802088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40" name="object 9740"/>
          <p:cNvSpPr/>
          <p:nvPr/>
        </p:nvSpPr>
        <p:spPr>
          <a:xfrm>
            <a:off x="881498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41" name="object 9741"/>
          <p:cNvSpPr/>
          <p:nvPr/>
        </p:nvSpPr>
        <p:spPr>
          <a:xfrm>
            <a:off x="8826426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42" name="object 9742"/>
          <p:cNvSpPr/>
          <p:nvPr/>
        </p:nvSpPr>
        <p:spPr>
          <a:xfrm>
            <a:off x="8839275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43" name="object 9743"/>
          <p:cNvSpPr/>
          <p:nvPr/>
        </p:nvSpPr>
        <p:spPr>
          <a:xfrm>
            <a:off x="8850721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44" name="object 9744"/>
          <p:cNvSpPr/>
          <p:nvPr/>
        </p:nvSpPr>
        <p:spPr>
          <a:xfrm>
            <a:off x="8862151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45" name="object 9745"/>
          <p:cNvSpPr/>
          <p:nvPr/>
        </p:nvSpPr>
        <p:spPr>
          <a:xfrm>
            <a:off x="8875015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46" name="object 9746"/>
          <p:cNvSpPr/>
          <p:nvPr/>
        </p:nvSpPr>
        <p:spPr>
          <a:xfrm>
            <a:off x="8886445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47" name="object 9747"/>
          <p:cNvSpPr/>
          <p:nvPr/>
        </p:nvSpPr>
        <p:spPr>
          <a:xfrm>
            <a:off x="8899339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48" name="object 9748"/>
          <p:cNvSpPr/>
          <p:nvPr/>
        </p:nvSpPr>
        <p:spPr>
          <a:xfrm>
            <a:off x="8910784" y="453877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49" name="object 9749"/>
          <p:cNvSpPr/>
          <p:nvPr/>
        </p:nvSpPr>
        <p:spPr>
          <a:xfrm>
            <a:off x="8922214" y="453877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50" name="object 9750"/>
          <p:cNvSpPr/>
          <p:nvPr/>
        </p:nvSpPr>
        <p:spPr>
          <a:xfrm>
            <a:off x="8935079" y="453877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51" name="object 9751"/>
          <p:cNvSpPr/>
          <p:nvPr/>
        </p:nvSpPr>
        <p:spPr>
          <a:xfrm>
            <a:off x="6800224" y="4551846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1"/>
                </a:moveTo>
                <a:lnTo>
                  <a:pt x="5716" y="11591"/>
                </a:lnTo>
                <a:lnTo>
                  <a:pt x="5716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52" name="object 9752"/>
          <p:cNvSpPr/>
          <p:nvPr/>
        </p:nvSpPr>
        <p:spPr>
          <a:xfrm>
            <a:off x="6805946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53" name="object 9753"/>
          <p:cNvSpPr/>
          <p:nvPr/>
        </p:nvSpPr>
        <p:spPr>
          <a:xfrm>
            <a:off x="6818810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54" name="object 9754"/>
          <p:cNvSpPr/>
          <p:nvPr/>
        </p:nvSpPr>
        <p:spPr>
          <a:xfrm>
            <a:off x="6830241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55" name="object 9755"/>
          <p:cNvSpPr/>
          <p:nvPr/>
        </p:nvSpPr>
        <p:spPr>
          <a:xfrm>
            <a:off x="6843106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56" name="object 9756"/>
          <p:cNvSpPr/>
          <p:nvPr/>
        </p:nvSpPr>
        <p:spPr>
          <a:xfrm>
            <a:off x="6854536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57" name="object 9757"/>
          <p:cNvSpPr/>
          <p:nvPr/>
        </p:nvSpPr>
        <p:spPr>
          <a:xfrm>
            <a:off x="6865980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58" name="object 9758"/>
          <p:cNvSpPr/>
          <p:nvPr/>
        </p:nvSpPr>
        <p:spPr>
          <a:xfrm>
            <a:off x="6878873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59" name="object 9759"/>
          <p:cNvSpPr/>
          <p:nvPr/>
        </p:nvSpPr>
        <p:spPr>
          <a:xfrm>
            <a:off x="6890305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60" name="object 9760"/>
          <p:cNvSpPr/>
          <p:nvPr/>
        </p:nvSpPr>
        <p:spPr>
          <a:xfrm>
            <a:off x="6903169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61" name="object 9761"/>
          <p:cNvSpPr/>
          <p:nvPr/>
        </p:nvSpPr>
        <p:spPr>
          <a:xfrm>
            <a:off x="6914599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62" name="object 9762"/>
          <p:cNvSpPr/>
          <p:nvPr/>
        </p:nvSpPr>
        <p:spPr>
          <a:xfrm>
            <a:off x="6926043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63" name="object 9763"/>
          <p:cNvSpPr/>
          <p:nvPr/>
        </p:nvSpPr>
        <p:spPr>
          <a:xfrm>
            <a:off x="6938894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64" name="object 9764"/>
          <p:cNvSpPr/>
          <p:nvPr/>
        </p:nvSpPr>
        <p:spPr>
          <a:xfrm>
            <a:off x="6950368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65" name="object 9765"/>
          <p:cNvSpPr/>
          <p:nvPr/>
        </p:nvSpPr>
        <p:spPr>
          <a:xfrm>
            <a:off x="6963232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66" name="object 9766"/>
          <p:cNvSpPr/>
          <p:nvPr/>
        </p:nvSpPr>
        <p:spPr>
          <a:xfrm>
            <a:off x="6974662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67" name="object 9767"/>
          <p:cNvSpPr/>
          <p:nvPr/>
        </p:nvSpPr>
        <p:spPr>
          <a:xfrm>
            <a:off x="6986107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68" name="object 9768"/>
          <p:cNvSpPr/>
          <p:nvPr/>
        </p:nvSpPr>
        <p:spPr>
          <a:xfrm>
            <a:off x="6998972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69" name="object 9769"/>
          <p:cNvSpPr/>
          <p:nvPr/>
        </p:nvSpPr>
        <p:spPr>
          <a:xfrm>
            <a:off x="7010402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70" name="object 9770"/>
          <p:cNvSpPr/>
          <p:nvPr/>
        </p:nvSpPr>
        <p:spPr>
          <a:xfrm>
            <a:off x="7023295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71" name="object 9771"/>
          <p:cNvSpPr/>
          <p:nvPr/>
        </p:nvSpPr>
        <p:spPr>
          <a:xfrm>
            <a:off x="7034726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72" name="object 9772"/>
          <p:cNvSpPr/>
          <p:nvPr/>
        </p:nvSpPr>
        <p:spPr>
          <a:xfrm>
            <a:off x="7047590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73" name="object 9773"/>
          <p:cNvSpPr/>
          <p:nvPr/>
        </p:nvSpPr>
        <p:spPr>
          <a:xfrm>
            <a:off x="7059035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74" name="object 9774"/>
          <p:cNvSpPr/>
          <p:nvPr/>
        </p:nvSpPr>
        <p:spPr>
          <a:xfrm>
            <a:off x="7070465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75" name="object 9775"/>
          <p:cNvSpPr/>
          <p:nvPr/>
        </p:nvSpPr>
        <p:spPr>
          <a:xfrm>
            <a:off x="7083330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76" name="object 9776"/>
          <p:cNvSpPr/>
          <p:nvPr/>
        </p:nvSpPr>
        <p:spPr>
          <a:xfrm>
            <a:off x="7094789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77" name="object 9777"/>
          <p:cNvSpPr/>
          <p:nvPr/>
        </p:nvSpPr>
        <p:spPr>
          <a:xfrm>
            <a:off x="7107653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78" name="object 9778"/>
          <p:cNvSpPr/>
          <p:nvPr/>
        </p:nvSpPr>
        <p:spPr>
          <a:xfrm>
            <a:off x="7119098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79" name="object 9779"/>
          <p:cNvSpPr/>
          <p:nvPr/>
        </p:nvSpPr>
        <p:spPr>
          <a:xfrm>
            <a:off x="7130529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80" name="object 9780"/>
          <p:cNvSpPr/>
          <p:nvPr/>
        </p:nvSpPr>
        <p:spPr>
          <a:xfrm>
            <a:off x="7143393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81" name="object 9781"/>
          <p:cNvSpPr/>
          <p:nvPr/>
        </p:nvSpPr>
        <p:spPr>
          <a:xfrm>
            <a:off x="7154823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82" name="object 9782"/>
          <p:cNvSpPr/>
          <p:nvPr/>
        </p:nvSpPr>
        <p:spPr>
          <a:xfrm>
            <a:off x="7167716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83" name="object 9783"/>
          <p:cNvSpPr/>
          <p:nvPr/>
        </p:nvSpPr>
        <p:spPr>
          <a:xfrm>
            <a:off x="717916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84" name="object 9784"/>
          <p:cNvSpPr/>
          <p:nvPr/>
        </p:nvSpPr>
        <p:spPr>
          <a:xfrm>
            <a:off x="7190592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85" name="object 9785"/>
          <p:cNvSpPr/>
          <p:nvPr/>
        </p:nvSpPr>
        <p:spPr>
          <a:xfrm>
            <a:off x="7203456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86" name="object 9786"/>
          <p:cNvSpPr/>
          <p:nvPr/>
        </p:nvSpPr>
        <p:spPr>
          <a:xfrm>
            <a:off x="7214886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87" name="object 9787"/>
          <p:cNvSpPr/>
          <p:nvPr/>
        </p:nvSpPr>
        <p:spPr>
          <a:xfrm>
            <a:off x="722775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88" name="object 9788"/>
          <p:cNvSpPr/>
          <p:nvPr/>
        </p:nvSpPr>
        <p:spPr>
          <a:xfrm>
            <a:off x="7239182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89" name="object 9789"/>
          <p:cNvSpPr/>
          <p:nvPr/>
        </p:nvSpPr>
        <p:spPr>
          <a:xfrm>
            <a:off x="7250655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90" name="object 9790"/>
          <p:cNvSpPr/>
          <p:nvPr/>
        </p:nvSpPr>
        <p:spPr>
          <a:xfrm>
            <a:off x="7263520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91" name="object 9791"/>
          <p:cNvSpPr/>
          <p:nvPr/>
        </p:nvSpPr>
        <p:spPr>
          <a:xfrm>
            <a:off x="7274950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92" name="object 9792"/>
          <p:cNvSpPr/>
          <p:nvPr/>
        </p:nvSpPr>
        <p:spPr>
          <a:xfrm>
            <a:off x="7287814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93" name="object 9793"/>
          <p:cNvSpPr/>
          <p:nvPr/>
        </p:nvSpPr>
        <p:spPr>
          <a:xfrm>
            <a:off x="7299245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94" name="object 9794"/>
          <p:cNvSpPr/>
          <p:nvPr/>
        </p:nvSpPr>
        <p:spPr>
          <a:xfrm>
            <a:off x="7312109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95" name="object 9795"/>
          <p:cNvSpPr/>
          <p:nvPr/>
        </p:nvSpPr>
        <p:spPr>
          <a:xfrm>
            <a:off x="7323583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96" name="object 9796"/>
          <p:cNvSpPr/>
          <p:nvPr/>
        </p:nvSpPr>
        <p:spPr>
          <a:xfrm>
            <a:off x="7335013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97" name="object 9797"/>
          <p:cNvSpPr/>
          <p:nvPr/>
        </p:nvSpPr>
        <p:spPr>
          <a:xfrm>
            <a:off x="7347877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98" name="object 9798"/>
          <p:cNvSpPr/>
          <p:nvPr/>
        </p:nvSpPr>
        <p:spPr>
          <a:xfrm>
            <a:off x="7359308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99" name="object 9799"/>
          <p:cNvSpPr/>
          <p:nvPr/>
        </p:nvSpPr>
        <p:spPr>
          <a:xfrm>
            <a:off x="7372173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00" name="object 9800"/>
          <p:cNvSpPr/>
          <p:nvPr/>
        </p:nvSpPr>
        <p:spPr>
          <a:xfrm>
            <a:off x="7383603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01" name="object 9801"/>
          <p:cNvSpPr/>
          <p:nvPr/>
        </p:nvSpPr>
        <p:spPr>
          <a:xfrm>
            <a:off x="7395076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02" name="object 9802"/>
          <p:cNvSpPr/>
          <p:nvPr/>
        </p:nvSpPr>
        <p:spPr>
          <a:xfrm>
            <a:off x="740794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03" name="object 9803"/>
          <p:cNvSpPr/>
          <p:nvPr/>
        </p:nvSpPr>
        <p:spPr>
          <a:xfrm>
            <a:off x="7419371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04" name="object 9804"/>
          <p:cNvSpPr/>
          <p:nvPr/>
        </p:nvSpPr>
        <p:spPr>
          <a:xfrm>
            <a:off x="7432236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05" name="object 9805"/>
          <p:cNvSpPr/>
          <p:nvPr/>
        </p:nvSpPr>
        <p:spPr>
          <a:xfrm>
            <a:off x="7443666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06" name="object 9806"/>
          <p:cNvSpPr/>
          <p:nvPr/>
        </p:nvSpPr>
        <p:spPr>
          <a:xfrm>
            <a:off x="7455111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07" name="object 9807"/>
          <p:cNvSpPr/>
          <p:nvPr/>
        </p:nvSpPr>
        <p:spPr>
          <a:xfrm>
            <a:off x="7468004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08" name="object 9808"/>
          <p:cNvSpPr/>
          <p:nvPr/>
        </p:nvSpPr>
        <p:spPr>
          <a:xfrm>
            <a:off x="7479434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09" name="object 9809"/>
          <p:cNvSpPr/>
          <p:nvPr/>
        </p:nvSpPr>
        <p:spPr>
          <a:xfrm>
            <a:off x="7492299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10" name="object 9810"/>
          <p:cNvSpPr/>
          <p:nvPr/>
        </p:nvSpPr>
        <p:spPr>
          <a:xfrm>
            <a:off x="7503729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11" name="object 9811"/>
          <p:cNvSpPr/>
          <p:nvPr/>
        </p:nvSpPr>
        <p:spPr>
          <a:xfrm>
            <a:off x="7515174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12" name="object 9812"/>
          <p:cNvSpPr/>
          <p:nvPr/>
        </p:nvSpPr>
        <p:spPr>
          <a:xfrm>
            <a:off x="7528038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13" name="object 9813"/>
          <p:cNvSpPr/>
          <p:nvPr/>
        </p:nvSpPr>
        <p:spPr>
          <a:xfrm>
            <a:off x="7539469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14" name="object 9814"/>
          <p:cNvSpPr/>
          <p:nvPr/>
        </p:nvSpPr>
        <p:spPr>
          <a:xfrm>
            <a:off x="7552363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15" name="object 9815"/>
          <p:cNvSpPr/>
          <p:nvPr/>
        </p:nvSpPr>
        <p:spPr>
          <a:xfrm>
            <a:off x="7563793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16" name="object 9816"/>
          <p:cNvSpPr/>
          <p:nvPr/>
        </p:nvSpPr>
        <p:spPr>
          <a:xfrm>
            <a:off x="7576657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17" name="object 9817"/>
          <p:cNvSpPr/>
          <p:nvPr/>
        </p:nvSpPr>
        <p:spPr>
          <a:xfrm>
            <a:off x="7588102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18" name="object 9818"/>
          <p:cNvSpPr/>
          <p:nvPr/>
        </p:nvSpPr>
        <p:spPr>
          <a:xfrm>
            <a:off x="7599533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19" name="object 9819"/>
          <p:cNvSpPr/>
          <p:nvPr/>
        </p:nvSpPr>
        <p:spPr>
          <a:xfrm>
            <a:off x="7612397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20" name="object 9820"/>
          <p:cNvSpPr/>
          <p:nvPr/>
        </p:nvSpPr>
        <p:spPr>
          <a:xfrm>
            <a:off x="7623856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2" y="11591"/>
                </a:lnTo>
                <a:lnTo>
                  <a:pt x="12862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21" name="object 9821"/>
          <p:cNvSpPr/>
          <p:nvPr/>
        </p:nvSpPr>
        <p:spPr>
          <a:xfrm>
            <a:off x="7636720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22" name="object 9822"/>
          <p:cNvSpPr/>
          <p:nvPr/>
        </p:nvSpPr>
        <p:spPr>
          <a:xfrm>
            <a:off x="7648165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23" name="object 9823"/>
          <p:cNvSpPr/>
          <p:nvPr/>
        </p:nvSpPr>
        <p:spPr>
          <a:xfrm>
            <a:off x="7659596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24" name="object 9824"/>
          <p:cNvSpPr/>
          <p:nvPr/>
        </p:nvSpPr>
        <p:spPr>
          <a:xfrm>
            <a:off x="7672460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25" name="object 9825"/>
          <p:cNvSpPr/>
          <p:nvPr/>
        </p:nvSpPr>
        <p:spPr>
          <a:xfrm>
            <a:off x="7683890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26" name="object 9826"/>
          <p:cNvSpPr/>
          <p:nvPr/>
        </p:nvSpPr>
        <p:spPr>
          <a:xfrm>
            <a:off x="7696784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27" name="object 9827"/>
          <p:cNvSpPr/>
          <p:nvPr/>
        </p:nvSpPr>
        <p:spPr>
          <a:xfrm>
            <a:off x="7708228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28" name="object 9828"/>
          <p:cNvSpPr/>
          <p:nvPr/>
        </p:nvSpPr>
        <p:spPr>
          <a:xfrm>
            <a:off x="7719659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29" name="object 9829"/>
          <p:cNvSpPr/>
          <p:nvPr/>
        </p:nvSpPr>
        <p:spPr>
          <a:xfrm>
            <a:off x="7732523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30" name="object 9830"/>
          <p:cNvSpPr/>
          <p:nvPr/>
        </p:nvSpPr>
        <p:spPr>
          <a:xfrm>
            <a:off x="7743954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31" name="object 9831"/>
          <p:cNvSpPr/>
          <p:nvPr/>
        </p:nvSpPr>
        <p:spPr>
          <a:xfrm>
            <a:off x="7756818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32" name="object 9832"/>
          <p:cNvSpPr/>
          <p:nvPr/>
        </p:nvSpPr>
        <p:spPr>
          <a:xfrm>
            <a:off x="7768291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33" name="object 9833"/>
          <p:cNvSpPr/>
          <p:nvPr/>
        </p:nvSpPr>
        <p:spPr>
          <a:xfrm>
            <a:off x="7781142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34" name="object 9834"/>
          <p:cNvSpPr/>
          <p:nvPr/>
        </p:nvSpPr>
        <p:spPr>
          <a:xfrm>
            <a:off x="7792587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35" name="object 9835"/>
          <p:cNvSpPr/>
          <p:nvPr/>
        </p:nvSpPr>
        <p:spPr>
          <a:xfrm>
            <a:off x="7804017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36" name="object 9836"/>
          <p:cNvSpPr/>
          <p:nvPr/>
        </p:nvSpPr>
        <p:spPr>
          <a:xfrm>
            <a:off x="781688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37" name="object 9837"/>
          <p:cNvSpPr/>
          <p:nvPr/>
        </p:nvSpPr>
        <p:spPr>
          <a:xfrm>
            <a:off x="7828312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38" name="object 9838"/>
          <p:cNvSpPr/>
          <p:nvPr/>
        </p:nvSpPr>
        <p:spPr>
          <a:xfrm>
            <a:off x="7841219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39" name="object 9839"/>
          <p:cNvSpPr/>
          <p:nvPr/>
        </p:nvSpPr>
        <p:spPr>
          <a:xfrm>
            <a:off x="7852650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40" name="object 9840"/>
          <p:cNvSpPr/>
          <p:nvPr/>
        </p:nvSpPr>
        <p:spPr>
          <a:xfrm>
            <a:off x="7864080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41" name="object 9841"/>
          <p:cNvSpPr/>
          <p:nvPr/>
        </p:nvSpPr>
        <p:spPr>
          <a:xfrm>
            <a:off x="7876944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42" name="object 9842"/>
          <p:cNvSpPr/>
          <p:nvPr/>
        </p:nvSpPr>
        <p:spPr>
          <a:xfrm>
            <a:off x="7888375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43" name="object 9843"/>
          <p:cNvSpPr/>
          <p:nvPr/>
        </p:nvSpPr>
        <p:spPr>
          <a:xfrm>
            <a:off x="7901240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44" name="object 9844"/>
          <p:cNvSpPr/>
          <p:nvPr/>
        </p:nvSpPr>
        <p:spPr>
          <a:xfrm>
            <a:off x="7912670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45" name="object 9845"/>
          <p:cNvSpPr/>
          <p:nvPr/>
        </p:nvSpPr>
        <p:spPr>
          <a:xfrm>
            <a:off x="7924143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46" name="object 9846"/>
          <p:cNvSpPr/>
          <p:nvPr/>
        </p:nvSpPr>
        <p:spPr>
          <a:xfrm>
            <a:off x="7937008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47" name="object 9847"/>
          <p:cNvSpPr/>
          <p:nvPr/>
        </p:nvSpPr>
        <p:spPr>
          <a:xfrm>
            <a:off x="7948438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48" name="object 9848"/>
          <p:cNvSpPr/>
          <p:nvPr/>
        </p:nvSpPr>
        <p:spPr>
          <a:xfrm>
            <a:off x="7961303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49" name="object 9849"/>
          <p:cNvSpPr/>
          <p:nvPr/>
        </p:nvSpPr>
        <p:spPr>
          <a:xfrm>
            <a:off x="7972733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50" name="object 9850"/>
          <p:cNvSpPr/>
          <p:nvPr/>
        </p:nvSpPr>
        <p:spPr>
          <a:xfrm>
            <a:off x="7984178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51" name="object 9851"/>
          <p:cNvSpPr/>
          <p:nvPr/>
        </p:nvSpPr>
        <p:spPr>
          <a:xfrm>
            <a:off x="799707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52" name="object 9852"/>
          <p:cNvSpPr/>
          <p:nvPr/>
        </p:nvSpPr>
        <p:spPr>
          <a:xfrm>
            <a:off x="8008501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53" name="object 9853"/>
          <p:cNvSpPr/>
          <p:nvPr/>
        </p:nvSpPr>
        <p:spPr>
          <a:xfrm>
            <a:off x="8021366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54" name="object 9854"/>
          <p:cNvSpPr/>
          <p:nvPr/>
        </p:nvSpPr>
        <p:spPr>
          <a:xfrm>
            <a:off x="8032796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55" name="object 9855"/>
          <p:cNvSpPr/>
          <p:nvPr/>
        </p:nvSpPr>
        <p:spPr>
          <a:xfrm>
            <a:off x="804566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56" name="object 9856"/>
          <p:cNvSpPr/>
          <p:nvPr/>
        </p:nvSpPr>
        <p:spPr>
          <a:xfrm>
            <a:off x="8057091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57" name="object 9857"/>
          <p:cNvSpPr/>
          <p:nvPr/>
        </p:nvSpPr>
        <p:spPr>
          <a:xfrm>
            <a:off x="8068564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58" name="object 9858"/>
          <p:cNvSpPr/>
          <p:nvPr/>
        </p:nvSpPr>
        <p:spPr>
          <a:xfrm>
            <a:off x="8081429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59" name="object 9859"/>
          <p:cNvSpPr/>
          <p:nvPr/>
        </p:nvSpPr>
        <p:spPr>
          <a:xfrm>
            <a:off x="8092860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60" name="object 9860"/>
          <p:cNvSpPr/>
          <p:nvPr/>
        </p:nvSpPr>
        <p:spPr>
          <a:xfrm>
            <a:off x="8105724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61" name="object 9861"/>
          <p:cNvSpPr/>
          <p:nvPr/>
        </p:nvSpPr>
        <p:spPr>
          <a:xfrm>
            <a:off x="8117169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62" name="object 9862"/>
          <p:cNvSpPr/>
          <p:nvPr/>
        </p:nvSpPr>
        <p:spPr>
          <a:xfrm>
            <a:off x="8128599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63" name="object 9863"/>
          <p:cNvSpPr/>
          <p:nvPr/>
        </p:nvSpPr>
        <p:spPr>
          <a:xfrm>
            <a:off x="8141492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64" name="object 9864"/>
          <p:cNvSpPr/>
          <p:nvPr/>
        </p:nvSpPr>
        <p:spPr>
          <a:xfrm>
            <a:off x="8152923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65" name="object 9865"/>
          <p:cNvSpPr/>
          <p:nvPr/>
        </p:nvSpPr>
        <p:spPr>
          <a:xfrm>
            <a:off x="8165787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66" name="object 9866"/>
          <p:cNvSpPr/>
          <p:nvPr/>
        </p:nvSpPr>
        <p:spPr>
          <a:xfrm>
            <a:off x="8177232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67" name="object 9867"/>
          <p:cNvSpPr/>
          <p:nvPr/>
        </p:nvSpPr>
        <p:spPr>
          <a:xfrm>
            <a:off x="8188662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68" name="object 9868"/>
          <p:cNvSpPr/>
          <p:nvPr/>
        </p:nvSpPr>
        <p:spPr>
          <a:xfrm>
            <a:off x="8201527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69" name="object 9869"/>
          <p:cNvSpPr/>
          <p:nvPr/>
        </p:nvSpPr>
        <p:spPr>
          <a:xfrm>
            <a:off x="8212957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70" name="object 9870"/>
          <p:cNvSpPr/>
          <p:nvPr/>
        </p:nvSpPr>
        <p:spPr>
          <a:xfrm>
            <a:off x="822585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71" name="object 9871"/>
          <p:cNvSpPr/>
          <p:nvPr/>
        </p:nvSpPr>
        <p:spPr>
          <a:xfrm>
            <a:off x="8237295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72" name="object 9872"/>
          <p:cNvSpPr/>
          <p:nvPr/>
        </p:nvSpPr>
        <p:spPr>
          <a:xfrm>
            <a:off x="8248725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73" name="object 9873"/>
          <p:cNvSpPr/>
          <p:nvPr/>
        </p:nvSpPr>
        <p:spPr>
          <a:xfrm>
            <a:off x="826159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74" name="object 9874"/>
          <p:cNvSpPr/>
          <p:nvPr/>
        </p:nvSpPr>
        <p:spPr>
          <a:xfrm>
            <a:off x="8273021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75" name="object 9875"/>
          <p:cNvSpPr/>
          <p:nvPr/>
        </p:nvSpPr>
        <p:spPr>
          <a:xfrm>
            <a:off x="8285885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76" name="object 9876"/>
          <p:cNvSpPr/>
          <p:nvPr/>
        </p:nvSpPr>
        <p:spPr>
          <a:xfrm>
            <a:off x="8297359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77" name="object 9877"/>
          <p:cNvSpPr/>
          <p:nvPr/>
        </p:nvSpPr>
        <p:spPr>
          <a:xfrm>
            <a:off x="8310209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78" name="object 9878"/>
          <p:cNvSpPr/>
          <p:nvPr/>
        </p:nvSpPr>
        <p:spPr>
          <a:xfrm>
            <a:off x="8321654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79" name="object 9879"/>
          <p:cNvSpPr/>
          <p:nvPr/>
        </p:nvSpPr>
        <p:spPr>
          <a:xfrm>
            <a:off x="8333084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80" name="object 9880"/>
          <p:cNvSpPr/>
          <p:nvPr/>
        </p:nvSpPr>
        <p:spPr>
          <a:xfrm>
            <a:off x="8345948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81" name="object 9881"/>
          <p:cNvSpPr/>
          <p:nvPr/>
        </p:nvSpPr>
        <p:spPr>
          <a:xfrm>
            <a:off x="8357379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82" name="object 9882"/>
          <p:cNvSpPr/>
          <p:nvPr/>
        </p:nvSpPr>
        <p:spPr>
          <a:xfrm>
            <a:off x="8370286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83" name="object 9883"/>
          <p:cNvSpPr/>
          <p:nvPr/>
        </p:nvSpPr>
        <p:spPr>
          <a:xfrm>
            <a:off x="8381717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84" name="object 9884"/>
          <p:cNvSpPr/>
          <p:nvPr/>
        </p:nvSpPr>
        <p:spPr>
          <a:xfrm>
            <a:off x="8393147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85" name="object 9885"/>
          <p:cNvSpPr/>
          <p:nvPr/>
        </p:nvSpPr>
        <p:spPr>
          <a:xfrm>
            <a:off x="8406012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86" name="object 9886"/>
          <p:cNvSpPr/>
          <p:nvPr/>
        </p:nvSpPr>
        <p:spPr>
          <a:xfrm>
            <a:off x="8417442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87" name="object 9887"/>
          <p:cNvSpPr/>
          <p:nvPr/>
        </p:nvSpPr>
        <p:spPr>
          <a:xfrm>
            <a:off x="8430307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88" name="object 9888"/>
          <p:cNvSpPr/>
          <p:nvPr/>
        </p:nvSpPr>
        <p:spPr>
          <a:xfrm>
            <a:off x="8441780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89" name="object 9889"/>
          <p:cNvSpPr/>
          <p:nvPr/>
        </p:nvSpPr>
        <p:spPr>
          <a:xfrm>
            <a:off x="8453211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90" name="object 9890"/>
          <p:cNvSpPr/>
          <p:nvPr/>
        </p:nvSpPr>
        <p:spPr>
          <a:xfrm>
            <a:off x="8466075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91" name="object 9891"/>
          <p:cNvSpPr/>
          <p:nvPr/>
        </p:nvSpPr>
        <p:spPr>
          <a:xfrm>
            <a:off x="8477505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92" name="object 9892"/>
          <p:cNvSpPr/>
          <p:nvPr/>
        </p:nvSpPr>
        <p:spPr>
          <a:xfrm>
            <a:off x="8490370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93" name="object 9893"/>
          <p:cNvSpPr/>
          <p:nvPr/>
        </p:nvSpPr>
        <p:spPr>
          <a:xfrm>
            <a:off x="8501800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94" name="object 9894"/>
          <p:cNvSpPr/>
          <p:nvPr/>
        </p:nvSpPr>
        <p:spPr>
          <a:xfrm>
            <a:off x="8514708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95" name="object 9895"/>
          <p:cNvSpPr/>
          <p:nvPr/>
        </p:nvSpPr>
        <p:spPr>
          <a:xfrm>
            <a:off x="8526138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96" name="object 9896"/>
          <p:cNvSpPr/>
          <p:nvPr/>
        </p:nvSpPr>
        <p:spPr>
          <a:xfrm>
            <a:off x="8537568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97" name="object 9897"/>
          <p:cNvSpPr/>
          <p:nvPr/>
        </p:nvSpPr>
        <p:spPr>
          <a:xfrm>
            <a:off x="8550433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98" name="object 9898"/>
          <p:cNvSpPr/>
          <p:nvPr/>
        </p:nvSpPr>
        <p:spPr>
          <a:xfrm>
            <a:off x="8561864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99" name="object 9899"/>
          <p:cNvSpPr/>
          <p:nvPr/>
        </p:nvSpPr>
        <p:spPr>
          <a:xfrm>
            <a:off x="8574728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00" name="object 9900"/>
          <p:cNvSpPr/>
          <p:nvPr/>
        </p:nvSpPr>
        <p:spPr>
          <a:xfrm>
            <a:off x="8586158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01" name="object 9901"/>
          <p:cNvSpPr/>
          <p:nvPr/>
        </p:nvSpPr>
        <p:spPr>
          <a:xfrm>
            <a:off x="8597632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02" name="object 9902"/>
          <p:cNvSpPr/>
          <p:nvPr/>
        </p:nvSpPr>
        <p:spPr>
          <a:xfrm>
            <a:off x="8610496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03" name="object 9903"/>
          <p:cNvSpPr/>
          <p:nvPr/>
        </p:nvSpPr>
        <p:spPr>
          <a:xfrm>
            <a:off x="8621927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04" name="object 9904"/>
          <p:cNvSpPr/>
          <p:nvPr/>
        </p:nvSpPr>
        <p:spPr>
          <a:xfrm>
            <a:off x="863479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05" name="object 9905"/>
          <p:cNvSpPr/>
          <p:nvPr/>
        </p:nvSpPr>
        <p:spPr>
          <a:xfrm>
            <a:off x="864622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06" name="object 9906"/>
          <p:cNvSpPr/>
          <p:nvPr/>
        </p:nvSpPr>
        <p:spPr>
          <a:xfrm>
            <a:off x="8657666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07" name="object 9907"/>
          <p:cNvSpPr/>
          <p:nvPr/>
        </p:nvSpPr>
        <p:spPr>
          <a:xfrm>
            <a:off x="8670559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08" name="object 9908"/>
          <p:cNvSpPr/>
          <p:nvPr/>
        </p:nvSpPr>
        <p:spPr>
          <a:xfrm>
            <a:off x="8681990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09" name="object 9909"/>
          <p:cNvSpPr/>
          <p:nvPr/>
        </p:nvSpPr>
        <p:spPr>
          <a:xfrm>
            <a:off x="8694854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10" name="object 9910"/>
          <p:cNvSpPr/>
          <p:nvPr/>
        </p:nvSpPr>
        <p:spPr>
          <a:xfrm>
            <a:off x="8706299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11" name="object 9911"/>
          <p:cNvSpPr/>
          <p:nvPr/>
        </p:nvSpPr>
        <p:spPr>
          <a:xfrm>
            <a:off x="8717729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12" name="object 9912"/>
          <p:cNvSpPr/>
          <p:nvPr/>
        </p:nvSpPr>
        <p:spPr>
          <a:xfrm>
            <a:off x="8730594" y="455184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13" name="object 9913"/>
          <p:cNvSpPr/>
          <p:nvPr/>
        </p:nvSpPr>
        <p:spPr>
          <a:xfrm>
            <a:off x="8742053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14" name="object 9914"/>
          <p:cNvSpPr/>
          <p:nvPr/>
        </p:nvSpPr>
        <p:spPr>
          <a:xfrm>
            <a:off x="8754918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15" name="object 9915"/>
          <p:cNvSpPr/>
          <p:nvPr/>
        </p:nvSpPr>
        <p:spPr>
          <a:xfrm>
            <a:off x="8766362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16" name="object 9916"/>
          <p:cNvSpPr/>
          <p:nvPr/>
        </p:nvSpPr>
        <p:spPr>
          <a:xfrm>
            <a:off x="8779212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17" name="object 9917"/>
          <p:cNvSpPr/>
          <p:nvPr/>
        </p:nvSpPr>
        <p:spPr>
          <a:xfrm>
            <a:off x="8790658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18" name="object 9918"/>
          <p:cNvSpPr/>
          <p:nvPr/>
        </p:nvSpPr>
        <p:spPr>
          <a:xfrm>
            <a:off x="8802088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19" name="object 9919"/>
          <p:cNvSpPr/>
          <p:nvPr/>
        </p:nvSpPr>
        <p:spPr>
          <a:xfrm>
            <a:off x="881498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20" name="object 9920"/>
          <p:cNvSpPr/>
          <p:nvPr/>
        </p:nvSpPr>
        <p:spPr>
          <a:xfrm>
            <a:off x="8826426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21" name="object 9921"/>
          <p:cNvSpPr/>
          <p:nvPr/>
        </p:nvSpPr>
        <p:spPr>
          <a:xfrm>
            <a:off x="8839275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22" name="object 9922"/>
          <p:cNvSpPr/>
          <p:nvPr/>
        </p:nvSpPr>
        <p:spPr>
          <a:xfrm>
            <a:off x="8850721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23" name="object 9923"/>
          <p:cNvSpPr/>
          <p:nvPr/>
        </p:nvSpPr>
        <p:spPr>
          <a:xfrm>
            <a:off x="8862151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24" name="object 9924"/>
          <p:cNvSpPr/>
          <p:nvPr/>
        </p:nvSpPr>
        <p:spPr>
          <a:xfrm>
            <a:off x="8875015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25" name="object 9925"/>
          <p:cNvSpPr/>
          <p:nvPr/>
        </p:nvSpPr>
        <p:spPr>
          <a:xfrm>
            <a:off x="8886445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26" name="object 9926"/>
          <p:cNvSpPr/>
          <p:nvPr/>
        </p:nvSpPr>
        <p:spPr>
          <a:xfrm>
            <a:off x="8899339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27" name="object 9927"/>
          <p:cNvSpPr/>
          <p:nvPr/>
        </p:nvSpPr>
        <p:spPr>
          <a:xfrm>
            <a:off x="8910784" y="455184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28" name="object 9928"/>
          <p:cNvSpPr/>
          <p:nvPr/>
        </p:nvSpPr>
        <p:spPr>
          <a:xfrm>
            <a:off x="8922214" y="455184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29" name="object 9929"/>
          <p:cNvSpPr/>
          <p:nvPr/>
        </p:nvSpPr>
        <p:spPr>
          <a:xfrm>
            <a:off x="8935079" y="4551846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1"/>
                </a:moveTo>
                <a:lnTo>
                  <a:pt x="10004" y="11591"/>
                </a:lnTo>
                <a:lnTo>
                  <a:pt x="10004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30" name="object 9930"/>
          <p:cNvSpPr/>
          <p:nvPr/>
        </p:nvSpPr>
        <p:spPr>
          <a:xfrm>
            <a:off x="6800224" y="456343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31" name="object 9931"/>
          <p:cNvSpPr/>
          <p:nvPr/>
        </p:nvSpPr>
        <p:spPr>
          <a:xfrm>
            <a:off x="6805946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32" name="object 9932"/>
          <p:cNvSpPr/>
          <p:nvPr/>
        </p:nvSpPr>
        <p:spPr>
          <a:xfrm>
            <a:off x="6818810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33" name="object 9933"/>
          <p:cNvSpPr/>
          <p:nvPr/>
        </p:nvSpPr>
        <p:spPr>
          <a:xfrm>
            <a:off x="6830241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34" name="object 9934"/>
          <p:cNvSpPr/>
          <p:nvPr/>
        </p:nvSpPr>
        <p:spPr>
          <a:xfrm>
            <a:off x="6843106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35" name="object 9935"/>
          <p:cNvSpPr/>
          <p:nvPr/>
        </p:nvSpPr>
        <p:spPr>
          <a:xfrm>
            <a:off x="6854536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36" name="object 9936"/>
          <p:cNvSpPr/>
          <p:nvPr/>
        </p:nvSpPr>
        <p:spPr>
          <a:xfrm>
            <a:off x="6865980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37" name="object 9937"/>
          <p:cNvSpPr/>
          <p:nvPr/>
        </p:nvSpPr>
        <p:spPr>
          <a:xfrm>
            <a:off x="6878873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38" name="object 9938"/>
          <p:cNvSpPr/>
          <p:nvPr/>
        </p:nvSpPr>
        <p:spPr>
          <a:xfrm>
            <a:off x="6890305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39" name="object 9939"/>
          <p:cNvSpPr/>
          <p:nvPr/>
        </p:nvSpPr>
        <p:spPr>
          <a:xfrm>
            <a:off x="6903169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40" name="object 9940"/>
          <p:cNvSpPr/>
          <p:nvPr/>
        </p:nvSpPr>
        <p:spPr>
          <a:xfrm>
            <a:off x="6914599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41" name="object 9941"/>
          <p:cNvSpPr/>
          <p:nvPr/>
        </p:nvSpPr>
        <p:spPr>
          <a:xfrm>
            <a:off x="6926043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42" name="object 9942"/>
          <p:cNvSpPr/>
          <p:nvPr/>
        </p:nvSpPr>
        <p:spPr>
          <a:xfrm>
            <a:off x="6938894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43" name="object 9943"/>
          <p:cNvSpPr/>
          <p:nvPr/>
        </p:nvSpPr>
        <p:spPr>
          <a:xfrm>
            <a:off x="6950368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44" name="object 9944"/>
          <p:cNvSpPr/>
          <p:nvPr/>
        </p:nvSpPr>
        <p:spPr>
          <a:xfrm>
            <a:off x="6963232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45" name="object 9945"/>
          <p:cNvSpPr/>
          <p:nvPr/>
        </p:nvSpPr>
        <p:spPr>
          <a:xfrm>
            <a:off x="6974662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46" name="object 9946"/>
          <p:cNvSpPr/>
          <p:nvPr/>
        </p:nvSpPr>
        <p:spPr>
          <a:xfrm>
            <a:off x="6986107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47" name="object 9947"/>
          <p:cNvSpPr/>
          <p:nvPr/>
        </p:nvSpPr>
        <p:spPr>
          <a:xfrm>
            <a:off x="6998972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48" name="object 9948"/>
          <p:cNvSpPr/>
          <p:nvPr/>
        </p:nvSpPr>
        <p:spPr>
          <a:xfrm>
            <a:off x="7010402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49" name="object 9949"/>
          <p:cNvSpPr/>
          <p:nvPr/>
        </p:nvSpPr>
        <p:spPr>
          <a:xfrm>
            <a:off x="7023295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50" name="object 9950"/>
          <p:cNvSpPr/>
          <p:nvPr/>
        </p:nvSpPr>
        <p:spPr>
          <a:xfrm>
            <a:off x="7034726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51" name="object 9951"/>
          <p:cNvSpPr/>
          <p:nvPr/>
        </p:nvSpPr>
        <p:spPr>
          <a:xfrm>
            <a:off x="7047590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52" name="object 9952"/>
          <p:cNvSpPr/>
          <p:nvPr/>
        </p:nvSpPr>
        <p:spPr>
          <a:xfrm>
            <a:off x="7059035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53" name="object 9953"/>
          <p:cNvSpPr/>
          <p:nvPr/>
        </p:nvSpPr>
        <p:spPr>
          <a:xfrm>
            <a:off x="7070465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54" name="object 9954"/>
          <p:cNvSpPr/>
          <p:nvPr/>
        </p:nvSpPr>
        <p:spPr>
          <a:xfrm>
            <a:off x="7083330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55" name="object 9955"/>
          <p:cNvSpPr/>
          <p:nvPr/>
        </p:nvSpPr>
        <p:spPr>
          <a:xfrm>
            <a:off x="7094789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56" name="object 9956"/>
          <p:cNvSpPr/>
          <p:nvPr/>
        </p:nvSpPr>
        <p:spPr>
          <a:xfrm>
            <a:off x="7107653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57" name="object 9957"/>
          <p:cNvSpPr/>
          <p:nvPr/>
        </p:nvSpPr>
        <p:spPr>
          <a:xfrm>
            <a:off x="7119098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58" name="object 9958"/>
          <p:cNvSpPr/>
          <p:nvPr/>
        </p:nvSpPr>
        <p:spPr>
          <a:xfrm>
            <a:off x="7130529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59" name="object 9959"/>
          <p:cNvSpPr/>
          <p:nvPr/>
        </p:nvSpPr>
        <p:spPr>
          <a:xfrm>
            <a:off x="7143393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60" name="object 9960"/>
          <p:cNvSpPr/>
          <p:nvPr/>
        </p:nvSpPr>
        <p:spPr>
          <a:xfrm>
            <a:off x="7154823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61" name="object 9961"/>
          <p:cNvSpPr/>
          <p:nvPr/>
        </p:nvSpPr>
        <p:spPr>
          <a:xfrm>
            <a:off x="7167716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62" name="object 9962"/>
          <p:cNvSpPr/>
          <p:nvPr/>
        </p:nvSpPr>
        <p:spPr>
          <a:xfrm>
            <a:off x="717916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63" name="object 9963"/>
          <p:cNvSpPr/>
          <p:nvPr/>
        </p:nvSpPr>
        <p:spPr>
          <a:xfrm>
            <a:off x="7190592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64" name="object 9964"/>
          <p:cNvSpPr/>
          <p:nvPr/>
        </p:nvSpPr>
        <p:spPr>
          <a:xfrm>
            <a:off x="7203456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65" name="object 9965"/>
          <p:cNvSpPr/>
          <p:nvPr/>
        </p:nvSpPr>
        <p:spPr>
          <a:xfrm>
            <a:off x="7214886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66" name="object 9966"/>
          <p:cNvSpPr/>
          <p:nvPr/>
        </p:nvSpPr>
        <p:spPr>
          <a:xfrm>
            <a:off x="722775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67" name="object 9967"/>
          <p:cNvSpPr/>
          <p:nvPr/>
        </p:nvSpPr>
        <p:spPr>
          <a:xfrm>
            <a:off x="7239182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68" name="object 9968"/>
          <p:cNvSpPr/>
          <p:nvPr/>
        </p:nvSpPr>
        <p:spPr>
          <a:xfrm>
            <a:off x="7250655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69" name="object 9969"/>
          <p:cNvSpPr/>
          <p:nvPr/>
        </p:nvSpPr>
        <p:spPr>
          <a:xfrm>
            <a:off x="7263520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70" name="object 9970"/>
          <p:cNvSpPr/>
          <p:nvPr/>
        </p:nvSpPr>
        <p:spPr>
          <a:xfrm>
            <a:off x="7274950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71" name="object 9971"/>
          <p:cNvSpPr/>
          <p:nvPr/>
        </p:nvSpPr>
        <p:spPr>
          <a:xfrm>
            <a:off x="7287814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72" name="object 9972"/>
          <p:cNvSpPr/>
          <p:nvPr/>
        </p:nvSpPr>
        <p:spPr>
          <a:xfrm>
            <a:off x="7299245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73" name="object 9973"/>
          <p:cNvSpPr/>
          <p:nvPr/>
        </p:nvSpPr>
        <p:spPr>
          <a:xfrm>
            <a:off x="7312109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74" name="object 9974"/>
          <p:cNvSpPr/>
          <p:nvPr/>
        </p:nvSpPr>
        <p:spPr>
          <a:xfrm>
            <a:off x="7323583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75" name="object 9975"/>
          <p:cNvSpPr/>
          <p:nvPr/>
        </p:nvSpPr>
        <p:spPr>
          <a:xfrm>
            <a:off x="7335013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76" name="object 9976"/>
          <p:cNvSpPr/>
          <p:nvPr/>
        </p:nvSpPr>
        <p:spPr>
          <a:xfrm>
            <a:off x="7347877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77" name="object 9977"/>
          <p:cNvSpPr/>
          <p:nvPr/>
        </p:nvSpPr>
        <p:spPr>
          <a:xfrm>
            <a:off x="7359308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78" name="object 9978"/>
          <p:cNvSpPr/>
          <p:nvPr/>
        </p:nvSpPr>
        <p:spPr>
          <a:xfrm>
            <a:off x="7372173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79" name="object 9979"/>
          <p:cNvSpPr/>
          <p:nvPr/>
        </p:nvSpPr>
        <p:spPr>
          <a:xfrm>
            <a:off x="7383603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80" name="object 9980"/>
          <p:cNvSpPr/>
          <p:nvPr/>
        </p:nvSpPr>
        <p:spPr>
          <a:xfrm>
            <a:off x="7395076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81" name="object 9981"/>
          <p:cNvSpPr/>
          <p:nvPr/>
        </p:nvSpPr>
        <p:spPr>
          <a:xfrm>
            <a:off x="740794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82" name="object 9982"/>
          <p:cNvSpPr/>
          <p:nvPr/>
        </p:nvSpPr>
        <p:spPr>
          <a:xfrm>
            <a:off x="7419371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83" name="object 9983"/>
          <p:cNvSpPr/>
          <p:nvPr/>
        </p:nvSpPr>
        <p:spPr>
          <a:xfrm>
            <a:off x="7432236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84" name="object 9984"/>
          <p:cNvSpPr/>
          <p:nvPr/>
        </p:nvSpPr>
        <p:spPr>
          <a:xfrm>
            <a:off x="7443666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85" name="object 9985"/>
          <p:cNvSpPr/>
          <p:nvPr/>
        </p:nvSpPr>
        <p:spPr>
          <a:xfrm>
            <a:off x="7455111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86" name="object 9986"/>
          <p:cNvSpPr/>
          <p:nvPr/>
        </p:nvSpPr>
        <p:spPr>
          <a:xfrm>
            <a:off x="7468004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87" name="object 9987"/>
          <p:cNvSpPr/>
          <p:nvPr/>
        </p:nvSpPr>
        <p:spPr>
          <a:xfrm>
            <a:off x="7479434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88" name="object 9988"/>
          <p:cNvSpPr/>
          <p:nvPr/>
        </p:nvSpPr>
        <p:spPr>
          <a:xfrm>
            <a:off x="7492299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89" name="object 9989"/>
          <p:cNvSpPr/>
          <p:nvPr/>
        </p:nvSpPr>
        <p:spPr>
          <a:xfrm>
            <a:off x="7503729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90" name="object 9990"/>
          <p:cNvSpPr/>
          <p:nvPr/>
        </p:nvSpPr>
        <p:spPr>
          <a:xfrm>
            <a:off x="7515174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91" name="object 9991"/>
          <p:cNvSpPr/>
          <p:nvPr/>
        </p:nvSpPr>
        <p:spPr>
          <a:xfrm>
            <a:off x="7528038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92" name="object 9992"/>
          <p:cNvSpPr/>
          <p:nvPr/>
        </p:nvSpPr>
        <p:spPr>
          <a:xfrm>
            <a:off x="7539469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93" name="object 9993"/>
          <p:cNvSpPr/>
          <p:nvPr/>
        </p:nvSpPr>
        <p:spPr>
          <a:xfrm>
            <a:off x="7552363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94" name="object 9994"/>
          <p:cNvSpPr/>
          <p:nvPr/>
        </p:nvSpPr>
        <p:spPr>
          <a:xfrm>
            <a:off x="7563793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95" name="object 9995"/>
          <p:cNvSpPr/>
          <p:nvPr/>
        </p:nvSpPr>
        <p:spPr>
          <a:xfrm>
            <a:off x="7576657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96" name="object 9996"/>
          <p:cNvSpPr/>
          <p:nvPr/>
        </p:nvSpPr>
        <p:spPr>
          <a:xfrm>
            <a:off x="7588102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97" name="object 9997"/>
          <p:cNvSpPr/>
          <p:nvPr/>
        </p:nvSpPr>
        <p:spPr>
          <a:xfrm>
            <a:off x="7599533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98" name="object 9998"/>
          <p:cNvSpPr/>
          <p:nvPr/>
        </p:nvSpPr>
        <p:spPr>
          <a:xfrm>
            <a:off x="7612397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99" name="object 9999"/>
          <p:cNvSpPr/>
          <p:nvPr/>
        </p:nvSpPr>
        <p:spPr>
          <a:xfrm>
            <a:off x="7623856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00" name="object 10000"/>
          <p:cNvSpPr/>
          <p:nvPr/>
        </p:nvSpPr>
        <p:spPr>
          <a:xfrm>
            <a:off x="7636720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01" name="object 10001"/>
          <p:cNvSpPr/>
          <p:nvPr/>
        </p:nvSpPr>
        <p:spPr>
          <a:xfrm>
            <a:off x="7648165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02" name="object 10002"/>
          <p:cNvSpPr/>
          <p:nvPr/>
        </p:nvSpPr>
        <p:spPr>
          <a:xfrm>
            <a:off x="7659596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03" name="object 10003"/>
          <p:cNvSpPr/>
          <p:nvPr/>
        </p:nvSpPr>
        <p:spPr>
          <a:xfrm>
            <a:off x="7672460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04" name="object 10004"/>
          <p:cNvSpPr/>
          <p:nvPr/>
        </p:nvSpPr>
        <p:spPr>
          <a:xfrm>
            <a:off x="7683890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05" name="object 10005"/>
          <p:cNvSpPr/>
          <p:nvPr/>
        </p:nvSpPr>
        <p:spPr>
          <a:xfrm>
            <a:off x="7696784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06" name="object 10006"/>
          <p:cNvSpPr/>
          <p:nvPr/>
        </p:nvSpPr>
        <p:spPr>
          <a:xfrm>
            <a:off x="7708228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07" name="object 10007"/>
          <p:cNvSpPr/>
          <p:nvPr/>
        </p:nvSpPr>
        <p:spPr>
          <a:xfrm>
            <a:off x="7719659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08" name="object 10008"/>
          <p:cNvSpPr/>
          <p:nvPr/>
        </p:nvSpPr>
        <p:spPr>
          <a:xfrm>
            <a:off x="7732523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09" name="object 10009"/>
          <p:cNvSpPr/>
          <p:nvPr/>
        </p:nvSpPr>
        <p:spPr>
          <a:xfrm>
            <a:off x="7743954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10" name="object 10010"/>
          <p:cNvSpPr/>
          <p:nvPr/>
        </p:nvSpPr>
        <p:spPr>
          <a:xfrm>
            <a:off x="7756818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11" name="object 10011"/>
          <p:cNvSpPr/>
          <p:nvPr/>
        </p:nvSpPr>
        <p:spPr>
          <a:xfrm>
            <a:off x="7768291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12" name="object 10012"/>
          <p:cNvSpPr/>
          <p:nvPr/>
        </p:nvSpPr>
        <p:spPr>
          <a:xfrm>
            <a:off x="7781142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13" name="object 10013"/>
          <p:cNvSpPr/>
          <p:nvPr/>
        </p:nvSpPr>
        <p:spPr>
          <a:xfrm>
            <a:off x="7792587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14" name="object 10014"/>
          <p:cNvSpPr/>
          <p:nvPr/>
        </p:nvSpPr>
        <p:spPr>
          <a:xfrm>
            <a:off x="7804017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15" name="object 10015"/>
          <p:cNvSpPr/>
          <p:nvPr/>
        </p:nvSpPr>
        <p:spPr>
          <a:xfrm>
            <a:off x="781688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16" name="object 10016"/>
          <p:cNvSpPr/>
          <p:nvPr/>
        </p:nvSpPr>
        <p:spPr>
          <a:xfrm>
            <a:off x="7828312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17" name="object 10017"/>
          <p:cNvSpPr/>
          <p:nvPr/>
        </p:nvSpPr>
        <p:spPr>
          <a:xfrm>
            <a:off x="7841219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18" name="object 10018"/>
          <p:cNvSpPr/>
          <p:nvPr/>
        </p:nvSpPr>
        <p:spPr>
          <a:xfrm>
            <a:off x="7852650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19" name="object 10019"/>
          <p:cNvSpPr/>
          <p:nvPr/>
        </p:nvSpPr>
        <p:spPr>
          <a:xfrm>
            <a:off x="7864080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20" name="object 10020"/>
          <p:cNvSpPr/>
          <p:nvPr/>
        </p:nvSpPr>
        <p:spPr>
          <a:xfrm>
            <a:off x="7876944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21" name="object 10021"/>
          <p:cNvSpPr/>
          <p:nvPr/>
        </p:nvSpPr>
        <p:spPr>
          <a:xfrm>
            <a:off x="7888375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22" name="object 10022"/>
          <p:cNvSpPr/>
          <p:nvPr/>
        </p:nvSpPr>
        <p:spPr>
          <a:xfrm>
            <a:off x="7901240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23" name="object 10023"/>
          <p:cNvSpPr/>
          <p:nvPr/>
        </p:nvSpPr>
        <p:spPr>
          <a:xfrm>
            <a:off x="7912670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24" name="object 10024"/>
          <p:cNvSpPr/>
          <p:nvPr/>
        </p:nvSpPr>
        <p:spPr>
          <a:xfrm>
            <a:off x="7924143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25" name="object 10025"/>
          <p:cNvSpPr/>
          <p:nvPr/>
        </p:nvSpPr>
        <p:spPr>
          <a:xfrm>
            <a:off x="7937008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26" name="object 10026"/>
          <p:cNvSpPr/>
          <p:nvPr/>
        </p:nvSpPr>
        <p:spPr>
          <a:xfrm>
            <a:off x="7948438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27" name="object 10027"/>
          <p:cNvSpPr/>
          <p:nvPr/>
        </p:nvSpPr>
        <p:spPr>
          <a:xfrm>
            <a:off x="7961303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28" name="object 10028"/>
          <p:cNvSpPr/>
          <p:nvPr/>
        </p:nvSpPr>
        <p:spPr>
          <a:xfrm>
            <a:off x="7972733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29" name="object 10029"/>
          <p:cNvSpPr/>
          <p:nvPr/>
        </p:nvSpPr>
        <p:spPr>
          <a:xfrm>
            <a:off x="7984178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30" name="object 10030"/>
          <p:cNvSpPr/>
          <p:nvPr/>
        </p:nvSpPr>
        <p:spPr>
          <a:xfrm>
            <a:off x="799707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31" name="object 10031"/>
          <p:cNvSpPr/>
          <p:nvPr/>
        </p:nvSpPr>
        <p:spPr>
          <a:xfrm>
            <a:off x="8008501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32" name="object 10032"/>
          <p:cNvSpPr/>
          <p:nvPr/>
        </p:nvSpPr>
        <p:spPr>
          <a:xfrm>
            <a:off x="8021366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33" name="object 10033"/>
          <p:cNvSpPr/>
          <p:nvPr/>
        </p:nvSpPr>
        <p:spPr>
          <a:xfrm>
            <a:off x="8032796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34" name="object 10034"/>
          <p:cNvSpPr/>
          <p:nvPr/>
        </p:nvSpPr>
        <p:spPr>
          <a:xfrm>
            <a:off x="804566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35" name="object 10035"/>
          <p:cNvSpPr/>
          <p:nvPr/>
        </p:nvSpPr>
        <p:spPr>
          <a:xfrm>
            <a:off x="8057091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36" name="object 10036"/>
          <p:cNvSpPr/>
          <p:nvPr/>
        </p:nvSpPr>
        <p:spPr>
          <a:xfrm>
            <a:off x="8068564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37" name="object 10037"/>
          <p:cNvSpPr/>
          <p:nvPr/>
        </p:nvSpPr>
        <p:spPr>
          <a:xfrm>
            <a:off x="8081429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38" name="object 10038"/>
          <p:cNvSpPr/>
          <p:nvPr/>
        </p:nvSpPr>
        <p:spPr>
          <a:xfrm>
            <a:off x="8092860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39" name="object 10039"/>
          <p:cNvSpPr/>
          <p:nvPr/>
        </p:nvSpPr>
        <p:spPr>
          <a:xfrm>
            <a:off x="8105724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40" name="object 10040"/>
          <p:cNvSpPr/>
          <p:nvPr/>
        </p:nvSpPr>
        <p:spPr>
          <a:xfrm>
            <a:off x="8117169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41" name="object 10041"/>
          <p:cNvSpPr/>
          <p:nvPr/>
        </p:nvSpPr>
        <p:spPr>
          <a:xfrm>
            <a:off x="8128599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42" name="object 10042"/>
          <p:cNvSpPr/>
          <p:nvPr/>
        </p:nvSpPr>
        <p:spPr>
          <a:xfrm>
            <a:off x="8141492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43" name="object 10043"/>
          <p:cNvSpPr/>
          <p:nvPr/>
        </p:nvSpPr>
        <p:spPr>
          <a:xfrm>
            <a:off x="8152923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44" name="object 10044"/>
          <p:cNvSpPr/>
          <p:nvPr/>
        </p:nvSpPr>
        <p:spPr>
          <a:xfrm>
            <a:off x="8165787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45" name="object 10045"/>
          <p:cNvSpPr/>
          <p:nvPr/>
        </p:nvSpPr>
        <p:spPr>
          <a:xfrm>
            <a:off x="8177232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46" name="object 10046"/>
          <p:cNvSpPr/>
          <p:nvPr/>
        </p:nvSpPr>
        <p:spPr>
          <a:xfrm>
            <a:off x="8188662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47" name="object 10047"/>
          <p:cNvSpPr/>
          <p:nvPr/>
        </p:nvSpPr>
        <p:spPr>
          <a:xfrm>
            <a:off x="8201527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48" name="object 10048"/>
          <p:cNvSpPr/>
          <p:nvPr/>
        </p:nvSpPr>
        <p:spPr>
          <a:xfrm>
            <a:off x="8212957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49" name="object 10049"/>
          <p:cNvSpPr/>
          <p:nvPr/>
        </p:nvSpPr>
        <p:spPr>
          <a:xfrm>
            <a:off x="822585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50" name="object 10050"/>
          <p:cNvSpPr/>
          <p:nvPr/>
        </p:nvSpPr>
        <p:spPr>
          <a:xfrm>
            <a:off x="8237295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51" name="object 10051"/>
          <p:cNvSpPr/>
          <p:nvPr/>
        </p:nvSpPr>
        <p:spPr>
          <a:xfrm>
            <a:off x="8248725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52" name="object 10052"/>
          <p:cNvSpPr/>
          <p:nvPr/>
        </p:nvSpPr>
        <p:spPr>
          <a:xfrm>
            <a:off x="826159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53" name="object 10053"/>
          <p:cNvSpPr/>
          <p:nvPr/>
        </p:nvSpPr>
        <p:spPr>
          <a:xfrm>
            <a:off x="8273021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54" name="object 10054"/>
          <p:cNvSpPr/>
          <p:nvPr/>
        </p:nvSpPr>
        <p:spPr>
          <a:xfrm>
            <a:off x="8285885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55" name="object 10055"/>
          <p:cNvSpPr/>
          <p:nvPr/>
        </p:nvSpPr>
        <p:spPr>
          <a:xfrm>
            <a:off x="8297359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56" name="object 10056"/>
          <p:cNvSpPr/>
          <p:nvPr/>
        </p:nvSpPr>
        <p:spPr>
          <a:xfrm>
            <a:off x="8310209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57" name="object 10057"/>
          <p:cNvSpPr/>
          <p:nvPr/>
        </p:nvSpPr>
        <p:spPr>
          <a:xfrm>
            <a:off x="8321654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58" name="object 10058"/>
          <p:cNvSpPr/>
          <p:nvPr/>
        </p:nvSpPr>
        <p:spPr>
          <a:xfrm>
            <a:off x="8333084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59" name="object 10059"/>
          <p:cNvSpPr/>
          <p:nvPr/>
        </p:nvSpPr>
        <p:spPr>
          <a:xfrm>
            <a:off x="8345948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60" name="object 10060"/>
          <p:cNvSpPr/>
          <p:nvPr/>
        </p:nvSpPr>
        <p:spPr>
          <a:xfrm>
            <a:off x="8357379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61" name="object 10061"/>
          <p:cNvSpPr/>
          <p:nvPr/>
        </p:nvSpPr>
        <p:spPr>
          <a:xfrm>
            <a:off x="8370286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62" name="object 10062"/>
          <p:cNvSpPr/>
          <p:nvPr/>
        </p:nvSpPr>
        <p:spPr>
          <a:xfrm>
            <a:off x="8381717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63" name="object 10063"/>
          <p:cNvSpPr/>
          <p:nvPr/>
        </p:nvSpPr>
        <p:spPr>
          <a:xfrm>
            <a:off x="8393147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64" name="object 10064"/>
          <p:cNvSpPr/>
          <p:nvPr/>
        </p:nvSpPr>
        <p:spPr>
          <a:xfrm>
            <a:off x="8406012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65" name="object 10065"/>
          <p:cNvSpPr/>
          <p:nvPr/>
        </p:nvSpPr>
        <p:spPr>
          <a:xfrm>
            <a:off x="8417442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66" name="object 10066"/>
          <p:cNvSpPr/>
          <p:nvPr/>
        </p:nvSpPr>
        <p:spPr>
          <a:xfrm>
            <a:off x="8430307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67" name="object 10067"/>
          <p:cNvSpPr/>
          <p:nvPr/>
        </p:nvSpPr>
        <p:spPr>
          <a:xfrm>
            <a:off x="8441780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68" name="object 10068"/>
          <p:cNvSpPr/>
          <p:nvPr/>
        </p:nvSpPr>
        <p:spPr>
          <a:xfrm>
            <a:off x="8453211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69" name="object 10069"/>
          <p:cNvSpPr/>
          <p:nvPr/>
        </p:nvSpPr>
        <p:spPr>
          <a:xfrm>
            <a:off x="8466075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70" name="object 10070"/>
          <p:cNvSpPr/>
          <p:nvPr/>
        </p:nvSpPr>
        <p:spPr>
          <a:xfrm>
            <a:off x="8477505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71" name="object 10071"/>
          <p:cNvSpPr/>
          <p:nvPr/>
        </p:nvSpPr>
        <p:spPr>
          <a:xfrm>
            <a:off x="8490370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72" name="object 10072"/>
          <p:cNvSpPr/>
          <p:nvPr/>
        </p:nvSpPr>
        <p:spPr>
          <a:xfrm>
            <a:off x="8501800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73" name="object 10073"/>
          <p:cNvSpPr/>
          <p:nvPr/>
        </p:nvSpPr>
        <p:spPr>
          <a:xfrm>
            <a:off x="8514708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74" name="object 10074"/>
          <p:cNvSpPr/>
          <p:nvPr/>
        </p:nvSpPr>
        <p:spPr>
          <a:xfrm>
            <a:off x="8526138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75" name="object 10075"/>
          <p:cNvSpPr/>
          <p:nvPr/>
        </p:nvSpPr>
        <p:spPr>
          <a:xfrm>
            <a:off x="8537568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76" name="object 10076"/>
          <p:cNvSpPr/>
          <p:nvPr/>
        </p:nvSpPr>
        <p:spPr>
          <a:xfrm>
            <a:off x="8550433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77" name="object 10077"/>
          <p:cNvSpPr/>
          <p:nvPr/>
        </p:nvSpPr>
        <p:spPr>
          <a:xfrm>
            <a:off x="8561864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78" name="object 10078"/>
          <p:cNvSpPr/>
          <p:nvPr/>
        </p:nvSpPr>
        <p:spPr>
          <a:xfrm>
            <a:off x="8574728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79" name="object 10079"/>
          <p:cNvSpPr/>
          <p:nvPr/>
        </p:nvSpPr>
        <p:spPr>
          <a:xfrm>
            <a:off x="8586158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80" name="object 10080"/>
          <p:cNvSpPr/>
          <p:nvPr/>
        </p:nvSpPr>
        <p:spPr>
          <a:xfrm>
            <a:off x="8597632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81" name="object 10081"/>
          <p:cNvSpPr/>
          <p:nvPr/>
        </p:nvSpPr>
        <p:spPr>
          <a:xfrm>
            <a:off x="8610496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82" name="object 10082"/>
          <p:cNvSpPr/>
          <p:nvPr/>
        </p:nvSpPr>
        <p:spPr>
          <a:xfrm>
            <a:off x="8621927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83" name="object 10083"/>
          <p:cNvSpPr/>
          <p:nvPr/>
        </p:nvSpPr>
        <p:spPr>
          <a:xfrm>
            <a:off x="863479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84" name="object 10084"/>
          <p:cNvSpPr/>
          <p:nvPr/>
        </p:nvSpPr>
        <p:spPr>
          <a:xfrm>
            <a:off x="864622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85" name="object 10085"/>
          <p:cNvSpPr/>
          <p:nvPr/>
        </p:nvSpPr>
        <p:spPr>
          <a:xfrm>
            <a:off x="8657666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86" name="object 10086"/>
          <p:cNvSpPr/>
          <p:nvPr/>
        </p:nvSpPr>
        <p:spPr>
          <a:xfrm>
            <a:off x="8670559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87" name="object 10087"/>
          <p:cNvSpPr/>
          <p:nvPr/>
        </p:nvSpPr>
        <p:spPr>
          <a:xfrm>
            <a:off x="8681990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88" name="object 10088"/>
          <p:cNvSpPr/>
          <p:nvPr/>
        </p:nvSpPr>
        <p:spPr>
          <a:xfrm>
            <a:off x="8694854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89" name="object 10089"/>
          <p:cNvSpPr/>
          <p:nvPr/>
        </p:nvSpPr>
        <p:spPr>
          <a:xfrm>
            <a:off x="8706299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90" name="object 10090"/>
          <p:cNvSpPr/>
          <p:nvPr/>
        </p:nvSpPr>
        <p:spPr>
          <a:xfrm>
            <a:off x="8717729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91" name="object 10091"/>
          <p:cNvSpPr/>
          <p:nvPr/>
        </p:nvSpPr>
        <p:spPr>
          <a:xfrm>
            <a:off x="8730594" y="45634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92" name="object 10092"/>
          <p:cNvSpPr/>
          <p:nvPr/>
        </p:nvSpPr>
        <p:spPr>
          <a:xfrm>
            <a:off x="8742053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93" name="object 10093"/>
          <p:cNvSpPr/>
          <p:nvPr/>
        </p:nvSpPr>
        <p:spPr>
          <a:xfrm>
            <a:off x="8754918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94" name="object 10094"/>
          <p:cNvSpPr/>
          <p:nvPr/>
        </p:nvSpPr>
        <p:spPr>
          <a:xfrm>
            <a:off x="8766362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95" name="object 10095"/>
          <p:cNvSpPr/>
          <p:nvPr/>
        </p:nvSpPr>
        <p:spPr>
          <a:xfrm>
            <a:off x="8779212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96" name="object 10096"/>
          <p:cNvSpPr/>
          <p:nvPr/>
        </p:nvSpPr>
        <p:spPr>
          <a:xfrm>
            <a:off x="8790658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97" name="object 10097"/>
          <p:cNvSpPr/>
          <p:nvPr/>
        </p:nvSpPr>
        <p:spPr>
          <a:xfrm>
            <a:off x="8802088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98" name="object 10098"/>
          <p:cNvSpPr/>
          <p:nvPr/>
        </p:nvSpPr>
        <p:spPr>
          <a:xfrm>
            <a:off x="881498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099" name="object 10099"/>
          <p:cNvSpPr/>
          <p:nvPr/>
        </p:nvSpPr>
        <p:spPr>
          <a:xfrm>
            <a:off x="8826426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00" name="object 10100"/>
          <p:cNvSpPr/>
          <p:nvPr/>
        </p:nvSpPr>
        <p:spPr>
          <a:xfrm>
            <a:off x="8839275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01" name="object 10101"/>
          <p:cNvSpPr/>
          <p:nvPr/>
        </p:nvSpPr>
        <p:spPr>
          <a:xfrm>
            <a:off x="8850721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02" name="object 10102"/>
          <p:cNvSpPr/>
          <p:nvPr/>
        </p:nvSpPr>
        <p:spPr>
          <a:xfrm>
            <a:off x="8862151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03" name="object 10103"/>
          <p:cNvSpPr/>
          <p:nvPr/>
        </p:nvSpPr>
        <p:spPr>
          <a:xfrm>
            <a:off x="8875015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04" name="object 10104"/>
          <p:cNvSpPr/>
          <p:nvPr/>
        </p:nvSpPr>
        <p:spPr>
          <a:xfrm>
            <a:off x="8886445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05" name="object 10105"/>
          <p:cNvSpPr/>
          <p:nvPr/>
        </p:nvSpPr>
        <p:spPr>
          <a:xfrm>
            <a:off x="8899339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06" name="object 10106"/>
          <p:cNvSpPr/>
          <p:nvPr/>
        </p:nvSpPr>
        <p:spPr>
          <a:xfrm>
            <a:off x="8910784" y="45634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07" name="object 10107"/>
          <p:cNvSpPr/>
          <p:nvPr/>
        </p:nvSpPr>
        <p:spPr>
          <a:xfrm>
            <a:off x="8922214" y="45634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08" name="object 10108"/>
          <p:cNvSpPr/>
          <p:nvPr/>
        </p:nvSpPr>
        <p:spPr>
          <a:xfrm>
            <a:off x="8935079" y="456343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09" name="object 10109"/>
          <p:cNvSpPr/>
          <p:nvPr/>
        </p:nvSpPr>
        <p:spPr>
          <a:xfrm>
            <a:off x="6800224" y="4576480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10" name="object 10110"/>
          <p:cNvSpPr/>
          <p:nvPr/>
        </p:nvSpPr>
        <p:spPr>
          <a:xfrm>
            <a:off x="6805946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11" name="object 10111"/>
          <p:cNvSpPr/>
          <p:nvPr/>
        </p:nvSpPr>
        <p:spPr>
          <a:xfrm>
            <a:off x="6818810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12" name="object 10112"/>
          <p:cNvSpPr/>
          <p:nvPr/>
        </p:nvSpPr>
        <p:spPr>
          <a:xfrm>
            <a:off x="6830241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13" name="object 10113"/>
          <p:cNvSpPr/>
          <p:nvPr/>
        </p:nvSpPr>
        <p:spPr>
          <a:xfrm>
            <a:off x="6843106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14" name="object 10114"/>
          <p:cNvSpPr/>
          <p:nvPr/>
        </p:nvSpPr>
        <p:spPr>
          <a:xfrm>
            <a:off x="6854536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15" name="object 10115"/>
          <p:cNvSpPr/>
          <p:nvPr/>
        </p:nvSpPr>
        <p:spPr>
          <a:xfrm>
            <a:off x="6865980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16" name="object 10116"/>
          <p:cNvSpPr/>
          <p:nvPr/>
        </p:nvSpPr>
        <p:spPr>
          <a:xfrm>
            <a:off x="6878873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17" name="object 10117"/>
          <p:cNvSpPr/>
          <p:nvPr/>
        </p:nvSpPr>
        <p:spPr>
          <a:xfrm>
            <a:off x="6890305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18" name="object 10118"/>
          <p:cNvSpPr/>
          <p:nvPr/>
        </p:nvSpPr>
        <p:spPr>
          <a:xfrm>
            <a:off x="6903169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19" name="object 10119"/>
          <p:cNvSpPr/>
          <p:nvPr/>
        </p:nvSpPr>
        <p:spPr>
          <a:xfrm>
            <a:off x="6914599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20" name="object 10120"/>
          <p:cNvSpPr/>
          <p:nvPr/>
        </p:nvSpPr>
        <p:spPr>
          <a:xfrm>
            <a:off x="6926043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21" name="object 10121"/>
          <p:cNvSpPr/>
          <p:nvPr/>
        </p:nvSpPr>
        <p:spPr>
          <a:xfrm>
            <a:off x="6938894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22" name="object 10122"/>
          <p:cNvSpPr/>
          <p:nvPr/>
        </p:nvSpPr>
        <p:spPr>
          <a:xfrm>
            <a:off x="6950368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23" name="object 10123"/>
          <p:cNvSpPr/>
          <p:nvPr/>
        </p:nvSpPr>
        <p:spPr>
          <a:xfrm>
            <a:off x="6963232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24" name="object 10124"/>
          <p:cNvSpPr/>
          <p:nvPr/>
        </p:nvSpPr>
        <p:spPr>
          <a:xfrm>
            <a:off x="6974662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25" name="object 10125"/>
          <p:cNvSpPr/>
          <p:nvPr/>
        </p:nvSpPr>
        <p:spPr>
          <a:xfrm>
            <a:off x="6986107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26" name="object 10126"/>
          <p:cNvSpPr/>
          <p:nvPr/>
        </p:nvSpPr>
        <p:spPr>
          <a:xfrm>
            <a:off x="6998972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27" name="object 10127"/>
          <p:cNvSpPr/>
          <p:nvPr/>
        </p:nvSpPr>
        <p:spPr>
          <a:xfrm>
            <a:off x="7010402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28" name="object 10128"/>
          <p:cNvSpPr/>
          <p:nvPr/>
        </p:nvSpPr>
        <p:spPr>
          <a:xfrm>
            <a:off x="7023295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29" name="object 10129"/>
          <p:cNvSpPr/>
          <p:nvPr/>
        </p:nvSpPr>
        <p:spPr>
          <a:xfrm>
            <a:off x="7034726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30" name="object 10130"/>
          <p:cNvSpPr/>
          <p:nvPr/>
        </p:nvSpPr>
        <p:spPr>
          <a:xfrm>
            <a:off x="7047590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31" name="object 10131"/>
          <p:cNvSpPr/>
          <p:nvPr/>
        </p:nvSpPr>
        <p:spPr>
          <a:xfrm>
            <a:off x="7059035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32" name="object 10132"/>
          <p:cNvSpPr/>
          <p:nvPr/>
        </p:nvSpPr>
        <p:spPr>
          <a:xfrm>
            <a:off x="7070465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33" name="object 10133"/>
          <p:cNvSpPr/>
          <p:nvPr/>
        </p:nvSpPr>
        <p:spPr>
          <a:xfrm>
            <a:off x="7083330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34" name="object 10134"/>
          <p:cNvSpPr/>
          <p:nvPr/>
        </p:nvSpPr>
        <p:spPr>
          <a:xfrm>
            <a:off x="7094789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35" name="object 10135"/>
          <p:cNvSpPr/>
          <p:nvPr/>
        </p:nvSpPr>
        <p:spPr>
          <a:xfrm>
            <a:off x="7107653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36" name="object 10136"/>
          <p:cNvSpPr/>
          <p:nvPr/>
        </p:nvSpPr>
        <p:spPr>
          <a:xfrm>
            <a:off x="7119098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37" name="object 10137"/>
          <p:cNvSpPr/>
          <p:nvPr/>
        </p:nvSpPr>
        <p:spPr>
          <a:xfrm>
            <a:off x="7130529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38" name="object 10138"/>
          <p:cNvSpPr/>
          <p:nvPr/>
        </p:nvSpPr>
        <p:spPr>
          <a:xfrm>
            <a:off x="7143393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39" name="object 10139"/>
          <p:cNvSpPr/>
          <p:nvPr/>
        </p:nvSpPr>
        <p:spPr>
          <a:xfrm>
            <a:off x="7154823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40" name="object 10140"/>
          <p:cNvSpPr/>
          <p:nvPr/>
        </p:nvSpPr>
        <p:spPr>
          <a:xfrm>
            <a:off x="7167716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41" name="object 10141"/>
          <p:cNvSpPr/>
          <p:nvPr/>
        </p:nvSpPr>
        <p:spPr>
          <a:xfrm>
            <a:off x="717916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42" name="object 10142"/>
          <p:cNvSpPr/>
          <p:nvPr/>
        </p:nvSpPr>
        <p:spPr>
          <a:xfrm>
            <a:off x="7190592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43" name="object 10143"/>
          <p:cNvSpPr/>
          <p:nvPr/>
        </p:nvSpPr>
        <p:spPr>
          <a:xfrm>
            <a:off x="7203456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44" name="object 10144"/>
          <p:cNvSpPr/>
          <p:nvPr/>
        </p:nvSpPr>
        <p:spPr>
          <a:xfrm>
            <a:off x="7214886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45" name="object 10145"/>
          <p:cNvSpPr/>
          <p:nvPr/>
        </p:nvSpPr>
        <p:spPr>
          <a:xfrm>
            <a:off x="722775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46" name="object 10146"/>
          <p:cNvSpPr/>
          <p:nvPr/>
        </p:nvSpPr>
        <p:spPr>
          <a:xfrm>
            <a:off x="7239182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47" name="object 10147"/>
          <p:cNvSpPr/>
          <p:nvPr/>
        </p:nvSpPr>
        <p:spPr>
          <a:xfrm>
            <a:off x="7250655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48" name="object 10148"/>
          <p:cNvSpPr/>
          <p:nvPr/>
        </p:nvSpPr>
        <p:spPr>
          <a:xfrm>
            <a:off x="7263520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49" name="object 10149"/>
          <p:cNvSpPr/>
          <p:nvPr/>
        </p:nvSpPr>
        <p:spPr>
          <a:xfrm>
            <a:off x="7274950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50" name="object 10150"/>
          <p:cNvSpPr/>
          <p:nvPr/>
        </p:nvSpPr>
        <p:spPr>
          <a:xfrm>
            <a:off x="7287814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51" name="object 10151"/>
          <p:cNvSpPr/>
          <p:nvPr/>
        </p:nvSpPr>
        <p:spPr>
          <a:xfrm>
            <a:off x="7299245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52" name="object 10152"/>
          <p:cNvSpPr/>
          <p:nvPr/>
        </p:nvSpPr>
        <p:spPr>
          <a:xfrm>
            <a:off x="7312109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53" name="object 10153"/>
          <p:cNvSpPr/>
          <p:nvPr/>
        </p:nvSpPr>
        <p:spPr>
          <a:xfrm>
            <a:off x="7323583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54" name="object 10154"/>
          <p:cNvSpPr/>
          <p:nvPr/>
        </p:nvSpPr>
        <p:spPr>
          <a:xfrm>
            <a:off x="7335013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55" name="object 10155"/>
          <p:cNvSpPr/>
          <p:nvPr/>
        </p:nvSpPr>
        <p:spPr>
          <a:xfrm>
            <a:off x="7347877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56" name="object 10156"/>
          <p:cNvSpPr/>
          <p:nvPr/>
        </p:nvSpPr>
        <p:spPr>
          <a:xfrm>
            <a:off x="7359308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57" name="object 10157"/>
          <p:cNvSpPr/>
          <p:nvPr/>
        </p:nvSpPr>
        <p:spPr>
          <a:xfrm>
            <a:off x="7372173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58" name="object 10158"/>
          <p:cNvSpPr/>
          <p:nvPr/>
        </p:nvSpPr>
        <p:spPr>
          <a:xfrm>
            <a:off x="7383603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59" name="object 10159"/>
          <p:cNvSpPr/>
          <p:nvPr/>
        </p:nvSpPr>
        <p:spPr>
          <a:xfrm>
            <a:off x="7395076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60" name="object 10160"/>
          <p:cNvSpPr/>
          <p:nvPr/>
        </p:nvSpPr>
        <p:spPr>
          <a:xfrm>
            <a:off x="740794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61" name="object 10161"/>
          <p:cNvSpPr/>
          <p:nvPr/>
        </p:nvSpPr>
        <p:spPr>
          <a:xfrm>
            <a:off x="7419371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62" name="object 10162"/>
          <p:cNvSpPr/>
          <p:nvPr/>
        </p:nvSpPr>
        <p:spPr>
          <a:xfrm>
            <a:off x="7432236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63" name="object 10163"/>
          <p:cNvSpPr/>
          <p:nvPr/>
        </p:nvSpPr>
        <p:spPr>
          <a:xfrm>
            <a:off x="7443666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64" name="object 10164"/>
          <p:cNvSpPr/>
          <p:nvPr/>
        </p:nvSpPr>
        <p:spPr>
          <a:xfrm>
            <a:off x="7455111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65" name="object 10165"/>
          <p:cNvSpPr/>
          <p:nvPr/>
        </p:nvSpPr>
        <p:spPr>
          <a:xfrm>
            <a:off x="7468004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66" name="object 10166"/>
          <p:cNvSpPr/>
          <p:nvPr/>
        </p:nvSpPr>
        <p:spPr>
          <a:xfrm>
            <a:off x="7479434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67" name="object 10167"/>
          <p:cNvSpPr/>
          <p:nvPr/>
        </p:nvSpPr>
        <p:spPr>
          <a:xfrm>
            <a:off x="7492299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68" name="object 10168"/>
          <p:cNvSpPr/>
          <p:nvPr/>
        </p:nvSpPr>
        <p:spPr>
          <a:xfrm>
            <a:off x="7503729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69" name="object 10169"/>
          <p:cNvSpPr/>
          <p:nvPr/>
        </p:nvSpPr>
        <p:spPr>
          <a:xfrm>
            <a:off x="7515174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70" name="object 10170"/>
          <p:cNvSpPr/>
          <p:nvPr/>
        </p:nvSpPr>
        <p:spPr>
          <a:xfrm>
            <a:off x="7528038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71" name="object 10171"/>
          <p:cNvSpPr/>
          <p:nvPr/>
        </p:nvSpPr>
        <p:spPr>
          <a:xfrm>
            <a:off x="7539469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72" name="object 10172"/>
          <p:cNvSpPr/>
          <p:nvPr/>
        </p:nvSpPr>
        <p:spPr>
          <a:xfrm>
            <a:off x="7552363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73" name="object 10173"/>
          <p:cNvSpPr/>
          <p:nvPr/>
        </p:nvSpPr>
        <p:spPr>
          <a:xfrm>
            <a:off x="7563793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74" name="object 10174"/>
          <p:cNvSpPr/>
          <p:nvPr/>
        </p:nvSpPr>
        <p:spPr>
          <a:xfrm>
            <a:off x="7576657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75" name="object 10175"/>
          <p:cNvSpPr/>
          <p:nvPr/>
        </p:nvSpPr>
        <p:spPr>
          <a:xfrm>
            <a:off x="7588102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76" name="object 10176"/>
          <p:cNvSpPr/>
          <p:nvPr/>
        </p:nvSpPr>
        <p:spPr>
          <a:xfrm>
            <a:off x="7599533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77" name="object 10177"/>
          <p:cNvSpPr/>
          <p:nvPr/>
        </p:nvSpPr>
        <p:spPr>
          <a:xfrm>
            <a:off x="7612397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78" name="object 10178"/>
          <p:cNvSpPr/>
          <p:nvPr/>
        </p:nvSpPr>
        <p:spPr>
          <a:xfrm>
            <a:off x="7623856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79" name="object 10179"/>
          <p:cNvSpPr/>
          <p:nvPr/>
        </p:nvSpPr>
        <p:spPr>
          <a:xfrm>
            <a:off x="7636720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0" name="object 10180"/>
          <p:cNvSpPr/>
          <p:nvPr/>
        </p:nvSpPr>
        <p:spPr>
          <a:xfrm>
            <a:off x="7648165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1" name="object 10181"/>
          <p:cNvSpPr/>
          <p:nvPr/>
        </p:nvSpPr>
        <p:spPr>
          <a:xfrm>
            <a:off x="7659596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2" name="object 10182"/>
          <p:cNvSpPr/>
          <p:nvPr/>
        </p:nvSpPr>
        <p:spPr>
          <a:xfrm>
            <a:off x="7672460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3" name="object 10183"/>
          <p:cNvSpPr/>
          <p:nvPr/>
        </p:nvSpPr>
        <p:spPr>
          <a:xfrm>
            <a:off x="7683890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4" name="object 10184"/>
          <p:cNvSpPr/>
          <p:nvPr/>
        </p:nvSpPr>
        <p:spPr>
          <a:xfrm>
            <a:off x="7696784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5" name="object 10185"/>
          <p:cNvSpPr/>
          <p:nvPr/>
        </p:nvSpPr>
        <p:spPr>
          <a:xfrm>
            <a:off x="7708228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6" name="object 10186"/>
          <p:cNvSpPr/>
          <p:nvPr/>
        </p:nvSpPr>
        <p:spPr>
          <a:xfrm>
            <a:off x="7719659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7" name="object 10187"/>
          <p:cNvSpPr/>
          <p:nvPr/>
        </p:nvSpPr>
        <p:spPr>
          <a:xfrm>
            <a:off x="7732523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8" name="object 10188"/>
          <p:cNvSpPr/>
          <p:nvPr/>
        </p:nvSpPr>
        <p:spPr>
          <a:xfrm>
            <a:off x="7743954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9" name="object 10189"/>
          <p:cNvSpPr/>
          <p:nvPr/>
        </p:nvSpPr>
        <p:spPr>
          <a:xfrm>
            <a:off x="7756818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0" name="object 10190"/>
          <p:cNvSpPr/>
          <p:nvPr/>
        </p:nvSpPr>
        <p:spPr>
          <a:xfrm>
            <a:off x="7768291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1" name="object 10191"/>
          <p:cNvSpPr/>
          <p:nvPr/>
        </p:nvSpPr>
        <p:spPr>
          <a:xfrm>
            <a:off x="7781142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2" name="object 10192"/>
          <p:cNvSpPr/>
          <p:nvPr/>
        </p:nvSpPr>
        <p:spPr>
          <a:xfrm>
            <a:off x="7792587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3" name="object 10193"/>
          <p:cNvSpPr/>
          <p:nvPr/>
        </p:nvSpPr>
        <p:spPr>
          <a:xfrm>
            <a:off x="7804017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4" name="object 10194"/>
          <p:cNvSpPr/>
          <p:nvPr/>
        </p:nvSpPr>
        <p:spPr>
          <a:xfrm>
            <a:off x="781688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5" name="object 10195"/>
          <p:cNvSpPr/>
          <p:nvPr/>
        </p:nvSpPr>
        <p:spPr>
          <a:xfrm>
            <a:off x="7828312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6" name="object 10196"/>
          <p:cNvSpPr/>
          <p:nvPr/>
        </p:nvSpPr>
        <p:spPr>
          <a:xfrm>
            <a:off x="7841219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7" name="object 10197"/>
          <p:cNvSpPr/>
          <p:nvPr/>
        </p:nvSpPr>
        <p:spPr>
          <a:xfrm>
            <a:off x="7852650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8" name="object 10198"/>
          <p:cNvSpPr/>
          <p:nvPr/>
        </p:nvSpPr>
        <p:spPr>
          <a:xfrm>
            <a:off x="7864080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9" name="object 10199"/>
          <p:cNvSpPr/>
          <p:nvPr/>
        </p:nvSpPr>
        <p:spPr>
          <a:xfrm>
            <a:off x="7876944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0" name="object 10200"/>
          <p:cNvSpPr/>
          <p:nvPr/>
        </p:nvSpPr>
        <p:spPr>
          <a:xfrm>
            <a:off x="7888375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1" name="object 10201"/>
          <p:cNvSpPr/>
          <p:nvPr/>
        </p:nvSpPr>
        <p:spPr>
          <a:xfrm>
            <a:off x="7901240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2" name="object 10202"/>
          <p:cNvSpPr/>
          <p:nvPr/>
        </p:nvSpPr>
        <p:spPr>
          <a:xfrm>
            <a:off x="7912670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3" name="object 10203"/>
          <p:cNvSpPr/>
          <p:nvPr/>
        </p:nvSpPr>
        <p:spPr>
          <a:xfrm>
            <a:off x="7924143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4" name="object 10204"/>
          <p:cNvSpPr/>
          <p:nvPr/>
        </p:nvSpPr>
        <p:spPr>
          <a:xfrm>
            <a:off x="7937008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5" name="object 10205"/>
          <p:cNvSpPr/>
          <p:nvPr/>
        </p:nvSpPr>
        <p:spPr>
          <a:xfrm>
            <a:off x="7948438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6" name="object 10206"/>
          <p:cNvSpPr/>
          <p:nvPr/>
        </p:nvSpPr>
        <p:spPr>
          <a:xfrm>
            <a:off x="7961303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7" name="object 10207"/>
          <p:cNvSpPr/>
          <p:nvPr/>
        </p:nvSpPr>
        <p:spPr>
          <a:xfrm>
            <a:off x="7972733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8" name="object 10208"/>
          <p:cNvSpPr/>
          <p:nvPr/>
        </p:nvSpPr>
        <p:spPr>
          <a:xfrm>
            <a:off x="7984178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9" name="object 10209"/>
          <p:cNvSpPr/>
          <p:nvPr/>
        </p:nvSpPr>
        <p:spPr>
          <a:xfrm>
            <a:off x="799707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0" name="object 10210"/>
          <p:cNvSpPr/>
          <p:nvPr/>
        </p:nvSpPr>
        <p:spPr>
          <a:xfrm>
            <a:off x="8008501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1" name="object 10211"/>
          <p:cNvSpPr/>
          <p:nvPr/>
        </p:nvSpPr>
        <p:spPr>
          <a:xfrm>
            <a:off x="8021366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2" name="object 10212"/>
          <p:cNvSpPr/>
          <p:nvPr/>
        </p:nvSpPr>
        <p:spPr>
          <a:xfrm>
            <a:off x="8032796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3" name="object 10213"/>
          <p:cNvSpPr/>
          <p:nvPr/>
        </p:nvSpPr>
        <p:spPr>
          <a:xfrm>
            <a:off x="804566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4" name="object 10214"/>
          <p:cNvSpPr/>
          <p:nvPr/>
        </p:nvSpPr>
        <p:spPr>
          <a:xfrm>
            <a:off x="8057091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5" name="object 10215"/>
          <p:cNvSpPr/>
          <p:nvPr/>
        </p:nvSpPr>
        <p:spPr>
          <a:xfrm>
            <a:off x="8068564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6" name="object 10216"/>
          <p:cNvSpPr/>
          <p:nvPr/>
        </p:nvSpPr>
        <p:spPr>
          <a:xfrm>
            <a:off x="8081429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7" name="object 10217"/>
          <p:cNvSpPr/>
          <p:nvPr/>
        </p:nvSpPr>
        <p:spPr>
          <a:xfrm>
            <a:off x="8092860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8" name="object 10218"/>
          <p:cNvSpPr/>
          <p:nvPr/>
        </p:nvSpPr>
        <p:spPr>
          <a:xfrm>
            <a:off x="8105724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9" name="object 10219"/>
          <p:cNvSpPr/>
          <p:nvPr/>
        </p:nvSpPr>
        <p:spPr>
          <a:xfrm>
            <a:off x="8117169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0" name="object 10220"/>
          <p:cNvSpPr/>
          <p:nvPr/>
        </p:nvSpPr>
        <p:spPr>
          <a:xfrm>
            <a:off x="8128599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1" name="object 10221"/>
          <p:cNvSpPr/>
          <p:nvPr/>
        </p:nvSpPr>
        <p:spPr>
          <a:xfrm>
            <a:off x="8141492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2" name="object 10222"/>
          <p:cNvSpPr/>
          <p:nvPr/>
        </p:nvSpPr>
        <p:spPr>
          <a:xfrm>
            <a:off x="8152923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3" name="object 10223"/>
          <p:cNvSpPr/>
          <p:nvPr/>
        </p:nvSpPr>
        <p:spPr>
          <a:xfrm>
            <a:off x="8165787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4" name="object 10224"/>
          <p:cNvSpPr/>
          <p:nvPr/>
        </p:nvSpPr>
        <p:spPr>
          <a:xfrm>
            <a:off x="8177232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5" name="object 10225"/>
          <p:cNvSpPr/>
          <p:nvPr/>
        </p:nvSpPr>
        <p:spPr>
          <a:xfrm>
            <a:off x="8188662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6" name="object 10226"/>
          <p:cNvSpPr/>
          <p:nvPr/>
        </p:nvSpPr>
        <p:spPr>
          <a:xfrm>
            <a:off x="8201527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7" name="object 10227"/>
          <p:cNvSpPr/>
          <p:nvPr/>
        </p:nvSpPr>
        <p:spPr>
          <a:xfrm>
            <a:off x="8212957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8" name="object 10228"/>
          <p:cNvSpPr/>
          <p:nvPr/>
        </p:nvSpPr>
        <p:spPr>
          <a:xfrm>
            <a:off x="822585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9" name="object 10229"/>
          <p:cNvSpPr/>
          <p:nvPr/>
        </p:nvSpPr>
        <p:spPr>
          <a:xfrm>
            <a:off x="8237295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0" name="object 10230"/>
          <p:cNvSpPr/>
          <p:nvPr/>
        </p:nvSpPr>
        <p:spPr>
          <a:xfrm>
            <a:off x="8248725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1" name="object 10231"/>
          <p:cNvSpPr/>
          <p:nvPr/>
        </p:nvSpPr>
        <p:spPr>
          <a:xfrm>
            <a:off x="826159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2" name="object 10232"/>
          <p:cNvSpPr/>
          <p:nvPr/>
        </p:nvSpPr>
        <p:spPr>
          <a:xfrm>
            <a:off x="8273021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3" name="object 10233"/>
          <p:cNvSpPr/>
          <p:nvPr/>
        </p:nvSpPr>
        <p:spPr>
          <a:xfrm>
            <a:off x="8285885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4" name="object 10234"/>
          <p:cNvSpPr/>
          <p:nvPr/>
        </p:nvSpPr>
        <p:spPr>
          <a:xfrm>
            <a:off x="8297359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5" name="object 10235"/>
          <p:cNvSpPr/>
          <p:nvPr/>
        </p:nvSpPr>
        <p:spPr>
          <a:xfrm>
            <a:off x="8310209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6" name="object 10236"/>
          <p:cNvSpPr/>
          <p:nvPr/>
        </p:nvSpPr>
        <p:spPr>
          <a:xfrm>
            <a:off x="8321654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7" name="object 10237"/>
          <p:cNvSpPr/>
          <p:nvPr/>
        </p:nvSpPr>
        <p:spPr>
          <a:xfrm>
            <a:off x="8333084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8" name="object 10238"/>
          <p:cNvSpPr/>
          <p:nvPr/>
        </p:nvSpPr>
        <p:spPr>
          <a:xfrm>
            <a:off x="8345948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9" name="object 10239"/>
          <p:cNvSpPr/>
          <p:nvPr/>
        </p:nvSpPr>
        <p:spPr>
          <a:xfrm>
            <a:off x="8357379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0" name="object 10240"/>
          <p:cNvSpPr/>
          <p:nvPr/>
        </p:nvSpPr>
        <p:spPr>
          <a:xfrm>
            <a:off x="8370286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1" name="object 10241"/>
          <p:cNvSpPr/>
          <p:nvPr/>
        </p:nvSpPr>
        <p:spPr>
          <a:xfrm>
            <a:off x="8381717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2" name="object 10242"/>
          <p:cNvSpPr/>
          <p:nvPr/>
        </p:nvSpPr>
        <p:spPr>
          <a:xfrm>
            <a:off x="8393147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3" name="object 10243"/>
          <p:cNvSpPr/>
          <p:nvPr/>
        </p:nvSpPr>
        <p:spPr>
          <a:xfrm>
            <a:off x="8406012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4" name="object 10244"/>
          <p:cNvSpPr/>
          <p:nvPr/>
        </p:nvSpPr>
        <p:spPr>
          <a:xfrm>
            <a:off x="8417442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5" name="object 10245"/>
          <p:cNvSpPr/>
          <p:nvPr/>
        </p:nvSpPr>
        <p:spPr>
          <a:xfrm>
            <a:off x="8430307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6" name="object 10246"/>
          <p:cNvSpPr/>
          <p:nvPr/>
        </p:nvSpPr>
        <p:spPr>
          <a:xfrm>
            <a:off x="8441780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7" name="object 10247"/>
          <p:cNvSpPr/>
          <p:nvPr/>
        </p:nvSpPr>
        <p:spPr>
          <a:xfrm>
            <a:off x="8453211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8" name="object 10248"/>
          <p:cNvSpPr/>
          <p:nvPr/>
        </p:nvSpPr>
        <p:spPr>
          <a:xfrm>
            <a:off x="8466075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9" name="object 10249"/>
          <p:cNvSpPr/>
          <p:nvPr/>
        </p:nvSpPr>
        <p:spPr>
          <a:xfrm>
            <a:off x="8477505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0" name="object 10250"/>
          <p:cNvSpPr/>
          <p:nvPr/>
        </p:nvSpPr>
        <p:spPr>
          <a:xfrm>
            <a:off x="8490370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1" name="object 10251"/>
          <p:cNvSpPr/>
          <p:nvPr/>
        </p:nvSpPr>
        <p:spPr>
          <a:xfrm>
            <a:off x="8501800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2" name="object 10252"/>
          <p:cNvSpPr/>
          <p:nvPr/>
        </p:nvSpPr>
        <p:spPr>
          <a:xfrm>
            <a:off x="8514708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3" name="object 10253"/>
          <p:cNvSpPr/>
          <p:nvPr/>
        </p:nvSpPr>
        <p:spPr>
          <a:xfrm>
            <a:off x="8526138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4" name="object 10254"/>
          <p:cNvSpPr/>
          <p:nvPr/>
        </p:nvSpPr>
        <p:spPr>
          <a:xfrm>
            <a:off x="8537568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5" name="object 10255"/>
          <p:cNvSpPr/>
          <p:nvPr/>
        </p:nvSpPr>
        <p:spPr>
          <a:xfrm>
            <a:off x="8550433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6" name="object 10256"/>
          <p:cNvSpPr/>
          <p:nvPr/>
        </p:nvSpPr>
        <p:spPr>
          <a:xfrm>
            <a:off x="8561864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7" name="object 10257"/>
          <p:cNvSpPr/>
          <p:nvPr/>
        </p:nvSpPr>
        <p:spPr>
          <a:xfrm>
            <a:off x="8574728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8" name="object 10258"/>
          <p:cNvSpPr/>
          <p:nvPr/>
        </p:nvSpPr>
        <p:spPr>
          <a:xfrm>
            <a:off x="8586158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9" name="object 10259"/>
          <p:cNvSpPr/>
          <p:nvPr/>
        </p:nvSpPr>
        <p:spPr>
          <a:xfrm>
            <a:off x="8597632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0" name="object 10260"/>
          <p:cNvSpPr/>
          <p:nvPr/>
        </p:nvSpPr>
        <p:spPr>
          <a:xfrm>
            <a:off x="8610496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1" name="object 10261"/>
          <p:cNvSpPr/>
          <p:nvPr/>
        </p:nvSpPr>
        <p:spPr>
          <a:xfrm>
            <a:off x="8621927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2" name="object 10262"/>
          <p:cNvSpPr/>
          <p:nvPr/>
        </p:nvSpPr>
        <p:spPr>
          <a:xfrm>
            <a:off x="863479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3" name="object 10263"/>
          <p:cNvSpPr/>
          <p:nvPr/>
        </p:nvSpPr>
        <p:spPr>
          <a:xfrm>
            <a:off x="864622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4" name="object 10264"/>
          <p:cNvSpPr/>
          <p:nvPr/>
        </p:nvSpPr>
        <p:spPr>
          <a:xfrm>
            <a:off x="8657666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5" name="object 10265"/>
          <p:cNvSpPr/>
          <p:nvPr/>
        </p:nvSpPr>
        <p:spPr>
          <a:xfrm>
            <a:off x="8670559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6" name="object 10266"/>
          <p:cNvSpPr/>
          <p:nvPr/>
        </p:nvSpPr>
        <p:spPr>
          <a:xfrm>
            <a:off x="8681990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7" name="object 10267"/>
          <p:cNvSpPr/>
          <p:nvPr/>
        </p:nvSpPr>
        <p:spPr>
          <a:xfrm>
            <a:off x="8694854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8" name="object 10268"/>
          <p:cNvSpPr/>
          <p:nvPr/>
        </p:nvSpPr>
        <p:spPr>
          <a:xfrm>
            <a:off x="8706299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9" name="object 10269"/>
          <p:cNvSpPr/>
          <p:nvPr/>
        </p:nvSpPr>
        <p:spPr>
          <a:xfrm>
            <a:off x="8717729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0" name="object 10270"/>
          <p:cNvSpPr/>
          <p:nvPr/>
        </p:nvSpPr>
        <p:spPr>
          <a:xfrm>
            <a:off x="8730594" y="45764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1" name="object 10271"/>
          <p:cNvSpPr/>
          <p:nvPr/>
        </p:nvSpPr>
        <p:spPr>
          <a:xfrm>
            <a:off x="8742053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2" name="object 10272"/>
          <p:cNvSpPr/>
          <p:nvPr/>
        </p:nvSpPr>
        <p:spPr>
          <a:xfrm>
            <a:off x="8754918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3" name="object 10273"/>
          <p:cNvSpPr/>
          <p:nvPr/>
        </p:nvSpPr>
        <p:spPr>
          <a:xfrm>
            <a:off x="8766362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4" name="object 10274"/>
          <p:cNvSpPr/>
          <p:nvPr/>
        </p:nvSpPr>
        <p:spPr>
          <a:xfrm>
            <a:off x="8779212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5" name="object 10275"/>
          <p:cNvSpPr/>
          <p:nvPr/>
        </p:nvSpPr>
        <p:spPr>
          <a:xfrm>
            <a:off x="8790658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6" name="object 10276"/>
          <p:cNvSpPr/>
          <p:nvPr/>
        </p:nvSpPr>
        <p:spPr>
          <a:xfrm>
            <a:off x="8802088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7" name="object 10277"/>
          <p:cNvSpPr/>
          <p:nvPr/>
        </p:nvSpPr>
        <p:spPr>
          <a:xfrm>
            <a:off x="881498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8" name="object 10278"/>
          <p:cNvSpPr/>
          <p:nvPr/>
        </p:nvSpPr>
        <p:spPr>
          <a:xfrm>
            <a:off x="8826426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9" name="object 10279"/>
          <p:cNvSpPr/>
          <p:nvPr/>
        </p:nvSpPr>
        <p:spPr>
          <a:xfrm>
            <a:off x="8839275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0" name="object 10280"/>
          <p:cNvSpPr/>
          <p:nvPr/>
        </p:nvSpPr>
        <p:spPr>
          <a:xfrm>
            <a:off x="8850721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1" name="object 10281"/>
          <p:cNvSpPr/>
          <p:nvPr/>
        </p:nvSpPr>
        <p:spPr>
          <a:xfrm>
            <a:off x="8862151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2" name="object 10282"/>
          <p:cNvSpPr/>
          <p:nvPr/>
        </p:nvSpPr>
        <p:spPr>
          <a:xfrm>
            <a:off x="8875015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3" name="object 10283"/>
          <p:cNvSpPr/>
          <p:nvPr/>
        </p:nvSpPr>
        <p:spPr>
          <a:xfrm>
            <a:off x="8886445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4" name="object 10284"/>
          <p:cNvSpPr/>
          <p:nvPr/>
        </p:nvSpPr>
        <p:spPr>
          <a:xfrm>
            <a:off x="8899339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5" name="object 10285"/>
          <p:cNvSpPr/>
          <p:nvPr/>
        </p:nvSpPr>
        <p:spPr>
          <a:xfrm>
            <a:off x="8910784" y="45764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6" name="object 10286"/>
          <p:cNvSpPr/>
          <p:nvPr/>
        </p:nvSpPr>
        <p:spPr>
          <a:xfrm>
            <a:off x="8922214" y="45764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7" name="object 10287"/>
          <p:cNvSpPr/>
          <p:nvPr/>
        </p:nvSpPr>
        <p:spPr>
          <a:xfrm>
            <a:off x="8935079" y="4576480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8" name="object 10288"/>
          <p:cNvSpPr/>
          <p:nvPr/>
        </p:nvSpPr>
        <p:spPr>
          <a:xfrm>
            <a:off x="6800224" y="4589522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9" name="object 10289"/>
          <p:cNvSpPr/>
          <p:nvPr/>
        </p:nvSpPr>
        <p:spPr>
          <a:xfrm>
            <a:off x="6805946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0" name="object 10290"/>
          <p:cNvSpPr/>
          <p:nvPr/>
        </p:nvSpPr>
        <p:spPr>
          <a:xfrm>
            <a:off x="6818810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1" name="object 10291"/>
          <p:cNvSpPr/>
          <p:nvPr/>
        </p:nvSpPr>
        <p:spPr>
          <a:xfrm>
            <a:off x="6830241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2" name="object 10292"/>
          <p:cNvSpPr/>
          <p:nvPr/>
        </p:nvSpPr>
        <p:spPr>
          <a:xfrm>
            <a:off x="6843106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3" name="object 10293"/>
          <p:cNvSpPr/>
          <p:nvPr/>
        </p:nvSpPr>
        <p:spPr>
          <a:xfrm>
            <a:off x="6854536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4" name="object 10294"/>
          <p:cNvSpPr/>
          <p:nvPr/>
        </p:nvSpPr>
        <p:spPr>
          <a:xfrm>
            <a:off x="6865980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5" name="object 10295"/>
          <p:cNvSpPr/>
          <p:nvPr/>
        </p:nvSpPr>
        <p:spPr>
          <a:xfrm>
            <a:off x="6878873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6" name="object 10296"/>
          <p:cNvSpPr/>
          <p:nvPr/>
        </p:nvSpPr>
        <p:spPr>
          <a:xfrm>
            <a:off x="6890305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7" name="object 10297"/>
          <p:cNvSpPr/>
          <p:nvPr/>
        </p:nvSpPr>
        <p:spPr>
          <a:xfrm>
            <a:off x="6903169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8" name="object 10298"/>
          <p:cNvSpPr/>
          <p:nvPr/>
        </p:nvSpPr>
        <p:spPr>
          <a:xfrm>
            <a:off x="6914599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9" name="object 10299"/>
          <p:cNvSpPr/>
          <p:nvPr/>
        </p:nvSpPr>
        <p:spPr>
          <a:xfrm>
            <a:off x="6926043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0" name="object 10300"/>
          <p:cNvSpPr/>
          <p:nvPr/>
        </p:nvSpPr>
        <p:spPr>
          <a:xfrm>
            <a:off x="6938894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1" name="object 10301"/>
          <p:cNvSpPr/>
          <p:nvPr/>
        </p:nvSpPr>
        <p:spPr>
          <a:xfrm>
            <a:off x="6950368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2" name="object 10302"/>
          <p:cNvSpPr/>
          <p:nvPr/>
        </p:nvSpPr>
        <p:spPr>
          <a:xfrm>
            <a:off x="6963232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3" name="object 10303"/>
          <p:cNvSpPr/>
          <p:nvPr/>
        </p:nvSpPr>
        <p:spPr>
          <a:xfrm>
            <a:off x="6974662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4" name="object 10304"/>
          <p:cNvSpPr/>
          <p:nvPr/>
        </p:nvSpPr>
        <p:spPr>
          <a:xfrm>
            <a:off x="6986107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5" name="object 10305"/>
          <p:cNvSpPr/>
          <p:nvPr/>
        </p:nvSpPr>
        <p:spPr>
          <a:xfrm>
            <a:off x="6998972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6" name="object 10306"/>
          <p:cNvSpPr/>
          <p:nvPr/>
        </p:nvSpPr>
        <p:spPr>
          <a:xfrm>
            <a:off x="7010402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7" name="object 10307"/>
          <p:cNvSpPr/>
          <p:nvPr/>
        </p:nvSpPr>
        <p:spPr>
          <a:xfrm>
            <a:off x="7023295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8" name="object 10308"/>
          <p:cNvSpPr/>
          <p:nvPr/>
        </p:nvSpPr>
        <p:spPr>
          <a:xfrm>
            <a:off x="7034726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9" name="object 10309"/>
          <p:cNvSpPr/>
          <p:nvPr/>
        </p:nvSpPr>
        <p:spPr>
          <a:xfrm>
            <a:off x="7047590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0" name="object 10310"/>
          <p:cNvSpPr/>
          <p:nvPr/>
        </p:nvSpPr>
        <p:spPr>
          <a:xfrm>
            <a:off x="7059035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1" name="object 10311"/>
          <p:cNvSpPr/>
          <p:nvPr/>
        </p:nvSpPr>
        <p:spPr>
          <a:xfrm>
            <a:off x="7070465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2" name="object 10312"/>
          <p:cNvSpPr/>
          <p:nvPr/>
        </p:nvSpPr>
        <p:spPr>
          <a:xfrm>
            <a:off x="7083330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3" name="object 10313"/>
          <p:cNvSpPr/>
          <p:nvPr/>
        </p:nvSpPr>
        <p:spPr>
          <a:xfrm>
            <a:off x="7094789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4" name="object 10314"/>
          <p:cNvSpPr/>
          <p:nvPr/>
        </p:nvSpPr>
        <p:spPr>
          <a:xfrm>
            <a:off x="7107653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5" name="object 10315"/>
          <p:cNvSpPr/>
          <p:nvPr/>
        </p:nvSpPr>
        <p:spPr>
          <a:xfrm>
            <a:off x="7119098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6" name="object 10316"/>
          <p:cNvSpPr/>
          <p:nvPr/>
        </p:nvSpPr>
        <p:spPr>
          <a:xfrm>
            <a:off x="7130529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7" name="object 10317"/>
          <p:cNvSpPr/>
          <p:nvPr/>
        </p:nvSpPr>
        <p:spPr>
          <a:xfrm>
            <a:off x="7143393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8" name="object 10318"/>
          <p:cNvSpPr/>
          <p:nvPr/>
        </p:nvSpPr>
        <p:spPr>
          <a:xfrm>
            <a:off x="7154823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9" name="object 10319"/>
          <p:cNvSpPr/>
          <p:nvPr/>
        </p:nvSpPr>
        <p:spPr>
          <a:xfrm>
            <a:off x="7167716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0" name="object 10320"/>
          <p:cNvSpPr/>
          <p:nvPr/>
        </p:nvSpPr>
        <p:spPr>
          <a:xfrm>
            <a:off x="717916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1" name="object 10321"/>
          <p:cNvSpPr/>
          <p:nvPr/>
        </p:nvSpPr>
        <p:spPr>
          <a:xfrm>
            <a:off x="7190592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2" name="object 10322"/>
          <p:cNvSpPr/>
          <p:nvPr/>
        </p:nvSpPr>
        <p:spPr>
          <a:xfrm>
            <a:off x="7203456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3" name="object 10323"/>
          <p:cNvSpPr/>
          <p:nvPr/>
        </p:nvSpPr>
        <p:spPr>
          <a:xfrm>
            <a:off x="7214886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4" name="object 10324"/>
          <p:cNvSpPr/>
          <p:nvPr/>
        </p:nvSpPr>
        <p:spPr>
          <a:xfrm>
            <a:off x="722775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5" name="object 10325"/>
          <p:cNvSpPr/>
          <p:nvPr/>
        </p:nvSpPr>
        <p:spPr>
          <a:xfrm>
            <a:off x="7239182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6" name="object 10326"/>
          <p:cNvSpPr/>
          <p:nvPr/>
        </p:nvSpPr>
        <p:spPr>
          <a:xfrm>
            <a:off x="7250655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7" name="object 10327"/>
          <p:cNvSpPr/>
          <p:nvPr/>
        </p:nvSpPr>
        <p:spPr>
          <a:xfrm>
            <a:off x="7263520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8" name="object 10328"/>
          <p:cNvSpPr/>
          <p:nvPr/>
        </p:nvSpPr>
        <p:spPr>
          <a:xfrm>
            <a:off x="7274950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9" name="object 10329"/>
          <p:cNvSpPr/>
          <p:nvPr/>
        </p:nvSpPr>
        <p:spPr>
          <a:xfrm>
            <a:off x="7287814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30" name="object 10330"/>
          <p:cNvSpPr/>
          <p:nvPr/>
        </p:nvSpPr>
        <p:spPr>
          <a:xfrm>
            <a:off x="7299245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31" name="object 10331"/>
          <p:cNvSpPr/>
          <p:nvPr/>
        </p:nvSpPr>
        <p:spPr>
          <a:xfrm>
            <a:off x="7312109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32" name="object 10332"/>
          <p:cNvSpPr/>
          <p:nvPr/>
        </p:nvSpPr>
        <p:spPr>
          <a:xfrm>
            <a:off x="7323583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33" name="object 10333"/>
          <p:cNvSpPr/>
          <p:nvPr/>
        </p:nvSpPr>
        <p:spPr>
          <a:xfrm>
            <a:off x="7335013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34" name="object 10334"/>
          <p:cNvSpPr/>
          <p:nvPr/>
        </p:nvSpPr>
        <p:spPr>
          <a:xfrm>
            <a:off x="7347877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35" name="object 10335"/>
          <p:cNvSpPr/>
          <p:nvPr/>
        </p:nvSpPr>
        <p:spPr>
          <a:xfrm>
            <a:off x="7359308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36" name="object 10336"/>
          <p:cNvSpPr/>
          <p:nvPr/>
        </p:nvSpPr>
        <p:spPr>
          <a:xfrm>
            <a:off x="7372173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37" name="object 10337"/>
          <p:cNvSpPr/>
          <p:nvPr/>
        </p:nvSpPr>
        <p:spPr>
          <a:xfrm>
            <a:off x="7383603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38" name="object 10338"/>
          <p:cNvSpPr/>
          <p:nvPr/>
        </p:nvSpPr>
        <p:spPr>
          <a:xfrm>
            <a:off x="7395076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39" name="object 10339"/>
          <p:cNvSpPr/>
          <p:nvPr/>
        </p:nvSpPr>
        <p:spPr>
          <a:xfrm>
            <a:off x="740794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40" name="object 10340"/>
          <p:cNvSpPr/>
          <p:nvPr/>
        </p:nvSpPr>
        <p:spPr>
          <a:xfrm>
            <a:off x="7419371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41" name="object 10341"/>
          <p:cNvSpPr/>
          <p:nvPr/>
        </p:nvSpPr>
        <p:spPr>
          <a:xfrm>
            <a:off x="7432236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42" name="object 10342"/>
          <p:cNvSpPr/>
          <p:nvPr/>
        </p:nvSpPr>
        <p:spPr>
          <a:xfrm>
            <a:off x="7443666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43" name="object 10343"/>
          <p:cNvSpPr/>
          <p:nvPr/>
        </p:nvSpPr>
        <p:spPr>
          <a:xfrm>
            <a:off x="7455111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44" name="object 10344"/>
          <p:cNvSpPr/>
          <p:nvPr/>
        </p:nvSpPr>
        <p:spPr>
          <a:xfrm>
            <a:off x="7468004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45" name="object 10345"/>
          <p:cNvSpPr/>
          <p:nvPr/>
        </p:nvSpPr>
        <p:spPr>
          <a:xfrm>
            <a:off x="7479434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46" name="object 10346"/>
          <p:cNvSpPr/>
          <p:nvPr/>
        </p:nvSpPr>
        <p:spPr>
          <a:xfrm>
            <a:off x="7492299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47" name="object 10347"/>
          <p:cNvSpPr/>
          <p:nvPr/>
        </p:nvSpPr>
        <p:spPr>
          <a:xfrm>
            <a:off x="7503729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48" name="object 10348"/>
          <p:cNvSpPr/>
          <p:nvPr/>
        </p:nvSpPr>
        <p:spPr>
          <a:xfrm>
            <a:off x="7515174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49" name="object 10349"/>
          <p:cNvSpPr/>
          <p:nvPr/>
        </p:nvSpPr>
        <p:spPr>
          <a:xfrm>
            <a:off x="7528038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50" name="object 10350"/>
          <p:cNvSpPr/>
          <p:nvPr/>
        </p:nvSpPr>
        <p:spPr>
          <a:xfrm>
            <a:off x="7539469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51" name="object 10351"/>
          <p:cNvSpPr/>
          <p:nvPr/>
        </p:nvSpPr>
        <p:spPr>
          <a:xfrm>
            <a:off x="7552363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52" name="object 10352"/>
          <p:cNvSpPr/>
          <p:nvPr/>
        </p:nvSpPr>
        <p:spPr>
          <a:xfrm>
            <a:off x="7563793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53" name="object 10353"/>
          <p:cNvSpPr/>
          <p:nvPr/>
        </p:nvSpPr>
        <p:spPr>
          <a:xfrm>
            <a:off x="7576657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54" name="object 10354"/>
          <p:cNvSpPr/>
          <p:nvPr/>
        </p:nvSpPr>
        <p:spPr>
          <a:xfrm>
            <a:off x="7588102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55" name="object 10355"/>
          <p:cNvSpPr/>
          <p:nvPr/>
        </p:nvSpPr>
        <p:spPr>
          <a:xfrm>
            <a:off x="7599533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56" name="object 10356"/>
          <p:cNvSpPr/>
          <p:nvPr/>
        </p:nvSpPr>
        <p:spPr>
          <a:xfrm>
            <a:off x="7612397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57" name="object 10357"/>
          <p:cNvSpPr/>
          <p:nvPr/>
        </p:nvSpPr>
        <p:spPr>
          <a:xfrm>
            <a:off x="7623856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58" name="object 10358"/>
          <p:cNvSpPr/>
          <p:nvPr/>
        </p:nvSpPr>
        <p:spPr>
          <a:xfrm>
            <a:off x="7636720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59" name="object 10359"/>
          <p:cNvSpPr/>
          <p:nvPr/>
        </p:nvSpPr>
        <p:spPr>
          <a:xfrm>
            <a:off x="7648165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60" name="object 10360"/>
          <p:cNvSpPr/>
          <p:nvPr/>
        </p:nvSpPr>
        <p:spPr>
          <a:xfrm>
            <a:off x="7659596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61" name="object 10361"/>
          <p:cNvSpPr/>
          <p:nvPr/>
        </p:nvSpPr>
        <p:spPr>
          <a:xfrm>
            <a:off x="7672460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62" name="object 10362"/>
          <p:cNvSpPr/>
          <p:nvPr/>
        </p:nvSpPr>
        <p:spPr>
          <a:xfrm>
            <a:off x="7683890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63" name="object 10363"/>
          <p:cNvSpPr/>
          <p:nvPr/>
        </p:nvSpPr>
        <p:spPr>
          <a:xfrm>
            <a:off x="7696784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64" name="object 10364"/>
          <p:cNvSpPr/>
          <p:nvPr/>
        </p:nvSpPr>
        <p:spPr>
          <a:xfrm>
            <a:off x="7708228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65" name="object 10365"/>
          <p:cNvSpPr/>
          <p:nvPr/>
        </p:nvSpPr>
        <p:spPr>
          <a:xfrm>
            <a:off x="7719659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66" name="object 10366"/>
          <p:cNvSpPr/>
          <p:nvPr/>
        </p:nvSpPr>
        <p:spPr>
          <a:xfrm>
            <a:off x="7732523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67" name="object 10367"/>
          <p:cNvSpPr/>
          <p:nvPr/>
        </p:nvSpPr>
        <p:spPr>
          <a:xfrm>
            <a:off x="7743954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68" name="object 10368"/>
          <p:cNvSpPr/>
          <p:nvPr/>
        </p:nvSpPr>
        <p:spPr>
          <a:xfrm>
            <a:off x="7756818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69" name="object 10369"/>
          <p:cNvSpPr/>
          <p:nvPr/>
        </p:nvSpPr>
        <p:spPr>
          <a:xfrm>
            <a:off x="7768291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0" name="object 10370"/>
          <p:cNvSpPr/>
          <p:nvPr/>
        </p:nvSpPr>
        <p:spPr>
          <a:xfrm>
            <a:off x="7781142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1" name="object 10371"/>
          <p:cNvSpPr/>
          <p:nvPr/>
        </p:nvSpPr>
        <p:spPr>
          <a:xfrm>
            <a:off x="7792587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2" name="object 10372"/>
          <p:cNvSpPr/>
          <p:nvPr/>
        </p:nvSpPr>
        <p:spPr>
          <a:xfrm>
            <a:off x="7804017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3" name="object 10373"/>
          <p:cNvSpPr/>
          <p:nvPr/>
        </p:nvSpPr>
        <p:spPr>
          <a:xfrm>
            <a:off x="781688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4" name="object 10374"/>
          <p:cNvSpPr/>
          <p:nvPr/>
        </p:nvSpPr>
        <p:spPr>
          <a:xfrm>
            <a:off x="7828312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5" name="object 10375"/>
          <p:cNvSpPr/>
          <p:nvPr/>
        </p:nvSpPr>
        <p:spPr>
          <a:xfrm>
            <a:off x="7841219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6" name="object 10376"/>
          <p:cNvSpPr/>
          <p:nvPr/>
        </p:nvSpPr>
        <p:spPr>
          <a:xfrm>
            <a:off x="7852650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7" name="object 10377"/>
          <p:cNvSpPr/>
          <p:nvPr/>
        </p:nvSpPr>
        <p:spPr>
          <a:xfrm>
            <a:off x="7864080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8" name="object 10378"/>
          <p:cNvSpPr/>
          <p:nvPr/>
        </p:nvSpPr>
        <p:spPr>
          <a:xfrm>
            <a:off x="7876944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79" name="object 10379"/>
          <p:cNvSpPr/>
          <p:nvPr/>
        </p:nvSpPr>
        <p:spPr>
          <a:xfrm>
            <a:off x="7888375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80" name="object 10380"/>
          <p:cNvSpPr/>
          <p:nvPr/>
        </p:nvSpPr>
        <p:spPr>
          <a:xfrm>
            <a:off x="7901240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81" name="object 10381"/>
          <p:cNvSpPr/>
          <p:nvPr/>
        </p:nvSpPr>
        <p:spPr>
          <a:xfrm>
            <a:off x="7912670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82" name="object 10382"/>
          <p:cNvSpPr/>
          <p:nvPr/>
        </p:nvSpPr>
        <p:spPr>
          <a:xfrm>
            <a:off x="7924143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83" name="object 10383"/>
          <p:cNvSpPr/>
          <p:nvPr/>
        </p:nvSpPr>
        <p:spPr>
          <a:xfrm>
            <a:off x="7937008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84" name="object 10384"/>
          <p:cNvSpPr/>
          <p:nvPr/>
        </p:nvSpPr>
        <p:spPr>
          <a:xfrm>
            <a:off x="7948438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85" name="object 10385"/>
          <p:cNvSpPr/>
          <p:nvPr/>
        </p:nvSpPr>
        <p:spPr>
          <a:xfrm>
            <a:off x="7961303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86" name="object 10386"/>
          <p:cNvSpPr/>
          <p:nvPr/>
        </p:nvSpPr>
        <p:spPr>
          <a:xfrm>
            <a:off x="7972733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87" name="object 10387"/>
          <p:cNvSpPr/>
          <p:nvPr/>
        </p:nvSpPr>
        <p:spPr>
          <a:xfrm>
            <a:off x="7984178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88" name="object 10388"/>
          <p:cNvSpPr/>
          <p:nvPr/>
        </p:nvSpPr>
        <p:spPr>
          <a:xfrm>
            <a:off x="799707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89" name="object 10389"/>
          <p:cNvSpPr/>
          <p:nvPr/>
        </p:nvSpPr>
        <p:spPr>
          <a:xfrm>
            <a:off x="8008501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90" name="object 10390"/>
          <p:cNvSpPr/>
          <p:nvPr/>
        </p:nvSpPr>
        <p:spPr>
          <a:xfrm>
            <a:off x="8021366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91" name="object 10391"/>
          <p:cNvSpPr/>
          <p:nvPr/>
        </p:nvSpPr>
        <p:spPr>
          <a:xfrm>
            <a:off x="8032796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92" name="object 10392"/>
          <p:cNvSpPr/>
          <p:nvPr/>
        </p:nvSpPr>
        <p:spPr>
          <a:xfrm>
            <a:off x="804566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93" name="object 10393"/>
          <p:cNvSpPr/>
          <p:nvPr/>
        </p:nvSpPr>
        <p:spPr>
          <a:xfrm>
            <a:off x="8057091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94" name="object 10394"/>
          <p:cNvSpPr/>
          <p:nvPr/>
        </p:nvSpPr>
        <p:spPr>
          <a:xfrm>
            <a:off x="8068564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95" name="object 10395"/>
          <p:cNvSpPr/>
          <p:nvPr/>
        </p:nvSpPr>
        <p:spPr>
          <a:xfrm>
            <a:off x="8081429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96" name="object 10396"/>
          <p:cNvSpPr/>
          <p:nvPr/>
        </p:nvSpPr>
        <p:spPr>
          <a:xfrm>
            <a:off x="8092860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97" name="object 10397"/>
          <p:cNvSpPr/>
          <p:nvPr/>
        </p:nvSpPr>
        <p:spPr>
          <a:xfrm>
            <a:off x="8105724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98" name="object 10398"/>
          <p:cNvSpPr/>
          <p:nvPr/>
        </p:nvSpPr>
        <p:spPr>
          <a:xfrm>
            <a:off x="8117169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99" name="object 10399"/>
          <p:cNvSpPr/>
          <p:nvPr/>
        </p:nvSpPr>
        <p:spPr>
          <a:xfrm>
            <a:off x="8128599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00" name="object 10400"/>
          <p:cNvSpPr/>
          <p:nvPr/>
        </p:nvSpPr>
        <p:spPr>
          <a:xfrm>
            <a:off x="8141492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01" name="object 10401"/>
          <p:cNvSpPr/>
          <p:nvPr/>
        </p:nvSpPr>
        <p:spPr>
          <a:xfrm>
            <a:off x="8152923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02" name="object 10402"/>
          <p:cNvSpPr/>
          <p:nvPr/>
        </p:nvSpPr>
        <p:spPr>
          <a:xfrm>
            <a:off x="8165787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03" name="object 10403"/>
          <p:cNvSpPr/>
          <p:nvPr/>
        </p:nvSpPr>
        <p:spPr>
          <a:xfrm>
            <a:off x="8177232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04" name="object 10404"/>
          <p:cNvSpPr/>
          <p:nvPr/>
        </p:nvSpPr>
        <p:spPr>
          <a:xfrm>
            <a:off x="8188662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05" name="object 10405"/>
          <p:cNvSpPr/>
          <p:nvPr/>
        </p:nvSpPr>
        <p:spPr>
          <a:xfrm>
            <a:off x="8201527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06" name="object 10406"/>
          <p:cNvSpPr/>
          <p:nvPr/>
        </p:nvSpPr>
        <p:spPr>
          <a:xfrm>
            <a:off x="8212957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07" name="object 10407"/>
          <p:cNvSpPr/>
          <p:nvPr/>
        </p:nvSpPr>
        <p:spPr>
          <a:xfrm>
            <a:off x="822585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08" name="object 10408"/>
          <p:cNvSpPr/>
          <p:nvPr/>
        </p:nvSpPr>
        <p:spPr>
          <a:xfrm>
            <a:off x="8237295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09" name="object 10409"/>
          <p:cNvSpPr/>
          <p:nvPr/>
        </p:nvSpPr>
        <p:spPr>
          <a:xfrm>
            <a:off x="8248725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10" name="object 10410"/>
          <p:cNvSpPr/>
          <p:nvPr/>
        </p:nvSpPr>
        <p:spPr>
          <a:xfrm>
            <a:off x="826159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11" name="object 10411"/>
          <p:cNvSpPr/>
          <p:nvPr/>
        </p:nvSpPr>
        <p:spPr>
          <a:xfrm>
            <a:off x="8273021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12" name="object 10412"/>
          <p:cNvSpPr/>
          <p:nvPr/>
        </p:nvSpPr>
        <p:spPr>
          <a:xfrm>
            <a:off x="8285885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13" name="object 10413"/>
          <p:cNvSpPr/>
          <p:nvPr/>
        </p:nvSpPr>
        <p:spPr>
          <a:xfrm>
            <a:off x="8297359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14" name="object 10414"/>
          <p:cNvSpPr/>
          <p:nvPr/>
        </p:nvSpPr>
        <p:spPr>
          <a:xfrm>
            <a:off x="8310209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15" name="object 10415"/>
          <p:cNvSpPr/>
          <p:nvPr/>
        </p:nvSpPr>
        <p:spPr>
          <a:xfrm>
            <a:off x="8321654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16" name="object 10416"/>
          <p:cNvSpPr/>
          <p:nvPr/>
        </p:nvSpPr>
        <p:spPr>
          <a:xfrm>
            <a:off x="8333084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17" name="object 10417"/>
          <p:cNvSpPr/>
          <p:nvPr/>
        </p:nvSpPr>
        <p:spPr>
          <a:xfrm>
            <a:off x="8345948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18" name="object 10418"/>
          <p:cNvSpPr/>
          <p:nvPr/>
        </p:nvSpPr>
        <p:spPr>
          <a:xfrm>
            <a:off x="8357379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19" name="object 10419"/>
          <p:cNvSpPr/>
          <p:nvPr/>
        </p:nvSpPr>
        <p:spPr>
          <a:xfrm>
            <a:off x="8370286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0" name="object 10420"/>
          <p:cNvSpPr/>
          <p:nvPr/>
        </p:nvSpPr>
        <p:spPr>
          <a:xfrm>
            <a:off x="8381717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1" name="object 10421"/>
          <p:cNvSpPr/>
          <p:nvPr/>
        </p:nvSpPr>
        <p:spPr>
          <a:xfrm>
            <a:off x="8393147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2" name="object 10422"/>
          <p:cNvSpPr/>
          <p:nvPr/>
        </p:nvSpPr>
        <p:spPr>
          <a:xfrm>
            <a:off x="8406012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3" name="object 10423"/>
          <p:cNvSpPr/>
          <p:nvPr/>
        </p:nvSpPr>
        <p:spPr>
          <a:xfrm>
            <a:off x="8417442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4" name="object 10424"/>
          <p:cNvSpPr/>
          <p:nvPr/>
        </p:nvSpPr>
        <p:spPr>
          <a:xfrm>
            <a:off x="8430307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5" name="object 10425"/>
          <p:cNvSpPr/>
          <p:nvPr/>
        </p:nvSpPr>
        <p:spPr>
          <a:xfrm>
            <a:off x="8441780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6" name="object 10426"/>
          <p:cNvSpPr/>
          <p:nvPr/>
        </p:nvSpPr>
        <p:spPr>
          <a:xfrm>
            <a:off x="8453211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7" name="object 10427"/>
          <p:cNvSpPr/>
          <p:nvPr/>
        </p:nvSpPr>
        <p:spPr>
          <a:xfrm>
            <a:off x="8466075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8" name="object 10428"/>
          <p:cNvSpPr/>
          <p:nvPr/>
        </p:nvSpPr>
        <p:spPr>
          <a:xfrm>
            <a:off x="8477505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9" name="object 10429"/>
          <p:cNvSpPr/>
          <p:nvPr/>
        </p:nvSpPr>
        <p:spPr>
          <a:xfrm>
            <a:off x="8490370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0" name="object 10430"/>
          <p:cNvSpPr/>
          <p:nvPr/>
        </p:nvSpPr>
        <p:spPr>
          <a:xfrm>
            <a:off x="8501800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1" name="object 10431"/>
          <p:cNvSpPr/>
          <p:nvPr/>
        </p:nvSpPr>
        <p:spPr>
          <a:xfrm>
            <a:off x="8514708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2" name="object 10432"/>
          <p:cNvSpPr/>
          <p:nvPr/>
        </p:nvSpPr>
        <p:spPr>
          <a:xfrm>
            <a:off x="8526138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3" name="object 10433"/>
          <p:cNvSpPr/>
          <p:nvPr/>
        </p:nvSpPr>
        <p:spPr>
          <a:xfrm>
            <a:off x="8537568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4" name="object 10434"/>
          <p:cNvSpPr/>
          <p:nvPr/>
        </p:nvSpPr>
        <p:spPr>
          <a:xfrm>
            <a:off x="8550433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5" name="object 10435"/>
          <p:cNvSpPr/>
          <p:nvPr/>
        </p:nvSpPr>
        <p:spPr>
          <a:xfrm>
            <a:off x="8561864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6" name="object 10436"/>
          <p:cNvSpPr/>
          <p:nvPr/>
        </p:nvSpPr>
        <p:spPr>
          <a:xfrm>
            <a:off x="8574728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7" name="object 10437"/>
          <p:cNvSpPr/>
          <p:nvPr/>
        </p:nvSpPr>
        <p:spPr>
          <a:xfrm>
            <a:off x="8586158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8" name="object 10438"/>
          <p:cNvSpPr/>
          <p:nvPr/>
        </p:nvSpPr>
        <p:spPr>
          <a:xfrm>
            <a:off x="8597632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9" name="object 10439"/>
          <p:cNvSpPr/>
          <p:nvPr/>
        </p:nvSpPr>
        <p:spPr>
          <a:xfrm>
            <a:off x="8610496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40" name="object 10440"/>
          <p:cNvSpPr/>
          <p:nvPr/>
        </p:nvSpPr>
        <p:spPr>
          <a:xfrm>
            <a:off x="8621927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41" name="object 10441"/>
          <p:cNvSpPr/>
          <p:nvPr/>
        </p:nvSpPr>
        <p:spPr>
          <a:xfrm>
            <a:off x="863479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42" name="object 10442"/>
          <p:cNvSpPr/>
          <p:nvPr/>
        </p:nvSpPr>
        <p:spPr>
          <a:xfrm>
            <a:off x="864622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43" name="object 10443"/>
          <p:cNvSpPr/>
          <p:nvPr/>
        </p:nvSpPr>
        <p:spPr>
          <a:xfrm>
            <a:off x="8657666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44" name="object 10444"/>
          <p:cNvSpPr/>
          <p:nvPr/>
        </p:nvSpPr>
        <p:spPr>
          <a:xfrm>
            <a:off x="8670559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45" name="object 10445"/>
          <p:cNvSpPr/>
          <p:nvPr/>
        </p:nvSpPr>
        <p:spPr>
          <a:xfrm>
            <a:off x="8681990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46" name="object 10446"/>
          <p:cNvSpPr/>
          <p:nvPr/>
        </p:nvSpPr>
        <p:spPr>
          <a:xfrm>
            <a:off x="8694854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47" name="object 10447"/>
          <p:cNvSpPr/>
          <p:nvPr/>
        </p:nvSpPr>
        <p:spPr>
          <a:xfrm>
            <a:off x="8706299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48" name="object 10448"/>
          <p:cNvSpPr/>
          <p:nvPr/>
        </p:nvSpPr>
        <p:spPr>
          <a:xfrm>
            <a:off x="8717729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49" name="object 10449"/>
          <p:cNvSpPr/>
          <p:nvPr/>
        </p:nvSpPr>
        <p:spPr>
          <a:xfrm>
            <a:off x="8730594" y="458952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50" name="object 10450"/>
          <p:cNvSpPr/>
          <p:nvPr/>
        </p:nvSpPr>
        <p:spPr>
          <a:xfrm>
            <a:off x="8742053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51" name="object 10451"/>
          <p:cNvSpPr/>
          <p:nvPr/>
        </p:nvSpPr>
        <p:spPr>
          <a:xfrm>
            <a:off x="8754918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52" name="object 10452"/>
          <p:cNvSpPr/>
          <p:nvPr/>
        </p:nvSpPr>
        <p:spPr>
          <a:xfrm>
            <a:off x="8766362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53" name="object 10453"/>
          <p:cNvSpPr/>
          <p:nvPr/>
        </p:nvSpPr>
        <p:spPr>
          <a:xfrm>
            <a:off x="8779212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54" name="object 10454"/>
          <p:cNvSpPr/>
          <p:nvPr/>
        </p:nvSpPr>
        <p:spPr>
          <a:xfrm>
            <a:off x="8790658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55" name="object 10455"/>
          <p:cNvSpPr/>
          <p:nvPr/>
        </p:nvSpPr>
        <p:spPr>
          <a:xfrm>
            <a:off x="8802088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56" name="object 10456"/>
          <p:cNvSpPr/>
          <p:nvPr/>
        </p:nvSpPr>
        <p:spPr>
          <a:xfrm>
            <a:off x="881498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57" name="object 10457"/>
          <p:cNvSpPr/>
          <p:nvPr/>
        </p:nvSpPr>
        <p:spPr>
          <a:xfrm>
            <a:off x="8826426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58" name="object 10458"/>
          <p:cNvSpPr/>
          <p:nvPr/>
        </p:nvSpPr>
        <p:spPr>
          <a:xfrm>
            <a:off x="8839275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59" name="object 10459"/>
          <p:cNvSpPr/>
          <p:nvPr/>
        </p:nvSpPr>
        <p:spPr>
          <a:xfrm>
            <a:off x="8850721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60" name="object 10460"/>
          <p:cNvSpPr/>
          <p:nvPr/>
        </p:nvSpPr>
        <p:spPr>
          <a:xfrm>
            <a:off x="8862151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61" name="object 10461"/>
          <p:cNvSpPr/>
          <p:nvPr/>
        </p:nvSpPr>
        <p:spPr>
          <a:xfrm>
            <a:off x="8875015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62" name="object 10462"/>
          <p:cNvSpPr/>
          <p:nvPr/>
        </p:nvSpPr>
        <p:spPr>
          <a:xfrm>
            <a:off x="8886445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63" name="object 10463"/>
          <p:cNvSpPr/>
          <p:nvPr/>
        </p:nvSpPr>
        <p:spPr>
          <a:xfrm>
            <a:off x="8899339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64" name="object 10464"/>
          <p:cNvSpPr/>
          <p:nvPr/>
        </p:nvSpPr>
        <p:spPr>
          <a:xfrm>
            <a:off x="8910784" y="458952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65" name="object 10465"/>
          <p:cNvSpPr/>
          <p:nvPr/>
        </p:nvSpPr>
        <p:spPr>
          <a:xfrm>
            <a:off x="8922214" y="458952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66" name="object 10466"/>
          <p:cNvSpPr/>
          <p:nvPr/>
        </p:nvSpPr>
        <p:spPr>
          <a:xfrm>
            <a:off x="8935079" y="4589522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67" name="object 10467"/>
          <p:cNvSpPr/>
          <p:nvPr/>
        </p:nvSpPr>
        <p:spPr>
          <a:xfrm>
            <a:off x="6800224" y="460255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68" name="object 10468"/>
          <p:cNvSpPr/>
          <p:nvPr/>
        </p:nvSpPr>
        <p:spPr>
          <a:xfrm>
            <a:off x="6805946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69" name="object 10469"/>
          <p:cNvSpPr/>
          <p:nvPr/>
        </p:nvSpPr>
        <p:spPr>
          <a:xfrm>
            <a:off x="6818810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70" name="object 10470"/>
          <p:cNvSpPr/>
          <p:nvPr/>
        </p:nvSpPr>
        <p:spPr>
          <a:xfrm>
            <a:off x="6830241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71" name="object 10471"/>
          <p:cNvSpPr/>
          <p:nvPr/>
        </p:nvSpPr>
        <p:spPr>
          <a:xfrm>
            <a:off x="6843106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72" name="object 10472"/>
          <p:cNvSpPr/>
          <p:nvPr/>
        </p:nvSpPr>
        <p:spPr>
          <a:xfrm>
            <a:off x="6854536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73" name="object 10473"/>
          <p:cNvSpPr/>
          <p:nvPr/>
        </p:nvSpPr>
        <p:spPr>
          <a:xfrm>
            <a:off x="6865980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74" name="object 10474"/>
          <p:cNvSpPr/>
          <p:nvPr/>
        </p:nvSpPr>
        <p:spPr>
          <a:xfrm>
            <a:off x="6878873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75" name="object 10475"/>
          <p:cNvSpPr/>
          <p:nvPr/>
        </p:nvSpPr>
        <p:spPr>
          <a:xfrm>
            <a:off x="6890305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76" name="object 10476"/>
          <p:cNvSpPr/>
          <p:nvPr/>
        </p:nvSpPr>
        <p:spPr>
          <a:xfrm>
            <a:off x="6903169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77" name="object 10477"/>
          <p:cNvSpPr/>
          <p:nvPr/>
        </p:nvSpPr>
        <p:spPr>
          <a:xfrm>
            <a:off x="6914599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78" name="object 10478"/>
          <p:cNvSpPr/>
          <p:nvPr/>
        </p:nvSpPr>
        <p:spPr>
          <a:xfrm>
            <a:off x="6926043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79" name="object 10479"/>
          <p:cNvSpPr/>
          <p:nvPr/>
        </p:nvSpPr>
        <p:spPr>
          <a:xfrm>
            <a:off x="6938894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0" name="object 10480"/>
          <p:cNvSpPr/>
          <p:nvPr/>
        </p:nvSpPr>
        <p:spPr>
          <a:xfrm>
            <a:off x="6950368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1" name="object 10481"/>
          <p:cNvSpPr/>
          <p:nvPr/>
        </p:nvSpPr>
        <p:spPr>
          <a:xfrm>
            <a:off x="6963232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2" name="object 10482"/>
          <p:cNvSpPr/>
          <p:nvPr/>
        </p:nvSpPr>
        <p:spPr>
          <a:xfrm>
            <a:off x="6974662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3" name="object 10483"/>
          <p:cNvSpPr/>
          <p:nvPr/>
        </p:nvSpPr>
        <p:spPr>
          <a:xfrm>
            <a:off x="6986107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4" name="object 10484"/>
          <p:cNvSpPr/>
          <p:nvPr/>
        </p:nvSpPr>
        <p:spPr>
          <a:xfrm>
            <a:off x="6998972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5" name="object 10485"/>
          <p:cNvSpPr/>
          <p:nvPr/>
        </p:nvSpPr>
        <p:spPr>
          <a:xfrm>
            <a:off x="7010402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6" name="object 10486"/>
          <p:cNvSpPr/>
          <p:nvPr/>
        </p:nvSpPr>
        <p:spPr>
          <a:xfrm>
            <a:off x="7023295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7" name="object 10487"/>
          <p:cNvSpPr/>
          <p:nvPr/>
        </p:nvSpPr>
        <p:spPr>
          <a:xfrm>
            <a:off x="7034726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8" name="object 10488"/>
          <p:cNvSpPr/>
          <p:nvPr/>
        </p:nvSpPr>
        <p:spPr>
          <a:xfrm>
            <a:off x="7047590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9" name="object 10489"/>
          <p:cNvSpPr/>
          <p:nvPr/>
        </p:nvSpPr>
        <p:spPr>
          <a:xfrm>
            <a:off x="7059035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90" name="object 10490"/>
          <p:cNvSpPr/>
          <p:nvPr/>
        </p:nvSpPr>
        <p:spPr>
          <a:xfrm>
            <a:off x="7070465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91" name="object 10491"/>
          <p:cNvSpPr/>
          <p:nvPr/>
        </p:nvSpPr>
        <p:spPr>
          <a:xfrm>
            <a:off x="7083330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92" name="object 10492"/>
          <p:cNvSpPr/>
          <p:nvPr/>
        </p:nvSpPr>
        <p:spPr>
          <a:xfrm>
            <a:off x="7094789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93" name="object 10493"/>
          <p:cNvSpPr/>
          <p:nvPr/>
        </p:nvSpPr>
        <p:spPr>
          <a:xfrm>
            <a:off x="7107653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94" name="object 10494"/>
          <p:cNvSpPr/>
          <p:nvPr/>
        </p:nvSpPr>
        <p:spPr>
          <a:xfrm>
            <a:off x="7119098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95" name="object 10495"/>
          <p:cNvSpPr/>
          <p:nvPr/>
        </p:nvSpPr>
        <p:spPr>
          <a:xfrm>
            <a:off x="7130529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96" name="object 10496"/>
          <p:cNvSpPr/>
          <p:nvPr/>
        </p:nvSpPr>
        <p:spPr>
          <a:xfrm>
            <a:off x="7143393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97" name="object 10497"/>
          <p:cNvSpPr/>
          <p:nvPr/>
        </p:nvSpPr>
        <p:spPr>
          <a:xfrm>
            <a:off x="7154823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98" name="object 10498"/>
          <p:cNvSpPr/>
          <p:nvPr/>
        </p:nvSpPr>
        <p:spPr>
          <a:xfrm>
            <a:off x="7167716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99" name="object 10499"/>
          <p:cNvSpPr/>
          <p:nvPr/>
        </p:nvSpPr>
        <p:spPr>
          <a:xfrm>
            <a:off x="717916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00" name="object 10500"/>
          <p:cNvSpPr/>
          <p:nvPr/>
        </p:nvSpPr>
        <p:spPr>
          <a:xfrm>
            <a:off x="7190592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01" name="object 10501"/>
          <p:cNvSpPr/>
          <p:nvPr/>
        </p:nvSpPr>
        <p:spPr>
          <a:xfrm>
            <a:off x="7203456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02" name="object 10502"/>
          <p:cNvSpPr/>
          <p:nvPr/>
        </p:nvSpPr>
        <p:spPr>
          <a:xfrm>
            <a:off x="7214886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03" name="object 10503"/>
          <p:cNvSpPr/>
          <p:nvPr/>
        </p:nvSpPr>
        <p:spPr>
          <a:xfrm>
            <a:off x="722775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04" name="object 10504"/>
          <p:cNvSpPr/>
          <p:nvPr/>
        </p:nvSpPr>
        <p:spPr>
          <a:xfrm>
            <a:off x="7239182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05" name="object 10505"/>
          <p:cNvSpPr/>
          <p:nvPr/>
        </p:nvSpPr>
        <p:spPr>
          <a:xfrm>
            <a:off x="7250655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06" name="object 10506"/>
          <p:cNvSpPr/>
          <p:nvPr/>
        </p:nvSpPr>
        <p:spPr>
          <a:xfrm>
            <a:off x="7263520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07" name="object 10507"/>
          <p:cNvSpPr/>
          <p:nvPr/>
        </p:nvSpPr>
        <p:spPr>
          <a:xfrm>
            <a:off x="7274950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08" name="object 10508"/>
          <p:cNvSpPr/>
          <p:nvPr/>
        </p:nvSpPr>
        <p:spPr>
          <a:xfrm>
            <a:off x="7287814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09" name="object 10509"/>
          <p:cNvSpPr/>
          <p:nvPr/>
        </p:nvSpPr>
        <p:spPr>
          <a:xfrm>
            <a:off x="7299245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10" name="object 10510"/>
          <p:cNvSpPr/>
          <p:nvPr/>
        </p:nvSpPr>
        <p:spPr>
          <a:xfrm>
            <a:off x="7312109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11" name="object 10511"/>
          <p:cNvSpPr/>
          <p:nvPr/>
        </p:nvSpPr>
        <p:spPr>
          <a:xfrm>
            <a:off x="7323583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12" name="object 10512"/>
          <p:cNvSpPr/>
          <p:nvPr/>
        </p:nvSpPr>
        <p:spPr>
          <a:xfrm>
            <a:off x="7335013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13" name="object 10513"/>
          <p:cNvSpPr/>
          <p:nvPr/>
        </p:nvSpPr>
        <p:spPr>
          <a:xfrm>
            <a:off x="7347877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14" name="object 10514"/>
          <p:cNvSpPr/>
          <p:nvPr/>
        </p:nvSpPr>
        <p:spPr>
          <a:xfrm>
            <a:off x="7359308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15" name="object 10515"/>
          <p:cNvSpPr/>
          <p:nvPr/>
        </p:nvSpPr>
        <p:spPr>
          <a:xfrm>
            <a:off x="7372173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16" name="object 10516"/>
          <p:cNvSpPr/>
          <p:nvPr/>
        </p:nvSpPr>
        <p:spPr>
          <a:xfrm>
            <a:off x="7383603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17" name="object 10517"/>
          <p:cNvSpPr/>
          <p:nvPr/>
        </p:nvSpPr>
        <p:spPr>
          <a:xfrm>
            <a:off x="7395076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18" name="object 10518"/>
          <p:cNvSpPr/>
          <p:nvPr/>
        </p:nvSpPr>
        <p:spPr>
          <a:xfrm>
            <a:off x="740794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19" name="object 10519"/>
          <p:cNvSpPr/>
          <p:nvPr/>
        </p:nvSpPr>
        <p:spPr>
          <a:xfrm>
            <a:off x="7419371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20" name="object 10520"/>
          <p:cNvSpPr/>
          <p:nvPr/>
        </p:nvSpPr>
        <p:spPr>
          <a:xfrm>
            <a:off x="7432236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21" name="object 10521"/>
          <p:cNvSpPr/>
          <p:nvPr/>
        </p:nvSpPr>
        <p:spPr>
          <a:xfrm>
            <a:off x="7443666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22" name="object 10522"/>
          <p:cNvSpPr/>
          <p:nvPr/>
        </p:nvSpPr>
        <p:spPr>
          <a:xfrm>
            <a:off x="7455111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23" name="object 10523"/>
          <p:cNvSpPr/>
          <p:nvPr/>
        </p:nvSpPr>
        <p:spPr>
          <a:xfrm>
            <a:off x="7468004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24" name="object 10524"/>
          <p:cNvSpPr/>
          <p:nvPr/>
        </p:nvSpPr>
        <p:spPr>
          <a:xfrm>
            <a:off x="7479434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25" name="object 10525"/>
          <p:cNvSpPr/>
          <p:nvPr/>
        </p:nvSpPr>
        <p:spPr>
          <a:xfrm>
            <a:off x="7492299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26" name="object 10526"/>
          <p:cNvSpPr/>
          <p:nvPr/>
        </p:nvSpPr>
        <p:spPr>
          <a:xfrm>
            <a:off x="7503729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27" name="object 10527"/>
          <p:cNvSpPr/>
          <p:nvPr/>
        </p:nvSpPr>
        <p:spPr>
          <a:xfrm>
            <a:off x="7515174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28" name="object 10528"/>
          <p:cNvSpPr/>
          <p:nvPr/>
        </p:nvSpPr>
        <p:spPr>
          <a:xfrm>
            <a:off x="7528038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29" name="object 10529"/>
          <p:cNvSpPr/>
          <p:nvPr/>
        </p:nvSpPr>
        <p:spPr>
          <a:xfrm>
            <a:off x="7539469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30" name="object 10530"/>
          <p:cNvSpPr/>
          <p:nvPr/>
        </p:nvSpPr>
        <p:spPr>
          <a:xfrm>
            <a:off x="7552363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31" name="object 10531"/>
          <p:cNvSpPr/>
          <p:nvPr/>
        </p:nvSpPr>
        <p:spPr>
          <a:xfrm>
            <a:off x="7563793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32" name="object 10532"/>
          <p:cNvSpPr/>
          <p:nvPr/>
        </p:nvSpPr>
        <p:spPr>
          <a:xfrm>
            <a:off x="7576657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33" name="object 10533"/>
          <p:cNvSpPr/>
          <p:nvPr/>
        </p:nvSpPr>
        <p:spPr>
          <a:xfrm>
            <a:off x="7588102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34" name="object 10534"/>
          <p:cNvSpPr/>
          <p:nvPr/>
        </p:nvSpPr>
        <p:spPr>
          <a:xfrm>
            <a:off x="7599533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35" name="object 10535"/>
          <p:cNvSpPr/>
          <p:nvPr/>
        </p:nvSpPr>
        <p:spPr>
          <a:xfrm>
            <a:off x="7612397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36" name="object 10536"/>
          <p:cNvSpPr/>
          <p:nvPr/>
        </p:nvSpPr>
        <p:spPr>
          <a:xfrm>
            <a:off x="7623856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37" name="object 10537"/>
          <p:cNvSpPr/>
          <p:nvPr/>
        </p:nvSpPr>
        <p:spPr>
          <a:xfrm>
            <a:off x="7636720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38" name="object 10538"/>
          <p:cNvSpPr/>
          <p:nvPr/>
        </p:nvSpPr>
        <p:spPr>
          <a:xfrm>
            <a:off x="7648165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39" name="object 10539"/>
          <p:cNvSpPr/>
          <p:nvPr/>
        </p:nvSpPr>
        <p:spPr>
          <a:xfrm>
            <a:off x="7659596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40" name="object 10540"/>
          <p:cNvSpPr/>
          <p:nvPr/>
        </p:nvSpPr>
        <p:spPr>
          <a:xfrm>
            <a:off x="7672460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41" name="object 10541"/>
          <p:cNvSpPr/>
          <p:nvPr/>
        </p:nvSpPr>
        <p:spPr>
          <a:xfrm>
            <a:off x="7683890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42" name="object 10542"/>
          <p:cNvSpPr/>
          <p:nvPr/>
        </p:nvSpPr>
        <p:spPr>
          <a:xfrm>
            <a:off x="7696784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43" name="object 10543"/>
          <p:cNvSpPr/>
          <p:nvPr/>
        </p:nvSpPr>
        <p:spPr>
          <a:xfrm>
            <a:off x="7708228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44" name="object 10544"/>
          <p:cNvSpPr/>
          <p:nvPr/>
        </p:nvSpPr>
        <p:spPr>
          <a:xfrm>
            <a:off x="7719659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45" name="object 10545"/>
          <p:cNvSpPr/>
          <p:nvPr/>
        </p:nvSpPr>
        <p:spPr>
          <a:xfrm>
            <a:off x="7732523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46" name="object 10546"/>
          <p:cNvSpPr/>
          <p:nvPr/>
        </p:nvSpPr>
        <p:spPr>
          <a:xfrm>
            <a:off x="7743954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47" name="object 10547"/>
          <p:cNvSpPr/>
          <p:nvPr/>
        </p:nvSpPr>
        <p:spPr>
          <a:xfrm>
            <a:off x="7756818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48" name="object 10548"/>
          <p:cNvSpPr/>
          <p:nvPr/>
        </p:nvSpPr>
        <p:spPr>
          <a:xfrm>
            <a:off x="7768291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49" name="object 10549"/>
          <p:cNvSpPr/>
          <p:nvPr/>
        </p:nvSpPr>
        <p:spPr>
          <a:xfrm>
            <a:off x="7781142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50" name="object 10550"/>
          <p:cNvSpPr/>
          <p:nvPr/>
        </p:nvSpPr>
        <p:spPr>
          <a:xfrm>
            <a:off x="7792587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51" name="object 10551"/>
          <p:cNvSpPr/>
          <p:nvPr/>
        </p:nvSpPr>
        <p:spPr>
          <a:xfrm>
            <a:off x="7804017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52" name="object 10552"/>
          <p:cNvSpPr/>
          <p:nvPr/>
        </p:nvSpPr>
        <p:spPr>
          <a:xfrm>
            <a:off x="781688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53" name="object 10553"/>
          <p:cNvSpPr/>
          <p:nvPr/>
        </p:nvSpPr>
        <p:spPr>
          <a:xfrm>
            <a:off x="7828312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54" name="object 10554"/>
          <p:cNvSpPr/>
          <p:nvPr/>
        </p:nvSpPr>
        <p:spPr>
          <a:xfrm>
            <a:off x="7841219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55" name="object 10555"/>
          <p:cNvSpPr/>
          <p:nvPr/>
        </p:nvSpPr>
        <p:spPr>
          <a:xfrm>
            <a:off x="7852650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56" name="object 10556"/>
          <p:cNvSpPr/>
          <p:nvPr/>
        </p:nvSpPr>
        <p:spPr>
          <a:xfrm>
            <a:off x="7864080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57" name="object 10557"/>
          <p:cNvSpPr/>
          <p:nvPr/>
        </p:nvSpPr>
        <p:spPr>
          <a:xfrm>
            <a:off x="7876944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58" name="object 10558"/>
          <p:cNvSpPr/>
          <p:nvPr/>
        </p:nvSpPr>
        <p:spPr>
          <a:xfrm>
            <a:off x="7888375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59" name="object 10559"/>
          <p:cNvSpPr/>
          <p:nvPr/>
        </p:nvSpPr>
        <p:spPr>
          <a:xfrm>
            <a:off x="7901240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60" name="object 10560"/>
          <p:cNvSpPr/>
          <p:nvPr/>
        </p:nvSpPr>
        <p:spPr>
          <a:xfrm>
            <a:off x="7912670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61" name="object 10561"/>
          <p:cNvSpPr/>
          <p:nvPr/>
        </p:nvSpPr>
        <p:spPr>
          <a:xfrm>
            <a:off x="7924143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62" name="object 10562"/>
          <p:cNvSpPr/>
          <p:nvPr/>
        </p:nvSpPr>
        <p:spPr>
          <a:xfrm>
            <a:off x="7937008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63" name="object 10563"/>
          <p:cNvSpPr/>
          <p:nvPr/>
        </p:nvSpPr>
        <p:spPr>
          <a:xfrm>
            <a:off x="7948438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64" name="object 10564"/>
          <p:cNvSpPr/>
          <p:nvPr/>
        </p:nvSpPr>
        <p:spPr>
          <a:xfrm>
            <a:off x="7961303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65" name="object 10565"/>
          <p:cNvSpPr/>
          <p:nvPr/>
        </p:nvSpPr>
        <p:spPr>
          <a:xfrm>
            <a:off x="7972733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66" name="object 10566"/>
          <p:cNvSpPr/>
          <p:nvPr/>
        </p:nvSpPr>
        <p:spPr>
          <a:xfrm>
            <a:off x="7984178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67" name="object 10567"/>
          <p:cNvSpPr/>
          <p:nvPr/>
        </p:nvSpPr>
        <p:spPr>
          <a:xfrm>
            <a:off x="799707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68" name="object 10568"/>
          <p:cNvSpPr/>
          <p:nvPr/>
        </p:nvSpPr>
        <p:spPr>
          <a:xfrm>
            <a:off x="8008501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69" name="object 10569"/>
          <p:cNvSpPr/>
          <p:nvPr/>
        </p:nvSpPr>
        <p:spPr>
          <a:xfrm>
            <a:off x="8021366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70" name="object 10570"/>
          <p:cNvSpPr/>
          <p:nvPr/>
        </p:nvSpPr>
        <p:spPr>
          <a:xfrm>
            <a:off x="8032796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71" name="object 10571"/>
          <p:cNvSpPr/>
          <p:nvPr/>
        </p:nvSpPr>
        <p:spPr>
          <a:xfrm>
            <a:off x="804566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72" name="object 10572"/>
          <p:cNvSpPr/>
          <p:nvPr/>
        </p:nvSpPr>
        <p:spPr>
          <a:xfrm>
            <a:off x="8057091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73" name="object 10573"/>
          <p:cNvSpPr/>
          <p:nvPr/>
        </p:nvSpPr>
        <p:spPr>
          <a:xfrm>
            <a:off x="8068564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74" name="object 10574"/>
          <p:cNvSpPr/>
          <p:nvPr/>
        </p:nvSpPr>
        <p:spPr>
          <a:xfrm>
            <a:off x="8081429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75" name="object 10575"/>
          <p:cNvSpPr/>
          <p:nvPr/>
        </p:nvSpPr>
        <p:spPr>
          <a:xfrm>
            <a:off x="8092860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76" name="object 10576"/>
          <p:cNvSpPr/>
          <p:nvPr/>
        </p:nvSpPr>
        <p:spPr>
          <a:xfrm>
            <a:off x="8105724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77" name="object 10577"/>
          <p:cNvSpPr/>
          <p:nvPr/>
        </p:nvSpPr>
        <p:spPr>
          <a:xfrm>
            <a:off x="8117169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78" name="object 10578"/>
          <p:cNvSpPr/>
          <p:nvPr/>
        </p:nvSpPr>
        <p:spPr>
          <a:xfrm>
            <a:off x="8128599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79" name="object 10579"/>
          <p:cNvSpPr/>
          <p:nvPr/>
        </p:nvSpPr>
        <p:spPr>
          <a:xfrm>
            <a:off x="8141492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80" name="object 10580"/>
          <p:cNvSpPr/>
          <p:nvPr/>
        </p:nvSpPr>
        <p:spPr>
          <a:xfrm>
            <a:off x="8152923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81" name="object 10581"/>
          <p:cNvSpPr/>
          <p:nvPr/>
        </p:nvSpPr>
        <p:spPr>
          <a:xfrm>
            <a:off x="8165787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82" name="object 10582"/>
          <p:cNvSpPr/>
          <p:nvPr/>
        </p:nvSpPr>
        <p:spPr>
          <a:xfrm>
            <a:off x="8177232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83" name="object 10583"/>
          <p:cNvSpPr/>
          <p:nvPr/>
        </p:nvSpPr>
        <p:spPr>
          <a:xfrm>
            <a:off x="8188662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84" name="object 10584"/>
          <p:cNvSpPr/>
          <p:nvPr/>
        </p:nvSpPr>
        <p:spPr>
          <a:xfrm>
            <a:off x="8201527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85" name="object 10585"/>
          <p:cNvSpPr/>
          <p:nvPr/>
        </p:nvSpPr>
        <p:spPr>
          <a:xfrm>
            <a:off x="8212957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86" name="object 10586"/>
          <p:cNvSpPr/>
          <p:nvPr/>
        </p:nvSpPr>
        <p:spPr>
          <a:xfrm>
            <a:off x="822585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87" name="object 10587"/>
          <p:cNvSpPr/>
          <p:nvPr/>
        </p:nvSpPr>
        <p:spPr>
          <a:xfrm>
            <a:off x="8237295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88" name="object 10588"/>
          <p:cNvSpPr/>
          <p:nvPr/>
        </p:nvSpPr>
        <p:spPr>
          <a:xfrm>
            <a:off x="8248725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89" name="object 10589"/>
          <p:cNvSpPr/>
          <p:nvPr/>
        </p:nvSpPr>
        <p:spPr>
          <a:xfrm>
            <a:off x="826159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90" name="object 10590"/>
          <p:cNvSpPr/>
          <p:nvPr/>
        </p:nvSpPr>
        <p:spPr>
          <a:xfrm>
            <a:off x="8273021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91" name="object 10591"/>
          <p:cNvSpPr/>
          <p:nvPr/>
        </p:nvSpPr>
        <p:spPr>
          <a:xfrm>
            <a:off x="8285885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92" name="object 10592"/>
          <p:cNvSpPr/>
          <p:nvPr/>
        </p:nvSpPr>
        <p:spPr>
          <a:xfrm>
            <a:off x="8297359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93" name="object 10593"/>
          <p:cNvSpPr/>
          <p:nvPr/>
        </p:nvSpPr>
        <p:spPr>
          <a:xfrm>
            <a:off x="8310209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94" name="object 10594"/>
          <p:cNvSpPr/>
          <p:nvPr/>
        </p:nvSpPr>
        <p:spPr>
          <a:xfrm>
            <a:off x="8321654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95" name="object 10595"/>
          <p:cNvSpPr/>
          <p:nvPr/>
        </p:nvSpPr>
        <p:spPr>
          <a:xfrm>
            <a:off x="8333084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96" name="object 10596"/>
          <p:cNvSpPr/>
          <p:nvPr/>
        </p:nvSpPr>
        <p:spPr>
          <a:xfrm>
            <a:off x="8345948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97" name="object 10597"/>
          <p:cNvSpPr/>
          <p:nvPr/>
        </p:nvSpPr>
        <p:spPr>
          <a:xfrm>
            <a:off x="8357379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98" name="object 10598"/>
          <p:cNvSpPr/>
          <p:nvPr/>
        </p:nvSpPr>
        <p:spPr>
          <a:xfrm>
            <a:off x="8370286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99" name="object 10599"/>
          <p:cNvSpPr/>
          <p:nvPr/>
        </p:nvSpPr>
        <p:spPr>
          <a:xfrm>
            <a:off x="8381717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00" name="object 10600"/>
          <p:cNvSpPr/>
          <p:nvPr/>
        </p:nvSpPr>
        <p:spPr>
          <a:xfrm>
            <a:off x="8393147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01" name="object 10601"/>
          <p:cNvSpPr/>
          <p:nvPr/>
        </p:nvSpPr>
        <p:spPr>
          <a:xfrm>
            <a:off x="8406012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02" name="object 10602"/>
          <p:cNvSpPr/>
          <p:nvPr/>
        </p:nvSpPr>
        <p:spPr>
          <a:xfrm>
            <a:off x="8417442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03" name="object 10603"/>
          <p:cNvSpPr/>
          <p:nvPr/>
        </p:nvSpPr>
        <p:spPr>
          <a:xfrm>
            <a:off x="8430307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04" name="object 10604"/>
          <p:cNvSpPr/>
          <p:nvPr/>
        </p:nvSpPr>
        <p:spPr>
          <a:xfrm>
            <a:off x="8441780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05" name="object 10605"/>
          <p:cNvSpPr/>
          <p:nvPr/>
        </p:nvSpPr>
        <p:spPr>
          <a:xfrm>
            <a:off x="8453211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06" name="object 10606"/>
          <p:cNvSpPr/>
          <p:nvPr/>
        </p:nvSpPr>
        <p:spPr>
          <a:xfrm>
            <a:off x="8466075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07" name="object 10607"/>
          <p:cNvSpPr/>
          <p:nvPr/>
        </p:nvSpPr>
        <p:spPr>
          <a:xfrm>
            <a:off x="8477505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08" name="object 10608"/>
          <p:cNvSpPr/>
          <p:nvPr/>
        </p:nvSpPr>
        <p:spPr>
          <a:xfrm>
            <a:off x="8490370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09" name="object 10609"/>
          <p:cNvSpPr/>
          <p:nvPr/>
        </p:nvSpPr>
        <p:spPr>
          <a:xfrm>
            <a:off x="8501800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10" name="object 10610"/>
          <p:cNvSpPr/>
          <p:nvPr/>
        </p:nvSpPr>
        <p:spPr>
          <a:xfrm>
            <a:off x="8514708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11" name="object 10611"/>
          <p:cNvSpPr/>
          <p:nvPr/>
        </p:nvSpPr>
        <p:spPr>
          <a:xfrm>
            <a:off x="8526138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12" name="object 10612"/>
          <p:cNvSpPr/>
          <p:nvPr/>
        </p:nvSpPr>
        <p:spPr>
          <a:xfrm>
            <a:off x="8537568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13" name="object 10613"/>
          <p:cNvSpPr/>
          <p:nvPr/>
        </p:nvSpPr>
        <p:spPr>
          <a:xfrm>
            <a:off x="8550433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14" name="object 10614"/>
          <p:cNvSpPr/>
          <p:nvPr/>
        </p:nvSpPr>
        <p:spPr>
          <a:xfrm>
            <a:off x="8561864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15" name="object 10615"/>
          <p:cNvSpPr/>
          <p:nvPr/>
        </p:nvSpPr>
        <p:spPr>
          <a:xfrm>
            <a:off x="8574728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16" name="object 10616"/>
          <p:cNvSpPr/>
          <p:nvPr/>
        </p:nvSpPr>
        <p:spPr>
          <a:xfrm>
            <a:off x="8586158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17" name="object 10617"/>
          <p:cNvSpPr/>
          <p:nvPr/>
        </p:nvSpPr>
        <p:spPr>
          <a:xfrm>
            <a:off x="8597632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18" name="object 10618"/>
          <p:cNvSpPr/>
          <p:nvPr/>
        </p:nvSpPr>
        <p:spPr>
          <a:xfrm>
            <a:off x="8610496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19" name="object 10619"/>
          <p:cNvSpPr/>
          <p:nvPr/>
        </p:nvSpPr>
        <p:spPr>
          <a:xfrm>
            <a:off x="8621927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20" name="object 10620"/>
          <p:cNvSpPr/>
          <p:nvPr/>
        </p:nvSpPr>
        <p:spPr>
          <a:xfrm>
            <a:off x="863479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21" name="object 10621"/>
          <p:cNvSpPr/>
          <p:nvPr/>
        </p:nvSpPr>
        <p:spPr>
          <a:xfrm>
            <a:off x="864622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22" name="object 10622"/>
          <p:cNvSpPr/>
          <p:nvPr/>
        </p:nvSpPr>
        <p:spPr>
          <a:xfrm>
            <a:off x="8657666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23" name="object 10623"/>
          <p:cNvSpPr/>
          <p:nvPr/>
        </p:nvSpPr>
        <p:spPr>
          <a:xfrm>
            <a:off x="8670559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24" name="object 10624"/>
          <p:cNvSpPr/>
          <p:nvPr/>
        </p:nvSpPr>
        <p:spPr>
          <a:xfrm>
            <a:off x="8681990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25" name="object 10625"/>
          <p:cNvSpPr/>
          <p:nvPr/>
        </p:nvSpPr>
        <p:spPr>
          <a:xfrm>
            <a:off x="8694854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26" name="object 10626"/>
          <p:cNvSpPr/>
          <p:nvPr/>
        </p:nvSpPr>
        <p:spPr>
          <a:xfrm>
            <a:off x="8706299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27" name="object 10627"/>
          <p:cNvSpPr/>
          <p:nvPr/>
        </p:nvSpPr>
        <p:spPr>
          <a:xfrm>
            <a:off x="8717729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28" name="object 10628"/>
          <p:cNvSpPr/>
          <p:nvPr/>
        </p:nvSpPr>
        <p:spPr>
          <a:xfrm>
            <a:off x="8730594" y="46025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29" name="object 10629"/>
          <p:cNvSpPr/>
          <p:nvPr/>
        </p:nvSpPr>
        <p:spPr>
          <a:xfrm>
            <a:off x="8742053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30" name="object 10630"/>
          <p:cNvSpPr/>
          <p:nvPr/>
        </p:nvSpPr>
        <p:spPr>
          <a:xfrm>
            <a:off x="8754918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31" name="object 10631"/>
          <p:cNvSpPr/>
          <p:nvPr/>
        </p:nvSpPr>
        <p:spPr>
          <a:xfrm>
            <a:off x="8766362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32" name="object 10632"/>
          <p:cNvSpPr/>
          <p:nvPr/>
        </p:nvSpPr>
        <p:spPr>
          <a:xfrm>
            <a:off x="8779212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33" name="object 10633"/>
          <p:cNvSpPr/>
          <p:nvPr/>
        </p:nvSpPr>
        <p:spPr>
          <a:xfrm>
            <a:off x="8790658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34" name="object 10634"/>
          <p:cNvSpPr/>
          <p:nvPr/>
        </p:nvSpPr>
        <p:spPr>
          <a:xfrm>
            <a:off x="8802088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35" name="object 10635"/>
          <p:cNvSpPr/>
          <p:nvPr/>
        </p:nvSpPr>
        <p:spPr>
          <a:xfrm>
            <a:off x="881498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36" name="object 10636"/>
          <p:cNvSpPr/>
          <p:nvPr/>
        </p:nvSpPr>
        <p:spPr>
          <a:xfrm>
            <a:off x="8826426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37" name="object 10637"/>
          <p:cNvSpPr/>
          <p:nvPr/>
        </p:nvSpPr>
        <p:spPr>
          <a:xfrm>
            <a:off x="8839275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38" name="object 10638"/>
          <p:cNvSpPr/>
          <p:nvPr/>
        </p:nvSpPr>
        <p:spPr>
          <a:xfrm>
            <a:off x="8850721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39" name="object 10639"/>
          <p:cNvSpPr/>
          <p:nvPr/>
        </p:nvSpPr>
        <p:spPr>
          <a:xfrm>
            <a:off x="8862151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0" name="object 10640"/>
          <p:cNvSpPr/>
          <p:nvPr/>
        </p:nvSpPr>
        <p:spPr>
          <a:xfrm>
            <a:off x="8875015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1" name="object 10641"/>
          <p:cNvSpPr/>
          <p:nvPr/>
        </p:nvSpPr>
        <p:spPr>
          <a:xfrm>
            <a:off x="8886445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2" name="object 10642"/>
          <p:cNvSpPr/>
          <p:nvPr/>
        </p:nvSpPr>
        <p:spPr>
          <a:xfrm>
            <a:off x="8899339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3" name="object 10643"/>
          <p:cNvSpPr/>
          <p:nvPr/>
        </p:nvSpPr>
        <p:spPr>
          <a:xfrm>
            <a:off x="8910784" y="46025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4" name="object 10644"/>
          <p:cNvSpPr/>
          <p:nvPr/>
        </p:nvSpPr>
        <p:spPr>
          <a:xfrm>
            <a:off x="8922214" y="46025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5" name="object 10645"/>
          <p:cNvSpPr/>
          <p:nvPr/>
        </p:nvSpPr>
        <p:spPr>
          <a:xfrm>
            <a:off x="8935079" y="460255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6" name="object 10646"/>
          <p:cNvSpPr/>
          <p:nvPr/>
        </p:nvSpPr>
        <p:spPr>
          <a:xfrm>
            <a:off x="6800224" y="461563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7" name="object 10647"/>
          <p:cNvSpPr/>
          <p:nvPr/>
        </p:nvSpPr>
        <p:spPr>
          <a:xfrm>
            <a:off x="6805946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8" name="object 10648"/>
          <p:cNvSpPr/>
          <p:nvPr/>
        </p:nvSpPr>
        <p:spPr>
          <a:xfrm>
            <a:off x="6818810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9" name="object 10649"/>
          <p:cNvSpPr/>
          <p:nvPr/>
        </p:nvSpPr>
        <p:spPr>
          <a:xfrm>
            <a:off x="6830241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0" name="object 10650"/>
          <p:cNvSpPr/>
          <p:nvPr/>
        </p:nvSpPr>
        <p:spPr>
          <a:xfrm>
            <a:off x="6843106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1" name="object 10651"/>
          <p:cNvSpPr/>
          <p:nvPr/>
        </p:nvSpPr>
        <p:spPr>
          <a:xfrm>
            <a:off x="6854536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2" name="object 10652"/>
          <p:cNvSpPr/>
          <p:nvPr/>
        </p:nvSpPr>
        <p:spPr>
          <a:xfrm>
            <a:off x="6865980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3" name="object 10653"/>
          <p:cNvSpPr/>
          <p:nvPr/>
        </p:nvSpPr>
        <p:spPr>
          <a:xfrm>
            <a:off x="6878873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4" name="object 10654"/>
          <p:cNvSpPr/>
          <p:nvPr/>
        </p:nvSpPr>
        <p:spPr>
          <a:xfrm>
            <a:off x="6890305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5" name="object 10655"/>
          <p:cNvSpPr/>
          <p:nvPr/>
        </p:nvSpPr>
        <p:spPr>
          <a:xfrm>
            <a:off x="6903169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6" name="object 10656"/>
          <p:cNvSpPr/>
          <p:nvPr/>
        </p:nvSpPr>
        <p:spPr>
          <a:xfrm>
            <a:off x="6914599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7" name="object 10657"/>
          <p:cNvSpPr/>
          <p:nvPr/>
        </p:nvSpPr>
        <p:spPr>
          <a:xfrm>
            <a:off x="6926043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8" name="object 10658"/>
          <p:cNvSpPr/>
          <p:nvPr/>
        </p:nvSpPr>
        <p:spPr>
          <a:xfrm>
            <a:off x="6938894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9" name="object 10659"/>
          <p:cNvSpPr/>
          <p:nvPr/>
        </p:nvSpPr>
        <p:spPr>
          <a:xfrm>
            <a:off x="6950368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0" name="object 10660"/>
          <p:cNvSpPr/>
          <p:nvPr/>
        </p:nvSpPr>
        <p:spPr>
          <a:xfrm>
            <a:off x="6963232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1" name="object 10661"/>
          <p:cNvSpPr/>
          <p:nvPr/>
        </p:nvSpPr>
        <p:spPr>
          <a:xfrm>
            <a:off x="6974662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2" name="object 10662"/>
          <p:cNvSpPr/>
          <p:nvPr/>
        </p:nvSpPr>
        <p:spPr>
          <a:xfrm>
            <a:off x="6986107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3" name="object 10663"/>
          <p:cNvSpPr/>
          <p:nvPr/>
        </p:nvSpPr>
        <p:spPr>
          <a:xfrm>
            <a:off x="6998972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4" name="object 10664"/>
          <p:cNvSpPr/>
          <p:nvPr/>
        </p:nvSpPr>
        <p:spPr>
          <a:xfrm>
            <a:off x="7010402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5" name="object 10665"/>
          <p:cNvSpPr/>
          <p:nvPr/>
        </p:nvSpPr>
        <p:spPr>
          <a:xfrm>
            <a:off x="7023295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6" name="object 10666"/>
          <p:cNvSpPr/>
          <p:nvPr/>
        </p:nvSpPr>
        <p:spPr>
          <a:xfrm>
            <a:off x="7034726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7" name="object 10667"/>
          <p:cNvSpPr/>
          <p:nvPr/>
        </p:nvSpPr>
        <p:spPr>
          <a:xfrm>
            <a:off x="7047590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8" name="object 10668"/>
          <p:cNvSpPr/>
          <p:nvPr/>
        </p:nvSpPr>
        <p:spPr>
          <a:xfrm>
            <a:off x="7059035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9" name="object 10669"/>
          <p:cNvSpPr/>
          <p:nvPr/>
        </p:nvSpPr>
        <p:spPr>
          <a:xfrm>
            <a:off x="7070465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0" name="object 10670"/>
          <p:cNvSpPr/>
          <p:nvPr/>
        </p:nvSpPr>
        <p:spPr>
          <a:xfrm>
            <a:off x="7083330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1" name="object 10671"/>
          <p:cNvSpPr/>
          <p:nvPr/>
        </p:nvSpPr>
        <p:spPr>
          <a:xfrm>
            <a:off x="7094789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2" name="object 10672"/>
          <p:cNvSpPr/>
          <p:nvPr/>
        </p:nvSpPr>
        <p:spPr>
          <a:xfrm>
            <a:off x="7107653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3" name="object 10673"/>
          <p:cNvSpPr/>
          <p:nvPr/>
        </p:nvSpPr>
        <p:spPr>
          <a:xfrm>
            <a:off x="7119098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4" name="object 10674"/>
          <p:cNvSpPr/>
          <p:nvPr/>
        </p:nvSpPr>
        <p:spPr>
          <a:xfrm>
            <a:off x="7130529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5" name="object 10675"/>
          <p:cNvSpPr/>
          <p:nvPr/>
        </p:nvSpPr>
        <p:spPr>
          <a:xfrm>
            <a:off x="7143393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6" name="object 10676"/>
          <p:cNvSpPr/>
          <p:nvPr/>
        </p:nvSpPr>
        <p:spPr>
          <a:xfrm>
            <a:off x="7154823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7" name="object 10677"/>
          <p:cNvSpPr/>
          <p:nvPr/>
        </p:nvSpPr>
        <p:spPr>
          <a:xfrm>
            <a:off x="7167716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8" name="object 10678"/>
          <p:cNvSpPr/>
          <p:nvPr/>
        </p:nvSpPr>
        <p:spPr>
          <a:xfrm>
            <a:off x="717916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9" name="object 10679"/>
          <p:cNvSpPr/>
          <p:nvPr/>
        </p:nvSpPr>
        <p:spPr>
          <a:xfrm>
            <a:off x="7190592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0" name="object 10680"/>
          <p:cNvSpPr/>
          <p:nvPr/>
        </p:nvSpPr>
        <p:spPr>
          <a:xfrm>
            <a:off x="7203456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1" name="object 10681"/>
          <p:cNvSpPr/>
          <p:nvPr/>
        </p:nvSpPr>
        <p:spPr>
          <a:xfrm>
            <a:off x="7214886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2" name="object 10682"/>
          <p:cNvSpPr/>
          <p:nvPr/>
        </p:nvSpPr>
        <p:spPr>
          <a:xfrm>
            <a:off x="722775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3" name="object 10683"/>
          <p:cNvSpPr/>
          <p:nvPr/>
        </p:nvSpPr>
        <p:spPr>
          <a:xfrm>
            <a:off x="7239182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4" name="object 10684"/>
          <p:cNvSpPr/>
          <p:nvPr/>
        </p:nvSpPr>
        <p:spPr>
          <a:xfrm>
            <a:off x="7250655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5" name="object 10685"/>
          <p:cNvSpPr/>
          <p:nvPr/>
        </p:nvSpPr>
        <p:spPr>
          <a:xfrm>
            <a:off x="7263520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6" name="object 10686"/>
          <p:cNvSpPr/>
          <p:nvPr/>
        </p:nvSpPr>
        <p:spPr>
          <a:xfrm>
            <a:off x="7274950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7" name="object 10687"/>
          <p:cNvSpPr/>
          <p:nvPr/>
        </p:nvSpPr>
        <p:spPr>
          <a:xfrm>
            <a:off x="7287814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8" name="object 10688"/>
          <p:cNvSpPr/>
          <p:nvPr/>
        </p:nvSpPr>
        <p:spPr>
          <a:xfrm>
            <a:off x="7299245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9" name="object 10689"/>
          <p:cNvSpPr/>
          <p:nvPr/>
        </p:nvSpPr>
        <p:spPr>
          <a:xfrm>
            <a:off x="7312109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0" name="object 10690"/>
          <p:cNvSpPr/>
          <p:nvPr/>
        </p:nvSpPr>
        <p:spPr>
          <a:xfrm>
            <a:off x="7323583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1" name="object 10691"/>
          <p:cNvSpPr/>
          <p:nvPr/>
        </p:nvSpPr>
        <p:spPr>
          <a:xfrm>
            <a:off x="7335013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2" name="object 10692"/>
          <p:cNvSpPr/>
          <p:nvPr/>
        </p:nvSpPr>
        <p:spPr>
          <a:xfrm>
            <a:off x="7347877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3" name="object 10693"/>
          <p:cNvSpPr/>
          <p:nvPr/>
        </p:nvSpPr>
        <p:spPr>
          <a:xfrm>
            <a:off x="7359308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4" name="object 10694"/>
          <p:cNvSpPr/>
          <p:nvPr/>
        </p:nvSpPr>
        <p:spPr>
          <a:xfrm>
            <a:off x="7372173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5" name="object 10695"/>
          <p:cNvSpPr/>
          <p:nvPr/>
        </p:nvSpPr>
        <p:spPr>
          <a:xfrm>
            <a:off x="7383603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6" name="object 10696"/>
          <p:cNvSpPr/>
          <p:nvPr/>
        </p:nvSpPr>
        <p:spPr>
          <a:xfrm>
            <a:off x="7395076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7" name="object 10697"/>
          <p:cNvSpPr/>
          <p:nvPr/>
        </p:nvSpPr>
        <p:spPr>
          <a:xfrm>
            <a:off x="740794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8" name="object 10698"/>
          <p:cNvSpPr/>
          <p:nvPr/>
        </p:nvSpPr>
        <p:spPr>
          <a:xfrm>
            <a:off x="7419371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9" name="object 10699"/>
          <p:cNvSpPr/>
          <p:nvPr/>
        </p:nvSpPr>
        <p:spPr>
          <a:xfrm>
            <a:off x="7432236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0" name="object 10700"/>
          <p:cNvSpPr/>
          <p:nvPr/>
        </p:nvSpPr>
        <p:spPr>
          <a:xfrm>
            <a:off x="7443666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1" name="object 10701"/>
          <p:cNvSpPr/>
          <p:nvPr/>
        </p:nvSpPr>
        <p:spPr>
          <a:xfrm>
            <a:off x="7455111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2" name="object 10702"/>
          <p:cNvSpPr/>
          <p:nvPr/>
        </p:nvSpPr>
        <p:spPr>
          <a:xfrm>
            <a:off x="7468004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3" name="object 10703"/>
          <p:cNvSpPr/>
          <p:nvPr/>
        </p:nvSpPr>
        <p:spPr>
          <a:xfrm>
            <a:off x="7479434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4" name="object 10704"/>
          <p:cNvSpPr/>
          <p:nvPr/>
        </p:nvSpPr>
        <p:spPr>
          <a:xfrm>
            <a:off x="7492299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5" name="object 10705"/>
          <p:cNvSpPr/>
          <p:nvPr/>
        </p:nvSpPr>
        <p:spPr>
          <a:xfrm>
            <a:off x="7503729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6" name="object 10706"/>
          <p:cNvSpPr/>
          <p:nvPr/>
        </p:nvSpPr>
        <p:spPr>
          <a:xfrm>
            <a:off x="7515174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7" name="object 10707"/>
          <p:cNvSpPr/>
          <p:nvPr/>
        </p:nvSpPr>
        <p:spPr>
          <a:xfrm>
            <a:off x="7528038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8" name="object 10708"/>
          <p:cNvSpPr/>
          <p:nvPr/>
        </p:nvSpPr>
        <p:spPr>
          <a:xfrm>
            <a:off x="7539469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9" name="object 10709"/>
          <p:cNvSpPr/>
          <p:nvPr/>
        </p:nvSpPr>
        <p:spPr>
          <a:xfrm>
            <a:off x="7552363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0" name="object 10710"/>
          <p:cNvSpPr/>
          <p:nvPr/>
        </p:nvSpPr>
        <p:spPr>
          <a:xfrm>
            <a:off x="7563793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1" name="object 10711"/>
          <p:cNvSpPr/>
          <p:nvPr/>
        </p:nvSpPr>
        <p:spPr>
          <a:xfrm>
            <a:off x="7576657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2" name="object 10712"/>
          <p:cNvSpPr/>
          <p:nvPr/>
        </p:nvSpPr>
        <p:spPr>
          <a:xfrm>
            <a:off x="7588102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3" name="object 10713"/>
          <p:cNvSpPr/>
          <p:nvPr/>
        </p:nvSpPr>
        <p:spPr>
          <a:xfrm>
            <a:off x="7599533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4" name="object 10714"/>
          <p:cNvSpPr/>
          <p:nvPr/>
        </p:nvSpPr>
        <p:spPr>
          <a:xfrm>
            <a:off x="7612397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5" name="object 10715"/>
          <p:cNvSpPr/>
          <p:nvPr/>
        </p:nvSpPr>
        <p:spPr>
          <a:xfrm>
            <a:off x="7623856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6" name="object 10716"/>
          <p:cNvSpPr/>
          <p:nvPr/>
        </p:nvSpPr>
        <p:spPr>
          <a:xfrm>
            <a:off x="7636720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7" name="object 10717"/>
          <p:cNvSpPr/>
          <p:nvPr/>
        </p:nvSpPr>
        <p:spPr>
          <a:xfrm>
            <a:off x="7648165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8" name="object 10718"/>
          <p:cNvSpPr/>
          <p:nvPr/>
        </p:nvSpPr>
        <p:spPr>
          <a:xfrm>
            <a:off x="7659596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9" name="object 10719"/>
          <p:cNvSpPr/>
          <p:nvPr/>
        </p:nvSpPr>
        <p:spPr>
          <a:xfrm>
            <a:off x="7672460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0" name="object 10720"/>
          <p:cNvSpPr/>
          <p:nvPr/>
        </p:nvSpPr>
        <p:spPr>
          <a:xfrm>
            <a:off x="7683890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1" name="object 10721"/>
          <p:cNvSpPr/>
          <p:nvPr/>
        </p:nvSpPr>
        <p:spPr>
          <a:xfrm>
            <a:off x="7696784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2" name="object 10722"/>
          <p:cNvSpPr/>
          <p:nvPr/>
        </p:nvSpPr>
        <p:spPr>
          <a:xfrm>
            <a:off x="7708228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3" name="object 10723"/>
          <p:cNvSpPr/>
          <p:nvPr/>
        </p:nvSpPr>
        <p:spPr>
          <a:xfrm>
            <a:off x="7719659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4" name="object 10724"/>
          <p:cNvSpPr/>
          <p:nvPr/>
        </p:nvSpPr>
        <p:spPr>
          <a:xfrm>
            <a:off x="7732523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5" name="object 10725"/>
          <p:cNvSpPr/>
          <p:nvPr/>
        </p:nvSpPr>
        <p:spPr>
          <a:xfrm>
            <a:off x="7743954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6" name="object 10726"/>
          <p:cNvSpPr/>
          <p:nvPr/>
        </p:nvSpPr>
        <p:spPr>
          <a:xfrm>
            <a:off x="7756818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7" name="object 10727"/>
          <p:cNvSpPr/>
          <p:nvPr/>
        </p:nvSpPr>
        <p:spPr>
          <a:xfrm>
            <a:off x="7768291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8" name="object 10728"/>
          <p:cNvSpPr/>
          <p:nvPr/>
        </p:nvSpPr>
        <p:spPr>
          <a:xfrm>
            <a:off x="7781142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9" name="object 10729"/>
          <p:cNvSpPr/>
          <p:nvPr/>
        </p:nvSpPr>
        <p:spPr>
          <a:xfrm>
            <a:off x="7792587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0" name="object 10730"/>
          <p:cNvSpPr/>
          <p:nvPr/>
        </p:nvSpPr>
        <p:spPr>
          <a:xfrm>
            <a:off x="7804017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1" name="object 10731"/>
          <p:cNvSpPr/>
          <p:nvPr/>
        </p:nvSpPr>
        <p:spPr>
          <a:xfrm>
            <a:off x="781688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2" name="object 10732"/>
          <p:cNvSpPr/>
          <p:nvPr/>
        </p:nvSpPr>
        <p:spPr>
          <a:xfrm>
            <a:off x="7828312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3" name="object 10733"/>
          <p:cNvSpPr/>
          <p:nvPr/>
        </p:nvSpPr>
        <p:spPr>
          <a:xfrm>
            <a:off x="7841219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4" name="object 10734"/>
          <p:cNvSpPr/>
          <p:nvPr/>
        </p:nvSpPr>
        <p:spPr>
          <a:xfrm>
            <a:off x="7852650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5" name="object 10735"/>
          <p:cNvSpPr/>
          <p:nvPr/>
        </p:nvSpPr>
        <p:spPr>
          <a:xfrm>
            <a:off x="7864080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6" name="object 10736"/>
          <p:cNvSpPr/>
          <p:nvPr/>
        </p:nvSpPr>
        <p:spPr>
          <a:xfrm>
            <a:off x="7876944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7" name="object 10737"/>
          <p:cNvSpPr/>
          <p:nvPr/>
        </p:nvSpPr>
        <p:spPr>
          <a:xfrm>
            <a:off x="7888375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8" name="object 10738"/>
          <p:cNvSpPr/>
          <p:nvPr/>
        </p:nvSpPr>
        <p:spPr>
          <a:xfrm>
            <a:off x="7901240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9" name="object 10739"/>
          <p:cNvSpPr/>
          <p:nvPr/>
        </p:nvSpPr>
        <p:spPr>
          <a:xfrm>
            <a:off x="7912670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0" name="object 10740"/>
          <p:cNvSpPr/>
          <p:nvPr/>
        </p:nvSpPr>
        <p:spPr>
          <a:xfrm>
            <a:off x="7924143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1" name="object 10741"/>
          <p:cNvSpPr/>
          <p:nvPr/>
        </p:nvSpPr>
        <p:spPr>
          <a:xfrm>
            <a:off x="7937008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2" name="object 10742"/>
          <p:cNvSpPr/>
          <p:nvPr/>
        </p:nvSpPr>
        <p:spPr>
          <a:xfrm>
            <a:off x="7948438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3" name="object 10743"/>
          <p:cNvSpPr/>
          <p:nvPr/>
        </p:nvSpPr>
        <p:spPr>
          <a:xfrm>
            <a:off x="7961303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4" name="object 10744"/>
          <p:cNvSpPr/>
          <p:nvPr/>
        </p:nvSpPr>
        <p:spPr>
          <a:xfrm>
            <a:off x="7972733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5" name="object 10745"/>
          <p:cNvSpPr/>
          <p:nvPr/>
        </p:nvSpPr>
        <p:spPr>
          <a:xfrm>
            <a:off x="7984178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6" name="object 10746"/>
          <p:cNvSpPr/>
          <p:nvPr/>
        </p:nvSpPr>
        <p:spPr>
          <a:xfrm>
            <a:off x="799707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7" name="object 10747"/>
          <p:cNvSpPr/>
          <p:nvPr/>
        </p:nvSpPr>
        <p:spPr>
          <a:xfrm>
            <a:off x="8008501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8" name="object 10748"/>
          <p:cNvSpPr/>
          <p:nvPr/>
        </p:nvSpPr>
        <p:spPr>
          <a:xfrm>
            <a:off x="8021366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9" name="object 10749"/>
          <p:cNvSpPr/>
          <p:nvPr/>
        </p:nvSpPr>
        <p:spPr>
          <a:xfrm>
            <a:off x="8032796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0" name="object 10750"/>
          <p:cNvSpPr/>
          <p:nvPr/>
        </p:nvSpPr>
        <p:spPr>
          <a:xfrm>
            <a:off x="804566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1" name="object 10751"/>
          <p:cNvSpPr/>
          <p:nvPr/>
        </p:nvSpPr>
        <p:spPr>
          <a:xfrm>
            <a:off x="8057091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2" name="object 10752"/>
          <p:cNvSpPr/>
          <p:nvPr/>
        </p:nvSpPr>
        <p:spPr>
          <a:xfrm>
            <a:off x="8068564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3" name="object 10753"/>
          <p:cNvSpPr/>
          <p:nvPr/>
        </p:nvSpPr>
        <p:spPr>
          <a:xfrm>
            <a:off x="8081429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4" name="object 10754"/>
          <p:cNvSpPr/>
          <p:nvPr/>
        </p:nvSpPr>
        <p:spPr>
          <a:xfrm>
            <a:off x="8092860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5" name="object 10755"/>
          <p:cNvSpPr/>
          <p:nvPr/>
        </p:nvSpPr>
        <p:spPr>
          <a:xfrm>
            <a:off x="8105724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6" name="object 10756"/>
          <p:cNvSpPr/>
          <p:nvPr/>
        </p:nvSpPr>
        <p:spPr>
          <a:xfrm>
            <a:off x="8117169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7" name="object 10757"/>
          <p:cNvSpPr/>
          <p:nvPr/>
        </p:nvSpPr>
        <p:spPr>
          <a:xfrm>
            <a:off x="8128599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8" name="object 10758"/>
          <p:cNvSpPr/>
          <p:nvPr/>
        </p:nvSpPr>
        <p:spPr>
          <a:xfrm>
            <a:off x="8141492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9" name="object 10759"/>
          <p:cNvSpPr/>
          <p:nvPr/>
        </p:nvSpPr>
        <p:spPr>
          <a:xfrm>
            <a:off x="8152923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0" name="object 10760"/>
          <p:cNvSpPr/>
          <p:nvPr/>
        </p:nvSpPr>
        <p:spPr>
          <a:xfrm>
            <a:off x="8165787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1" name="object 10761"/>
          <p:cNvSpPr/>
          <p:nvPr/>
        </p:nvSpPr>
        <p:spPr>
          <a:xfrm>
            <a:off x="8177232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2" name="object 10762"/>
          <p:cNvSpPr/>
          <p:nvPr/>
        </p:nvSpPr>
        <p:spPr>
          <a:xfrm>
            <a:off x="8188662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3" name="object 10763"/>
          <p:cNvSpPr/>
          <p:nvPr/>
        </p:nvSpPr>
        <p:spPr>
          <a:xfrm>
            <a:off x="8201527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4" name="object 10764"/>
          <p:cNvSpPr/>
          <p:nvPr/>
        </p:nvSpPr>
        <p:spPr>
          <a:xfrm>
            <a:off x="8212957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5" name="object 10765"/>
          <p:cNvSpPr/>
          <p:nvPr/>
        </p:nvSpPr>
        <p:spPr>
          <a:xfrm>
            <a:off x="822585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6" name="object 10766"/>
          <p:cNvSpPr/>
          <p:nvPr/>
        </p:nvSpPr>
        <p:spPr>
          <a:xfrm>
            <a:off x="8237295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7" name="object 10767"/>
          <p:cNvSpPr/>
          <p:nvPr/>
        </p:nvSpPr>
        <p:spPr>
          <a:xfrm>
            <a:off x="8248725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8" name="object 10768"/>
          <p:cNvSpPr/>
          <p:nvPr/>
        </p:nvSpPr>
        <p:spPr>
          <a:xfrm>
            <a:off x="826159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9" name="object 10769"/>
          <p:cNvSpPr/>
          <p:nvPr/>
        </p:nvSpPr>
        <p:spPr>
          <a:xfrm>
            <a:off x="8273021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0" name="object 10770"/>
          <p:cNvSpPr/>
          <p:nvPr/>
        </p:nvSpPr>
        <p:spPr>
          <a:xfrm>
            <a:off x="8285885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1" name="object 10771"/>
          <p:cNvSpPr/>
          <p:nvPr/>
        </p:nvSpPr>
        <p:spPr>
          <a:xfrm>
            <a:off x="8297359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2" name="object 10772"/>
          <p:cNvSpPr/>
          <p:nvPr/>
        </p:nvSpPr>
        <p:spPr>
          <a:xfrm>
            <a:off x="8310209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3" name="object 10773"/>
          <p:cNvSpPr/>
          <p:nvPr/>
        </p:nvSpPr>
        <p:spPr>
          <a:xfrm>
            <a:off x="8321654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4" name="object 10774"/>
          <p:cNvSpPr/>
          <p:nvPr/>
        </p:nvSpPr>
        <p:spPr>
          <a:xfrm>
            <a:off x="8333084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5" name="object 10775"/>
          <p:cNvSpPr/>
          <p:nvPr/>
        </p:nvSpPr>
        <p:spPr>
          <a:xfrm>
            <a:off x="8345948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6" name="object 10776"/>
          <p:cNvSpPr/>
          <p:nvPr/>
        </p:nvSpPr>
        <p:spPr>
          <a:xfrm>
            <a:off x="8357379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7" name="object 10777"/>
          <p:cNvSpPr/>
          <p:nvPr/>
        </p:nvSpPr>
        <p:spPr>
          <a:xfrm>
            <a:off x="8370286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8" name="object 10778"/>
          <p:cNvSpPr/>
          <p:nvPr/>
        </p:nvSpPr>
        <p:spPr>
          <a:xfrm>
            <a:off x="8381717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9" name="object 10779"/>
          <p:cNvSpPr/>
          <p:nvPr/>
        </p:nvSpPr>
        <p:spPr>
          <a:xfrm>
            <a:off x="8393147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0" name="object 10780"/>
          <p:cNvSpPr/>
          <p:nvPr/>
        </p:nvSpPr>
        <p:spPr>
          <a:xfrm>
            <a:off x="8406012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1" name="object 10781"/>
          <p:cNvSpPr/>
          <p:nvPr/>
        </p:nvSpPr>
        <p:spPr>
          <a:xfrm>
            <a:off x="8417442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2" name="object 10782"/>
          <p:cNvSpPr/>
          <p:nvPr/>
        </p:nvSpPr>
        <p:spPr>
          <a:xfrm>
            <a:off x="8430307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3" name="object 10783"/>
          <p:cNvSpPr/>
          <p:nvPr/>
        </p:nvSpPr>
        <p:spPr>
          <a:xfrm>
            <a:off x="8441780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4" name="object 10784"/>
          <p:cNvSpPr/>
          <p:nvPr/>
        </p:nvSpPr>
        <p:spPr>
          <a:xfrm>
            <a:off x="8453211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5" name="object 10785"/>
          <p:cNvSpPr/>
          <p:nvPr/>
        </p:nvSpPr>
        <p:spPr>
          <a:xfrm>
            <a:off x="8466075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6" name="object 10786"/>
          <p:cNvSpPr/>
          <p:nvPr/>
        </p:nvSpPr>
        <p:spPr>
          <a:xfrm>
            <a:off x="8477505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7" name="object 10787"/>
          <p:cNvSpPr/>
          <p:nvPr/>
        </p:nvSpPr>
        <p:spPr>
          <a:xfrm>
            <a:off x="8490370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8" name="object 10788"/>
          <p:cNvSpPr/>
          <p:nvPr/>
        </p:nvSpPr>
        <p:spPr>
          <a:xfrm>
            <a:off x="8501800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9" name="object 10789"/>
          <p:cNvSpPr/>
          <p:nvPr/>
        </p:nvSpPr>
        <p:spPr>
          <a:xfrm>
            <a:off x="8514708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90" name="object 10790"/>
          <p:cNvSpPr/>
          <p:nvPr/>
        </p:nvSpPr>
        <p:spPr>
          <a:xfrm>
            <a:off x="8526138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91" name="object 10791"/>
          <p:cNvSpPr/>
          <p:nvPr/>
        </p:nvSpPr>
        <p:spPr>
          <a:xfrm>
            <a:off x="8537568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92" name="object 10792"/>
          <p:cNvSpPr/>
          <p:nvPr/>
        </p:nvSpPr>
        <p:spPr>
          <a:xfrm>
            <a:off x="8550433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93" name="object 10793"/>
          <p:cNvSpPr/>
          <p:nvPr/>
        </p:nvSpPr>
        <p:spPr>
          <a:xfrm>
            <a:off x="8561864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94" name="object 10794"/>
          <p:cNvSpPr/>
          <p:nvPr/>
        </p:nvSpPr>
        <p:spPr>
          <a:xfrm>
            <a:off x="8574728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95" name="object 10795"/>
          <p:cNvSpPr/>
          <p:nvPr/>
        </p:nvSpPr>
        <p:spPr>
          <a:xfrm>
            <a:off x="8586158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96" name="object 10796"/>
          <p:cNvSpPr/>
          <p:nvPr/>
        </p:nvSpPr>
        <p:spPr>
          <a:xfrm>
            <a:off x="8597632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97" name="object 10797"/>
          <p:cNvSpPr/>
          <p:nvPr/>
        </p:nvSpPr>
        <p:spPr>
          <a:xfrm>
            <a:off x="8610496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98" name="object 10798"/>
          <p:cNvSpPr/>
          <p:nvPr/>
        </p:nvSpPr>
        <p:spPr>
          <a:xfrm>
            <a:off x="8621927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99" name="object 10799"/>
          <p:cNvSpPr/>
          <p:nvPr/>
        </p:nvSpPr>
        <p:spPr>
          <a:xfrm>
            <a:off x="863479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00" name="object 10800"/>
          <p:cNvSpPr/>
          <p:nvPr/>
        </p:nvSpPr>
        <p:spPr>
          <a:xfrm>
            <a:off x="864622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01" name="object 10801"/>
          <p:cNvSpPr/>
          <p:nvPr/>
        </p:nvSpPr>
        <p:spPr>
          <a:xfrm>
            <a:off x="8657666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02" name="object 10802"/>
          <p:cNvSpPr/>
          <p:nvPr/>
        </p:nvSpPr>
        <p:spPr>
          <a:xfrm>
            <a:off x="8670559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03" name="object 10803"/>
          <p:cNvSpPr/>
          <p:nvPr/>
        </p:nvSpPr>
        <p:spPr>
          <a:xfrm>
            <a:off x="8681990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04" name="object 10804"/>
          <p:cNvSpPr/>
          <p:nvPr/>
        </p:nvSpPr>
        <p:spPr>
          <a:xfrm>
            <a:off x="8694854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05" name="object 10805"/>
          <p:cNvSpPr/>
          <p:nvPr/>
        </p:nvSpPr>
        <p:spPr>
          <a:xfrm>
            <a:off x="8706299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06" name="object 10806"/>
          <p:cNvSpPr/>
          <p:nvPr/>
        </p:nvSpPr>
        <p:spPr>
          <a:xfrm>
            <a:off x="8717729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07" name="object 10807"/>
          <p:cNvSpPr/>
          <p:nvPr/>
        </p:nvSpPr>
        <p:spPr>
          <a:xfrm>
            <a:off x="8730594" y="461563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08" name="object 10808"/>
          <p:cNvSpPr/>
          <p:nvPr/>
        </p:nvSpPr>
        <p:spPr>
          <a:xfrm>
            <a:off x="8742053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09" name="object 10809"/>
          <p:cNvSpPr/>
          <p:nvPr/>
        </p:nvSpPr>
        <p:spPr>
          <a:xfrm>
            <a:off x="8754918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10" name="object 10810"/>
          <p:cNvSpPr/>
          <p:nvPr/>
        </p:nvSpPr>
        <p:spPr>
          <a:xfrm>
            <a:off x="8766362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11" name="object 10811"/>
          <p:cNvSpPr/>
          <p:nvPr/>
        </p:nvSpPr>
        <p:spPr>
          <a:xfrm>
            <a:off x="8779212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12" name="object 10812"/>
          <p:cNvSpPr/>
          <p:nvPr/>
        </p:nvSpPr>
        <p:spPr>
          <a:xfrm>
            <a:off x="8790658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13" name="object 10813"/>
          <p:cNvSpPr/>
          <p:nvPr/>
        </p:nvSpPr>
        <p:spPr>
          <a:xfrm>
            <a:off x="8802088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14" name="object 10814"/>
          <p:cNvSpPr/>
          <p:nvPr/>
        </p:nvSpPr>
        <p:spPr>
          <a:xfrm>
            <a:off x="881498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15" name="object 10815"/>
          <p:cNvSpPr/>
          <p:nvPr/>
        </p:nvSpPr>
        <p:spPr>
          <a:xfrm>
            <a:off x="8826426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16" name="object 10816"/>
          <p:cNvSpPr/>
          <p:nvPr/>
        </p:nvSpPr>
        <p:spPr>
          <a:xfrm>
            <a:off x="8839275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17" name="object 10817"/>
          <p:cNvSpPr/>
          <p:nvPr/>
        </p:nvSpPr>
        <p:spPr>
          <a:xfrm>
            <a:off x="8850721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18" name="object 10818"/>
          <p:cNvSpPr/>
          <p:nvPr/>
        </p:nvSpPr>
        <p:spPr>
          <a:xfrm>
            <a:off x="8862151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19" name="object 10819"/>
          <p:cNvSpPr/>
          <p:nvPr/>
        </p:nvSpPr>
        <p:spPr>
          <a:xfrm>
            <a:off x="8875015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20" name="object 10820"/>
          <p:cNvSpPr/>
          <p:nvPr/>
        </p:nvSpPr>
        <p:spPr>
          <a:xfrm>
            <a:off x="8886445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21" name="object 10821"/>
          <p:cNvSpPr/>
          <p:nvPr/>
        </p:nvSpPr>
        <p:spPr>
          <a:xfrm>
            <a:off x="8899339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22" name="object 10822"/>
          <p:cNvSpPr/>
          <p:nvPr/>
        </p:nvSpPr>
        <p:spPr>
          <a:xfrm>
            <a:off x="8910784" y="461563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23" name="object 10823"/>
          <p:cNvSpPr/>
          <p:nvPr/>
        </p:nvSpPr>
        <p:spPr>
          <a:xfrm>
            <a:off x="8922214" y="461563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24" name="object 10824"/>
          <p:cNvSpPr/>
          <p:nvPr/>
        </p:nvSpPr>
        <p:spPr>
          <a:xfrm>
            <a:off x="8935079" y="461563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25" name="object 10825"/>
          <p:cNvSpPr/>
          <p:nvPr/>
        </p:nvSpPr>
        <p:spPr>
          <a:xfrm>
            <a:off x="6800224" y="462867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26" name="object 10826"/>
          <p:cNvSpPr/>
          <p:nvPr/>
        </p:nvSpPr>
        <p:spPr>
          <a:xfrm>
            <a:off x="6805946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27" name="object 10827"/>
          <p:cNvSpPr/>
          <p:nvPr/>
        </p:nvSpPr>
        <p:spPr>
          <a:xfrm>
            <a:off x="6818810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28" name="object 10828"/>
          <p:cNvSpPr/>
          <p:nvPr/>
        </p:nvSpPr>
        <p:spPr>
          <a:xfrm>
            <a:off x="6830241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29" name="object 10829"/>
          <p:cNvSpPr/>
          <p:nvPr/>
        </p:nvSpPr>
        <p:spPr>
          <a:xfrm>
            <a:off x="6843106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0" name="object 10830"/>
          <p:cNvSpPr/>
          <p:nvPr/>
        </p:nvSpPr>
        <p:spPr>
          <a:xfrm>
            <a:off x="6854536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1" name="object 10831"/>
          <p:cNvSpPr/>
          <p:nvPr/>
        </p:nvSpPr>
        <p:spPr>
          <a:xfrm>
            <a:off x="6865980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2" name="object 10832"/>
          <p:cNvSpPr/>
          <p:nvPr/>
        </p:nvSpPr>
        <p:spPr>
          <a:xfrm>
            <a:off x="6878873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3" name="object 10833"/>
          <p:cNvSpPr/>
          <p:nvPr/>
        </p:nvSpPr>
        <p:spPr>
          <a:xfrm>
            <a:off x="6890305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4" name="object 10834"/>
          <p:cNvSpPr/>
          <p:nvPr/>
        </p:nvSpPr>
        <p:spPr>
          <a:xfrm>
            <a:off x="6903169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5" name="object 10835"/>
          <p:cNvSpPr/>
          <p:nvPr/>
        </p:nvSpPr>
        <p:spPr>
          <a:xfrm>
            <a:off x="6914599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6" name="object 10836"/>
          <p:cNvSpPr/>
          <p:nvPr/>
        </p:nvSpPr>
        <p:spPr>
          <a:xfrm>
            <a:off x="6926043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7" name="object 10837"/>
          <p:cNvSpPr/>
          <p:nvPr/>
        </p:nvSpPr>
        <p:spPr>
          <a:xfrm>
            <a:off x="6938894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8" name="object 10838"/>
          <p:cNvSpPr/>
          <p:nvPr/>
        </p:nvSpPr>
        <p:spPr>
          <a:xfrm>
            <a:off x="6950368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9" name="object 10839"/>
          <p:cNvSpPr/>
          <p:nvPr/>
        </p:nvSpPr>
        <p:spPr>
          <a:xfrm>
            <a:off x="6963232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0" name="object 10840"/>
          <p:cNvSpPr/>
          <p:nvPr/>
        </p:nvSpPr>
        <p:spPr>
          <a:xfrm>
            <a:off x="6974662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1" name="object 10841"/>
          <p:cNvSpPr/>
          <p:nvPr/>
        </p:nvSpPr>
        <p:spPr>
          <a:xfrm>
            <a:off x="6986107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2" name="object 10842"/>
          <p:cNvSpPr/>
          <p:nvPr/>
        </p:nvSpPr>
        <p:spPr>
          <a:xfrm>
            <a:off x="6998972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3" name="object 10843"/>
          <p:cNvSpPr/>
          <p:nvPr/>
        </p:nvSpPr>
        <p:spPr>
          <a:xfrm>
            <a:off x="7010402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4" name="object 10844"/>
          <p:cNvSpPr/>
          <p:nvPr/>
        </p:nvSpPr>
        <p:spPr>
          <a:xfrm>
            <a:off x="7023295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5" name="object 10845"/>
          <p:cNvSpPr/>
          <p:nvPr/>
        </p:nvSpPr>
        <p:spPr>
          <a:xfrm>
            <a:off x="7034726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6" name="object 10846"/>
          <p:cNvSpPr/>
          <p:nvPr/>
        </p:nvSpPr>
        <p:spPr>
          <a:xfrm>
            <a:off x="7047590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7" name="object 10847"/>
          <p:cNvSpPr/>
          <p:nvPr/>
        </p:nvSpPr>
        <p:spPr>
          <a:xfrm>
            <a:off x="7059035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8" name="object 10848"/>
          <p:cNvSpPr/>
          <p:nvPr/>
        </p:nvSpPr>
        <p:spPr>
          <a:xfrm>
            <a:off x="7070465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9" name="object 10849"/>
          <p:cNvSpPr/>
          <p:nvPr/>
        </p:nvSpPr>
        <p:spPr>
          <a:xfrm>
            <a:off x="7083330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0" name="object 10850"/>
          <p:cNvSpPr/>
          <p:nvPr/>
        </p:nvSpPr>
        <p:spPr>
          <a:xfrm>
            <a:off x="7094789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1" name="object 10851"/>
          <p:cNvSpPr/>
          <p:nvPr/>
        </p:nvSpPr>
        <p:spPr>
          <a:xfrm>
            <a:off x="7107653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2" name="object 10852"/>
          <p:cNvSpPr/>
          <p:nvPr/>
        </p:nvSpPr>
        <p:spPr>
          <a:xfrm>
            <a:off x="7119098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3" name="object 10853"/>
          <p:cNvSpPr/>
          <p:nvPr/>
        </p:nvSpPr>
        <p:spPr>
          <a:xfrm>
            <a:off x="7130529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4" name="object 10854"/>
          <p:cNvSpPr/>
          <p:nvPr/>
        </p:nvSpPr>
        <p:spPr>
          <a:xfrm>
            <a:off x="7143393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5" name="object 10855"/>
          <p:cNvSpPr/>
          <p:nvPr/>
        </p:nvSpPr>
        <p:spPr>
          <a:xfrm>
            <a:off x="7154823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6" name="object 10856"/>
          <p:cNvSpPr/>
          <p:nvPr/>
        </p:nvSpPr>
        <p:spPr>
          <a:xfrm>
            <a:off x="7167716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7" name="object 10857"/>
          <p:cNvSpPr/>
          <p:nvPr/>
        </p:nvSpPr>
        <p:spPr>
          <a:xfrm>
            <a:off x="717916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8" name="object 10858"/>
          <p:cNvSpPr/>
          <p:nvPr/>
        </p:nvSpPr>
        <p:spPr>
          <a:xfrm>
            <a:off x="7190592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9" name="object 10859"/>
          <p:cNvSpPr/>
          <p:nvPr/>
        </p:nvSpPr>
        <p:spPr>
          <a:xfrm>
            <a:off x="7203456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0" name="object 10860"/>
          <p:cNvSpPr/>
          <p:nvPr/>
        </p:nvSpPr>
        <p:spPr>
          <a:xfrm>
            <a:off x="7214886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1" name="object 10861"/>
          <p:cNvSpPr/>
          <p:nvPr/>
        </p:nvSpPr>
        <p:spPr>
          <a:xfrm>
            <a:off x="722775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2" name="object 10862"/>
          <p:cNvSpPr/>
          <p:nvPr/>
        </p:nvSpPr>
        <p:spPr>
          <a:xfrm>
            <a:off x="7239182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3" name="object 10863"/>
          <p:cNvSpPr/>
          <p:nvPr/>
        </p:nvSpPr>
        <p:spPr>
          <a:xfrm>
            <a:off x="7250655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4" name="object 10864"/>
          <p:cNvSpPr/>
          <p:nvPr/>
        </p:nvSpPr>
        <p:spPr>
          <a:xfrm>
            <a:off x="7263520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5" name="object 10865"/>
          <p:cNvSpPr/>
          <p:nvPr/>
        </p:nvSpPr>
        <p:spPr>
          <a:xfrm>
            <a:off x="7274950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6" name="object 10866"/>
          <p:cNvSpPr/>
          <p:nvPr/>
        </p:nvSpPr>
        <p:spPr>
          <a:xfrm>
            <a:off x="7287814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7" name="object 10867"/>
          <p:cNvSpPr/>
          <p:nvPr/>
        </p:nvSpPr>
        <p:spPr>
          <a:xfrm>
            <a:off x="7299245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8" name="object 10868"/>
          <p:cNvSpPr/>
          <p:nvPr/>
        </p:nvSpPr>
        <p:spPr>
          <a:xfrm>
            <a:off x="7312109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9" name="object 10869"/>
          <p:cNvSpPr/>
          <p:nvPr/>
        </p:nvSpPr>
        <p:spPr>
          <a:xfrm>
            <a:off x="7323583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70" name="object 10870"/>
          <p:cNvSpPr/>
          <p:nvPr/>
        </p:nvSpPr>
        <p:spPr>
          <a:xfrm>
            <a:off x="7335013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71" name="object 10871"/>
          <p:cNvSpPr/>
          <p:nvPr/>
        </p:nvSpPr>
        <p:spPr>
          <a:xfrm>
            <a:off x="7347877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72" name="object 10872"/>
          <p:cNvSpPr/>
          <p:nvPr/>
        </p:nvSpPr>
        <p:spPr>
          <a:xfrm>
            <a:off x="7359308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73" name="object 10873"/>
          <p:cNvSpPr/>
          <p:nvPr/>
        </p:nvSpPr>
        <p:spPr>
          <a:xfrm>
            <a:off x="7372173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74" name="object 10874"/>
          <p:cNvSpPr/>
          <p:nvPr/>
        </p:nvSpPr>
        <p:spPr>
          <a:xfrm>
            <a:off x="7383603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75" name="object 10875"/>
          <p:cNvSpPr/>
          <p:nvPr/>
        </p:nvSpPr>
        <p:spPr>
          <a:xfrm>
            <a:off x="7395076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76" name="object 10876"/>
          <p:cNvSpPr/>
          <p:nvPr/>
        </p:nvSpPr>
        <p:spPr>
          <a:xfrm>
            <a:off x="740794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77" name="object 10877"/>
          <p:cNvSpPr/>
          <p:nvPr/>
        </p:nvSpPr>
        <p:spPr>
          <a:xfrm>
            <a:off x="7419371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78" name="object 10878"/>
          <p:cNvSpPr/>
          <p:nvPr/>
        </p:nvSpPr>
        <p:spPr>
          <a:xfrm>
            <a:off x="7432236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79" name="object 10879"/>
          <p:cNvSpPr/>
          <p:nvPr/>
        </p:nvSpPr>
        <p:spPr>
          <a:xfrm>
            <a:off x="7443666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80" name="object 10880"/>
          <p:cNvSpPr/>
          <p:nvPr/>
        </p:nvSpPr>
        <p:spPr>
          <a:xfrm>
            <a:off x="7455111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81" name="object 10881"/>
          <p:cNvSpPr/>
          <p:nvPr/>
        </p:nvSpPr>
        <p:spPr>
          <a:xfrm>
            <a:off x="7468004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82" name="object 10882"/>
          <p:cNvSpPr/>
          <p:nvPr/>
        </p:nvSpPr>
        <p:spPr>
          <a:xfrm>
            <a:off x="7479434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83" name="object 10883"/>
          <p:cNvSpPr/>
          <p:nvPr/>
        </p:nvSpPr>
        <p:spPr>
          <a:xfrm>
            <a:off x="7492299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84" name="object 10884"/>
          <p:cNvSpPr/>
          <p:nvPr/>
        </p:nvSpPr>
        <p:spPr>
          <a:xfrm>
            <a:off x="7503729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85" name="object 10885"/>
          <p:cNvSpPr/>
          <p:nvPr/>
        </p:nvSpPr>
        <p:spPr>
          <a:xfrm>
            <a:off x="7515174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86" name="object 10886"/>
          <p:cNvSpPr/>
          <p:nvPr/>
        </p:nvSpPr>
        <p:spPr>
          <a:xfrm>
            <a:off x="7528038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87" name="object 10887"/>
          <p:cNvSpPr/>
          <p:nvPr/>
        </p:nvSpPr>
        <p:spPr>
          <a:xfrm>
            <a:off x="7539469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88" name="object 10888"/>
          <p:cNvSpPr/>
          <p:nvPr/>
        </p:nvSpPr>
        <p:spPr>
          <a:xfrm>
            <a:off x="7552363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89" name="object 10889"/>
          <p:cNvSpPr/>
          <p:nvPr/>
        </p:nvSpPr>
        <p:spPr>
          <a:xfrm>
            <a:off x="7563793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90" name="object 10890"/>
          <p:cNvSpPr/>
          <p:nvPr/>
        </p:nvSpPr>
        <p:spPr>
          <a:xfrm>
            <a:off x="7576657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91" name="object 10891"/>
          <p:cNvSpPr/>
          <p:nvPr/>
        </p:nvSpPr>
        <p:spPr>
          <a:xfrm>
            <a:off x="7588102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92" name="object 10892"/>
          <p:cNvSpPr/>
          <p:nvPr/>
        </p:nvSpPr>
        <p:spPr>
          <a:xfrm>
            <a:off x="7599533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93" name="object 10893"/>
          <p:cNvSpPr/>
          <p:nvPr/>
        </p:nvSpPr>
        <p:spPr>
          <a:xfrm>
            <a:off x="7612397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94" name="object 10894"/>
          <p:cNvSpPr/>
          <p:nvPr/>
        </p:nvSpPr>
        <p:spPr>
          <a:xfrm>
            <a:off x="7623856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95" name="object 10895"/>
          <p:cNvSpPr/>
          <p:nvPr/>
        </p:nvSpPr>
        <p:spPr>
          <a:xfrm>
            <a:off x="7636720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96" name="object 10896"/>
          <p:cNvSpPr/>
          <p:nvPr/>
        </p:nvSpPr>
        <p:spPr>
          <a:xfrm>
            <a:off x="7648165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97" name="object 10897"/>
          <p:cNvSpPr/>
          <p:nvPr/>
        </p:nvSpPr>
        <p:spPr>
          <a:xfrm>
            <a:off x="7659596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98" name="object 10898"/>
          <p:cNvSpPr/>
          <p:nvPr/>
        </p:nvSpPr>
        <p:spPr>
          <a:xfrm>
            <a:off x="7672460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99" name="object 10899"/>
          <p:cNvSpPr/>
          <p:nvPr/>
        </p:nvSpPr>
        <p:spPr>
          <a:xfrm>
            <a:off x="7683890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00" name="object 10900"/>
          <p:cNvSpPr/>
          <p:nvPr/>
        </p:nvSpPr>
        <p:spPr>
          <a:xfrm>
            <a:off x="7696784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01" name="object 10901"/>
          <p:cNvSpPr/>
          <p:nvPr/>
        </p:nvSpPr>
        <p:spPr>
          <a:xfrm>
            <a:off x="7708228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02" name="object 10902"/>
          <p:cNvSpPr/>
          <p:nvPr/>
        </p:nvSpPr>
        <p:spPr>
          <a:xfrm>
            <a:off x="7719659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03" name="object 10903"/>
          <p:cNvSpPr/>
          <p:nvPr/>
        </p:nvSpPr>
        <p:spPr>
          <a:xfrm>
            <a:off x="7732523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04" name="object 10904"/>
          <p:cNvSpPr/>
          <p:nvPr/>
        </p:nvSpPr>
        <p:spPr>
          <a:xfrm>
            <a:off x="7743954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05" name="object 10905"/>
          <p:cNvSpPr/>
          <p:nvPr/>
        </p:nvSpPr>
        <p:spPr>
          <a:xfrm>
            <a:off x="7756818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06" name="object 10906"/>
          <p:cNvSpPr/>
          <p:nvPr/>
        </p:nvSpPr>
        <p:spPr>
          <a:xfrm>
            <a:off x="7768291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07" name="object 10907"/>
          <p:cNvSpPr/>
          <p:nvPr/>
        </p:nvSpPr>
        <p:spPr>
          <a:xfrm>
            <a:off x="7781142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08" name="object 10908"/>
          <p:cNvSpPr/>
          <p:nvPr/>
        </p:nvSpPr>
        <p:spPr>
          <a:xfrm>
            <a:off x="7792587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09" name="object 10909"/>
          <p:cNvSpPr/>
          <p:nvPr/>
        </p:nvSpPr>
        <p:spPr>
          <a:xfrm>
            <a:off x="7804017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10" name="object 10910"/>
          <p:cNvSpPr/>
          <p:nvPr/>
        </p:nvSpPr>
        <p:spPr>
          <a:xfrm>
            <a:off x="781688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11" name="object 10911"/>
          <p:cNvSpPr/>
          <p:nvPr/>
        </p:nvSpPr>
        <p:spPr>
          <a:xfrm>
            <a:off x="7828312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12" name="object 10912"/>
          <p:cNvSpPr/>
          <p:nvPr/>
        </p:nvSpPr>
        <p:spPr>
          <a:xfrm>
            <a:off x="7841219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13" name="object 10913"/>
          <p:cNvSpPr/>
          <p:nvPr/>
        </p:nvSpPr>
        <p:spPr>
          <a:xfrm>
            <a:off x="7852650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14" name="object 10914"/>
          <p:cNvSpPr/>
          <p:nvPr/>
        </p:nvSpPr>
        <p:spPr>
          <a:xfrm>
            <a:off x="7864080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15" name="object 10915"/>
          <p:cNvSpPr/>
          <p:nvPr/>
        </p:nvSpPr>
        <p:spPr>
          <a:xfrm>
            <a:off x="7876944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16" name="object 10916"/>
          <p:cNvSpPr/>
          <p:nvPr/>
        </p:nvSpPr>
        <p:spPr>
          <a:xfrm>
            <a:off x="7888375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17" name="object 10917"/>
          <p:cNvSpPr/>
          <p:nvPr/>
        </p:nvSpPr>
        <p:spPr>
          <a:xfrm>
            <a:off x="7901240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18" name="object 10918"/>
          <p:cNvSpPr/>
          <p:nvPr/>
        </p:nvSpPr>
        <p:spPr>
          <a:xfrm>
            <a:off x="7912670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19" name="object 10919"/>
          <p:cNvSpPr/>
          <p:nvPr/>
        </p:nvSpPr>
        <p:spPr>
          <a:xfrm>
            <a:off x="7924143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20" name="object 10920"/>
          <p:cNvSpPr/>
          <p:nvPr/>
        </p:nvSpPr>
        <p:spPr>
          <a:xfrm>
            <a:off x="7937008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21" name="object 10921"/>
          <p:cNvSpPr/>
          <p:nvPr/>
        </p:nvSpPr>
        <p:spPr>
          <a:xfrm>
            <a:off x="7948438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22" name="object 10922"/>
          <p:cNvSpPr/>
          <p:nvPr/>
        </p:nvSpPr>
        <p:spPr>
          <a:xfrm>
            <a:off x="7961303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23" name="object 10923"/>
          <p:cNvSpPr/>
          <p:nvPr/>
        </p:nvSpPr>
        <p:spPr>
          <a:xfrm>
            <a:off x="7972733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24" name="object 10924"/>
          <p:cNvSpPr/>
          <p:nvPr/>
        </p:nvSpPr>
        <p:spPr>
          <a:xfrm>
            <a:off x="7984178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25" name="object 10925"/>
          <p:cNvSpPr/>
          <p:nvPr/>
        </p:nvSpPr>
        <p:spPr>
          <a:xfrm>
            <a:off x="799707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26" name="object 10926"/>
          <p:cNvSpPr/>
          <p:nvPr/>
        </p:nvSpPr>
        <p:spPr>
          <a:xfrm>
            <a:off x="8008501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27" name="object 10927"/>
          <p:cNvSpPr/>
          <p:nvPr/>
        </p:nvSpPr>
        <p:spPr>
          <a:xfrm>
            <a:off x="8021366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28" name="object 10928"/>
          <p:cNvSpPr/>
          <p:nvPr/>
        </p:nvSpPr>
        <p:spPr>
          <a:xfrm>
            <a:off x="8032796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29" name="object 10929"/>
          <p:cNvSpPr/>
          <p:nvPr/>
        </p:nvSpPr>
        <p:spPr>
          <a:xfrm>
            <a:off x="804566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0" name="object 10930"/>
          <p:cNvSpPr/>
          <p:nvPr/>
        </p:nvSpPr>
        <p:spPr>
          <a:xfrm>
            <a:off x="8057091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1" name="object 10931"/>
          <p:cNvSpPr/>
          <p:nvPr/>
        </p:nvSpPr>
        <p:spPr>
          <a:xfrm>
            <a:off x="8068564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2" name="object 10932"/>
          <p:cNvSpPr/>
          <p:nvPr/>
        </p:nvSpPr>
        <p:spPr>
          <a:xfrm>
            <a:off x="8081429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3" name="object 10933"/>
          <p:cNvSpPr/>
          <p:nvPr/>
        </p:nvSpPr>
        <p:spPr>
          <a:xfrm>
            <a:off x="8092860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4" name="object 10934"/>
          <p:cNvSpPr/>
          <p:nvPr/>
        </p:nvSpPr>
        <p:spPr>
          <a:xfrm>
            <a:off x="8105724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5" name="object 10935"/>
          <p:cNvSpPr/>
          <p:nvPr/>
        </p:nvSpPr>
        <p:spPr>
          <a:xfrm>
            <a:off x="8117169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6" name="object 10936"/>
          <p:cNvSpPr/>
          <p:nvPr/>
        </p:nvSpPr>
        <p:spPr>
          <a:xfrm>
            <a:off x="8128599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7" name="object 10937"/>
          <p:cNvSpPr/>
          <p:nvPr/>
        </p:nvSpPr>
        <p:spPr>
          <a:xfrm>
            <a:off x="8141492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8" name="object 10938"/>
          <p:cNvSpPr/>
          <p:nvPr/>
        </p:nvSpPr>
        <p:spPr>
          <a:xfrm>
            <a:off x="8152923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9" name="object 10939"/>
          <p:cNvSpPr/>
          <p:nvPr/>
        </p:nvSpPr>
        <p:spPr>
          <a:xfrm>
            <a:off x="8165787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0" name="object 10940"/>
          <p:cNvSpPr/>
          <p:nvPr/>
        </p:nvSpPr>
        <p:spPr>
          <a:xfrm>
            <a:off x="8177232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1" name="object 10941"/>
          <p:cNvSpPr/>
          <p:nvPr/>
        </p:nvSpPr>
        <p:spPr>
          <a:xfrm>
            <a:off x="8188662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2" name="object 10942"/>
          <p:cNvSpPr/>
          <p:nvPr/>
        </p:nvSpPr>
        <p:spPr>
          <a:xfrm>
            <a:off x="8201527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3" name="object 10943"/>
          <p:cNvSpPr/>
          <p:nvPr/>
        </p:nvSpPr>
        <p:spPr>
          <a:xfrm>
            <a:off x="8212957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4" name="object 10944"/>
          <p:cNvSpPr/>
          <p:nvPr/>
        </p:nvSpPr>
        <p:spPr>
          <a:xfrm>
            <a:off x="822585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5" name="object 10945"/>
          <p:cNvSpPr/>
          <p:nvPr/>
        </p:nvSpPr>
        <p:spPr>
          <a:xfrm>
            <a:off x="8237295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6" name="object 10946"/>
          <p:cNvSpPr/>
          <p:nvPr/>
        </p:nvSpPr>
        <p:spPr>
          <a:xfrm>
            <a:off x="8248725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7" name="object 10947"/>
          <p:cNvSpPr/>
          <p:nvPr/>
        </p:nvSpPr>
        <p:spPr>
          <a:xfrm>
            <a:off x="826159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8" name="object 10948"/>
          <p:cNvSpPr/>
          <p:nvPr/>
        </p:nvSpPr>
        <p:spPr>
          <a:xfrm>
            <a:off x="8273021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9" name="object 10949"/>
          <p:cNvSpPr/>
          <p:nvPr/>
        </p:nvSpPr>
        <p:spPr>
          <a:xfrm>
            <a:off x="8285885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50" name="object 10950"/>
          <p:cNvSpPr/>
          <p:nvPr/>
        </p:nvSpPr>
        <p:spPr>
          <a:xfrm>
            <a:off x="8297359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51" name="object 10951"/>
          <p:cNvSpPr/>
          <p:nvPr/>
        </p:nvSpPr>
        <p:spPr>
          <a:xfrm>
            <a:off x="8310209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52" name="object 10952"/>
          <p:cNvSpPr/>
          <p:nvPr/>
        </p:nvSpPr>
        <p:spPr>
          <a:xfrm>
            <a:off x="8321654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53" name="object 10953"/>
          <p:cNvSpPr/>
          <p:nvPr/>
        </p:nvSpPr>
        <p:spPr>
          <a:xfrm>
            <a:off x="8333084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54" name="object 10954"/>
          <p:cNvSpPr/>
          <p:nvPr/>
        </p:nvSpPr>
        <p:spPr>
          <a:xfrm>
            <a:off x="8345948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55" name="object 10955"/>
          <p:cNvSpPr/>
          <p:nvPr/>
        </p:nvSpPr>
        <p:spPr>
          <a:xfrm>
            <a:off x="8357379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56" name="object 10956"/>
          <p:cNvSpPr/>
          <p:nvPr/>
        </p:nvSpPr>
        <p:spPr>
          <a:xfrm>
            <a:off x="8370286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57" name="object 10957"/>
          <p:cNvSpPr/>
          <p:nvPr/>
        </p:nvSpPr>
        <p:spPr>
          <a:xfrm>
            <a:off x="8381717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58" name="object 10958"/>
          <p:cNvSpPr/>
          <p:nvPr/>
        </p:nvSpPr>
        <p:spPr>
          <a:xfrm>
            <a:off x="8393147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59" name="object 10959"/>
          <p:cNvSpPr/>
          <p:nvPr/>
        </p:nvSpPr>
        <p:spPr>
          <a:xfrm>
            <a:off x="8406012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60" name="object 10960"/>
          <p:cNvSpPr/>
          <p:nvPr/>
        </p:nvSpPr>
        <p:spPr>
          <a:xfrm>
            <a:off x="8417442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61" name="object 10961"/>
          <p:cNvSpPr/>
          <p:nvPr/>
        </p:nvSpPr>
        <p:spPr>
          <a:xfrm>
            <a:off x="8430307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62" name="object 10962"/>
          <p:cNvSpPr/>
          <p:nvPr/>
        </p:nvSpPr>
        <p:spPr>
          <a:xfrm>
            <a:off x="8441780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63" name="object 10963"/>
          <p:cNvSpPr/>
          <p:nvPr/>
        </p:nvSpPr>
        <p:spPr>
          <a:xfrm>
            <a:off x="8453211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64" name="object 10964"/>
          <p:cNvSpPr/>
          <p:nvPr/>
        </p:nvSpPr>
        <p:spPr>
          <a:xfrm>
            <a:off x="8466075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65" name="object 10965"/>
          <p:cNvSpPr/>
          <p:nvPr/>
        </p:nvSpPr>
        <p:spPr>
          <a:xfrm>
            <a:off x="8477505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66" name="object 10966"/>
          <p:cNvSpPr/>
          <p:nvPr/>
        </p:nvSpPr>
        <p:spPr>
          <a:xfrm>
            <a:off x="8490370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67" name="object 10967"/>
          <p:cNvSpPr/>
          <p:nvPr/>
        </p:nvSpPr>
        <p:spPr>
          <a:xfrm>
            <a:off x="8501800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68" name="object 10968"/>
          <p:cNvSpPr/>
          <p:nvPr/>
        </p:nvSpPr>
        <p:spPr>
          <a:xfrm>
            <a:off x="8514708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69" name="object 10969"/>
          <p:cNvSpPr/>
          <p:nvPr/>
        </p:nvSpPr>
        <p:spPr>
          <a:xfrm>
            <a:off x="8526138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70" name="object 10970"/>
          <p:cNvSpPr/>
          <p:nvPr/>
        </p:nvSpPr>
        <p:spPr>
          <a:xfrm>
            <a:off x="8537568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71" name="object 10971"/>
          <p:cNvSpPr/>
          <p:nvPr/>
        </p:nvSpPr>
        <p:spPr>
          <a:xfrm>
            <a:off x="8550433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72" name="object 10972"/>
          <p:cNvSpPr/>
          <p:nvPr/>
        </p:nvSpPr>
        <p:spPr>
          <a:xfrm>
            <a:off x="8561864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73" name="object 10973"/>
          <p:cNvSpPr/>
          <p:nvPr/>
        </p:nvSpPr>
        <p:spPr>
          <a:xfrm>
            <a:off x="8574728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74" name="object 10974"/>
          <p:cNvSpPr/>
          <p:nvPr/>
        </p:nvSpPr>
        <p:spPr>
          <a:xfrm>
            <a:off x="8586158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75" name="object 10975"/>
          <p:cNvSpPr/>
          <p:nvPr/>
        </p:nvSpPr>
        <p:spPr>
          <a:xfrm>
            <a:off x="8597632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76" name="object 10976"/>
          <p:cNvSpPr/>
          <p:nvPr/>
        </p:nvSpPr>
        <p:spPr>
          <a:xfrm>
            <a:off x="8610496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77" name="object 10977"/>
          <p:cNvSpPr/>
          <p:nvPr/>
        </p:nvSpPr>
        <p:spPr>
          <a:xfrm>
            <a:off x="8621927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78" name="object 10978"/>
          <p:cNvSpPr/>
          <p:nvPr/>
        </p:nvSpPr>
        <p:spPr>
          <a:xfrm>
            <a:off x="863479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79" name="object 10979"/>
          <p:cNvSpPr/>
          <p:nvPr/>
        </p:nvSpPr>
        <p:spPr>
          <a:xfrm>
            <a:off x="864622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80" name="object 10980"/>
          <p:cNvSpPr/>
          <p:nvPr/>
        </p:nvSpPr>
        <p:spPr>
          <a:xfrm>
            <a:off x="8657666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81" name="object 10981"/>
          <p:cNvSpPr/>
          <p:nvPr/>
        </p:nvSpPr>
        <p:spPr>
          <a:xfrm>
            <a:off x="8670559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82" name="object 10982"/>
          <p:cNvSpPr/>
          <p:nvPr/>
        </p:nvSpPr>
        <p:spPr>
          <a:xfrm>
            <a:off x="8681990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83" name="object 10983"/>
          <p:cNvSpPr/>
          <p:nvPr/>
        </p:nvSpPr>
        <p:spPr>
          <a:xfrm>
            <a:off x="8694854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84" name="object 10984"/>
          <p:cNvSpPr/>
          <p:nvPr/>
        </p:nvSpPr>
        <p:spPr>
          <a:xfrm>
            <a:off x="8706299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85" name="object 10985"/>
          <p:cNvSpPr/>
          <p:nvPr/>
        </p:nvSpPr>
        <p:spPr>
          <a:xfrm>
            <a:off x="8717729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86" name="object 10986"/>
          <p:cNvSpPr/>
          <p:nvPr/>
        </p:nvSpPr>
        <p:spPr>
          <a:xfrm>
            <a:off x="8730594" y="46286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87" name="object 10987"/>
          <p:cNvSpPr/>
          <p:nvPr/>
        </p:nvSpPr>
        <p:spPr>
          <a:xfrm>
            <a:off x="8742053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88" name="object 10988"/>
          <p:cNvSpPr/>
          <p:nvPr/>
        </p:nvSpPr>
        <p:spPr>
          <a:xfrm>
            <a:off x="8754918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89" name="object 10989"/>
          <p:cNvSpPr/>
          <p:nvPr/>
        </p:nvSpPr>
        <p:spPr>
          <a:xfrm>
            <a:off x="8766362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90" name="object 10990"/>
          <p:cNvSpPr/>
          <p:nvPr/>
        </p:nvSpPr>
        <p:spPr>
          <a:xfrm>
            <a:off x="8779212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91" name="object 10991"/>
          <p:cNvSpPr/>
          <p:nvPr/>
        </p:nvSpPr>
        <p:spPr>
          <a:xfrm>
            <a:off x="8790658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92" name="object 10992"/>
          <p:cNvSpPr/>
          <p:nvPr/>
        </p:nvSpPr>
        <p:spPr>
          <a:xfrm>
            <a:off x="8802088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93" name="object 10993"/>
          <p:cNvSpPr/>
          <p:nvPr/>
        </p:nvSpPr>
        <p:spPr>
          <a:xfrm>
            <a:off x="881498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94" name="object 10994"/>
          <p:cNvSpPr/>
          <p:nvPr/>
        </p:nvSpPr>
        <p:spPr>
          <a:xfrm>
            <a:off x="8826426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95" name="object 10995"/>
          <p:cNvSpPr/>
          <p:nvPr/>
        </p:nvSpPr>
        <p:spPr>
          <a:xfrm>
            <a:off x="8839275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96" name="object 10996"/>
          <p:cNvSpPr/>
          <p:nvPr/>
        </p:nvSpPr>
        <p:spPr>
          <a:xfrm>
            <a:off x="8850721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97" name="object 10997"/>
          <p:cNvSpPr/>
          <p:nvPr/>
        </p:nvSpPr>
        <p:spPr>
          <a:xfrm>
            <a:off x="8862151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98" name="object 10998"/>
          <p:cNvSpPr/>
          <p:nvPr/>
        </p:nvSpPr>
        <p:spPr>
          <a:xfrm>
            <a:off x="8875015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99" name="object 10999"/>
          <p:cNvSpPr/>
          <p:nvPr/>
        </p:nvSpPr>
        <p:spPr>
          <a:xfrm>
            <a:off x="8886445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00" name="object 11000"/>
          <p:cNvSpPr/>
          <p:nvPr/>
        </p:nvSpPr>
        <p:spPr>
          <a:xfrm>
            <a:off x="8899339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01" name="object 11001"/>
          <p:cNvSpPr/>
          <p:nvPr/>
        </p:nvSpPr>
        <p:spPr>
          <a:xfrm>
            <a:off x="8910784" y="46286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02" name="object 11002"/>
          <p:cNvSpPr/>
          <p:nvPr/>
        </p:nvSpPr>
        <p:spPr>
          <a:xfrm>
            <a:off x="8922214" y="46286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03" name="object 11003"/>
          <p:cNvSpPr/>
          <p:nvPr/>
        </p:nvSpPr>
        <p:spPr>
          <a:xfrm>
            <a:off x="8935079" y="462867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04" name="object 11004"/>
          <p:cNvSpPr/>
          <p:nvPr/>
        </p:nvSpPr>
        <p:spPr>
          <a:xfrm>
            <a:off x="6800224" y="464171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05" name="object 11005"/>
          <p:cNvSpPr/>
          <p:nvPr/>
        </p:nvSpPr>
        <p:spPr>
          <a:xfrm>
            <a:off x="6805946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06" name="object 11006"/>
          <p:cNvSpPr/>
          <p:nvPr/>
        </p:nvSpPr>
        <p:spPr>
          <a:xfrm>
            <a:off x="6818810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07" name="object 11007"/>
          <p:cNvSpPr/>
          <p:nvPr/>
        </p:nvSpPr>
        <p:spPr>
          <a:xfrm>
            <a:off x="6830241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08" name="object 11008"/>
          <p:cNvSpPr/>
          <p:nvPr/>
        </p:nvSpPr>
        <p:spPr>
          <a:xfrm>
            <a:off x="6843106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09" name="object 11009"/>
          <p:cNvSpPr/>
          <p:nvPr/>
        </p:nvSpPr>
        <p:spPr>
          <a:xfrm>
            <a:off x="6854536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10" name="object 11010"/>
          <p:cNvSpPr/>
          <p:nvPr/>
        </p:nvSpPr>
        <p:spPr>
          <a:xfrm>
            <a:off x="6865980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11" name="object 11011"/>
          <p:cNvSpPr/>
          <p:nvPr/>
        </p:nvSpPr>
        <p:spPr>
          <a:xfrm>
            <a:off x="6878873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12" name="object 11012"/>
          <p:cNvSpPr/>
          <p:nvPr/>
        </p:nvSpPr>
        <p:spPr>
          <a:xfrm>
            <a:off x="6890305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13" name="object 11013"/>
          <p:cNvSpPr/>
          <p:nvPr/>
        </p:nvSpPr>
        <p:spPr>
          <a:xfrm>
            <a:off x="6903169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14" name="object 11014"/>
          <p:cNvSpPr/>
          <p:nvPr/>
        </p:nvSpPr>
        <p:spPr>
          <a:xfrm>
            <a:off x="6914599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15" name="object 11015"/>
          <p:cNvSpPr/>
          <p:nvPr/>
        </p:nvSpPr>
        <p:spPr>
          <a:xfrm>
            <a:off x="6926043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16" name="object 11016"/>
          <p:cNvSpPr/>
          <p:nvPr/>
        </p:nvSpPr>
        <p:spPr>
          <a:xfrm>
            <a:off x="6938894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17" name="object 11017"/>
          <p:cNvSpPr/>
          <p:nvPr/>
        </p:nvSpPr>
        <p:spPr>
          <a:xfrm>
            <a:off x="6950368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18" name="object 11018"/>
          <p:cNvSpPr/>
          <p:nvPr/>
        </p:nvSpPr>
        <p:spPr>
          <a:xfrm>
            <a:off x="6963232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19" name="object 11019"/>
          <p:cNvSpPr/>
          <p:nvPr/>
        </p:nvSpPr>
        <p:spPr>
          <a:xfrm>
            <a:off x="6974662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20" name="object 11020"/>
          <p:cNvSpPr/>
          <p:nvPr/>
        </p:nvSpPr>
        <p:spPr>
          <a:xfrm>
            <a:off x="6986107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21" name="object 11021"/>
          <p:cNvSpPr/>
          <p:nvPr/>
        </p:nvSpPr>
        <p:spPr>
          <a:xfrm>
            <a:off x="6998972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22" name="object 11022"/>
          <p:cNvSpPr/>
          <p:nvPr/>
        </p:nvSpPr>
        <p:spPr>
          <a:xfrm>
            <a:off x="7010402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23" name="object 11023"/>
          <p:cNvSpPr/>
          <p:nvPr/>
        </p:nvSpPr>
        <p:spPr>
          <a:xfrm>
            <a:off x="7023295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24" name="object 11024"/>
          <p:cNvSpPr/>
          <p:nvPr/>
        </p:nvSpPr>
        <p:spPr>
          <a:xfrm>
            <a:off x="7034726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25" name="object 11025"/>
          <p:cNvSpPr/>
          <p:nvPr/>
        </p:nvSpPr>
        <p:spPr>
          <a:xfrm>
            <a:off x="7047590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26" name="object 11026"/>
          <p:cNvSpPr/>
          <p:nvPr/>
        </p:nvSpPr>
        <p:spPr>
          <a:xfrm>
            <a:off x="7059035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27" name="object 11027"/>
          <p:cNvSpPr/>
          <p:nvPr/>
        </p:nvSpPr>
        <p:spPr>
          <a:xfrm>
            <a:off x="7070465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28" name="object 11028"/>
          <p:cNvSpPr/>
          <p:nvPr/>
        </p:nvSpPr>
        <p:spPr>
          <a:xfrm>
            <a:off x="7083330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29" name="object 11029"/>
          <p:cNvSpPr/>
          <p:nvPr/>
        </p:nvSpPr>
        <p:spPr>
          <a:xfrm>
            <a:off x="7094789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30" name="object 11030"/>
          <p:cNvSpPr/>
          <p:nvPr/>
        </p:nvSpPr>
        <p:spPr>
          <a:xfrm>
            <a:off x="7107653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31" name="object 11031"/>
          <p:cNvSpPr/>
          <p:nvPr/>
        </p:nvSpPr>
        <p:spPr>
          <a:xfrm>
            <a:off x="7119098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32" name="object 11032"/>
          <p:cNvSpPr/>
          <p:nvPr/>
        </p:nvSpPr>
        <p:spPr>
          <a:xfrm>
            <a:off x="7130529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33" name="object 11033"/>
          <p:cNvSpPr/>
          <p:nvPr/>
        </p:nvSpPr>
        <p:spPr>
          <a:xfrm>
            <a:off x="7143393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34" name="object 11034"/>
          <p:cNvSpPr/>
          <p:nvPr/>
        </p:nvSpPr>
        <p:spPr>
          <a:xfrm>
            <a:off x="7154823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35" name="object 11035"/>
          <p:cNvSpPr/>
          <p:nvPr/>
        </p:nvSpPr>
        <p:spPr>
          <a:xfrm>
            <a:off x="7167716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36" name="object 11036"/>
          <p:cNvSpPr/>
          <p:nvPr/>
        </p:nvSpPr>
        <p:spPr>
          <a:xfrm>
            <a:off x="717916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37" name="object 11037"/>
          <p:cNvSpPr/>
          <p:nvPr/>
        </p:nvSpPr>
        <p:spPr>
          <a:xfrm>
            <a:off x="7190592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38" name="object 11038"/>
          <p:cNvSpPr/>
          <p:nvPr/>
        </p:nvSpPr>
        <p:spPr>
          <a:xfrm>
            <a:off x="7203456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39" name="object 11039"/>
          <p:cNvSpPr/>
          <p:nvPr/>
        </p:nvSpPr>
        <p:spPr>
          <a:xfrm>
            <a:off x="7214886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40" name="object 11040"/>
          <p:cNvSpPr/>
          <p:nvPr/>
        </p:nvSpPr>
        <p:spPr>
          <a:xfrm>
            <a:off x="722775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41" name="object 11041"/>
          <p:cNvSpPr/>
          <p:nvPr/>
        </p:nvSpPr>
        <p:spPr>
          <a:xfrm>
            <a:off x="7239182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42" name="object 11042"/>
          <p:cNvSpPr/>
          <p:nvPr/>
        </p:nvSpPr>
        <p:spPr>
          <a:xfrm>
            <a:off x="7250655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43" name="object 11043"/>
          <p:cNvSpPr/>
          <p:nvPr/>
        </p:nvSpPr>
        <p:spPr>
          <a:xfrm>
            <a:off x="7263520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44" name="object 11044"/>
          <p:cNvSpPr/>
          <p:nvPr/>
        </p:nvSpPr>
        <p:spPr>
          <a:xfrm>
            <a:off x="7274950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45" name="object 11045"/>
          <p:cNvSpPr/>
          <p:nvPr/>
        </p:nvSpPr>
        <p:spPr>
          <a:xfrm>
            <a:off x="7287814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46" name="object 11046"/>
          <p:cNvSpPr/>
          <p:nvPr/>
        </p:nvSpPr>
        <p:spPr>
          <a:xfrm>
            <a:off x="7299245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47" name="object 11047"/>
          <p:cNvSpPr/>
          <p:nvPr/>
        </p:nvSpPr>
        <p:spPr>
          <a:xfrm>
            <a:off x="7312109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48" name="object 11048"/>
          <p:cNvSpPr/>
          <p:nvPr/>
        </p:nvSpPr>
        <p:spPr>
          <a:xfrm>
            <a:off x="7323583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49" name="object 11049"/>
          <p:cNvSpPr/>
          <p:nvPr/>
        </p:nvSpPr>
        <p:spPr>
          <a:xfrm>
            <a:off x="7335013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50" name="object 11050"/>
          <p:cNvSpPr/>
          <p:nvPr/>
        </p:nvSpPr>
        <p:spPr>
          <a:xfrm>
            <a:off x="7347877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51" name="object 11051"/>
          <p:cNvSpPr/>
          <p:nvPr/>
        </p:nvSpPr>
        <p:spPr>
          <a:xfrm>
            <a:off x="7359308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52" name="object 11052"/>
          <p:cNvSpPr/>
          <p:nvPr/>
        </p:nvSpPr>
        <p:spPr>
          <a:xfrm>
            <a:off x="7372173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53" name="object 11053"/>
          <p:cNvSpPr/>
          <p:nvPr/>
        </p:nvSpPr>
        <p:spPr>
          <a:xfrm>
            <a:off x="7383603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54" name="object 11054"/>
          <p:cNvSpPr/>
          <p:nvPr/>
        </p:nvSpPr>
        <p:spPr>
          <a:xfrm>
            <a:off x="7395076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55" name="object 11055"/>
          <p:cNvSpPr/>
          <p:nvPr/>
        </p:nvSpPr>
        <p:spPr>
          <a:xfrm>
            <a:off x="740794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56" name="object 11056"/>
          <p:cNvSpPr/>
          <p:nvPr/>
        </p:nvSpPr>
        <p:spPr>
          <a:xfrm>
            <a:off x="7419371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57" name="object 11057"/>
          <p:cNvSpPr/>
          <p:nvPr/>
        </p:nvSpPr>
        <p:spPr>
          <a:xfrm>
            <a:off x="7432236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58" name="object 11058"/>
          <p:cNvSpPr/>
          <p:nvPr/>
        </p:nvSpPr>
        <p:spPr>
          <a:xfrm>
            <a:off x="7443666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59" name="object 11059"/>
          <p:cNvSpPr/>
          <p:nvPr/>
        </p:nvSpPr>
        <p:spPr>
          <a:xfrm>
            <a:off x="7455111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60" name="object 11060"/>
          <p:cNvSpPr/>
          <p:nvPr/>
        </p:nvSpPr>
        <p:spPr>
          <a:xfrm>
            <a:off x="7468004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61" name="object 11061"/>
          <p:cNvSpPr/>
          <p:nvPr/>
        </p:nvSpPr>
        <p:spPr>
          <a:xfrm>
            <a:off x="7479434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62" name="object 11062"/>
          <p:cNvSpPr/>
          <p:nvPr/>
        </p:nvSpPr>
        <p:spPr>
          <a:xfrm>
            <a:off x="7492299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63" name="object 11063"/>
          <p:cNvSpPr/>
          <p:nvPr/>
        </p:nvSpPr>
        <p:spPr>
          <a:xfrm>
            <a:off x="7503729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64" name="object 11064"/>
          <p:cNvSpPr/>
          <p:nvPr/>
        </p:nvSpPr>
        <p:spPr>
          <a:xfrm>
            <a:off x="7515174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65" name="object 11065"/>
          <p:cNvSpPr/>
          <p:nvPr/>
        </p:nvSpPr>
        <p:spPr>
          <a:xfrm>
            <a:off x="7528038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66" name="object 11066"/>
          <p:cNvSpPr/>
          <p:nvPr/>
        </p:nvSpPr>
        <p:spPr>
          <a:xfrm>
            <a:off x="7539469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67" name="object 11067"/>
          <p:cNvSpPr/>
          <p:nvPr/>
        </p:nvSpPr>
        <p:spPr>
          <a:xfrm>
            <a:off x="7552363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68" name="object 11068"/>
          <p:cNvSpPr/>
          <p:nvPr/>
        </p:nvSpPr>
        <p:spPr>
          <a:xfrm>
            <a:off x="7563793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69" name="object 11069"/>
          <p:cNvSpPr/>
          <p:nvPr/>
        </p:nvSpPr>
        <p:spPr>
          <a:xfrm>
            <a:off x="7576657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70" name="object 11070"/>
          <p:cNvSpPr/>
          <p:nvPr/>
        </p:nvSpPr>
        <p:spPr>
          <a:xfrm>
            <a:off x="7588102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71" name="object 11071"/>
          <p:cNvSpPr/>
          <p:nvPr/>
        </p:nvSpPr>
        <p:spPr>
          <a:xfrm>
            <a:off x="7599533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72" name="object 11072"/>
          <p:cNvSpPr/>
          <p:nvPr/>
        </p:nvSpPr>
        <p:spPr>
          <a:xfrm>
            <a:off x="7612397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73" name="object 11073"/>
          <p:cNvSpPr/>
          <p:nvPr/>
        </p:nvSpPr>
        <p:spPr>
          <a:xfrm>
            <a:off x="7623856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74" name="object 11074"/>
          <p:cNvSpPr/>
          <p:nvPr/>
        </p:nvSpPr>
        <p:spPr>
          <a:xfrm>
            <a:off x="7636720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75" name="object 11075"/>
          <p:cNvSpPr/>
          <p:nvPr/>
        </p:nvSpPr>
        <p:spPr>
          <a:xfrm>
            <a:off x="7648165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76" name="object 11076"/>
          <p:cNvSpPr/>
          <p:nvPr/>
        </p:nvSpPr>
        <p:spPr>
          <a:xfrm>
            <a:off x="7659596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77" name="object 11077"/>
          <p:cNvSpPr/>
          <p:nvPr/>
        </p:nvSpPr>
        <p:spPr>
          <a:xfrm>
            <a:off x="7672460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78" name="object 11078"/>
          <p:cNvSpPr/>
          <p:nvPr/>
        </p:nvSpPr>
        <p:spPr>
          <a:xfrm>
            <a:off x="7683890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79" name="object 11079"/>
          <p:cNvSpPr/>
          <p:nvPr/>
        </p:nvSpPr>
        <p:spPr>
          <a:xfrm>
            <a:off x="7696784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80" name="object 11080"/>
          <p:cNvSpPr/>
          <p:nvPr/>
        </p:nvSpPr>
        <p:spPr>
          <a:xfrm>
            <a:off x="7708228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81" name="object 11081"/>
          <p:cNvSpPr/>
          <p:nvPr/>
        </p:nvSpPr>
        <p:spPr>
          <a:xfrm>
            <a:off x="7719659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82" name="object 11082"/>
          <p:cNvSpPr/>
          <p:nvPr/>
        </p:nvSpPr>
        <p:spPr>
          <a:xfrm>
            <a:off x="7732523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83" name="object 11083"/>
          <p:cNvSpPr/>
          <p:nvPr/>
        </p:nvSpPr>
        <p:spPr>
          <a:xfrm>
            <a:off x="7743954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84" name="object 11084"/>
          <p:cNvSpPr/>
          <p:nvPr/>
        </p:nvSpPr>
        <p:spPr>
          <a:xfrm>
            <a:off x="7756818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85" name="object 11085"/>
          <p:cNvSpPr/>
          <p:nvPr/>
        </p:nvSpPr>
        <p:spPr>
          <a:xfrm>
            <a:off x="7768291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86" name="object 11086"/>
          <p:cNvSpPr/>
          <p:nvPr/>
        </p:nvSpPr>
        <p:spPr>
          <a:xfrm>
            <a:off x="7781142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87" name="object 11087"/>
          <p:cNvSpPr/>
          <p:nvPr/>
        </p:nvSpPr>
        <p:spPr>
          <a:xfrm>
            <a:off x="7792587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88" name="object 11088"/>
          <p:cNvSpPr/>
          <p:nvPr/>
        </p:nvSpPr>
        <p:spPr>
          <a:xfrm>
            <a:off x="7804017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89" name="object 11089"/>
          <p:cNvSpPr/>
          <p:nvPr/>
        </p:nvSpPr>
        <p:spPr>
          <a:xfrm>
            <a:off x="781688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0" name="object 11090"/>
          <p:cNvSpPr/>
          <p:nvPr/>
        </p:nvSpPr>
        <p:spPr>
          <a:xfrm>
            <a:off x="7828312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1" name="object 11091"/>
          <p:cNvSpPr/>
          <p:nvPr/>
        </p:nvSpPr>
        <p:spPr>
          <a:xfrm>
            <a:off x="7841219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2" name="object 11092"/>
          <p:cNvSpPr/>
          <p:nvPr/>
        </p:nvSpPr>
        <p:spPr>
          <a:xfrm>
            <a:off x="7852650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3" name="object 11093"/>
          <p:cNvSpPr/>
          <p:nvPr/>
        </p:nvSpPr>
        <p:spPr>
          <a:xfrm>
            <a:off x="7864080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4" name="object 11094"/>
          <p:cNvSpPr/>
          <p:nvPr/>
        </p:nvSpPr>
        <p:spPr>
          <a:xfrm>
            <a:off x="7876944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5" name="object 11095"/>
          <p:cNvSpPr/>
          <p:nvPr/>
        </p:nvSpPr>
        <p:spPr>
          <a:xfrm>
            <a:off x="7888375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6" name="object 11096"/>
          <p:cNvSpPr/>
          <p:nvPr/>
        </p:nvSpPr>
        <p:spPr>
          <a:xfrm>
            <a:off x="7901240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7" name="object 11097"/>
          <p:cNvSpPr/>
          <p:nvPr/>
        </p:nvSpPr>
        <p:spPr>
          <a:xfrm>
            <a:off x="7912670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8" name="object 11098"/>
          <p:cNvSpPr/>
          <p:nvPr/>
        </p:nvSpPr>
        <p:spPr>
          <a:xfrm>
            <a:off x="7924143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9" name="object 11099"/>
          <p:cNvSpPr/>
          <p:nvPr/>
        </p:nvSpPr>
        <p:spPr>
          <a:xfrm>
            <a:off x="7937008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0" name="object 11100"/>
          <p:cNvSpPr/>
          <p:nvPr/>
        </p:nvSpPr>
        <p:spPr>
          <a:xfrm>
            <a:off x="7948438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1" name="object 11101"/>
          <p:cNvSpPr/>
          <p:nvPr/>
        </p:nvSpPr>
        <p:spPr>
          <a:xfrm>
            <a:off x="7961303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2" name="object 11102"/>
          <p:cNvSpPr/>
          <p:nvPr/>
        </p:nvSpPr>
        <p:spPr>
          <a:xfrm>
            <a:off x="7972733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3" name="object 11103"/>
          <p:cNvSpPr/>
          <p:nvPr/>
        </p:nvSpPr>
        <p:spPr>
          <a:xfrm>
            <a:off x="7984178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4" name="object 11104"/>
          <p:cNvSpPr/>
          <p:nvPr/>
        </p:nvSpPr>
        <p:spPr>
          <a:xfrm>
            <a:off x="799707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5" name="object 11105"/>
          <p:cNvSpPr/>
          <p:nvPr/>
        </p:nvSpPr>
        <p:spPr>
          <a:xfrm>
            <a:off x="8008501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6" name="object 11106"/>
          <p:cNvSpPr/>
          <p:nvPr/>
        </p:nvSpPr>
        <p:spPr>
          <a:xfrm>
            <a:off x="8021366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7" name="object 11107"/>
          <p:cNvSpPr/>
          <p:nvPr/>
        </p:nvSpPr>
        <p:spPr>
          <a:xfrm>
            <a:off x="8032796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8" name="object 11108"/>
          <p:cNvSpPr/>
          <p:nvPr/>
        </p:nvSpPr>
        <p:spPr>
          <a:xfrm>
            <a:off x="804566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9" name="object 11109"/>
          <p:cNvSpPr/>
          <p:nvPr/>
        </p:nvSpPr>
        <p:spPr>
          <a:xfrm>
            <a:off x="8057091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10" name="object 11110"/>
          <p:cNvSpPr/>
          <p:nvPr/>
        </p:nvSpPr>
        <p:spPr>
          <a:xfrm>
            <a:off x="8068564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11" name="object 11111"/>
          <p:cNvSpPr/>
          <p:nvPr/>
        </p:nvSpPr>
        <p:spPr>
          <a:xfrm>
            <a:off x="8081429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12" name="object 11112"/>
          <p:cNvSpPr/>
          <p:nvPr/>
        </p:nvSpPr>
        <p:spPr>
          <a:xfrm>
            <a:off x="8092860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13" name="object 11113"/>
          <p:cNvSpPr/>
          <p:nvPr/>
        </p:nvSpPr>
        <p:spPr>
          <a:xfrm>
            <a:off x="8105724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14" name="object 11114"/>
          <p:cNvSpPr/>
          <p:nvPr/>
        </p:nvSpPr>
        <p:spPr>
          <a:xfrm>
            <a:off x="8117169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15" name="object 11115"/>
          <p:cNvSpPr/>
          <p:nvPr/>
        </p:nvSpPr>
        <p:spPr>
          <a:xfrm>
            <a:off x="8128599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16" name="object 11116"/>
          <p:cNvSpPr/>
          <p:nvPr/>
        </p:nvSpPr>
        <p:spPr>
          <a:xfrm>
            <a:off x="8141492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17" name="object 11117"/>
          <p:cNvSpPr/>
          <p:nvPr/>
        </p:nvSpPr>
        <p:spPr>
          <a:xfrm>
            <a:off x="8152923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18" name="object 11118"/>
          <p:cNvSpPr/>
          <p:nvPr/>
        </p:nvSpPr>
        <p:spPr>
          <a:xfrm>
            <a:off x="8165787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19" name="object 11119"/>
          <p:cNvSpPr/>
          <p:nvPr/>
        </p:nvSpPr>
        <p:spPr>
          <a:xfrm>
            <a:off x="8177232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20" name="object 11120"/>
          <p:cNvSpPr/>
          <p:nvPr/>
        </p:nvSpPr>
        <p:spPr>
          <a:xfrm>
            <a:off x="8188662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21" name="object 11121"/>
          <p:cNvSpPr/>
          <p:nvPr/>
        </p:nvSpPr>
        <p:spPr>
          <a:xfrm>
            <a:off x="8201527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22" name="object 11122"/>
          <p:cNvSpPr/>
          <p:nvPr/>
        </p:nvSpPr>
        <p:spPr>
          <a:xfrm>
            <a:off x="8212957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23" name="object 11123"/>
          <p:cNvSpPr/>
          <p:nvPr/>
        </p:nvSpPr>
        <p:spPr>
          <a:xfrm>
            <a:off x="822585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24" name="object 11124"/>
          <p:cNvSpPr/>
          <p:nvPr/>
        </p:nvSpPr>
        <p:spPr>
          <a:xfrm>
            <a:off x="8237295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25" name="object 11125"/>
          <p:cNvSpPr/>
          <p:nvPr/>
        </p:nvSpPr>
        <p:spPr>
          <a:xfrm>
            <a:off x="8248725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26" name="object 11126"/>
          <p:cNvSpPr/>
          <p:nvPr/>
        </p:nvSpPr>
        <p:spPr>
          <a:xfrm>
            <a:off x="826159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27" name="object 11127"/>
          <p:cNvSpPr/>
          <p:nvPr/>
        </p:nvSpPr>
        <p:spPr>
          <a:xfrm>
            <a:off x="8273021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28" name="object 11128"/>
          <p:cNvSpPr/>
          <p:nvPr/>
        </p:nvSpPr>
        <p:spPr>
          <a:xfrm>
            <a:off x="8285885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29" name="object 11129"/>
          <p:cNvSpPr/>
          <p:nvPr/>
        </p:nvSpPr>
        <p:spPr>
          <a:xfrm>
            <a:off x="8297359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30" name="object 11130"/>
          <p:cNvSpPr/>
          <p:nvPr/>
        </p:nvSpPr>
        <p:spPr>
          <a:xfrm>
            <a:off x="8310209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31" name="object 11131"/>
          <p:cNvSpPr/>
          <p:nvPr/>
        </p:nvSpPr>
        <p:spPr>
          <a:xfrm>
            <a:off x="8321654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32" name="object 11132"/>
          <p:cNvSpPr/>
          <p:nvPr/>
        </p:nvSpPr>
        <p:spPr>
          <a:xfrm>
            <a:off x="8333084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33" name="object 11133"/>
          <p:cNvSpPr/>
          <p:nvPr/>
        </p:nvSpPr>
        <p:spPr>
          <a:xfrm>
            <a:off x="8345948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34" name="object 11134"/>
          <p:cNvSpPr/>
          <p:nvPr/>
        </p:nvSpPr>
        <p:spPr>
          <a:xfrm>
            <a:off x="8357379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35" name="object 11135"/>
          <p:cNvSpPr/>
          <p:nvPr/>
        </p:nvSpPr>
        <p:spPr>
          <a:xfrm>
            <a:off x="8370286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36" name="object 11136"/>
          <p:cNvSpPr/>
          <p:nvPr/>
        </p:nvSpPr>
        <p:spPr>
          <a:xfrm>
            <a:off x="8381717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37" name="object 11137"/>
          <p:cNvSpPr/>
          <p:nvPr/>
        </p:nvSpPr>
        <p:spPr>
          <a:xfrm>
            <a:off x="8393147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38" name="object 11138"/>
          <p:cNvSpPr/>
          <p:nvPr/>
        </p:nvSpPr>
        <p:spPr>
          <a:xfrm>
            <a:off x="8406012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39" name="object 11139"/>
          <p:cNvSpPr/>
          <p:nvPr/>
        </p:nvSpPr>
        <p:spPr>
          <a:xfrm>
            <a:off x="8417442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40" name="object 11140"/>
          <p:cNvSpPr/>
          <p:nvPr/>
        </p:nvSpPr>
        <p:spPr>
          <a:xfrm>
            <a:off x="8430307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41" name="object 11141"/>
          <p:cNvSpPr/>
          <p:nvPr/>
        </p:nvSpPr>
        <p:spPr>
          <a:xfrm>
            <a:off x="8441780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42" name="object 11142"/>
          <p:cNvSpPr/>
          <p:nvPr/>
        </p:nvSpPr>
        <p:spPr>
          <a:xfrm>
            <a:off x="8453211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43" name="object 11143"/>
          <p:cNvSpPr/>
          <p:nvPr/>
        </p:nvSpPr>
        <p:spPr>
          <a:xfrm>
            <a:off x="8466075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44" name="object 11144"/>
          <p:cNvSpPr/>
          <p:nvPr/>
        </p:nvSpPr>
        <p:spPr>
          <a:xfrm>
            <a:off x="8477505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45" name="object 11145"/>
          <p:cNvSpPr/>
          <p:nvPr/>
        </p:nvSpPr>
        <p:spPr>
          <a:xfrm>
            <a:off x="8490370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46" name="object 11146"/>
          <p:cNvSpPr/>
          <p:nvPr/>
        </p:nvSpPr>
        <p:spPr>
          <a:xfrm>
            <a:off x="8501800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47" name="object 11147"/>
          <p:cNvSpPr/>
          <p:nvPr/>
        </p:nvSpPr>
        <p:spPr>
          <a:xfrm>
            <a:off x="8514708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48" name="object 11148"/>
          <p:cNvSpPr/>
          <p:nvPr/>
        </p:nvSpPr>
        <p:spPr>
          <a:xfrm>
            <a:off x="8526138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49" name="object 11149"/>
          <p:cNvSpPr/>
          <p:nvPr/>
        </p:nvSpPr>
        <p:spPr>
          <a:xfrm>
            <a:off x="8537568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50" name="object 11150"/>
          <p:cNvSpPr/>
          <p:nvPr/>
        </p:nvSpPr>
        <p:spPr>
          <a:xfrm>
            <a:off x="8550433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51" name="object 11151"/>
          <p:cNvSpPr/>
          <p:nvPr/>
        </p:nvSpPr>
        <p:spPr>
          <a:xfrm>
            <a:off x="8561864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52" name="object 11152"/>
          <p:cNvSpPr/>
          <p:nvPr/>
        </p:nvSpPr>
        <p:spPr>
          <a:xfrm>
            <a:off x="8574728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53" name="object 11153"/>
          <p:cNvSpPr/>
          <p:nvPr/>
        </p:nvSpPr>
        <p:spPr>
          <a:xfrm>
            <a:off x="8586158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54" name="object 11154"/>
          <p:cNvSpPr/>
          <p:nvPr/>
        </p:nvSpPr>
        <p:spPr>
          <a:xfrm>
            <a:off x="8597632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55" name="object 11155"/>
          <p:cNvSpPr/>
          <p:nvPr/>
        </p:nvSpPr>
        <p:spPr>
          <a:xfrm>
            <a:off x="8610496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56" name="object 11156"/>
          <p:cNvSpPr/>
          <p:nvPr/>
        </p:nvSpPr>
        <p:spPr>
          <a:xfrm>
            <a:off x="8621927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57" name="object 11157"/>
          <p:cNvSpPr/>
          <p:nvPr/>
        </p:nvSpPr>
        <p:spPr>
          <a:xfrm>
            <a:off x="863479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58" name="object 11158"/>
          <p:cNvSpPr/>
          <p:nvPr/>
        </p:nvSpPr>
        <p:spPr>
          <a:xfrm>
            <a:off x="864622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59" name="object 11159"/>
          <p:cNvSpPr/>
          <p:nvPr/>
        </p:nvSpPr>
        <p:spPr>
          <a:xfrm>
            <a:off x="8657666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60" name="object 11160"/>
          <p:cNvSpPr/>
          <p:nvPr/>
        </p:nvSpPr>
        <p:spPr>
          <a:xfrm>
            <a:off x="8670559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61" name="object 11161"/>
          <p:cNvSpPr/>
          <p:nvPr/>
        </p:nvSpPr>
        <p:spPr>
          <a:xfrm>
            <a:off x="8681990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62" name="object 11162"/>
          <p:cNvSpPr/>
          <p:nvPr/>
        </p:nvSpPr>
        <p:spPr>
          <a:xfrm>
            <a:off x="8694854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63" name="object 11163"/>
          <p:cNvSpPr/>
          <p:nvPr/>
        </p:nvSpPr>
        <p:spPr>
          <a:xfrm>
            <a:off x="8706299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64" name="object 11164"/>
          <p:cNvSpPr/>
          <p:nvPr/>
        </p:nvSpPr>
        <p:spPr>
          <a:xfrm>
            <a:off x="8717729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65" name="object 11165"/>
          <p:cNvSpPr/>
          <p:nvPr/>
        </p:nvSpPr>
        <p:spPr>
          <a:xfrm>
            <a:off x="8730594" y="464171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66" name="object 11166"/>
          <p:cNvSpPr/>
          <p:nvPr/>
        </p:nvSpPr>
        <p:spPr>
          <a:xfrm>
            <a:off x="8742053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67" name="object 11167"/>
          <p:cNvSpPr/>
          <p:nvPr/>
        </p:nvSpPr>
        <p:spPr>
          <a:xfrm>
            <a:off x="8754918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68" name="object 11168"/>
          <p:cNvSpPr/>
          <p:nvPr/>
        </p:nvSpPr>
        <p:spPr>
          <a:xfrm>
            <a:off x="8766362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69" name="object 11169"/>
          <p:cNvSpPr/>
          <p:nvPr/>
        </p:nvSpPr>
        <p:spPr>
          <a:xfrm>
            <a:off x="8779212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70" name="object 11170"/>
          <p:cNvSpPr/>
          <p:nvPr/>
        </p:nvSpPr>
        <p:spPr>
          <a:xfrm>
            <a:off x="8790658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71" name="object 11171"/>
          <p:cNvSpPr/>
          <p:nvPr/>
        </p:nvSpPr>
        <p:spPr>
          <a:xfrm>
            <a:off x="8802088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72" name="object 11172"/>
          <p:cNvSpPr/>
          <p:nvPr/>
        </p:nvSpPr>
        <p:spPr>
          <a:xfrm>
            <a:off x="881498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73" name="object 11173"/>
          <p:cNvSpPr/>
          <p:nvPr/>
        </p:nvSpPr>
        <p:spPr>
          <a:xfrm>
            <a:off x="8826426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74" name="object 11174"/>
          <p:cNvSpPr/>
          <p:nvPr/>
        </p:nvSpPr>
        <p:spPr>
          <a:xfrm>
            <a:off x="8839275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75" name="object 11175"/>
          <p:cNvSpPr/>
          <p:nvPr/>
        </p:nvSpPr>
        <p:spPr>
          <a:xfrm>
            <a:off x="8850721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76" name="object 11176"/>
          <p:cNvSpPr/>
          <p:nvPr/>
        </p:nvSpPr>
        <p:spPr>
          <a:xfrm>
            <a:off x="8862151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77" name="object 11177"/>
          <p:cNvSpPr/>
          <p:nvPr/>
        </p:nvSpPr>
        <p:spPr>
          <a:xfrm>
            <a:off x="8875015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78" name="object 11178"/>
          <p:cNvSpPr/>
          <p:nvPr/>
        </p:nvSpPr>
        <p:spPr>
          <a:xfrm>
            <a:off x="8886445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79" name="object 11179"/>
          <p:cNvSpPr/>
          <p:nvPr/>
        </p:nvSpPr>
        <p:spPr>
          <a:xfrm>
            <a:off x="8899339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80" name="object 11180"/>
          <p:cNvSpPr/>
          <p:nvPr/>
        </p:nvSpPr>
        <p:spPr>
          <a:xfrm>
            <a:off x="8910784" y="464171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81" name="object 11181"/>
          <p:cNvSpPr/>
          <p:nvPr/>
        </p:nvSpPr>
        <p:spPr>
          <a:xfrm>
            <a:off x="8922214" y="464171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82" name="object 11182"/>
          <p:cNvSpPr/>
          <p:nvPr/>
        </p:nvSpPr>
        <p:spPr>
          <a:xfrm>
            <a:off x="8935079" y="464171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83" name="object 11183"/>
          <p:cNvSpPr/>
          <p:nvPr/>
        </p:nvSpPr>
        <p:spPr>
          <a:xfrm>
            <a:off x="6800224" y="4654752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1"/>
                </a:moveTo>
                <a:lnTo>
                  <a:pt x="5716" y="11591"/>
                </a:lnTo>
                <a:lnTo>
                  <a:pt x="5716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84" name="object 11184"/>
          <p:cNvSpPr/>
          <p:nvPr/>
        </p:nvSpPr>
        <p:spPr>
          <a:xfrm>
            <a:off x="6805946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85" name="object 11185"/>
          <p:cNvSpPr/>
          <p:nvPr/>
        </p:nvSpPr>
        <p:spPr>
          <a:xfrm>
            <a:off x="6818810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86" name="object 11186"/>
          <p:cNvSpPr/>
          <p:nvPr/>
        </p:nvSpPr>
        <p:spPr>
          <a:xfrm>
            <a:off x="6830241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87" name="object 11187"/>
          <p:cNvSpPr/>
          <p:nvPr/>
        </p:nvSpPr>
        <p:spPr>
          <a:xfrm>
            <a:off x="6843106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88" name="object 11188"/>
          <p:cNvSpPr/>
          <p:nvPr/>
        </p:nvSpPr>
        <p:spPr>
          <a:xfrm>
            <a:off x="6854536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89" name="object 11189"/>
          <p:cNvSpPr/>
          <p:nvPr/>
        </p:nvSpPr>
        <p:spPr>
          <a:xfrm>
            <a:off x="6865980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90" name="object 11190"/>
          <p:cNvSpPr/>
          <p:nvPr/>
        </p:nvSpPr>
        <p:spPr>
          <a:xfrm>
            <a:off x="6878873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91" name="object 11191"/>
          <p:cNvSpPr/>
          <p:nvPr/>
        </p:nvSpPr>
        <p:spPr>
          <a:xfrm>
            <a:off x="6890305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92" name="object 11192"/>
          <p:cNvSpPr/>
          <p:nvPr/>
        </p:nvSpPr>
        <p:spPr>
          <a:xfrm>
            <a:off x="6903169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93" name="object 11193"/>
          <p:cNvSpPr/>
          <p:nvPr/>
        </p:nvSpPr>
        <p:spPr>
          <a:xfrm>
            <a:off x="6914599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94" name="object 11194"/>
          <p:cNvSpPr/>
          <p:nvPr/>
        </p:nvSpPr>
        <p:spPr>
          <a:xfrm>
            <a:off x="6926043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95" name="object 11195"/>
          <p:cNvSpPr/>
          <p:nvPr/>
        </p:nvSpPr>
        <p:spPr>
          <a:xfrm>
            <a:off x="6938894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96" name="object 11196"/>
          <p:cNvSpPr/>
          <p:nvPr/>
        </p:nvSpPr>
        <p:spPr>
          <a:xfrm>
            <a:off x="6950368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97" name="object 11197"/>
          <p:cNvSpPr/>
          <p:nvPr/>
        </p:nvSpPr>
        <p:spPr>
          <a:xfrm>
            <a:off x="6963232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98" name="object 11198"/>
          <p:cNvSpPr/>
          <p:nvPr/>
        </p:nvSpPr>
        <p:spPr>
          <a:xfrm>
            <a:off x="6974662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99" name="object 11199"/>
          <p:cNvSpPr/>
          <p:nvPr/>
        </p:nvSpPr>
        <p:spPr>
          <a:xfrm>
            <a:off x="6986107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00" name="object 11200"/>
          <p:cNvSpPr/>
          <p:nvPr/>
        </p:nvSpPr>
        <p:spPr>
          <a:xfrm>
            <a:off x="6998972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01" name="object 11201"/>
          <p:cNvSpPr/>
          <p:nvPr/>
        </p:nvSpPr>
        <p:spPr>
          <a:xfrm>
            <a:off x="7010402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02" name="object 11202"/>
          <p:cNvSpPr/>
          <p:nvPr/>
        </p:nvSpPr>
        <p:spPr>
          <a:xfrm>
            <a:off x="7023295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03" name="object 11203"/>
          <p:cNvSpPr/>
          <p:nvPr/>
        </p:nvSpPr>
        <p:spPr>
          <a:xfrm>
            <a:off x="7034726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04" name="object 11204"/>
          <p:cNvSpPr/>
          <p:nvPr/>
        </p:nvSpPr>
        <p:spPr>
          <a:xfrm>
            <a:off x="7047590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05" name="object 11205"/>
          <p:cNvSpPr/>
          <p:nvPr/>
        </p:nvSpPr>
        <p:spPr>
          <a:xfrm>
            <a:off x="7059035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06" name="object 11206"/>
          <p:cNvSpPr/>
          <p:nvPr/>
        </p:nvSpPr>
        <p:spPr>
          <a:xfrm>
            <a:off x="7070465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07" name="object 11207"/>
          <p:cNvSpPr/>
          <p:nvPr/>
        </p:nvSpPr>
        <p:spPr>
          <a:xfrm>
            <a:off x="7083330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08" name="object 11208"/>
          <p:cNvSpPr/>
          <p:nvPr/>
        </p:nvSpPr>
        <p:spPr>
          <a:xfrm>
            <a:off x="7094789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09" name="object 11209"/>
          <p:cNvSpPr/>
          <p:nvPr/>
        </p:nvSpPr>
        <p:spPr>
          <a:xfrm>
            <a:off x="7107653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10" name="object 11210"/>
          <p:cNvSpPr/>
          <p:nvPr/>
        </p:nvSpPr>
        <p:spPr>
          <a:xfrm>
            <a:off x="7119098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11" name="object 11211"/>
          <p:cNvSpPr/>
          <p:nvPr/>
        </p:nvSpPr>
        <p:spPr>
          <a:xfrm>
            <a:off x="7130529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12" name="object 11212"/>
          <p:cNvSpPr/>
          <p:nvPr/>
        </p:nvSpPr>
        <p:spPr>
          <a:xfrm>
            <a:off x="7143393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13" name="object 11213"/>
          <p:cNvSpPr/>
          <p:nvPr/>
        </p:nvSpPr>
        <p:spPr>
          <a:xfrm>
            <a:off x="7154823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14" name="object 11214"/>
          <p:cNvSpPr/>
          <p:nvPr/>
        </p:nvSpPr>
        <p:spPr>
          <a:xfrm>
            <a:off x="7167716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15" name="object 11215"/>
          <p:cNvSpPr/>
          <p:nvPr/>
        </p:nvSpPr>
        <p:spPr>
          <a:xfrm>
            <a:off x="717916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16" name="object 11216"/>
          <p:cNvSpPr/>
          <p:nvPr/>
        </p:nvSpPr>
        <p:spPr>
          <a:xfrm>
            <a:off x="7190592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17" name="object 11217"/>
          <p:cNvSpPr/>
          <p:nvPr/>
        </p:nvSpPr>
        <p:spPr>
          <a:xfrm>
            <a:off x="7203456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18" name="object 11218"/>
          <p:cNvSpPr/>
          <p:nvPr/>
        </p:nvSpPr>
        <p:spPr>
          <a:xfrm>
            <a:off x="7214886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19" name="object 11219"/>
          <p:cNvSpPr/>
          <p:nvPr/>
        </p:nvSpPr>
        <p:spPr>
          <a:xfrm>
            <a:off x="722775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20" name="object 11220"/>
          <p:cNvSpPr/>
          <p:nvPr/>
        </p:nvSpPr>
        <p:spPr>
          <a:xfrm>
            <a:off x="7239182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21" name="object 11221"/>
          <p:cNvSpPr/>
          <p:nvPr/>
        </p:nvSpPr>
        <p:spPr>
          <a:xfrm>
            <a:off x="7250655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22" name="object 11222"/>
          <p:cNvSpPr/>
          <p:nvPr/>
        </p:nvSpPr>
        <p:spPr>
          <a:xfrm>
            <a:off x="7263520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23" name="object 11223"/>
          <p:cNvSpPr/>
          <p:nvPr/>
        </p:nvSpPr>
        <p:spPr>
          <a:xfrm>
            <a:off x="7274950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24" name="object 11224"/>
          <p:cNvSpPr/>
          <p:nvPr/>
        </p:nvSpPr>
        <p:spPr>
          <a:xfrm>
            <a:off x="7287814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25" name="object 11225"/>
          <p:cNvSpPr/>
          <p:nvPr/>
        </p:nvSpPr>
        <p:spPr>
          <a:xfrm>
            <a:off x="7299245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26" name="object 11226"/>
          <p:cNvSpPr/>
          <p:nvPr/>
        </p:nvSpPr>
        <p:spPr>
          <a:xfrm>
            <a:off x="7312109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27" name="object 11227"/>
          <p:cNvSpPr/>
          <p:nvPr/>
        </p:nvSpPr>
        <p:spPr>
          <a:xfrm>
            <a:off x="7323583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28" name="object 11228"/>
          <p:cNvSpPr/>
          <p:nvPr/>
        </p:nvSpPr>
        <p:spPr>
          <a:xfrm>
            <a:off x="7335013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29" name="object 11229"/>
          <p:cNvSpPr/>
          <p:nvPr/>
        </p:nvSpPr>
        <p:spPr>
          <a:xfrm>
            <a:off x="7347877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30" name="object 11230"/>
          <p:cNvSpPr/>
          <p:nvPr/>
        </p:nvSpPr>
        <p:spPr>
          <a:xfrm>
            <a:off x="7359308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31" name="object 11231"/>
          <p:cNvSpPr/>
          <p:nvPr/>
        </p:nvSpPr>
        <p:spPr>
          <a:xfrm>
            <a:off x="7372173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32" name="object 11232"/>
          <p:cNvSpPr/>
          <p:nvPr/>
        </p:nvSpPr>
        <p:spPr>
          <a:xfrm>
            <a:off x="7383603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33" name="object 11233"/>
          <p:cNvSpPr/>
          <p:nvPr/>
        </p:nvSpPr>
        <p:spPr>
          <a:xfrm>
            <a:off x="7395076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34" name="object 11234"/>
          <p:cNvSpPr/>
          <p:nvPr/>
        </p:nvSpPr>
        <p:spPr>
          <a:xfrm>
            <a:off x="740794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35" name="object 11235"/>
          <p:cNvSpPr/>
          <p:nvPr/>
        </p:nvSpPr>
        <p:spPr>
          <a:xfrm>
            <a:off x="7419371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36" name="object 11236"/>
          <p:cNvSpPr/>
          <p:nvPr/>
        </p:nvSpPr>
        <p:spPr>
          <a:xfrm>
            <a:off x="7432236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37" name="object 11237"/>
          <p:cNvSpPr/>
          <p:nvPr/>
        </p:nvSpPr>
        <p:spPr>
          <a:xfrm>
            <a:off x="7443666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38" name="object 11238"/>
          <p:cNvSpPr/>
          <p:nvPr/>
        </p:nvSpPr>
        <p:spPr>
          <a:xfrm>
            <a:off x="7455111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39" name="object 11239"/>
          <p:cNvSpPr/>
          <p:nvPr/>
        </p:nvSpPr>
        <p:spPr>
          <a:xfrm>
            <a:off x="7468004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40" name="object 11240"/>
          <p:cNvSpPr/>
          <p:nvPr/>
        </p:nvSpPr>
        <p:spPr>
          <a:xfrm>
            <a:off x="7479434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41" name="object 11241"/>
          <p:cNvSpPr/>
          <p:nvPr/>
        </p:nvSpPr>
        <p:spPr>
          <a:xfrm>
            <a:off x="7492299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42" name="object 11242"/>
          <p:cNvSpPr/>
          <p:nvPr/>
        </p:nvSpPr>
        <p:spPr>
          <a:xfrm>
            <a:off x="7503729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43" name="object 11243"/>
          <p:cNvSpPr/>
          <p:nvPr/>
        </p:nvSpPr>
        <p:spPr>
          <a:xfrm>
            <a:off x="7515174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44" name="object 11244"/>
          <p:cNvSpPr/>
          <p:nvPr/>
        </p:nvSpPr>
        <p:spPr>
          <a:xfrm>
            <a:off x="7528038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45" name="object 11245"/>
          <p:cNvSpPr/>
          <p:nvPr/>
        </p:nvSpPr>
        <p:spPr>
          <a:xfrm>
            <a:off x="7539469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46" name="object 11246"/>
          <p:cNvSpPr/>
          <p:nvPr/>
        </p:nvSpPr>
        <p:spPr>
          <a:xfrm>
            <a:off x="7552363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47" name="object 11247"/>
          <p:cNvSpPr/>
          <p:nvPr/>
        </p:nvSpPr>
        <p:spPr>
          <a:xfrm>
            <a:off x="7563793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48" name="object 11248"/>
          <p:cNvSpPr/>
          <p:nvPr/>
        </p:nvSpPr>
        <p:spPr>
          <a:xfrm>
            <a:off x="7576657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49" name="object 11249"/>
          <p:cNvSpPr/>
          <p:nvPr/>
        </p:nvSpPr>
        <p:spPr>
          <a:xfrm>
            <a:off x="7588102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50" name="object 11250"/>
          <p:cNvSpPr/>
          <p:nvPr/>
        </p:nvSpPr>
        <p:spPr>
          <a:xfrm>
            <a:off x="7599533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51" name="object 11251"/>
          <p:cNvSpPr/>
          <p:nvPr/>
        </p:nvSpPr>
        <p:spPr>
          <a:xfrm>
            <a:off x="7612397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52" name="object 11252"/>
          <p:cNvSpPr/>
          <p:nvPr/>
        </p:nvSpPr>
        <p:spPr>
          <a:xfrm>
            <a:off x="7623856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2" y="11591"/>
                </a:lnTo>
                <a:lnTo>
                  <a:pt x="12862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53" name="object 11253"/>
          <p:cNvSpPr/>
          <p:nvPr/>
        </p:nvSpPr>
        <p:spPr>
          <a:xfrm>
            <a:off x="7636720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54" name="object 11254"/>
          <p:cNvSpPr/>
          <p:nvPr/>
        </p:nvSpPr>
        <p:spPr>
          <a:xfrm>
            <a:off x="7648165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55" name="object 11255"/>
          <p:cNvSpPr/>
          <p:nvPr/>
        </p:nvSpPr>
        <p:spPr>
          <a:xfrm>
            <a:off x="7659596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56" name="object 11256"/>
          <p:cNvSpPr/>
          <p:nvPr/>
        </p:nvSpPr>
        <p:spPr>
          <a:xfrm>
            <a:off x="7672460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57" name="object 11257"/>
          <p:cNvSpPr/>
          <p:nvPr/>
        </p:nvSpPr>
        <p:spPr>
          <a:xfrm>
            <a:off x="7683890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58" name="object 11258"/>
          <p:cNvSpPr/>
          <p:nvPr/>
        </p:nvSpPr>
        <p:spPr>
          <a:xfrm>
            <a:off x="7696784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59" name="object 11259"/>
          <p:cNvSpPr/>
          <p:nvPr/>
        </p:nvSpPr>
        <p:spPr>
          <a:xfrm>
            <a:off x="7708228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60" name="object 11260"/>
          <p:cNvSpPr/>
          <p:nvPr/>
        </p:nvSpPr>
        <p:spPr>
          <a:xfrm>
            <a:off x="7719659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61" name="object 11261"/>
          <p:cNvSpPr/>
          <p:nvPr/>
        </p:nvSpPr>
        <p:spPr>
          <a:xfrm>
            <a:off x="7732523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62" name="object 11262"/>
          <p:cNvSpPr/>
          <p:nvPr/>
        </p:nvSpPr>
        <p:spPr>
          <a:xfrm>
            <a:off x="7743954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63" name="object 11263"/>
          <p:cNvSpPr/>
          <p:nvPr/>
        </p:nvSpPr>
        <p:spPr>
          <a:xfrm>
            <a:off x="7756818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64" name="object 11264"/>
          <p:cNvSpPr/>
          <p:nvPr/>
        </p:nvSpPr>
        <p:spPr>
          <a:xfrm>
            <a:off x="7768291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65" name="object 11265"/>
          <p:cNvSpPr/>
          <p:nvPr/>
        </p:nvSpPr>
        <p:spPr>
          <a:xfrm>
            <a:off x="7781142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66" name="object 11266"/>
          <p:cNvSpPr/>
          <p:nvPr/>
        </p:nvSpPr>
        <p:spPr>
          <a:xfrm>
            <a:off x="7792587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67" name="object 11267"/>
          <p:cNvSpPr/>
          <p:nvPr/>
        </p:nvSpPr>
        <p:spPr>
          <a:xfrm>
            <a:off x="7804017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68" name="object 11268"/>
          <p:cNvSpPr/>
          <p:nvPr/>
        </p:nvSpPr>
        <p:spPr>
          <a:xfrm>
            <a:off x="781688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69" name="object 11269"/>
          <p:cNvSpPr/>
          <p:nvPr/>
        </p:nvSpPr>
        <p:spPr>
          <a:xfrm>
            <a:off x="7828312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70" name="object 11270"/>
          <p:cNvSpPr/>
          <p:nvPr/>
        </p:nvSpPr>
        <p:spPr>
          <a:xfrm>
            <a:off x="7841219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71" name="object 11271"/>
          <p:cNvSpPr/>
          <p:nvPr/>
        </p:nvSpPr>
        <p:spPr>
          <a:xfrm>
            <a:off x="7852650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72" name="object 11272"/>
          <p:cNvSpPr/>
          <p:nvPr/>
        </p:nvSpPr>
        <p:spPr>
          <a:xfrm>
            <a:off x="7864080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73" name="object 11273"/>
          <p:cNvSpPr/>
          <p:nvPr/>
        </p:nvSpPr>
        <p:spPr>
          <a:xfrm>
            <a:off x="7876944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74" name="object 11274"/>
          <p:cNvSpPr/>
          <p:nvPr/>
        </p:nvSpPr>
        <p:spPr>
          <a:xfrm>
            <a:off x="7888375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75" name="object 11275"/>
          <p:cNvSpPr/>
          <p:nvPr/>
        </p:nvSpPr>
        <p:spPr>
          <a:xfrm>
            <a:off x="7901240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76" name="object 11276"/>
          <p:cNvSpPr/>
          <p:nvPr/>
        </p:nvSpPr>
        <p:spPr>
          <a:xfrm>
            <a:off x="7912670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77" name="object 11277"/>
          <p:cNvSpPr/>
          <p:nvPr/>
        </p:nvSpPr>
        <p:spPr>
          <a:xfrm>
            <a:off x="7924143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78" name="object 11278"/>
          <p:cNvSpPr/>
          <p:nvPr/>
        </p:nvSpPr>
        <p:spPr>
          <a:xfrm>
            <a:off x="7937008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79" name="object 11279"/>
          <p:cNvSpPr/>
          <p:nvPr/>
        </p:nvSpPr>
        <p:spPr>
          <a:xfrm>
            <a:off x="7948438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80" name="object 11280"/>
          <p:cNvSpPr/>
          <p:nvPr/>
        </p:nvSpPr>
        <p:spPr>
          <a:xfrm>
            <a:off x="7961303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81" name="object 11281"/>
          <p:cNvSpPr/>
          <p:nvPr/>
        </p:nvSpPr>
        <p:spPr>
          <a:xfrm>
            <a:off x="7972733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82" name="object 11282"/>
          <p:cNvSpPr/>
          <p:nvPr/>
        </p:nvSpPr>
        <p:spPr>
          <a:xfrm>
            <a:off x="7984178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83" name="object 11283"/>
          <p:cNvSpPr/>
          <p:nvPr/>
        </p:nvSpPr>
        <p:spPr>
          <a:xfrm>
            <a:off x="799707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84" name="object 11284"/>
          <p:cNvSpPr/>
          <p:nvPr/>
        </p:nvSpPr>
        <p:spPr>
          <a:xfrm>
            <a:off x="8008501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85" name="object 11285"/>
          <p:cNvSpPr/>
          <p:nvPr/>
        </p:nvSpPr>
        <p:spPr>
          <a:xfrm>
            <a:off x="8021366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86" name="object 11286"/>
          <p:cNvSpPr/>
          <p:nvPr/>
        </p:nvSpPr>
        <p:spPr>
          <a:xfrm>
            <a:off x="8032796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87" name="object 11287"/>
          <p:cNvSpPr/>
          <p:nvPr/>
        </p:nvSpPr>
        <p:spPr>
          <a:xfrm>
            <a:off x="804566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88" name="object 11288"/>
          <p:cNvSpPr/>
          <p:nvPr/>
        </p:nvSpPr>
        <p:spPr>
          <a:xfrm>
            <a:off x="8057091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89" name="object 11289"/>
          <p:cNvSpPr/>
          <p:nvPr/>
        </p:nvSpPr>
        <p:spPr>
          <a:xfrm>
            <a:off x="8068564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90" name="object 11290"/>
          <p:cNvSpPr/>
          <p:nvPr/>
        </p:nvSpPr>
        <p:spPr>
          <a:xfrm>
            <a:off x="8081429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91" name="object 11291"/>
          <p:cNvSpPr/>
          <p:nvPr/>
        </p:nvSpPr>
        <p:spPr>
          <a:xfrm>
            <a:off x="8092860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92" name="object 11292"/>
          <p:cNvSpPr/>
          <p:nvPr/>
        </p:nvSpPr>
        <p:spPr>
          <a:xfrm>
            <a:off x="8105724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93" name="object 11293"/>
          <p:cNvSpPr/>
          <p:nvPr/>
        </p:nvSpPr>
        <p:spPr>
          <a:xfrm>
            <a:off x="8117169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94" name="object 11294"/>
          <p:cNvSpPr/>
          <p:nvPr/>
        </p:nvSpPr>
        <p:spPr>
          <a:xfrm>
            <a:off x="8128599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95" name="object 11295"/>
          <p:cNvSpPr/>
          <p:nvPr/>
        </p:nvSpPr>
        <p:spPr>
          <a:xfrm>
            <a:off x="8141492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96" name="object 11296"/>
          <p:cNvSpPr/>
          <p:nvPr/>
        </p:nvSpPr>
        <p:spPr>
          <a:xfrm>
            <a:off x="8152923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97" name="object 11297"/>
          <p:cNvSpPr/>
          <p:nvPr/>
        </p:nvSpPr>
        <p:spPr>
          <a:xfrm>
            <a:off x="8165787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98" name="object 11298"/>
          <p:cNvSpPr/>
          <p:nvPr/>
        </p:nvSpPr>
        <p:spPr>
          <a:xfrm>
            <a:off x="8177232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299" name="object 11299"/>
          <p:cNvSpPr/>
          <p:nvPr/>
        </p:nvSpPr>
        <p:spPr>
          <a:xfrm>
            <a:off x="8188662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00" name="object 11300"/>
          <p:cNvSpPr/>
          <p:nvPr/>
        </p:nvSpPr>
        <p:spPr>
          <a:xfrm>
            <a:off x="8201527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01" name="object 11301"/>
          <p:cNvSpPr/>
          <p:nvPr/>
        </p:nvSpPr>
        <p:spPr>
          <a:xfrm>
            <a:off x="8212957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02" name="object 11302"/>
          <p:cNvSpPr/>
          <p:nvPr/>
        </p:nvSpPr>
        <p:spPr>
          <a:xfrm>
            <a:off x="822585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03" name="object 11303"/>
          <p:cNvSpPr/>
          <p:nvPr/>
        </p:nvSpPr>
        <p:spPr>
          <a:xfrm>
            <a:off x="8237295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04" name="object 11304"/>
          <p:cNvSpPr/>
          <p:nvPr/>
        </p:nvSpPr>
        <p:spPr>
          <a:xfrm>
            <a:off x="8248725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05" name="object 11305"/>
          <p:cNvSpPr/>
          <p:nvPr/>
        </p:nvSpPr>
        <p:spPr>
          <a:xfrm>
            <a:off x="826159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06" name="object 11306"/>
          <p:cNvSpPr/>
          <p:nvPr/>
        </p:nvSpPr>
        <p:spPr>
          <a:xfrm>
            <a:off x="8273021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07" name="object 11307"/>
          <p:cNvSpPr/>
          <p:nvPr/>
        </p:nvSpPr>
        <p:spPr>
          <a:xfrm>
            <a:off x="8285885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08" name="object 11308"/>
          <p:cNvSpPr/>
          <p:nvPr/>
        </p:nvSpPr>
        <p:spPr>
          <a:xfrm>
            <a:off x="8297359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09" name="object 11309"/>
          <p:cNvSpPr/>
          <p:nvPr/>
        </p:nvSpPr>
        <p:spPr>
          <a:xfrm>
            <a:off x="8310209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10" name="object 11310"/>
          <p:cNvSpPr/>
          <p:nvPr/>
        </p:nvSpPr>
        <p:spPr>
          <a:xfrm>
            <a:off x="8321654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11" name="object 11311"/>
          <p:cNvSpPr/>
          <p:nvPr/>
        </p:nvSpPr>
        <p:spPr>
          <a:xfrm>
            <a:off x="8333084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12" name="object 11312"/>
          <p:cNvSpPr/>
          <p:nvPr/>
        </p:nvSpPr>
        <p:spPr>
          <a:xfrm>
            <a:off x="8345948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13" name="object 11313"/>
          <p:cNvSpPr/>
          <p:nvPr/>
        </p:nvSpPr>
        <p:spPr>
          <a:xfrm>
            <a:off x="8357379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14" name="object 11314"/>
          <p:cNvSpPr/>
          <p:nvPr/>
        </p:nvSpPr>
        <p:spPr>
          <a:xfrm>
            <a:off x="8370286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15" name="object 11315"/>
          <p:cNvSpPr/>
          <p:nvPr/>
        </p:nvSpPr>
        <p:spPr>
          <a:xfrm>
            <a:off x="8381717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16" name="object 11316"/>
          <p:cNvSpPr/>
          <p:nvPr/>
        </p:nvSpPr>
        <p:spPr>
          <a:xfrm>
            <a:off x="8393147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17" name="object 11317"/>
          <p:cNvSpPr/>
          <p:nvPr/>
        </p:nvSpPr>
        <p:spPr>
          <a:xfrm>
            <a:off x="8406012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18" name="object 11318"/>
          <p:cNvSpPr/>
          <p:nvPr/>
        </p:nvSpPr>
        <p:spPr>
          <a:xfrm>
            <a:off x="8417442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19" name="object 11319"/>
          <p:cNvSpPr/>
          <p:nvPr/>
        </p:nvSpPr>
        <p:spPr>
          <a:xfrm>
            <a:off x="8430307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0" name="object 11320"/>
          <p:cNvSpPr/>
          <p:nvPr/>
        </p:nvSpPr>
        <p:spPr>
          <a:xfrm>
            <a:off x="8441780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1" name="object 11321"/>
          <p:cNvSpPr/>
          <p:nvPr/>
        </p:nvSpPr>
        <p:spPr>
          <a:xfrm>
            <a:off x="8453211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2" name="object 11322"/>
          <p:cNvSpPr/>
          <p:nvPr/>
        </p:nvSpPr>
        <p:spPr>
          <a:xfrm>
            <a:off x="8466075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3" name="object 11323"/>
          <p:cNvSpPr/>
          <p:nvPr/>
        </p:nvSpPr>
        <p:spPr>
          <a:xfrm>
            <a:off x="8477505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4" name="object 11324"/>
          <p:cNvSpPr/>
          <p:nvPr/>
        </p:nvSpPr>
        <p:spPr>
          <a:xfrm>
            <a:off x="8490370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5" name="object 11325"/>
          <p:cNvSpPr/>
          <p:nvPr/>
        </p:nvSpPr>
        <p:spPr>
          <a:xfrm>
            <a:off x="8501800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6" name="object 11326"/>
          <p:cNvSpPr/>
          <p:nvPr/>
        </p:nvSpPr>
        <p:spPr>
          <a:xfrm>
            <a:off x="8514708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7" name="object 11327"/>
          <p:cNvSpPr/>
          <p:nvPr/>
        </p:nvSpPr>
        <p:spPr>
          <a:xfrm>
            <a:off x="8526138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8" name="object 11328"/>
          <p:cNvSpPr/>
          <p:nvPr/>
        </p:nvSpPr>
        <p:spPr>
          <a:xfrm>
            <a:off x="8537568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29" name="object 11329"/>
          <p:cNvSpPr/>
          <p:nvPr/>
        </p:nvSpPr>
        <p:spPr>
          <a:xfrm>
            <a:off x="8550433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0" name="object 11330"/>
          <p:cNvSpPr/>
          <p:nvPr/>
        </p:nvSpPr>
        <p:spPr>
          <a:xfrm>
            <a:off x="8561864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1" name="object 11331"/>
          <p:cNvSpPr/>
          <p:nvPr/>
        </p:nvSpPr>
        <p:spPr>
          <a:xfrm>
            <a:off x="8574728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2" name="object 11332"/>
          <p:cNvSpPr/>
          <p:nvPr/>
        </p:nvSpPr>
        <p:spPr>
          <a:xfrm>
            <a:off x="8586158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3" name="object 11333"/>
          <p:cNvSpPr/>
          <p:nvPr/>
        </p:nvSpPr>
        <p:spPr>
          <a:xfrm>
            <a:off x="8597632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4" name="object 11334"/>
          <p:cNvSpPr/>
          <p:nvPr/>
        </p:nvSpPr>
        <p:spPr>
          <a:xfrm>
            <a:off x="8610496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5" name="object 11335"/>
          <p:cNvSpPr/>
          <p:nvPr/>
        </p:nvSpPr>
        <p:spPr>
          <a:xfrm>
            <a:off x="8621927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6" name="object 11336"/>
          <p:cNvSpPr/>
          <p:nvPr/>
        </p:nvSpPr>
        <p:spPr>
          <a:xfrm>
            <a:off x="863479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7" name="object 11337"/>
          <p:cNvSpPr/>
          <p:nvPr/>
        </p:nvSpPr>
        <p:spPr>
          <a:xfrm>
            <a:off x="864622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8" name="object 11338"/>
          <p:cNvSpPr/>
          <p:nvPr/>
        </p:nvSpPr>
        <p:spPr>
          <a:xfrm>
            <a:off x="8657666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39" name="object 11339"/>
          <p:cNvSpPr/>
          <p:nvPr/>
        </p:nvSpPr>
        <p:spPr>
          <a:xfrm>
            <a:off x="8670559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0" name="object 11340"/>
          <p:cNvSpPr/>
          <p:nvPr/>
        </p:nvSpPr>
        <p:spPr>
          <a:xfrm>
            <a:off x="8681990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1" name="object 11341"/>
          <p:cNvSpPr/>
          <p:nvPr/>
        </p:nvSpPr>
        <p:spPr>
          <a:xfrm>
            <a:off x="8694854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2" name="object 11342"/>
          <p:cNvSpPr/>
          <p:nvPr/>
        </p:nvSpPr>
        <p:spPr>
          <a:xfrm>
            <a:off x="8706299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3" name="object 11343"/>
          <p:cNvSpPr/>
          <p:nvPr/>
        </p:nvSpPr>
        <p:spPr>
          <a:xfrm>
            <a:off x="8717729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4" name="object 11344"/>
          <p:cNvSpPr/>
          <p:nvPr/>
        </p:nvSpPr>
        <p:spPr>
          <a:xfrm>
            <a:off x="8730594" y="465475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5" name="object 11345"/>
          <p:cNvSpPr/>
          <p:nvPr/>
        </p:nvSpPr>
        <p:spPr>
          <a:xfrm>
            <a:off x="8742053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6" name="object 11346"/>
          <p:cNvSpPr/>
          <p:nvPr/>
        </p:nvSpPr>
        <p:spPr>
          <a:xfrm>
            <a:off x="8754918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7" name="object 11347"/>
          <p:cNvSpPr/>
          <p:nvPr/>
        </p:nvSpPr>
        <p:spPr>
          <a:xfrm>
            <a:off x="8766362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8" name="object 11348"/>
          <p:cNvSpPr/>
          <p:nvPr/>
        </p:nvSpPr>
        <p:spPr>
          <a:xfrm>
            <a:off x="8779212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49" name="object 11349"/>
          <p:cNvSpPr/>
          <p:nvPr/>
        </p:nvSpPr>
        <p:spPr>
          <a:xfrm>
            <a:off x="8790658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0" name="object 11350"/>
          <p:cNvSpPr/>
          <p:nvPr/>
        </p:nvSpPr>
        <p:spPr>
          <a:xfrm>
            <a:off x="8802088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1" name="object 11351"/>
          <p:cNvSpPr/>
          <p:nvPr/>
        </p:nvSpPr>
        <p:spPr>
          <a:xfrm>
            <a:off x="881498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2" name="object 11352"/>
          <p:cNvSpPr/>
          <p:nvPr/>
        </p:nvSpPr>
        <p:spPr>
          <a:xfrm>
            <a:off x="8826426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3" name="object 11353"/>
          <p:cNvSpPr/>
          <p:nvPr/>
        </p:nvSpPr>
        <p:spPr>
          <a:xfrm>
            <a:off x="8839275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4" name="object 11354"/>
          <p:cNvSpPr/>
          <p:nvPr/>
        </p:nvSpPr>
        <p:spPr>
          <a:xfrm>
            <a:off x="8850721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5" name="object 11355"/>
          <p:cNvSpPr/>
          <p:nvPr/>
        </p:nvSpPr>
        <p:spPr>
          <a:xfrm>
            <a:off x="8862151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6" name="object 11356"/>
          <p:cNvSpPr/>
          <p:nvPr/>
        </p:nvSpPr>
        <p:spPr>
          <a:xfrm>
            <a:off x="8875015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7" name="object 11357"/>
          <p:cNvSpPr/>
          <p:nvPr/>
        </p:nvSpPr>
        <p:spPr>
          <a:xfrm>
            <a:off x="8886445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8" name="object 11358"/>
          <p:cNvSpPr/>
          <p:nvPr/>
        </p:nvSpPr>
        <p:spPr>
          <a:xfrm>
            <a:off x="8899339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59" name="object 11359"/>
          <p:cNvSpPr/>
          <p:nvPr/>
        </p:nvSpPr>
        <p:spPr>
          <a:xfrm>
            <a:off x="8910784" y="4654752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60" name="object 11360"/>
          <p:cNvSpPr/>
          <p:nvPr/>
        </p:nvSpPr>
        <p:spPr>
          <a:xfrm>
            <a:off x="8922214" y="4654752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61" name="object 11361"/>
          <p:cNvSpPr/>
          <p:nvPr/>
        </p:nvSpPr>
        <p:spPr>
          <a:xfrm>
            <a:off x="8935079" y="4654752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1"/>
                </a:moveTo>
                <a:lnTo>
                  <a:pt x="10004" y="11591"/>
                </a:lnTo>
                <a:lnTo>
                  <a:pt x="10004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62" name="object 11362"/>
          <p:cNvSpPr/>
          <p:nvPr/>
        </p:nvSpPr>
        <p:spPr>
          <a:xfrm>
            <a:off x="6800224" y="4666352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63" name="object 11363"/>
          <p:cNvSpPr/>
          <p:nvPr/>
        </p:nvSpPr>
        <p:spPr>
          <a:xfrm>
            <a:off x="6805946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64" name="object 11364"/>
          <p:cNvSpPr/>
          <p:nvPr/>
        </p:nvSpPr>
        <p:spPr>
          <a:xfrm>
            <a:off x="6818810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65" name="object 11365"/>
          <p:cNvSpPr/>
          <p:nvPr/>
        </p:nvSpPr>
        <p:spPr>
          <a:xfrm>
            <a:off x="6830241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66" name="object 11366"/>
          <p:cNvSpPr/>
          <p:nvPr/>
        </p:nvSpPr>
        <p:spPr>
          <a:xfrm>
            <a:off x="6843106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67" name="object 11367"/>
          <p:cNvSpPr/>
          <p:nvPr/>
        </p:nvSpPr>
        <p:spPr>
          <a:xfrm>
            <a:off x="6854536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68" name="object 11368"/>
          <p:cNvSpPr/>
          <p:nvPr/>
        </p:nvSpPr>
        <p:spPr>
          <a:xfrm>
            <a:off x="6865980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69" name="object 11369"/>
          <p:cNvSpPr/>
          <p:nvPr/>
        </p:nvSpPr>
        <p:spPr>
          <a:xfrm>
            <a:off x="6878873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70" name="object 11370"/>
          <p:cNvSpPr/>
          <p:nvPr/>
        </p:nvSpPr>
        <p:spPr>
          <a:xfrm>
            <a:off x="6890305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71" name="object 11371"/>
          <p:cNvSpPr/>
          <p:nvPr/>
        </p:nvSpPr>
        <p:spPr>
          <a:xfrm>
            <a:off x="6903169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72" name="object 11372"/>
          <p:cNvSpPr/>
          <p:nvPr/>
        </p:nvSpPr>
        <p:spPr>
          <a:xfrm>
            <a:off x="6914599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73" name="object 11373"/>
          <p:cNvSpPr/>
          <p:nvPr/>
        </p:nvSpPr>
        <p:spPr>
          <a:xfrm>
            <a:off x="6926043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74" name="object 11374"/>
          <p:cNvSpPr/>
          <p:nvPr/>
        </p:nvSpPr>
        <p:spPr>
          <a:xfrm>
            <a:off x="6938894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75" name="object 11375"/>
          <p:cNvSpPr/>
          <p:nvPr/>
        </p:nvSpPr>
        <p:spPr>
          <a:xfrm>
            <a:off x="6950368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76" name="object 11376"/>
          <p:cNvSpPr/>
          <p:nvPr/>
        </p:nvSpPr>
        <p:spPr>
          <a:xfrm>
            <a:off x="6963232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77" name="object 11377"/>
          <p:cNvSpPr/>
          <p:nvPr/>
        </p:nvSpPr>
        <p:spPr>
          <a:xfrm>
            <a:off x="6974662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78" name="object 11378"/>
          <p:cNvSpPr/>
          <p:nvPr/>
        </p:nvSpPr>
        <p:spPr>
          <a:xfrm>
            <a:off x="6986107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79" name="object 11379"/>
          <p:cNvSpPr/>
          <p:nvPr/>
        </p:nvSpPr>
        <p:spPr>
          <a:xfrm>
            <a:off x="6998972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80" name="object 11380"/>
          <p:cNvSpPr/>
          <p:nvPr/>
        </p:nvSpPr>
        <p:spPr>
          <a:xfrm>
            <a:off x="7010402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81" name="object 11381"/>
          <p:cNvSpPr/>
          <p:nvPr/>
        </p:nvSpPr>
        <p:spPr>
          <a:xfrm>
            <a:off x="7023295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82" name="object 11382"/>
          <p:cNvSpPr/>
          <p:nvPr/>
        </p:nvSpPr>
        <p:spPr>
          <a:xfrm>
            <a:off x="7034726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83" name="object 11383"/>
          <p:cNvSpPr/>
          <p:nvPr/>
        </p:nvSpPr>
        <p:spPr>
          <a:xfrm>
            <a:off x="7047590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84" name="object 11384"/>
          <p:cNvSpPr/>
          <p:nvPr/>
        </p:nvSpPr>
        <p:spPr>
          <a:xfrm>
            <a:off x="7059035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85" name="object 11385"/>
          <p:cNvSpPr/>
          <p:nvPr/>
        </p:nvSpPr>
        <p:spPr>
          <a:xfrm>
            <a:off x="7070465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86" name="object 11386"/>
          <p:cNvSpPr/>
          <p:nvPr/>
        </p:nvSpPr>
        <p:spPr>
          <a:xfrm>
            <a:off x="7083330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87" name="object 11387"/>
          <p:cNvSpPr/>
          <p:nvPr/>
        </p:nvSpPr>
        <p:spPr>
          <a:xfrm>
            <a:off x="7094789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88" name="object 11388"/>
          <p:cNvSpPr/>
          <p:nvPr/>
        </p:nvSpPr>
        <p:spPr>
          <a:xfrm>
            <a:off x="7107653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89" name="object 11389"/>
          <p:cNvSpPr/>
          <p:nvPr/>
        </p:nvSpPr>
        <p:spPr>
          <a:xfrm>
            <a:off x="7119098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90" name="object 11390"/>
          <p:cNvSpPr/>
          <p:nvPr/>
        </p:nvSpPr>
        <p:spPr>
          <a:xfrm>
            <a:off x="7130529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91" name="object 11391"/>
          <p:cNvSpPr/>
          <p:nvPr/>
        </p:nvSpPr>
        <p:spPr>
          <a:xfrm>
            <a:off x="7143393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92" name="object 11392"/>
          <p:cNvSpPr/>
          <p:nvPr/>
        </p:nvSpPr>
        <p:spPr>
          <a:xfrm>
            <a:off x="7154823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93" name="object 11393"/>
          <p:cNvSpPr/>
          <p:nvPr/>
        </p:nvSpPr>
        <p:spPr>
          <a:xfrm>
            <a:off x="7167716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94" name="object 11394"/>
          <p:cNvSpPr/>
          <p:nvPr/>
        </p:nvSpPr>
        <p:spPr>
          <a:xfrm>
            <a:off x="717916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95" name="object 11395"/>
          <p:cNvSpPr/>
          <p:nvPr/>
        </p:nvSpPr>
        <p:spPr>
          <a:xfrm>
            <a:off x="7190592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96" name="object 11396"/>
          <p:cNvSpPr/>
          <p:nvPr/>
        </p:nvSpPr>
        <p:spPr>
          <a:xfrm>
            <a:off x="7203456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97" name="object 11397"/>
          <p:cNvSpPr/>
          <p:nvPr/>
        </p:nvSpPr>
        <p:spPr>
          <a:xfrm>
            <a:off x="7214886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98" name="object 11398"/>
          <p:cNvSpPr/>
          <p:nvPr/>
        </p:nvSpPr>
        <p:spPr>
          <a:xfrm>
            <a:off x="722775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99" name="object 11399"/>
          <p:cNvSpPr/>
          <p:nvPr/>
        </p:nvSpPr>
        <p:spPr>
          <a:xfrm>
            <a:off x="7239182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00" name="object 11400"/>
          <p:cNvSpPr/>
          <p:nvPr/>
        </p:nvSpPr>
        <p:spPr>
          <a:xfrm>
            <a:off x="7250655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01" name="object 11401"/>
          <p:cNvSpPr/>
          <p:nvPr/>
        </p:nvSpPr>
        <p:spPr>
          <a:xfrm>
            <a:off x="7263520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02" name="object 11402"/>
          <p:cNvSpPr/>
          <p:nvPr/>
        </p:nvSpPr>
        <p:spPr>
          <a:xfrm>
            <a:off x="7274950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03" name="object 11403"/>
          <p:cNvSpPr/>
          <p:nvPr/>
        </p:nvSpPr>
        <p:spPr>
          <a:xfrm>
            <a:off x="7287814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04" name="object 11404"/>
          <p:cNvSpPr/>
          <p:nvPr/>
        </p:nvSpPr>
        <p:spPr>
          <a:xfrm>
            <a:off x="7299245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05" name="object 11405"/>
          <p:cNvSpPr/>
          <p:nvPr/>
        </p:nvSpPr>
        <p:spPr>
          <a:xfrm>
            <a:off x="7312109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06" name="object 11406"/>
          <p:cNvSpPr/>
          <p:nvPr/>
        </p:nvSpPr>
        <p:spPr>
          <a:xfrm>
            <a:off x="7323583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07" name="object 11407"/>
          <p:cNvSpPr/>
          <p:nvPr/>
        </p:nvSpPr>
        <p:spPr>
          <a:xfrm>
            <a:off x="7335013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08" name="object 11408"/>
          <p:cNvSpPr/>
          <p:nvPr/>
        </p:nvSpPr>
        <p:spPr>
          <a:xfrm>
            <a:off x="7347877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09" name="object 11409"/>
          <p:cNvSpPr/>
          <p:nvPr/>
        </p:nvSpPr>
        <p:spPr>
          <a:xfrm>
            <a:off x="7359308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0" name="object 11410"/>
          <p:cNvSpPr/>
          <p:nvPr/>
        </p:nvSpPr>
        <p:spPr>
          <a:xfrm>
            <a:off x="7372173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1" name="object 11411"/>
          <p:cNvSpPr/>
          <p:nvPr/>
        </p:nvSpPr>
        <p:spPr>
          <a:xfrm>
            <a:off x="7383603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2" name="object 11412"/>
          <p:cNvSpPr/>
          <p:nvPr/>
        </p:nvSpPr>
        <p:spPr>
          <a:xfrm>
            <a:off x="7395076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3" name="object 11413"/>
          <p:cNvSpPr/>
          <p:nvPr/>
        </p:nvSpPr>
        <p:spPr>
          <a:xfrm>
            <a:off x="740794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4" name="object 11414"/>
          <p:cNvSpPr/>
          <p:nvPr/>
        </p:nvSpPr>
        <p:spPr>
          <a:xfrm>
            <a:off x="7419371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5" name="object 11415"/>
          <p:cNvSpPr/>
          <p:nvPr/>
        </p:nvSpPr>
        <p:spPr>
          <a:xfrm>
            <a:off x="7432236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6" name="object 11416"/>
          <p:cNvSpPr/>
          <p:nvPr/>
        </p:nvSpPr>
        <p:spPr>
          <a:xfrm>
            <a:off x="7443666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7" name="object 11417"/>
          <p:cNvSpPr/>
          <p:nvPr/>
        </p:nvSpPr>
        <p:spPr>
          <a:xfrm>
            <a:off x="7455111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8" name="object 11418"/>
          <p:cNvSpPr/>
          <p:nvPr/>
        </p:nvSpPr>
        <p:spPr>
          <a:xfrm>
            <a:off x="7468004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9" name="object 11419"/>
          <p:cNvSpPr/>
          <p:nvPr/>
        </p:nvSpPr>
        <p:spPr>
          <a:xfrm>
            <a:off x="7479434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0" name="object 11420"/>
          <p:cNvSpPr/>
          <p:nvPr/>
        </p:nvSpPr>
        <p:spPr>
          <a:xfrm>
            <a:off x="7492299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1" name="object 11421"/>
          <p:cNvSpPr/>
          <p:nvPr/>
        </p:nvSpPr>
        <p:spPr>
          <a:xfrm>
            <a:off x="7503729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2" name="object 11422"/>
          <p:cNvSpPr/>
          <p:nvPr/>
        </p:nvSpPr>
        <p:spPr>
          <a:xfrm>
            <a:off x="7515174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3" name="object 11423"/>
          <p:cNvSpPr/>
          <p:nvPr/>
        </p:nvSpPr>
        <p:spPr>
          <a:xfrm>
            <a:off x="7528038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4" name="object 11424"/>
          <p:cNvSpPr/>
          <p:nvPr/>
        </p:nvSpPr>
        <p:spPr>
          <a:xfrm>
            <a:off x="7539469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5" name="object 11425"/>
          <p:cNvSpPr/>
          <p:nvPr/>
        </p:nvSpPr>
        <p:spPr>
          <a:xfrm>
            <a:off x="7552363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6" name="object 11426"/>
          <p:cNvSpPr/>
          <p:nvPr/>
        </p:nvSpPr>
        <p:spPr>
          <a:xfrm>
            <a:off x="7563793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7" name="object 11427"/>
          <p:cNvSpPr/>
          <p:nvPr/>
        </p:nvSpPr>
        <p:spPr>
          <a:xfrm>
            <a:off x="7576657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8" name="object 11428"/>
          <p:cNvSpPr/>
          <p:nvPr/>
        </p:nvSpPr>
        <p:spPr>
          <a:xfrm>
            <a:off x="7588102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9" name="object 11429"/>
          <p:cNvSpPr/>
          <p:nvPr/>
        </p:nvSpPr>
        <p:spPr>
          <a:xfrm>
            <a:off x="7599533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0" name="object 11430"/>
          <p:cNvSpPr/>
          <p:nvPr/>
        </p:nvSpPr>
        <p:spPr>
          <a:xfrm>
            <a:off x="7612397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1" name="object 11431"/>
          <p:cNvSpPr/>
          <p:nvPr/>
        </p:nvSpPr>
        <p:spPr>
          <a:xfrm>
            <a:off x="7623856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2" name="object 11432"/>
          <p:cNvSpPr/>
          <p:nvPr/>
        </p:nvSpPr>
        <p:spPr>
          <a:xfrm>
            <a:off x="7636720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3" name="object 11433"/>
          <p:cNvSpPr/>
          <p:nvPr/>
        </p:nvSpPr>
        <p:spPr>
          <a:xfrm>
            <a:off x="7648165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4" name="object 11434"/>
          <p:cNvSpPr/>
          <p:nvPr/>
        </p:nvSpPr>
        <p:spPr>
          <a:xfrm>
            <a:off x="7659596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5" name="object 11435"/>
          <p:cNvSpPr/>
          <p:nvPr/>
        </p:nvSpPr>
        <p:spPr>
          <a:xfrm>
            <a:off x="7672460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6" name="object 11436"/>
          <p:cNvSpPr/>
          <p:nvPr/>
        </p:nvSpPr>
        <p:spPr>
          <a:xfrm>
            <a:off x="7683890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7" name="object 11437"/>
          <p:cNvSpPr/>
          <p:nvPr/>
        </p:nvSpPr>
        <p:spPr>
          <a:xfrm>
            <a:off x="7696784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8" name="object 11438"/>
          <p:cNvSpPr/>
          <p:nvPr/>
        </p:nvSpPr>
        <p:spPr>
          <a:xfrm>
            <a:off x="7708228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9" name="object 11439"/>
          <p:cNvSpPr/>
          <p:nvPr/>
        </p:nvSpPr>
        <p:spPr>
          <a:xfrm>
            <a:off x="7719659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0" name="object 11440"/>
          <p:cNvSpPr/>
          <p:nvPr/>
        </p:nvSpPr>
        <p:spPr>
          <a:xfrm>
            <a:off x="7732523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1" name="object 11441"/>
          <p:cNvSpPr/>
          <p:nvPr/>
        </p:nvSpPr>
        <p:spPr>
          <a:xfrm>
            <a:off x="7743954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2" name="object 11442"/>
          <p:cNvSpPr/>
          <p:nvPr/>
        </p:nvSpPr>
        <p:spPr>
          <a:xfrm>
            <a:off x="7756818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3" name="object 11443"/>
          <p:cNvSpPr/>
          <p:nvPr/>
        </p:nvSpPr>
        <p:spPr>
          <a:xfrm>
            <a:off x="7768291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4" name="object 11444"/>
          <p:cNvSpPr/>
          <p:nvPr/>
        </p:nvSpPr>
        <p:spPr>
          <a:xfrm>
            <a:off x="7781142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5" name="object 11445"/>
          <p:cNvSpPr/>
          <p:nvPr/>
        </p:nvSpPr>
        <p:spPr>
          <a:xfrm>
            <a:off x="7792587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6" name="object 11446"/>
          <p:cNvSpPr/>
          <p:nvPr/>
        </p:nvSpPr>
        <p:spPr>
          <a:xfrm>
            <a:off x="7804017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7" name="object 11447"/>
          <p:cNvSpPr/>
          <p:nvPr/>
        </p:nvSpPr>
        <p:spPr>
          <a:xfrm>
            <a:off x="781688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8" name="object 11448"/>
          <p:cNvSpPr/>
          <p:nvPr/>
        </p:nvSpPr>
        <p:spPr>
          <a:xfrm>
            <a:off x="7828312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9" name="object 11449"/>
          <p:cNvSpPr/>
          <p:nvPr/>
        </p:nvSpPr>
        <p:spPr>
          <a:xfrm>
            <a:off x="7841219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0" name="object 11450"/>
          <p:cNvSpPr/>
          <p:nvPr/>
        </p:nvSpPr>
        <p:spPr>
          <a:xfrm>
            <a:off x="7852650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1" name="object 11451"/>
          <p:cNvSpPr/>
          <p:nvPr/>
        </p:nvSpPr>
        <p:spPr>
          <a:xfrm>
            <a:off x="7864080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2" name="object 11452"/>
          <p:cNvSpPr/>
          <p:nvPr/>
        </p:nvSpPr>
        <p:spPr>
          <a:xfrm>
            <a:off x="7876944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3" name="object 11453"/>
          <p:cNvSpPr/>
          <p:nvPr/>
        </p:nvSpPr>
        <p:spPr>
          <a:xfrm>
            <a:off x="7888375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4" name="object 11454"/>
          <p:cNvSpPr/>
          <p:nvPr/>
        </p:nvSpPr>
        <p:spPr>
          <a:xfrm>
            <a:off x="7901240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5" name="object 11455"/>
          <p:cNvSpPr/>
          <p:nvPr/>
        </p:nvSpPr>
        <p:spPr>
          <a:xfrm>
            <a:off x="7912670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6" name="object 11456"/>
          <p:cNvSpPr/>
          <p:nvPr/>
        </p:nvSpPr>
        <p:spPr>
          <a:xfrm>
            <a:off x="7924143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7" name="object 11457"/>
          <p:cNvSpPr/>
          <p:nvPr/>
        </p:nvSpPr>
        <p:spPr>
          <a:xfrm>
            <a:off x="7937008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8" name="object 11458"/>
          <p:cNvSpPr/>
          <p:nvPr/>
        </p:nvSpPr>
        <p:spPr>
          <a:xfrm>
            <a:off x="7948438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9" name="object 11459"/>
          <p:cNvSpPr/>
          <p:nvPr/>
        </p:nvSpPr>
        <p:spPr>
          <a:xfrm>
            <a:off x="7961303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0" name="object 11460"/>
          <p:cNvSpPr/>
          <p:nvPr/>
        </p:nvSpPr>
        <p:spPr>
          <a:xfrm>
            <a:off x="7972733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1" name="object 11461"/>
          <p:cNvSpPr/>
          <p:nvPr/>
        </p:nvSpPr>
        <p:spPr>
          <a:xfrm>
            <a:off x="7984178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2" name="object 11462"/>
          <p:cNvSpPr/>
          <p:nvPr/>
        </p:nvSpPr>
        <p:spPr>
          <a:xfrm>
            <a:off x="799707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3" name="object 11463"/>
          <p:cNvSpPr/>
          <p:nvPr/>
        </p:nvSpPr>
        <p:spPr>
          <a:xfrm>
            <a:off x="8008501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4" name="object 11464"/>
          <p:cNvSpPr/>
          <p:nvPr/>
        </p:nvSpPr>
        <p:spPr>
          <a:xfrm>
            <a:off x="8021366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5" name="object 11465"/>
          <p:cNvSpPr/>
          <p:nvPr/>
        </p:nvSpPr>
        <p:spPr>
          <a:xfrm>
            <a:off x="8032796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6" name="object 11466"/>
          <p:cNvSpPr/>
          <p:nvPr/>
        </p:nvSpPr>
        <p:spPr>
          <a:xfrm>
            <a:off x="804566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7" name="object 11467"/>
          <p:cNvSpPr/>
          <p:nvPr/>
        </p:nvSpPr>
        <p:spPr>
          <a:xfrm>
            <a:off x="8057091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8" name="object 11468"/>
          <p:cNvSpPr/>
          <p:nvPr/>
        </p:nvSpPr>
        <p:spPr>
          <a:xfrm>
            <a:off x="8068564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9" name="object 11469"/>
          <p:cNvSpPr/>
          <p:nvPr/>
        </p:nvSpPr>
        <p:spPr>
          <a:xfrm>
            <a:off x="8081429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0" name="object 11470"/>
          <p:cNvSpPr/>
          <p:nvPr/>
        </p:nvSpPr>
        <p:spPr>
          <a:xfrm>
            <a:off x="8092860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1" name="object 11471"/>
          <p:cNvSpPr/>
          <p:nvPr/>
        </p:nvSpPr>
        <p:spPr>
          <a:xfrm>
            <a:off x="8105724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2" name="object 11472"/>
          <p:cNvSpPr/>
          <p:nvPr/>
        </p:nvSpPr>
        <p:spPr>
          <a:xfrm>
            <a:off x="8117169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3" name="object 11473"/>
          <p:cNvSpPr/>
          <p:nvPr/>
        </p:nvSpPr>
        <p:spPr>
          <a:xfrm>
            <a:off x="8128599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4" name="object 11474"/>
          <p:cNvSpPr/>
          <p:nvPr/>
        </p:nvSpPr>
        <p:spPr>
          <a:xfrm>
            <a:off x="8141492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5" name="object 11475"/>
          <p:cNvSpPr/>
          <p:nvPr/>
        </p:nvSpPr>
        <p:spPr>
          <a:xfrm>
            <a:off x="8152923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6" name="object 11476"/>
          <p:cNvSpPr/>
          <p:nvPr/>
        </p:nvSpPr>
        <p:spPr>
          <a:xfrm>
            <a:off x="8165787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7" name="object 11477"/>
          <p:cNvSpPr/>
          <p:nvPr/>
        </p:nvSpPr>
        <p:spPr>
          <a:xfrm>
            <a:off x="8177232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8" name="object 11478"/>
          <p:cNvSpPr/>
          <p:nvPr/>
        </p:nvSpPr>
        <p:spPr>
          <a:xfrm>
            <a:off x="8188662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9" name="object 11479"/>
          <p:cNvSpPr/>
          <p:nvPr/>
        </p:nvSpPr>
        <p:spPr>
          <a:xfrm>
            <a:off x="8201527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80" name="object 11480"/>
          <p:cNvSpPr/>
          <p:nvPr/>
        </p:nvSpPr>
        <p:spPr>
          <a:xfrm>
            <a:off x="8212957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81" name="object 11481"/>
          <p:cNvSpPr/>
          <p:nvPr/>
        </p:nvSpPr>
        <p:spPr>
          <a:xfrm>
            <a:off x="822585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82" name="object 11482"/>
          <p:cNvSpPr/>
          <p:nvPr/>
        </p:nvSpPr>
        <p:spPr>
          <a:xfrm>
            <a:off x="8237295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83" name="object 11483"/>
          <p:cNvSpPr/>
          <p:nvPr/>
        </p:nvSpPr>
        <p:spPr>
          <a:xfrm>
            <a:off x="8248725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84" name="object 11484"/>
          <p:cNvSpPr/>
          <p:nvPr/>
        </p:nvSpPr>
        <p:spPr>
          <a:xfrm>
            <a:off x="826159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85" name="object 11485"/>
          <p:cNvSpPr/>
          <p:nvPr/>
        </p:nvSpPr>
        <p:spPr>
          <a:xfrm>
            <a:off x="8273021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86" name="object 11486"/>
          <p:cNvSpPr/>
          <p:nvPr/>
        </p:nvSpPr>
        <p:spPr>
          <a:xfrm>
            <a:off x="8285885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87" name="object 11487"/>
          <p:cNvSpPr/>
          <p:nvPr/>
        </p:nvSpPr>
        <p:spPr>
          <a:xfrm>
            <a:off x="8297359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88" name="object 11488"/>
          <p:cNvSpPr/>
          <p:nvPr/>
        </p:nvSpPr>
        <p:spPr>
          <a:xfrm>
            <a:off x="8310209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89" name="object 11489"/>
          <p:cNvSpPr/>
          <p:nvPr/>
        </p:nvSpPr>
        <p:spPr>
          <a:xfrm>
            <a:off x="8321654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90" name="object 11490"/>
          <p:cNvSpPr/>
          <p:nvPr/>
        </p:nvSpPr>
        <p:spPr>
          <a:xfrm>
            <a:off x="8333084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91" name="object 11491"/>
          <p:cNvSpPr/>
          <p:nvPr/>
        </p:nvSpPr>
        <p:spPr>
          <a:xfrm>
            <a:off x="8345948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92" name="object 11492"/>
          <p:cNvSpPr/>
          <p:nvPr/>
        </p:nvSpPr>
        <p:spPr>
          <a:xfrm>
            <a:off x="8357379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93" name="object 11493"/>
          <p:cNvSpPr/>
          <p:nvPr/>
        </p:nvSpPr>
        <p:spPr>
          <a:xfrm>
            <a:off x="8370286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94" name="object 11494"/>
          <p:cNvSpPr/>
          <p:nvPr/>
        </p:nvSpPr>
        <p:spPr>
          <a:xfrm>
            <a:off x="8381717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95" name="object 11495"/>
          <p:cNvSpPr/>
          <p:nvPr/>
        </p:nvSpPr>
        <p:spPr>
          <a:xfrm>
            <a:off x="8393147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96" name="object 11496"/>
          <p:cNvSpPr/>
          <p:nvPr/>
        </p:nvSpPr>
        <p:spPr>
          <a:xfrm>
            <a:off x="8406012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97" name="object 11497"/>
          <p:cNvSpPr/>
          <p:nvPr/>
        </p:nvSpPr>
        <p:spPr>
          <a:xfrm>
            <a:off x="8417442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98" name="object 11498"/>
          <p:cNvSpPr/>
          <p:nvPr/>
        </p:nvSpPr>
        <p:spPr>
          <a:xfrm>
            <a:off x="8430307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99" name="object 11499"/>
          <p:cNvSpPr/>
          <p:nvPr/>
        </p:nvSpPr>
        <p:spPr>
          <a:xfrm>
            <a:off x="8441780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00" name="object 11500"/>
          <p:cNvSpPr/>
          <p:nvPr/>
        </p:nvSpPr>
        <p:spPr>
          <a:xfrm>
            <a:off x="8453211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01" name="object 11501"/>
          <p:cNvSpPr/>
          <p:nvPr/>
        </p:nvSpPr>
        <p:spPr>
          <a:xfrm>
            <a:off x="8466075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02" name="object 11502"/>
          <p:cNvSpPr/>
          <p:nvPr/>
        </p:nvSpPr>
        <p:spPr>
          <a:xfrm>
            <a:off x="8477505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03" name="object 11503"/>
          <p:cNvSpPr/>
          <p:nvPr/>
        </p:nvSpPr>
        <p:spPr>
          <a:xfrm>
            <a:off x="8490370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04" name="object 11504"/>
          <p:cNvSpPr/>
          <p:nvPr/>
        </p:nvSpPr>
        <p:spPr>
          <a:xfrm>
            <a:off x="8501800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05" name="object 11505"/>
          <p:cNvSpPr/>
          <p:nvPr/>
        </p:nvSpPr>
        <p:spPr>
          <a:xfrm>
            <a:off x="8514708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06" name="object 11506"/>
          <p:cNvSpPr/>
          <p:nvPr/>
        </p:nvSpPr>
        <p:spPr>
          <a:xfrm>
            <a:off x="8526138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07" name="object 11507"/>
          <p:cNvSpPr/>
          <p:nvPr/>
        </p:nvSpPr>
        <p:spPr>
          <a:xfrm>
            <a:off x="8537568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08" name="object 11508"/>
          <p:cNvSpPr/>
          <p:nvPr/>
        </p:nvSpPr>
        <p:spPr>
          <a:xfrm>
            <a:off x="8550433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09" name="object 11509"/>
          <p:cNvSpPr/>
          <p:nvPr/>
        </p:nvSpPr>
        <p:spPr>
          <a:xfrm>
            <a:off x="8561864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10" name="object 11510"/>
          <p:cNvSpPr/>
          <p:nvPr/>
        </p:nvSpPr>
        <p:spPr>
          <a:xfrm>
            <a:off x="8574728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11" name="object 11511"/>
          <p:cNvSpPr/>
          <p:nvPr/>
        </p:nvSpPr>
        <p:spPr>
          <a:xfrm>
            <a:off x="8586158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12" name="object 11512"/>
          <p:cNvSpPr/>
          <p:nvPr/>
        </p:nvSpPr>
        <p:spPr>
          <a:xfrm>
            <a:off x="8597632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13" name="object 11513"/>
          <p:cNvSpPr/>
          <p:nvPr/>
        </p:nvSpPr>
        <p:spPr>
          <a:xfrm>
            <a:off x="8610496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14" name="object 11514"/>
          <p:cNvSpPr/>
          <p:nvPr/>
        </p:nvSpPr>
        <p:spPr>
          <a:xfrm>
            <a:off x="8621927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15" name="object 11515"/>
          <p:cNvSpPr/>
          <p:nvPr/>
        </p:nvSpPr>
        <p:spPr>
          <a:xfrm>
            <a:off x="863479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16" name="object 11516"/>
          <p:cNvSpPr/>
          <p:nvPr/>
        </p:nvSpPr>
        <p:spPr>
          <a:xfrm>
            <a:off x="864622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17" name="object 11517"/>
          <p:cNvSpPr/>
          <p:nvPr/>
        </p:nvSpPr>
        <p:spPr>
          <a:xfrm>
            <a:off x="8657666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18" name="object 11518"/>
          <p:cNvSpPr/>
          <p:nvPr/>
        </p:nvSpPr>
        <p:spPr>
          <a:xfrm>
            <a:off x="8670559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19" name="object 11519"/>
          <p:cNvSpPr/>
          <p:nvPr/>
        </p:nvSpPr>
        <p:spPr>
          <a:xfrm>
            <a:off x="8681990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20" name="object 11520"/>
          <p:cNvSpPr/>
          <p:nvPr/>
        </p:nvSpPr>
        <p:spPr>
          <a:xfrm>
            <a:off x="8694854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21" name="object 11521"/>
          <p:cNvSpPr/>
          <p:nvPr/>
        </p:nvSpPr>
        <p:spPr>
          <a:xfrm>
            <a:off x="8706299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22" name="object 11522"/>
          <p:cNvSpPr/>
          <p:nvPr/>
        </p:nvSpPr>
        <p:spPr>
          <a:xfrm>
            <a:off x="8717729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23" name="object 11523"/>
          <p:cNvSpPr/>
          <p:nvPr/>
        </p:nvSpPr>
        <p:spPr>
          <a:xfrm>
            <a:off x="8730594" y="4666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24" name="object 11524"/>
          <p:cNvSpPr/>
          <p:nvPr/>
        </p:nvSpPr>
        <p:spPr>
          <a:xfrm>
            <a:off x="8742053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25" name="object 11525"/>
          <p:cNvSpPr/>
          <p:nvPr/>
        </p:nvSpPr>
        <p:spPr>
          <a:xfrm>
            <a:off x="8754918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26" name="object 11526"/>
          <p:cNvSpPr/>
          <p:nvPr/>
        </p:nvSpPr>
        <p:spPr>
          <a:xfrm>
            <a:off x="8766362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27" name="object 11527"/>
          <p:cNvSpPr/>
          <p:nvPr/>
        </p:nvSpPr>
        <p:spPr>
          <a:xfrm>
            <a:off x="8779212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28" name="object 11528"/>
          <p:cNvSpPr/>
          <p:nvPr/>
        </p:nvSpPr>
        <p:spPr>
          <a:xfrm>
            <a:off x="8790658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29" name="object 11529"/>
          <p:cNvSpPr/>
          <p:nvPr/>
        </p:nvSpPr>
        <p:spPr>
          <a:xfrm>
            <a:off x="8802088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30" name="object 11530"/>
          <p:cNvSpPr/>
          <p:nvPr/>
        </p:nvSpPr>
        <p:spPr>
          <a:xfrm>
            <a:off x="881498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31" name="object 11531"/>
          <p:cNvSpPr/>
          <p:nvPr/>
        </p:nvSpPr>
        <p:spPr>
          <a:xfrm>
            <a:off x="8826426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32" name="object 11532"/>
          <p:cNvSpPr/>
          <p:nvPr/>
        </p:nvSpPr>
        <p:spPr>
          <a:xfrm>
            <a:off x="8839275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33" name="object 11533"/>
          <p:cNvSpPr/>
          <p:nvPr/>
        </p:nvSpPr>
        <p:spPr>
          <a:xfrm>
            <a:off x="8850721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34" name="object 11534"/>
          <p:cNvSpPr/>
          <p:nvPr/>
        </p:nvSpPr>
        <p:spPr>
          <a:xfrm>
            <a:off x="8862151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35" name="object 11535"/>
          <p:cNvSpPr/>
          <p:nvPr/>
        </p:nvSpPr>
        <p:spPr>
          <a:xfrm>
            <a:off x="8875015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36" name="object 11536"/>
          <p:cNvSpPr/>
          <p:nvPr/>
        </p:nvSpPr>
        <p:spPr>
          <a:xfrm>
            <a:off x="8886445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37" name="object 11537"/>
          <p:cNvSpPr/>
          <p:nvPr/>
        </p:nvSpPr>
        <p:spPr>
          <a:xfrm>
            <a:off x="8899339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38" name="object 11538"/>
          <p:cNvSpPr/>
          <p:nvPr/>
        </p:nvSpPr>
        <p:spPr>
          <a:xfrm>
            <a:off x="8910784" y="4666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39" name="object 11539"/>
          <p:cNvSpPr/>
          <p:nvPr/>
        </p:nvSpPr>
        <p:spPr>
          <a:xfrm>
            <a:off x="8922214" y="4666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40" name="object 11540"/>
          <p:cNvSpPr/>
          <p:nvPr/>
        </p:nvSpPr>
        <p:spPr>
          <a:xfrm>
            <a:off x="8935079" y="4666352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41" name="object 11541"/>
          <p:cNvSpPr/>
          <p:nvPr/>
        </p:nvSpPr>
        <p:spPr>
          <a:xfrm>
            <a:off x="6800224" y="467941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42" name="object 11542"/>
          <p:cNvSpPr/>
          <p:nvPr/>
        </p:nvSpPr>
        <p:spPr>
          <a:xfrm>
            <a:off x="6805946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43" name="object 11543"/>
          <p:cNvSpPr/>
          <p:nvPr/>
        </p:nvSpPr>
        <p:spPr>
          <a:xfrm>
            <a:off x="6818810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44" name="object 11544"/>
          <p:cNvSpPr/>
          <p:nvPr/>
        </p:nvSpPr>
        <p:spPr>
          <a:xfrm>
            <a:off x="6830241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45" name="object 11545"/>
          <p:cNvSpPr/>
          <p:nvPr/>
        </p:nvSpPr>
        <p:spPr>
          <a:xfrm>
            <a:off x="6843106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46" name="object 11546"/>
          <p:cNvSpPr/>
          <p:nvPr/>
        </p:nvSpPr>
        <p:spPr>
          <a:xfrm>
            <a:off x="6854536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47" name="object 11547"/>
          <p:cNvSpPr/>
          <p:nvPr/>
        </p:nvSpPr>
        <p:spPr>
          <a:xfrm>
            <a:off x="6865980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48" name="object 11548"/>
          <p:cNvSpPr/>
          <p:nvPr/>
        </p:nvSpPr>
        <p:spPr>
          <a:xfrm>
            <a:off x="6878873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49" name="object 11549"/>
          <p:cNvSpPr/>
          <p:nvPr/>
        </p:nvSpPr>
        <p:spPr>
          <a:xfrm>
            <a:off x="6890305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0" name="object 11550"/>
          <p:cNvSpPr/>
          <p:nvPr/>
        </p:nvSpPr>
        <p:spPr>
          <a:xfrm>
            <a:off x="6903169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1" name="object 11551"/>
          <p:cNvSpPr/>
          <p:nvPr/>
        </p:nvSpPr>
        <p:spPr>
          <a:xfrm>
            <a:off x="6914599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2" name="object 11552"/>
          <p:cNvSpPr/>
          <p:nvPr/>
        </p:nvSpPr>
        <p:spPr>
          <a:xfrm>
            <a:off x="6926043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3" name="object 11553"/>
          <p:cNvSpPr/>
          <p:nvPr/>
        </p:nvSpPr>
        <p:spPr>
          <a:xfrm>
            <a:off x="6938894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4" name="object 11554"/>
          <p:cNvSpPr/>
          <p:nvPr/>
        </p:nvSpPr>
        <p:spPr>
          <a:xfrm>
            <a:off x="6950368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5" name="object 11555"/>
          <p:cNvSpPr/>
          <p:nvPr/>
        </p:nvSpPr>
        <p:spPr>
          <a:xfrm>
            <a:off x="6963232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6" name="object 11556"/>
          <p:cNvSpPr/>
          <p:nvPr/>
        </p:nvSpPr>
        <p:spPr>
          <a:xfrm>
            <a:off x="6974662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7" name="object 11557"/>
          <p:cNvSpPr/>
          <p:nvPr/>
        </p:nvSpPr>
        <p:spPr>
          <a:xfrm>
            <a:off x="6986107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8" name="object 11558"/>
          <p:cNvSpPr/>
          <p:nvPr/>
        </p:nvSpPr>
        <p:spPr>
          <a:xfrm>
            <a:off x="6998972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9" name="object 11559"/>
          <p:cNvSpPr/>
          <p:nvPr/>
        </p:nvSpPr>
        <p:spPr>
          <a:xfrm>
            <a:off x="7010402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60" name="object 11560"/>
          <p:cNvSpPr/>
          <p:nvPr/>
        </p:nvSpPr>
        <p:spPr>
          <a:xfrm>
            <a:off x="7023295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61" name="object 11561"/>
          <p:cNvSpPr/>
          <p:nvPr/>
        </p:nvSpPr>
        <p:spPr>
          <a:xfrm>
            <a:off x="7034726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62" name="object 11562"/>
          <p:cNvSpPr/>
          <p:nvPr/>
        </p:nvSpPr>
        <p:spPr>
          <a:xfrm>
            <a:off x="7047590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63" name="object 11563"/>
          <p:cNvSpPr/>
          <p:nvPr/>
        </p:nvSpPr>
        <p:spPr>
          <a:xfrm>
            <a:off x="7059035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64" name="object 11564"/>
          <p:cNvSpPr/>
          <p:nvPr/>
        </p:nvSpPr>
        <p:spPr>
          <a:xfrm>
            <a:off x="7070465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65" name="object 11565"/>
          <p:cNvSpPr/>
          <p:nvPr/>
        </p:nvSpPr>
        <p:spPr>
          <a:xfrm>
            <a:off x="7083330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66" name="object 11566"/>
          <p:cNvSpPr/>
          <p:nvPr/>
        </p:nvSpPr>
        <p:spPr>
          <a:xfrm>
            <a:off x="7094789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67" name="object 11567"/>
          <p:cNvSpPr/>
          <p:nvPr/>
        </p:nvSpPr>
        <p:spPr>
          <a:xfrm>
            <a:off x="7107653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68" name="object 11568"/>
          <p:cNvSpPr/>
          <p:nvPr/>
        </p:nvSpPr>
        <p:spPr>
          <a:xfrm>
            <a:off x="7119098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69" name="object 11569"/>
          <p:cNvSpPr/>
          <p:nvPr/>
        </p:nvSpPr>
        <p:spPr>
          <a:xfrm>
            <a:off x="7130529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70" name="object 11570"/>
          <p:cNvSpPr/>
          <p:nvPr/>
        </p:nvSpPr>
        <p:spPr>
          <a:xfrm>
            <a:off x="7143393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71" name="object 11571"/>
          <p:cNvSpPr/>
          <p:nvPr/>
        </p:nvSpPr>
        <p:spPr>
          <a:xfrm>
            <a:off x="7154823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72" name="object 11572"/>
          <p:cNvSpPr/>
          <p:nvPr/>
        </p:nvSpPr>
        <p:spPr>
          <a:xfrm>
            <a:off x="7167716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73" name="object 11573"/>
          <p:cNvSpPr/>
          <p:nvPr/>
        </p:nvSpPr>
        <p:spPr>
          <a:xfrm>
            <a:off x="717916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74" name="object 11574"/>
          <p:cNvSpPr/>
          <p:nvPr/>
        </p:nvSpPr>
        <p:spPr>
          <a:xfrm>
            <a:off x="7190592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75" name="object 11575"/>
          <p:cNvSpPr/>
          <p:nvPr/>
        </p:nvSpPr>
        <p:spPr>
          <a:xfrm>
            <a:off x="7203456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76" name="object 11576"/>
          <p:cNvSpPr/>
          <p:nvPr/>
        </p:nvSpPr>
        <p:spPr>
          <a:xfrm>
            <a:off x="7214886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77" name="object 11577"/>
          <p:cNvSpPr/>
          <p:nvPr/>
        </p:nvSpPr>
        <p:spPr>
          <a:xfrm>
            <a:off x="722775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78" name="object 11578"/>
          <p:cNvSpPr/>
          <p:nvPr/>
        </p:nvSpPr>
        <p:spPr>
          <a:xfrm>
            <a:off x="7239182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79" name="object 11579"/>
          <p:cNvSpPr/>
          <p:nvPr/>
        </p:nvSpPr>
        <p:spPr>
          <a:xfrm>
            <a:off x="7250655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0" name="object 11580"/>
          <p:cNvSpPr/>
          <p:nvPr/>
        </p:nvSpPr>
        <p:spPr>
          <a:xfrm>
            <a:off x="7263520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1" name="object 11581"/>
          <p:cNvSpPr/>
          <p:nvPr/>
        </p:nvSpPr>
        <p:spPr>
          <a:xfrm>
            <a:off x="7274950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2" name="object 11582"/>
          <p:cNvSpPr/>
          <p:nvPr/>
        </p:nvSpPr>
        <p:spPr>
          <a:xfrm>
            <a:off x="7287814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3" name="object 11583"/>
          <p:cNvSpPr/>
          <p:nvPr/>
        </p:nvSpPr>
        <p:spPr>
          <a:xfrm>
            <a:off x="7299245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4" name="object 11584"/>
          <p:cNvSpPr/>
          <p:nvPr/>
        </p:nvSpPr>
        <p:spPr>
          <a:xfrm>
            <a:off x="7312109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5" name="object 11585"/>
          <p:cNvSpPr/>
          <p:nvPr/>
        </p:nvSpPr>
        <p:spPr>
          <a:xfrm>
            <a:off x="7323583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6" name="object 11586"/>
          <p:cNvSpPr/>
          <p:nvPr/>
        </p:nvSpPr>
        <p:spPr>
          <a:xfrm>
            <a:off x="7335013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7" name="object 11587"/>
          <p:cNvSpPr/>
          <p:nvPr/>
        </p:nvSpPr>
        <p:spPr>
          <a:xfrm>
            <a:off x="7347877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8" name="object 11588"/>
          <p:cNvSpPr/>
          <p:nvPr/>
        </p:nvSpPr>
        <p:spPr>
          <a:xfrm>
            <a:off x="7359308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9" name="object 11589"/>
          <p:cNvSpPr/>
          <p:nvPr/>
        </p:nvSpPr>
        <p:spPr>
          <a:xfrm>
            <a:off x="7372173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90" name="object 11590"/>
          <p:cNvSpPr/>
          <p:nvPr/>
        </p:nvSpPr>
        <p:spPr>
          <a:xfrm>
            <a:off x="7383603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91" name="object 11591"/>
          <p:cNvSpPr/>
          <p:nvPr/>
        </p:nvSpPr>
        <p:spPr>
          <a:xfrm>
            <a:off x="7395076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92" name="object 11592"/>
          <p:cNvSpPr/>
          <p:nvPr/>
        </p:nvSpPr>
        <p:spPr>
          <a:xfrm>
            <a:off x="740794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93" name="object 11593"/>
          <p:cNvSpPr/>
          <p:nvPr/>
        </p:nvSpPr>
        <p:spPr>
          <a:xfrm>
            <a:off x="7419371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94" name="object 11594"/>
          <p:cNvSpPr/>
          <p:nvPr/>
        </p:nvSpPr>
        <p:spPr>
          <a:xfrm>
            <a:off x="7432236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95" name="object 11595"/>
          <p:cNvSpPr/>
          <p:nvPr/>
        </p:nvSpPr>
        <p:spPr>
          <a:xfrm>
            <a:off x="7443666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96" name="object 11596"/>
          <p:cNvSpPr/>
          <p:nvPr/>
        </p:nvSpPr>
        <p:spPr>
          <a:xfrm>
            <a:off x="7455111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97" name="object 11597"/>
          <p:cNvSpPr/>
          <p:nvPr/>
        </p:nvSpPr>
        <p:spPr>
          <a:xfrm>
            <a:off x="7468004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98" name="object 11598"/>
          <p:cNvSpPr/>
          <p:nvPr/>
        </p:nvSpPr>
        <p:spPr>
          <a:xfrm>
            <a:off x="7479434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99" name="object 11599"/>
          <p:cNvSpPr/>
          <p:nvPr/>
        </p:nvSpPr>
        <p:spPr>
          <a:xfrm>
            <a:off x="7492299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00" name="object 11600"/>
          <p:cNvSpPr/>
          <p:nvPr/>
        </p:nvSpPr>
        <p:spPr>
          <a:xfrm>
            <a:off x="7503729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01" name="object 11601"/>
          <p:cNvSpPr/>
          <p:nvPr/>
        </p:nvSpPr>
        <p:spPr>
          <a:xfrm>
            <a:off x="7515174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02" name="object 11602"/>
          <p:cNvSpPr/>
          <p:nvPr/>
        </p:nvSpPr>
        <p:spPr>
          <a:xfrm>
            <a:off x="7528038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03" name="object 11603"/>
          <p:cNvSpPr/>
          <p:nvPr/>
        </p:nvSpPr>
        <p:spPr>
          <a:xfrm>
            <a:off x="7539469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04" name="object 11604"/>
          <p:cNvSpPr/>
          <p:nvPr/>
        </p:nvSpPr>
        <p:spPr>
          <a:xfrm>
            <a:off x="7552363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05" name="object 11605"/>
          <p:cNvSpPr/>
          <p:nvPr/>
        </p:nvSpPr>
        <p:spPr>
          <a:xfrm>
            <a:off x="7563793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06" name="object 11606"/>
          <p:cNvSpPr/>
          <p:nvPr/>
        </p:nvSpPr>
        <p:spPr>
          <a:xfrm>
            <a:off x="7576657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07" name="object 11607"/>
          <p:cNvSpPr/>
          <p:nvPr/>
        </p:nvSpPr>
        <p:spPr>
          <a:xfrm>
            <a:off x="7588102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08" name="object 11608"/>
          <p:cNvSpPr/>
          <p:nvPr/>
        </p:nvSpPr>
        <p:spPr>
          <a:xfrm>
            <a:off x="7599533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09" name="object 11609"/>
          <p:cNvSpPr/>
          <p:nvPr/>
        </p:nvSpPr>
        <p:spPr>
          <a:xfrm>
            <a:off x="7612397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10" name="object 11610"/>
          <p:cNvSpPr/>
          <p:nvPr/>
        </p:nvSpPr>
        <p:spPr>
          <a:xfrm>
            <a:off x="7623856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11" name="object 11611"/>
          <p:cNvSpPr/>
          <p:nvPr/>
        </p:nvSpPr>
        <p:spPr>
          <a:xfrm>
            <a:off x="7636720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12" name="object 11612"/>
          <p:cNvSpPr/>
          <p:nvPr/>
        </p:nvSpPr>
        <p:spPr>
          <a:xfrm>
            <a:off x="7648165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13" name="object 11613"/>
          <p:cNvSpPr/>
          <p:nvPr/>
        </p:nvSpPr>
        <p:spPr>
          <a:xfrm>
            <a:off x="7659596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14" name="object 11614"/>
          <p:cNvSpPr/>
          <p:nvPr/>
        </p:nvSpPr>
        <p:spPr>
          <a:xfrm>
            <a:off x="7672460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15" name="object 11615"/>
          <p:cNvSpPr/>
          <p:nvPr/>
        </p:nvSpPr>
        <p:spPr>
          <a:xfrm>
            <a:off x="7683890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16" name="object 11616"/>
          <p:cNvSpPr/>
          <p:nvPr/>
        </p:nvSpPr>
        <p:spPr>
          <a:xfrm>
            <a:off x="7696784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17" name="object 11617"/>
          <p:cNvSpPr/>
          <p:nvPr/>
        </p:nvSpPr>
        <p:spPr>
          <a:xfrm>
            <a:off x="7708228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18" name="object 11618"/>
          <p:cNvSpPr/>
          <p:nvPr/>
        </p:nvSpPr>
        <p:spPr>
          <a:xfrm>
            <a:off x="7719659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19" name="object 11619"/>
          <p:cNvSpPr/>
          <p:nvPr/>
        </p:nvSpPr>
        <p:spPr>
          <a:xfrm>
            <a:off x="7732523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20" name="object 11620"/>
          <p:cNvSpPr/>
          <p:nvPr/>
        </p:nvSpPr>
        <p:spPr>
          <a:xfrm>
            <a:off x="7743954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21" name="object 11621"/>
          <p:cNvSpPr/>
          <p:nvPr/>
        </p:nvSpPr>
        <p:spPr>
          <a:xfrm>
            <a:off x="7756818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22" name="object 11622"/>
          <p:cNvSpPr/>
          <p:nvPr/>
        </p:nvSpPr>
        <p:spPr>
          <a:xfrm>
            <a:off x="7768291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23" name="object 11623"/>
          <p:cNvSpPr/>
          <p:nvPr/>
        </p:nvSpPr>
        <p:spPr>
          <a:xfrm>
            <a:off x="7781142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24" name="object 11624"/>
          <p:cNvSpPr/>
          <p:nvPr/>
        </p:nvSpPr>
        <p:spPr>
          <a:xfrm>
            <a:off x="7792587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25" name="object 11625"/>
          <p:cNvSpPr/>
          <p:nvPr/>
        </p:nvSpPr>
        <p:spPr>
          <a:xfrm>
            <a:off x="7804017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26" name="object 11626"/>
          <p:cNvSpPr/>
          <p:nvPr/>
        </p:nvSpPr>
        <p:spPr>
          <a:xfrm>
            <a:off x="781688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27" name="object 11627"/>
          <p:cNvSpPr/>
          <p:nvPr/>
        </p:nvSpPr>
        <p:spPr>
          <a:xfrm>
            <a:off x="7828312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28" name="object 11628"/>
          <p:cNvSpPr/>
          <p:nvPr/>
        </p:nvSpPr>
        <p:spPr>
          <a:xfrm>
            <a:off x="7841219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29" name="object 11629"/>
          <p:cNvSpPr/>
          <p:nvPr/>
        </p:nvSpPr>
        <p:spPr>
          <a:xfrm>
            <a:off x="7852650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30" name="object 11630"/>
          <p:cNvSpPr/>
          <p:nvPr/>
        </p:nvSpPr>
        <p:spPr>
          <a:xfrm>
            <a:off x="7864080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31" name="object 11631"/>
          <p:cNvSpPr/>
          <p:nvPr/>
        </p:nvSpPr>
        <p:spPr>
          <a:xfrm>
            <a:off x="7876944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32" name="object 11632"/>
          <p:cNvSpPr/>
          <p:nvPr/>
        </p:nvSpPr>
        <p:spPr>
          <a:xfrm>
            <a:off x="7888375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33" name="object 11633"/>
          <p:cNvSpPr/>
          <p:nvPr/>
        </p:nvSpPr>
        <p:spPr>
          <a:xfrm>
            <a:off x="7901240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34" name="object 11634"/>
          <p:cNvSpPr/>
          <p:nvPr/>
        </p:nvSpPr>
        <p:spPr>
          <a:xfrm>
            <a:off x="7912670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35" name="object 11635"/>
          <p:cNvSpPr/>
          <p:nvPr/>
        </p:nvSpPr>
        <p:spPr>
          <a:xfrm>
            <a:off x="7924143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36" name="object 11636"/>
          <p:cNvSpPr/>
          <p:nvPr/>
        </p:nvSpPr>
        <p:spPr>
          <a:xfrm>
            <a:off x="7937008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37" name="object 11637"/>
          <p:cNvSpPr/>
          <p:nvPr/>
        </p:nvSpPr>
        <p:spPr>
          <a:xfrm>
            <a:off x="7948438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38" name="object 11638"/>
          <p:cNvSpPr/>
          <p:nvPr/>
        </p:nvSpPr>
        <p:spPr>
          <a:xfrm>
            <a:off x="7961303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39" name="object 11639"/>
          <p:cNvSpPr/>
          <p:nvPr/>
        </p:nvSpPr>
        <p:spPr>
          <a:xfrm>
            <a:off x="7972733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40" name="object 11640"/>
          <p:cNvSpPr/>
          <p:nvPr/>
        </p:nvSpPr>
        <p:spPr>
          <a:xfrm>
            <a:off x="7984178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41" name="object 11641"/>
          <p:cNvSpPr/>
          <p:nvPr/>
        </p:nvSpPr>
        <p:spPr>
          <a:xfrm>
            <a:off x="799707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42" name="object 11642"/>
          <p:cNvSpPr/>
          <p:nvPr/>
        </p:nvSpPr>
        <p:spPr>
          <a:xfrm>
            <a:off x="8008501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43" name="object 11643"/>
          <p:cNvSpPr/>
          <p:nvPr/>
        </p:nvSpPr>
        <p:spPr>
          <a:xfrm>
            <a:off x="8021366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44" name="object 11644"/>
          <p:cNvSpPr/>
          <p:nvPr/>
        </p:nvSpPr>
        <p:spPr>
          <a:xfrm>
            <a:off x="8032796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45" name="object 11645"/>
          <p:cNvSpPr/>
          <p:nvPr/>
        </p:nvSpPr>
        <p:spPr>
          <a:xfrm>
            <a:off x="804566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46" name="object 11646"/>
          <p:cNvSpPr/>
          <p:nvPr/>
        </p:nvSpPr>
        <p:spPr>
          <a:xfrm>
            <a:off x="8057091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47" name="object 11647"/>
          <p:cNvSpPr/>
          <p:nvPr/>
        </p:nvSpPr>
        <p:spPr>
          <a:xfrm>
            <a:off x="8068564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48" name="object 11648"/>
          <p:cNvSpPr/>
          <p:nvPr/>
        </p:nvSpPr>
        <p:spPr>
          <a:xfrm>
            <a:off x="8081429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49" name="object 11649"/>
          <p:cNvSpPr/>
          <p:nvPr/>
        </p:nvSpPr>
        <p:spPr>
          <a:xfrm>
            <a:off x="8092860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50" name="object 11650"/>
          <p:cNvSpPr/>
          <p:nvPr/>
        </p:nvSpPr>
        <p:spPr>
          <a:xfrm>
            <a:off x="8105724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51" name="object 11651"/>
          <p:cNvSpPr/>
          <p:nvPr/>
        </p:nvSpPr>
        <p:spPr>
          <a:xfrm>
            <a:off x="8117169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52" name="object 11652"/>
          <p:cNvSpPr/>
          <p:nvPr/>
        </p:nvSpPr>
        <p:spPr>
          <a:xfrm>
            <a:off x="8128599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53" name="object 11653"/>
          <p:cNvSpPr/>
          <p:nvPr/>
        </p:nvSpPr>
        <p:spPr>
          <a:xfrm>
            <a:off x="8141492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54" name="object 11654"/>
          <p:cNvSpPr/>
          <p:nvPr/>
        </p:nvSpPr>
        <p:spPr>
          <a:xfrm>
            <a:off x="8152923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55" name="object 11655"/>
          <p:cNvSpPr/>
          <p:nvPr/>
        </p:nvSpPr>
        <p:spPr>
          <a:xfrm>
            <a:off x="8165787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56" name="object 11656"/>
          <p:cNvSpPr/>
          <p:nvPr/>
        </p:nvSpPr>
        <p:spPr>
          <a:xfrm>
            <a:off x="8177232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57" name="object 11657"/>
          <p:cNvSpPr/>
          <p:nvPr/>
        </p:nvSpPr>
        <p:spPr>
          <a:xfrm>
            <a:off x="8188662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58" name="object 11658"/>
          <p:cNvSpPr/>
          <p:nvPr/>
        </p:nvSpPr>
        <p:spPr>
          <a:xfrm>
            <a:off x="8201527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59" name="object 11659"/>
          <p:cNvSpPr/>
          <p:nvPr/>
        </p:nvSpPr>
        <p:spPr>
          <a:xfrm>
            <a:off x="8212957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60" name="object 11660"/>
          <p:cNvSpPr/>
          <p:nvPr/>
        </p:nvSpPr>
        <p:spPr>
          <a:xfrm>
            <a:off x="822585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61" name="object 11661"/>
          <p:cNvSpPr/>
          <p:nvPr/>
        </p:nvSpPr>
        <p:spPr>
          <a:xfrm>
            <a:off x="8237295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62" name="object 11662"/>
          <p:cNvSpPr/>
          <p:nvPr/>
        </p:nvSpPr>
        <p:spPr>
          <a:xfrm>
            <a:off x="8248725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63" name="object 11663"/>
          <p:cNvSpPr/>
          <p:nvPr/>
        </p:nvSpPr>
        <p:spPr>
          <a:xfrm>
            <a:off x="826159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64" name="object 11664"/>
          <p:cNvSpPr/>
          <p:nvPr/>
        </p:nvSpPr>
        <p:spPr>
          <a:xfrm>
            <a:off x="8273021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65" name="object 11665"/>
          <p:cNvSpPr/>
          <p:nvPr/>
        </p:nvSpPr>
        <p:spPr>
          <a:xfrm>
            <a:off x="8285885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66" name="object 11666"/>
          <p:cNvSpPr/>
          <p:nvPr/>
        </p:nvSpPr>
        <p:spPr>
          <a:xfrm>
            <a:off x="8297359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67" name="object 11667"/>
          <p:cNvSpPr/>
          <p:nvPr/>
        </p:nvSpPr>
        <p:spPr>
          <a:xfrm>
            <a:off x="8310209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68" name="object 11668"/>
          <p:cNvSpPr/>
          <p:nvPr/>
        </p:nvSpPr>
        <p:spPr>
          <a:xfrm>
            <a:off x="8321654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69" name="object 11669"/>
          <p:cNvSpPr/>
          <p:nvPr/>
        </p:nvSpPr>
        <p:spPr>
          <a:xfrm>
            <a:off x="8333084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70" name="object 11670"/>
          <p:cNvSpPr/>
          <p:nvPr/>
        </p:nvSpPr>
        <p:spPr>
          <a:xfrm>
            <a:off x="8345948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71" name="object 11671"/>
          <p:cNvSpPr/>
          <p:nvPr/>
        </p:nvSpPr>
        <p:spPr>
          <a:xfrm>
            <a:off x="8357379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72" name="object 11672"/>
          <p:cNvSpPr/>
          <p:nvPr/>
        </p:nvSpPr>
        <p:spPr>
          <a:xfrm>
            <a:off x="8370286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73" name="object 11673"/>
          <p:cNvSpPr/>
          <p:nvPr/>
        </p:nvSpPr>
        <p:spPr>
          <a:xfrm>
            <a:off x="8381717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74" name="object 11674"/>
          <p:cNvSpPr/>
          <p:nvPr/>
        </p:nvSpPr>
        <p:spPr>
          <a:xfrm>
            <a:off x="8393147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75" name="object 11675"/>
          <p:cNvSpPr/>
          <p:nvPr/>
        </p:nvSpPr>
        <p:spPr>
          <a:xfrm>
            <a:off x="8406012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76" name="object 11676"/>
          <p:cNvSpPr/>
          <p:nvPr/>
        </p:nvSpPr>
        <p:spPr>
          <a:xfrm>
            <a:off x="8417442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77" name="object 11677"/>
          <p:cNvSpPr/>
          <p:nvPr/>
        </p:nvSpPr>
        <p:spPr>
          <a:xfrm>
            <a:off x="8430307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78" name="object 11678"/>
          <p:cNvSpPr/>
          <p:nvPr/>
        </p:nvSpPr>
        <p:spPr>
          <a:xfrm>
            <a:off x="8441780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79" name="object 11679"/>
          <p:cNvSpPr/>
          <p:nvPr/>
        </p:nvSpPr>
        <p:spPr>
          <a:xfrm>
            <a:off x="8453211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80" name="object 11680"/>
          <p:cNvSpPr/>
          <p:nvPr/>
        </p:nvSpPr>
        <p:spPr>
          <a:xfrm>
            <a:off x="8466075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81" name="object 11681"/>
          <p:cNvSpPr/>
          <p:nvPr/>
        </p:nvSpPr>
        <p:spPr>
          <a:xfrm>
            <a:off x="8477505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82" name="object 11682"/>
          <p:cNvSpPr/>
          <p:nvPr/>
        </p:nvSpPr>
        <p:spPr>
          <a:xfrm>
            <a:off x="8490370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83" name="object 11683"/>
          <p:cNvSpPr/>
          <p:nvPr/>
        </p:nvSpPr>
        <p:spPr>
          <a:xfrm>
            <a:off x="8501800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84" name="object 11684"/>
          <p:cNvSpPr/>
          <p:nvPr/>
        </p:nvSpPr>
        <p:spPr>
          <a:xfrm>
            <a:off x="8514708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85" name="object 11685"/>
          <p:cNvSpPr/>
          <p:nvPr/>
        </p:nvSpPr>
        <p:spPr>
          <a:xfrm>
            <a:off x="8526138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86" name="object 11686"/>
          <p:cNvSpPr/>
          <p:nvPr/>
        </p:nvSpPr>
        <p:spPr>
          <a:xfrm>
            <a:off x="8537568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87" name="object 11687"/>
          <p:cNvSpPr/>
          <p:nvPr/>
        </p:nvSpPr>
        <p:spPr>
          <a:xfrm>
            <a:off x="8550433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88" name="object 11688"/>
          <p:cNvSpPr/>
          <p:nvPr/>
        </p:nvSpPr>
        <p:spPr>
          <a:xfrm>
            <a:off x="8561864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89" name="object 11689"/>
          <p:cNvSpPr/>
          <p:nvPr/>
        </p:nvSpPr>
        <p:spPr>
          <a:xfrm>
            <a:off x="8574728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90" name="object 11690"/>
          <p:cNvSpPr/>
          <p:nvPr/>
        </p:nvSpPr>
        <p:spPr>
          <a:xfrm>
            <a:off x="8586158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91" name="object 11691"/>
          <p:cNvSpPr/>
          <p:nvPr/>
        </p:nvSpPr>
        <p:spPr>
          <a:xfrm>
            <a:off x="8597632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92" name="object 11692"/>
          <p:cNvSpPr/>
          <p:nvPr/>
        </p:nvSpPr>
        <p:spPr>
          <a:xfrm>
            <a:off x="8610496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93" name="object 11693"/>
          <p:cNvSpPr/>
          <p:nvPr/>
        </p:nvSpPr>
        <p:spPr>
          <a:xfrm>
            <a:off x="8621927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94" name="object 11694"/>
          <p:cNvSpPr/>
          <p:nvPr/>
        </p:nvSpPr>
        <p:spPr>
          <a:xfrm>
            <a:off x="863479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95" name="object 11695"/>
          <p:cNvSpPr/>
          <p:nvPr/>
        </p:nvSpPr>
        <p:spPr>
          <a:xfrm>
            <a:off x="864622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96" name="object 11696"/>
          <p:cNvSpPr/>
          <p:nvPr/>
        </p:nvSpPr>
        <p:spPr>
          <a:xfrm>
            <a:off x="8657666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97" name="object 11697"/>
          <p:cNvSpPr/>
          <p:nvPr/>
        </p:nvSpPr>
        <p:spPr>
          <a:xfrm>
            <a:off x="8670559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98" name="object 11698"/>
          <p:cNvSpPr/>
          <p:nvPr/>
        </p:nvSpPr>
        <p:spPr>
          <a:xfrm>
            <a:off x="8681990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99" name="object 11699"/>
          <p:cNvSpPr/>
          <p:nvPr/>
        </p:nvSpPr>
        <p:spPr>
          <a:xfrm>
            <a:off x="8694854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00" name="object 11700"/>
          <p:cNvSpPr/>
          <p:nvPr/>
        </p:nvSpPr>
        <p:spPr>
          <a:xfrm>
            <a:off x="8706299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01" name="object 11701"/>
          <p:cNvSpPr/>
          <p:nvPr/>
        </p:nvSpPr>
        <p:spPr>
          <a:xfrm>
            <a:off x="8717729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02" name="object 11702"/>
          <p:cNvSpPr/>
          <p:nvPr/>
        </p:nvSpPr>
        <p:spPr>
          <a:xfrm>
            <a:off x="8730594" y="467941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03" name="object 11703"/>
          <p:cNvSpPr/>
          <p:nvPr/>
        </p:nvSpPr>
        <p:spPr>
          <a:xfrm>
            <a:off x="8742053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04" name="object 11704"/>
          <p:cNvSpPr/>
          <p:nvPr/>
        </p:nvSpPr>
        <p:spPr>
          <a:xfrm>
            <a:off x="8754918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05" name="object 11705"/>
          <p:cNvSpPr/>
          <p:nvPr/>
        </p:nvSpPr>
        <p:spPr>
          <a:xfrm>
            <a:off x="8766362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06" name="object 11706"/>
          <p:cNvSpPr/>
          <p:nvPr/>
        </p:nvSpPr>
        <p:spPr>
          <a:xfrm>
            <a:off x="8779212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07" name="object 11707"/>
          <p:cNvSpPr/>
          <p:nvPr/>
        </p:nvSpPr>
        <p:spPr>
          <a:xfrm>
            <a:off x="8790658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08" name="object 11708"/>
          <p:cNvSpPr/>
          <p:nvPr/>
        </p:nvSpPr>
        <p:spPr>
          <a:xfrm>
            <a:off x="8802088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09" name="object 11709"/>
          <p:cNvSpPr/>
          <p:nvPr/>
        </p:nvSpPr>
        <p:spPr>
          <a:xfrm>
            <a:off x="881498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10" name="object 11710"/>
          <p:cNvSpPr/>
          <p:nvPr/>
        </p:nvSpPr>
        <p:spPr>
          <a:xfrm>
            <a:off x="8826426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11" name="object 11711"/>
          <p:cNvSpPr/>
          <p:nvPr/>
        </p:nvSpPr>
        <p:spPr>
          <a:xfrm>
            <a:off x="8839275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12" name="object 11712"/>
          <p:cNvSpPr/>
          <p:nvPr/>
        </p:nvSpPr>
        <p:spPr>
          <a:xfrm>
            <a:off x="8850721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13" name="object 11713"/>
          <p:cNvSpPr/>
          <p:nvPr/>
        </p:nvSpPr>
        <p:spPr>
          <a:xfrm>
            <a:off x="8862151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14" name="object 11714"/>
          <p:cNvSpPr/>
          <p:nvPr/>
        </p:nvSpPr>
        <p:spPr>
          <a:xfrm>
            <a:off x="8875015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15" name="object 11715"/>
          <p:cNvSpPr/>
          <p:nvPr/>
        </p:nvSpPr>
        <p:spPr>
          <a:xfrm>
            <a:off x="8886445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16" name="object 11716"/>
          <p:cNvSpPr/>
          <p:nvPr/>
        </p:nvSpPr>
        <p:spPr>
          <a:xfrm>
            <a:off x="8899339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17" name="object 11717"/>
          <p:cNvSpPr/>
          <p:nvPr/>
        </p:nvSpPr>
        <p:spPr>
          <a:xfrm>
            <a:off x="8910784" y="467941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18" name="object 11718"/>
          <p:cNvSpPr/>
          <p:nvPr/>
        </p:nvSpPr>
        <p:spPr>
          <a:xfrm>
            <a:off x="8922214" y="467941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19" name="object 11719"/>
          <p:cNvSpPr/>
          <p:nvPr/>
        </p:nvSpPr>
        <p:spPr>
          <a:xfrm>
            <a:off x="8935079" y="467941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20" name="object 11720"/>
          <p:cNvSpPr/>
          <p:nvPr/>
        </p:nvSpPr>
        <p:spPr>
          <a:xfrm>
            <a:off x="6800224" y="469245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21" name="object 11721"/>
          <p:cNvSpPr/>
          <p:nvPr/>
        </p:nvSpPr>
        <p:spPr>
          <a:xfrm>
            <a:off x="6805946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22" name="object 11722"/>
          <p:cNvSpPr/>
          <p:nvPr/>
        </p:nvSpPr>
        <p:spPr>
          <a:xfrm>
            <a:off x="6818810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23" name="object 11723"/>
          <p:cNvSpPr/>
          <p:nvPr/>
        </p:nvSpPr>
        <p:spPr>
          <a:xfrm>
            <a:off x="6830241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24" name="object 11724"/>
          <p:cNvSpPr/>
          <p:nvPr/>
        </p:nvSpPr>
        <p:spPr>
          <a:xfrm>
            <a:off x="6843106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25" name="object 11725"/>
          <p:cNvSpPr/>
          <p:nvPr/>
        </p:nvSpPr>
        <p:spPr>
          <a:xfrm>
            <a:off x="6854536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26" name="object 11726"/>
          <p:cNvSpPr/>
          <p:nvPr/>
        </p:nvSpPr>
        <p:spPr>
          <a:xfrm>
            <a:off x="6865980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27" name="object 11727"/>
          <p:cNvSpPr/>
          <p:nvPr/>
        </p:nvSpPr>
        <p:spPr>
          <a:xfrm>
            <a:off x="6878873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28" name="object 11728"/>
          <p:cNvSpPr/>
          <p:nvPr/>
        </p:nvSpPr>
        <p:spPr>
          <a:xfrm>
            <a:off x="6890305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29" name="object 11729"/>
          <p:cNvSpPr/>
          <p:nvPr/>
        </p:nvSpPr>
        <p:spPr>
          <a:xfrm>
            <a:off x="6903169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30" name="object 11730"/>
          <p:cNvSpPr/>
          <p:nvPr/>
        </p:nvSpPr>
        <p:spPr>
          <a:xfrm>
            <a:off x="6914599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31" name="object 11731"/>
          <p:cNvSpPr/>
          <p:nvPr/>
        </p:nvSpPr>
        <p:spPr>
          <a:xfrm>
            <a:off x="6926043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32" name="object 11732"/>
          <p:cNvSpPr/>
          <p:nvPr/>
        </p:nvSpPr>
        <p:spPr>
          <a:xfrm>
            <a:off x="6938894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33" name="object 11733"/>
          <p:cNvSpPr/>
          <p:nvPr/>
        </p:nvSpPr>
        <p:spPr>
          <a:xfrm>
            <a:off x="6950368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34" name="object 11734"/>
          <p:cNvSpPr/>
          <p:nvPr/>
        </p:nvSpPr>
        <p:spPr>
          <a:xfrm>
            <a:off x="6963232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35" name="object 11735"/>
          <p:cNvSpPr/>
          <p:nvPr/>
        </p:nvSpPr>
        <p:spPr>
          <a:xfrm>
            <a:off x="6974662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36" name="object 11736"/>
          <p:cNvSpPr/>
          <p:nvPr/>
        </p:nvSpPr>
        <p:spPr>
          <a:xfrm>
            <a:off x="6986107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37" name="object 11737"/>
          <p:cNvSpPr/>
          <p:nvPr/>
        </p:nvSpPr>
        <p:spPr>
          <a:xfrm>
            <a:off x="6998972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38" name="object 11738"/>
          <p:cNvSpPr/>
          <p:nvPr/>
        </p:nvSpPr>
        <p:spPr>
          <a:xfrm>
            <a:off x="7010402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39" name="object 11739"/>
          <p:cNvSpPr/>
          <p:nvPr/>
        </p:nvSpPr>
        <p:spPr>
          <a:xfrm>
            <a:off x="7023295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40" name="object 11740"/>
          <p:cNvSpPr/>
          <p:nvPr/>
        </p:nvSpPr>
        <p:spPr>
          <a:xfrm>
            <a:off x="7034726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41" name="object 11741"/>
          <p:cNvSpPr/>
          <p:nvPr/>
        </p:nvSpPr>
        <p:spPr>
          <a:xfrm>
            <a:off x="7047590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42" name="object 11742"/>
          <p:cNvSpPr/>
          <p:nvPr/>
        </p:nvSpPr>
        <p:spPr>
          <a:xfrm>
            <a:off x="7059035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43" name="object 11743"/>
          <p:cNvSpPr/>
          <p:nvPr/>
        </p:nvSpPr>
        <p:spPr>
          <a:xfrm>
            <a:off x="7070465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44" name="object 11744"/>
          <p:cNvSpPr/>
          <p:nvPr/>
        </p:nvSpPr>
        <p:spPr>
          <a:xfrm>
            <a:off x="7083330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45" name="object 11745"/>
          <p:cNvSpPr/>
          <p:nvPr/>
        </p:nvSpPr>
        <p:spPr>
          <a:xfrm>
            <a:off x="7094789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46" name="object 11746"/>
          <p:cNvSpPr/>
          <p:nvPr/>
        </p:nvSpPr>
        <p:spPr>
          <a:xfrm>
            <a:off x="7107653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47" name="object 11747"/>
          <p:cNvSpPr/>
          <p:nvPr/>
        </p:nvSpPr>
        <p:spPr>
          <a:xfrm>
            <a:off x="7119098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48" name="object 11748"/>
          <p:cNvSpPr/>
          <p:nvPr/>
        </p:nvSpPr>
        <p:spPr>
          <a:xfrm>
            <a:off x="7130529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49" name="object 11749"/>
          <p:cNvSpPr/>
          <p:nvPr/>
        </p:nvSpPr>
        <p:spPr>
          <a:xfrm>
            <a:off x="7143393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50" name="object 11750"/>
          <p:cNvSpPr/>
          <p:nvPr/>
        </p:nvSpPr>
        <p:spPr>
          <a:xfrm>
            <a:off x="7154823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51" name="object 11751"/>
          <p:cNvSpPr/>
          <p:nvPr/>
        </p:nvSpPr>
        <p:spPr>
          <a:xfrm>
            <a:off x="7167716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52" name="object 11752"/>
          <p:cNvSpPr/>
          <p:nvPr/>
        </p:nvSpPr>
        <p:spPr>
          <a:xfrm>
            <a:off x="717916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53" name="object 11753"/>
          <p:cNvSpPr/>
          <p:nvPr/>
        </p:nvSpPr>
        <p:spPr>
          <a:xfrm>
            <a:off x="7190592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54" name="object 11754"/>
          <p:cNvSpPr/>
          <p:nvPr/>
        </p:nvSpPr>
        <p:spPr>
          <a:xfrm>
            <a:off x="7203456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55" name="object 11755"/>
          <p:cNvSpPr/>
          <p:nvPr/>
        </p:nvSpPr>
        <p:spPr>
          <a:xfrm>
            <a:off x="7214886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56" name="object 11756"/>
          <p:cNvSpPr/>
          <p:nvPr/>
        </p:nvSpPr>
        <p:spPr>
          <a:xfrm>
            <a:off x="722775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57" name="object 11757"/>
          <p:cNvSpPr/>
          <p:nvPr/>
        </p:nvSpPr>
        <p:spPr>
          <a:xfrm>
            <a:off x="7239182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58" name="object 11758"/>
          <p:cNvSpPr/>
          <p:nvPr/>
        </p:nvSpPr>
        <p:spPr>
          <a:xfrm>
            <a:off x="7250655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59" name="object 11759"/>
          <p:cNvSpPr/>
          <p:nvPr/>
        </p:nvSpPr>
        <p:spPr>
          <a:xfrm>
            <a:off x="7263520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60" name="object 11760"/>
          <p:cNvSpPr/>
          <p:nvPr/>
        </p:nvSpPr>
        <p:spPr>
          <a:xfrm>
            <a:off x="7274950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61" name="object 11761"/>
          <p:cNvSpPr/>
          <p:nvPr/>
        </p:nvSpPr>
        <p:spPr>
          <a:xfrm>
            <a:off x="7287814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62" name="object 11762"/>
          <p:cNvSpPr/>
          <p:nvPr/>
        </p:nvSpPr>
        <p:spPr>
          <a:xfrm>
            <a:off x="7299245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63" name="object 11763"/>
          <p:cNvSpPr/>
          <p:nvPr/>
        </p:nvSpPr>
        <p:spPr>
          <a:xfrm>
            <a:off x="7312109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64" name="object 11764"/>
          <p:cNvSpPr/>
          <p:nvPr/>
        </p:nvSpPr>
        <p:spPr>
          <a:xfrm>
            <a:off x="7323583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65" name="object 11765"/>
          <p:cNvSpPr/>
          <p:nvPr/>
        </p:nvSpPr>
        <p:spPr>
          <a:xfrm>
            <a:off x="7335013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66" name="object 11766"/>
          <p:cNvSpPr/>
          <p:nvPr/>
        </p:nvSpPr>
        <p:spPr>
          <a:xfrm>
            <a:off x="7347877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67" name="object 11767"/>
          <p:cNvSpPr/>
          <p:nvPr/>
        </p:nvSpPr>
        <p:spPr>
          <a:xfrm>
            <a:off x="7359308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68" name="object 11768"/>
          <p:cNvSpPr/>
          <p:nvPr/>
        </p:nvSpPr>
        <p:spPr>
          <a:xfrm>
            <a:off x="7372173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69" name="object 11769"/>
          <p:cNvSpPr/>
          <p:nvPr/>
        </p:nvSpPr>
        <p:spPr>
          <a:xfrm>
            <a:off x="7383603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70" name="object 11770"/>
          <p:cNvSpPr/>
          <p:nvPr/>
        </p:nvSpPr>
        <p:spPr>
          <a:xfrm>
            <a:off x="7395076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71" name="object 11771"/>
          <p:cNvSpPr/>
          <p:nvPr/>
        </p:nvSpPr>
        <p:spPr>
          <a:xfrm>
            <a:off x="740794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72" name="object 11772"/>
          <p:cNvSpPr/>
          <p:nvPr/>
        </p:nvSpPr>
        <p:spPr>
          <a:xfrm>
            <a:off x="7419371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73" name="object 11773"/>
          <p:cNvSpPr/>
          <p:nvPr/>
        </p:nvSpPr>
        <p:spPr>
          <a:xfrm>
            <a:off x="7432236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74" name="object 11774"/>
          <p:cNvSpPr/>
          <p:nvPr/>
        </p:nvSpPr>
        <p:spPr>
          <a:xfrm>
            <a:off x="7443666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75" name="object 11775"/>
          <p:cNvSpPr/>
          <p:nvPr/>
        </p:nvSpPr>
        <p:spPr>
          <a:xfrm>
            <a:off x="7455111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76" name="object 11776"/>
          <p:cNvSpPr/>
          <p:nvPr/>
        </p:nvSpPr>
        <p:spPr>
          <a:xfrm>
            <a:off x="7468004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77" name="object 11777"/>
          <p:cNvSpPr/>
          <p:nvPr/>
        </p:nvSpPr>
        <p:spPr>
          <a:xfrm>
            <a:off x="7479434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78" name="object 11778"/>
          <p:cNvSpPr/>
          <p:nvPr/>
        </p:nvSpPr>
        <p:spPr>
          <a:xfrm>
            <a:off x="7492299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79" name="object 11779"/>
          <p:cNvSpPr/>
          <p:nvPr/>
        </p:nvSpPr>
        <p:spPr>
          <a:xfrm>
            <a:off x="7503729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80" name="object 11780"/>
          <p:cNvSpPr/>
          <p:nvPr/>
        </p:nvSpPr>
        <p:spPr>
          <a:xfrm>
            <a:off x="7515174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81" name="object 11781"/>
          <p:cNvSpPr/>
          <p:nvPr/>
        </p:nvSpPr>
        <p:spPr>
          <a:xfrm>
            <a:off x="7528038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82" name="object 11782"/>
          <p:cNvSpPr/>
          <p:nvPr/>
        </p:nvSpPr>
        <p:spPr>
          <a:xfrm>
            <a:off x="7539469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83" name="object 11783"/>
          <p:cNvSpPr/>
          <p:nvPr/>
        </p:nvSpPr>
        <p:spPr>
          <a:xfrm>
            <a:off x="7552363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84" name="object 11784"/>
          <p:cNvSpPr/>
          <p:nvPr/>
        </p:nvSpPr>
        <p:spPr>
          <a:xfrm>
            <a:off x="7563793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85" name="object 11785"/>
          <p:cNvSpPr/>
          <p:nvPr/>
        </p:nvSpPr>
        <p:spPr>
          <a:xfrm>
            <a:off x="7576657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86" name="object 11786"/>
          <p:cNvSpPr/>
          <p:nvPr/>
        </p:nvSpPr>
        <p:spPr>
          <a:xfrm>
            <a:off x="7588102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87" name="object 11787"/>
          <p:cNvSpPr/>
          <p:nvPr/>
        </p:nvSpPr>
        <p:spPr>
          <a:xfrm>
            <a:off x="7599533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88" name="object 11788"/>
          <p:cNvSpPr/>
          <p:nvPr/>
        </p:nvSpPr>
        <p:spPr>
          <a:xfrm>
            <a:off x="7612397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89" name="object 11789"/>
          <p:cNvSpPr/>
          <p:nvPr/>
        </p:nvSpPr>
        <p:spPr>
          <a:xfrm>
            <a:off x="7623856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90" name="object 11790"/>
          <p:cNvSpPr/>
          <p:nvPr/>
        </p:nvSpPr>
        <p:spPr>
          <a:xfrm>
            <a:off x="7636720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91" name="object 11791"/>
          <p:cNvSpPr/>
          <p:nvPr/>
        </p:nvSpPr>
        <p:spPr>
          <a:xfrm>
            <a:off x="7648165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92" name="object 11792"/>
          <p:cNvSpPr/>
          <p:nvPr/>
        </p:nvSpPr>
        <p:spPr>
          <a:xfrm>
            <a:off x="7659596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93" name="object 11793"/>
          <p:cNvSpPr/>
          <p:nvPr/>
        </p:nvSpPr>
        <p:spPr>
          <a:xfrm>
            <a:off x="7672460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94" name="object 11794"/>
          <p:cNvSpPr/>
          <p:nvPr/>
        </p:nvSpPr>
        <p:spPr>
          <a:xfrm>
            <a:off x="7683890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95" name="object 11795"/>
          <p:cNvSpPr/>
          <p:nvPr/>
        </p:nvSpPr>
        <p:spPr>
          <a:xfrm>
            <a:off x="7696784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96" name="object 11796"/>
          <p:cNvSpPr/>
          <p:nvPr/>
        </p:nvSpPr>
        <p:spPr>
          <a:xfrm>
            <a:off x="7708228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97" name="object 11797"/>
          <p:cNvSpPr/>
          <p:nvPr/>
        </p:nvSpPr>
        <p:spPr>
          <a:xfrm>
            <a:off x="7719659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98" name="object 11798"/>
          <p:cNvSpPr/>
          <p:nvPr/>
        </p:nvSpPr>
        <p:spPr>
          <a:xfrm>
            <a:off x="7732523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799" name="object 11799"/>
          <p:cNvSpPr/>
          <p:nvPr/>
        </p:nvSpPr>
        <p:spPr>
          <a:xfrm>
            <a:off x="7743954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00" name="object 11800"/>
          <p:cNvSpPr/>
          <p:nvPr/>
        </p:nvSpPr>
        <p:spPr>
          <a:xfrm>
            <a:off x="7756818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01" name="object 11801"/>
          <p:cNvSpPr/>
          <p:nvPr/>
        </p:nvSpPr>
        <p:spPr>
          <a:xfrm>
            <a:off x="7768291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02" name="object 11802"/>
          <p:cNvSpPr/>
          <p:nvPr/>
        </p:nvSpPr>
        <p:spPr>
          <a:xfrm>
            <a:off x="7781142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03" name="object 11803"/>
          <p:cNvSpPr/>
          <p:nvPr/>
        </p:nvSpPr>
        <p:spPr>
          <a:xfrm>
            <a:off x="7792587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04" name="object 11804"/>
          <p:cNvSpPr/>
          <p:nvPr/>
        </p:nvSpPr>
        <p:spPr>
          <a:xfrm>
            <a:off x="7804017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05" name="object 11805"/>
          <p:cNvSpPr/>
          <p:nvPr/>
        </p:nvSpPr>
        <p:spPr>
          <a:xfrm>
            <a:off x="781688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06" name="object 11806"/>
          <p:cNvSpPr/>
          <p:nvPr/>
        </p:nvSpPr>
        <p:spPr>
          <a:xfrm>
            <a:off x="7828312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07" name="object 11807"/>
          <p:cNvSpPr/>
          <p:nvPr/>
        </p:nvSpPr>
        <p:spPr>
          <a:xfrm>
            <a:off x="7841219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08" name="object 11808"/>
          <p:cNvSpPr/>
          <p:nvPr/>
        </p:nvSpPr>
        <p:spPr>
          <a:xfrm>
            <a:off x="7852650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09" name="object 11809"/>
          <p:cNvSpPr/>
          <p:nvPr/>
        </p:nvSpPr>
        <p:spPr>
          <a:xfrm>
            <a:off x="7864080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10" name="object 11810"/>
          <p:cNvSpPr/>
          <p:nvPr/>
        </p:nvSpPr>
        <p:spPr>
          <a:xfrm>
            <a:off x="7876944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11" name="object 11811"/>
          <p:cNvSpPr/>
          <p:nvPr/>
        </p:nvSpPr>
        <p:spPr>
          <a:xfrm>
            <a:off x="7888375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12" name="object 11812"/>
          <p:cNvSpPr/>
          <p:nvPr/>
        </p:nvSpPr>
        <p:spPr>
          <a:xfrm>
            <a:off x="7901240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13" name="object 11813"/>
          <p:cNvSpPr/>
          <p:nvPr/>
        </p:nvSpPr>
        <p:spPr>
          <a:xfrm>
            <a:off x="7912670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14" name="object 11814"/>
          <p:cNvSpPr/>
          <p:nvPr/>
        </p:nvSpPr>
        <p:spPr>
          <a:xfrm>
            <a:off x="7924143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15" name="object 11815"/>
          <p:cNvSpPr/>
          <p:nvPr/>
        </p:nvSpPr>
        <p:spPr>
          <a:xfrm>
            <a:off x="7937008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16" name="object 11816"/>
          <p:cNvSpPr/>
          <p:nvPr/>
        </p:nvSpPr>
        <p:spPr>
          <a:xfrm>
            <a:off x="7948438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17" name="object 11817"/>
          <p:cNvSpPr/>
          <p:nvPr/>
        </p:nvSpPr>
        <p:spPr>
          <a:xfrm>
            <a:off x="7961303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18" name="object 11818"/>
          <p:cNvSpPr/>
          <p:nvPr/>
        </p:nvSpPr>
        <p:spPr>
          <a:xfrm>
            <a:off x="7972733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19" name="object 11819"/>
          <p:cNvSpPr/>
          <p:nvPr/>
        </p:nvSpPr>
        <p:spPr>
          <a:xfrm>
            <a:off x="7984178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20" name="object 11820"/>
          <p:cNvSpPr/>
          <p:nvPr/>
        </p:nvSpPr>
        <p:spPr>
          <a:xfrm>
            <a:off x="799707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21" name="object 11821"/>
          <p:cNvSpPr/>
          <p:nvPr/>
        </p:nvSpPr>
        <p:spPr>
          <a:xfrm>
            <a:off x="8008501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22" name="object 11822"/>
          <p:cNvSpPr/>
          <p:nvPr/>
        </p:nvSpPr>
        <p:spPr>
          <a:xfrm>
            <a:off x="8021366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23" name="object 11823"/>
          <p:cNvSpPr/>
          <p:nvPr/>
        </p:nvSpPr>
        <p:spPr>
          <a:xfrm>
            <a:off x="8032796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24" name="object 11824"/>
          <p:cNvSpPr/>
          <p:nvPr/>
        </p:nvSpPr>
        <p:spPr>
          <a:xfrm>
            <a:off x="804566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25" name="object 11825"/>
          <p:cNvSpPr/>
          <p:nvPr/>
        </p:nvSpPr>
        <p:spPr>
          <a:xfrm>
            <a:off x="8057091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26" name="object 11826"/>
          <p:cNvSpPr/>
          <p:nvPr/>
        </p:nvSpPr>
        <p:spPr>
          <a:xfrm>
            <a:off x="8068564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27" name="object 11827"/>
          <p:cNvSpPr/>
          <p:nvPr/>
        </p:nvSpPr>
        <p:spPr>
          <a:xfrm>
            <a:off x="8081429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28" name="object 11828"/>
          <p:cNvSpPr/>
          <p:nvPr/>
        </p:nvSpPr>
        <p:spPr>
          <a:xfrm>
            <a:off x="8092860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29" name="object 11829"/>
          <p:cNvSpPr/>
          <p:nvPr/>
        </p:nvSpPr>
        <p:spPr>
          <a:xfrm>
            <a:off x="8105724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30" name="object 11830"/>
          <p:cNvSpPr/>
          <p:nvPr/>
        </p:nvSpPr>
        <p:spPr>
          <a:xfrm>
            <a:off x="8117169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31" name="object 11831"/>
          <p:cNvSpPr/>
          <p:nvPr/>
        </p:nvSpPr>
        <p:spPr>
          <a:xfrm>
            <a:off x="8128599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32" name="object 11832"/>
          <p:cNvSpPr/>
          <p:nvPr/>
        </p:nvSpPr>
        <p:spPr>
          <a:xfrm>
            <a:off x="8141492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33" name="object 11833"/>
          <p:cNvSpPr/>
          <p:nvPr/>
        </p:nvSpPr>
        <p:spPr>
          <a:xfrm>
            <a:off x="8152923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34" name="object 11834"/>
          <p:cNvSpPr/>
          <p:nvPr/>
        </p:nvSpPr>
        <p:spPr>
          <a:xfrm>
            <a:off x="8165787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35" name="object 11835"/>
          <p:cNvSpPr/>
          <p:nvPr/>
        </p:nvSpPr>
        <p:spPr>
          <a:xfrm>
            <a:off x="8177232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36" name="object 11836"/>
          <p:cNvSpPr/>
          <p:nvPr/>
        </p:nvSpPr>
        <p:spPr>
          <a:xfrm>
            <a:off x="8188662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37" name="object 11837"/>
          <p:cNvSpPr/>
          <p:nvPr/>
        </p:nvSpPr>
        <p:spPr>
          <a:xfrm>
            <a:off x="8201527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38" name="object 11838"/>
          <p:cNvSpPr/>
          <p:nvPr/>
        </p:nvSpPr>
        <p:spPr>
          <a:xfrm>
            <a:off x="8212957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39" name="object 11839"/>
          <p:cNvSpPr/>
          <p:nvPr/>
        </p:nvSpPr>
        <p:spPr>
          <a:xfrm>
            <a:off x="822585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40" name="object 11840"/>
          <p:cNvSpPr/>
          <p:nvPr/>
        </p:nvSpPr>
        <p:spPr>
          <a:xfrm>
            <a:off x="8237295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41" name="object 11841"/>
          <p:cNvSpPr/>
          <p:nvPr/>
        </p:nvSpPr>
        <p:spPr>
          <a:xfrm>
            <a:off x="8248725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42" name="object 11842"/>
          <p:cNvSpPr/>
          <p:nvPr/>
        </p:nvSpPr>
        <p:spPr>
          <a:xfrm>
            <a:off x="826159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43" name="object 11843"/>
          <p:cNvSpPr/>
          <p:nvPr/>
        </p:nvSpPr>
        <p:spPr>
          <a:xfrm>
            <a:off x="8273021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44" name="object 11844"/>
          <p:cNvSpPr/>
          <p:nvPr/>
        </p:nvSpPr>
        <p:spPr>
          <a:xfrm>
            <a:off x="8285885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45" name="object 11845"/>
          <p:cNvSpPr/>
          <p:nvPr/>
        </p:nvSpPr>
        <p:spPr>
          <a:xfrm>
            <a:off x="8297359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46" name="object 11846"/>
          <p:cNvSpPr/>
          <p:nvPr/>
        </p:nvSpPr>
        <p:spPr>
          <a:xfrm>
            <a:off x="8310209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47" name="object 11847"/>
          <p:cNvSpPr/>
          <p:nvPr/>
        </p:nvSpPr>
        <p:spPr>
          <a:xfrm>
            <a:off x="8321654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48" name="object 11848"/>
          <p:cNvSpPr/>
          <p:nvPr/>
        </p:nvSpPr>
        <p:spPr>
          <a:xfrm>
            <a:off x="8333084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49" name="object 11849"/>
          <p:cNvSpPr/>
          <p:nvPr/>
        </p:nvSpPr>
        <p:spPr>
          <a:xfrm>
            <a:off x="8345948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50" name="object 11850"/>
          <p:cNvSpPr/>
          <p:nvPr/>
        </p:nvSpPr>
        <p:spPr>
          <a:xfrm>
            <a:off x="8357379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51" name="object 11851"/>
          <p:cNvSpPr/>
          <p:nvPr/>
        </p:nvSpPr>
        <p:spPr>
          <a:xfrm>
            <a:off x="8370286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52" name="object 11852"/>
          <p:cNvSpPr/>
          <p:nvPr/>
        </p:nvSpPr>
        <p:spPr>
          <a:xfrm>
            <a:off x="8381717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53" name="object 11853"/>
          <p:cNvSpPr/>
          <p:nvPr/>
        </p:nvSpPr>
        <p:spPr>
          <a:xfrm>
            <a:off x="8393147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54" name="object 11854"/>
          <p:cNvSpPr/>
          <p:nvPr/>
        </p:nvSpPr>
        <p:spPr>
          <a:xfrm>
            <a:off x="8406012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55" name="object 11855"/>
          <p:cNvSpPr/>
          <p:nvPr/>
        </p:nvSpPr>
        <p:spPr>
          <a:xfrm>
            <a:off x="8417442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56" name="object 11856"/>
          <p:cNvSpPr/>
          <p:nvPr/>
        </p:nvSpPr>
        <p:spPr>
          <a:xfrm>
            <a:off x="8430307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57" name="object 11857"/>
          <p:cNvSpPr/>
          <p:nvPr/>
        </p:nvSpPr>
        <p:spPr>
          <a:xfrm>
            <a:off x="8441780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58" name="object 11858"/>
          <p:cNvSpPr/>
          <p:nvPr/>
        </p:nvSpPr>
        <p:spPr>
          <a:xfrm>
            <a:off x="8453211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59" name="object 11859"/>
          <p:cNvSpPr/>
          <p:nvPr/>
        </p:nvSpPr>
        <p:spPr>
          <a:xfrm>
            <a:off x="8466075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60" name="object 11860"/>
          <p:cNvSpPr/>
          <p:nvPr/>
        </p:nvSpPr>
        <p:spPr>
          <a:xfrm>
            <a:off x="8477505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61" name="object 11861"/>
          <p:cNvSpPr/>
          <p:nvPr/>
        </p:nvSpPr>
        <p:spPr>
          <a:xfrm>
            <a:off x="8490370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62" name="object 11862"/>
          <p:cNvSpPr/>
          <p:nvPr/>
        </p:nvSpPr>
        <p:spPr>
          <a:xfrm>
            <a:off x="8501800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63" name="object 11863"/>
          <p:cNvSpPr/>
          <p:nvPr/>
        </p:nvSpPr>
        <p:spPr>
          <a:xfrm>
            <a:off x="8514708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64" name="object 11864"/>
          <p:cNvSpPr/>
          <p:nvPr/>
        </p:nvSpPr>
        <p:spPr>
          <a:xfrm>
            <a:off x="8526138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65" name="object 11865"/>
          <p:cNvSpPr/>
          <p:nvPr/>
        </p:nvSpPr>
        <p:spPr>
          <a:xfrm>
            <a:off x="8537568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66" name="object 11866"/>
          <p:cNvSpPr/>
          <p:nvPr/>
        </p:nvSpPr>
        <p:spPr>
          <a:xfrm>
            <a:off x="8550433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67" name="object 11867"/>
          <p:cNvSpPr/>
          <p:nvPr/>
        </p:nvSpPr>
        <p:spPr>
          <a:xfrm>
            <a:off x="8561864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68" name="object 11868"/>
          <p:cNvSpPr/>
          <p:nvPr/>
        </p:nvSpPr>
        <p:spPr>
          <a:xfrm>
            <a:off x="8574728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69" name="object 11869"/>
          <p:cNvSpPr/>
          <p:nvPr/>
        </p:nvSpPr>
        <p:spPr>
          <a:xfrm>
            <a:off x="8586158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70" name="object 11870"/>
          <p:cNvSpPr/>
          <p:nvPr/>
        </p:nvSpPr>
        <p:spPr>
          <a:xfrm>
            <a:off x="8597632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71" name="object 11871"/>
          <p:cNvSpPr/>
          <p:nvPr/>
        </p:nvSpPr>
        <p:spPr>
          <a:xfrm>
            <a:off x="8610496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72" name="object 11872"/>
          <p:cNvSpPr/>
          <p:nvPr/>
        </p:nvSpPr>
        <p:spPr>
          <a:xfrm>
            <a:off x="8621927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73" name="object 11873"/>
          <p:cNvSpPr/>
          <p:nvPr/>
        </p:nvSpPr>
        <p:spPr>
          <a:xfrm>
            <a:off x="863479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74" name="object 11874"/>
          <p:cNvSpPr/>
          <p:nvPr/>
        </p:nvSpPr>
        <p:spPr>
          <a:xfrm>
            <a:off x="864622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75" name="object 11875"/>
          <p:cNvSpPr/>
          <p:nvPr/>
        </p:nvSpPr>
        <p:spPr>
          <a:xfrm>
            <a:off x="8657666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76" name="object 11876"/>
          <p:cNvSpPr/>
          <p:nvPr/>
        </p:nvSpPr>
        <p:spPr>
          <a:xfrm>
            <a:off x="8670559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77" name="object 11877"/>
          <p:cNvSpPr/>
          <p:nvPr/>
        </p:nvSpPr>
        <p:spPr>
          <a:xfrm>
            <a:off x="8681990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78" name="object 11878"/>
          <p:cNvSpPr/>
          <p:nvPr/>
        </p:nvSpPr>
        <p:spPr>
          <a:xfrm>
            <a:off x="8694854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79" name="object 11879"/>
          <p:cNvSpPr/>
          <p:nvPr/>
        </p:nvSpPr>
        <p:spPr>
          <a:xfrm>
            <a:off x="8706299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80" name="object 11880"/>
          <p:cNvSpPr/>
          <p:nvPr/>
        </p:nvSpPr>
        <p:spPr>
          <a:xfrm>
            <a:off x="8717729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81" name="object 11881"/>
          <p:cNvSpPr/>
          <p:nvPr/>
        </p:nvSpPr>
        <p:spPr>
          <a:xfrm>
            <a:off x="8730594" y="46924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82" name="object 11882"/>
          <p:cNvSpPr/>
          <p:nvPr/>
        </p:nvSpPr>
        <p:spPr>
          <a:xfrm>
            <a:off x="8742053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83" name="object 11883"/>
          <p:cNvSpPr/>
          <p:nvPr/>
        </p:nvSpPr>
        <p:spPr>
          <a:xfrm>
            <a:off x="8754918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84" name="object 11884"/>
          <p:cNvSpPr/>
          <p:nvPr/>
        </p:nvSpPr>
        <p:spPr>
          <a:xfrm>
            <a:off x="8766362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85" name="object 11885"/>
          <p:cNvSpPr/>
          <p:nvPr/>
        </p:nvSpPr>
        <p:spPr>
          <a:xfrm>
            <a:off x="8779212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86" name="object 11886"/>
          <p:cNvSpPr/>
          <p:nvPr/>
        </p:nvSpPr>
        <p:spPr>
          <a:xfrm>
            <a:off x="8790658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87" name="object 11887"/>
          <p:cNvSpPr/>
          <p:nvPr/>
        </p:nvSpPr>
        <p:spPr>
          <a:xfrm>
            <a:off x="8802088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88" name="object 11888"/>
          <p:cNvSpPr/>
          <p:nvPr/>
        </p:nvSpPr>
        <p:spPr>
          <a:xfrm>
            <a:off x="881498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89" name="object 11889"/>
          <p:cNvSpPr/>
          <p:nvPr/>
        </p:nvSpPr>
        <p:spPr>
          <a:xfrm>
            <a:off x="8826426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90" name="object 11890"/>
          <p:cNvSpPr/>
          <p:nvPr/>
        </p:nvSpPr>
        <p:spPr>
          <a:xfrm>
            <a:off x="8839275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91" name="object 11891"/>
          <p:cNvSpPr/>
          <p:nvPr/>
        </p:nvSpPr>
        <p:spPr>
          <a:xfrm>
            <a:off x="8850721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92" name="object 11892"/>
          <p:cNvSpPr/>
          <p:nvPr/>
        </p:nvSpPr>
        <p:spPr>
          <a:xfrm>
            <a:off x="8862151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93" name="object 11893"/>
          <p:cNvSpPr/>
          <p:nvPr/>
        </p:nvSpPr>
        <p:spPr>
          <a:xfrm>
            <a:off x="8875015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94" name="object 11894"/>
          <p:cNvSpPr/>
          <p:nvPr/>
        </p:nvSpPr>
        <p:spPr>
          <a:xfrm>
            <a:off x="8886445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95" name="object 11895"/>
          <p:cNvSpPr/>
          <p:nvPr/>
        </p:nvSpPr>
        <p:spPr>
          <a:xfrm>
            <a:off x="8899339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96" name="object 11896"/>
          <p:cNvSpPr/>
          <p:nvPr/>
        </p:nvSpPr>
        <p:spPr>
          <a:xfrm>
            <a:off x="8910784" y="46924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97" name="object 11897"/>
          <p:cNvSpPr/>
          <p:nvPr/>
        </p:nvSpPr>
        <p:spPr>
          <a:xfrm>
            <a:off x="8922214" y="46924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98" name="object 11898"/>
          <p:cNvSpPr/>
          <p:nvPr/>
        </p:nvSpPr>
        <p:spPr>
          <a:xfrm>
            <a:off x="8935079" y="469245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99" name="object 11899"/>
          <p:cNvSpPr/>
          <p:nvPr/>
        </p:nvSpPr>
        <p:spPr>
          <a:xfrm>
            <a:off x="6800224" y="470549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00" name="object 11900"/>
          <p:cNvSpPr/>
          <p:nvPr/>
        </p:nvSpPr>
        <p:spPr>
          <a:xfrm>
            <a:off x="6805946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01" name="object 11901"/>
          <p:cNvSpPr/>
          <p:nvPr/>
        </p:nvSpPr>
        <p:spPr>
          <a:xfrm>
            <a:off x="6818810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02" name="object 11902"/>
          <p:cNvSpPr/>
          <p:nvPr/>
        </p:nvSpPr>
        <p:spPr>
          <a:xfrm>
            <a:off x="6830241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03" name="object 11903"/>
          <p:cNvSpPr/>
          <p:nvPr/>
        </p:nvSpPr>
        <p:spPr>
          <a:xfrm>
            <a:off x="6843106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04" name="object 11904"/>
          <p:cNvSpPr/>
          <p:nvPr/>
        </p:nvSpPr>
        <p:spPr>
          <a:xfrm>
            <a:off x="6854536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05" name="object 11905"/>
          <p:cNvSpPr/>
          <p:nvPr/>
        </p:nvSpPr>
        <p:spPr>
          <a:xfrm>
            <a:off x="6865980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06" name="object 11906"/>
          <p:cNvSpPr/>
          <p:nvPr/>
        </p:nvSpPr>
        <p:spPr>
          <a:xfrm>
            <a:off x="6878873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07" name="object 11907"/>
          <p:cNvSpPr/>
          <p:nvPr/>
        </p:nvSpPr>
        <p:spPr>
          <a:xfrm>
            <a:off x="6890305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08" name="object 11908"/>
          <p:cNvSpPr/>
          <p:nvPr/>
        </p:nvSpPr>
        <p:spPr>
          <a:xfrm>
            <a:off x="6903169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09" name="object 11909"/>
          <p:cNvSpPr/>
          <p:nvPr/>
        </p:nvSpPr>
        <p:spPr>
          <a:xfrm>
            <a:off x="6914599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10" name="object 11910"/>
          <p:cNvSpPr/>
          <p:nvPr/>
        </p:nvSpPr>
        <p:spPr>
          <a:xfrm>
            <a:off x="6926043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11" name="object 11911"/>
          <p:cNvSpPr/>
          <p:nvPr/>
        </p:nvSpPr>
        <p:spPr>
          <a:xfrm>
            <a:off x="6938894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12" name="object 11912"/>
          <p:cNvSpPr/>
          <p:nvPr/>
        </p:nvSpPr>
        <p:spPr>
          <a:xfrm>
            <a:off x="6950368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13" name="object 11913"/>
          <p:cNvSpPr/>
          <p:nvPr/>
        </p:nvSpPr>
        <p:spPr>
          <a:xfrm>
            <a:off x="6963232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14" name="object 11914"/>
          <p:cNvSpPr/>
          <p:nvPr/>
        </p:nvSpPr>
        <p:spPr>
          <a:xfrm>
            <a:off x="6974662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15" name="object 11915"/>
          <p:cNvSpPr/>
          <p:nvPr/>
        </p:nvSpPr>
        <p:spPr>
          <a:xfrm>
            <a:off x="6986107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16" name="object 11916"/>
          <p:cNvSpPr/>
          <p:nvPr/>
        </p:nvSpPr>
        <p:spPr>
          <a:xfrm>
            <a:off x="6998972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17" name="object 11917"/>
          <p:cNvSpPr/>
          <p:nvPr/>
        </p:nvSpPr>
        <p:spPr>
          <a:xfrm>
            <a:off x="7010402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18" name="object 11918"/>
          <p:cNvSpPr/>
          <p:nvPr/>
        </p:nvSpPr>
        <p:spPr>
          <a:xfrm>
            <a:off x="7023295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19" name="object 11919"/>
          <p:cNvSpPr/>
          <p:nvPr/>
        </p:nvSpPr>
        <p:spPr>
          <a:xfrm>
            <a:off x="7034726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20" name="object 11920"/>
          <p:cNvSpPr/>
          <p:nvPr/>
        </p:nvSpPr>
        <p:spPr>
          <a:xfrm>
            <a:off x="7047590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21" name="object 11921"/>
          <p:cNvSpPr/>
          <p:nvPr/>
        </p:nvSpPr>
        <p:spPr>
          <a:xfrm>
            <a:off x="7059035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22" name="object 11922"/>
          <p:cNvSpPr/>
          <p:nvPr/>
        </p:nvSpPr>
        <p:spPr>
          <a:xfrm>
            <a:off x="7070465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23" name="object 11923"/>
          <p:cNvSpPr/>
          <p:nvPr/>
        </p:nvSpPr>
        <p:spPr>
          <a:xfrm>
            <a:off x="7083330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24" name="object 11924"/>
          <p:cNvSpPr/>
          <p:nvPr/>
        </p:nvSpPr>
        <p:spPr>
          <a:xfrm>
            <a:off x="7094789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25" name="object 11925"/>
          <p:cNvSpPr/>
          <p:nvPr/>
        </p:nvSpPr>
        <p:spPr>
          <a:xfrm>
            <a:off x="7107653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26" name="object 11926"/>
          <p:cNvSpPr/>
          <p:nvPr/>
        </p:nvSpPr>
        <p:spPr>
          <a:xfrm>
            <a:off x="7119098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27" name="object 11927"/>
          <p:cNvSpPr/>
          <p:nvPr/>
        </p:nvSpPr>
        <p:spPr>
          <a:xfrm>
            <a:off x="7130529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28" name="object 11928"/>
          <p:cNvSpPr/>
          <p:nvPr/>
        </p:nvSpPr>
        <p:spPr>
          <a:xfrm>
            <a:off x="7143393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29" name="object 11929"/>
          <p:cNvSpPr/>
          <p:nvPr/>
        </p:nvSpPr>
        <p:spPr>
          <a:xfrm>
            <a:off x="7154823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30" name="object 11930"/>
          <p:cNvSpPr/>
          <p:nvPr/>
        </p:nvSpPr>
        <p:spPr>
          <a:xfrm>
            <a:off x="7167716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31" name="object 11931"/>
          <p:cNvSpPr/>
          <p:nvPr/>
        </p:nvSpPr>
        <p:spPr>
          <a:xfrm>
            <a:off x="717916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32" name="object 11932"/>
          <p:cNvSpPr/>
          <p:nvPr/>
        </p:nvSpPr>
        <p:spPr>
          <a:xfrm>
            <a:off x="7190592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33" name="object 11933"/>
          <p:cNvSpPr/>
          <p:nvPr/>
        </p:nvSpPr>
        <p:spPr>
          <a:xfrm>
            <a:off x="7203456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34" name="object 11934"/>
          <p:cNvSpPr/>
          <p:nvPr/>
        </p:nvSpPr>
        <p:spPr>
          <a:xfrm>
            <a:off x="7214886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35" name="object 11935"/>
          <p:cNvSpPr/>
          <p:nvPr/>
        </p:nvSpPr>
        <p:spPr>
          <a:xfrm>
            <a:off x="722775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36" name="object 11936"/>
          <p:cNvSpPr/>
          <p:nvPr/>
        </p:nvSpPr>
        <p:spPr>
          <a:xfrm>
            <a:off x="7239182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37" name="object 11937"/>
          <p:cNvSpPr/>
          <p:nvPr/>
        </p:nvSpPr>
        <p:spPr>
          <a:xfrm>
            <a:off x="7250655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38" name="object 11938"/>
          <p:cNvSpPr/>
          <p:nvPr/>
        </p:nvSpPr>
        <p:spPr>
          <a:xfrm>
            <a:off x="7263520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39" name="object 11939"/>
          <p:cNvSpPr/>
          <p:nvPr/>
        </p:nvSpPr>
        <p:spPr>
          <a:xfrm>
            <a:off x="7274950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40" name="object 11940"/>
          <p:cNvSpPr/>
          <p:nvPr/>
        </p:nvSpPr>
        <p:spPr>
          <a:xfrm>
            <a:off x="7287814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41" name="object 11941"/>
          <p:cNvSpPr/>
          <p:nvPr/>
        </p:nvSpPr>
        <p:spPr>
          <a:xfrm>
            <a:off x="7299245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42" name="object 11942"/>
          <p:cNvSpPr/>
          <p:nvPr/>
        </p:nvSpPr>
        <p:spPr>
          <a:xfrm>
            <a:off x="7312109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43" name="object 11943"/>
          <p:cNvSpPr/>
          <p:nvPr/>
        </p:nvSpPr>
        <p:spPr>
          <a:xfrm>
            <a:off x="7323583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44" name="object 11944"/>
          <p:cNvSpPr/>
          <p:nvPr/>
        </p:nvSpPr>
        <p:spPr>
          <a:xfrm>
            <a:off x="7335013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45" name="object 11945"/>
          <p:cNvSpPr/>
          <p:nvPr/>
        </p:nvSpPr>
        <p:spPr>
          <a:xfrm>
            <a:off x="7347877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46" name="object 11946"/>
          <p:cNvSpPr/>
          <p:nvPr/>
        </p:nvSpPr>
        <p:spPr>
          <a:xfrm>
            <a:off x="7359308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47" name="object 11947"/>
          <p:cNvSpPr/>
          <p:nvPr/>
        </p:nvSpPr>
        <p:spPr>
          <a:xfrm>
            <a:off x="7372173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48" name="object 11948"/>
          <p:cNvSpPr/>
          <p:nvPr/>
        </p:nvSpPr>
        <p:spPr>
          <a:xfrm>
            <a:off x="7383603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49" name="object 11949"/>
          <p:cNvSpPr/>
          <p:nvPr/>
        </p:nvSpPr>
        <p:spPr>
          <a:xfrm>
            <a:off x="7395076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50" name="object 11950"/>
          <p:cNvSpPr/>
          <p:nvPr/>
        </p:nvSpPr>
        <p:spPr>
          <a:xfrm>
            <a:off x="740794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51" name="object 11951"/>
          <p:cNvSpPr/>
          <p:nvPr/>
        </p:nvSpPr>
        <p:spPr>
          <a:xfrm>
            <a:off x="7419371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52" name="object 11952"/>
          <p:cNvSpPr/>
          <p:nvPr/>
        </p:nvSpPr>
        <p:spPr>
          <a:xfrm>
            <a:off x="7432236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53" name="object 11953"/>
          <p:cNvSpPr/>
          <p:nvPr/>
        </p:nvSpPr>
        <p:spPr>
          <a:xfrm>
            <a:off x="7443666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54" name="object 11954"/>
          <p:cNvSpPr/>
          <p:nvPr/>
        </p:nvSpPr>
        <p:spPr>
          <a:xfrm>
            <a:off x="7455111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55" name="object 11955"/>
          <p:cNvSpPr/>
          <p:nvPr/>
        </p:nvSpPr>
        <p:spPr>
          <a:xfrm>
            <a:off x="7468004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56" name="object 11956"/>
          <p:cNvSpPr/>
          <p:nvPr/>
        </p:nvSpPr>
        <p:spPr>
          <a:xfrm>
            <a:off x="7479434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57" name="object 11957"/>
          <p:cNvSpPr/>
          <p:nvPr/>
        </p:nvSpPr>
        <p:spPr>
          <a:xfrm>
            <a:off x="7492299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58" name="object 11958"/>
          <p:cNvSpPr/>
          <p:nvPr/>
        </p:nvSpPr>
        <p:spPr>
          <a:xfrm>
            <a:off x="7503729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59" name="object 11959"/>
          <p:cNvSpPr/>
          <p:nvPr/>
        </p:nvSpPr>
        <p:spPr>
          <a:xfrm>
            <a:off x="7515174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60" name="object 11960"/>
          <p:cNvSpPr/>
          <p:nvPr/>
        </p:nvSpPr>
        <p:spPr>
          <a:xfrm>
            <a:off x="7528038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61" name="object 11961"/>
          <p:cNvSpPr/>
          <p:nvPr/>
        </p:nvSpPr>
        <p:spPr>
          <a:xfrm>
            <a:off x="7539469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62" name="object 11962"/>
          <p:cNvSpPr/>
          <p:nvPr/>
        </p:nvSpPr>
        <p:spPr>
          <a:xfrm>
            <a:off x="7552363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63" name="object 11963"/>
          <p:cNvSpPr/>
          <p:nvPr/>
        </p:nvSpPr>
        <p:spPr>
          <a:xfrm>
            <a:off x="7563793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64" name="object 11964"/>
          <p:cNvSpPr/>
          <p:nvPr/>
        </p:nvSpPr>
        <p:spPr>
          <a:xfrm>
            <a:off x="7576657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65" name="object 11965"/>
          <p:cNvSpPr/>
          <p:nvPr/>
        </p:nvSpPr>
        <p:spPr>
          <a:xfrm>
            <a:off x="7588102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66" name="object 11966"/>
          <p:cNvSpPr/>
          <p:nvPr/>
        </p:nvSpPr>
        <p:spPr>
          <a:xfrm>
            <a:off x="7599533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67" name="object 11967"/>
          <p:cNvSpPr/>
          <p:nvPr/>
        </p:nvSpPr>
        <p:spPr>
          <a:xfrm>
            <a:off x="7612397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68" name="object 11968"/>
          <p:cNvSpPr/>
          <p:nvPr/>
        </p:nvSpPr>
        <p:spPr>
          <a:xfrm>
            <a:off x="7623856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69" name="object 11969"/>
          <p:cNvSpPr/>
          <p:nvPr/>
        </p:nvSpPr>
        <p:spPr>
          <a:xfrm>
            <a:off x="7636720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70" name="object 11970"/>
          <p:cNvSpPr/>
          <p:nvPr/>
        </p:nvSpPr>
        <p:spPr>
          <a:xfrm>
            <a:off x="7648165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71" name="object 11971"/>
          <p:cNvSpPr/>
          <p:nvPr/>
        </p:nvSpPr>
        <p:spPr>
          <a:xfrm>
            <a:off x="7659596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72" name="object 11972"/>
          <p:cNvSpPr/>
          <p:nvPr/>
        </p:nvSpPr>
        <p:spPr>
          <a:xfrm>
            <a:off x="7672460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73" name="object 11973"/>
          <p:cNvSpPr/>
          <p:nvPr/>
        </p:nvSpPr>
        <p:spPr>
          <a:xfrm>
            <a:off x="7683890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74" name="object 11974"/>
          <p:cNvSpPr/>
          <p:nvPr/>
        </p:nvSpPr>
        <p:spPr>
          <a:xfrm>
            <a:off x="7696784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75" name="object 11975"/>
          <p:cNvSpPr/>
          <p:nvPr/>
        </p:nvSpPr>
        <p:spPr>
          <a:xfrm>
            <a:off x="7708228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76" name="object 11976"/>
          <p:cNvSpPr/>
          <p:nvPr/>
        </p:nvSpPr>
        <p:spPr>
          <a:xfrm>
            <a:off x="7719659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77" name="object 11977"/>
          <p:cNvSpPr/>
          <p:nvPr/>
        </p:nvSpPr>
        <p:spPr>
          <a:xfrm>
            <a:off x="7732523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78" name="object 11978"/>
          <p:cNvSpPr/>
          <p:nvPr/>
        </p:nvSpPr>
        <p:spPr>
          <a:xfrm>
            <a:off x="7743954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79" name="object 11979"/>
          <p:cNvSpPr/>
          <p:nvPr/>
        </p:nvSpPr>
        <p:spPr>
          <a:xfrm>
            <a:off x="7756818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80" name="object 11980"/>
          <p:cNvSpPr/>
          <p:nvPr/>
        </p:nvSpPr>
        <p:spPr>
          <a:xfrm>
            <a:off x="7768291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81" name="object 11981"/>
          <p:cNvSpPr/>
          <p:nvPr/>
        </p:nvSpPr>
        <p:spPr>
          <a:xfrm>
            <a:off x="7781142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82" name="object 11982"/>
          <p:cNvSpPr/>
          <p:nvPr/>
        </p:nvSpPr>
        <p:spPr>
          <a:xfrm>
            <a:off x="7792587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83" name="object 11983"/>
          <p:cNvSpPr/>
          <p:nvPr/>
        </p:nvSpPr>
        <p:spPr>
          <a:xfrm>
            <a:off x="7804017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84" name="object 11984"/>
          <p:cNvSpPr/>
          <p:nvPr/>
        </p:nvSpPr>
        <p:spPr>
          <a:xfrm>
            <a:off x="781688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85" name="object 11985"/>
          <p:cNvSpPr/>
          <p:nvPr/>
        </p:nvSpPr>
        <p:spPr>
          <a:xfrm>
            <a:off x="7828312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86" name="object 11986"/>
          <p:cNvSpPr/>
          <p:nvPr/>
        </p:nvSpPr>
        <p:spPr>
          <a:xfrm>
            <a:off x="7841219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87" name="object 11987"/>
          <p:cNvSpPr/>
          <p:nvPr/>
        </p:nvSpPr>
        <p:spPr>
          <a:xfrm>
            <a:off x="7852650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88" name="object 11988"/>
          <p:cNvSpPr/>
          <p:nvPr/>
        </p:nvSpPr>
        <p:spPr>
          <a:xfrm>
            <a:off x="7864080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89" name="object 11989"/>
          <p:cNvSpPr/>
          <p:nvPr/>
        </p:nvSpPr>
        <p:spPr>
          <a:xfrm>
            <a:off x="7876944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90" name="object 11990"/>
          <p:cNvSpPr/>
          <p:nvPr/>
        </p:nvSpPr>
        <p:spPr>
          <a:xfrm>
            <a:off x="7888375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91" name="object 11991"/>
          <p:cNvSpPr/>
          <p:nvPr/>
        </p:nvSpPr>
        <p:spPr>
          <a:xfrm>
            <a:off x="7901240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92" name="object 11992"/>
          <p:cNvSpPr/>
          <p:nvPr/>
        </p:nvSpPr>
        <p:spPr>
          <a:xfrm>
            <a:off x="7912670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93" name="object 11993"/>
          <p:cNvSpPr/>
          <p:nvPr/>
        </p:nvSpPr>
        <p:spPr>
          <a:xfrm>
            <a:off x="7924143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94" name="object 11994"/>
          <p:cNvSpPr/>
          <p:nvPr/>
        </p:nvSpPr>
        <p:spPr>
          <a:xfrm>
            <a:off x="7937008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95" name="object 11995"/>
          <p:cNvSpPr/>
          <p:nvPr/>
        </p:nvSpPr>
        <p:spPr>
          <a:xfrm>
            <a:off x="7948438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96" name="object 11996"/>
          <p:cNvSpPr/>
          <p:nvPr/>
        </p:nvSpPr>
        <p:spPr>
          <a:xfrm>
            <a:off x="7961303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97" name="object 11997"/>
          <p:cNvSpPr/>
          <p:nvPr/>
        </p:nvSpPr>
        <p:spPr>
          <a:xfrm>
            <a:off x="7972733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98" name="object 11998"/>
          <p:cNvSpPr/>
          <p:nvPr/>
        </p:nvSpPr>
        <p:spPr>
          <a:xfrm>
            <a:off x="7984178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99" name="object 11999"/>
          <p:cNvSpPr/>
          <p:nvPr/>
        </p:nvSpPr>
        <p:spPr>
          <a:xfrm>
            <a:off x="799707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0" name="object 12000"/>
          <p:cNvSpPr/>
          <p:nvPr/>
        </p:nvSpPr>
        <p:spPr>
          <a:xfrm>
            <a:off x="8008501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1" name="object 12001"/>
          <p:cNvSpPr/>
          <p:nvPr/>
        </p:nvSpPr>
        <p:spPr>
          <a:xfrm>
            <a:off x="8021366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2" name="object 12002"/>
          <p:cNvSpPr/>
          <p:nvPr/>
        </p:nvSpPr>
        <p:spPr>
          <a:xfrm>
            <a:off x="8032796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3" name="object 12003"/>
          <p:cNvSpPr/>
          <p:nvPr/>
        </p:nvSpPr>
        <p:spPr>
          <a:xfrm>
            <a:off x="804566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4" name="object 12004"/>
          <p:cNvSpPr/>
          <p:nvPr/>
        </p:nvSpPr>
        <p:spPr>
          <a:xfrm>
            <a:off x="8057091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5" name="object 12005"/>
          <p:cNvSpPr/>
          <p:nvPr/>
        </p:nvSpPr>
        <p:spPr>
          <a:xfrm>
            <a:off x="8068564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6" name="object 12006"/>
          <p:cNvSpPr/>
          <p:nvPr/>
        </p:nvSpPr>
        <p:spPr>
          <a:xfrm>
            <a:off x="8081429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7" name="object 12007"/>
          <p:cNvSpPr/>
          <p:nvPr/>
        </p:nvSpPr>
        <p:spPr>
          <a:xfrm>
            <a:off x="8092860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8" name="object 12008"/>
          <p:cNvSpPr/>
          <p:nvPr/>
        </p:nvSpPr>
        <p:spPr>
          <a:xfrm>
            <a:off x="8105724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9" name="object 12009"/>
          <p:cNvSpPr/>
          <p:nvPr/>
        </p:nvSpPr>
        <p:spPr>
          <a:xfrm>
            <a:off x="8117169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0" name="object 12010"/>
          <p:cNvSpPr/>
          <p:nvPr/>
        </p:nvSpPr>
        <p:spPr>
          <a:xfrm>
            <a:off x="8128599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1" name="object 12011"/>
          <p:cNvSpPr/>
          <p:nvPr/>
        </p:nvSpPr>
        <p:spPr>
          <a:xfrm>
            <a:off x="8141492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2" name="object 12012"/>
          <p:cNvSpPr/>
          <p:nvPr/>
        </p:nvSpPr>
        <p:spPr>
          <a:xfrm>
            <a:off x="8152923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3" name="object 12013"/>
          <p:cNvSpPr/>
          <p:nvPr/>
        </p:nvSpPr>
        <p:spPr>
          <a:xfrm>
            <a:off x="8165787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4" name="object 12014"/>
          <p:cNvSpPr/>
          <p:nvPr/>
        </p:nvSpPr>
        <p:spPr>
          <a:xfrm>
            <a:off x="8177232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5" name="object 12015"/>
          <p:cNvSpPr/>
          <p:nvPr/>
        </p:nvSpPr>
        <p:spPr>
          <a:xfrm>
            <a:off x="8188662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6" name="object 12016"/>
          <p:cNvSpPr/>
          <p:nvPr/>
        </p:nvSpPr>
        <p:spPr>
          <a:xfrm>
            <a:off x="8201527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7" name="object 12017"/>
          <p:cNvSpPr/>
          <p:nvPr/>
        </p:nvSpPr>
        <p:spPr>
          <a:xfrm>
            <a:off x="8212957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8" name="object 12018"/>
          <p:cNvSpPr/>
          <p:nvPr/>
        </p:nvSpPr>
        <p:spPr>
          <a:xfrm>
            <a:off x="822585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9" name="object 12019"/>
          <p:cNvSpPr/>
          <p:nvPr/>
        </p:nvSpPr>
        <p:spPr>
          <a:xfrm>
            <a:off x="8237295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0" name="object 12020"/>
          <p:cNvSpPr/>
          <p:nvPr/>
        </p:nvSpPr>
        <p:spPr>
          <a:xfrm>
            <a:off x="8248725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1" name="object 12021"/>
          <p:cNvSpPr/>
          <p:nvPr/>
        </p:nvSpPr>
        <p:spPr>
          <a:xfrm>
            <a:off x="826159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2" name="object 12022"/>
          <p:cNvSpPr/>
          <p:nvPr/>
        </p:nvSpPr>
        <p:spPr>
          <a:xfrm>
            <a:off x="8273021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3" name="object 12023"/>
          <p:cNvSpPr/>
          <p:nvPr/>
        </p:nvSpPr>
        <p:spPr>
          <a:xfrm>
            <a:off x="8285885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4" name="object 12024"/>
          <p:cNvSpPr/>
          <p:nvPr/>
        </p:nvSpPr>
        <p:spPr>
          <a:xfrm>
            <a:off x="8297359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5" name="object 12025"/>
          <p:cNvSpPr/>
          <p:nvPr/>
        </p:nvSpPr>
        <p:spPr>
          <a:xfrm>
            <a:off x="8310209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6" name="object 12026"/>
          <p:cNvSpPr/>
          <p:nvPr/>
        </p:nvSpPr>
        <p:spPr>
          <a:xfrm>
            <a:off x="8321654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7" name="object 12027"/>
          <p:cNvSpPr/>
          <p:nvPr/>
        </p:nvSpPr>
        <p:spPr>
          <a:xfrm>
            <a:off x="8333084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8" name="object 12028"/>
          <p:cNvSpPr/>
          <p:nvPr/>
        </p:nvSpPr>
        <p:spPr>
          <a:xfrm>
            <a:off x="8345948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9" name="object 12029"/>
          <p:cNvSpPr/>
          <p:nvPr/>
        </p:nvSpPr>
        <p:spPr>
          <a:xfrm>
            <a:off x="8357379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0" name="object 12030"/>
          <p:cNvSpPr/>
          <p:nvPr/>
        </p:nvSpPr>
        <p:spPr>
          <a:xfrm>
            <a:off x="8370286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1" name="object 12031"/>
          <p:cNvSpPr/>
          <p:nvPr/>
        </p:nvSpPr>
        <p:spPr>
          <a:xfrm>
            <a:off x="8381717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2" name="object 12032"/>
          <p:cNvSpPr/>
          <p:nvPr/>
        </p:nvSpPr>
        <p:spPr>
          <a:xfrm>
            <a:off x="8393147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3" name="object 12033"/>
          <p:cNvSpPr/>
          <p:nvPr/>
        </p:nvSpPr>
        <p:spPr>
          <a:xfrm>
            <a:off x="8406012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4" name="object 12034"/>
          <p:cNvSpPr/>
          <p:nvPr/>
        </p:nvSpPr>
        <p:spPr>
          <a:xfrm>
            <a:off x="8417442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5" name="object 12035"/>
          <p:cNvSpPr/>
          <p:nvPr/>
        </p:nvSpPr>
        <p:spPr>
          <a:xfrm>
            <a:off x="8430307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6" name="object 12036"/>
          <p:cNvSpPr/>
          <p:nvPr/>
        </p:nvSpPr>
        <p:spPr>
          <a:xfrm>
            <a:off x="8441780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7" name="object 12037"/>
          <p:cNvSpPr/>
          <p:nvPr/>
        </p:nvSpPr>
        <p:spPr>
          <a:xfrm>
            <a:off x="8453211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8" name="object 12038"/>
          <p:cNvSpPr/>
          <p:nvPr/>
        </p:nvSpPr>
        <p:spPr>
          <a:xfrm>
            <a:off x="8466075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9" name="object 12039"/>
          <p:cNvSpPr/>
          <p:nvPr/>
        </p:nvSpPr>
        <p:spPr>
          <a:xfrm>
            <a:off x="8477505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0" name="object 12040"/>
          <p:cNvSpPr/>
          <p:nvPr/>
        </p:nvSpPr>
        <p:spPr>
          <a:xfrm>
            <a:off x="8490370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1" name="object 12041"/>
          <p:cNvSpPr/>
          <p:nvPr/>
        </p:nvSpPr>
        <p:spPr>
          <a:xfrm>
            <a:off x="8501800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2" name="object 12042"/>
          <p:cNvSpPr/>
          <p:nvPr/>
        </p:nvSpPr>
        <p:spPr>
          <a:xfrm>
            <a:off x="8514708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3" name="object 12043"/>
          <p:cNvSpPr/>
          <p:nvPr/>
        </p:nvSpPr>
        <p:spPr>
          <a:xfrm>
            <a:off x="8526138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4" name="object 12044"/>
          <p:cNvSpPr/>
          <p:nvPr/>
        </p:nvSpPr>
        <p:spPr>
          <a:xfrm>
            <a:off x="8537568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5" name="object 12045"/>
          <p:cNvSpPr/>
          <p:nvPr/>
        </p:nvSpPr>
        <p:spPr>
          <a:xfrm>
            <a:off x="8550433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6" name="object 12046"/>
          <p:cNvSpPr/>
          <p:nvPr/>
        </p:nvSpPr>
        <p:spPr>
          <a:xfrm>
            <a:off x="8561864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7" name="object 12047"/>
          <p:cNvSpPr/>
          <p:nvPr/>
        </p:nvSpPr>
        <p:spPr>
          <a:xfrm>
            <a:off x="8574728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8" name="object 12048"/>
          <p:cNvSpPr/>
          <p:nvPr/>
        </p:nvSpPr>
        <p:spPr>
          <a:xfrm>
            <a:off x="8586158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9" name="object 12049"/>
          <p:cNvSpPr/>
          <p:nvPr/>
        </p:nvSpPr>
        <p:spPr>
          <a:xfrm>
            <a:off x="8597632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50" name="object 12050"/>
          <p:cNvSpPr/>
          <p:nvPr/>
        </p:nvSpPr>
        <p:spPr>
          <a:xfrm>
            <a:off x="8610496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51" name="object 12051"/>
          <p:cNvSpPr/>
          <p:nvPr/>
        </p:nvSpPr>
        <p:spPr>
          <a:xfrm>
            <a:off x="8621927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52" name="object 12052"/>
          <p:cNvSpPr/>
          <p:nvPr/>
        </p:nvSpPr>
        <p:spPr>
          <a:xfrm>
            <a:off x="863479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53" name="object 12053"/>
          <p:cNvSpPr/>
          <p:nvPr/>
        </p:nvSpPr>
        <p:spPr>
          <a:xfrm>
            <a:off x="864622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54" name="object 12054"/>
          <p:cNvSpPr/>
          <p:nvPr/>
        </p:nvSpPr>
        <p:spPr>
          <a:xfrm>
            <a:off x="8657666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55" name="object 12055"/>
          <p:cNvSpPr/>
          <p:nvPr/>
        </p:nvSpPr>
        <p:spPr>
          <a:xfrm>
            <a:off x="8670559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56" name="object 12056"/>
          <p:cNvSpPr/>
          <p:nvPr/>
        </p:nvSpPr>
        <p:spPr>
          <a:xfrm>
            <a:off x="8681990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57" name="object 12057"/>
          <p:cNvSpPr/>
          <p:nvPr/>
        </p:nvSpPr>
        <p:spPr>
          <a:xfrm>
            <a:off x="8694854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58" name="object 12058"/>
          <p:cNvSpPr/>
          <p:nvPr/>
        </p:nvSpPr>
        <p:spPr>
          <a:xfrm>
            <a:off x="8706299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59" name="object 12059"/>
          <p:cNvSpPr/>
          <p:nvPr/>
        </p:nvSpPr>
        <p:spPr>
          <a:xfrm>
            <a:off x="8717729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60" name="object 12060"/>
          <p:cNvSpPr/>
          <p:nvPr/>
        </p:nvSpPr>
        <p:spPr>
          <a:xfrm>
            <a:off x="8730594" y="47054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61" name="object 12061"/>
          <p:cNvSpPr/>
          <p:nvPr/>
        </p:nvSpPr>
        <p:spPr>
          <a:xfrm>
            <a:off x="8742053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62" name="object 12062"/>
          <p:cNvSpPr/>
          <p:nvPr/>
        </p:nvSpPr>
        <p:spPr>
          <a:xfrm>
            <a:off x="8754918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63" name="object 12063"/>
          <p:cNvSpPr/>
          <p:nvPr/>
        </p:nvSpPr>
        <p:spPr>
          <a:xfrm>
            <a:off x="8766362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64" name="object 12064"/>
          <p:cNvSpPr/>
          <p:nvPr/>
        </p:nvSpPr>
        <p:spPr>
          <a:xfrm>
            <a:off x="8779212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65" name="object 12065"/>
          <p:cNvSpPr/>
          <p:nvPr/>
        </p:nvSpPr>
        <p:spPr>
          <a:xfrm>
            <a:off x="8790658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66" name="object 12066"/>
          <p:cNvSpPr/>
          <p:nvPr/>
        </p:nvSpPr>
        <p:spPr>
          <a:xfrm>
            <a:off x="8802088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67" name="object 12067"/>
          <p:cNvSpPr/>
          <p:nvPr/>
        </p:nvSpPr>
        <p:spPr>
          <a:xfrm>
            <a:off x="881498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68" name="object 12068"/>
          <p:cNvSpPr/>
          <p:nvPr/>
        </p:nvSpPr>
        <p:spPr>
          <a:xfrm>
            <a:off x="8826426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69" name="object 12069"/>
          <p:cNvSpPr/>
          <p:nvPr/>
        </p:nvSpPr>
        <p:spPr>
          <a:xfrm>
            <a:off x="8839275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70" name="object 12070"/>
          <p:cNvSpPr/>
          <p:nvPr/>
        </p:nvSpPr>
        <p:spPr>
          <a:xfrm>
            <a:off x="8850721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71" name="object 12071"/>
          <p:cNvSpPr/>
          <p:nvPr/>
        </p:nvSpPr>
        <p:spPr>
          <a:xfrm>
            <a:off x="8862151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72" name="object 12072"/>
          <p:cNvSpPr/>
          <p:nvPr/>
        </p:nvSpPr>
        <p:spPr>
          <a:xfrm>
            <a:off x="8875015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73" name="object 12073"/>
          <p:cNvSpPr/>
          <p:nvPr/>
        </p:nvSpPr>
        <p:spPr>
          <a:xfrm>
            <a:off x="8886445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74" name="object 12074"/>
          <p:cNvSpPr/>
          <p:nvPr/>
        </p:nvSpPr>
        <p:spPr>
          <a:xfrm>
            <a:off x="8899339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75" name="object 12075"/>
          <p:cNvSpPr/>
          <p:nvPr/>
        </p:nvSpPr>
        <p:spPr>
          <a:xfrm>
            <a:off x="8910784" y="47054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76" name="object 12076"/>
          <p:cNvSpPr/>
          <p:nvPr/>
        </p:nvSpPr>
        <p:spPr>
          <a:xfrm>
            <a:off x="8922214" y="47054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77" name="object 12077"/>
          <p:cNvSpPr/>
          <p:nvPr/>
        </p:nvSpPr>
        <p:spPr>
          <a:xfrm>
            <a:off x="8935079" y="470549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78" name="object 12078"/>
          <p:cNvSpPr/>
          <p:nvPr/>
        </p:nvSpPr>
        <p:spPr>
          <a:xfrm>
            <a:off x="6800224" y="471853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79" name="object 12079"/>
          <p:cNvSpPr/>
          <p:nvPr/>
        </p:nvSpPr>
        <p:spPr>
          <a:xfrm>
            <a:off x="6805946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80" name="object 12080"/>
          <p:cNvSpPr/>
          <p:nvPr/>
        </p:nvSpPr>
        <p:spPr>
          <a:xfrm>
            <a:off x="6818810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81" name="object 12081"/>
          <p:cNvSpPr/>
          <p:nvPr/>
        </p:nvSpPr>
        <p:spPr>
          <a:xfrm>
            <a:off x="6830241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82" name="object 12082"/>
          <p:cNvSpPr/>
          <p:nvPr/>
        </p:nvSpPr>
        <p:spPr>
          <a:xfrm>
            <a:off x="6843106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83" name="object 12083"/>
          <p:cNvSpPr/>
          <p:nvPr/>
        </p:nvSpPr>
        <p:spPr>
          <a:xfrm>
            <a:off x="6854536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84" name="object 12084"/>
          <p:cNvSpPr/>
          <p:nvPr/>
        </p:nvSpPr>
        <p:spPr>
          <a:xfrm>
            <a:off x="6865980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85" name="object 12085"/>
          <p:cNvSpPr/>
          <p:nvPr/>
        </p:nvSpPr>
        <p:spPr>
          <a:xfrm>
            <a:off x="6878873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86" name="object 12086"/>
          <p:cNvSpPr/>
          <p:nvPr/>
        </p:nvSpPr>
        <p:spPr>
          <a:xfrm>
            <a:off x="6890305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87" name="object 12087"/>
          <p:cNvSpPr/>
          <p:nvPr/>
        </p:nvSpPr>
        <p:spPr>
          <a:xfrm>
            <a:off x="6903169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88" name="object 12088"/>
          <p:cNvSpPr/>
          <p:nvPr/>
        </p:nvSpPr>
        <p:spPr>
          <a:xfrm>
            <a:off x="6914599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89" name="object 12089"/>
          <p:cNvSpPr/>
          <p:nvPr/>
        </p:nvSpPr>
        <p:spPr>
          <a:xfrm>
            <a:off x="6926043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90" name="object 12090"/>
          <p:cNvSpPr/>
          <p:nvPr/>
        </p:nvSpPr>
        <p:spPr>
          <a:xfrm>
            <a:off x="6938894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91" name="object 12091"/>
          <p:cNvSpPr/>
          <p:nvPr/>
        </p:nvSpPr>
        <p:spPr>
          <a:xfrm>
            <a:off x="6950368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92" name="object 12092"/>
          <p:cNvSpPr/>
          <p:nvPr/>
        </p:nvSpPr>
        <p:spPr>
          <a:xfrm>
            <a:off x="6963232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93" name="object 12093"/>
          <p:cNvSpPr/>
          <p:nvPr/>
        </p:nvSpPr>
        <p:spPr>
          <a:xfrm>
            <a:off x="6974662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94" name="object 12094"/>
          <p:cNvSpPr/>
          <p:nvPr/>
        </p:nvSpPr>
        <p:spPr>
          <a:xfrm>
            <a:off x="6986107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95" name="object 12095"/>
          <p:cNvSpPr/>
          <p:nvPr/>
        </p:nvSpPr>
        <p:spPr>
          <a:xfrm>
            <a:off x="6998972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96" name="object 12096"/>
          <p:cNvSpPr/>
          <p:nvPr/>
        </p:nvSpPr>
        <p:spPr>
          <a:xfrm>
            <a:off x="7010402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97" name="object 12097"/>
          <p:cNvSpPr/>
          <p:nvPr/>
        </p:nvSpPr>
        <p:spPr>
          <a:xfrm>
            <a:off x="7023295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98" name="object 12098"/>
          <p:cNvSpPr/>
          <p:nvPr/>
        </p:nvSpPr>
        <p:spPr>
          <a:xfrm>
            <a:off x="7034726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99" name="object 12099"/>
          <p:cNvSpPr/>
          <p:nvPr/>
        </p:nvSpPr>
        <p:spPr>
          <a:xfrm>
            <a:off x="7047590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00" name="object 12100"/>
          <p:cNvSpPr/>
          <p:nvPr/>
        </p:nvSpPr>
        <p:spPr>
          <a:xfrm>
            <a:off x="7059035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01" name="object 12101"/>
          <p:cNvSpPr/>
          <p:nvPr/>
        </p:nvSpPr>
        <p:spPr>
          <a:xfrm>
            <a:off x="7070465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02" name="object 12102"/>
          <p:cNvSpPr/>
          <p:nvPr/>
        </p:nvSpPr>
        <p:spPr>
          <a:xfrm>
            <a:off x="7083330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03" name="object 12103"/>
          <p:cNvSpPr/>
          <p:nvPr/>
        </p:nvSpPr>
        <p:spPr>
          <a:xfrm>
            <a:off x="7094789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04" name="object 12104"/>
          <p:cNvSpPr/>
          <p:nvPr/>
        </p:nvSpPr>
        <p:spPr>
          <a:xfrm>
            <a:off x="7107653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05" name="object 12105"/>
          <p:cNvSpPr/>
          <p:nvPr/>
        </p:nvSpPr>
        <p:spPr>
          <a:xfrm>
            <a:off x="7119098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06" name="object 12106"/>
          <p:cNvSpPr/>
          <p:nvPr/>
        </p:nvSpPr>
        <p:spPr>
          <a:xfrm>
            <a:off x="7130529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07" name="object 12107"/>
          <p:cNvSpPr/>
          <p:nvPr/>
        </p:nvSpPr>
        <p:spPr>
          <a:xfrm>
            <a:off x="7143393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08" name="object 12108"/>
          <p:cNvSpPr/>
          <p:nvPr/>
        </p:nvSpPr>
        <p:spPr>
          <a:xfrm>
            <a:off x="7154823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09" name="object 12109"/>
          <p:cNvSpPr/>
          <p:nvPr/>
        </p:nvSpPr>
        <p:spPr>
          <a:xfrm>
            <a:off x="7167716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10" name="object 12110"/>
          <p:cNvSpPr/>
          <p:nvPr/>
        </p:nvSpPr>
        <p:spPr>
          <a:xfrm>
            <a:off x="717916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11" name="object 12111"/>
          <p:cNvSpPr/>
          <p:nvPr/>
        </p:nvSpPr>
        <p:spPr>
          <a:xfrm>
            <a:off x="7190592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12" name="object 12112"/>
          <p:cNvSpPr/>
          <p:nvPr/>
        </p:nvSpPr>
        <p:spPr>
          <a:xfrm>
            <a:off x="7203456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13" name="object 12113"/>
          <p:cNvSpPr/>
          <p:nvPr/>
        </p:nvSpPr>
        <p:spPr>
          <a:xfrm>
            <a:off x="7214886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14" name="object 12114"/>
          <p:cNvSpPr/>
          <p:nvPr/>
        </p:nvSpPr>
        <p:spPr>
          <a:xfrm>
            <a:off x="722775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15" name="object 12115"/>
          <p:cNvSpPr/>
          <p:nvPr/>
        </p:nvSpPr>
        <p:spPr>
          <a:xfrm>
            <a:off x="7239182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16" name="object 12116"/>
          <p:cNvSpPr/>
          <p:nvPr/>
        </p:nvSpPr>
        <p:spPr>
          <a:xfrm>
            <a:off x="7250655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17" name="object 12117"/>
          <p:cNvSpPr/>
          <p:nvPr/>
        </p:nvSpPr>
        <p:spPr>
          <a:xfrm>
            <a:off x="7263520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18" name="object 12118"/>
          <p:cNvSpPr/>
          <p:nvPr/>
        </p:nvSpPr>
        <p:spPr>
          <a:xfrm>
            <a:off x="7274950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19" name="object 12119"/>
          <p:cNvSpPr/>
          <p:nvPr/>
        </p:nvSpPr>
        <p:spPr>
          <a:xfrm>
            <a:off x="7287814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20" name="object 12120"/>
          <p:cNvSpPr/>
          <p:nvPr/>
        </p:nvSpPr>
        <p:spPr>
          <a:xfrm>
            <a:off x="7299245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21" name="object 12121"/>
          <p:cNvSpPr/>
          <p:nvPr/>
        </p:nvSpPr>
        <p:spPr>
          <a:xfrm>
            <a:off x="7312109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22" name="object 12122"/>
          <p:cNvSpPr/>
          <p:nvPr/>
        </p:nvSpPr>
        <p:spPr>
          <a:xfrm>
            <a:off x="7323583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23" name="object 12123"/>
          <p:cNvSpPr/>
          <p:nvPr/>
        </p:nvSpPr>
        <p:spPr>
          <a:xfrm>
            <a:off x="7335013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24" name="object 12124"/>
          <p:cNvSpPr/>
          <p:nvPr/>
        </p:nvSpPr>
        <p:spPr>
          <a:xfrm>
            <a:off x="7347877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25" name="object 12125"/>
          <p:cNvSpPr/>
          <p:nvPr/>
        </p:nvSpPr>
        <p:spPr>
          <a:xfrm>
            <a:off x="7359308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26" name="object 12126"/>
          <p:cNvSpPr/>
          <p:nvPr/>
        </p:nvSpPr>
        <p:spPr>
          <a:xfrm>
            <a:off x="7372173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27" name="object 12127"/>
          <p:cNvSpPr/>
          <p:nvPr/>
        </p:nvSpPr>
        <p:spPr>
          <a:xfrm>
            <a:off x="7383603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28" name="object 12128"/>
          <p:cNvSpPr/>
          <p:nvPr/>
        </p:nvSpPr>
        <p:spPr>
          <a:xfrm>
            <a:off x="7395076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29" name="object 12129"/>
          <p:cNvSpPr/>
          <p:nvPr/>
        </p:nvSpPr>
        <p:spPr>
          <a:xfrm>
            <a:off x="740794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30" name="object 12130"/>
          <p:cNvSpPr/>
          <p:nvPr/>
        </p:nvSpPr>
        <p:spPr>
          <a:xfrm>
            <a:off x="7419371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31" name="object 12131"/>
          <p:cNvSpPr/>
          <p:nvPr/>
        </p:nvSpPr>
        <p:spPr>
          <a:xfrm>
            <a:off x="7432236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32" name="object 12132"/>
          <p:cNvSpPr/>
          <p:nvPr/>
        </p:nvSpPr>
        <p:spPr>
          <a:xfrm>
            <a:off x="7443666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33" name="object 12133"/>
          <p:cNvSpPr/>
          <p:nvPr/>
        </p:nvSpPr>
        <p:spPr>
          <a:xfrm>
            <a:off x="7455111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34" name="object 12134"/>
          <p:cNvSpPr/>
          <p:nvPr/>
        </p:nvSpPr>
        <p:spPr>
          <a:xfrm>
            <a:off x="7468004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35" name="object 12135"/>
          <p:cNvSpPr/>
          <p:nvPr/>
        </p:nvSpPr>
        <p:spPr>
          <a:xfrm>
            <a:off x="7479434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36" name="object 12136"/>
          <p:cNvSpPr/>
          <p:nvPr/>
        </p:nvSpPr>
        <p:spPr>
          <a:xfrm>
            <a:off x="7492299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37" name="object 12137"/>
          <p:cNvSpPr/>
          <p:nvPr/>
        </p:nvSpPr>
        <p:spPr>
          <a:xfrm>
            <a:off x="7503729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38" name="object 12138"/>
          <p:cNvSpPr/>
          <p:nvPr/>
        </p:nvSpPr>
        <p:spPr>
          <a:xfrm>
            <a:off x="7515174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39" name="object 12139"/>
          <p:cNvSpPr/>
          <p:nvPr/>
        </p:nvSpPr>
        <p:spPr>
          <a:xfrm>
            <a:off x="7528038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40" name="object 12140"/>
          <p:cNvSpPr/>
          <p:nvPr/>
        </p:nvSpPr>
        <p:spPr>
          <a:xfrm>
            <a:off x="7539469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41" name="object 12141"/>
          <p:cNvSpPr/>
          <p:nvPr/>
        </p:nvSpPr>
        <p:spPr>
          <a:xfrm>
            <a:off x="7552363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42" name="object 12142"/>
          <p:cNvSpPr/>
          <p:nvPr/>
        </p:nvSpPr>
        <p:spPr>
          <a:xfrm>
            <a:off x="7563793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43" name="object 12143"/>
          <p:cNvSpPr/>
          <p:nvPr/>
        </p:nvSpPr>
        <p:spPr>
          <a:xfrm>
            <a:off x="7576657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44" name="object 12144"/>
          <p:cNvSpPr/>
          <p:nvPr/>
        </p:nvSpPr>
        <p:spPr>
          <a:xfrm>
            <a:off x="7588102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45" name="object 12145"/>
          <p:cNvSpPr/>
          <p:nvPr/>
        </p:nvSpPr>
        <p:spPr>
          <a:xfrm>
            <a:off x="7599533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46" name="object 12146"/>
          <p:cNvSpPr/>
          <p:nvPr/>
        </p:nvSpPr>
        <p:spPr>
          <a:xfrm>
            <a:off x="7612397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47" name="object 12147"/>
          <p:cNvSpPr/>
          <p:nvPr/>
        </p:nvSpPr>
        <p:spPr>
          <a:xfrm>
            <a:off x="7623856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48" name="object 12148"/>
          <p:cNvSpPr/>
          <p:nvPr/>
        </p:nvSpPr>
        <p:spPr>
          <a:xfrm>
            <a:off x="7636720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49" name="object 12149"/>
          <p:cNvSpPr/>
          <p:nvPr/>
        </p:nvSpPr>
        <p:spPr>
          <a:xfrm>
            <a:off x="7648165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50" name="object 12150"/>
          <p:cNvSpPr/>
          <p:nvPr/>
        </p:nvSpPr>
        <p:spPr>
          <a:xfrm>
            <a:off x="7659596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51" name="object 12151"/>
          <p:cNvSpPr/>
          <p:nvPr/>
        </p:nvSpPr>
        <p:spPr>
          <a:xfrm>
            <a:off x="7672460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52" name="object 12152"/>
          <p:cNvSpPr/>
          <p:nvPr/>
        </p:nvSpPr>
        <p:spPr>
          <a:xfrm>
            <a:off x="7683890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53" name="object 12153"/>
          <p:cNvSpPr/>
          <p:nvPr/>
        </p:nvSpPr>
        <p:spPr>
          <a:xfrm>
            <a:off x="7696784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54" name="object 12154"/>
          <p:cNvSpPr/>
          <p:nvPr/>
        </p:nvSpPr>
        <p:spPr>
          <a:xfrm>
            <a:off x="7708228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55" name="object 12155"/>
          <p:cNvSpPr/>
          <p:nvPr/>
        </p:nvSpPr>
        <p:spPr>
          <a:xfrm>
            <a:off x="7719659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56" name="object 12156"/>
          <p:cNvSpPr/>
          <p:nvPr/>
        </p:nvSpPr>
        <p:spPr>
          <a:xfrm>
            <a:off x="7732523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57" name="object 12157"/>
          <p:cNvSpPr/>
          <p:nvPr/>
        </p:nvSpPr>
        <p:spPr>
          <a:xfrm>
            <a:off x="7743954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58" name="object 12158"/>
          <p:cNvSpPr/>
          <p:nvPr/>
        </p:nvSpPr>
        <p:spPr>
          <a:xfrm>
            <a:off x="7756818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59" name="object 12159"/>
          <p:cNvSpPr/>
          <p:nvPr/>
        </p:nvSpPr>
        <p:spPr>
          <a:xfrm>
            <a:off x="7768291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60" name="object 12160"/>
          <p:cNvSpPr/>
          <p:nvPr/>
        </p:nvSpPr>
        <p:spPr>
          <a:xfrm>
            <a:off x="7781142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61" name="object 12161"/>
          <p:cNvSpPr/>
          <p:nvPr/>
        </p:nvSpPr>
        <p:spPr>
          <a:xfrm>
            <a:off x="7792587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62" name="object 12162"/>
          <p:cNvSpPr/>
          <p:nvPr/>
        </p:nvSpPr>
        <p:spPr>
          <a:xfrm>
            <a:off x="7804017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63" name="object 12163"/>
          <p:cNvSpPr/>
          <p:nvPr/>
        </p:nvSpPr>
        <p:spPr>
          <a:xfrm>
            <a:off x="781688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64" name="object 12164"/>
          <p:cNvSpPr/>
          <p:nvPr/>
        </p:nvSpPr>
        <p:spPr>
          <a:xfrm>
            <a:off x="7828312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65" name="object 12165"/>
          <p:cNvSpPr/>
          <p:nvPr/>
        </p:nvSpPr>
        <p:spPr>
          <a:xfrm>
            <a:off x="7841219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66" name="object 12166"/>
          <p:cNvSpPr/>
          <p:nvPr/>
        </p:nvSpPr>
        <p:spPr>
          <a:xfrm>
            <a:off x="7852650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67" name="object 12167"/>
          <p:cNvSpPr/>
          <p:nvPr/>
        </p:nvSpPr>
        <p:spPr>
          <a:xfrm>
            <a:off x="7864080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68" name="object 12168"/>
          <p:cNvSpPr/>
          <p:nvPr/>
        </p:nvSpPr>
        <p:spPr>
          <a:xfrm>
            <a:off x="7876944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69" name="object 12169"/>
          <p:cNvSpPr/>
          <p:nvPr/>
        </p:nvSpPr>
        <p:spPr>
          <a:xfrm>
            <a:off x="7888375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70" name="object 12170"/>
          <p:cNvSpPr/>
          <p:nvPr/>
        </p:nvSpPr>
        <p:spPr>
          <a:xfrm>
            <a:off x="7901240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71" name="object 12171"/>
          <p:cNvSpPr/>
          <p:nvPr/>
        </p:nvSpPr>
        <p:spPr>
          <a:xfrm>
            <a:off x="7912670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72" name="object 12172"/>
          <p:cNvSpPr/>
          <p:nvPr/>
        </p:nvSpPr>
        <p:spPr>
          <a:xfrm>
            <a:off x="7924143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73" name="object 12173"/>
          <p:cNvSpPr/>
          <p:nvPr/>
        </p:nvSpPr>
        <p:spPr>
          <a:xfrm>
            <a:off x="7937008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74" name="object 12174"/>
          <p:cNvSpPr/>
          <p:nvPr/>
        </p:nvSpPr>
        <p:spPr>
          <a:xfrm>
            <a:off x="7948438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75" name="object 12175"/>
          <p:cNvSpPr/>
          <p:nvPr/>
        </p:nvSpPr>
        <p:spPr>
          <a:xfrm>
            <a:off x="7961303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76" name="object 12176"/>
          <p:cNvSpPr/>
          <p:nvPr/>
        </p:nvSpPr>
        <p:spPr>
          <a:xfrm>
            <a:off x="7972733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77" name="object 12177"/>
          <p:cNvSpPr/>
          <p:nvPr/>
        </p:nvSpPr>
        <p:spPr>
          <a:xfrm>
            <a:off x="7984178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78" name="object 12178"/>
          <p:cNvSpPr/>
          <p:nvPr/>
        </p:nvSpPr>
        <p:spPr>
          <a:xfrm>
            <a:off x="799707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79" name="object 12179"/>
          <p:cNvSpPr/>
          <p:nvPr/>
        </p:nvSpPr>
        <p:spPr>
          <a:xfrm>
            <a:off x="8008501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80" name="object 12180"/>
          <p:cNvSpPr/>
          <p:nvPr/>
        </p:nvSpPr>
        <p:spPr>
          <a:xfrm>
            <a:off x="8021366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81" name="object 12181"/>
          <p:cNvSpPr/>
          <p:nvPr/>
        </p:nvSpPr>
        <p:spPr>
          <a:xfrm>
            <a:off x="8032796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82" name="object 12182"/>
          <p:cNvSpPr/>
          <p:nvPr/>
        </p:nvSpPr>
        <p:spPr>
          <a:xfrm>
            <a:off x="804566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83" name="object 12183"/>
          <p:cNvSpPr/>
          <p:nvPr/>
        </p:nvSpPr>
        <p:spPr>
          <a:xfrm>
            <a:off x="8057091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84" name="object 12184"/>
          <p:cNvSpPr/>
          <p:nvPr/>
        </p:nvSpPr>
        <p:spPr>
          <a:xfrm>
            <a:off x="8068564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85" name="object 12185"/>
          <p:cNvSpPr/>
          <p:nvPr/>
        </p:nvSpPr>
        <p:spPr>
          <a:xfrm>
            <a:off x="8081429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86" name="object 12186"/>
          <p:cNvSpPr/>
          <p:nvPr/>
        </p:nvSpPr>
        <p:spPr>
          <a:xfrm>
            <a:off x="8092860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87" name="object 12187"/>
          <p:cNvSpPr/>
          <p:nvPr/>
        </p:nvSpPr>
        <p:spPr>
          <a:xfrm>
            <a:off x="8105724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88" name="object 12188"/>
          <p:cNvSpPr/>
          <p:nvPr/>
        </p:nvSpPr>
        <p:spPr>
          <a:xfrm>
            <a:off x="8117169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89" name="object 12189"/>
          <p:cNvSpPr/>
          <p:nvPr/>
        </p:nvSpPr>
        <p:spPr>
          <a:xfrm>
            <a:off x="8128599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90" name="object 12190"/>
          <p:cNvSpPr/>
          <p:nvPr/>
        </p:nvSpPr>
        <p:spPr>
          <a:xfrm>
            <a:off x="8141492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91" name="object 12191"/>
          <p:cNvSpPr/>
          <p:nvPr/>
        </p:nvSpPr>
        <p:spPr>
          <a:xfrm>
            <a:off x="8152923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92" name="object 12192"/>
          <p:cNvSpPr/>
          <p:nvPr/>
        </p:nvSpPr>
        <p:spPr>
          <a:xfrm>
            <a:off x="8165787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93" name="object 12193"/>
          <p:cNvSpPr/>
          <p:nvPr/>
        </p:nvSpPr>
        <p:spPr>
          <a:xfrm>
            <a:off x="8177232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94" name="object 12194"/>
          <p:cNvSpPr/>
          <p:nvPr/>
        </p:nvSpPr>
        <p:spPr>
          <a:xfrm>
            <a:off x="8188662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95" name="object 12195"/>
          <p:cNvSpPr/>
          <p:nvPr/>
        </p:nvSpPr>
        <p:spPr>
          <a:xfrm>
            <a:off x="8201527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96" name="object 12196"/>
          <p:cNvSpPr/>
          <p:nvPr/>
        </p:nvSpPr>
        <p:spPr>
          <a:xfrm>
            <a:off x="8212957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97" name="object 12197"/>
          <p:cNvSpPr/>
          <p:nvPr/>
        </p:nvSpPr>
        <p:spPr>
          <a:xfrm>
            <a:off x="822585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98" name="object 12198"/>
          <p:cNvSpPr/>
          <p:nvPr/>
        </p:nvSpPr>
        <p:spPr>
          <a:xfrm>
            <a:off x="8237295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199" name="object 12199"/>
          <p:cNvSpPr/>
          <p:nvPr/>
        </p:nvSpPr>
        <p:spPr>
          <a:xfrm>
            <a:off x="8248725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00" name="object 12200"/>
          <p:cNvSpPr/>
          <p:nvPr/>
        </p:nvSpPr>
        <p:spPr>
          <a:xfrm>
            <a:off x="826159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01" name="object 12201"/>
          <p:cNvSpPr/>
          <p:nvPr/>
        </p:nvSpPr>
        <p:spPr>
          <a:xfrm>
            <a:off x="8273021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02" name="object 12202"/>
          <p:cNvSpPr/>
          <p:nvPr/>
        </p:nvSpPr>
        <p:spPr>
          <a:xfrm>
            <a:off x="8285885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03" name="object 12203"/>
          <p:cNvSpPr/>
          <p:nvPr/>
        </p:nvSpPr>
        <p:spPr>
          <a:xfrm>
            <a:off x="8297359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04" name="object 12204"/>
          <p:cNvSpPr/>
          <p:nvPr/>
        </p:nvSpPr>
        <p:spPr>
          <a:xfrm>
            <a:off x="8310209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05" name="object 12205"/>
          <p:cNvSpPr/>
          <p:nvPr/>
        </p:nvSpPr>
        <p:spPr>
          <a:xfrm>
            <a:off x="8321654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06" name="object 12206"/>
          <p:cNvSpPr/>
          <p:nvPr/>
        </p:nvSpPr>
        <p:spPr>
          <a:xfrm>
            <a:off x="8333084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07" name="object 12207"/>
          <p:cNvSpPr/>
          <p:nvPr/>
        </p:nvSpPr>
        <p:spPr>
          <a:xfrm>
            <a:off x="8345948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08" name="object 12208"/>
          <p:cNvSpPr/>
          <p:nvPr/>
        </p:nvSpPr>
        <p:spPr>
          <a:xfrm>
            <a:off x="8357379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09" name="object 12209"/>
          <p:cNvSpPr/>
          <p:nvPr/>
        </p:nvSpPr>
        <p:spPr>
          <a:xfrm>
            <a:off x="8370286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10" name="object 12210"/>
          <p:cNvSpPr/>
          <p:nvPr/>
        </p:nvSpPr>
        <p:spPr>
          <a:xfrm>
            <a:off x="8381717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11" name="object 12211"/>
          <p:cNvSpPr/>
          <p:nvPr/>
        </p:nvSpPr>
        <p:spPr>
          <a:xfrm>
            <a:off x="8393147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12" name="object 12212"/>
          <p:cNvSpPr/>
          <p:nvPr/>
        </p:nvSpPr>
        <p:spPr>
          <a:xfrm>
            <a:off x="8406012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13" name="object 12213"/>
          <p:cNvSpPr/>
          <p:nvPr/>
        </p:nvSpPr>
        <p:spPr>
          <a:xfrm>
            <a:off x="8417442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14" name="object 12214"/>
          <p:cNvSpPr/>
          <p:nvPr/>
        </p:nvSpPr>
        <p:spPr>
          <a:xfrm>
            <a:off x="8430307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15" name="object 12215"/>
          <p:cNvSpPr/>
          <p:nvPr/>
        </p:nvSpPr>
        <p:spPr>
          <a:xfrm>
            <a:off x="8441780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16" name="object 12216"/>
          <p:cNvSpPr/>
          <p:nvPr/>
        </p:nvSpPr>
        <p:spPr>
          <a:xfrm>
            <a:off x="8453211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17" name="object 12217"/>
          <p:cNvSpPr/>
          <p:nvPr/>
        </p:nvSpPr>
        <p:spPr>
          <a:xfrm>
            <a:off x="8466075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18" name="object 12218"/>
          <p:cNvSpPr/>
          <p:nvPr/>
        </p:nvSpPr>
        <p:spPr>
          <a:xfrm>
            <a:off x="8477505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19" name="object 12219"/>
          <p:cNvSpPr/>
          <p:nvPr/>
        </p:nvSpPr>
        <p:spPr>
          <a:xfrm>
            <a:off x="8490370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20" name="object 12220"/>
          <p:cNvSpPr/>
          <p:nvPr/>
        </p:nvSpPr>
        <p:spPr>
          <a:xfrm>
            <a:off x="8501800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21" name="object 12221"/>
          <p:cNvSpPr/>
          <p:nvPr/>
        </p:nvSpPr>
        <p:spPr>
          <a:xfrm>
            <a:off x="8514708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22" name="object 12222"/>
          <p:cNvSpPr/>
          <p:nvPr/>
        </p:nvSpPr>
        <p:spPr>
          <a:xfrm>
            <a:off x="8526138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23" name="object 12223"/>
          <p:cNvSpPr/>
          <p:nvPr/>
        </p:nvSpPr>
        <p:spPr>
          <a:xfrm>
            <a:off x="8537568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24" name="object 12224"/>
          <p:cNvSpPr/>
          <p:nvPr/>
        </p:nvSpPr>
        <p:spPr>
          <a:xfrm>
            <a:off x="8550433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25" name="object 12225"/>
          <p:cNvSpPr/>
          <p:nvPr/>
        </p:nvSpPr>
        <p:spPr>
          <a:xfrm>
            <a:off x="8561864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26" name="object 12226"/>
          <p:cNvSpPr/>
          <p:nvPr/>
        </p:nvSpPr>
        <p:spPr>
          <a:xfrm>
            <a:off x="8574728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27" name="object 12227"/>
          <p:cNvSpPr/>
          <p:nvPr/>
        </p:nvSpPr>
        <p:spPr>
          <a:xfrm>
            <a:off x="8586158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28" name="object 12228"/>
          <p:cNvSpPr/>
          <p:nvPr/>
        </p:nvSpPr>
        <p:spPr>
          <a:xfrm>
            <a:off x="8597632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29" name="object 12229"/>
          <p:cNvSpPr/>
          <p:nvPr/>
        </p:nvSpPr>
        <p:spPr>
          <a:xfrm>
            <a:off x="8610496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0" name="object 12230"/>
          <p:cNvSpPr/>
          <p:nvPr/>
        </p:nvSpPr>
        <p:spPr>
          <a:xfrm>
            <a:off x="8621927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1" name="object 12231"/>
          <p:cNvSpPr/>
          <p:nvPr/>
        </p:nvSpPr>
        <p:spPr>
          <a:xfrm>
            <a:off x="863479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2" name="object 12232"/>
          <p:cNvSpPr/>
          <p:nvPr/>
        </p:nvSpPr>
        <p:spPr>
          <a:xfrm>
            <a:off x="864622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3" name="object 12233"/>
          <p:cNvSpPr/>
          <p:nvPr/>
        </p:nvSpPr>
        <p:spPr>
          <a:xfrm>
            <a:off x="8657666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4" name="object 12234"/>
          <p:cNvSpPr/>
          <p:nvPr/>
        </p:nvSpPr>
        <p:spPr>
          <a:xfrm>
            <a:off x="8670559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5" name="object 12235"/>
          <p:cNvSpPr/>
          <p:nvPr/>
        </p:nvSpPr>
        <p:spPr>
          <a:xfrm>
            <a:off x="8681990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6" name="object 12236"/>
          <p:cNvSpPr/>
          <p:nvPr/>
        </p:nvSpPr>
        <p:spPr>
          <a:xfrm>
            <a:off x="8694854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7" name="object 12237"/>
          <p:cNvSpPr/>
          <p:nvPr/>
        </p:nvSpPr>
        <p:spPr>
          <a:xfrm>
            <a:off x="8706299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8" name="object 12238"/>
          <p:cNvSpPr/>
          <p:nvPr/>
        </p:nvSpPr>
        <p:spPr>
          <a:xfrm>
            <a:off x="8717729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39" name="object 12239"/>
          <p:cNvSpPr/>
          <p:nvPr/>
        </p:nvSpPr>
        <p:spPr>
          <a:xfrm>
            <a:off x="8730594" y="471853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0" name="object 12240"/>
          <p:cNvSpPr/>
          <p:nvPr/>
        </p:nvSpPr>
        <p:spPr>
          <a:xfrm>
            <a:off x="8742053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1" name="object 12241"/>
          <p:cNvSpPr/>
          <p:nvPr/>
        </p:nvSpPr>
        <p:spPr>
          <a:xfrm>
            <a:off x="8754918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2" name="object 12242"/>
          <p:cNvSpPr/>
          <p:nvPr/>
        </p:nvSpPr>
        <p:spPr>
          <a:xfrm>
            <a:off x="8766362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3" name="object 12243"/>
          <p:cNvSpPr/>
          <p:nvPr/>
        </p:nvSpPr>
        <p:spPr>
          <a:xfrm>
            <a:off x="8779212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4" name="object 12244"/>
          <p:cNvSpPr/>
          <p:nvPr/>
        </p:nvSpPr>
        <p:spPr>
          <a:xfrm>
            <a:off x="8790658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5" name="object 12245"/>
          <p:cNvSpPr/>
          <p:nvPr/>
        </p:nvSpPr>
        <p:spPr>
          <a:xfrm>
            <a:off x="8802088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6" name="object 12246"/>
          <p:cNvSpPr/>
          <p:nvPr/>
        </p:nvSpPr>
        <p:spPr>
          <a:xfrm>
            <a:off x="881498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7" name="object 12247"/>
          <p:cNvSpPr/>
          <p:nvPr/>
        </p:nvSpPr>
        <p:spPr>
          <a:xfrm>
            <a:off x="8826426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8" name="object 12248"/>
          <p:cNvSpPr/>
          <p:nvPr/>
        </p:nvSpPr>
        <p:spPr>
          <a:xfrm>
            <a:off x="8839275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49" name="object 12249"/>
          <p:cNvSpPr/>
          <p:nvPr/>
        </p:nvSpPr>
        <p:spPr>
          <a:xfrm>
            <a:off x="8850721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0" name="object 12250"/>
          <p:cNvSpPr/>
          <p:nvPr/>
        </p:nvSpPr>
        <p:spPr>
          <a:xfrm>
            <a:off x="8862151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1" name="object 12251"/>
          <p:cNvSpPr/>
          <p:nvPr/>
        </p:nvSpPr>
        <p:spPr>
          <a:xfrm>
            <a:off x="8875015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2" name="object 12252"/>
          <p:cNvSpPr/>
          <p:nvPr/>
        </p:nvSpPr>
        <p:spPr>
          <a:xfrm>
            <a:off x="8886445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3" name="object 12253"/>
          <p:cNvSpPr/>
          <p:nvPr/>
        </p:nvSpPr>
        <p:spPr>
          <a:xfrm>
            <a:off x="8899339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4" name="object 12254"/>
          <p:cNvSpPr/>
          <p:nvPr/>
        </p:nvSpPr>
        <p:spPr>
          <a:xfrm>
            <a:off x="8910784" y="471853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5" name="object 12255"/>
          <p:cNvSpPr/>
          <p:nvPr/>
        </p:nvSpPr>
        <p:spPr>
          <a:xfrm>
            <a:off x="8922214" y="471853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6" name="object 12256"/>
          <p:cNvSpPr/>
          <p:nvPr/>
        </p:nvSpPr>
        <p:spPr>
          <a:xfrm>
            <a:off x="8935079" y="471853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7" name="object 12257"/>
          <p:cNvSpPr/>
          <p:nvPr/>
        </p:nvSpPr>
        <p:spPr>
          <a:xfrm>
            <a:off x="6800224" y="4731580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8" name="object 12258"/>
          <p:cNvSpPr/>
          <p:nvPr/>
        </p:nvSpPr>
        <p:spPr>
          <a:xfrm>
            <a:off x="6805946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59" name="object 12259"/>
          <p:cNvSpPr/>
          <p:nvPr/>
        </p:nvSpPr>
        <p:spPr>
          <a:xfrm>
            <a:off x="6818810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0" name="object 12260"/>
          <p:cNvSpPr/>
          <p:nvPr/>
        </p:nvSpPr>
        <p:spPr>
          <a:xfrm>
            <a:off x="6830241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1" name="object 12261"/>
          <p:cNvSpPr/>
          <p:nvPr/>
        </p:nvSpPr>
        <p:spPr>
          <a:xfrm>
            <a:off x="6843106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2" name="object 12262"/>
          <p:cNvSpPr/>
          <p:nvPr/>
        </p:nvSpPr>
        <p:spPr>
          <a:xfrm>
            <a:off x="6854536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3" name="object 12263"/>
          <p:cNvSpPr/>
          <p:nvPr/>
        </p:nvSpPr>
        <p:spPr>
          <a:xfrm>
            <a:off x="6865980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4" name="object 12264"/>
          <p:cNvSpPr/>
          <p:nvPr/>
        </p:nvSpPr>
        <p:spPr>
          <a:xfrm>
            <a:off x="6878873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5" name="object 12265"/>
          <p:cNvSpPr/>
          <p:nvPr/>
        </p:nvSpPr>
        <p:spPr>
          <a:xfrm>
            <a:off x="6890305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6" name="object 12266"/>
          <p:cNvSpPr/>
          <p:nvPr/>
        </p:nvSpPr>
        <p:spPr>
          <a:xfrm>
            <a:off x="6903169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7" name="object 12267"/>
          <p:cNvSpPr/>
          <p:nvPr/>
        </p:nvSpPr>
        <p:spPr>
          <a:xfrm>
            <a:off x="6914599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8" name="object 12268"/>
          <p:cNvSpPr/>
          <p:nvPr/>
        </p:nvSpPr>
        <p:spPr>
          <a:xfrm>
            <a:off x="6926043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69" name="object 12269"/>
          <p:cNvSpPr/>
          <p:nvPr/>
        </p:nvSpPr>
        <p:spPr>
          <a:xfrm>
            <a:off x="6938894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0" name="object 12270"/>
          <p:cNvSpPr/>
          <p:nvPr/>
        </p:nvSpPr>
        <p:spPr>
          <a:xfrm>
            <a:off x="6950368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1" name="object 12271"/>
          <p:cNvSpPr/>
          <p:nvPr/>
        </p:nvSpPr>
        <p:spPr>
          <a:xfrm>
            <a:off x="6963232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2" name="object 12272"/>
          <p:cNvSpPr/>
          <p:nvPr/>
        </p:nvSpPr>
        <p:spPr>
          <a:xfrm>
            <a:off x="6974662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3" name="object 12273"/>
          <p:cNvSpPr/>
          <p:nvPr/>
        </p:nvSpPr>
        <p:spPr>
          <a:xfrm>
            <a:off x="6986107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4" name="object 12274"/>
          <p:cNvSpPr/>
          <p:nvPr/>
        </p:nvSpPr>
        <p:spPr>
          <a:xfrm>
            <a:off x="6998972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5" name="object 12275"/>
          <p:cNvSpPr/>
          <p:nvPr/>
        </p:nvSpPr>
        <p:spPr>
          <a:xfrm>
            <a:off x="7010402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6" name="object 12276"/>
          <p:cNvSpPr/>
          <p:nvPr/>
        </p:nvSpPr>
        <p:spPr>
          <a:xfrm>
            <a:off x="7023295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7" name="object 12277"/>
          <p:cNvSpPr/>
          <p:nvPr/>
        </p:nvSpPr>
        <p:spPr>
          <a:xfrm>
            <a:off x="7034726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8" name="object 12278"/>
          <p:cNvSpPr/>
          <p:nvPr/>
        </p:nvSpPr>
        <p:spPr>
          <a:xfrm>
            <a:off x="7047590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79" name="object 12279"/>
          <p:cNvSpPr/>
          <p:nvPr/>
        </p:nvSpPr>
        <p:spPr>
          <a:xfrm>
            <a:off x="7059035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0" name="object 12280"/>
          <p:cNvSpPr/>
          <p:nvPr/>
        </p:nvSpPr>
        <p:spPr>
          <a:xfrm>
            <a:off x="7070465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1" name="object 12281"/>
          <p:cNvSpPr/>
          <p:nvPr/>
        </p:nvSpPr>
        <p:spPr>
          <a:xfrm>
            <a:off x="7083330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2" name="object 12282"/>
          <p:cNvSpPr/>
          <p:nvPr/>
        </p:nvSpPr>
        <p:spPr>
          <a:xfrm>
            <a:off x="7094789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3" name="object 12283"/>
          <p:cNvSpPr/>
          <p:nvPr/>
        </p:nvSpPr>
        <p:spPr>
          <a:xfrm>
            <a:off x="7107653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4" name="object 12284"/>
          <p:cNvSpPr/>
          <p:nvPr/>
        </p:nvSpPr>
        <p:spPr>
          <a:xfrm>
            <a:off x="7119098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5" name="object 12285"/>
          <p:cNvSpPr/>
          <p:nvPr/>
        </p:nvSpPr>
        <p:spPr>
          <a:xfrm>
            <a:off x="7130529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6" name="object 12286"/>
          <p:cNvSpPr/>
          <p:nvPr/>
        </p:nvSpPr>
        <p:spPr>
          <a:xfrm>
            <a:off x="7143393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7" name="object 12287"/>
          <p:cNvSpPr/>
          <p:nvPr/>
        </p:nvSpPr>
        <p:spPr>
          <a:xfrm>
            <a:off x="7154823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8" name="object 12288"/>
          <p:cNvSpPr/>
          <p:nvPr/>
        </p:nvSpPr>
        <p:spPr>
          <a:xfrm>
            <a:off x="7167716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89" name="object 12289"/>
          <p:cNvSpPr/>
          <p:nvPr/>
        </p:nvSpPr>
        <p:spPr>
          <a:xfrm>
            <a:off x="717916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0" name="object 12290"/>
          <p:cNvSpPr/>
          <p:nvPr/>
        </p:nvSpPr>
        <p:spPr>
          <a:xfrm>
            <a:off x="7190592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1" name="object 12291"/>
          <p:cNvSpPr/>
          <p:nvPr/>
        </p:nvSpPr>
        <p:spPr>
          <a:xfrm>
            <a:off x="7203456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2" name="object 12292"/>
          <p:cNvSpPr/>
          <p:nvPr/>
        </p:nvSpPr>
        <p:spPr>
          <a:xfrm>
            <a:off x="7214886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3" name="object 12293"/>
          <p:cNvSpPr/>
          <p:nvPr/>
        </p:nvSpPr>
        <p:spPr>
          <a:xfrm>
            <a:off x="722775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4" name="object 12294"/>
          <p:cNvSpPr/>
          <p:nvPr/>
        </p:nvSpPr>
        <p:spPr>
          <a:xfrm>
            <a:off x="7239182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5" name="object 12295"/>
          <p:cNvSpPr/>
          <p:nvPr/>
        </p:nvSpPr>
        <p:spPr>
          <a:xfrm>
            <a:off x="7250655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6" name="object 12296"/>
          <p:cNvSpPr/>
          <p:nvPr/>
        </p:nvSpPr>
        <p:spPr>
          <a:xfrm>
            <a:off x="7263520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7" name="object 12297"/>
          <p:cNvSpPr/>
          <p:nvPr/>
        </p:nvSpPr>
        <p:spPr>
          <a:xfrm>
            <a:off x="7274950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8" name="object 12298"/>
          <p:cNvSpPr/>
          <p:nvPr/>
        </p:nvSpPr>
        <p:spPr>
          <a:xfrm>
            <a:off x="7287814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99" name="object 12299"/>
          <p:cNvSpPr/>
          <p:nvPr/>
        </p:nvSpPr>
        <p:spPr>
          <a:xfrm>
            <a:off x="7299245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0" name="object 12300"/>
          <p:cNvSpPr/>
          <p:nvPr/>
        </p:nvSpPr>
        <p:spPr>
          <a:xfrm>
            <a:off x="7312109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1" name="object 12301"/>
          <p:cNvSpPr/>
          <p:nvPr/>
        </p:nvSpPr>
        <p:spPr>
          <a:xfrm>
            <a:off x="7323583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2" name="object 12302"/>
          <p:cNvSpPr/>
          <p:nvPr/>
        </p:nvSpPr>
        <p:spPr>
          <a:xfrm>
            <a:off x="7335013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3" name="object 12303"/>
          <p:cNvSpPr/>
          <p:nvPr/>
        </p:nvSpPr>
        <p:spPr>
          <a:xfrm>
            <a:off x="7347877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4" name="object 12304"/>
          <p:cNvSpPr/>
          <p:nvPr/>
        </p:nvSpPr>
        <p:spPr>
          <a:xfrm>
            <a:off x="7359308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5" name="object 12305"/>
          <p:cNvSpPr/>
          <p:nvPr/>
        </p:nvSpPr>
        <p:spPr>
          <a:xfrm>
            <a:off x="7372173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6" name="object 12306"/>
          <p:cNvSpPr/>
          <p:nvPr/>
        </p:nvSpPr>
        <p:spPr>
          <a:xfrm>
            <a:off x="7383603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7" name="object 12307"/>
          <p:cNvSpPr/>
          <p:nvPr/>
        </p:nvSpPr>
        <p:spPr>
          <a:xfrm>
            <a:off x="7395076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8" name="object 12308"/>
          <p:cNvSpPr/>
          <p:nvPr/>
        </p:nvSpPr>
        <p:spPr>
          <a:xfrm>
            <a:off x="740794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9" name="object 12309"/>
          <p:cNvSpPr/>
          <p:nvPr/>
        </p:nvSpPr>
        <p:spPr>
          <a:xfrm>
            <a:off x="7419371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0" name="object 12310"/>
          <p:cNvSpPr/>
          <p:nvPr/>
        </p:nvSpPr>
        <p:spPr>
          <a:xfrm>
            <a:off x="7432236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1" name="object 12311"/>
          <p:cNvSpPr/>
          <p:nvPr/>
        </p:nvSpPr>
        <p:spPr>
          <a:xfrm>
            <a:off x="7443666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2" name="object 12312"/>
          <p:cNvSpPr/>
          <p:nvPr/>
        </p:nvSpPr>
        <p:spPr>
          <a:xfrm>
            <a:off x="7455111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3" name="object 12313"/>
          <p:cNvSpPr/>
          <p:nvPr/>
        </p:nvSpPr>
        <p:spPr>
          <a:xfrm>
            <a:off x="7468004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4" name="object 12314"/>
          <p:cNvSpPr/>
          <p:nvPr/>
        </p:nvSpPr>
        <p:spPr>
          <a:xfrm>
            <a:off x="7479434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5" name="object 12315"/>
          <p:cNvSpPr/>
          <p:nvPr/>
        </p:nvSpPr>
        <p:spPr>
          <a:xfrm>
            <a:off x="7492299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6" name="object 12316"/>
          <p:cNvSpPr/>
          <p:nvPr/>
        </p:nvSpPr>
        <p:spPr>
          <a:xfrm>
            <a:off x="7503729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7" name="object 12317"/>
          <p:cNvSpPr/>
          <p:nvPr/>
        </p:nvSpPr>
        <p:spPr>
          <a:xfrm>
            <a:off x="7515174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8" name="object 12318"/>
          <p:cNvSpPr/>
          <p:nvPr/>
        </p:nvSpPr>
        <p:spPr>
          <a:xfrm>
            <a:off x="7528038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9" name="object 12319"/>
          <p:cNvSpPr/>
          <p:nvPr/>
        </p:nvSpPr>
        <p:spPr>
          <a:xfrm>
            <a:off x="7539469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0" name="object 12320"/>
          <p:cNvSpPr/>
          <p:nvPr/>
        </p:nvSpPr>
        <p:spPr>
          <a:xfrm>
            <a:off x="7552363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1" name="object 12321"/>
          <p:cNvSpPr/>
          <p:nvPr/>
        </p:nvSpPr>
        <p:spPr>
          <a:xfrm>
            <a:off x="7563793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2" name="object 12322"/>
          <p:cNvSpPr/>
          <p:nvPr/>
        </p:nvSpPr>
        <p:spPr>
          <a:xfrm>
            <a:off x="7576657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3" name="object 12323"/>
          <p:cNvSpPr/>
          <p:nvPr/>
        </p:nvSpPr>
        <p:spPr>
          <a:xfrm>
            <a:off x="7588102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4" name="object 12324"/>
          <p:cNvSpPr/>
          <p:nvPr/>
        </p:nvSpPr>
        <p:spPr>
          <a:xfrm>
            <a:off x="7599533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5" name="object 12325"/>
          <p:cNvSpPr/>
          <p:nvPr/>
        </p:nvSpPr>
        <p:spPr>
          <a:xfrm>
            <a:off x="7612397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6" name="object 12326"/>
          <p:cNvSpPr/>
          <p:nvPr/>
        </p:nvSpPr>
        <p:spPr>
          <a:xfrm>
            <a:off x="7623856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7" name="object 12327"/>
          <p:cNvSpPr/>
          <p:nvPr/>
        </p:nvSpPr>
        <p:spPr>
          <a:xfrm>
            <a:off x="7636720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8" name="object 12328"/>
          <p:cNvSpPr/>
          <p:nvPr/>
        </p:nvSpPr>
        <p:spPr>
          <a:xfrm>
            <a:off x="7648165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9" name="object 12329"/>
          <p:cNvSpPr/>
          <p:nvPr/>
        </p:nvSpPr>
        <p:spPr>
          <a:xfrm>
            <a:off x="7659596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0" name="object 12330"/>
          <p:cNvSpPr/>
          <p:nvPr/>
        </p:nvSpPr>
        <p:spPr>
          <a:xfrm>
            <a:off x="7672460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1" name="object 12331"/>
          <p:cNvSpPr/>
          <p:nvPr/>
        </p:nvSpPr>
        <p:spPr>
          <a:xfrm>
            <a:off x="7683890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2" name="object 12332"/>
          <p:cNvSpPr/>
          <p:nvPr/>
        </p:nvSpPr>
        <p:spPr>
          <a:xfrm>
            <a:off x="7696784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3" name="object 12333"/>
          <p:cNvSpPr/>
          <p:nvPr/>
        </p:nvSpPr>
        <p:spPr>
          <a:xfrm>
            <a:off x="7708228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4" name="object 12334"/>
          <p:cNvSpPr/>
          <p:nvPr/>
        </p:nvSpPr>
        <p:spPr>
          <a:xfrm>
            <a:off x="7719659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5" name="object 12335"/>
          <p:cNvSpPr/>
          <p:nvPr/>
        </p:nvSpPr>
        <p:spPr>
          <a:xfrm>
            <a:off x="7732523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6" name="object 12336"/>
          <p:cNvSpPr/>
          <p:nvPr/>
        </p:nvSpPr>
        <p:spPr>
          <a:xfrm>
            <a:off x="7743954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7" name="object 12337"/>
          <p:cNvSpPr/>
          <p:nvPr/>
        </p:nvSpPr>
        <p:spPr>
          <a:xfrm>
            <a:off x="7756818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8" name="object 12338"/>
          <p:cNvSpPr/>
          <p:nvPr/>
        </p:nvSpPr>
        <p:spPr>
          <a:xfrm>
            <a:off x="7768291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9" name="object 12339"/>
          <p:cNvSpPr/>
          <p:nvPr/>
        </p:nvSpPr>
        <p:spPr>
          <a:xfrm>
            <a:off x="7781142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0" name="object 12340"/>
          <p:cNvSpPr/>
          <p:nvPr/>
        </p:nvSpPr>
        <p:spPr>
          <a:xfrm>
            <a:off x="7792587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1" name="object 12341"/>
          <p:cNvSpPr/>
          <p:nvPr/>
        </p:nvSpPr>
        <p:spPr>
          <a:xfrm>
            <a:off x="7804017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2" name="object 12342"/>
          <p:cNvSpPr/>
          <p:nvPr/>
        </p:nvSpPr>
        <p:spPr>
          <a:xfrm>
            <a:off x="781688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A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3" name="object 12343"/>
          <p:cNvSpPr/>
          <p:nvPr/>
        </p:nvSpPr>
        <p:spPr>
          <a:xfrm>
            <a:off x="7828312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A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4" name="object 12344"/>
          <p:cNvSpPr/>
          <p:nvPr/>
        </p:nvSpPr>
        <p:spPr>
          <a:xfrm>
            <a:off x="7841219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E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5" name="object 12345"/>
          <p:cNvSpPr/>
          <p:nvPr/>
        </p:nvSpPr>
        <p:spPr>
          <a:xfrm>
            <a:off x="7852650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6" name="object 12346"/>
          <p:cNvSpPr/>
          <p:nvPr/>
        </p:nvSpPr>
        <p:spPr>
          <a:xfrm>
            <a:off x="7864080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A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7" name="object 12347"/>
          <p:cNvSpPr/>
          <p:nvPr/>
        </p:nvSpPr>
        <p:spPr>
          <a:xfrm>
            <a:off x="7876944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8" name="object 12348"/>
          <p:cNvSpPr/>
          <p:nvPr/>
        </p:nvSpPr>
        <p:spPr>
          <a:xfrm>
            <a:off x="7888375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E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9" name="object 12349"/>
          <p:cNvSpPr/>
          <p:nvPr/>
        </p:nvSpPr>
        <p:spPr>
          <a:xfrm>
            <a:off x="7901240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0" name="object 12350"/>
          <p:cNvSpPr/>
          <p:nvPr/>
        </p:nvSpPr>
        <p:spPr>
          <a:xfrm>
            <a:off x="7912670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1" name="object 12351"/>
          <p:cNvSpPr/>
          <p:nvPr/>
        </p:nvSpPr>
        <p:spPr>
          <a:xfrm>
            <a:off x="7924143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2" name="object 12352"/>
          <p:cNvSpPr/>
          <p:nvPr/>
        </p:nvSpPr>
        <p:spPr>
          <a:xfrm>
            <a:off x="7937008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3" name="object 12353"/>
          <p:cNvSpPr/>
          <p:nvPr/>
        </p:nvSpPr>
        <p:spPr>
          <a:xfrm>
            <a:off x="7948438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4" name="object 12354"/>
          <p:cNvSpPr/>
          <p:nvPr/>
        </p:nvSpPr>
        <p:spPr>
          <a:xfrm>
            <a:off x="7961303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5" name="object 12355"/>
          <p:cNvSpPr/>
          <p:nvPr/>
        </p:nvSpPr>
        <p:spPr>
          <a:xfrm>
            <a:off x="7972733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6" name="object 12356"/>
          <p:cNvSpPr/>
          <p:nvPr/>
        </p:nvSpPr>
        <p:spPr>
          <a:xfrm>
            <a:off x="7984178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7" name="object 12357"/>
          <p:cNvSpPr/>
          <p:nvPr/>
        </p:nvSpPr>
        <p:spPr>
          <a:xfrm>
            <a:off x="799707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8" name="object 12358"/>
          <p:cNvSpPr/>
          <p:nvPr/>
        </p:nvSpPr>
        <p:spPr>
          <a:xfrm>
            <a:off x="8008501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9" name="object 12359"/>
          <p:cNvSpPr/>
          <p:nvPr/>
        </p:nvSpPr>
        <p:spPr>
          <a:xfrm>
            <a:off x="8021366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0" name="object 12360"/>
          <p:cNvSpPr/>
          <p:nvPr/>
        </p:nvSpPr>
        <p:spPr>
          <a:xfrm>
            <a:off x="8032796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1" name="object 12361"/>
          <p:cNvSpPr/>
          <p:nvPr/>
        </p:nvSpPr>
        <p:spPr>
          <a:xfrm>
            <a:off x="804566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2" name="object 12362"/>
          <p:cNvSpPr/>
          <p:nvPr/>
        </p:nvSpPr>
        <p:spPr>
          <a:xfrm>
            <a:off x="8057091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3" name="object 12363"/>
          <p:cNvSpPr/>
          <p:nvPr/>
        </p:nvSpPr>
        <p:spPr>
          <a:xfrm>
            <a:off x="8068564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4" name="object 12364"/>
          <p:cNvSpPr/>
          <p:nvPr/>
        </p:nvSpPr>
        <p:spPr>
          <a:xfrm>
            <a:off x="8081429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5" name="object 12365"/>
          <p:cNvSpPr/>
          <p:nvPr/>
        </p:nvSpPr>
        <p:spPr>
          <a:xfrm>
            <a:off x="8092860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6" name="object 12366"/>
          <p:cNvSpPr/>
          <p:nvPr/>
        </p:nvSpPr>
        <p:spPr>
          <a:xfrm>
            <a:off x="8105724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7" name="object 12367"/>
          <p:cNvSpPr/>
          <p:nvPr/>
        </p:nvSpPr>
        <p:spPr>
          <a:xfrm>
            <a:off x="8117169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8" name="object 12368"/>
          <p:cNvSpPr/>
          <p:nvPr/>
        </p:nvSpPr>
        <p:spPr>
          <a:xfrm>
            <a:off x="8128599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9" name="object 12369"/>
          <p:cNvSpPr/>
          <p:nvPr/>
        </p:nvSpPr>
        <p:spPr>
          <a:xfrm>
            <a:off x="8141492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0" name="object 12370"/>
          <p:cNvSpPr/>
          <p:nvPr/>
        </p:nvSpPr>
        <p:spPr>
          <a:xfrm>
            <a:off x="8152923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1" name="object 12371"/>
          <p:cNvSpPr/>
          <p:nvPr/>
        </p:nvSpPr>
        <p:spPr>
          <a:xfrm>
            <a:off x="8165787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2" name="object 12372"/>
          <p:cNvSpPr/>
          <p:nvPr/>
        </p:nvSpPr>
        <p:spPr>
          <a:xfrm>
            <a:off x="8177232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3" name="object 12373"/>
          <p:cNvSpPr/>
          <p:nvPr/>
        </p:nvSpPr>
        <p:spPr>
          <a:xfrm>
            <a:off x="8188662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4" name="object 12374"/>
          <p:cNvSpPr/>
          <p:nvPr/>
        </p:nvSpPr>
        <p:spPr>
          <a:xfrm>
            <a:off x="8201527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5" name="object 12375"/>
          <p:cNvSpPr/>
          <p:nvPr/>
        </p:nvSpPr>
        <p:spPr>
          <a:xfrm>
            <a:off x="8212957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6" name="object 12376"/>
          <p:cNvSpPr/>
          <p:nvPr/>
        </p:nvSpPr>
        <p:spPr>
          <a:xfrm>
            <a:off x="822585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7" name="object 12377"/>
          <p:cNvSpPr/>
          <p:nvPr/>
        </p:nvSpPr>
        <p:spPr>
          <a:xfrm>
            <a:off x="8237295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8" name="object 12378"/>
          <p:cNvSpPr/>
          <p:nvPr/>
        </p:nvSpPr>
        <p:spPr>
          <a:xfrm>
            <a:off x="8248725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9" name="object 12379"/>
          <p:cNvSpPr/>
          <p:nvPr/>
        </p:nvSpPr>
        <p:spPr>
          <a:xfrm>
            <a:off x="826159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0" name="object 12380"/>
          <p:cNvSpPr/>
          <p:nvPr/>
        </p:nvSpPr>
        <p:spPr>
          <a:xfrm>
            <a:off x="8273021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1" name="object 12381"/>
          <p:cNvSpPr/>
          <p:nvPr/>
        </p:nvSpPr>
        <p:spPr>
          <a:xfrm>
            <a:off x="8285885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2" name="object 12382"/>
          <p:cNvSpPr/>
          <p:nvPr/>
        </p:nvSpPr>
        <p:spPr>
          <a:xfrm>
            <a:off x="8297359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3" name="object 12383"/>
          <p:cNvSpPr/>
          <p:nvPr/>
        </p:nvSpPr>
        <p:spPr>
          <a:xfrm>
            <a:off x="8310209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4" name="object 12384"/>
          <p:cNvSpPr/>
          <p:nvPr/>
        </p:nvSpPr>
        <p:spPr>
          <a:xfrm>
            <a:off x="8321654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5" name="object 12385"/>
          <p:cNvSpPr/>
          <p:nvPr/>
        </p:nvSpPr>
        <p:spPr>
          <a:xfrm>
            <a:off x="8333084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6" name="object 12386"/>
          <p:cNvSpPr/>
          <p:nvPr/>
        </p:nvSpPr>
        <p:spPr>
          <a:xfrm>
            <a:off x="8345948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7" name="object 12387"/>
          <p:cNvSpPr/>
          <p:nvPr/>
        </p:nvSpPr>
        <p:spPr>
          <a:xfrm>
            <a:off x="8357379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8" name="object 12388"/>
          <p:cNvSpPr/>
          <p:nvPr/>
        </p:nvSpPr>
        <p:spPr>
          <a:xfrm>
            <a:off x="8370286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9" name="object 12389"/>
          <p:cNvSpPr/>
          <p:nvPr/>
        </p:nvSpPr>
        <p:spPr>
          <a:xfrm>
            <a:off x="8381717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0" name="object 12390"/>
          <p:cNvSpPr/>
          <p:nvPr/>
        </p:nvSpPr>
        <p:spPr>
          <a:xfrm>
            <a:off x="8393147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1" name="object 12391"/>
          <p:cNvSpPr/>
          <p:nvPr/>
        </p:nvSpPr>
        <p:spPr>
          <a:xfrm>
            <a:off x="8406012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2" name="object 12392"/>
          <p:cNvSpPr/>
          <p:nvPr/>
        </p:nvSpPr>
        <p:spPr>
          <a:xfrm>
            <a:off x="8417442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3" name="object 12393"/>
          <p:cNvSpPr/>
          <p:nvPr/>
        </p:nvSpPr>
        <p:spPr>
          <a:xfrm>
            <a:off x="8430307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4" name="object 12394"/>
          <p:cNvSpPr/>
          <p:nvPr/>
        </p:nvSpPr>
        <p:spPr>
          <a:xfrm>
            <a:off x="8441780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5" name="object 12395"/>
          <p:cNvSpPr/>
          <p:nvPr/>
        </p:nvSpPr>
        <p:spPr>
          <a:xfrm>
            <a:off x="8453211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6" name="object 12396"/>
          <p:cNvSpPr/>
          <p:nvPr/>
        </p:nvSpPr>
        <p:spPr>
          <a:xfrm>
            <a:off x="8466075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7" name="object 12397"/>
          <p:cNvSpPr/>
          <p:nvPr/>
        </p:nvSpPr>
        <p:spPr>
          <a:xfrm>
            <a:off x="8477505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8" name="object 12398"/>
          <p:cNvSpPr/>
          <p:nvPr/>
        </p:nvSpPr>
        <p:spPr>
          <a:xfrm>
            <a:off x="8490370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9" name="object 12399"/>
          <p:cNvSpPr/>
          <p:nvPr/>
        </p:nvSpPr>
        <p:spPr>
          <a:xfrm>
            <a:off x="8501800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0" name="object 12400"/>
          <p:cNvSpPr/>
          <p:nvPr/>
        </p:nvSpPr>
        <p:spPr>
          <a:xfrm>
            <a:off x="8514708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1" name="object 12401"/>
          <p:cNvSpPr/>
          <p:nvPr/>
        </p:nvSpPr>
        <p:spPr>
          <a:xfrm>
            <a:off x="8526138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2" name="object 12402"/>
          <p:cNvSpPr/>
          <p:nvPr/>
        </p:nvSpPr>
        <p:spPr>
          <a:xfrm>
            <a:off x="8537568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3" name="object 12403"/>
          <p:cNvSpPr/>
          <p:nvPr/>
        </p:nvSpPr>
        <p:spPr>
          <a:xfrm>
            <a:off x="8550433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4" name="object 12404"/>
          <p:cNvSpPr/>
          <p:nvPr/>
        </p:nvSpPr>
        <p:spPr>
          <a:xfrm>
            <a:off x="8561864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5" name="object 12405"/>
          <p:cNvSpPr/>
          <p:nvPr/>
        </p:nvSpPr>
        <p:spPr>
          <a:xfrm>
            <a:off x="8574728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6" name="object 12406"/>
          <p:cNvSpPr/>
          <p:nvPr/>
        </p:nvSpPr>
        <p:spPr>
          <a:xfrm>
            <a:off x="8586158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7" name="object 12407"/>
          <p:cNvSpPr/>
          <p:nvPr/>
        </p:nvSpPr>
        <p:spPr>
          <a:xfrm>
            <a:off x="8597632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8" name="object 12408"/>
          <p:cNvSpPr/>
          <p:nvPr/>
        </p:nvSpPr>
        <p:spPr>
          <a:xfrm>
            <a:off x="8610496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09" name="object 12409"/>
          <p:cNvSpPr/>
          <p:nvPr/>
        </p:nvSpPr>
        <p:spPr>
          <a:xfrm>
            <a:off x="8621927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0" name="object 12410"/>
          <p:cNvSpPr/>
          <p:nvPr/>
        </p:nvSpPr>
        <p:spPr>
          <a:xfrm>
            <a:off x="863479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1" name="object 12411"/>
          <p:cNvSpPr/>
          <p:nvPr/>
        </p:nvSpPr>
        <p:spPr>
          <a:xfrm>
            <a:off x="864622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2" name="object 12412"/>
          <p:cNvSpPr/>
          <p:nvPr/>
        </p:nvSpPr>
        <p:spPr>
          <a:xfrm>
            <a:off x="8657666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3" name="object 12413"/>
          <p:cNvSpPr/>
          <p:nvPr/>
        </p:nvSpPr>
        <p:spPr>
          <a:xfrm>
            <a:off x="8670559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4" name="object 12414"/>
          <p:cNvSpPr/>
          <p:nvPr/>
        </p:nvSpPr>
        <p:spPr>
          <a:xfrm>
            <a:off x="8681990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5" name="object 12415"/>
          <p:cNvSpPr/>
          <p:nvPr/>
        </p:nvSpPr>
        <p:spPr>
          <a:xfrm>
            <a:off x="8694854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6" name="object 12416"/>
          <p:cNvSpPr/>
          <p:nvPr/>
        </p:nvSpPr>
        <p:spPr>
          <a:xfrm>
            <a:off x="8706299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7" name="object 12417"/>
          <p:cNvSpPr/>
          <p:nvPr/>
        </p:nvSpPr>
        <p:spPr>
          <a:xfrm>
            <a:off x="8717729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8" name="object 12418"/>
          <p:cNvSpPr/>
          <p:nvPr/>
        </p:nvSpPr>
        <p:spPr>
          <a:xfrm>
            <a:off x="8730594" y="473158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19" name="object 12419"/>
          <p:cNvSpPr/>
          <p:nvPr/>
        </p:nvSpPr>
        <p:spPr>
          <a:xfrm>
            <a:off x="8742053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0" name="object 12420"/>
          <p:cNvSpPr/>
          <p:nvPr/>
        </p:nvSpPr>
        <p:spPr>
          <a:xfrm>
            <a:off x="8754918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1" name="object 12421"/>
          <p:cNvSpPr/>
          <p:nvPr/>
        </p:nvSpPr>
        <p:spPr>
          <a:xfrm>
            <a:off x="8766362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2" name="object 12422"/>
          <p:cNvSpPr/>
          <p:nvPr/>
        </p:nvSpPr>
        <p:spPr>
          <a:xfrm>
            <a:off x="8779212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3" name="object 12423"/>
          <p:cNvSpPr/>
          <p:nvPr/>
        </p:nvSpPr>
        <p:spPr>
          <a:xfrm>
            <a:off x="8790658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4" name="object 12424"/>
          <p:cNvSpPr/>
          <p:nvPr/>
        </p:nvSpPr>
        <p:spPr>
          <a:xfrm>
            <a:off x="8802088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5" name="object 12425"/>
          <p:cNvSpPr/>
          <p:nvPr/>
        </p:nvSpPr>
        <p:spPr>
          <a:xfrm>
            <a:off x="881498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6" name="object 12426"/>
          <p:cNvSpPr/>
          <p:nvPr/>
        </p:nvSpPr>
        <p:spPr>
          <a:xfrm>
            <a:off x="8826426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7" name="object 12427"/>
          <p:cNvSpPr/>
          <p:nvPr/>
        </p:nvSpPr>
        <p:spPr>
          <a:xfrm>
            <a:off x="8839275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8" name="object 12428"/>
          <p:cNvSpPr/>
          <p:nvPr/>
        </p:nvSpPr>
        <p:spPr>
          <a:xfrm>
            <a:off x="8850721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29" name="object 12429"/>
          <p:cNvSpPr/>
          <p:nvPr/>
        </p:nvSpPr>
        <p:spPr>
          <a:xfrm>
            <a:off x="8862151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30" name="object 12430"/>
          <p:cNvSpPr/>
          <p:nvPr/>
        </p:nvSpPr>
        <p:spPr>
          <a:xfrm>
            <a:off x="8875015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31" name="object 12431"/>
          <p:cNvSpPr/>
          <p:nvPr/>
        </p:nvSpPr>
        <p:spPr>
          <a:xfrm>
            <a:off x="8886445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32" name="object 12432"/>
          <p:cNvSpPr/>
          <p:nvPr/>
        </p:nvSpPr>
        <p:spPr>
          <a:xfrm>
            <a:off x="8899339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33" name="object 12433"/>
          <p:cNvSpPr/>
          <p:nvPr/>
        </p:nvSpPr>
        <p:spPr>
          <a:xfrm>
            <a:off x="8910784" y="473158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34" name="object 12434"/>
          <p:cNvSpPr/>
          <p:nvPr/>
        </p:nvSpPr>
        <p:spPr>
          <a:xfrm>
            <a:off x="8922214" y="473158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35" name="object 12435"/>
          <p:cNvSpPr/>
          <p:nvPr/>
        </p:nvSpPr>
        <p:spPr>
          <a:xfrm>
            <a:off x="8935079" y="4731580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36" name="object 12436"/>
          <p:cNvSpPr/>
          <p:nvPr/>
        </p:nvSpPr>
        <p:spPr>
          <a:xfrm>
            <a:off x="6800224" y="474461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37" name="object 12437"/>
          <p:cNvSpPr/>
          <p:nvPr/>
        </p:nvSpPr>
        <p:spPr>
          <a:xfrm>
            <a:off x="6805946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38" name="object 12438"/>
          <p:cNvSpPr/>
          <p:nvPr/>
        </p:nvSpPr>
        <p:spPr>
          <a:xfrm>
            <a:off x="6818810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39" name="object 12439"/>
          <p:cNvSpPr/>
          <p:nvPr/>
        </p:nvSpPr>
        <p:spPr>
          <a:xfrm>
            <a:off x="6830241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40" name="object 12440"/>
          <p:cNvSpPr/>
          <p:nvPr/>
        </p:nvSpPr>
        <p:spPr>
          <a:xfrm>
            <a:off x="6843106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41" name="object 12441"/>
          <p:cNvSpPr/>
          <p:nvPr/>
        </p:nvSpPr>
        <p:spPr>
          <a:xfrm>
            <a:off x="6854536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42" name="object 12442"/>
          <p:cNvSpPr/>
          <p:nvPr/>
        </p:nvSpPr>
        <p:spPr>
          <a:xfrm>
            <a:off x="6865980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43" name="object 12443"/>
          <p:cNvSpPr/>
          <p:nvPr/>
        </p:nvSpPr>
        <p:spPr>
          <a:xfrm>
            <a:off x="6878873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44" name="object 12444"/>
          <p:cNvSpPr/>
          <p:nvPr/>
        </p:nvSpPr>
        <p:spPr>
          <a:xfrm>
            <a:off x="6890305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45" name="object 12445"/>
          <p:cNvSpPr/>
          <p:nvPr/>
        </p:nvSpPr>
        <p:spPr>
          <a:xfrm>
            <a:off x="6903169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46" name="object 12446"/>
          <p:cNvSpPr/>
          <p:nvPr/>
        </p:nvSpPr>
        <p:spPr>
          <a:xfrm>
            <a:off x="6914599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47" name="object 12447"/>
          <p:cNvSpPr/>
          <p:nvPr/>
        </p:nvSpPr>
        <p:spPr>
          <a:xfrm>
            <a:off x="6926043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48" name="object 12448"/>
          <p:cNvSpPr/>
          <p:nvPr/>
        </p:nvSpPr>
        <p:spPr>
          <a:xfrm>
            <a:off x="6938894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49" name="object 12449"/>
          <p:cNvSpPr/>
          <p:nvPr/>
        </p:nvSpPr>
        <p:spPr>
          <a:xfrm>
            <a:off x="6950368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50" name="object 12450"/>
          <p:cNvSpPr/>
          <p:nvPr/>
        </p:nvSpPr>
        <p:spPr>
          <a:xfrm>
            <a:off x="6963232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51" name="object 12451"/>
          <p:cNvSpPr/>
          <p:nvPr/>
        </p:nvSpPr>
        <p:spPr>
          <a:xfrm>
            <a:off x="6974662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52" name="object 12452"/>
          <p:cNvSpPr/>
          <p:nvPr/>
        </p:nvSpPr>
        <p:spPr>
          <a:xfrm>
            <a:off x="6986107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53" name="object 12453"/>
          <p:cNvSpPr/>
          <p:nvPr/>
        </p:nvSpPr>
        <p:spPr>
          <a:xfrm>
            <a:off x="6998972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54" name="object 12454"/>
          <p:cNvSpPr/>
          <p:nvPr/>
        </p:nvSpPr>
        <p:spPr>
          <a:xfrm>
            <a:off x="7010402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55" name="object 12455"/>
          <p:cNvSpPr/>
          <p:nvPr/>
        </p:nvSpPr>
        <p:spPr>
          <a:xfrm>
            <a:off x="7023295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56" name="object 12456"/>
          <p:cNvSpPr/>
          <p:nvPr/>
        </p:nvSpPr>
        <p:spPr>
          <a:xfrm>
            <a:off x="7034726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57" name="object 12457"/>
          <p:cNvSpPr/>
          <p:nvPr/>
        </p:nvSpPr>
        <p:spPr>
          <a:xfrm>
            <a:off x="7047590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58" name="object 12458"/>
          <p:cNvSpPr/>
          <p:nvPr/>
        </p:nvSpPr>
        <p:spPr>
          <a:xfrm>
            <a:off x="7059035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59" name="object 12459"/>
          <p:cNvSpPr/>
          <p:nvPr/>
        </p:nvSpPr>
        <p:spPr>
          <a:xfrm>
            <a:off x="7070465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60" name="object 12460"/>
          <p:cNvSpPr/>
          <p:nvPr/>
        </p:nvSpPr>
        <p:spPr>
          <a:xfrm>
            <a:off x="7083330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61" name="object 12461"/>
          <p:cNvSpPr/>
          <p:nvPr/>
        </p:nvSpPr>
        <p:spPr>
          <a:xfrm>
            <a:off x="7094789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62" name="object 12462"/>
          <p:cNvSpPr/>
          <p:nvPr/>
        </p:nvSpPr>
        <p:spPr>
          <a:xfrm>
            <a:off x="7107653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63" name="object 12463"/>
          <p:cNvSpPr/>
          <p:nvPr/>
        </p:nvSpPr>
        <p:spPr>
          <a:xfrm>
            <a:off x="7119098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64" name="object 12464"/>
          <p:cNvSpPr/>
          <p:nvPr/>
        </p:nvSpPr>
        <p:spPr>
          <a:xfrm>
            <a:off x="7130529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65" name="object 12465"/>
          <p:cNvSpPr/>
          <p:nvPr/>
        </p:nvSpPr>
        <p:spPr>
          <a:xfrm>
            <a:off x="7143393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66" name="object 12466"/>
          <p:cNvSpPr/>
          <p:nvPr/>
        </p:nvSpPr>
        <p:spPr>
          <a:xfrm>
            <a:off x="7154823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67" name="object 12467"/>
          <p:cNvSpPr/>
          <p:nvPr/>
        </p:nvSpPr>
        <p:spPr>
          <a:xfrm>
            <a:off x="7167716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68" name="object 12468"/>
          <p:cNvSpPr/>
          <p:nvPr/>
        </p:nvSpPr>
        <p:spPr>
          <a:xfrm>
            <a:off x="717916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69" name="object 12469"/>
          <p:cNvSpPr/>
          <p:nvPr/>
        </p:nvSpPr>
        <p:spPr>
          <a:xfrm>
            <a:off x="7190592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0" name="object 12470"/>
          <p:cNvSpPr/>
          <p:nvPr/>
        </p:nvSpPr>
        <p:spPr>
          <a:xfrm>
            <a:off x="7203456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1" name="object 12471"/>
          <p:cNvSpPr/>
          <p:nvPr/>
        </p:nvSpPr>
        <p:spPr>
          <a:xfrm>
            <a:off x="7214886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2" name="object 12472"/>
          <p:cNvSpPr/>
          <p:nvPr/>
        </p:nvSpPr>
        <p:spPr>
          <a:xfrm>
            <a:off x="722775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3" name="object 12473"/>
          <p:cNvSpPr/>
          <p:nvPr/>
        </p:nvSpPr>
        <p:spPr>
          <a:xfrm>
            <a:off x="7239182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4" name="object 12474"/>
          <p:cNvSpPr/>
          <p:nvPr/>
        </p:nvSpPr>
        <p:spPr>
          <a:xfrm>
            <a:off x="7250655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5" name="object 12475"/>
          <p:cNvSpPr/>
          <p:nvPr/>
        </p:nvSpPr>
        <p:spPr>
          <a:xfrm>
            <a:off x="7263520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6" name="object 12476"/>
          <p:cNvSpPr/>
          <p:nvPr/>
        </p:nvSpPr>
        <p:spPr>
          <a:xfrm>
            <a:off x="7274950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7" name="object 12477"/>
          <p:cNvSpPr/>
          <p:nvPr/>
        </p:nvSpPr>
        <p:spPr>
          <a:xfrm>
            <a:off x="7287814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8" name="object 12478"/>
          <p:cNvSpPr/>
          <p:nvPr/>
        </p:nvSpPr>
        <p:spPr>
          <a:xfrm>
            <a:off x="7299245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9" name="object 12479"/>
          <p:cNvSpPr/>
          <p:nvPr/>
        </p:nvSpPr>
        <p:spPr>
          <a:xfrm>
            <a:off x="7312109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0" name="object 12480"/>
          <p:cNvSpPr/>
          <p:nvPr/>
        </p:nvSpPr>
        <p:spPr>
          <a:xfrm>
            <a:off x="7323583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1" name="object 12481"/>
          <p:cNvSpPr/>
          <p:nvPr/>
        </p:nvSpPr>
        <p:spPr>
          <a:xfrm>
            <a:off x="7335013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2" name="object 12482"/>
          <p:cNvSpPr/>
          <p:nvPr/>
        </p:nvSpPr>
        <p:spPr>
          <a:xfrm>
            <a:off x="7347877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3" name="object 12483"/>
          <p:cNvSpPr/>
          <p:nvPr/>
        </p:nvSpPr>
        <p:spPr>
          <a:xfrm>
            <a:off x="7359308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4" name="object 12484"/>
          <p:cNvSpPr/>
          <p:nvPr/>
        </p:nvSpPr>
        <p:spPr>
          <a:xfrm>
            <a:off x="7372173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5" name="object 12485"/>
          <p:cNvSpPr/>
          <p:nvPr/>
        </p:nvSpPr>
        <p:spPr>
          <a:xfrm>
            <a:off x="7383603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6" name="object 12486"/>
          <p:cNvSpPr/>
          <p:nvPr/>
        </p:nvSpPr>
        <p:spPr>
          <a:xfrm>
            <a:off x="7395076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7" name="object 12487"/>
          <p:cNvSpPr/>
          <p:nvPr/>
        </p:nvSpPr>
        <p:spPr>
          <a:xfrm>
            <a:off x="740794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8" name="object 12488"/>
          <p:cNvSpPr/>
          <p:nvPr/>
        </p:nvSpPr>
        <p:spPr>
          <a:xfrm>
            <a:off x="7419371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9" name="object 12489"/>
          <p:cNvSpPr/>
          <p:nvPr/>
        </p:nvSpPr>
        <p:spPr>
          <a:xfrm>
            <a:off x="7432236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90" name="object 12490"/>
          <p:cNvSpPr/>
          <p:nvPr/>
        </p:nvSpPr>
        <p:spPr>
          <a:xfrm>
            <a:off x="7443666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91" name="object 12491"/>
          <p:cNvSpPr/>
          <p:nvPr/>
        </p:nvSpPr>
        <p:spPr>
          <a:xfrm>
            <a:off x="7455111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92" name="object 12492"/>
          <p:cNvSpPr/>
          <p:nvPr/>
        </p:nvSpPr>
        <p:spPr>
          <a:xfrm>
            <a:off x="7468004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93" name="object 12493"/>
          <p:cNvSpPr/>
          <p:nvPr/>
        </p:nvSpPr>
        <p:spPr>
          <a:xfrm>
            <a:off x="7479434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94" name="object 12494"/>
          <p:cNvSpPr/>
          <p:nvPr/>
        </p:nvSpPr>
        <p:spPr>
          <a:xfrm>
            <a:off x="7492299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95" name="object 12495"/>
          <p:cNvSpPr/>
          <p:nvPr/>
        </p:nvSpPr>
        <p:spPr>
          <a:xfrm>
            <a:off x="7503729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96" name="object 12496"/>
          <p:cNvSpPr/>
          <p:nvPr/>
        </p:nvSpPr>
        <p:spPr>
          <a:xfrm>
            <a:off x="7515174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97" name="object 12497"/>
          <p:cNvSpPr/>
          <p:nvPr/>
        </p:nvSpPr>
        <p:spPr>
          <a:xfrm>
            <a:off x="7528038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98" name="object 12498"/>
          <p:cNvSpPr/>
          <p:nvPr/>
        </p:nvSpPr>
        <p:spPr>
          <a:xfrm>
            <a:off x="7539469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99" name="object 12499"/>
          <p:cNvSpPr/>
          <p:nvPr/>
        </p:nvSpPr>
        <p:spPr>
          <a:xfrm>
            <a:off x="7552363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0" name="object 12500"/>
          <p:cNvSpPr/>
          <p:nvPr/>
        </p:nvSpPr>
        <p:spPr>
          <a:xfrm>
            <a:off x="7563793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1" name="object 12501"/>
          <p:cNvSpPr/>
          <p:nvPr/>
        </p:nvSpPr>
        <p:spPr>
          <a:xfrm>
            <a:off x="7576657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2" name="object 12502"/>
          <p:cNvSpPr/>
          <p:nvPr/>
        </p:nvSpPr>
        <p:spPr>
          <a:xfrm>
            <a:off x="7588102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3" name="object 12503"/>
          <p:cNvSpPr/>
          <p:nvPr/>
        </p:nvSpPr>
        <p:spPr>
          <a:xfrm>
            <a:off x="7599533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4" name="object 12504"/>
          <p:cNvSpPr/>
          <p:nvPr/>
        </p:nvSpPr>
        <p:spPr>
          <a:xfrm>
            <a:off x="7612397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5" name="object 12505"/>
          <p:cNvSpPr/>
          <p:nvPr/>
        </p:nvSpPr>
        <p:spPr>
          <a:xfrm>
            <a:off x="7623856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6" name="object 12506"/>
          <p:cNvSpPr/>
          <p:nvPr/>
        </p:nvSpPr>
        <p:spPr>
          <a:xfrm>
            <a:off x="7636720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7" name="object 12507"/>
          <p:cNvSpPr/>
          <p:nvPr/>
        </p:nvSpPr>
        <p:spPr>
          <a:xfrm>
            <a:off x="7648165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8" name="object 12508"/>
          <p:cNvSpPr/>
          <p:nvPr/>
        </p:nvSpPr>
        <p:spPr>
          <a:xfrm>
            <a:off x="7659596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9" name="object 12509"/>
          <p:cNvSpPr/>
          <p:nvPr/>
        </p:nvSpPr>
        <p:spPr>
          <a:xfrm>
            <a:off x="7672460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0" name="object 12510"/>
          <p:cNvSpPr/>
          <p:nvPr/>
        </p:nvSpPr>
        <p:spPr>
          <a:xfrm>
            <a:off x="7683890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1" name="object 12511"/>
          <p:cNvSpPr/>
          <p:nvPr/>
        </p:nvSpPr>
        <p:spPr>
          <a:xfrm>
            <a:off x="7696784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2" name="object 12512"/>
          <p:cNvSpPr/>
          <p:nvPr/>
        </p:nvSpPr>
        <p:spPr>
          <a:xfrm>
            <a:off x="7708228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3" name="object 12513"/>
          <p:cNvSpPr/>
          <p:nvPr/>
        </p:nvSpPr>
        <p:spPr>
          <a:xfrm>
            <a:off x="7719659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4" name="object 12514"/>
          <p:cNvSpPr/>
          <p:nvPr/>
        </p:nvSpPr>
        <p:spPr>
          <a:xfrm>
            <a:off x="7732523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5" name="object 12515"/>
          <p:cNvSpPr/>
          <p:nvPr/>
        </p:nvSpPr>
        <p:spPr>
          <a:xfrm>
            <a:off x="7743954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6" name="object 12516"/>
          <p:cNvSpPr/>
          <p:nvPr/>
        </p:nvSpPr>
        <p:spPr>
          <a:xfrm>
            <a:off x="7756818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7" name="object 12517"/>
          <p:cNvSpPr/>
          <p:nvPr/>
        </p:nvSpPr>
        <p:spPr>
          <a:xfrm>
            <a:off x="7768291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8" name="object 12518"/>
          <p:cNvSpPr/>
          <p:nvPr/>
        </p:nvSpPr>
        <p:spPr>
          <a:xfrm>
            <a:off x="7781142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9" name="object 12519"/>
          <p:cNvSpPr/>
          <p:nvPr/>
        </p:nvSpPr>
        <p:spPr>
          <a:xfrm>
            <a:off x="7792587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20" name="object 12520"/>
          <p:cNvSpPr/>
          <p:nvPr/>
        </p:nvSpPr>
        <p:spPr>
          <a:xfrm>
            <a:off x="7804017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CA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21" name="object 12521"/>
          <p:cNvSpPr/>
          <p:nvPr/>
        </p:nvSpPr>
        <p:spPr>
          <a:xfrm>
            <a:off x="781688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E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22" name="object 12522"/>
          <p:cNvSpPr/>
          <p:nvPr/>
        </p:nvSpPr>
        <p:spPr>
          <a:xfrm>
            <a:off x="7828312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E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23" name="object 12523"/>
          <p:cNvSpPr/>
          <p:nvPr/>
        </p:nvSpPr>
        <p:spPr>
          <a:xfrm>
            <a:off x="7841219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6FF3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24" name="object 12524"/>
          <p:cNvSpPr/>
          <p:nvPr/>
        </p:nvSpPr>
        <p:spPr>
          <a:xfrm>
            <a:off x="7852650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1FF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25" name="object 12525"/>
          <p:cNvSpPr/>
          <p:nvPr/>
        </p:nvSpPr>
        <p:spPr>
          <a:xfrm>
            <a:off x="7864080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AFF4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26" name="object 12526"/>
          <p:cNvSpPr/>
          <p:nvPr/>
        </p:nvSpPr>
        <p:spPr>
          <a:xfrm>
            <a:off x="7876944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6FF3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27" name="object 12527"/>
          <p:cNvSpPr/>
          <p:nvPr/>
        </p:nvSpPr>
        <p:spPr>
          <a:xfrm>
            <a:off x="7888375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EF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28" name="object 12528"/>
          <p:cNvSpPr/>
          <p:nvPr/>
        </p:nvSpPr>
        <p:spPr>
          <a:xfrm>
            <a:off x="7901240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E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29" name="object 12529"/>
          <p:cNvSpPr/>
          <p:nvPr/>
        </p:nvSpPr>
        <p:spPr>
          <a:xfrm>
            <a:off x="7912670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30" name="object 12530"/>
          <p:cNvSpPr/>
          <p:nvPr/>
        </p:nvSpPr>
        <p:spPr>
          <a:xfrm>
            <a:off x="7924143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31" name="object 12531"/>
          <p:cNvSpPr/>
          <p:nvPr/>
        </p:nvSpPr>
        <p:spPr>
          <a:xfrm>
            <a:off x="7937008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32" name="object 12532"/>
          <p:cNvSpPr/>
          <p:nvPr/>
        </p:nvSpPr>
        <p:spPr>
          <a:xfrm>
            <a:off x="7948438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33" name="object 12533"/>
          <p:cNvSpPr/>
          <p:nvPr/>
        </p:nvSpPr>
        <p:spPr>
          <a:xfrm>
            <a:off x="7961303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34" name="object 12534"/>
          <p:cNvSpPr/>
          <p:nvPr/>
        </p:nvSpPr>
        <p:spPr>
          <a:xfrm>
            <a:off x="7972733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35" name="object 12535"/>
          <p:cNvSpPr/>
          <p:nvPr/>
        </p:nvSpPr>
        <p:spPr>
          <a:xfrm>
            <a:off x="7984178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36" name="object 12536"/>
          <p:cNvSpPr/>
          <p:nvPr/>
        </p:nvSpPr>
        <p:spPr>
          <a:xfrm>
            <a:off x="799707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37" name="object 12537"/>
          <p:cNvSpPr/>
          <p:nvPr/>
        </p:nvSpPr>
        <p:spPr>
          <a:xfrm>
            <a:off x="8008501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38" name="object 12538"/>
          <p:cNvSpPr/>
          <p:nvPr/>
        </p:nvSpPr>
        <p:spPr>
          <a:xfrm>
            <a:off x="8021366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39" name="object 12539"/>
          <p:cNvSpPr/>
          <p:nvPr/>
        </p:nvSpPr>
        <p:spPr>
          <a:xfrm>
            <a:off x="8032796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40" name="object 12540"/>
          <p:cNvSpPr/>
          <p:nvPr/>
        </p:nvSpPr>
        <p:spPr>
          <a:xfrm>
            <a:off x="804566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41" name="object 12541"/>
          <p:cNvSpPr/>
          <p:nvPr/>
        </p:nvSpPr>
        <p:spPr>
          <a:xfrm>
            <a:off x="8057091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42" name="object 12542"/>
          <p:cNvSpPr/>
          <p:nvPr/>
        </p:nvSpPr>
        <p:spPr>
          <a:xfrm>
            <a:off x="8068564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43" name="object 12543"/>
          <p:cNvSpPr/>
          <p:nvPr/>
        </p:nvSpPr>
        <p:spPr>
          <a:xfrm>
            <a:off x="8081429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44" name="object 12544"/>
          <p:cNvSpPr/>
          <p:nvPr/>
        </p:nvSpPr>
        <p:spPr>
          <a:xfrm>
            <a:off x="8092860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45" name="object 12545"/>
          <p:cNvSpPr/>
          <p:nvPr/>
        </p:nvSpPr>
        <p:spPr>
          <a:xfrm>
            <a:off x="8105724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46" name="object 12546"/>
          <p:cNvSpPr/>
          <p:nvPr/>
        </p:nvSpPr>
        <p:spPr>
          <a:xfrm>
            <a:off x="8117169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47" name="object 12547"/>
          <p:cNvSpPr/>
          <p:nvPr/>
        </p:nvSpPr>
        <p:spPr>
          <a:xfrm>
            <a:off x="8128599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48" name="object 12548"/>
          <p:cNvSpPr/>
          <p:nvPr/>
        </p:nvSpPr>
        <p:spPr>
          <a:xfrm>
            <a:off x="8141492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49" name="object 12549"/>
          <p:cNvSpPr/>
          <p:nvPr/>
        </p:nvSpPr>
        <p:spPr>
          <a:xfrm>
            <a:off x="8152923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50" name="object 12550"/>
          <p:cNvSpPr/>
          <p:nvPr/>
        </p:nvSpPr>
        <p:spPr>
          <a:xfrm>
            <a:off x="8165787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51" name="object 12551"/>
          <p:cNvSpPr/>
          <p:nvPr/>
        </p:nvSpPr>
        <p:spPr>
          <a:xfrm>
            <a:off x="8177232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52" name="object 12552"/>
          <p:cNvSpPr/>
          <p:nvPr/>
        </p:nvSpPr>
        <p:spPr>
          <a:xfrm>
            <a:off x="8188662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53" name="object 12553"/>
          <p:cNvSpPr/>
          <p:nvPr/>
        </p:nvSpPr>
        <p:spPr>
          <a:xfrm>
            <a:off x="8201527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54" name="object 12554"/>
          <p:cNvSpPr/>
          <p:nvPr/>
        </p:nvSpPr>
        <p:spPr>
          <a:xfrm>
            <a:off x="8212957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55" name="object 12555"/>
          <p:cNvSpPr/>
          <p:nvPr/>
        </p:nvSpPr>
        <p:spPr>
          <a:xfrm>
            <a:off x="822585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56" name="object 12556"/>
          <p:cNvSpPr/>
          <p:nvPr/>
        </p:nvSpPr>
        <p:spPr>
          <a:xfrm>
            <a:off x="8237295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57" name="object 12557"/>
          <p:cNvSpPr/>
          <p:nvPr/>
        </p:nvSpPr>
        <p:spPr>
          <a:xfrm>
            <a:off x="8248725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58" name="object 12558"/>
          <p:cNvSpPr/>
          <p:nvPr/>
        </p:nvSpPr>
        <p:spPr>
          <a:xfrm>
            <a:off x="826159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59" name="object 12559"/>
          <p:cNvSpPr/>
          <p:nvPr/>
        </p:nvSpPr>
        <p:spPr>
          <a:xfrm>
            <a:off x="8273021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60" name="object 12560"/>
          <p:cNvSpPr/>
          <p:nvPr/>
        </p:nvSpPr>
        <p:spPr>
          <a:xfrm>
            <a:off x="8285885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61" name="object 12561"/>
          <p:cNvSpPr/>
          <p:nvPr/>
        </p:nvSpPr>
        <p:spPr>
          <a:xfrm>
            <a:off x="8297359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62" name="object 12562"/>
          <p:cNvSpPr/>
          <p:nvPr/>
        </p:nvSpPr>
        <p:spPr>
          <a:xfrm>
            <a:off x="8310209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63" name="object 12563"/>
          <p:cNvSpPr/>
          <p:nvPr/>
        </p:nvSpPr>
        <p:spPr>
          <a:xfrm>
            <a:off x="8321654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64" name="object 12564"/>
          <p:cNvSpPr/>
          <p:nvPr/>
        </p:nvSpPr>
        <p:spPr>
          <a:xfrm>
            <a:off x="8333084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65" name="object 12565"/>
          <p:cNvSpPr/>
          <p:nvPr/>
        </p:nvSpPr>
        <p:spPr>
          <a:xfrm>
            <a:off x="8345948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66" name="object 12566"/>
          <p:cNvSpPr/>
          <p:nvPr/>
        </p:nvSpPr>
        <p:spPr>
          <a:xfrm>
            <a:off x="8357379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67" name="object 12567"/>
          <p:cNvSpPr/>
          <p:nvPr/>
        </p:nvSpPr>
        <p:spPr>
          <a:xfrm>
            <a:off x="8370286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68" name="object 12568"/>
          <p:cNvSpPr/>
          <p:nvPr/>
        </p:nvSpPr>
        <p:spPr>
          <a:xfrm>
            <a:off x="8381717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69" name="object 12569"/>
          <p:cNvSpPr/>
          <p:nvPr/>
        </p:nvSpPr>
        <p:spPr>
          <a:xfrm>
            <a:off x="8393147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70" name="object 12570"/>
          <p:cNvSpPr/>
          <p:nvPr/>
        </p:nvSpPr>
        <p:spPr>
          <a:xfrm>
            <a:off x="8406012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71" name="object 12571"/>
          <p:cNvSpPr/>
          <p:nvPr/>
        </p:nvSpPr>
        <p:spPr>
          <a:xfrm>
            <a:off x="8417442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72" name="object 12572"/>
          <p:cNvSpPr/>
          <p:nvPr/>
        </p:nvSpPr>
        <p:spPr>
          <a:xfrm>
            <a:off x="8430307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73" name="object 12573"/>
          <p:cNvSpPr/>
          <p:nvPr/>
        </p:nvSpPr>
        <p:spPr>
          <a:xfrm>
            <a:off x="8441780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74" name="object 12574"/>
          <p:cNvSpPr/>
          <p:nvPr/>
        </p:nvSpPr>
        <p:spPr>
          <a:xfrm>
            <a:off x="8453211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75" name="object 12575"/>
          <p:cNvSpPr/>
          <p:nvPr/>
        </p:nvSpPr>
        <p:spPr>
          <a:xfrm>
            <a:off x="8466075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76" name="object 12576"/>
          <p:cNvSpPr/>
          <p:nvPr/>
        </p:nvSpPr>
        <p:spPr>
          <a:xfrm>
            <a:off x="8477505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77" name="object 12577"/>
          <p:cNvSpPr/>
          <p:nvPr/>
        </p:nvSpPr>
        <p:spPr>
          <a:xfrm>
            <a:off x="8490370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78" name="object 12578"/>
          <p:cNvSpPr/>
          <p:nvPr/>
        </p:nvSpPr>
        <p:spPr>
          <a:xfrm>
            <a:off x="8501800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79" name="object 12579"/>
          <p:cNvSpPr/>
          <p:nvPr/>
        </p:nvSpPr>
        <p:spPr>
          <a:xfrm>
            <a:off x="8514708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80" name="object 12580"/>
          <p:cNvSpPr/>
          <p:nvPr/>
        </p:nvSpPr>
        <p:spPr>
          <a:xfrm>
            <a:off x="8526138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81" name="object 12581"/>
          <p:cNvSpPr/>
          <p:nvPr/>
        </p:nvSpPr>
        <p:spPr>
          <a:xfrm>
            <a:off x="8537568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82" name="object 12582"/>
          <p:cNvSpPr/>
          <p:nvPr/>
        </p:nvSpPr>
        <p:spPr>
          <a:xfrm>
            <a:off x="8550433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83" name="object 12583"/>
          <p:cNvSpPr/>
          <p:nvPr/>
        </p:nvSpPr>
        <p:spPr>
          <a:xfrm>
            <a:off x="8561864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84" name="object 12584"/>
          <p:cNvSpPr/>
          <p:nvPr/>
        </p:nvSpPr>
        <p:spPr>
          <a:xfrm>
            <a:off x="8574728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85" name="object 12585"/>
          <p:cNvSpPr/>
          <p:nvPr/>
        </p:nvSpPr>
        <p:spPr>
          <a:xfrm>
            <a:off x="8586158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86" name="object 12586"/>
          <p:cNvSpPr/>
          <p:nvPr/>
        </p:nvSpPr>
        <p:spPr>
          <a:xfrm>
            <a:off x="8597632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87" name="object 12587"/>
          <p:cNvSpPr/>
          <p:nvPr/>
        </p:nvSpPr>
        <p:spPr>
          <a:xfrm>
            <a:off x="8610496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88" name="object 12588"/>
          <p:cNvSpPr/>
          <p:nvPr/>
        </p:nvSpPr>
        <p:spPr>
          <a:xfrm>
            <a:off x="8621927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89" name="object 12589"/>
          <p:cNvSpPr/>
          <p:nvPr/>
        </p:nvSpPr>
        <p:spPr>
          <a:xfrm>
            <a:off x="863479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90" name="object 12590"/>
          <p:cNvSpPr/>
          <p:nvPr/>
        </p:nvSpPr>
        <p:spPr>
          <a:xfrm>
            <a:off x="864622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91" name="object 12591"/>
          <p:cNvSpPr/>
          <p:nvPr/>
        </p:nvSpPr>
        <p:spPr>
          <a:xfrm>
            <a:off x="8657666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92" name="object 12592"/>
          <p:cNvSpPr/>
          <p:nvPr/>
        </p:nvSpPr>
        <p:spPr>
          <a:xfrm>
            <a:off x="8670559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93" name="object 12593"/>
          <p:cNvSpPr/>
          <p:nvPr/>
        </p:nvSpPr>
        <p:spPr>
          <a:xfrm>
            <a:off x="8681990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94" name="object 12594"/>
          <p:cNvSpPr/>
          <p:nvPr/>
        </p:nvSpPr>
        <p:spPr>
          <a:xfrm>
            <a:off x="8694854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95" name="object 12595"/>
          <p:cNvSpPr/>
          <p:nvPr/>
        </p:nvSpPr>
        <p:spPr>
          <a:xfrm>
            <a:off x="8706299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96" name="object 12596"/>
          <p:cNvSpPr/>
          <p:nvPr/>
        </p:nvSpPr>
        <p:spPr>
          <a:xfrm>
            <a:off x="8717729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97" name="object 12597"/>
          <p:cNvSpPr/>
          <p:nvPr/>
        </p:nvSpPr>
        <p:spPr>
          <a:xfrm>
            <a:off x="8730594" y="474461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98" name="object 12598"/>
          <p:cNvSpPr/>
          <p:nvPr/>
        </p:nvSpPr>
        <p:spPr>
          <a:xfrm>
            <a:off x="8742053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99" name="object 12599"/>
          <p:cNvSpPr/>
          <p:nvPr/>
        </p:nvSpPr>
        <p:spPr>
          <a:xfrm>
            <a:off x="8754918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00" name="object 12600"/>
          <p:cNvSpPr/>
          <p:nvPr/>
        </p:nvSpPr>
        <p:spPr>
          <a:xfrm>
            <a:off x="8766362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01" name="object 12601"/>
          <p:cNvSpPr/>
          <p:nvPr/>
        </p:nvSpPr>
        <p:spPr>
          <a:xfrm>
            <a:off x="8779212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02" name="object 12602"/>
          <p:cNvSpPr/>
          <p:nvPr/>
        </p:nvSpPr>
        <p:spPr>
          <a:xfrm>
            <a:off x="8790658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03" name="object 12603"/>
          <p:cNvSpPr/>
          <p:nvPr/>
        </p:nvSpPr>
        <p:spPr>
          <a:xfrm>
            <a:off x="8802088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04" name="object 12604"/>
          <p:cNvSpPr/>
          <p:nvPr/>
        </p:nvSpPr>
        <p:spPr>
          <a:xfrm>
            <a:off x="881498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05" name="object 12605"/>
          <p:cNvSpPr/>
          <p:nvPr/>
        </p:nvSpPr>
        <p:spPr>
          <a:xfrm>
            <a:off x="8826426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06" name="object 12606"/>
          <p:cNvSpPr/>
          <p:nvPr/>
        </p:nvSpPr>
        <p:spPr>
          <a:xfrm>
            <a:off x="8839275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07" name="object 12607"/>
          <p:cNvSpPr/>
          <p:nvPr/>
        </p:nvSpPr>
        <p:spPr>
          <a:xfrm>
            <a:off x="8850721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08" name="object 12608"/>
          <p:cNvSpPr/>
          <p:nvPr/>
        </p:nvSpPr>
        <p:spPr>
          <a:xfrm>
            <a:off x="8862151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09" name="object 12609"/>
          <p:cNvSpPr/>
          <p:nvPr/>
        </p:nvSpPr>
        <p:spPr>
          <a:xfrm>
            <a:off x="8875015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10" name="object 12610"/>
          <p:cNvSpPr/>
          <p:nvPr/>
        </p:nvSpPr>
        <p:spPr>
          <a:xfrm>
            <a:off x="8886445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11" name="object 12611"/>
          <p:cNvSpPr/>
          <p:nvPr/>
        </p:nvSpPr>
        <p:spPr>
          <a:xfrm>
            <a:off x="8899339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12" name="object 12612"/>
          <p:cNvSpPr/>
          <p:nvPr/>
        </p:nvSpPr>
        <p:spPr>
          <a:xfrm>
            <a:off x="8910784" y="474461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13" name="object 12613"/>
          <p:cNvSpPr/>
          <p:nvPr/>
        </p:nvSpPr>
        <p:spPr>
          <a:xfrm>
            <a:off x="8922214" y="47446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14" name="object 12614"/>
          <p:cNvSpPr/>
          <p:nvPr/>
        </p:nvSpPr>
        <p:spPr>
          <a:xfrm>
            <a:off x="8935079" y="474461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15" name="object 12615"/>
          <p:cNvSpPr/>
          <p:nvPr/>
        </p:nvSpPr>
        <p:spPr>
          <a:xfrm>
            <a:off x="6800224" y="4757692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16" name="object 12616"/>
          <p:cNvSpPr/>
          <p:nvPr/>
        </p:nvSpPr>
        <p:spPr>
          <a:xfrm>
            <a:off x="6805946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17" name="object 12617"/>
          <p:cNvSpPr/>
          <p:nvPr/>
        </p:nvSpPr>
        <p:spPr>
          <a:xfrm>
            <a:off x="6818810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18" name="object 12618"/>
          <p:cNvSpPr/>
          <p:nvPr/>
        </p:nvSpPr>
        <p:spPr>
          <a:xfrm>
            <a:off x="6830241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19" name="object 12619"/>
          <p:cNvSpPr/>
          <p:nvPr/>
        </p:nvSpPr>
        <p:spPr>
          <a:xfrm>
            <a:off x="6843106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0" name="object 12620"/>
          <p:cNvSpPr/>
          <p:nvPr/>
        </p:nvSpPr>
        <p:spPr>
          <a:xfrm>
            <a:off x="6854536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1" name="object 12621"/>
          <p:cNvSpPr/>
          <p:nvPr/>
        </p:nvSpPr>
        <p:spPr>
          <a:xfrm>
            <a:off x="6865980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2" name="object 12622"/>
          <p:cNvSpPr/>
          <p:nvPr/>
        </p:nvSpPr>
        <p:spPr>
          <a:xfrm>
            <a:off x="6878873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3" name="object 12623"/>
          <p:cNvSpPr/>
          <p:nvPr/>
        </p:nvSpPr>
        <p:spPr>
          <a:xfrm>
            <a:off x="6890305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4" name="object 12624"/>
          <p:cNvSpPr/>
          <p:nvPr/>
        </p:nvSpPr>
        <p:spPr>
          <a:xfrm>
            <a:off x="6903169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5" name="object 12625"/>
          <p:cNvSpPr/>
          <p:nvPr/>
        </p:nvSpPr>
        <p:spPr>
          <a:xfrm>
            <a:off x="6914599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6" name="object 12626"/>
          <p:cNvSpPr/>
          <p:nvPr/>
        </p:nvSpPr>
        <p:spPr>
          <a:xfrm>
            <a:off x="6926043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7" name="object 12627"/>
          <p:cNvSpPr/>
          <p:nvPr/>
        </p:nvSpPr>
        <p:spPr>
          <a:xfrm>
            <a:off x="6938894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8" name="object 12628"/>
          <p:cNvSpPr/>
          <p:nvPr/>
        </p:nvSpPr>
        <p:spPr>
          <a:xfrm>
            <a:off x="6950368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9" name="object 12629"/>
          <p:cNvSpPr/>
          <p:nvPr/>
        </p:nvSpPr>
        <p:spPr>
          <a:xfrm>
            <a:off x="6963232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0" name="object 12630"/>
          <p:cNvSpPr/>
          <p:nvPr/>
        </p:nvSpPr>
        <p:spPr>
          <a:xfrm>
            <a:off x="6974662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1" name="object 12631"/>
          <p:cNvSpPr/>
          <p:nvPr/>
        </p:nvSpPr>
        <p:spPr>
          <a:xfrm>
            <a:off x="6986107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2" name="object 12632"/>
          <p:cNvSpPr/>
          <p:nvPr/>
        </p:nvSpPr>
        <p:spPr>
          <a:xfrm>
            <a:off x="6998972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3" name="object 12633"/>
          <p:cNvSpPr/>
          <p:nvPr/>
        </p:nvSpPr>
        <p:spPr>
          <a:xfrm>
            <a:off x="7010402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4" name="object 12634"/>
          <p:cNvSpPr/>
          <p:nvPr/>
        </p:nvSpPr>
        <p:spPr>
          <a:xfrm>
            <a:off x="7023295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5" name="object 12635"/>
          <p:cNvSpPr/>
          <p:nvPr/>
        </p:nvSpPr>
        <p:spPr>
          <a:xfrm>
            <a:off x="7034726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6" name="object 12636"/>
          <p:cNvSpPr/>
          <p:nvPr/>
        </p:nvSpPr>
        <p:spPr>
          <a:xfrm>
            <a:off x="7047590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7" name="object 12637"/>
          <p:cNvSpPr/>
          <p:nvPr/>
        </p:nvSpPr>
        <p:spPr>
          <a:xfrm>
            <a:off x="7059035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8" name="object 12638"/>
          <p:cNvSpPr/>
          <p:nvPr/>
        </p:nvSpPr>
        <p:spPr>
          <a:xfrm>
            <a:off x="7070465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9" name="object 12639"/>
          <p:cNvSpPr/>
          <p:nvPr/>
        </p:nvSpPr>
        <p:spPr>
          <a:xfrm>
            <a:off x="7083330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40" name="object 12640"/>
          <p:cNvSpPr/>
          <p:nvPr/>
        </p:nvSpPr>
        <p:spPr>
          <a:xfrm>
            <a:off x="7094789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41" name="object 12641"/>
          <p:cNvSpPr/>
          <p:nvPr/>
        </p:nvSpPr>
        <p:spPr>
          <a:xfrm>
            <a:off x="7107653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42" name="object 12642"/>
          <p:cNvSpPr/>
          <p:nvPr/>
        </p:nvSpPr>
        <p:spPr>
          <a:xfrm>
            <a:off x="7119098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43" name="object 12643"/>
          <p:cNvSpPr/>
          <p:nvPr/>
        </p:nvSpPr>
        <p:spPr>
          <a:xfrm>
            <a:off x="7130529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44" name="object 12644"/>
          <p:cNvSpPr/>
          <p:nvPr/>
        </p:nvSpPr>
        <p:spPr>
          <a:xfrm>
            <a:off x="7143393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45" name="object 12645"/>
          <p:cNvSpPr/>
          <p:nvPr/>
        </p:nvSpPr>
        <p:spPr>
          <a:xfrm>
            <a:off x="7154823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46" name="object 12646"/>
          <p:cNvSpPr/>
          <p:nvPr/>
        </p:nvSpPr>
        <p:spPr>
          <a:xfrm>
            <a:off x="7167716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47" name="object 12647"/>
          <p:cNvSpPr/>
          <p:nvPr/>
        </p:nvSpPr>
        <p:spPr>
          <a:xfrm>
            <a:off x="717916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48" name="object 12648"/>
          <p:cNvSpPr/>
          <p:nvPr/>
        </p:nvSpPr>
        <p:spPr>
          <a:xfrm>
            <a:off x="7190592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49" name="object 12649"/>
          <p:cNvSpPr/>
          <p:nvPr/>
        </p:nvSpPr>
        <p:spPr>
          <a:xfrm>
            <a:off x="7203456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0" name="object 12650"/>
          <p:cNvSpPr/>
          <p:nvPr/>
        </p:nvSpPr>
        <p:spPr>
          <a:xfrm>
            <a:off x="7214886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1" name="object 12651"/>
          <p:cNvSpPr/>
          <p:nvPr/>
        </p:nvSpPr>
        <p:spPr>
          <a:xfrm>
            <a:off x="722775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2" name="object 12652"/>
          <p:cNvSpPr/>
          <p:nvPr/>
        </p:nvSpPr>
        <p:spPr>
          <a:xfrm>
            <a:off x="7239182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3" name="object 12653"/>
          <p:cNvSpPr/>
          <p:nvPr/>
        </p:nvSpPr>
        <p:spPr>
          <a:xfrm>
            <a:off x="7250655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4" name="object 12654"/>
          <p:cNvSpPr/>
          <p:nvPr/>
        </p:nvSpPr>
        <p:spPr>
          <a:xfrm>
            <a:off x="7263520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5" name="object 12655"/>
          <p:cNvSpPr/>
          <p:nvPr/>
        </p:nvSpPr>
        <p:spPr>
          <a:xfrm>
            <a:off x="7274950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6" name="object 12656"/>
          <p:cNvSpPr/>
          <p:nvPr/>
        </p:nvSpPr>
        <p:spPr>
          <a:xfrm>
            <a:off x="7287814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7" name="object 12657"/>
          <p:cNvSpPr/>
          <p:nvPr/>
        </p:nvSpPr>
        <p:spPr>
          <a:xfrm>
            <a:off x="7299245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8" name="object 12658"/>
          <p:cNvSpPr/>
          <p:nvPr/>
        </p:nvSpPr>
        <p:spPr>
          <a:xfrm>
            <a:off x="7312109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9" name="object 12659"/>
          <p:cNvSpPr/>
          <p:nvPr/>
        </p:nvSpPr>
        <p:spPr>
          <a:xfrm>
            <a:off x="7323583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0" name="object 12660"/>
          <p:cNvSpPr/>
          <p:nvPr/>
        </p:nvSpPr>
        <p:spPr>
          <a:xfrm>
            <a:off x="7335013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1" name="object 12661"/>
          <p:cNvSpPr/>
          <p:nvPr/>
        </p:nvSpPr>
        <p:spPr>
          <a:xfrm>
            <a:off x="7347877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2" name="object 12662"/>
          <p:cNvSpPr/>
          <p:nvPr/>
        </p:nvSpPr>
        <p:spPr>
          <a:xfrm>
            <a:off x="7359308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3" name="object 12663"/>
          <p:cNvSpPr/>
          <p:nvPr/>
        </p:nvSpPr>
        <p:spPr>
          <a:xfrm>
            <a:off x="7372173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4" name="object 12664"/>
          <p:cNvSpPr/>
          <p:nvPr/>
        </p:nvSpPr>
        <p:spPr>
          <a:xfrm>
            <a:off x="7383603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5" name="object 12665"/>
          <p:cNvSpPr/>
          <p:nvPr/>
        </p:nvSpPr>
        <p:spPr>
          <a:xfrm>
            <a:off x="7395076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6" name="object 12666"/>
          <p:cNvSpPr/>
          <p:nvPr/>
        </p:nvSpPr>
        <p:spPr>
          <a:xfrm>
            <a:off x="740794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7" name="object 12667"/>
          <p:cNvSpPr/>
          <p:nvPr/>
        </p:nvSpPr>
        <p:spPr>
          <a:xfrm>
            <a:off x="7419371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8" name="object 12668"/>
          <p:cNvSpPr/>
          <p:nvPr/>
        </p:nvSpPr>
        <p:spPr>
          <a:xfrm>
            <a:off x="7432236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9" name="object 12669"/>
          <p:cNvSpPr/>
          <p:nvPr/>
        </p:nvSpPr>
        <p:spPr>
          <a:xfrm>
            <a:off x="7443666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0" name="object 12670"/>
          <p:cNvSpPr/>
          <p:nvPr/>
        </p:nvSpPr>
        <p:spPr>
          <a:xfrm>
            <a:off x="7455111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1" name="object 12671"/>
          <p:cNvSpPr/>
          <p:nvPr/>
        </p:nvSpPr>
        <p:spPr>
          <a:xfrm>
            <a:off x="7468004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2" name="object 12672"/>
          <p:cNvSpPr/>
          <p:nvPr/>
        </p:nvSpPr>
        <p:spPr>
          <a:xfrm>
            <a:off x="7479434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3" name="object 12673"/>
          <p:cNvSpPr/>
          <p:nvPr/>
        </p:nvSpPr>
        <p:spPr>
          <a:xfrm>
            <a:off x="7492299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4" name="object 12674"/>
          <p:cNvSpPr/>
          <p:nvPr/>
        </p:nvSpPr>
        <p:spPr>
          <a:xfrm>
            <a:off x="7503729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5" name="object 12675"/>
          <p:cNvSpPr/>
          <p:nvPr/>
        </p:nvSpPr>
        <p:spPr>
          <a:xfrm>
            <a:off x="7515174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6" name="object 12676"/>
          <p:cNvSpPr/>
          <p:nvPr/>
        </p:nvSpPr>
        <p:spPr>
          <a:xfrm>
            <a:off x="7528038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7" name="object 12677"/>
          <p:cNvSpPr/>
          <p:nvPr/>
        </p:nvSpPr>
        <p:spPr>
          <a:xfrm>
            <a:off x="7539469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8" name="object 12678"/>
          <p:cNvSpPr/>
          <p:nvPr/>
        </p:nvSpPr>
        <p:spPr>
          <a:xfrm>
            <a:off x="7552363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79" name="object 12679"/>
          <p:cNvSpPr/>
          <p:nvPr/>
        </p:nvSpPr>
        <p:spPr>
          <a:xfrm>
            <a:off x="7563793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0" name="object 12680"/>
          <p:cNvSpPr/>
          <p:nvPr/>
        </p:nvSpPr>
        <p:spPr>
          <a:xfrm>
            <a:off x="7576657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1" name="object 12681"/>
          <p:cNvSpPr/>
          <p:nvPr/>
        </p:nvSpPr>
        <p:spPr>
          <a:xfrm>
            <a:off x="7588102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2" name="object 12682"/>
          <p:cNvSpPr/>
          <p:nvPr/>
        </p:nvSpPr>
        <p:spPr>
          <a:xfrm>
            <a:off x="7599533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3" name="object 12683"/>
          <p:cNvSpPr/>
          <p:nvPr/>
        </p:nvSpPr>
        <p:spPr>
          <a:xfrm>
            <a:off x="7612397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4" name="object 12684"/>
          <p:cNvSpPr/>
          <p:nvPr/>
        </p:nvSpPr>
        <p:spPr>
          <a:xfrm>
            <a:off x="7623856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5" name="object 12685"/>
          <p:cNvSpPr/>
          <p:nvPr/>
        </p:nvSpPr>
        <p:spPr>
          <a:xfrm>
            <a:off x="7636720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6" name="object 12686"/>
          <p:cNvSpPr/>
          <p:nvPr/>
        </p:nvSpPr>
        <p:spPr>
          <a:xfrm>
            <a:off x="7648165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7" name="object 12687"/>
          <p:cNvSpPr/>
          <p:nvPr/>
        </p:nvSpPr>
        <p:spPr>
          <a:xfrm>
            <a:off x="7659596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8" name="object 12688"/>
          <p:cNvSpPr/>
          <p:nvPr/>
        </p:nvSpPr>
        <p:spPr>
          <a:xfrm>
            <a:off x="7672460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89" name="object 12689"/>
          <p:cNvSpPr/>
          <p:nvPr/>
        </p:nvSpPr>
        <p:spPr>
          <a:xfrm>
            <a:off x="7683890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0" name="object 12690"/>
          <p:cNvSpPr/>
          <p:nvPr/>
        </p:nvSpPr>
        <p:spPr>
          <a:xfrm>
            <a:off x="7696784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1" name="object 12691"/>
          <p:cNvSpPr/>
          <p:nvPr/>
        </p:nvSpPr>
        <p:spPr>
          <a:xfrm>
            <a:off x="7708228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2" name="object 12692"/>
          <p:cNvSpPr/>
          <p:nvPr/>
        </p:nvSpPr>
        <p:spPr>
          <a:xfrm>
            <a:off x="7719659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3" name="object 12693"/>
          <p:cNvSpPr/>
          <p:nvPr/>
        </p:nvSpPr>
        <p:spPr>
          <a:xfrm>
            <a:off x="7732523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4" name="object 12694"/>
          <p:cNvSpPr/>
          <p:nvPr/>
        </p:nvSpPr>
        <p:spPr>
          <a:xfrm>
            <a:off x="7743954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5" name="object 12695"/>
          <p:cNvSpPr/>
          <p:nvPr/>
        </p:nvSpPr>
        <p:spPr>
          <a:xfrm>
            <a:off x="7756818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6" name="object 12696"/>
          <p:cNvSpPr/>
          <p:nvPr/>
        </p:nvSpPr>
        <p:spPr>
          <a:xfrm>
            <a:off x="7768291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7" name="object 12697"/>
          <p:cNvSpPr/>
          <p:nvPr/>
        </p:nvSpPr>
        <p:spPr>
          <a:xfrm>
            <a:off x="7781142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8" name="object 12698"/>
          <p:cNvSpPr/>
          <p:nvPr/>
        </p:nvSpPr>
        <p:spPr>
          <a:xfrm>
            <a:off x="7792587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99" name="object 12699"/>
          <p:cNvSpPr/>
          <p:nvPr/>
        </p:nvSpPr>
        <p:spPr>
          <a:xfrm>
            <a:off x="7804017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E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0" name="object 12700"/>
          <p:cNvSpPr/>
          <p:nvPr/>
        </p:nvSpPr>
        <p:spPr>
          <a:xfrm>
            <a:off x="781688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FF1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1" name="object 12701"/>
          <p:cNvSpPr/>
          <p:nvPr/>
        </p:nvSpPr>
        <p:spPr>
          <a:xfrm>
            <a:off x="7828312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EF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2" name="object 12702"/>
          <p:cNvSpPr/>
          <p:nvPr/>
        </p:nvSpPr>
        <p:spPr>
          <a:xfrm>
            <a:off x="7841219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2FF7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3" name="object 12703"/>
          <p:cNvSpPr/>
          <p:nvPr/>
        </p:nvSpPr>
        <p:spPr>
          <a:xfrm>
            <a:off x="7852650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CFF8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4" name="object 12704"/>
          <p:cNvSpPr/>
          <p:nvPr/>
        </p:nvSpPr>
        <p:spPr>
          <a:xfrm>
            <a:off x="7864080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5FF9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5" name="object 12705"/>
          <p:cNvSpPr/>
          <p:nvPr/>
        </p:nvSpPr>
        <p:spPr>
          <a:xfrm>
            <a:off x="7876944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CFF8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6" name="object 12706"/>
          <p:cNvSpPr/>
          <p:nvPr/>
        </p:nvSpPr>
        <p:spPr>
          <a:xfrm>
            <a:off x="7888375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9FF6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7" name="object 12707"/>
          <p:cNvSpPr/>
          <p:nvPr/>
        </p:nvSpPr>
        <p:spPr>
          <a:xfrm>
            <a:off x="7901240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FF2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8" name="object 12708"/>
          <p:cNvSpPr/>
          <p:nvPr/>
        </p:nvSpPr>
        <p:spPr>
          <a:xfrm>
            <a:off x="7912670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09" name="object 12709"/>
          <p:cNvSpPr/>
          <p:nvPr/>
        </p:nvSpPr>
        <p:spPr>
          <a:xfrm>
            <a:off x="7924143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0" name="object 12710"/>
          <p:cNvSpPr/>
          <p:nvPr/>
        </p:nvSpPr>
        <p:spPr>
          <a:xfrm>
            <a:off x="7937008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1" name="object 12711"/>
          <p:cNvSpPr/>
          <p:nvPr/>
        </p:nvSpPr>
        <p:spPr>
          <a:xfrm>
            <a:off x="7948438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2" name="object 12712"/>
          <p:cNvSpPr/>
          <p:nvPr/>
        </p:nvSpPr>
        <p:spPr>
          <a:xfrm>
            <a:off x="7961303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3" name="object 12713"/>
          <p:cNvSpPr/>
          <p:nvPr/>
        </p:nvSpPr>
        <p:spPr>
          <a:xfrm>
            <a:off x="7972733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4" name="object 12714"/>
          <p:cNvSpPr/>
          <p:nvPr/>
        </p:nvSpPr>
        <p:spPr>
          <a:xfrm>
            <a:off x="7984178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5" name="object 12715"/>
          <p:cNvSpPr/>
          <p:nvPr/>
        </p:nvSpPr>
        <p:spPr>
          <a:xfrm>
            <a:off x="799707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6" name="object 12716"/>
          <p:cNvSpPr/>
          <p:nvPr/>
        </p:nvSpPr>
        <p:spPr>
          <a:xfrm>
            <a:off x="8008501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7" name="object 12717"/>
          <p:cNvSpPr/>
          <p:nvPr/>
        </p:nvSpPr>
        <p:spPr>
          <a:xfrm>
            <a:off x="8021366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8" name="object 12718"/>
          <p:cNvSpPr/>
          <p:nvPr/>
        </p:nvSpPr>
        <p:spPr>
          <a:xfrm>
            <a:off x="8032796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19" name="object 12719"/>
          <p:cNvSpPr/>
          <p:nvPr/>
        </p:nvSpPr>
        <p:spPr>
          <a:xfrm>
            <a:off x="804566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0" name="object 12720"/>
          <p:cNvSpPr/>
          <p:nvPr/>
        </p:nvSpPr>
        <p:spPr>
          <a:xfrm>
            <a:off x="8057091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1" name="object 12721"/>
          <p:cNvSpPr/>
          <p:nvPr/>
        </p:nvSpPr>
        <p:spPr>
          <a:xfrm>
            <a:off x="8068564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2" name="object 12722"/>
          <p:cNvSpPr/>
          <p:nvPr/>
        </p:nvSpPr>
        <p:spPr>
          <a:xfrm>
            <a:off x="8081429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3" name="object 12723"/>
          <p:cNvSpPr/>
          <p:nvPr/>
        </p:nvSpPr>
        <p:spPr>
          <a:xfrm>
            <a:off x="8092860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4" name="object 12724"/>
          <p:cNvSpPr/>
          <p:nvPr/>
        </p:nvSpPr>
        <p:spPr>
          <a:xfrm>
            <a:off x="8105724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5" name="object 12725"/>
          <p:cNvSpPr/>
          <p:nvPr/>
        </p:nvSpPr>
        <p:spPr>
          <a:xfrm>
            <a:off x="8117169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6" name="object 12726"/>
          <p:cNvSpPr/>
          <p:nvPr/>
        </p:nvSpPr>
        <p:spPr>
          <a:xfrm>
            <a:off x="8128599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7" name="object 12727"/>
          <p:cNvSpPr/>
          <p:nvPr/>
        </p:nvSpPr>
        <p:spPr>
          <a:xfrm>
            <a:off x="8141492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8" name="object 12728"/>
          <p:cNvSpPr/>
          <p:nvPr/>
        </p:nvSpPr>
        <p:spPr>
          <a:xfrm>
            <a:off x="8152923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29" name="object 12729"/>
          <p:cNvSpPr/>
          <p:nvPr/>
        </p:nvSpPr>
        <p:spPr>
          <a:xfrm>
            <a:off x="8165787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0" name="object 12730"/>
          <p:cNvSpPr/>
          <p:nvPr/>
        </p:nvSpPr>
        <p:spPr>
          <a:xfrm>
            <a:off x="8177232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1" name="object 12731"/>
          <p:cNvSpPr/>
          <p:nvPr/>
        </p:nvSpPr>
        <p:spPr>
          <a:xfrm>
            <a:off x="8188662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2" name="object 12732"/>
          <p:cNvSpPr/>
          <p:nvPr/>
        </p:nvSpPr>
        <p:spPr>
          <a:xfrm>
            <a:off x="8201527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3" name="object 12733"/>
          <p:cNvSpPr/>
          <p:nvPr/>
        </p:nvSpPr>
        <p:spPr>
          <a:xfrm>
            <a:off x="8212957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4" name="object 12734"/>
          <p:cNvSpPr/>
          <p:nvPr/>
        </p:nvSpPr>
        <p:spPr>
          <a:xfrm>
            <a:off x="822585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5" name="object 12735"/>
          <p:cNvSpPr/>
          <p:nvPr/>
        </p:nvSpPr>
        <p:spPr>
          <a:xfrm>
            <a:off x="8237295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6" name="object 12736"/>
          <p:cNvSpPr/>
          <p:nvPr/>
        </p:nvSpPr>
        <p:spPr>
          <a:xfrm>
            <a:off x="8248725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7" name="object 12737"/>
          <p:cNvSpPr/>
          <p:nvPr/>
        </p:nvSpPr>
        <p:spPr>
          <a:xfrm>
            <a:off x="826159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8" name="object 12738"/>
          <p:cNvSpPr/>
          <p:nvPr/>
        </p:nvSpPr>
        <p:spPr>
          <a:xfrm>
            <a:off x="8273021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39" name="object 12739"/>
          <p:cNvSpPr/>
          <p:nvPr/>
        </p:nvSpPr>
        <p:spPr>
          <a:xfrm>
            <a:off x="8285885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0" name="object 12740"/>
          <p:cNvSpPr/>
          <p:nvPr/>
        </p:nvSpPr>
        <p:spPr>
          <a:xfrm>
            <a:off x="8297359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1" name="object 12741"/>
          <p:cNvSpPr/>
          <p:nvPr/>
        </p:nvSpPr>
        <p:spPr>
          <a:xfrm>
            <a:off x="8310209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2" name="object 12742"/>
          <p:cNvSpPr/>
          <p:nvPr/>
        </p:nvSpPr>
        <p:spPr>
          <a:xfrm>
            <a:off x="8321654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3" name="object 12743"/>
          <p:cNvSpPr/>
          <p:nvPr/>
        </p:nvSpPr>
        <p:spPr>
          <a:xfrm>
            <a:off x="8333084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4" name="object 12744"/>
          <p:cNvSpPr/>
          <p:nvPr/>
        </p:nvSpPr>
        <p:spPr>
          <a:xfrm>
            <a:off x="8345948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5" name="object 12745"/>
          <p:cNvSpPr/>
          <p:nvPr/>
        </p:nvSpPr>
        <p:spPr>
          <a:xfrm>
            <a:off x="8357379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6" name="object 12746"/>
          <p:cNvSpPr/>
          <p:nvPr/>
        </p:nvSpPr>
        <p:spPr>
          <a:xfrm>
            <a:off x="8370286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7" name="object 12747"/>
          <p:cNvSpPr/>
          <p:nvPr/>
        </p:nvSpPr>
        <p:spPr>
          <a:xfrm>
            <a:off x="8381717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8" name="object 12748"/>
          <p:cNvSpPr/>
          <p:nvPr/>
        </p:nvSpPr>
        <p:spPr>
          <a:xfrm>
            <a:off x="8393147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9" name="object 12749"/>
          <p:cNvSpPr/>
          <p:nvPr/>
        </p:nvSpPr>
        <p:spPr>
          <a:xfrm>
            <a:off x="8406012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0" name="object 12750"/>
          <p:cNvSpPr/>
          <p:nvPr/>
        </p:nvSpPr>
        <p:spPr>
          <a:xfrm>
            <a:off x="8417442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1" name="object 12751"/>
          <p:cNvSpPr/>
          <p:nvPr/>
        </p:nvSpPr>
        <p:spPr>
          <a:xfrm>
            <a:off x="8430307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2" name="object 12752"/>
          <p:cNvSpPr/>
          <p:nvPr/>
        </p:nvSpPr>
        <p:spPr>
          <a:xfrm>
            <a:off x="8441780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3" name="object 12753"/>
          <p:cNvSpPr/>
          <p:nvPr/>
        </p:nvSpPr>
        <p:spPr>
          <a:xfrm>
            <a:off x="8453211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4" name="object 12754"/>
          <p:cNvSpPr/>
          <p:nvPr/>
        </p:nvSpPr>
        <p:spPr>
          <a:xfrm>
            <a:off x="8466075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5" name="object 12755"/>
          <p:cNvSpPr/>
          <p:nvPr/>
        </p:nvSpPr>
        <p:spPr>
          <a:xfrm>
            <a:off x="8477505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6" name="object 12756"/>
          <p:cNvSpPr/>
          <p:nvPr/>
        </p:nvSpPr>
        <p:spPr>
          <a:xfrm>
            <a:off x="8490370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7" name="object 12757"/>
          <p:cNvSpPr/>
          <p:nvPr/>
        </p:nvSpPr>
        <p:spPr>
          <a:xfrm>
            <a:off x="8501800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8" name="object 12758"/>
          <p:cNvSpPr/>
          <p:nvPr/>
        </p:nvSpPr>
        <p:spPr>
          <a:xfrm>
            <a:off x="8514708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9" name="object 12759"/>
          <p:cNvSpPr/>
          <p:nvPr/>
        </p:nvSpPr>
        <p:spPr>
          <a:xfrm>
            <a:off x="8526138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0" name="object 12760"/>
          <p:cNvSpPr/>
          <p:nvPr/>
        </p:nvSpPr>
        <p:spPr>
          <a:xfrm>
            <a:off x="8537568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1" name="object 12761"/>
          <p:cNvSpPr/>
          <p:nvPr/>
        </p:nvSpPr>
        <p:spPr>
          <a:xfrm>
            <a:off x="8550433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2" name="object 12762"/>
          <p:cNvSpPr/>
          <p:nvPr/>
        </p:nvSpPr>
        <p:spPr>
          <a:xfrm>
            <a:off x="8561864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3" name="object 12763"/>
          <p:cNvSpPr/>
          <p:nvPr/>
        </p:nvSpPr>
        <p:spPr>
          <a:xfrm>
            <a:off x="8574728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4" name="object 12764"/>
          <p:cNvSpPr/>
          <p:nvPr/>
        </p:nvSpPr>
        <p:spPr>
          <a:xfrm>
            <a:off x="8586158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5" name="object 12765"/>
          <p:cNvSpPr/>
          <p:nvPr/>
        </p:nvSpPr>
        <p:spPr>
          <a:xfrm>
            <a:off x="8597632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6" name="object 12766"/>
          <p:cNvSpPr/>
          <p:nvPr/>
        </p:nvSpPr>
        <p:spPr>
          <a:xfrm>
            <a:off x="8610496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7" name="object 12767"/>
          <p:cNvSpPr/>
          <p:nvPr/>
        </p:nvSpPr>
        <p:spPr>
          <a:xfrm>
            <a:off x="8621927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8" name="object 12768"/>
          <p:cNvSpPr/>
          <p:nvPr/>
        </p:nvSpPr>
        <p:spPr>
          <a:xfrm>
            <a:off x="863479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9" name="object 12769"/>
          <p:cNvSpPr/>
          <p:nvPr/>
        </p:nvSpPr>
        <p:spPr>
          <a:xfrm>
            <a:off x="864622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0" name="object 12770"/>
          <p:cNvSpPr/>
          <p:nvPr/>
        </p:nvSpPr>
        <p:spPr>
          <a:xfrm>
            <a:off x="8657666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1" name="object 12771"/>
          <p:cNvSpPr/>
          <p:nvPr/>
        </p:nvSpPr>
        <p:spPr>
          <a:xfrm>
            <a:off x="8670559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2" name="object 12772"/>
          <p:cNvSpPr/>
          <p:nvPr/>
        </p:nvSpPr>
        <p:spPr>
          <a:xfrm>
            <a:off x="8681990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3" name="object 12773"/>
          <p:cNvSpPr/>
          <p:nvPr/>
        </p:nvSpPr>
        <p:spPr>
          <a:xfrm>
            <a:off x="8694854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4" name="object 12774"/>
          <p:cNvSpPr/>
          <p:nvPr/>
        </p:nvSpPr>
        <p:spPr>
          <a:xfrm>
            <a:off x="8706299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5" name="object 12775"/>
          <p:cNvSpPr/>
          <p:nvPr/>
        </p:nvSpPr>
        <p:spPr>
          <a:xfrm>
            <a:off x="8717729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6" name="object 12776"/>
          <p:cNvSpPr/>
          <p:nvPr/>
        </p:nvSpPr>
        <p:spPr>
          <a:xfrm>
            <a:off x="8730594" y="475769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7" name="object 12777"/>
          <p:cNvSpPr/>
          <p:nvPr/>
        </p:nvSpPr>
        <p:spPr>
          <a:xfrm>
            <a:off x="8742053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8" name="object 12778"/>
          <p:cNvSpPr/>
          <p:nvPr/>
        </p:nvSpPr>
        <p:spPr>
          <a:xfrm>
            <a:off x="8754918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9" name="object 12779"/>
          <p:cNvSpPr/>
          <p:nvPr/>
        </p:nvSpPr>
        <p:spPr>
          <a:xfrm>
            <a:off x="8766362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0" name="object 12780"/>
          <p:cNvSpPr/>
          <p:nvPr/>
        </p:nvSpPr>
        <p:spPr>
          <a:xfrm>
            <a:off x="8779212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1" name="object 12781"/>
          <p:cNvSpPr/>
          <p:nvPr/>
        </p:nvSpPr>
        <p:spPr>
          <a:xfrm>
            <a:off x="8790658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2" name="object 12782"/>
          <p:cNvSpPr/>
          <p:nvPr/>
        </p:nvSpPr>
        <p:spPr>
          <a:xfrm>
            <a:off x="8802088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3" name="object 12783"/>
          <p:cNvSpPr/>
          <p:nvPr/>
        </p:nvSpPr>
        <p:spPr>
          <a:xfrm>
            <a:off x="881498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4" name="object 12784"/>
          <p:cNvSpPr/>
          <p:nvPr/>
        </p:nvSpPr>
        <p:spPr>
          <a:xfrm>
            <a:off x="8826426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5" name="object 12785"/>
          <p:cNvSpPr/>
          <p:nvPr/>
        </p:nvSpPr>
        <p:spPr>
          <a:xfrm>
            <a:off x="8839275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6" name="object 12786"/>
          <p:cNvSpPr/>
          <p:nvPr/>
        </p:nvSpPr>
        <p:spPr>
          <a:xfrm>
            <a:off x="8850721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7" name="object 12787"/>
          <p:cNvSpPr/>
          <p:nvPr/>
        </p:nvSpPr>
        <p:spPr>
          <a:xfrm>
            <a:off x="8862151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8" name="object 12788"/>
          <p:cNvSpPr/>
          <p:nvPr/>
        </p:nvSpPr>
        <p:spPr>
          <a:xfrm>
            <a:off x="8875015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89" name="object 12789"/>
          <p:cNvSpPr/>
          <p:nvPr/>
        </p:nvSpPr>
        <p:spPr>
          <a:xfrm>
            <a:off x="8886445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0" name="object 12790"/>
          <p:cNvSpPr/>
          <p:nvPr/>
        </p:nvSpPr>
        <p:spPr>
          <a:xfrm>
            <a:off x="8899339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1" name="object 12791"/>
          <p:cNvSpPr/>
          <p:nvPr/>
        </p:nvSpPr>
        <p:spPr>
          <a:xfrm>
            <a:off x="8910784" y="475769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2" name="object 12792"/>
          <p:cNvSpPr/>
          <p:nvPr/>
        </p:nvSpPr>
        <p:spPr>
          <a:xfrm>
            <a:off x="8922214" y="475769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3" name="object 12793"/>
          <p:cNvSpPr/>
          <p:nvPr/>
        </p:nvSpPr>
        <p:spPr>
          <a:xfrm>
            <a:off x="8935079" y="4757692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4" name="object 12794"/>
          <p:cNvSpPr/>
          <p:nvPr/>
        </p:nvSpPr>
        <p:spPr>
          <a:xfrm>
            <a:off x="6800224" y="4770743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0"/>
                </a:moveTo>
                <a:lnTo>
                  <a:pt x="5716" y="11590"/>
                </a:lnTo>
                <a:lnTo>
                  <a:pt x="5716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5" name="object 12795"/>
          <p:cNvSpPr/>
          <p:nvPr/>
        </p:nvSpPr>
        <p:spPr>
          <a:xfrm>
            <a:off x="6805946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6" name="object 12796"/>
          <p:cNvSpPr/>
          <p:nvPr/>
        </p:nvSpPr>
        <p:spPr>
          <a:xfrm>
            <a:off x="6818810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7" name="object 12797"/>
          <p:cNvSpPr/>
          <p:nvPr/>
        </p:nvSpPr>
        <p:spPr>
          <a:xfrm>
            <a:off x="6830241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8" name="object 12798"/>
          <p:cNvSpPr/>
          <p:nvPr/>
        </p:nvSpPr>
        <p:spPr>
          <a:xfrm>
            <a:off x="6843106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9" name="object 12799"/>
          <p:cNvSpPr/>
          <p:nvPr/>
        </p:nvSpPr>
        <p:spPr>
          <a:xfrm>
            <a:off x="6854536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0" name="object 12800"/>
          <p:cNvSpPr/>
          <p:nvPr/>
        </p:nvSpPr>
        <p:spPr>
          <a:xfrm>
            <a:off x="6865980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1" name="object 12801"/>
          <p:cNvSpPr/>
          <p:nvPr/>
        </p:nvSpPr>
        <p:spPr>
          <a:xfrm>
            <a:off x="6878873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2" name="object 12802"/>
          <p:cNvSpPr/>
          <p:nvPr/>
        </p:nvSpPr>
        <p:spPr>
          <a:xfrm>
            <a:off x="6890305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3" name="object 12803"/>
          <p:cNvSpPr/>
          <p:nvPr/>
        </p:nvSpPr>
        <p:spPr>
          <a:xfrm>
            <a:off x="6903169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4" name="object 12804"/>
          <p:cNvSpPr/>
          <p:nvPr/>
        </p:nvSpPr>
        <p:spPr>
          <a:xfrm>
            <a:off x="6914599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5" name="object 12805"/>
          <p:cNvSpPr/>
          <p:nvPr/>
        </p:nvSpPr>
        <p:spPr>
          <a:xfrm>
            <a:off x="6926043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6" name="object 12806"/>
          <p:cNvSpPr/>
          <p:nvPr/>
        </p:nvSpPr>
        <p:spPr>
          <a:xfrm>
            <a:off x="6938894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7" name="object 12807"/>
          <p:cNvSpPr/>
          <p:nvPr/>
        </p:nvSpPr>
        <p:spPr>
          <a:xfrm>
            <a:off x="6950368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8" name="object 12808"/>
          <p:cNvSpPr/>
          <p:nvPr/>
        </p:nvSpPr>
        <p:spPr>
          <a:xfrm>
            <a:off x="6963232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9" name="object 12809"/>
          <p:cNvSpPr/>
          <p:nvPr/>
        </p:nvSpPr>
        <p:spPr>
          <a:xfrm>
            <a:off x="6974662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0" name="object 12810"/>
          <p:cNvSpPr/>
          <p:nvPr/>
        </p:nvSpPr>
        <p:spPr>
          <a:xfrm>
            <a:off x="6986107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1" name="object 12811"/>
          <p:cNvSpPr/>
          <p:nvPr/>
        </p:nvSpPr>
        <p:spPr>
          <a:xfrm>
            <a:off x="6998972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2" name="object 12812"/>
          <p:cNvSpPr/>
          <p:nvPr/>
        </p:nvSpPr>
        <p:spPr>
          <a:xfrm>
            <a:off x="7010402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3" name="object 12813"/>
          <p:cNvSpPr/>
          <p:nvPr/>
        </p:nvSpPr>
        <p:spPr>
          <a:xfrm>
            <a:off x="7023295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4" name="object 12814"/>
          <p:cNvSpPr/>
          <p:nvPr/>
        </p:nvSpPr>
        <p:spPr>
          <a:xfrm>
            <a:off x="7034726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5" name="object 12815"/>
          <p:cNvSpPr/>
          <p:nvPr/>
        </p:nvSpPr>
        <p:spPr>
          <a:xfrm>
            <a:off x="7047590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6" name="object 12816"/>
          <p:cNvSpPr/>
          <p:nvPr/>
        </p:nvSpPr>
        <p:spPr>
          <a:xfrm>
            <a:off x="7059035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7" name="object 12817"/>
          <p:cNvSpPr/>
          <p:nvPr/>
        </p:nvSpPr>
        <p:spPr>
          <a:xfrm>
            <a:off x="7070465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8" name="object 12818"/>
          <p:cNvSpPr/>
          <p:nvPr/>
        </p:nvSpPr>
        <p:spPr>
          <a:xfrm>
            <a:off x="7083330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9" name="object 12819"/>
          <p:cNvSpPr/>
          <p:nvPr/>
        </p:nvSpPr>
        <p:spPr>
          <a:xfrm>
            <a:off x="7094789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0" name="object 12820"/>
          <p:cNvSpPr/>
          <p:nvPr/>
        </p:nvSpPr>
        <p:spPr>
          <a:xfrm>
            <a:off x="7107653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1" name="object 12821"/>
          <p:cNvSpPr/>
          <p:nvPr/>
        </p:nvSpPr>
        <p:spPr>
          <a:xfrm>
            <a:off x="7119098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2" name="object 12822"/>
          <p:cNvSpPr/>
          <p:nvPr/>
        </p:nvSpPr>
        <p:spPr>
          <a:xfrm>
            <a:off x="7130529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3" name="object 12823"/>
          <p:cNvSpPr/>
          <p:nvPr/>
        </p:nvSpPr>
        <p:spPr>
          <a:xfrm>
            <a:off x="7143393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4" name="object 12824"/>
          <p:cNvSpPr/>
          <p:nvPr/>
        </p:nvSpPr>
        <p:spPr>
          <a:xfrm>
            <a:off x="7154823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5" name="object 12825"/>
          <p:cNvSpPr/>
          <p:nvPr/>
        </p:nvSpPr>
        <p:spPr>
          <a:xfrm>
            <a:off x="7167716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6" name="object 12826"/>
          <p:cNvSpPr/>
          <p:nvPr/>
        </p:nvSpPr>
        <p:spPr>
          <a:xfrm>
            <a:off x="717916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7" name="object 12827"/>
          <p:cNvSpPr/>
          <p:nvPr/>
        </p:nvSpPr>
        <p:spPr>
          <a:xfrm>
            <a:off x="7190592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8" name="object 12828"/>
          <p:cNvSpPr/>
          <p:nvPr/>
        </p:nvSpPr>
        <p:spPr>
          <a:xfrm>
            <a:off x="7203456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9" name="object 12829"/>
          <p:cNvSpPr/>
          <p:nvPr/>
        </p:nvSpPr>
        <p:spPr>
          <a:xfrm>
            <a:off x="7214886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0" name="object 12830"/>
          <p:cNvSpPr/>
          <p:nvPr/>
        </p:nvSpPr>
        <p:spPr>
          <a:xfrm>
            <a:off x="722775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1" name="object 12831"/>
          <p:cNvSpPr/>
          <p:nvPr/>
        </p:nvSpPr>
        <p:spPr>
          <a:xfrm>
            <a:off x="7239182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2" name="object 12832"/>
          <p:cNvSpPr/>
          <p:nvPr/>
        </p:nvSpPr>
        <p:spPr>
          <a:xfrm>
            <a:off x="7250655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3" name="object 12833"/>
          <p:cNvSpPr/>
          <p:nvPr/>
        </p:nvSpPr>
        <p:spPr>
          <a:xfrm>
            <a:off x="7263520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4" name="object 12834"/>
          <p:cNvSpPr/>
          <p:nvPr/>
        </p:nvSpPr>
        <p:spPr>
          <a:xfrm>
            <a:off x="7274950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5" name="object 12835"/>
          <p:cNvSpPr/>
          <p:nvPr/>
        </p:nvSpPr>
        <p:spPr>
          <a:xfrm>
            <a:off x="7287814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6" name="object 12836"/>
          <p:cNvSpPr/>
          <p:nvPr/>
        </p:nvSpPr>
        <p:spPr>
          <a:xfrm>
            <a:off x="7299245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7" name="object 12837"/>
          <p:cNvSpPr/>
          <p:nvPr/>
        </p:nvSpPr>
        <p:spPr>
          <a:xfrm>
            <a:off x="7312109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8" name="object 12838"/>
          <p:cNvSpPr/>
          <p:nvPr/>
        </p:nvSpPr>
        <p:spPr>
          <a:xfrm>
            <a:off x="7323583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9" name="object 12839"/>
          <p:cNvSpPr/>
          <p:nvPr/>
        </p:nvSpPr>
        <p:spPr>
          <a:xfrm>
            <a:off x="7335013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40" name="object 12840"/>
          <p:cNvSpPr/>
          <p:nvPr/>
        </p:nvSpPr>
        <p:spPr>
          <a:xfrm>
            <a:off x="7347877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41" name="object 12841"/>
          <p:cNvSpPr/>
          <p:nvPr/>
        </p:nvSpPr>
        <p:spPr>
          <a:xfrm>
            <a:off x="7359308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42" name="object 12842"/>
          <p:cNvSpPr/>
          <p:nvPr/>
        </p:nvSpPr>
        <p:spPr>
          <a:xfrm>
            <a:off x="7372173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43" name="object 12843"/>
          <p:cNvSpPr/>
          <p:nvPr/>
        </p:nvSpPr>
        <p:spPr>
          <a:xfrm>
            <a:off x="7383603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44" name="object 12844"/>
          <p:cNvSpPr/>
          <p:nvPr/>
        </p:nvSpPr>
        <p:spPr>
          <a:xfrm>
            <a:off x="7395076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45" name="object 12845"/>
          <p:cNvSpPr/>
          <p:nvPr/>
        </p:nvSpPr>
        <p:spPr>
          <a:xfrm>
            <a:off x="740794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46" name="object 12846"/>
          <p:cNvSpPr/>
          <p:nvPr/>
        </p:nvSpPr>
        <p:spPr>
          <a:xfrm>
            <a:off x="7419371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47" name="object 12847"/>
          <p:cNvSpPr/>
          <p:nvPr/>
        </p:nvSpPr>
        <p:spPr>
          <a:xfrm>
            <a:off x="7432236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48" name="object 12848"/>
          <p:cNvSpPr/>
          <p:nvPr/>
        </p:nvSpPr>
        <p:spPr>
          <a:xfrm>
            <a:off x="7443666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49" name="object 12849"/>
          <p:cNvSpPr/>
          <p:nvPr/>
        </p:nvSpPr>
        <p:spPr>
          <a:xfrm>
            <a:off x="7455111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0" name="object 12850"/>
          <p:cNvSpPr/>
          <p:nvPr/>
        </p:nvSpPr>
        <p:spPr>
          <a:xfrm>
            <a:off x="7468004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1" name="object 12851"/>
          <p:cNvSpPr/>
          <p:nvPr/>
        </p:nvSpPr>
        <p:spPr>
          <a:xfrm>
            <a:off x="7479434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2" name="object 12852"/>
          <p:cNvSpPr/>
          <p:nvPr/>
        </p:nvSpPr>
        <p:spPr>
          <a:xfrm>
            <a:off x="7492299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3" name="object 12853"/>
          <p:cNvSpPr/>
          <p:nvPr/>
        </p:nvSpPr>
        <p:spPr>
          <a:xfrm>
            <a:off x="7503729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4" name="object 12854"/>
          <p:cNvSpPr/>
          <p:nvPr/>
        </p:nvSpPr>
        <p:spPr>
          <a:xfrm>
            <a:off x="7515174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5" name="object 12855"/>
          <p:cNvSpPr/>
          <p:nvPr/>
        </p:nvSpPr>
        <p:spPr>
          <a:xfrm>
            <a:off x="7528038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6" name="object 12856"/>
          <p:cNvSpPr/>
          <p:nvPr/>
        </p:nvSpPr>
        <p:spPr>
          <a:xfrm>
            <a:off x="7539469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7" name="object 12857"/>
          <p:cNvSpPr/>
          <p:nvPr/>
        </p:nvSpPr>
        <p:spPr>
          <a:xfrm>
            <a:off x="7552363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8" name="object 12858"/>
          <p:cNvSpPr/>
          <p:nvPr/>
        </p:nvSpPr>
        <p:spPr>
          <a:xfrm>
            <a:off x="7563793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9" name="object 12859"/>
          <p:cNvSpPr/>
          <p:nvPr/>
        </p:nvSpPr>
        <p:spPr>
          <a:xfrm>
            <a:off x="7576657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60" name="object 12860"/>
          <p:cNvSpPr/>
          <p:nvPr/>
        </p:nvSpPr>
        <p:spPr>
          <a:xfrm>
            <a:off x="7588102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61" name="object 12861"/>
          <p:cNvSpPr/>
          <p:nvPr/>
        </p:nvSpPr>
        <p:spPr>
          <a:xfrm>
            <a:off x="7599533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62" name="object 12862"/>
          <p:cNvSpPr/>
          <p:nvPr/>
        </p:nvSpPr>
        <p:spPr>
          <a:xfrm>
            <a:off x="7612397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63" name="object 12863"/>
          <p:cNvSpPr/>
          <p:nvPr/>
        </p:nvSpPr>
        <p:spPr>
          <a:xfrm>
            <a:off x="7623856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2" y="11590"/>
                </a:lnTo>
                <a:lnTo>
                  <a:pt x="12862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64" name="object 12864"/>
          <p:cNvSpPr/>
          <p:nvPr/>
        </p:nvSpPr>
        <p:spPr>
          <a:xfrm>
            <a:off x="7636720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65" name="object 12865"/>
          <p:cNvSpPr/>
          <p:nvPr/>
        </p:nvSpPr>
        <p:spPr>
          <a:xfrm>
            <a:off x="7648165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66" name="object 12866"/>
          <p:cNvSpPr/>
          <p:nvPr/>
        </p:nvSpPr>
        <p:spPr>
          <a:xfrm>
            <a:off x="7659596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67" name="object 12867"/>
          <p:cNvSpPr/>
          <p:nvPr/>
        </p:nvSpPr>
        <p:spPr>
          <a:xfrm>
            <a:off x="7672460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68" name="object 12868"/>
          <p:cNvSpPr/>
          <p:nvPr/>
        </p:nvSpPr>
        <p:spPr>
          <a:xfrm>
            <a:off x="7683890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69" name="object 12869"/>
          <p:cNvSpPr/>
          <p:nvPr/>
        </p:nvSpPr>
        <p:spPr>
          <a:xfrm>
            <a:off x="7696784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70" name="object 12870"/>
          <p:cNvSpPr/>
          <p:nvPr/>
        </p:nvSpPr>
        <p:spPr>
          <a:xfrm>
            <a:off x="7708228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71" name="object 12871"/>
          <p:cNvSpPr/>
          <p:nvPr/>
        </p:nvSpPr>
        <p:spPr>
          <a:xfrm>
            <a:off x="7719659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72" name="object 12872"/>
          <p:cNvSpPr/>
          <p:nvPr/>
        </p:nvSpPr>
        <p:spPr>
          <a:xfrm>
            <a:off x="7732523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73" name="object 12873"/>
          <p:cNvSpPr/>
          <p:nvPr/>
        </p:nvSpPr>
        <p:spPr>
          <a:xfrm>
            <a:off x="7743954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74" name="object 12874"/>
          <p:cNvSpPr/>
          <p:nvPr/>
        </p:nvSpPr>
        <p:spPr>
          <a:xfrm>
            <a:off x="7756818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75" name="object 12875"/>
          <p:cNvSpPr/>
          <p:nvPr/>
        </p:nvSpPr>
        <p:spPr>
          <a:xfrm>
            <a:off x="7768291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76" name="object 12876"/>
          <p:cNvSpPr/>
          <p:nvPr/>
        </p:nvSpPr>
        <p:spPr>
          <a:xfrm>
            <a:off x="7781142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77" name="object 12877"/>
          <p:cNvSpPr/>
          <p:nvPr/>
        </p:nvSpPr>
        <p:spPr>
          <a:xfrm>
            <a:off x="7792587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D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78" name="object 12878"/>
          <p:cNvSpPr/>
          <p:nvPr/>
        </p:nvSpPr>
        <p:spPr>
          <a:xfrm>
            <a:off x="7804017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E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79" name="object 12879"/>
          <p:cNvSpPr/>
          <p:nvPr/>
        </p:nvSpPr>
        <p:spPr>
          <a:xfrm>
            <a:off x="781688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BFF2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80" name="object 12880"/>
          <p:cNvSpPr/>
          <p:nvPr/>
        </p:nvSpPr>
        <p:spPr>
          <a:xfrm>
            <a:off x="7828312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6FF3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81" name="object 12881"/>
          <p:cNvSpPr/>
          <p:nvPr/>
        </p:nvSpPr>
        <p:spPr>
          <a:xfrm>
            <a:off x="7841219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8FF8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82" name="object 12882"/>
          <p:cNvSpPr/>
          <p:nvPr/>
        </p:nvSpPr>
        <p:spPr>
          <a:xfrm>
            <a:off x="7852650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5FF9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83" name="object 12883"/>
          <p:cNvSpPr/>
          <p:nvPr/>
        </p:nvSpPr>
        <p:spPr>
          <a:xfrm>
            <a:off x="7864080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9FFA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84" name="object 12884"/>
          <p:cNvSpPr/>
          <p:nvPr/>
        </p:nvSpPr>
        <p:spPr>
          <a:xfrm>
            <a:off x="7876944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5FF9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85" name="object 12885"/>
          <p:cNvSpPr/>
          <p:nvPr/>
        </p:nvSpPr>
        <p:spPr>
          <a:xfrm>
            <a:off x="7888375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CFF8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86" name="object 12886"/>
          <p:cNvSpPr/>
          <p:nvPr/>
        </p:nvSpPr>
        <p:spPr>
          <a:xfrm>
            <a:off x="7901240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1FF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87" name="object 12887"/>
          <p:cNvSpPr/>
          <p:nvPr/>
        </p:nvSpPr>
        <p:spPr>
          <a:xfrm>
            <a:off x="7912670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AFF0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88" name="object 12888"/>
          <p:cNvSpPr/>
          <p:nvPr/>
        </p:nvSpPr>
        <p:spPr>
          <a:xfrm>
            <a:off x="7924143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D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89" name="object 12889"/>
          <p:cNvSpPr/>
          <p:nvPr/>
        </p:nvSpPr>
        <p:spPr>
          <a:xfrm>
            <a:off x="7937008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CA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90" name="object 12890"/>
          <p:cNvSpPr/>
          <p:nvPr/>
        </p:nvSpPr>
        <p:spPr>
          <a:xfrm>
            <a:off x="7948438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91" name="object 12891"/>
          <p:cNvSpPr/>
          <p:nvPr/>
        </p:nvSpPr>
        <p:spPr>
          <a:xfrm>
            <a:off x="7961303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92" name="object 12892"/>
          <p:cNvSpPr/>
          <p:nvPr/>
        </p:nvSpPr>
        <p:spPr>
          <a:xfrm>
            <a:off x="7972733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93" name="object 12893"/>
          <p:cNvSpPr/>
          <p:nvPr/>
        </p:nvSpPr>
        <p:spPr>
          <a:xfrm>
            <a:off x="7984178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94" name="object 12894"/>
          <p:cNvSpPr/>
          <p:nvPr/>
        </p:nvSpPr>
        <p:spPr>
          <a:xfrm>
            <a:off x="799707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95" name="object 12895"/>
          <p:cNvSpPr/>
          <p:nvPr/>
        </p:nvSpPr>
        <p:spPr>
          <a:xfrm>
            <a:off x="8008501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96" name="object 12896"/>
          <p:cNvSpPr/>
          <p:nvPr/>
        </p:nvSpPr>
        <p:spPr>
          <a:xfrm>
            <a:off x="8021366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97" name="object 12897"/>
          <p:cNvSpPr/>
          <p:nvPr/>
        </p:nvSpPr>
        <p:spPr>
          <a:xfrm>
            <a:off x="8032796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98" name="object 12898"/>
          <p:cNvSpPr/>
          <p:nvPr/>
        </p:nvSpPr>
        <p:spPr>
          <a:xfrm>
            <a:off x="804566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99" name="object 12899"/>
          <p:cNvSpPr/>
          <p:nvPr/>
        </p:nvSpPr>
        <p:spPr>
          <a:xfrm>
            <a:off x="8057091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00" name="object 12900"/>
          <p:cNvSpPr/>
          <p:nvPr/>
        </p:nvSpPr>
        <p:spPr>
          <a:xfrm>
            <a:off x="8068564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01" name="object 12901"/>
          <p:cNvSpPr/>
          <p:nvPr/>
        </p:nvSpPr>
        <p:spPr>
          <a:xfrm>
            <a:off x="8081429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02" name="object 12902"/>
          <p:cNvSpPr/>
          <p:nvPr/>
        </p:nvSpPr>
        <p:spPr>
          <a:xfrm>
            <a:off x="8092860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03" name="object 12903"/>
          <p:cNvSpPr/>
          <p:nvPr/>
        </p:nvSpPr>
        <p:spPr>
          <a:xfrm>
            <a:off x="8105724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04" name="object 12904"/>
          <p:cNvSpPr/>
          <p:nvPr/>
        </p:nvSpPr>
        <p:spPr>
          <a:xfrm>
            <a:off x="8117169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05" name="object 12905"/>
          <p:cNvSpPr/>
          <p:nvPr/>
        </p:nvSpPr>
        <p:spPr>
          <a:xfrm>
            <a:off x="8128599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06" name="object 12906"/>
          <p:cNvSpPr/>
          <p:nvPr/>
        </p:nvSpPr>
        <p:spPr>
          <a:xfrm>
            <a:off x="8141492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07" name="object 12907"/>
          <p:cNvSpPr/>
          <p:nvPr/>
        </p:nvSpPr>
        <p:spPr>
          <a:xfrm>
            <a:off x="8152923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08" name="object 12908"/>
          <p:cNvSpPr/>
          <p:nvPr/>
        </p:nvSpPr>
        <p:spPr>
          <a:xfrm>
            <a:off x="8165787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09" name="object 12909"/>
          <p:cNvSpPr/>
          <p:nvPr/>
        </p:nvSpPr>
        <p:spPr>
          <a:xfrm>
            <a:off x="8177232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10" name="object 12910"/>
          <p:cNvSpPr/>
          <p:nvPr/>
        </p:nvSpPr>
        <p:spPr>
          <a:xfrm>
            <a:off x="8188662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11" name="object 12911"/>
          <p:cNvSpPr/>
          <p:nvPr/>
        </p:nvSpPr>
        <p:spPr>
          <a:xfrm>
            <a:off x="8201527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12" name="object 12912"/>
          <p:cNvSpPr/>
          <p:nvPr/>
        </p:nvSpPr>
        <p:spPr>
          <a:xfrm>
            <a:off x="8212957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13" name="object 12913"/>
          <p:cNvSpPr/>
          <p:nvPr/>
        </p:nvSpPr>
        <p:spPr>
          <a:xfrm>
            <a:off x="822585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14" name="object 12914"/>
          <p:cNvSpPr/>
          <p:nvPr/>
        </p:nvSpPr>
        <p:spPr>
          <a:xfrm>
            <a:off x="8237295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15" name="object 12915"/>
          <p:cNvSpPr/>
          <p:nvPr/>
        </p:nvSpPr>
        <p:spPr>
          <a:xfrm>
            <a:off x="8248725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16" name="object 12916"/>
          <p:cNvSpPr/>
          <p:nvPr/>
        </p:nvSpPr>
        <p:spPr>
          <a:xfrm>
            <a:off x="826159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17" name="object 12917"/>
          <p:cNvSpPr/>
          <p:nvPr/>
        </p:nvSpPr>
        <p:spPr>
          <a:xfrm>
            <a:off x="8273021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18" name="object 12918"/>
          <p:cNvSpPr/>
          <p:nvPr/>
        </p:nvSpPr>
        <p:spPr>
          <a:xfrm>
            <a:off x="8285885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19" name="object 12919"/>
          <p:cNvSpPr/>
          <p:nvPr/>
        </p:nvSpPr>
        <p:spPr>
          <a:xfrm>
            <a:off x="8297359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20" name="object 12920"/>
          <p:cNvSpPr/>
          <p:nvPr/>
        </p:nvSpPr>
        <p:spPr>
          <a:xfrm>
            <a:off x="8310209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21" name="object 12921"/>
          <p:cNvSpPr/>
          <p:nvPr/>
        </p:nvSpPr>
        <p:spPr>
          <a:xfrm>
            <a:off x="8321654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22" name="object 12922"/>
          <p:cNvSpPr/>
          <p:nvPr/>
        </p:nvSpPr>
        <p:spPr>
          <a:xfrm>
            <a:off x="8333084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23" name="object 12923"/>
          <p:cNvSpPr/>
          <p:nvPr/>
        </p:nvSpPr>
        <p:spPr>
          <a:xfrm>
            <a:off x="8345948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24" name="object 12924"/>
          <p:cNvSpPr/>
          <p:nvPr/>
        </p:nvSpPr>
        <p:spPr>
          <a:xfrm>
            <a:off x="8357379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25" name="object 12925"/>
          <p:cNvSpPr/>
          <p:nvPr/>
        </p:nvSpPr>
        <p:spPr>
          <a:xfrm>
            <a:off x="8370286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26" name="object 12926"/>
          <p:cNvSpPr/>
          <p:nvPr/>
        </p:nvSpPr>
        <p:spPr>
          <a:xfrm>
            <a:off x="8381717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27" name="object 12927"/>
          <p:cNvSpPr/>
          <p:nvPr/>
        </p:nvSpPr>
        <p:spPr>
          <a:xfrm>
            <a:off x="8393147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28" name="object 12928"/>
          <p:cNvSpPr/>
          <p:nvPr/>
        </p:nvSpPr>
        <p:spPr>
          <a:xfrm>
            <a:off x="8406012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29" name="object 12929"/>
          <p:cNvSpPr/>
          <p:nvPr/>
        </p:nvSpPr>
        <p:spPr>
          <a:xfrm>
            <a:off x="8417442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0" name="object 12930"/>
          <p:cNvSpPr/>
          <p:nvPr/>
        </p:nvSpPr>
        <p:spPr>
          <a:xfrm>
            <a:off x="8430307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1" name="object 12931"/>
          <p:cNvSpPr/>
          <p:nvPr/>
        </p:nvSpPr>
        <p:spPr>
          <a:xfrm>
            <a:off x="8441780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2" name="object 12932"/>
          <p:cNvSpPr/>
          <p:nvPr/>
        </p:nvSpPr>
        <p:spPr>
          <a:xfrm>
            <a:off x="8453211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3" name="object 12933"/>
          <p:cNvSpPr/>
          <p:nvPr/>
        </p:nvSpPr>
        <p:spPr>
          <a:xfrm>
            <a:off x="8466075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4" name="object 12934"/>
          <p:cNvSpPr/>
          <p:nvPr/>
        </p:nvSpPr>
        <p:spPr>
          <a:xfrm>
            <a:off x="8477505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5" name="object 12935"/>
          <p:cNvSpPr/>
          <p:nvPr/>
        </p:nvSpPr>
        <p:spPr>
          <a:xfrm>
            <a:off x="8490370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6" name="object 12936"/>
          <p:cNvSpPr/>
          <p:nvPr/>
        </p:nvSpPr>
        <p:spPr>
          <a:xfrm>
            <a:off x="8501800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7" name="object 12937"/>
          <p:cNvSpPr/>
          <p:nvPr/>
        </p:nvSpPr>
        <p:spPr>
          <a:xfrm>
            <a:off x="8514708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8" name="object 12938"/>
          <p:cNvSpPr/>
          <p:nvPr/>
        </p:nvSpPr>
        <p:spPr>
          <a:xfrm>
            <a:off x="8526138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9" name="object 12939"/>
          <p:cNvSpPr/>
          <p:nvPr/>
        </p:nvSpPr>
        <p:spPr>
          <a:xfrm>
            <a:off x="8537568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0" name="object 12940"/>
          <p:cNvSpPr/>
          <p:nvPr/>
        </p:nvSpPr>
        <p:spPr>
          <a:xfrm>
            <a:off x="8550433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1" name="object 12941"/>
          <p:cNvSpPr/>
          <p:nvPr/>
        </p:nvSpPr>
        <p:spPr>
          <a:xfrm>
            <a:off x="8561864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2" name="object 12942"/>
          <p:cNvSpPr/>
          <p:nvPr/>
        </p:nvSpPr>
        <p:spPr>
          <a:xfrm>
            <a:off x="8574728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3" name="object 12943"/>
          <p:cNvSpPr/>
          <p:nvPr/>
        </p:nvSpPr>
        <p:spPr>
          <a:xfrm>
            <a:off x="8586158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4" name="object 12944"/>
          <p:cNvSpPr/>
          <p:nvPr/>
        </p:nvSpPr>
        <p:spPr>
          <a:xfrm>
            <a:off x="8597632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5" name="object 12945"/>
          <p:cNvSpPr/>
          <p:nvPr/>
        </p:nvSpPr>
        <p:spPr>
          <a:xfrm>
            <a:off x="8610496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6" name="object 12946"/>
          <p:cNvSpPr/>
          <p:nvPr/>
        </p:nvSpPr>
        <p:spPr>
          <a:xfrm>
            <a:off x="8621927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7" name="object 12947"/>
          <p:cNvSpPr/>
          <p:nvPr/>
        </p:nvSpPr>
        <p:spPr>
          <a:xfrm>
            <a:off x="863479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8" name="object 12948"/>
          <p:cNvSpPr/>
          <p:nvPr/>
        </p:nvSpPr>
        <p:spPr>
          <a:xfrm>
            <a:off x="864622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9" name="object 12949"/>
          <p:cNvSpPr/>
          <p:nvPr/>
        </p:nvSpPr>
        <p:spPr>
          <a:xfrm>
            <a:off x="8657666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0" name="object 12950"/>
          <p:cNvSpPr/>
          <p:nvPr/>
        </p:nvSpPr>
        <p:spPr>
          <a:xfrm>
            <a:off x="8670559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1" name="object 12951"/>
          <p:cNvSpPr/>
          <p:nvPr/>
        </p:nvSpPr>
        <p:spPr>
          <a:xfrm>
            <a:off x="8681990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2" name="object 12952"/>
          <p:cNvSpPr/>
          <p:nvPr/>
        </p:nvSpPr>
        <p:spPr>
          <a:xfrm>
            <a:off x="8694854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3" name="object 12953"/>
          <p:cNvSpPr/>
          <p:nvPr/>
        </p:nvSpPr>
        <p:spPr>
          <a:xfrm>
            <a:off x="8706299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4" name="object 12954"/>
          <p:cNvSpPr/>
          <p:nvPr/>
        </p:nvSpPr>
        <p:spPr>
          <a:xfrm>
            <a:off x="8717729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5" name="object 12955"/>
          <p:cNvSpPr/>
          <p:nvPr/>
        </p:nvSpPr>
        <p:spPr>
          <a:xfrm>
            <a:off x="8730594" y="477074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6" name="object 12956"/>
          <p:cNvSpPr/>
          <p:nvPr/>
        </p:nvSpPr>
        <p:spPr>
          <a:xfrm>
            <a:off x="8742053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7" name="object 12957"/>
          <p:cNvSpPr/>
          <p:nvPr/>
        </p:nvSpPr>
        <p:spPr>
          <a:xfrm>
            <a:off x="8754918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8" name="object 12958"/>
          <p:cNvSpPr/>
          <p:nvPr/>
        </p:nvSpPr>
        <p:spPr>
          <a:xfrm>
            <a:off x="8766362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59" name="object 12959"/>
          <p:cNvSpPr/>
          <p:nvPr/>
        </p:nvSpPr>
        <p:spPr>
          <a:xfrm>
            <a:off x="8779212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60" name="object 12960"/>
          <p:cNvSpPr/>
          <p:nvPr/>
        </p:nvSpPr>
        <p:spPr>
          <a:xfrm>
            <a:off x="8790658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61" name="object 12961"/>
          <p:cNvSpPr/>
          <p:nvPr/>
        </p:nvSpPr>
        <p:spPr>
          <a:xfrm>
            <a:off x="8802088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62" name="object 12962"/>
          <p:cNvSpPr/>
          <p:nvPr/>
        </p:nvSpPr>
        <p:spPr>
          <a:xfrm>
            <a:off x="881498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63" name="object 12963"/>
          <p:cNvSpPr/>
          <p:nvPr/>
        </p:nvSpPr>
        <p:spPr>
          <a:xfrm>
            <a:off x="8826426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64" name="object 12964"/>
          <p:cNvSpPr/>
          <p:nvPr/>
        </p:nvSpPr>
        <p:spPr>
          <a:xfrm>
            <a:off x="8839275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65" name="object 12965"/>
          <p:cNvSpPr/>
          <p:nvPr/>
        </p:nvSpPr>
        <p:spPr>
          <a:xfrm>
            <a:off x="8850721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66" name="object 12966"/>
          <p:cNvSpPr/>
          <p:nvPr/>
        </p:nvSpPr>
        <p:spPr>
          <a:xfrm>
            <a:off x="8862151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67" name="object 12967"/>
          <p:cNvSpPr/>
          <p:nvPr/>
        </p:nvSpPr>
        <p:spPr>
          <a:xfrm>
            <a:off x="8875015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68" name="object 12968"/>
          <p:cNvSpPr/>
          <p:nvPr/>
        </p:nvSpPr>
        <p:spPr>
          <a:xfrm>
            <a:off x="8886445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69" name="object 12969"/>
          <p:cNvSpPr/>
          <p:nvPr/>
        </p:nvSpPr>
        <p:spPr>
          <a:xfrm>
            <a:off x="8899339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70" name="object 12970"/>
          <p:cNvSpPr/>
          <p:nvPr/>
        </p:nvSpPr>
        <p:spPr>
          <a:xfrm>
            <a:off x="8910784" y="477074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71" name="object 12971"/>
          <p:cNvSpPr/>
          <p:nvPr/>
        </p:nvSpPr>
        <p:spPr>
          <a:xfrm>
            <a:off x="8922214" y="477074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72" name="object 12972"/>
          <p:cNvSpPr/>
          <p:nvPr/>
        </p:nvSpPr>
        <p:spPr>
          <a:xfrm>
            <a:off x="8935079" y="4770743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0"/>
                </a:moveTo>
                <a:lnTo>
                  <a:pt x="10004" y="11590"/>
                </a:lnTo>
                <a:lnTo>
                  <a:pt x="10004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73" name="object 12973"/>
          <p:cNvSpPr/>
          <p:nvPr/>
        </p:nvSpPr>
        <p:spPr>
          <a:xfrm>
            <a:off x="6800224" y="478233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74" name="object 12974"/>
          <p:cNvSpPr/>
          <p:nvPr/>
        </p:nvSpPr>
        <p:spPr>
          <a:xfrm>
            <a:off x="6805946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75" name="object 12975"/>
          <p:cNvSpPr/>
          <p:nvPr/>
        </p:nvSpPr>
        <p:spPr>
          <a:xfrm>
            <a:off x="6818810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76" name="object 12976"/>
          <p:cNvSpPr/>
          <p:nvPr/>
        </p:nvSpPr>
        <p:spPr>
          <a:xfrm>
            <a:off x="6830241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77" name="object 12977"/>
          <p:cNvSpPr/>
          <p:nvPr/>
        </p:nvSpPr>
        <p:spPr>
          <a:xfrm>
            <a:off x="6843106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78" name="object 12978"/>
          <p:cNvSpPr/>
          <p:nvPr/>
        </p:nvSpPr>
        <p:spPr>
          <a:xfrm>
            <a:off x="6854536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79" name="object 12979"/>
          <p:cNvSpPr/>
          <p:nvPr/>
        </p:nvSpPr>
        <p:spPr>
          <a:xfrm>
            <a:off x="6865980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0" name="object 12980"/>
          <p:cNvSpPr/>
          <p:nvPr/>
        </p:nvSpPr>
        <p:spPr>
          <a:xfrm>
            <a:off x="6878873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1" name="object 12981"/>
          <p:cNvSpPr/>
          <p:nvPr/>
        </p:nvSpPr>
        <p:spPr>
          <a:xfrm>
            <a:off x="6890305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2" name="object 12982"/>
          <p:cNvSpPr/>
          <p:nvPr/>
        </p:nvSpPr>
        <p:spPr>
          <a:xfrm>
            <a:off x="6903169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3" name="object 12983"/>
          <p:cNvSpPr/>
          <p:nvPr/>
        </p:nvSpPr>
        <p:spPr>
          <a:xfrm>
            <a:off x="6914599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4" name="object 12984"/>
          <p:cNvSpPr/>
          <p:nvPr/>
        </p:nvSpPr>
        <p:spPr>
          <a:xfrm>
            <a:off x="6926043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5" name="object 12985"/>
          <p:cNvSpPr/>
          <p:nvPr/>
        </p:nvSpPr>
        <p:spPr>
          <a:xfrm>
            <a:off x="6938894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6" name="object 12986"/>
          <p:cNvSpPr/>
          <p:nvPr/>
        </p:nvSpPr>
        <p:spPr>
          <a:xfrm>
            <a:off x="6950368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7" name="object 12987"/>
          <p:cNvSpPr/>
          <p:nvPr/>
        </p:nvSpPr>
        <p:spPr>
          <a:xfrm>
            <a:off x="6963232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8" name="object 12988"/>
          <p:cNvSpPr/>
          <p:nvPr/>
        </p:nvSpPr>
        <p:spPr>
          <a:xfrm>
            <a:off x="6974662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9" name="object 12989"/>
          <p:cNvSpPr/>
          <p:nvPr/>
        </p:nvSpPr>
        <p:spPr>
          <a:xfrm>
            <a:off x="6986107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0" name="object 12990"/>
          <p:cNvSpPr/>
          <p:nvPr/>
        </p:nvSpPr>
        <p:spPr>
          <a:xfrm>
            <a:off x="6998972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1" name="object 12991"/>
          <p:cNvSpPr/>
          <p:nvPr/>
        </p:nvSpPr>
        <p:spPr>
          <a:xfrm>
            <a:off x="7010402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2" name="object 12992"/>
          <p:cNvSpPr/>
          <p:nvPr/>
        </p:nvSpPr>
        <p:spPr>
          <a:xfrm>
            <a:off x="7023295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3" name="object 12993"/>
          <p:cNvSpPr/>
          <p:nvPr/>
        </p:nvSpPr>
        <p:spPr>
          <a:xfrm>
            <a:off x="7034726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4" name="object 12994"/>
          <p:cNvSpPr/>
          <p:nvPr/>
        </p:nvSpPr>
        <p:spPr>
          <a:xfrm>
            <a:off x="7047590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5" name="object 12995"/>
          <p:cNvSpPr/>
          <p:nvPr/>
        </p:nvSpPr>
        <p:spPr>
          <a:xfrm>
            <a:off x="7059035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6" name="object 12996"/>
          <p:cNvSpPr/>
          <p:nvPr/>
        </p:nvSpPr>
        <p:spPr>
          <a:xfrm>
            <a:off x="7070465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7" name="object 12997"/>
          <p:cNvSpPr/>
          <p:nvPr/>
        </p:nvSpPr>
        <p:spPr>
          <a:xfrm>
            <a:off x="7083330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8" name="object 12998"/>
          <p:cNvSpPr/>
          <p:nvPr/>
        </p:nvSpPr>
        <p:spPr>
          <a:xfrm>
            <a:off x="7094789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9" name="object 12999"/>
          <p:cNvSpPr/>
          <p:nvPr/>
        </p:nvSpPr>
        <p:spPr>
          <a:xfrm>
            <a:off x="7107653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00" name="object 13000"/>
          <p:cNvSpPr/>
          <p:nvPr/>
        </p:nvSpPr>
        <p:spPr>
          <a:xfrm>
            <a:off x="7119098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01" name="object 13001"/>
          <p:cNvSpPr/>
          <p:nvPr/>
        </p:nvSpPr>
        <p:spPr>
          <a:xfrm>
            <a:off x="7130529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02" name="object 13002"/>
          <p:cNvSpPr/>
          <p:nvPr/>
        </p:nvSpPr>
        <p:spPr>
          <a:xfrm>
            <a:off x="7143393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03" name="object 13003"/>
          <p:cNvSpPr/>
          <p:nvPr/>
        </p:nvSpPr>
        <p:spPr>
          <a:xfrm>
            <a:off x="7154823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04" name="object 13004"/>
          <p:cNvSpPr/>
          <p:nvPr/>
        </p:nvSpPr>
        <p:spPr>
          <a:xfrm>
            <a:off x="7167716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05" name="object 13005"/>
          <p:cNvSpPr/>
          <p:nvPr/>
        </p:nvSpPr>
        <p:spPr>
          <a:xfrm>
            <a:off x="717916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06" name="object 13006"/>
          <p:cNvSpPr/>
          <p:nvPr/>
        </p:nvSpPr>
        <p:spPr>
          <a:xfrm>
            <a:off x="7190592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07" name="object 13007"/>
          <p:cNvSpPr/>
          <p:nvPr/>
        </p:nvSpPr>
        <p:spPr>
          <a:xfrm>
            <a:off x="7203456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08" name="object 13008"/>
          <p:cNvSpPr/>
          <p:nvPr/>
        </p:nvSpPr>
        <p:spPr>
          <a:xfrm>
            <a:off x="7214886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09" name="object 13009"/>
          <p:cNvSpPr/>
          <p:nvPr/>
        </p:nvSpPr>
        <p:spPr>
          <a:xfrm>
            <a:off x="722775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10" name="object 13010"/>
          <p:cNvSpPr/>
          <p:nvPr/>
        </p:nvSpPr>
        <p:spPr>
          <a:xfrm>
            <a:off x="7239182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11" name="object 13011"/>
          <p:cNvSpPr/>
          <p:nvPr/>
        </p:nvSpPr>
        <p:spPr>
          <a:xfrm>
            <a:off x="7250655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12" name="object 13012"/>
          <p:cNvSpPr/>
          <p:nvPr/>
        </p:nvSpPr>
        <p:spPr>
          <a:xfrm>
            <a:off x="7263520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13" name="object 13013"/>
          <p:cNvSpPr/>
          <p:nvPr/>
        </p:nvSpPr>
        <p:spPr>
          <a:xfrm>
            <a:off x="7274950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14" name="object 13014"/>
          <p:cNvSpPr/>
          <p:nvPr/>
        </p:nvSpPr>
        <p:spPr>
          <a:xfrm>
            <a:off x="7287814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15" name="object 13015"/>
          <p:cNvSpPr/>
          <p:nvPr/>
        </p:nvSpPr>
        <p:spPr>
          <a:xfrm>
            <a:off x="7299245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16" name="object 13016"/>
          <p:cNvSpPr/>
          <p:nvPr/>
        </p:nvSpPr>
        <p:spPr>
          <a:xfrm>
            <a:off x="7312109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17" name="object 13017"/>
          <p:cNvSpPr/>
          <p:nvPr/>
        </p:nvSpPr>
        <p:spPr>
          <a:xfrm>
            <a:off x="7323583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18" name="object 13018"/>
          <p:cNvSpPr/>
          <p:nvPr/>
        </p:nvSpPr>
        <p:spPr>
          <a:xfrm>
            <a:off x="7335013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19" name="object 13019"/>
          <p:cNvSpPr/>
          <p:nvPr/>
        </p:nvSpPr>
        <p:spPr>
          <a:xfrm>
            <a:off x="7347877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20" name="object 13020"/>
          <p:cNvSpPr/>
          <p:nvPr/>
        </p:nvSpPr>
        <p:spPr>
          <a:xfrm>
            <a:off x="7359308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21" name="object 13021"/>
          <p:cNvSpPr/>
          <p:nvPr/>
        </p:nvSpPr>
        <p:spPr>
          <a:xfrm>
            <a:off x="7372173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22" name="object 13022"/>
          <p:cNvSpPr/>
          <p:nvPr/>
        </p:nvSpPr>
        <p:spPr>
          <a:xfrm>
            <a:off x="7383603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23" name="object 13023"/>
          <p:cNvSpPr/>
          <p:nvPr/>
        </p:nvSpPr>
        <p:spPr>
          <a:xfrm>
            <a:off x="7395076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24" name="object 13024"/>
          <p:cNvSpPr/>
          <p:nvPr/>
        </p:nvSpPr>
        <p:spPr>
          <a:xfrm>
            <a:off x="740794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25" name="object 13025"/>
          <p:cNvSpPr/>
          <p:nvPr/>
        </p:nvSpPr>
        <p:spPr>
          <a:xfrm>
            <a:off x="7419371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26" name="object 13026"/>
          <p:cNvSpPr/>
          <p:nvPr/>
        </p:nvSpPr>
        <p:spPr>
          <a:xfrm>
            <a:off x="7432236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27" name="object 13027"/>
          <p:cNvSpPr/>
          <p:nvPr/>
        </p:nvSpPr>
        <p:spPr>
          <a:xfrm>
            <a:off x="7443666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28" name="object 13028"/>
          <p:cNvSpPr/>
          <p:nvPr/>
        </p:nvSpPr>
        <p:spPr>
          <a:xfrm>
            <a:off x="7455111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29" name="object 13029"/>
          <p:cNvSpPr/>
          <p:nvPr/>
        </p:nvSpPr>
        <p:spPr>
          <a:xfrm>
            <a:off x="7468004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30" name="object 13030"/>
          <p:cNvSpPr/>
          <p:nvPr/>
        </p:nvSpPr>
        <p:spPr>
          <a:xfrm>
            <a:off x="7479434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31" name="object 13031"/>
          <p:cNvSpPr/>
          <p:nvPr/>
        </p:nvSpPr>
        <p:spPr>
          <a:xfrm>
            <a:off x="7492299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32" name="object 13032"/>
          <p:cNvSpPr/>
          <p:nvPr/>
        </p:nvSpPr>
        <p:spPr>
          <a:xfrm>
            <a:off x="7503729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33" name="object 13033"/>
          <p:cNvSpPr/>
          <p:nvPr/>
        </p:nvSpPr>
        <p:spPr>
          <a:xfrm>
            <a:off x="7515174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34" name="object 13034"/>
          <p:cNvSpPr/>
          <p:nvPr/>
        </p:nvSpPr>
        <p:spPr>
          <a:xfrm>
            <a:off x="7528038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35" name="object 13035"/>
          <p:cNvSpPr/>
          <p:nvPr/>
        </p:nvSpPr>
        <p:spPr>
          <a:xfrm>
            <a:off x="7539469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36" name="object 13036"/>
          <p:cNvSpPr/>
          <p:nvPr/>
        </p:nvSpPr>
        <p:spPr>
          <a:xfrm>
            <a:off x="7552363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37" name="object 13037"/>
          <p:cNvSpPr/>
          <p:nvPr/>
        </p:nvSpPr>
        <p:spPr>
          <a:xfrm>
            <a:off x="7563793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38" name="object 13038"/>
          <p:cNvSpPr/>
          <p:nvPr/>
        </p:nvSpPr>
        <p:spPr>
          <a:xfrm>
            <a:off x="7576657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39" name="object 13039"/>
          <p:cNvSpPr/>
          <p:nvPr/>
        </p:nvSpPr>
        <p:spPr>
          <a:xfrm>
            <a:off x="7588102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40" name="object 13040"/>
          <p:cNvSpPr/>
          <p:nvPr/>
        </p:nvSpPr>
        <p:spPr>
          <a:xfrm>
            <a:off x="7599533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41" name="object 13041"/>
          <p:cNvSpPr/>
          <p:nvPr/>
        </p:nvSpPr>
        <p:spPr>
          <a:xfrm>
            <a:off x="7612397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42" name="object 13042"/>
          <p:cNvSpPr/>
          <p:nvPr/>
        </p:nvSpPr>
        <p:spPr>
          <a:xfrm>
            <a:off x="7623856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43" name="object 13043"/>
          <p:cNvSpPr/>
          <p:nvPr/>
        </p:nvSpPr>
        <p:spPr>
          <a:xfrm>
            <a:off x="7636720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44" name="object 13044"/>
          <p:cNvSpPr/>
          <p:nvPr/>
        </p:nvSpPr>
        <p:spPr>
          <a:xfrm>
            <a:off x="7648165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45" name="object 13045"/>
          <p:cNvSpPr/>
          <p:nvPr/>
        </p:nvSpPr>
        <p:spPr>
          <a:xfrm>
            <a:off x="7659596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46" name="object 13046"/>
          <p:cNvSpPr/>
          <p:nvPr/>
        </p:nvSpPr>
        <p:spPr>
          <a:xfrm>
            <a:off x="7672460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47" name="object 13047"/>
          <p:cNvSpPr/>
          <p:nvPr/>
        </p:nvSpPr>
        <p:spPr>
          <a:xfrm>
            <a:off x="7683890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48" name="object 13048"/>
          <p:cNvSpPr/>
          <p:nvPr/>
        </p:nvSpPr>
        <p:spPr>
          <a:xfrm>
            <a:off x="7696784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49" name="object 13049"/>
          <p:cNvSpPr/>
          <p:nvPr/>
        </p:nvSpPr>
        <p:spPr>
          <a:xfrm>
            <a:off x="7708228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50" name="object 13050"/>
          <p:cNvSpPr/>
          <p:nvPr/>
        </p:nvSpPr>
        <p:spPr>
          <a:xfrm>
            <a:off x="7719659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51" name="object 13051"/>
          <p:cNvSpPr/>
          <p:nvPr/>
        </p:nvSpPr>
        <p:spPr>
          <a:xfrm>
            <a:off x="7732523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52" name="object 13052"/>
          <p:cNvSpPr/>
          <p:nvPr/>
        </p:nvSpPr>
        <p:spPr>
          <a:xfrm>
            <a:off x="7743954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53" name="object 13053"/>
          <p:cNvSpPr/>
          <p:nvPr/>
        </p:nvSpPr>
        <p:spPr>
          <a:xfrm>
            <a:off x="7756818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54" name="object 13054"/>
          <p:cNvSpPr/>
          <p:nvPr/>
        </p:nvSpPr>
        <p:spPr>
          <a:xfrm>
            <a:off x="7768291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55" name="object 13055"/>
          <p:cNvSpPr/>
          <p:nvPr/>
        </p:nvSpPr>
        <p:spPr>
          <a:xfrm>
            <a:off x="7781142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56" name="object 13056"/>
          <p:cNvSpPr/>
          <p:nvPr/>
        </p:nvSpPr>
        <p:spPr>
          <a:xfrm>
            <a:off x="7792587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E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57" name="object 13057"/>
          <p:cNvSpPr/>
          <p:nvPr/>
        </p:nvSpPr>
        <p:spPr>
          <a:xfrm>
            <a:off x="7804017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A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58" name="object 13058"/>
          <p:cNvSpPr/>
          <p:nvPr/>
        </p:nvSpPr>
        <p:spPr>
          <a:xfrm>
            <a:off x="781688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AFF4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59" name="object 13059"/>
          <p:cNvSpPr/>
          <p:nvPr/>
        </p:nvSpPr>
        <p:spPr>
          <a:xfrm>
            <a:off x="7828312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5FF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60" name="object 13060"/>
          <p:cNvSpPr/>
          <p:nvPr/>
        </p:nvSpPr>
        <p:spPr>
          <a:xfrm>
            <a:off x="7841219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4FFB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61" name="object 13061"/>
          <p:cNvSpPr/>
          <p:nvPr/>
        </p:nvSpPr>
        <p:spPr>
          <a:xfrm>
            <a:off x="7852650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0FF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62" name="object 13062"/>
          <p:cNvSpPr/>
          <p:nvPr/>
        </p:nvSpPr>
        <p:spPr>
          <a:xfrm>
            <a:off x="7864080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3FFD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63" name="object 13063"/>
          <p:cNvSpPr/>
          <p:nvPr/>
        </p:nvSpPr>
        <p:spPr>
          <a:xfrm>
            <a:off x="7876944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DFFC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64" name="object 13064"/>
          <p:cNvSpPr/>
          <p:nvPr/>
        </p:nvSpPr>
        <p:spPr>
          <a:xfrm>
            <a:off x="7888375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9FFA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65" name="object 13065"/>
          <p:cNvSpPr/>
          <p:nvPr/>
        </p:nvSpPr>
        <p:spPr>
          <a:xfrm>
            <a:off x="7901240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EFF6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66" name="object 13066"/>
          <p:cNvSpPr/>
          <p:nvPr/>
        </p:nvSpPr>
        <p:spPr>
          <a:xfrm>
            <a:off x="7912670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1FF3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67" name="object 13067"/>
          <p:cNvSpPr/>
          <p:nvPr/>
        </p:nvSpPr>
        <p:spPr>
          <a:xfrm>
            <a:off x="7924143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E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68" name="object 13068"/>
          <p:cNvSpPr/>
          <p:nvPr/>
        </p:nvSpPr>
        <p:spPr>
          <a:xfrm>
            <a:off x="7937008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69" name="object 13069"/>
          <p:cNvSpPr/>
          <p:nvPr/>
        </p:nvSpPr>
        <p:spPr>
          <a:xfrm>
            <a:off x="7948438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70" name="object 13070"/>
          <p:cNvSpPr/>
          <p:nvPr/>
        </p:nvSpPr>
        <p:spPr>
          <a:xfrm>
            <a:off x="7961303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71" name="object 13071"/>
          <p:cNvSpPr/>
          <p:nvPr/>
        </p:nvSpPr>
        <p:spPr>
          <a:xfrm>
            <a:off x="7972733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72" name="object 13072"/>
          <p:cNvSpPr/>
          <p:nvPr/>
        </p:nvSpPr>
        <p:spPr>
          <a:xfrm>
            <a:off x="7984178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73" name="object 13073"/>
          <p:cNvSpPr/>
          <p:nvPr/>
        </p:nvSpPr>
        <p:spPr>
          <a:xfrm>
            <a:off x="799707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74" name="object 13074"/>
          <p:cNvSpPr/>
          <p:nvPr/>
        </p:nvSpPr>
        <p:spPr>
          <a:xfrm>
            <a:off x="8008501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75" name="object 13075"/>
          <p:cNvSpPr/>
          <p:nvPr/>
        </p:nvSpPr>
        <p:spPr>
          <a:xfrm>
            <a:off x="8021366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76" name="object 13076"/>
          <p:cNvSpPr/>
          <p:nvPr/>
        </p:nvSpPr>
        <p:spPr>
          <a:xfrm>
            <a:off x="8032796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77" name="object 13077"/>
          <p:cNvSpPr/>
          <p:nvPr/>
        </p:nvSpPr>
        <p:spPr>
          <a:xfrm>
            <a:off x="804566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78" name="object 13078"/>
          <p:cNvSpPr/>
          <p:nvPr/>
        </p:nvSpPr>
        <p:spPr>
          <a:xfrm>
            <a:off x="8057091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79" name="object 13079"/>
          <p:cNvSpPr/>
          <p:nvPr/>
        </p:nvSpPr>
        <p:spPr>
          <a:xfrm>
            <a:off x="8068564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80" name="object 13080"/>
          <p:cNvSpPr/>
          <p:nvPr/>
        </p:nvSpPr>
        <p:spPr>
          <a:xfrm>
            <a:off x="8081429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81" name="object 13081"/>
          <p:cNvSpPr/>
          <p:nvPr/>
        </p:nvSpPr>
        <p:spPr>
          <a:xfrm>
            <a:off x="8092860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82" name="object 13082"/>
          <p:cNvSpPr/>
          <p:nvPr/>
        </p:nvSpPr>
        <p:spPr>
          <a:xfrm>
            <a:off x="8105724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83" name="object 13083"/>
          <p:cNvSpPr/>
          <p:nvPr/>
        </p:nvSpPr>
        <p:spPr>
          <a:xfrm>
            <a:off x="8117169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84" name="object 13084"/>
          <p:cNvSpPr/>
          <p:nvPr/>
        </p:nvSpPr>
        <p:spPr>
          <a:xfrm>
            <a:off x="8128599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85" name="object 13085"/>
          <p:cNvSpPr/>
          <p:nvPr/>
        </p:nvSpPr>
        <p:spPr>
          <a:xfrm>
            <a:off x="8141492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86" name="object 13086"/>
          <p:cNvSpPr/>
          <p:nvPr/>
        </p:nvSpPr>
        <p:spPr>
          <a:xfrm>
            <a:off x="8152923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87" name="object 13087"/>
          <p:cNvSpPr/>
          <p:nvPr/>
        </p:nvSpPr>
        <p:spPr>
          <a:xfrm>
            <a:off x="8165787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88" name="object 13088"/>
          <p:cNvSpPr/>
          <p:nvPr/>
        </p:nvSpPr>
        <p:spPr>
          <a:xfrm>
            <a:off x="8177232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89" name="object 13089"/>
          <p:cNvSpPr/>
          <p:nvPr/>
        </p:nvSpPr>
        <p:spPr>
          <a:xfrm>
            <a:off x="8188662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90" name="object 13090"/>
          <p:cNvSpPr/>
          <p:nvPr/>
        </p:nvSpPr>
        <p:spPr>
          <a:xfrm>
            <a:off x="8201527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91" name="object 13091"/>
          <p:cNvSpPr/>
          <p:nvPr/>
        </p:nvSpPr>
        <p:spPr>
          <a:xfrm>
            <a:off x="8212957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92" name="object 13092"/>
          <p:cNvSpPr/>
          <p:nvPr/>
        </p:nvSpPr>
        <p:spPr>
          <a:xfrm>
            <a:off x="822585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93" name="object 13093"/>
          <p:cNvSpPr/>
          <p:nvPr/>
        </p:nvSpPr>
        <p:spPr>
          <a:xfrm>
            <a:off x="8237295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94" name="object 13094"/>
          <p:cNvSpPr/>
          <p:nvPr/>
        </p:nvSpPr>
        <p:spPr>
          <a:xfrm>
            <a:off x="8248725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95" name="object 13095"/>
          <p:cNvSpPr/>
          <p:nvPr/>
        </p:nvSpPr>
        <p:spPr>
          <a:xfrm>
            <a:off x="826159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96" name="object 13096"/>
          <p:cNvSpPr/>
          <p:nvPr/>
        </p:nvSpPr>
        <p:spPr>
          <a:xfrm>
            <a:off x="8273021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97" name="object 13097"/>
          <p:cNvSpPr/>
          <p:nvPr/>
        </p:nvSpPr>
        <p:spPr>
          <a:xfrm>
            <a:off x="8285885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98" name="object 13098"/>
          <p:cNvSpPr/>
          <p:nvPr/>
        </p:nvSpPr>
        <p:spPr>
          <a:xfrm>
            <a:off x="8297359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099" name="object 13099"/>
          <p:cNvSpPr/>
          <p:nvPr/>
        </p:nvSpPr>
        <p:spPr>
          <a:xfrm>
            <a:off x="8310209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00" name="object 13100"/>
          <p:cNvSpPr/>
          <p:nvPr/>
        </p:nvSpPr>
        <p:spPr>
          <a:xfrm>
            <a:off x="8321654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01" name="object 13101"/>
          <p:cNvSpPr/>
          <p:nvPr/>
        </p:nvSpPr>
        <p:spPr>
          <a:xfrm>
            <a:off x="8333084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02" name="object 13102"/>
          <p:cNvSpPr/>
          <p:nvPr/>
        </p:nvSpPr>
        <p:spPr>
          <a:xfrm>
            <a:off x="8345948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03" name="object 13103"/>
          <p:cNvSpPr/>
          <p:nvPr/>
        </p:nvSpPr>
        <p:spPr>
          <a:xfrm>
            <a:off x="8357379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04" name="object 13104"/>
          <p:cNvSpPr/>
          <p:nvPr/>
        </p:nvSpPr>
        <p:spPr>
          <a:xfrm>
            <a:off x="8370286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05" name="object 13105"/>
          <p:cNvSpPr/>
          <p:nvPr/>
        </p:nvSpPr>
        <p:spPr>
          <a:xfrm>
            <a:off x="8381717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06" name="object 13106"/>
          <p:cNvSpPr/>
          <p:nvPr/>
        </p:nvSpPr>
        <p:spPr>
          <a:xfrm>
            <a:off x="8393147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07" name="object 13107"/>
          <p:cNvSpPr/>
          <p:nvPr/>
        </p:nvSpPr>
        <p:spPr>
          <a:xfrm>
            <a:off x="8406012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08" name="object 13108"/>
          <p:cNvSpPr/>
          <p:nvPr/>
        </p:nvSpPr>
        <p:spPr>
          <a:xfrm>
            <a:off x="8417442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09" name="object 13109"/>
          <p:cNvSpPr/>
          <p:nvPr/>
        </p:nvSpPr>
        <p:spPr>
          <a:xfrm>
            <a:off x="8430307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10" name="object 13110"/>
          <p:cNvSpPr/>
          <p:nvPr/>
        </p:nvSpPr>
        <p:spPr>
          <a:xfrm>
            <a:off x="8441780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11" name="object 13111"/>
          <p:cNvSpPr/>
          <p:nvPr/>
        </p:nvSpPr>
        <p:spPr>
          <a:xfrm>
            <a:off x="8453211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12" name="object 13112"/>
          <p:cNvSpPr/>
          <p:nvPr/>
        </p:nvSpPr>
        <p:spPr>
          <a:xfrm>
            <a:off x="8466075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13" name="object 13113"/>
          <p:cNvSpPr/>
          <p:nvPr/>
        </p:nvSpPr>
        <p:spPr>
          <a:xfrm>
            <a:off x="8477505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14" name="object 13114"/>
          <p:cNvSpPr/>
          <p:nvPr/>
        </p:nvSpPr>
        <p:spPr>
          <a:xfrm>
            <a:off x="8490370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15" name="object 13115"/>
          <p:cNvSpPr/>
          <p:nvPr/>
        </p:nvSpPr>
        <p:spPr>
          <a:xfrm>
            <a:off x="8501800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16" name="object 13116"/>
          <p:cNvSpPr/>
          <p:nvPr/>
        </p:nvSpPr>
        <p:spPr>
          <a:xfrm>
            <a:off x="8514708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17" name="object 13117"/>
          <p:cNvSpPr/>
          <p:nvPr/>
        </p:nvSpPr>
        <p:spPr>
          <a:xfrm>
            <a:off x="8526138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18" name="object 13118"/>
          <p:cNvSpPr/>
          <p:nvPr/>
        </p:nvSpPr>
        <p:spPr>
          <a:xfrm>
            <a:off x="8537568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19" name="object 13119"/>
          <p:cNvSpPr/>
          <p:nvPr/>
        </p:nvSpPr>
        <p:spPr>
          <a:xfrm>
            <a:off x="8550433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20" name="object 13120"/>
          <p:cNvSpPr/>
          <p:nvPr/>
        </p:nvSpPr>
        <p:spPr>
          <a:xfrm>
            <a:off x="8561864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21" name="object 13121"/>
          <p:cNvSpPr/>
          <p:nvPr/>
        </p:nvSpPr>
        <p:spPr>
          <a:xfrm>
            <a:off x="8574728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22" name="object 13122"/>
          <p:cNvSpPr/>
          <p:nvPr/>
        </p:nvSpPr>
        <p:spPr>
          <a:xfrm>
            <a:off x="8586158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23" name="object 13123"/>
          <p:cNvSpPr/>
          <p:nvPr/>
        </p:nvSpPr>
        <p:spPr>
          <a:xfrm>
            <a:off x="8597632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24" name="object 13124"/>
          <p:cNvSpPr/>
          <p:nvPr/>
        </p:nvSpPr>
        <p:spPr>
          <a:xfrm>
            <a:off x="8610496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25" name="object 13125"/>
          <p:cNvSpPr/>
          <p:nvPr/>
        </p:nvSpPr>
        <p:spPr>
          <a:xfrm>
            <a:off x="8621927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26" name="object 13126"/>
          <p:cNvSpPr/>
          <p:nvPr/>
        </p:nvSpPr>
        <p:spPr>
          <a:xfrm>
            <a:off x="863479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27" name="object 13127"/>
          <p:cNvSpPr/>
          <p:nvPr/>
        </p:nvSpPr>
        <p:spPr>
          <a:xfrm>
            <a:off x="864622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28" name="object 13128"/>
          <p:cNvSpPr/>
          <p:nvPr/>
        </p:nvSpPr>
        <p:spPr>
          <a:xfrm>
            <a:off x="8657666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29" name="object 13129"/>
          <p:cNvSpPr/>
          <p:nvPr/>
        </p:nvSpPr>
        <p:spPr>
          <a:xfrm>
            <a:off x="8670559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30" name="object 13130"/>
          <p:cNvSpPr/>
          <p:nvPr/>
        </p:nvSpPr>
        <p:spPr>
          <a:xfrm>
            <a:off x="8681990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31" name="object 13131"/>
          <p:cNvSpPr/>
          <p:nvPr/>
        </p:nvSpPr>
        <p:spPr>
          <a:xfrm>
            <a:off x="8694854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32" name="object 13132"/>
          <p:cNvSpPr/>
          <p:nvPr/>
        </p:nvSpPr>
        <p:spPr>
          <a:xfrm>
            <a:off x="8706299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33" name="object 13133"/>
          <p:cNvSpPr/>
          <p:nvPr/>
        </p:nvSpPr>
        <p:spPr>
          <a:xfrm>
            <a:off x="8717729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34" name="object 13134"/>
          <p:cNvSpPr/>
          <p:nvPr/>
        </p:nvSpPr>
        <p:spPr>
          <a:xfrm>
            <a:off x="8730594" y="47823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35" name="object 13135"/>
          <p:cNvSpPr/>
          <p:nvPr/>
        </p:nvSpPr>
        <p:spPr>
          <a:xfrm>
            <a:off x="8742053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36" name="object 13136"/>
          <p:cNvSpPr/>
          <p:nvPr/>
        </p:nvSpPr>
        <p:spPr>
          <a:xfrm>
            <a:off x="8754918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37" name="object 13137"/>
          <p:cNvSpPr/>
          <p:nvPr/>
        </p:nvSpPr>
        <p:spPr>
          <a:xfrm>
            <a:off x="8766362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38" name="object 13138"/>
          <p:cNvSpPr/>
          <p:nvPr/>
        </p:nvSpPr>
        <p:spPr>
          <a:xfrm>
            <a:off x="8779212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39" name="object 13139"/>
          <p:cNvSpPr/>
          <p:nvPr/>
        </p:nvSpPr>
        <p:spPr>
          <a:xfrm>
            <a:off x="8790658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40" name="object 13140"/>
          <p:cNvSpPr/>
          <p:nvPr/>
        </p:nvSpPr>
        <p:spPr>
          <a:xfrm>
            <a:off x="8802088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41" name="object 13141"/>
          <p:cNvSpPr/>
          <p:nvPr/>
        </p:nvSpPr>
        <p:spPr>
          <a:xfrm>
            <a:off x="881498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42" name="object 13142"/>
          <p:cNvSpPr/>
          <p:nvPr/>
        </p:nvSpPr>
        <p:spPr>
          <a:xfrm>
            <a:off x="8826426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43" name="object 13143"/>
          <p:cNvSpPr/>
          <p:nvPr/>
        </p:nvSpPr>
        <p:spPr>
          <a:xfrm>
            <a:off x="8839275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44" name="object 13144"/>
          <p:cNvSpPr/>
          <p:nvPr/>
        </p:nvSpPr>
        <p:spPr>
          <a:xfrm>
            <a:off x="8850721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45" name="object 13145"/>
          <p:cNvSpPr/>
          <p:nvPr/>
        </p:nvSpPr>
        <p:spPr>
          <a:xfrm>
            <a:off x="8862151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46" name="object 13146"/>
          <p:cNvSpPr/>
          <p:nvPr/>
        </p:nvSpPr>
        <p:spPr>
          <a:xfrm>
            <a:off x="8875015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47" name="object 13147"/>
          <p:cNvSpPr/>
          <p:nvPr/>
        </p:nvSpPr>
        <p:spPr>
          <a:xfrm>
            <a:off x="8886445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48" name="object 13148"/>
          <p:cNvSpPr/>
          <p:nvPr/>
        </p:nvSpPr>
        <p:spPr>
          <a:xfrm>
            <a:off x="8899339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49" name="object 13149"/>
          <p:cNvSpPr/>
          <p:nvPr/>
        </p:nvSpPr>
        <p:spPr>
          <a:xfrm>
            <a:off x="8910784" y="47823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50" name="object 13150"/>
          <p:cNvSpPr/>
          <p:nvPr/>
        </p:nvSpPr>
        <p:spPr>
          <a:xfrm>
            <a:off x="8922214" y="47823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51" name="object 13151"/>
          <p:cNvSpPr/>
          <p:nvPr/>
        </p:nvSpPr>
        <p:spPr>
          <a:xfrm>
            <a:off x="8935079" y="478233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52" name="object 13152"/>
          <p:cNvSpPr/>
          <p:nvPr/>
        </p:nvSpPr>
        <p:spPr>
          <a:xfrm>
            <a:off x="6800224" y="4795362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53" name="object 13153"/>
          <p:cNvSpPr/>
          <p:nvPr/>
        </p:nvSpPr>
        <p:spPr>
          <a:xfrm>
            <a:off x="6805946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54" name="object 13154"/>
          <p:cNvSpPr/>
          <p:nvPr/>
        </p:nvSpPr>
        <p:spPr>
          <a:xfrm>
            <a:off x="6818810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55" name="object 13155"/>
          <p:cNvSpPr/>
          <p:nvPr/>
        </p:nvSpPr>
        <p:spPr>
          <a:xfrm>
            <a:off x="6830241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56" name="object 13156"/>
          <p:cNvSpPr/>
          <p:nvPr/>
        </p:nvSpPr>
        <p:spPr>
          <a:xfrm>
            <a:off x="6843106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57" name="object 13157"/>
          <p:cNvSpPr/>
          <p:nvPr/>
        </p:nvSpPr>
        <p:spPr>
          <a:xfrm>
            <a:off x="6854536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58" name="object 13158"/>
          <p:cNvSpPr/>
          <p:nvPr/>
        </p:nvSpPr>
        <p:spPr>
          <a:xfrm>
            <a:off x="6865980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59" name="object 13159"/>
          <p:cNvSpPr/>
          <p:nvPr/>
        </p:nvSpPr>
        <p:spPr>
          <a:xfrm>
            <a:off x="6878873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60" name="object 13160"/>
          <p:cNvSpPr/>
          <p:nvPr/>
        </p:nvSpPr>
        <p:spPr>
          <a:xfrm>
            <a:off x="6890305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61" name="object 13161"/>
          <p:cNvSpPr/>
          <p:nvPr/>
        </p:nvSpPr>
        <p:spPr>
          <a:xfrm>
            <a:off x="6903169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62" name="object 13162"/>
          <p:cNvSpPr/>
          <p:nvPr/>
        </p:nvSpPr>
        <p:spPr>
          <a:xfrm>
            <a:off x="6914599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63" name="object 13163"/>
          <p:cNvSpPr/>
          <p:nvPr/>
        </p:nvSpPr>
        <p:spPr>
          <a:xfrm>
            <a:off x="6926043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64" name="object 13164"/>
          <p:cNvSpPr/>
          <p:nvPr/>
        </p:nvSpPr>
        <p:spPr>
          <a:xfrm>
            <a:off x="6938894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65" name="object 13165"/>
          <p:cNvSpPr/>
          <p:nvPr/>
        </p:nvSpPr>
        <p:spPr>
          <a:xfrm>
            <a:off x="6950368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66" name="object 13166"/>
          <p:cNvSpPr/>
          <p:nvPr/>
        </p:nvSpPr>
        <p:spPr>
          <a:xfrm>
            <a:off x="6963232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67" name="object 13167"/>
          <p:cNvSpPr/>
          <p:nvPr/>
        </p:nvSpPr>
        <p:spPr>
          <a:xfrm>
            <a:off x="6974662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68" name="object 13168"/>
          <p:cNvSpPr/>
          <p:nvPr/>
        </p:nvSpPr>
        <p:spPr>
          <a:xfrm>
            <a:off x="6986107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69" name="object 13169"/>
          <p:cNvSpPr/>
          <p:nvPr/>
        </p:nvSpPr>
        <p:spPr>
          <a:xfrm>
            <a:off x="6998972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70" name="object 13170"/>
          <p:cNvSpPr/>
          <p:nvPr/>
        </p:nvSpPr>
        <p:spPr>
          <a:xfrm>
            <a:off x="7010402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71" name="object 13171"/>
          <p:cNvSpPr/>
          <p:nvPr/>
        </p:nvSpPr>
        <p:spPr>
          <a:xfrm>
            <a:off x="7023295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72" name="object 13172"/>
          <p:cNvSpPr/>
          <p:nvPr/>
        </p:nvSpPr>
        <p:spPr>
          <a:xfrm>
            <a:off x="7034726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73" name="object 13173"/>
          <p:cNvSpPr/>
          <p:nvPr/>
        </p:nvSpPr>
        <p:spPr>
          <a:xfrm>
            <a:off x="7047590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74" name="object 13174"/>
          <p:cNvSpPr/>
          <p:nvPr/>
        </p:nvSpPr>
        <p:spPr>
          <a:xfrm>
            <a:off x="7059035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75" name="object 13175"/>
          <p:cNvSpPr/>
          <p:nvPr/>
        </p:nvSpPr>
        <p:spPr>
          <a:xfrm>
            <a:off x="7070465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76" name="object 13176"/>
          <p:cNvSpPr/>
          <p:nvPr/>
        </p:nvSpPr>
        <p:spPr>
          <a:xfrm>
            <a:off x="7083330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77" name="object 13177"/>
          <p:cNvSpPr/>
          <p:nvPr/>
        </p:nvSpPr>
        <p:spPr>
          <a:xfrm>
            <a:off x="7094789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78" name="object 13178"/>
          <p:cNvSpPr/>
          <p:nvPr/>
        </p:nvSpPr>
        <p:spPr>
          <a:xfrm>
            <a:off x="7107653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79" name="object 13179"/>
          <p:cNvSpPr/>
          <p:nvPr/>
        </p:nvSpPr>
        <p:spPr>
          <a:xfrm>
            <a:off x="7119098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80" name="object 13180"/>
          <p:cNvSpPr/>
          <p:nvPr/>
        </p:nvSpPr>
        <p:spPr>
          <a:xfrm>
            <a:off x="7130529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81" name="object 13181"/>
          <p:cNvSpPr/>
          <p:nvPr/>
        </p:nvSpPr>
        <p:spPr>
          <a:xfrm>
            <a:off x="7143393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82" name="object 13182"/>
          <p:cNvSpPr/>
          <p:nvPr/>
        </p:nvSpPr>
        <p:spPr>
          <a:xfrm>
            <a:off x="7154823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83" name="object 13183"/>
          <p:cNvSpPr/>
          <p:nvPr/>
        </p:nvSpPr>
        <p:spPr>
          <a:xfrm>
            <a:off x="7167716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84" name="object 13184"/>
          <p:cNvSpPr/>
          <p:nvPr/>
        </p:nvSpPr>
        <p:spPr>
          <a:xfrm>
            <a:off x="717916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85" name="object 13185"/>
          <p:cNvSpPr/>
          <p:nvPr/>
        </p:nvSpPr>
        <p:spPr>
          <a:xfrm>
            <a:off x="7190592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86" name="object 13186"/>
          <p:cNvSpPr/>
          <p:nvPr/>
        </p:nvSpPr>
        <p:spPr>
          <a:xfrm>
            <a:off x="7203456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87" name="object 13187"/>
          <p:cNvSpPr/>
          <p:nvPr/>
        </p:nvSpPr>
        <p:spPr>
          <a:xfrm>
            <a:off x="7214886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88" name="object 13188"/>
          <p:cNvSpPr/>
          <p:nvPr/>
        </p:nvSpPr>
        <p:spPr>
          <a:xfrm>
            <a:off x="722775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89" name="object 13189"/>
          <p:cNvSpPr/>
          <p:nvPr/>
        </p:nvSpPr>
        <p:spPr>
          <a:xfrm>
            <a:off x="7239182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90" name="object 13190"/>
          <p:cNvSpPr/>
          <p:nvPr/>
        </p:nvSpPr>
        <p:spPr>
          <a:xfrm>
            <a:off x="7250655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91" name="object 13191"/>
          <p:cNvSpPr/>
          <p:nvPr/>
        </p:nvSpPr>
        <p:spPr>
          <a:xfrm>
            <a:off x="7263520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92" name="object 13192"/>
          <p:cNvSpPr/>
          <p:nvPr/>
        </p:nvSpPr>
        <p:spPr>
          <a:xfrm>
            <a:off x="7274950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93" name="object 13193"/>
          <p:cNvSpPr/>
          <p:nvPr/>
        </p:nvSpPr>
        <p:spPr>
          <a:xfrm>
            <a:off x="7287814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94" name="object 13194"/>
          <p:cNvSpPr/>
          <p:nvPr/>
        </p:nvSpPr>
        <p:spPr>
          <a:xfrm>
            <a:off x="7299245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95" name="object 13195"/>
          <p:cNvSpPr/>
          <p:nvPr/>
        </p:nvSpPr>
        <p:spPr>
          <a:xfrm>
            <a:off x="7312109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96" name="object 13196"/>
          <p:cNvSpPr/>
          <p:nvPr/>
        </p:nvSpPr>
        <p:spPr>
          <a:xfrm>
            <a:off x="7323583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97" name="object 13197"/>
          <p:cNvSpPr/>
          <p:nvPr/>
        </p:nvSpPr>
        <p:spPr>
          <a:xfrm>
            <a:off x="7335013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98" name="object 13198"/>
          <p:cNvSpPr/>
          <p:nvPr/>
        </p:nvSpPr>
        <p:spPr>
          <a:xfrm>
            <a:off x="7347877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99" name="object 13199"/>
          <p:cNvSpPr/>
          <p:nvPr/>
        </p:nvSpPr>
        <p:spPr>
          <a:xfrm>
            <a:off x="7359308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00" name="object 13200"/>
          <p:cNvSpPr/>
          <p:nvPr/>
        </p:nvSpPr>
        <p:spPr>
          <a:xfrm>
            <a:off x="7372173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01" name="object 13201"/>
          <p:cNvSpPr/>
          <p:nvPr/>
        </p:nvSpPr>
        <p:spPr>
          <a:xfrm>
            <a:off x="7383603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02" name="object 13202"/>
          <p:cNvSpPr/>
          <p:nvPr/>
        </p:nvSpPr>
        <p:spPr>
          <a:xfrm>
            <a:off x="7395076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03" name="object 13203"/>
          <p:cNvSpPr/>
          <p:nvPr/>
        </p:nvSpPr>
        <p:spPr>
          <a:xfrm>
            <a:off x="740794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04" name="object 13204"/>
          <p:cNvSpPr/>
          <p:nvPr/>
        </p:nvSpPr>
        <p:spPr>
          <a:xfrm>
            <a:off x="7419371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05" name="object 13205"/>
          <p:cNvSpPr/>
          <p:nvPr/>
        </p:nvSpPr>
        <p:spPr>
          <a:xfrm>
            <a:off x="7432236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06" name="object 13206"/>
          <p:cNvSpPr/>
          <p:nvPr/>
        </p:nvSpPr>
        <p:spPr>
          <a:xfrm>
            <a:off x="7443666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07" name="object 13207"/>
          <p:cNvSpPr/>
          <p:nvPr/>
        </p:nvSpPr>
        <p:spPr>
          <a:xfrm>
            <a:off x="7455111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08" name="object 13208"/>
          <p:cNvSpPr/>
          <p:nvPr/>
        </p:nvSpPr>
        <p:spPr>
          <a:xfrm>
            <a:off x="7468004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09" name="object 13209"/>
          <p:cNvSpPr/>
          <p:nvPr/>
        </p:nvSpPr>
        <p:spPr>
          <a:xfrm>
            <a:off x="7479434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10" name="object 13210"/>
          <p:cNvSpPr/>
          <p:nvPr/>
        </p:nvSpPr>
        <p:spPr>
          <a:xfrm>
            <a:off x="7492299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11" name="object 13211"/>
          <p:cNvSpPr/>
          <p:nvPr/>
        </p:nvSpPr>
        <p:spPr>
          <a:xfrm>
            <a:off x="7503729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12" name="object 13212"/>
          <p:cNvSpPr/>
          <p:nvPr/>
        </p:nvSpPr>
        <p:spPr>
          <a:xfrm>
            <a:off x="7515174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13" name="object 13213"/>
          <p:cNvSpPr/>
          <p:nvPr/>
        </p:nvSpPr>
        <p:spPr>
          <a:xfrm>
            <a:off x="7528038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14" name="object 13214"/>
          <p:cNvSpPr/>
          <p:nvPr/>
        </p:nvSpPr>
        <p:spPr>
          <a:xfrm>
            <a:off x="7539469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15" name="object 13215"/>
          <p:cNvSpPr/>
          <p:nvPr/>
        </p:nvSpPr>
        <p:spPr>
          <a:xfrm>
            <a:off x="7552363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16" name="object 13216"/>
          <p:cNvSpPr/>
          <p:nvPr/>
        </p:nvSpPr>
        <p:spPr>
          <a:xfrm>
            <a:off x="7563793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17" name="object 13217"/>
          <p:cNvSpPr/>
          <p:nvPr/>
        </p:nvSpPr>
        <p:spPr>
          <a:xfrm>
            <a:off x="7576657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18" name="object 13218"/>
          <p:cNvSpPr/>
          <p:nvPr/>
        </p:nvSpPr>
        <p:spPr>
          <a:xfrm>
            <a:off x="7588102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19" name="object 13219"/>
          <p:cNvSpPr/>
          <p:nvPr/>
        </p:nvSpPr>
        <p:spPr>
          <a:xfrm>
            <a:off x="7599533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0" name="object 13220"/>
          <p:cNvSpPr/>
          <p:nvPr/>
        </p:nvSpPr>
        <p:spPr>
          <a:xfrm>
            <a:off x="7612397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1" name="object 13221"/>
          <p:cNvSpPr/>
          <p:nvPr/>
        </p:nvSpPr>
        <p:spPr>
          <a:xfrm>
            <a:off x="7623856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2" name="object 13222"/>
          <p:cNvSpPr/>
          <p:nvPr/>
        </p:nvSpPr>
        <p:spPr>
          <a:xfrm>
            <a:off x="7636720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3" name="object 13223"/>
          <p:cNvSpPr/>
          <p:nvPr/>
        </p:nvSpPr>
        <p:spPr>
          <a:xfrm>
            <a:off x="7648165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4" name="object 13224"/>
          <p:cNvSpPr/>
          <p:nvPr/>
        </p:nvSpPr>
        <p:spPr>
          <a:xfrm>
            <a:off x="7659596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5" name="object 13225"/>
          <p:cNvSpPr/>
          <p:nvPr/>
        </p:nvSpPr>
        <p:spPr>
          <a:xfrm>
            <a:off x="7672460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6" name="object 13226"/>
          <p:cNvSpPr/>
          <p:nvPr/>
        </p:nvSpPr>
        <p:spPr>
          <a:xfrm>
            <a:off x="7683890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7" name="object 13227"/>
          <p:cNvSpPr/>
          <p:nvPr/>
        </p:nvSpPr>
        <p:spPr>
          <a:xfrm>
            <a:off x="7696784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8" name="object 13228"/>
          <p:cNvSpPr/>
          <p:nvPr/>
        </p:nvSpPr>
        <p:spPr>
          <a:xfrm>
            <a:off x="7708228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9" name="object 13229"/>
          <p:cNvSpPr/>
          <p:nvPr/>
        </p:nvSpPr>
        <p:spPr>
          <a:xfrm>
            <a:off x="7719659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0" name="object 13230"/>
          <p:cNvSpPr/>
          <p:nvPr/>
        </p:nvSpPr>
        <p:spPr>
          <a:xfrm>
            <a:off x="7732523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1" name="object 13231"/>
          <p:cNvSpPr/>
          <p:nvPr/>
        </p:nvSpPr>
        <p:spPr>
          <a:xfrm>
            <a:off x="7743954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2" name="object 13232"/>
          <p:cNvSpPr/>
          <p:nvPr/>
        </p:nvSpPr>
        <p:spPr>
          <a:xfrm>
            <a:off x="7756818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3" name="object 13233"/>
          <p:cNvSpPr/>
          <p:nvPr/>
        </p:nvSpPr>
        <p:spPr>
          <a:xfrm>
            <a:off x="7768291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4" name="object 13234"/>
          <p:cNvSpPr/>
          <p:nvPr/>
        </p:nvSpPr>
        <p:spPr>
          <a:xfrm>
            <a:off x="7781142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5" name="object 13235"/>
          <p:cNvSpPr/>
          <p:nvPr/>
        </p:nvSpPr>
        <p:spPr>
          <a:xfrm>
            <a:off x="7792587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6" name="object 13236"/>
          <p:cNvSpPr/>
          <p:nvPr/>
        </p:nvSpPr>
        <p:spPr>
          <a:xfrm>
            <a:off x="7804017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E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7" name="object 13237"/>
          <p:cNvSpPr/>
          <p:nvPr/>
        </p:nvSpPr>
        <p:spPr>
          <a:xfrm>
            <a:off x="781688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FF2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8" name="object 13238"/>
          <p:cNvSpPr/>
          <p:nvPr/>
        </p:nvSpPr>
        <p:spPr>
          <a:xfrm>
            <a:off x="7828312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6FF3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9" name="object 13239"/>
          <p:cNvSpPr/>
          <p:nvPr/>
        </p:nvSpPr>
        <p:spPr>
          <a:xfrm>
            <a:off x="7841219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8FF8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0" name="object 13240"/>
          <p:cNvSpPr/>
          <p:nvPr/>
        </p:nvSpPr>
        <p:spPr>
          <a:xfrm>
            <a:off x="7852650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5FF9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1" name="object 13241"/>
          <p:cNvSpPr/>
          <p:nvPr/>
        </p:nvSpPr>
        <p:spPr>
          <a:xfrm>
            <a:off x="7864080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9FFA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2" name="object 13242"/>
          <p:cNvSpPr/>
          <p:nvPr/>
        </p:nvSpPr>
        <p:spPr>
          <a:xfrm>
            <a:off x="7876944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0FF9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3" name="object 13243"/>
          <p:cNvSpPr/>
          <p:nvPr/>
        </p:nvSpPr>
        <p:spPr>
          <a:xfrm>
            <a:off x="7888375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8FF8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4" name="object 13244"/>
          <p:cNvSpPr/>
          <p:nvPr/>
        </p:nvSpPr>
        <p:spPr>
          <a:xfrm>
            <a:off x="7901240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EFF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5" name="object 13245"/>
          <p:cNvSpPr/>
          <p:nvPr/>
        </p:nvSpPr>
        <p:spPr>
          <a:xfrm>
            <a:off x="7912670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FF1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6" name="object 13246"/>
          <p:cNvSpPr/>
          <p:nvPr/>
        </p:nvSpPr>
        <p:spPr>
          <a:xfrm>
            <a:off x="7924143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7" name="object 13247"/>
          <p:cNvSpPr/>
          <p:nvPr/>
        </p:nvSpPr>
        <p:spPr>
          <a:xfrm>
            <a:off x="7937008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8" name="object 13248"/>
          <p:cNvSpPr/>
          <p:nvPr/>
        </p:nvSpPr>
        <p:spPr>
          <a:xfrm>
            <a:off x="7948438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9" name="object 13249"/>
          <p:cNvSpPr/>
          <p:nvPr/>
        </p:nvSpPr>
        <p:spPr>
          <a:xfrm>
            <a:off x="7961303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0" name="object 13250"/>
          <p:cNvSpPr/>
          <p:nvPr/>
        </p:nvSpPr>
        <p:spPr>
          <a:xfrm>
            <a:off x="7972733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1" name="object 13251"/>
          <p:cNvSpPr/>
          <p:nvPr/>
        </p:nvSpPr>
        <p:spPr>
          <a:xfrm>
            <a:off x="7984178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2" name="object 13252"/>
          <p:cNvSpPr/>
          <p:nvPr/>
        </p:nvSpPr>
        <p:spPr>
          <a:xfrm>
            <a:off x="799707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3" name="object 13253"/>
          <p:cNvSpPr/>
          <p:nvPr/>
        </p:nvSpPr>
        <p:spPr>
          <a:xfrm>
            <a:off x="8008501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4" name="object 13254"/>
          <p:cNvSpPr/>
          <p:nvPr/>
        </p:nvSpPr>
        <p:spPr>
          <a:xfrm>
            <a:off x="8021366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5" name="object 13255"/>
          <p:cNvSpPr/>
          <p:nvPr/>
        </p:nvSpPr>
        <p:spPr>
          <a:xfrm>
            <a:off x="8032796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6" name="object 13256"/>
          <p:cNvSpPr/>
          <p:nvPr/>
        </p:nvSpPr>
        <p:spPr>
          <a:xfrm>
            <a:off x="804566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7" name="object 13257"/>
          <p:cNvSpPr/>
          <p:nvPr/>
        </p:nvSpPr>
        <p:spPr>
          <a:xfrm>
            <a:off x="8057091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8" name="object 13258"/>
          <p:cNvSpPr/>
          <p:nvPr/>
        </p:nvSpPr>
        <p:spPr>
          <a:xfrm>
            <a:off x="8068564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9" name="object 13259"/>
          <p:cNvSpPr/>
          <p:nvPr/>
        </p:nvSpPr>
        <p:spPr>
          <a:xfrm>
            <a:off x="8081429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60" name="object 13260"/>
          <p:cNvSpPr/>
          <p:nvPr/>
        </p:nvSpPr>
        <p:spPr>
          <a:xfrm>
            <a:off x="8092860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61" name="object 13261"/>
          <p:cNvSpPr/>
          <p:nvPr/>
        </p:nvSpPr>
        <p:spPr>
          <a:xfrm>
            <a:off x="8105724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62" name="object 13262"/>
          <p:cNvSpPr/>
          <p:nvPr/>
        </p:nvSpPr>
        <p:spPr>
          <a:xfrm>
            <a:off x="8117169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63" name="object 13263"/>
          <p:cNvSpPr/>
          <p:nvPr/>
        </p:nvSpPr>
        <p:spPr>
          <a:xfrm>
            <a:off x="8128599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64" name="object 13264"/>
          <p:cNvSpPr/>
          <p:nvPr/>
        </p:nvSpPr>
        <p:spPr>
          <a:xfrm>
            <a:off x="8141492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65" name="object 13265"/>
          <p:cNvSpPr/>
          <p:nvPr/>
        </p:nvSpPr>
        <p:spPr>
          <a:xfrm>
            <a:off x="8152923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66" name="object 13266"/>
          <p:cNvSpPr/>
          <p:nvPr/>
        </p:nvSpPr>
        <p:spPr>
          <a:xfrm>
            <a:off x="8165787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67" name="object 13267"/>
          <p:cNvSpPr/>
          <p:nvPr/>
        </p:nvSpPr>
        <p:spPr>
          <a:xfrm>
            <a:off x="8177232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68" name="object 13268"/>
          <p:cNvSpPr/>
          <p:nvPr/>
        </p:nvSpPr>
        <p:spPr>
          <a:xfrm>
            <a:off x="8188662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69" name="object 13269"/>
          <p:cNvSpPr/>
          <p:nvPr/>
        </p:nvSpPr>
        <p:spPr>
          <a:xfrm>
            <a:off x="8201527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0" name="object 13270"/>
          <p:cNvSpPr/>
          <p:nvPr/>
        </p:nvSpPr>
        <p:spPr>
          <a:xfrm>
            <a:off x="8212957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1" name="object 13271"/>
          <p:cNvSpPr/>
          <p:nvPr/>
        </p:nvSpPr>
        <p:spPr>
          <a:xfrm>
            <a:off x="822585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2" name="object 13272"/>
          <p:cNvSpPr/>
          <p:nvPr/>
        </p:nvSpPr>
        <p:spPr>
          <a:xfrm>
            <a:off x="8237295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3" name="object 13273"/>
          <p:cNvSpPr/>
          <p:nvPr/>
        </p:nvSpPr>
        <p:spPr>
          <a:xfrm>
            <a:off x="8248725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4" name="object 13274"/>
          <p:cNvSpPr/>
          <p:nvPr/>
        </p:nvSpPr>
        <p:spPr>
          <a:xfrm>
            <a:off x="826159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5" name="object 13275"/>
          <p:cNvSpPr/>
          <p:nvPr/>
        </p:nvSpPr>
        <p:spPr>
          <a:xfrm>
            <a:off x="8273021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6" name="object 13276"/>
          <p:cNvSpPr/>
          <p:nvPr/>
        </p:nvSpPr>
        <p:spPr>
          <a:xfrm>
            <a:off x="8285885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7" name="object 13277"/>
          <p:cNvSpPr/>
          <p:nvPr/>
        </p:nvSpPr>
        <p:spPr>
          <a:xfrm>
            <a:off x="8297359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8" name="object 13278"/>
          <p:cNvSpPr/>
          <p:nvPr/>
        </p:nvSpPr>
        <p:spPr>
          <a:xfrm>
            <a:off x="8310209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9" name="object 13279"/>
          <p:cNvSpPr/>
          <p:nvPr/>
        </p:nvSpPr>
        <p:spPr>
          <a:xfrm>
            <a:off x="8321654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0" name="object 13280"/>
          <p:cNvSpPr/>
          <p:nvPr/>
        </p:nvSpPr>
        <p:spPr>
          <a:xfrm>
            <a:off x="8333084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1" name="object 13281"/>
          <p:cNvSpPr/>
          <p:nvPr/>
        </p:nvSpPr>
        <p:spPr>
          <a:xfrm>
            <a:off x="8345948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2" name="object 13282"/>
          <p:cNvSpPr/>
          <p:nvPr/>
        </p:nvSpPr>
        <p:spPr>
          <a:xfrm>
            <a:off x="8357379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3" name="object 13283"/>
          <p:cNvSpPr/>
          <p:nvPr/>
        </p:nvSpPr>
        <p:spPr>
          <a:xfrm>
            <a:off x="8370286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4" name="object 13284"/>
          <p:cNvSpPr/>
          <p:nvPr/>
        </p:nvSpPr>
        <p:spPr>
          <a:xfrm>
            <a:off x="8381717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5" name="object 13285"/>
          <p:cNvSpPr/>
          <p:nvPr/>
        </p:nvSpPr>
        <p:spPr>
          <a:xfrm>
            <a:off x="8393147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6" name="object 13286"/>
          <p:cNvSpPr/>
          <p:nvPr/>
        </p:nvSpPr>
        <p:spPr>
          <a:xfrm>
            <a:off x="8406012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7" name="object 13287"/>
          <p:cNvSpPr/>
          <p:nvPr/>
        </p:nvSpPr>
        <p:spPr>
          <a:xfrm>
            <a:off x="8417442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8" name="object 13288"/>
          <p:cNvSpPr/>
          <p:nvPr/>
        </p:nvSpPr>
        <p:spPr>
          <a:xfrm>
            <a:off x="8430307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9" name="object 13289"/>
          <p:cNvSpPr/>
          <p:nvPr/>
        </p:nvSpPr>
        <p:spPr>
          <a:xfrm>
            <a:off x="8441780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0" name="object 13290"/>
          <p:cNvSpPr/>
          <p:nvPr/>
        </p:nvSpPr>
        <p:spPr>
          <a:xfrm>
            <a:off x="8453211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1" name="object 13291"/>
          <p:cNvSpPr/>
          <p:nvPr/>
        </p:nvSpPr>
        <p:spPr>
          <a:xfrm>
            <a:off x="8466075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2" name="object 13292"/>
          <p:cNvSpPr/>
          <p:nvPr/>
        </p:nvSpPr>
        <p:spPr>
          <a:xfrm>
            <a:off x="8477505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3" name="object 13293"/>
          <p:cNvSpPr/>
          <p:nvPr/>
        </p:nvSpPr>
        <p:spPr>
          <a:xfrm>
            <a:off x="8490370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4" name="object 13294"/>
          <p:cNvSpPr/>
          <p:nvPr/>
        </p:nvSpPr>
        <p:spPr>
          <a:xfrm>
            <a:off x="8501800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5" name="object 13295"/>
          <p:cNvSpPr/>
          <p:nvPr/>
        </p:nvSpPr>
        <p:spPr>
          <a:xfrm>
            <a:off x="8514708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6" name="object 13296"/>
          <p:cNvSpPr/>
          <p:nvPr/>
        </p:nvSpPr>
        <p:spPr>
          <a:xfrm>
            <a:off x="8526138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7" name="object 13297"/>
          <p:cNvSpPr/>
          <p:nvPr/>
        </p:nvSpPr>
        <p:spPr>
          <a:xfrm>
            <a:off x="8537568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8" name="object 13298"/>
          <p:cNvSpPr/>
          <p:nvPr/>
        </p:nvSpPr>
        <p:spPr>
          <a:xfrm>
            <a:off x="8550433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9" name="object 13299"/>
          <p:cNvSpPr/>
          <p:nvPr/>
        </p:nvSpPr>
        <p:spPr>
          <a:xfrm>
            <a:off x="8561864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0" name="object 13300"/>
          <p:cNvSpPr/>
          <p:nvPr/>
        </p:nvSpPr>
        <p:spPr>
          <a:xfrm>
            <a:off x="8574728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1" name="object 13301"/>
          <p:cNvSpPr/>
          <p:nvPr/>
        </p:nvSpPr>
        <p:spPr>
          <a:xfrm>
            <a:off x="8586158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2" name="object 13302"/>
          <p:cNvSpPr/>
          <p:nvPr/>
        </p:nvSpPr>
        <p:spPr>
          <a:xfrm>
            <a:off x="8597632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3" name="object 13303"/>
          <p:cNvSpPr/>
          <p:nvPr/>
        </p:nvSpPr>
        <p:spPr>
          <a:xfrm>
            <a:off x="8610496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4" name="object 13304"/>
          <p:cNvSpPr/>
          <p:nvPr/>
        </p:nvSpPr>
        <p:spPr>
          <a:xfrm>
            <a:off x="8621927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5" name="object 13305"/>
          <p:cNvSpPr/>
          <p:nvPr/>
        </p:nvSpPr>
        <p:spPr>
          <a:xfrm>
            <a:off x="863479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6" name="object 13306"/>
          <p:cNvSpPr/>
          <p:nvPr/>
        </p:nvSpPr>
        <p:spPr>
          <a:xfrm>
            <a:off x="864622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7" name="object 13307"/>
          <p:cNvSpPr/>
          <p:nvPr/>
        </p:nvSpPr>
        <p:spPr>
          <a:xfrm>
            <a:off x="8657666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8" name="object 13308"/>
          <p:cNvSpPr/>
          <p:nvPr/>
        </p:nvSpPr>
        <p:spPr>
          <a:xfrm>
            <a:off x="8670559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9" name="object 13309"/>
          <p:cNvSpPr/>
          <p:nvPr/>
        </p:nvSpPr>
        <p:spPr>
          <a:xfrm>
            <a:off x="8681990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10" name="object 13310"/>
          <p:cNvSpPr/>
          <p:nvPr/>
        </p:nvSpPr>
        <p:spPr>
          <a:xfrm>
            <a:off x="8694854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11" name="object 13311"/>
          <p:cNvSpPr/>
          <p:nvPr/>
        </p:nvSpPr>
        <p:spPr>
          <a:xfrm>
            <a:off x="8706299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12" name="object 13312"/>
          <p:cNvSpPr/>
          <p:nvPr/>
        </p:nvSpPr>
        <p:spPr>
          <a:xfrm>
            <a:off x="8717729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13" name="object 13313"/>
          <p:cNvSpPr/>
          <p:nvPr/>
        </p:nvSpPr>
        <p:spPr>
          <a:xfrm>
            <a:off x="8730594" y="479536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14" name="object 13314"/>
          <p:cNvSpPr/>
          <p:nvPr/>
        </p:nvSpPr>
        <p:spPr>
          <a:xfrm>
            <a:off x="8742053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15" name="object 13315"/>
          <p:cNvSpPr/>
          <p:nvPr/>
        </p:nvSpPr>
        <p:spPr>
          <a:xfrm>
            <a:off x="8754918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16" name="object 13316"/>
          <p:cNvSpPr/>
          <p:nvPr/>
        </p:nvSpPr>
        <p:spPr>
          <a:xfrm>
            <a:off x="8766362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17" name="object 13317"/>
          <p:cNvSpPr/>
          <p:nvPr/>
        </p:nvSpPr>
        <p:spPr>
          <a:xfrm>
            <a:off x="8779212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18" name="object 13318"/>
          <p:cNvSpPr/>
          <p:nvPr/>
        </p:nvSpPr>
        <p:spPr>
          <a:xfrm>
            <a:off x="8790658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19" name="object 13319"/>
          <p:cNvSpPr/>
          <p:nvPr/>
        </p:nvSpPr>
        <p:spPr>
          <a:xfrm>
            <a:off x="8802088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20" name="object 13320"/>
          <p:cNvSpPr/>
          <p:nvPr/>
        </p:nvSpPr>
        <p:spPr>
          <a:xfrm>
            <a:off x="881498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21" name="object 13321"/>
          <p:cNvSpPr/>
          <p:nvPr/>
        </p:nvSpPr>
        <p:spPr>
          <a:xfrm>
            <a:off x="8826426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22" name="object 13322"/>
          <p:cNvSpPr/>
          <p:nvPr/>
        </p:nvSpPr>
        <p:spPr>
          <a:xfrm>
            <a:off x="8839275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23" name="object 13323"/>
          <p:cNvSpPr/>
          <p:nvPr/>
        </p:nvSpPr>
        <p:spPr>
          <a:xfrm>
            <a:off x="8850721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24" name="object 13324"/>
          <p:cNvSpPr/>
          <p:nvPr/>
        </p:nvSpPr>
        <p:spPr>
          <a:xfrm>
            <a:off x="8862151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25" name="object 13325"/>
          <p:cNvSpPr/>
          <p:nvPr/>
        </p:nvSpPr>
        <p:spPr>
          <a:xfrm>
            <a:off x="8875015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26" name="object 13326"/>
          <p:cNvSpPr/>
          <p:nvPr/>
        </p:nvSpPr>
        <p:spPr>
          <a:xfrm>
            <a:off x="8886445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27" name="object 13327"/>
          <p:cNvSpPr/>
          <p:nvPr/>
        </p:nvSpPr>
        <p:spPr>
          <a:xfrm>
            <a:off x="8899339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28" name="object 13328"/>
          <p:cNvSpPr/>
          <p:nvPr/>
        </p:nvSpPr>
        <p:spPr>
          <a:xfrm>
            <a:off x="8910784" y="479536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29" name="object 13329"/>
          <p:cNvSpPr/>
          <p:nvPr/>
        </p:nvSpPr>
        <p:spPr>
          <a:xfrm>
            <a:off x="8922214" y="479536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30" name="object 13330"/>
          <p:cNvSpPr/>
          <p:nvPr/>
        </p:nvSpPr>
        <p:spPr>
          <a:xfrm>
            <a:off x="8935079" y="4795362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31" name="object 13331"/>
          <p:cNvSpPr/>
          <p:nvPr/>
        </p:nvSpPr>
        <p:spPr>
          <a:xfrm>
            <a:off x="6800224" y="480841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32" name="object 13332"/>
          <p:cNvSpPr/>
          <p:nvPr/>
        </p:nvSpPr>
        <p:spPr>
          <a:xfrm>
            <a:off x="6805946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33" name="object 13333"/>
          <p:cNvSpPr/>
          <p:nvPr/>
        </p:nvSpPr>
        <p:spPr>
          <a:xfrm>
            <a:off x="6818810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34" name="object 13334"/>
          <p:cNvSpPr/>
          <p:nvPr/>
        </p:nvSpPr>
        <p:spPr>
          <a:xfrm>
            <a:off x="6830241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35" name="object 13335"/>
          <p:cNvSpPr/>
          <p:nvPr/>
        </p:nvSpPr>
        <p:spPr>
          <a:xfrm>
            <a:off x="6843106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36" name="object 13336"/>
          <p:cNvSpPr/>
          <p:nvPr/>
        </p:nvSpPr>
        <p:spPr>
          <a:xfrm>
            <a:off x="6854536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37" name="object 13337"/>
          <p:cNvSpPr/>
          <p:nvPr/>
        </p:nvSpPr>
        <p:spPr>
          <a:xfrm>
            <a:off x="6865980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38" name="object 13338"/>
          <p:cNvSpPr/>
          <p:nvPr/>
        </p:nvSpPr>
        <p:spPr>
          <a:xfrm>
            <a:off x="6878873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39" name="object 13339"/>
          <p:cNvSpPr/>
          <p:nvPr/>
        </p:nvSpPr>
        <p:spPr>
          <a:xfrm>
            <a:off x="6890305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40" name="object 13340"/>
          <p:cNvSpPr/>
          <p:nvPr/>
        </p:nvSpPr>
        <p:spPr>
          <a:xfrm>
            <a:off x="6903169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41" name="object 13341"/>
          <p:cNvSpPr/>
          <p:nvPr/>
        </p:nvSpPr>
        <p:spPr>
          <a:xfrm>
            <a:off x="6914599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42" name="object 13342"/>
          <p:cNvSpPr/>
          <p:nvPr/>
        </p:nvSpPr>
        <p:spPr>
          <a:xfrm>
            <a:off x="6926043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43" name="object 13343"/>
          <p:cNvSpPr/>
          <p:nvPr/>
        </p:nvSpPr>
        <p:spPr>
          <a:xfrm>
            <a:off x="6938894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44" name="object 13344"/>
          <p:cNvSpPr/>
          <p:nvPr/>
        </p:nvSpPr>
        <p:spPr>
          <a:xfrm>
            <a:off x="6950368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45" name="object 13345"/>
          <p:cNvSpPr/>
          <p:nvPr/>
        </p:nvSpPr>
        <p:spPr>
          <a:xfrm>
            <a:off x="6963232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46" name="object 13346"/>
          <p:cNvSpPr/>
          <p:nvPr/>
        </p:nvSpPr>
        <p:spPr>
          <a:xfrm>
            <a:off x="6974662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47" name="object 13347"/>
          <p:cNvSpPr/>
          <p:nvPr/>
        </p:nvSpPr>
        <p:spPr>
          <a:xfrm>
            <a:off x="6986107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48" name="object 13348"/>
          <p:cNvSpPr/>
          <p:nvPr/>
        </p:nvSpPr>
        <p:spPr>
          <a:xfrm>
            <a:off x="6998972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49" name="object 13349"/>
          <p:cNvSpPr/>
          <p:nvPr/>
        </p:nvSpPr>
        <p:spPr>
          <a:xfrm>
            <a:off x="7010402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50" name="object 13350"/>
          <p:cNvSpPr/>
          <p:nvPr/>
        </p:nvSpPr>
        <p:spPr>
          <a:xfrm>
            <a:off x="7023295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51" name="object 13351"/>
          <p:cNvSpPr/>
          <p:nvPr/>
        </p:nvSpPr>
        <p:spPr>
          <a:xfrm>
            <a:off x="7034726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52" name="object 13352"/>
          <p:cNvSpPr/>
          <p:nvPr/>
        </p:nvSpPr>
        <p:spPr>
          <a:xfrm>
            <a:off x="7047590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53" name="object 13353"/>
          <p:cNvSpPr/>
          <p:nvPr/>
        </p:nvSpPr>
        <p:spPr>
          <a:xfrm>
            <a:off x="7059035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54" name="object 13354"/>
          <p:cNvSpPr/>
          <p:nvPr/>
        </p:nvSpPr>
        <p:spPr>
          <a:xfrm>
            <a:off x="7070465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55" name="object 13355"/>
          <p:cNvSpPr/>
          <p:nvPr/>
        </p:nvSpPr>
        <p:spPr>
          <a:xfrm>
            <a:off x="7083330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56" name="object 13356"/>
          <p:cNvSpPr/>
          <p:nvPr/>
        </p:nvSpPr>
        <p:spPr>
          <a:xfrm>
            <a:off x="7094789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57" name="object 13357"/>
          <p:cNvSpPr/>
          <p:nvPr/>
        </p:nvSpPr>
        <p:spPr>
          <a:xfrm>
            <a:off x="7107653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58" name="object 13358"/>
          <p:cNvSpPr/>
          <p:nvPr/>
        </p:nvSpPr>
        <p:spPr>
          <a:xfrm>
            <a:off x="7119098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59" name="object 13359"/>
          <p:cNvSpPr/>
          <p:nvPr/>
        </p:nvSpPr>
        <p:spPr>
          <a:xfrm>
            <a:off x="7130529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60" name="object 13360"/>
          <p:cNvSpPr/>
          <p:nvPr/>
        </p:nvSpPr>
        <p:spPr>
          <a:xfrm>
            <a:off x="7143393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61" name="object 13361"/>
          <p:cNvSpPr/>
          <p:nvPr/>
        </p:nvSpPr>
        <p:spPr>
          <a:xfrm>
            <a:off x="7154823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62" name="object 13362"/>
          <p:cNvSpPr/>
          <p:nvPr/>
        </p:nvSpPr>
        <p:spPr>
          <a:xfrm>
            <a:off x="7167716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63" name="object 13363"/>
          <p:cNvSpPr/>
          <p:nvPr/>
        </p:nvSpPr>
        <p:spPr>
          <a:xfrm>
            <a:off x="717916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64" name="object 13364"/>
          <p:cNvSpPr/>
          <p:nvPr/>
        </p:nvSpPr>
        <p:spPr>
          <a:xfrm>
            <a:off x="7190592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65" name="object 13365"/>
          <p:cNvSpPr/>
          <p:nvPr/>
        </p:nvSpPr>
        <p:spPr>
          <a:xfrm>
            <a:off x="7203456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66" name="object 13366"/>
          <p:cNvSpPr/>
          <p:nvPr/>
        </p:nvSpPr>
        <p:spPr>
          <a:xfrm>
            <a:off x="7214886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67" name="object 13367"/>
          <p:cNvSpPr/>
          <p:nvPr/>
        </p:nvSpPr>
        <p:spPr>
          <a:xfrm>
            <a:off x="722775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68" name="object 13368"/>
          <p:cNvSpPr/>
          <p:nvPr/>
        </p:nvSpPr>
        <p:spPr>
          <a:xfrm>
            <a:off x="7239182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69" name="object 13369"/>
          <p:cNvSpPr/>
          <p:nvPr/>
        </p:nvSpPr>
        <p:spPr>
          <a:xfrm>
            <a:off x="7250655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70" name="object 13370"/>
          <p:cNvSpPr/>
          <p:nvPr/>
        </p:nvSpPr>
        <p:spPr>
          <a:xfrm>
            <a:off x="7263520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71" name="object 13371"/>
          <p:cNvSpPr/>
          <p:nvPr/>
        </p:nvSpPr>
        <p:spPr>
          <a:xfrm>
            <a:off x="7274950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72" name="object 13372"/>
          <p:cNvSpPr/>
          <p:nvPr/>
        </p:nvSpPr>
        <p:spPr>
          <a:xfrm>
            <a:off x="7287814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73" name="object 13373"/>
          <p:cNvSpPr/>
          <p:nvPr/>
        </p:nvSpPr>
        <p:spPr>
          <a:xfrm>
            <a:off x="7299245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74" name="object 13374"/>
          <p:cNvSpPr/>
          <p:nvPr/>
        </p:nvSpPr>
        <p:spPr>
          <a:xfrm>
            <a:off x="7312109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75" name="object 13375"/>
          <p:cNvSpPr/>
          <p:nvPr/>
        </p:nvSpPr>
        <p:spPr>
          <a:xfrm>
            <a:off x="7323583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76" name="object 13376"/>
          <p:cNvSpPr/>
          <p:nvPr/>
        </p:nvSpPr>
        <p:spPr>
          <a:xfrm>
            <a:off x="7335013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77" name="object 13377"/>
          <p:cNvSpPr/>
          <p:nvPr/>
        </p:nvSpPr>
        <p:spPr>
          <a:xfrm>
            <a:off x="7347877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78" name="object 13378"/>
          <p:cNvSpPr/>
          <p:nvPr/>
        </p:nvSpPr>
        <p:spPr>
          <a:xfrm>
            <a:off x="7359308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79" name="object 13379"/>
          <p:cNvSpPr/>
          <p:nvPr/>
        </p:nvSpPr>
        <p:spPr>
          <a:xfrm>
            <a:off x="7372173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0" name="object 13380"/>
          <p:cNvSpPr/>
          <p:nvPr/>
        </p:nvSpPr>
        <p:spPr>
          <a:xfrm>
            <a:off x="7383603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1" name="object 13381"/>
          <p:cNvSpPr/>
          <p:nvPr/>
        </p:nvSpPr>
        <p:spPr>
          <a:xfrm>
            <a:off x="7395076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2" name="object 13382"/>
          <p:cNvSpPr/>
          <p:nvPr/>
        </p:nvSpPr>
        <p:spPr>
          <a:xfrm>
            <a:off x="740794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3" name="object 13383"/>
          <p:cNvSpPr/>
          <p:nvPr/>
        </p:nvSpPr>
        <p:spPr>
          <a:xfrm>
            <a:off x="7419371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4" name="object 13384"/>
          <p:cNvSpPr/>
          <p:nvPr/>
        </p:nvSpPr>
        <p:spPr>
          <a:xfrm>
            <a:off x="7432236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5" name="object 13385"/>
          <p:cNvSpPr/>
          <p:nvPr/>
        </p:nvSpPr>
        <p:spPr>
          <a:xfrm>
            <a:off x="7443666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6" name="object 13386"/>
          <p:cNvSpPr/>
          <p:nvPr/>
        </p:nvSpPr>
        <p:spPr>
          <a:xfrm>
            <a:off x="7455111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7" name="object 13387"/>
          <p:cNvSpPr/>
          <p:nvPr/>
        </p:nvSpPr>
        <p:spPr>
          <a:xfrm>
            <a:off x="7468004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8" name="object 13388"/>
          <p:cNvSpPr/>
          <p:nvPr/>
        </p:nvSpPr>
        <p:spPr>
          <a:xfrm>
            <a:off x="7479434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9" name="object 13389"/>
          <p:cNvSpPr/>
          <p:nvPr/>
        </p:nvSpPr>
        <p:spPr>
          <a:xfrm>
            <a:off x="7492299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0" name="object 13390"/>
          <p:cNvSpPr/>
          <p:nvPr/>
        </p:nvSpPr>
        <p:spPr>
          <a:xfrm>
            <a:off x="7503729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1" name="object 13391"/>
          <p:cNvSpPr/>
          <p:nvPr/>
        </p:nvSpPr>
        <p:spPr>
          <a:xfrm>
            <a:off x="7515174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2" name="object 13392"/>
          <p:cNvSpPr/>
          <p:nvPr/>
        </p:nvSpPr>
        <p:spPr>
          <a:xfrm>
            <a:off x="7528038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3" name="object 13393"/>
          <p:cNvSpPr/>
          <p:nvPr/>
        </p:nvSpPr>
        <p:spPr>
          <a:xfrm>
            <a:off x="7539469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4" name="object 13394"/>
          <p:cNvSpPr/>
          <p:nvPr/>
        </p:nvSpPr>
        <p:spPr>
          <a:xfrm>
            <a:off x="7552363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5" name="object 13395"/>
          <p:cNvSpPr/>
          <p:nvPr/>
        </p:nvSpPr>
        <p:spPr>
          <a:xfrm>
            <a:off x="7563793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6" name="object 13396"/>
          <p:cNvSpPr/>
          <p:nvPr/>
        </p:nvSpPr>
        <p:spPr>
          <a:xfrm>
            <a:off x="7576657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7" name="object 13397"/>
          <p:cNvSpPr/>
          <p:nvPr/>
        </p:nvSpPr>
        <p:spPr>
          <a:xfrm>
            <a:off x="7588102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8" name="object 13398"/>
          <p:cNvSpPr/>
          <p:nvPr/>
        </p:nvSpPr>
        <p:spPr>
          <a:xfrm>
            <a:off x="7599533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9" name="object 13399"/>
          <p:cNvSpPr/>
          <p:nvPr/>
        </p:nvSpPr>
        <p:spPr>
          <a:xfrm>
            <a:off x="7612397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00" name="object 13400"/>
          <p:cNvSpPr/>
          <p:nvPr/>
        </p:nvSpPr>
        <p:spPr>
          <a:xfrm>
            <a:off x="7623856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01" name="object 13401"/>
          <p:cNvSpPr/>
          <p:nvPr/>
        </p:nvSpPr>
        <p:spPr>
          <a:xfrm>
            <a:off x="7636720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02" name="object 13402"/>
          <p:cNvSpPr/>
          <p:nvPr/>
        </p:nvSpPr>
        <p:spPr>
          <a:xfrm>
            <a:off x="7648165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03" name="object 13403"/>
          <p:cNvSpPr/>
          <p:nvPr/>
        </p:nvSpPr>
        <p:spPr>
          <a:xfrm>
            <a:off x="7659596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04" name="object 13404"/>
          <p:cNvSpPr/>
          <p:nvPr/>
        </p:nvSpPr>
        <p:spPr>
          <a:xfrm>
            <a:off x="7672460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05" name="object 13405"/>
          <p:cNvSpPr/>
          <p:nvPr/>
        </p:nvSpPr>
        <p:spPr>
          <a:xfrm>
            <a:off x="7683890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06" name="object 13406"/>
          <p:cNvSpPr/>
          <p:nvPr/>
        </p:nvSpPr>
        <p:spPr>
          <a:xfrm>
            <a:off x="7696784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07" name="object 13407"/>
          <p:cNvSpPr/>
          <p:nvPr/>
        </p:nvSpPr>
        <p:spPr>
          <a:xfrm>
            <a:off x="7708228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08" name="object 13408"/>
          <p:cNvSpPr/>
          <p:nvPr/>
        </p:nvSpPr>
        <p:spPr>
          <a:xfrm>
            <a:off x="7719659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09" name="object 13409"/>
          <p:cNvSpPr/>
          <p:nvPr/>
        </p:nvSpPr>
        <p:spPr>
          <a:xfrm>
            <a:off x="7732523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10" name="object 13410"/>
          <p:cNvSpPr/>
          <p:nvPr/>
        </p:nvSpPr>
        <p:spPr>
          <a:xfrm>
            <a:off x="7743954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11" name="object 13411"/>
          <p:cNvSpPr/>
          <p:nvPr/>
        </p:nvSpPr>
        <p:spPr>
          <a:xfrm>
            <a:off x="7756818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12" name="object 13412"/>
          <p:cNvSpPr/>
          <p:nvPr/>
        </p:nvSpPr>
        <p:spPr>
          <a:xfrm>
            <a:off x="7768291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13" name="object 13413"/>
          <p:cNvSpPr/>
          <p:nvPr/>
        </p:nvSpPr>
        <p:spPr>
          <a:xfrm>
            <a:off x="7781142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14" name="object 13414"/>
          <p:cNvSpPr/>
          <p:nvPr/>
        </p:nvSpPr>
        <p:spPr>
          <a:xfrm>
            <a:off x="7792587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C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15" name="object 13415"/>
          <p:cNvSpPr/>
          <p:nvPr/>
        </p:nvSpPr>
        <p:spPr>
          <a:xfrm>
            <a:off x="7804017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E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16" name="object 13416"/>
          <p:cNvSpPr/>
          <p:nvPr/>
        </p:nvSpPr>
        <p:spPr>
          <a:xfrm>
            <a:off x="781688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7FF0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17" name="object 13417"/>
          <p:cNvSpPr/>
          <p:nvPr/>
        </p:nvSpPr>
        <p:spPr>
          <a:xfrm>
            <a:off x="7828312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EF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18" name="object 13418"/>
          <p:cNvSpPr/>
          <p:nvPr/>
        </p:nvSpPr>
        <p:spPr>
          <a:xfrm>
            <a:off x="7841219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FF7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19" name="object 13419"/>
          <p:cNvSpPr/>
          <p:nvPr/>
        </p:nvSpPr>
        <p:spPr>
          <a:xfrm>
            <a:off x="7852650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CFF8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20" name="object 13420"/>
          <p:cNvSpPr/>
          <p:nvPr/>
        </p:nvSpPr>
        <p:spPr>
          <a:xfrm>
            <a:off x="7864080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5FF9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21" name="object 13421"/>
          <p:cNvSpPr/>
          <p:nvPr/>
        </p:nvSpPr>
        <p:spPr>
          <a:xfrm>
            <a:off x="7876944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8FF8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22" name="object 13422"/>
          <p:cNvSpPr/>
          <p:nvPr/>
        </p:nvSpPr>
        <p:spPr>
          <a:xfrm>
            <a:off x="7888375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2FF7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23" name="object 13423"/>
          <p:cNvSpPr/>
          <p:nvPr/>
        </p:nvSpPr>
        <p:spPr>
          <a:xfrm>
            <a:off x="7901240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6FF3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24" name="object 13424"/>
          <p:cNvSpPr/>
          <p:nvPr/>
        </p:nvSpPr>
        <p:spPr>
          <a:xfrm>
            <a:off x="7912670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7FF0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25" name="object 13425"/>
          <p:cNvSpPr/>
          <p:nvPr/>
        </p:nvSpPr>
        <p:spPr>
          <a:xfrm>
            <a:off x="7924143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E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26" name="object 13426"/>
          <p:cNvSpPr/>
          <p:nvPr/>
        </p:nvSpPr>
        <p:spPr>
          <a:xfrm>
            <a:off x="7937008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C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27" name="object 13427"/>
          <p:cNvSpPr/>
          <p:nvPr/>
        </p:nvSpPr>
        <p:spPr>
          <a:xfrm>
            <a:off x="7948438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28" name="object 13428"/>
          <p:cNvSpPr/>
          <p:nvPr/>
        </p:nvSpPr>
        <p:spPr>
          <a:xfrm>
            <a:off x="7961303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29" name="object 13429"/>
          <p:cNvSpPr/>
          <p:nvPr/>
        </p:nvSpPr>
        <p:spPr>
          <a:xfrm>
            <a:off x="7972733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0" name="object 13430"/>
          <p:cNvSpPr/>
          <p:nvPr/>
        </p:nvSpPr>
        <p:spPr>
          <a:xfrm>
            <a:off x="7984178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1" name="object 13431"/>
          <p:cNvSpPr/>
          <p:nvPr/>
        </p:nvSpPr>
        <p:spPr>
          <a:xfrm>
            <a:off x="799707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2" name="object 13432"/>
          <p:cNvSpPr/>
          <p:nvPr/>
        </p:nvSpPr>
        <p:spPr>
          <a:xfrm>
            <a:off x="8008501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3" name="object 13433"/>
          <p:cNvSpPr/>
          <p:nvPr/>
        </p:nvSpPr>
        <p:spPr>
          <a:xfrm>
            <a:off x="8021366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4" name="object 13434"/>
          <p:cNvSpPr/>
          <p:nvPr/>
        </p:nvSpPr>
        <p:spPr>
          <a:xfrm>
            <a:off x="8032796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5" name="object 13435"/>
          <p:cNvSpPr/>
          <p:nvPr/>
        </p:nvSpPr>
        <p:spPr>
          <a:xfrm>
            <a:off x="804566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6" name="object 13436"/>
          <p:cNvSpPr/>
          <p:nvPr/>
        </p:nvSpPr>
        <p:spPr>
          <a:xfrm>
            <a:off x="8057091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7" name="object 13437"/>
          <p:cNvSpPr/>
          <p:nvPr/>
        </p:nvSpPr>
        <p:spPr>
          <a:xfrm>
            <a:off x="8068564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8" name="object 13438"/>
          <p:cNvSpPr/>
          <p:nvPr/>
        </p:nvSpPr>
        <p:spPr>
          <a:xfrm>
            <a:off x="8081429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9" name="object 13439"/>
          <p:cNvSpPr/>
          <p:nvPr/>
        </p:nvSpPr>
        <p:spPr>
          <a:xfrm>
            <a:off x="8092860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0" name="object 13440"/>
          <p:cNvSpPr/>
          <p:nvPr/>
        </p:nvSpPr>
        <p:spPr>
          <a:xfrm>
            <a:off x="8105724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1" name="object 13441"/>
          <p:cNvSpPr/>
          <p:nvPr/>
        </p:nvSpPr>
        <p:spPr>
          <a:xfrm>
            <a:off x="8117169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2" name="object 13442"/>
          <p:cNvSpPr/>
          <p:nvPr/>
        </p:nvSpPr>
        <p:spPr>
          <a:xfrm>
            <a:off x="8128599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3" name="object 13443"/>
          <p:cNvSpPr/>
          <p:nvPr/>
        </p:nvSpPr>
        <p:spPr>
          <a:xfrm>
            <a:off x="8141492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4" name="object 13444"/>
          <p:cNvSpPr/>
          <p:nvPr/>
        </p:nvSpPr>
        <p:spPr>
          <a:xfrm>
            <a:off x="8152923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5" name="object 13445"/>
          <p:cNvSpPr/>
          <p:nvPr/>
        </p:nvSpPr>
        <p:spPr>
          <a:xfrm>
            <a:off x="8165787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6" name="object 13446"/>
          <p:cNvSpPr/>
          <p:nvPr/>
        </p:nvSpPr>
        <p:spPr>
          <a:xfrm>
            <a:off x="8177232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7" name="object 13447"/>
          <p:cNvSpPr/>
          <p:nvPr/>
        </p:nvSpPr>
        <p:spPr>
          <a:xfrm>
            <a:off x="8188662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B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8" name="object 13448"/>
          <p:cNvSpPr/>
          <p:nvPr/>
        </p:nvSpPr>
        <p:spPr>
          <a:xfrm>
            <a:off x="8201527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9" name="object 13449"/>
          <p:cNvSpPr/>
          <p:nvPr/>
        </p:nvSpPr>
        <p:spPr>
          <a:xfrm>
            <a:off x="8212957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50" name="object 13450"/>
          <p:cNvSpPr/>
          <p:nvPr/>
        </p:nvSpPr>
        <p:spPr>
          <a:xfrm>
            <a:off x="822585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51" name="object 13451"/>
          <p:cNvSpPr/>
          <p:nvPr/>
        </p:nvSpPr>
        <p:spPr>
          <a:xfrm>
            <a:off x="8237295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52" name="object 13452"/>
          <p:cNvSpPr/>
          <p:nvPr/>
        </p:nvSpPr>
        <p:spPr>
          <a:xfrm>
            <a:off x="8248725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53" name="object 13453"/>
          <p:cNvSpPr/>
          <p:nvPr/>
        </p:nvSpPr>
        <p:spPr>
          <a:xfrm>
            <a:off x="826159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54" name="object 13454"/>
          <p:cNvSpPr/>
          <p:nvPr/>
        </p:nvSpPr>
        <p:spPr>
          <a:xfrm>
            <a:off x="8273021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55" name="object 13455"/>
          <p:cNvSpPr/>
          <p:nvPr/>
        </p:nvSpPr>
        <p:spPr>
          <a:xfrm>
            <a:off x="8285885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56" name="object 13456"/>
          <p:cNvSpPr/>
          <p:nvPr/>
        </p:nvSpPr>
        <p:spPr>
          <a:xfrm>
            <a:off x="8297359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57" name="object 13457"/>
          <p:cNvSpPr/>
          <p:nvPr/>
        </p:nvSpPr>
        <p:spPr>
          <a:xfrm>
            <a:off x="8310209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58" name="object 13458"/>
          <p:cNvSpPr/>
          <p:nvPr/>
        </p:nvSpPr>
        <p:spPr>
          <a:xfrm>
            <a:off x="8321654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59" name="object 13459"/>
          <p:cNvSpPr/>
          <p:nvPr/>
        </p:nvSpPr>
        <p:spPr>
          <a:xfrm>
            <a:off x="8333084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60" name="object 13460"/>
          <p:cNvSpPr/>
          <p:nvPr/>
        </p:nvSpPr>
        <p:spPr>
          <a:xfrm>
            <a:off x="8345948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61" name="object 13461"/>
          <p:cNvSpPr/>
          <p:nvPr/>
        </p:nvSpPr>
        <p:spPr>
          <a:xfrm>
            <a:off x="8357379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62" name="object 13462"/>
          <p:cNvSpPr/>
          <p:nvPr/>
        </p:nvSpPr>
        <p:spPr>
          <a:xfrm>
            <a:off x="8370286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63" name="object 13463"/>
          <p:cNvSpPr/>
          <p:nvPr/>
        </p:nvSpPr>
        <p:spPr>
          <a:xfrm>
            <a:off x="8381717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64" name="object 13464"/>
          <p:cNvSpPr/>
          <p:nvPr/>
        </p:nvSpPr>
        <p:spPr>
          <a:xfrm>
            <a:off x="8393147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65" name="object 13465"/>
          <p:cNvSpPr/>
          <p:nvPr/>
        </p:nvSpPr>
        <p:spPr>
          <a:xfrm>
            <a:off x="8406012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66" name="object 13466"/>
          <p:cNvSpPr/>
          <p:nvPr/>
        </p:nvSpPr>
        <p:spPr>
          <a:xfrm>
            <a:off x="8417442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67" name="object 13467"/>
          <p:cNvSpPr/>
          <p:nvPr/>
        </p:nvSpPr>
        <p:spPr>
          <a:xfrm>
            <a:off x="8430307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68" name="object 13468"/>
          <p:cNvSpPr/>
          <p:nvPr/>
        </p:nvSpPr>
        <p:spPr>
          <a:xfrm>
            <a:off x="8441780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69" name="object 13469"/>
          <p:cNvSpPr/>
          <p:nvPr/>
        </p:nvSpPr>
        <p:spPr>
          <a:xfrm>
            <a:off x="8453211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70" name="object 13470"/>
          <p:cNvSpPr/>
          <p:nvPr/>
        </p:nvSpPr>
        <p:spPr>
          <a:xfrm>
            <a:off x="8466075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71" name="object 13471"/>
          <p:cNvSpPr/>
          <p:nvPr/>
        </p:nvSpPr>
        <p:spPr>
          <a:xfrm>
            <a:off x="8477505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72" name="object 13472"/>
          <p:cNvSpPr/>
          <p:nvPr/>
        </p:nvSpPr>
        <p:spPr>
          <a:xfrm>
            <a:off x="8490370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73" name="object 13473"/>
          <p:cNvSpPr/>
          <p:nvPr/>
        </p:nvSpPr>
        <p:spPr>
          <a:xfrm>
            <a:off x="8501800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74" name="object 13474"/>
          <p:cNvSpPr/>
          <p:nvPr/>
        </p:nvSpPr>
        <p:spPr>
          <a:xfrm>
            <a:off x="8514708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75" name="object 13475"/>
          <p:cNvSpPr/>
          <p:nvPr/>
        </p:nvSpPr>
        <p:spPr>
          <a:xfrm>
            <a:off x="8526138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76" name="object 13476"/>
          <p:cNvSpPr/>
          <p:nvPr/>
        </p:nvSpPr>
        <p:spPr>
          <a:xfrm>
            <a:off x="8537568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77" name="object 13477"/>
          <p:cNvSpPr/>
          <p:nvPr/>
        </p:nvSpPr>
        <p:spPr>
          <a:xfrm>
            <a:off x="8550433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78" name="object 13478"/>
          <p:cNvSpPr/>
          <p:nvPr/>
        </p:nvSpPr>
        <p:spPr>
          <a:xfrm>
            <a:off x="8561864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79" name="object 13479"/>
          <p:cNvSpPr/>
          <p:nvPr/>
        </p:nvSpPr>
        <p:spPr>
          <a:xfrm>
            <a:off x="8574728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80" name="object 13480"/>
          <p:cNvSpPr/>
          <p:nvPr/>
        </p:nvSpPr>
        <p:spPr>
          <a:xfrm>
            <a:off x="8586158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81" name="object 13481"/>
          <p:cNvSpPr/>
          <p:nvPr/>
        </p:nvSpPr>
        <p:spPr>
          <a:xfrm>
            <a:off x="8597632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82" name="object 13482"/>
          <p:cNvSpPr/>
          <p:nvPr/>
        </p:nvSpPr>
        <p:spPr>
          <a:xfrm>
            <a:off x="8610496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83" name="object 13483"/>
          <p:cNvSpPr/>
          <p:nvPr/>
        </p:nvSpPr>
        <p:spPr>
          <a:xfrm>
            <a:off x="8621927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84" name="object 13484"/>
          <p:cNvSpPr/>
          <p:nvPr/>
        </p:nvSpPr>
        <p:spPr>
          <a:xfrm>
            <a:off x="863479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85" name="object 13485"/>
          <p:cNvSpPr/>
          <p:nvPr/>
        </p:nvSpPr>
        <p:spPr>
          <a:xfrm>
            <a:off x="864622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86" name="object 13486"/>
          <p:cNvSpPr/>
          <p:nvPr/>
        </p:nvSpPr>
        <p:spPr>
          <a:xfrm>
            <a:off x="8657666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87" name="object 13487"/>
          <p:cNvSpPr/>
          <p:nvPr/>
        </p:nvSpPr>
        <p:spPr>
          <a:xfrm>
            <a:off x="8670559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88" name="object 13488"/>
          <p:cNvSpPr/>
          <p:nvPr/>
        </p:nvSpPr>
        <p:spPr>
          <a:xfrm>
            <a:off x="8681990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89" name="object 13489"/>
          <p:cNvSpPr/>
          <p:nvPr/>
        </p:nvSpPr>
        <p:spPr>
          <a:xfrm>
            <a:off x="8694854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90" name="object 13490"/>
          <p:cNvSpPr/>
          <p:nvPr/>
        </p:nvSpPr>
        <p:spPr>
          <a:xfrm>
            <a:off x="8706299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91" name="object 13491"/>
          <p:cNvSpPr/>
          <p:nvPr/>
        </p:nvSpPr>
        <p:spPr>
          <a:xfrm>
            <a:off x="8717729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92" name="object 13492"/>
          <p:cNvSpPr/>
          <p:nvPr/>
        </p:nvSpPr>
        <p:spPr>
          <a:xfrm>
            <a:off x="8730594" y="4808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93" name="object 13493"/>
          <p:cNvSpPr/>
          <p:nvPr/>
        </p:nvSpPr>
        <p:spPr>
          <a:xfrm>
            <a:off x="8742053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94" name="object 13494"/>
          <p:cNvSpPr/>
          <p:nvPr/>
        </p:nvSpPr>
        <p:spPr>
          <a:xfrm>
            <a:off x="8754918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95" name="object 13495"/>
          <p:cNvSpPr/>
          <p:nvPr/>
        </p:nvSpPr>
        <p:spPr>
          <a:xfrm>
            <a:off x="8766362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96" name="object 13496"/>
          <p:cNvSpPr/>
          <p:nvPr/>
        </p:nvSpPr>
        <p:spPr>
          <a:xfrm>
            <a:off x="8779212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97" name="object 13497"/>
          <p:cNvSpPr/>
          <p:nvPr/>
        </p:nvSpPr>
        <p:spPr>
          <a:xfrm>
            <a:off x="8790658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98" name="object 13498"/>
          <p:cNvSpPr/>
          <p:nvPr/>
        </p:nvSpPr>
        <p:spPr>
          <a:xfrm>
            <a:off x="8802088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99" name="object 13499"/>
          <p:cNvSpPr/>
          <p:nvPr/>
        </p:nvSpPr>
        <p:spPr>
          <a:xfrm>
            <a:off x="881498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00" name="object 13500"/>
          <p:cNvSpPr/>
          <p:nvPr/>
        </p:nvSpPr>
        <p:spPr>
          <a:xfrm>
            <a:off x="8826426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01" name="object 13501"/>
          <p:cNvSpPr/>
          <p:nvPr/>
        </p:nvSpPr>
        <p:spPr>
          <a:xfrm>
            <a:off x="8839275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02" name="object 13502"/>
          <p:cNvSpPr/>
          <p:nvPr/>
        </p:nvSpPr>
        <p:spPr>
          <a:xfrm>
            <a:off x="8850721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03" name="object 13503"/>
          <p:cNvSpPr/>
          <p:nvPr/>
        </p:nvSpPr>
        <p:spPr>
          <a:xfrm>
            <a:off x="8862151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04" name="object 13504"/>
          <p:cNvSpPr/>
          <p:nvPr/>
        </p:nvSpPr>
        <p:spPr>
          <a:xfrm>
            <a:off x="8875015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05" name="object 13505"/>
          <p:cNvSpPr/>
          <p:nvPr/>
        </p:nvSpPr>
        <p:spPr>
          <a:xfrm>
            <a:off x="8886445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06" name="object 13506"/>
          <p:cNvSpPr/>
          <p:nvPr/>
        </p:nvSpPr>
        <p:spPr>
          <a:xfrm>
            <a:off x="8899339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07" name="object 13507"/>
          <p:cNvSpPr/>
          <p:nvPr/>
        </p:nvSpPr>
        <p:spPr>
          <a:xfrm>
            <a:off x="8910784" y="4808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08" name="object 13508"/>
          <p:cNvSpPr/>
          <p:nvPr/>
        </p:nvSpPr>
        <p:spPr>
          <a:xfrm>
            <a:off x="8922214" y="4808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09" name="object 13509"/>
          <p:cNvSpPr/>
          <p:nvPr/>
        </p:nvSpPr>
        <p:spPr>
          <a:xfrm>
            <a:off x="8935079" y="480841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10" name="object 13510"/>
          <p:cNvSpPr/>
          <p:nvPr/>
        </p:nvSpPr>
        <p:spPr>
          <a:xfrm>
            <a:off x="6800224" y="482148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11" name="object 13511"/>
          <p:cNvSpPr/>
          <p:nvPr/>
        </p:nvSpPr>
        <p:spPr>
          <a:xfrm>
            <a:off x="6805946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12" name="object 13512"/>
          <p:cNvSpPr/>
          <p:nvPr/>
        </p:nvSpPr>
        <p:spPr>
          <a:xfrm>
            <a:off x="6818810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13" name="object 13513"/>
          <p:cNvSpPr/>
          <p:nvPr/>
        </p:nvSpPr>
        <p:spPr>
          <a:xfrm>
            <a:off x="6830241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14" name="object 13514"/>
          <p:cNvSpPr/>
          <p:nvPr/>
        </p:nvSpPr>
        <p:spPr>
          <a:xfrm>
            <a:off x="6843106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15" name="object 13515"/>
          <p:cNvSpPr/>
          <p:nvPr/>
        </p:nvSpPr>
        <p:spPr>
          <a:xfrm>
            <a:off x="6854536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16" name="object 13516"/>
          <p:cNvSpPr/>
          <p:nvPr/>
        </p:nvSpPr>
        <p:spPr>
          <a:xfrm>
            <a:off x="6865980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17" name="object 13517"/>
          <p:cNvSpPr/>
          <p:nvPr/>
        </p:nvSpPr>
        <p:spPr>
          <a:xfrm>
            <a:off x="6878873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18" name="object 13518"/>
          <p:cNvSpPr/>
          <p:nvPr/>
        </p:nvSpPr>
        <p:spPr>
          <a:xfrm>
            <a:off x="6890305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19" name="object 13519"/>
          <p:cNvSpPr/>
          <p:nvPr/>
        </p:nvSpPr>
        <p:spPr>
          <a:xfrm>
            <a:off x="6903169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20" name="object 13520"/>
          <p:cNvSpPr/>
          <p:nvPr/>
        </p:nvSpPr>
        <p:spPr>
          <a:xfrm>
            <a:off x="6914599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21" name="object 13521"/>
          <p:cNvSpPr/>
          <p:nvPr/>
        </p:nvSpPr>
        <p:spPr>
          <a:xfrm>
            <a:off x="6926043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22" name="object 13522"/>
          <p:cNvSpPr/>
          <p:nvPr/>
        </p:nvSpPr>
        <p:spPr>
          <a:xfrm>
            <a:off x="6938894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23" name="object 13523"/>
          <p:cNvSpPr/>
          <p:nvPr/>
        </p:nvSpPr>
        <p:spPr>
          <a:xfrm>
            <a:off x="6950368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24" name="object 13524"/>
          <p:cNvSpPr/>
          <p:nvPr/>
        </p:nvSpPr>
        <p:spPr>
          <a:xfrm>
            <a:off x="6963232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25" name="object 13525"/>
          <p:cNvSpPr/>
          <p:nvPr/>
        </p:nvSpPr>
        <p:spPr>
          <a:xfrm>
            <a:off x="6974662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26" name="object 13526"/>
          <p:cNvSpPr/>
          <p:nvPr/>
        </p:nvSpPr>
        <p:spPr>
          <a:xfrm>
            <a:off x="6986107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27" name="object 13527"/>
          <p:cNvSpPr/>
          <p:nvPr/>
        </p:nvSpPr>
        <p:spPr>
          <a:xfrm>
            <a:off x="6998972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28" name="object 13528"/>
          <p:cNvSpPr/>
          <p:nvPr/>
        </p:nvSpPr>
        <p:spPr>
          <a:xfrm>
            <a:off x="7010402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29" name="object 13529"/>
          <p:cNvSpPr/>
          <p:nvPr/>
        </p:nvSpPr>
        <p:spPr>
          <a:xfrm>
            <a:off x="7023295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0" name="object 13530"/>
          <p:cNvSpPr/>
          <p:nvPr/>
        </p:nvSpPr>
        <p:spPr>
          <a:xfrm>
            <a:off x="7034726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1" name="object 13531"/>
          <p:cNvSpPr/>
          <p:nvPr/>
        </p:nvSpPr>
        <p:spPr>
          <a:xfrm>
            <a:off x="7047590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2" name="object 13532"/>
          <p:cNvSpPr/>
          <p:nvPr/>
        </p:nvSpPr>
        <p:spPr>
          <a:xfrm>
            <a:off x="7059035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3" name="object 13533"/>
          <p:cNvSpPr/>
          <p:nvPr/>
        </p:nvSpPr>
        <p:spPr>
          <a:xfrm>
            <a:off x="7070465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4" name="object 13534"/>
          <p:cNvSpPr/>
          <p:nvPr/>
        </p:nvSpPr>
        <p:spPr>
          <a:xfrm>
            <a:off x="7083330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5" name="object 13535"/>
          <p:cNvSpPr/>
          <p:nvPr/>
        </p:nvSpPr>
        <p:spPr>
          <a:xfrm>
            <a:off x="7094789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6" name="object 13536"/>
          <p:cNvSpPr/>
          <p:nvPr/>
        </p:nvSpPr>
        <p:spPr>
          <a:xfrm>
            <a:off x="7107653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7" name="object 13537"/>
          <p:cNvSpPr/>
          <p:nvPr/>
        </p:nvSpPr>
        <p:spPr>
          <a:xfrm>
            <a:off x="7119098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8" name="object 13538"/>
          <p:cNvSpPr/>
          <p:nvPr/>
        </p:nvSpPr>
        <p:spPr>
          <a:xfrm>
            <a:off x="7130529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9" name="object 13539"/>
          <p:cNvSpPr/>
          <p:nvPr/>
        </p:nvSpPr>
        <p:spPr>
          <a:xfrm>
            <a:off x="7143393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0" name="object 13540"/>
          <p:cNvSpPr/>
          <p:nvPr/>
        </p:nvSpPr>
        <p:spPr>
          <a:xfrm>
            <a:off x="7154823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1" name="object 13541"/>
          <p:cNvSpPr/>
          <p:nvPr/>
        </p:nvSpPr>
        <p:spPr>
          <a:xfrm>
            <a:off x="7167716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2" name="object 13542"/>
          <p:cNvSpPr/>
          <p:nvPr/>
        </p:nvSpPr>
        <p:spPr>
          <a:xfrm>
            <a:off x="717916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3" name="object 13543"/>
          <p:cNvSpPr/>
          <p:nvPr/>
        </p:nvSpPr>
        <p:spPr>
          <a:xfrm>
            <a:off x="7190592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4" name="object 13544"/>
          <p:cNvSpPr/>
          <p:nvPr/>
        </p:nvSpPr>
        <p:spPr>
          <a:xfrm>
            <a:off x="7203456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5" name="object 13545"/>
          <p:cNvSpPr/>
          <p:nvPr/>
        </p:nvSpPr>
        <p:spPr>
          <a:xfrm>
            <a:off x="7214886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6" name="object 13546"/>
          <p:cNvSpPr/>
          <p:nvPr/>
        </p:nvSpPr>
        <p:spPr>
          <a:xfrm>
            <a:off x="722775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7" name="object 13547"/>
          <p:cNvSpPr/>
          <p:nvPr/>
        </p:nvSpPr>
        <p:spPr>
          <a:xfrm>
            <a:off x="7239182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8" name="object 13548"/>
          <p:cNvSpPr/>
          <p:nvPr/>
        </p:nvSpPr>
        <p:spPr>
          <a:xfrm>
            <a:off x="7250655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9" name="object 13549"/>
          <p:cNvSpPr/>
          <p:nvPr/>
        </p:nvSpPr>
        <p:spPr>
          <a:xfrm>
            <a:off x="7263520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50" name="object 13550"/>
          <p:cNvSpPr/>
          <p:nvPr/>
        </p:nvSpPr>
        <p:spPr>
          <a:xfrm>
            <a:off x="7274950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51" name="object 13551"/>
          <p:cNvSpPr/>
          <p:nvPr/>
        </p:nvSpPr>
        <p:spPr>
          <a:xfrm>
            <a:off x="7287814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52" name="object 13552"/>
          <p:cNvSpPr/>
          <p:nvPr/>
        </p:nvSpPr>
        <p:spPr>
          <a:xfrm>
            <a:off x="7299245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53" name="object 13553"/>
          <p:cNvSpPr/>
          <p:nvPr/>
        </p:nvSpPr>
        <p:spPr>
          <a:xfrm>
            <a:off x="7312109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54" name="object 13554"/>
          <p:cNvSpPr/>
          <p:nvPr/>
        </p:nvSpPr>
        <p:spPr>
          <a:xfrm>
            <a:off x="7323583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55" name="object 13555"/>
          <p:cNvSpPr/>
          <p:nvPr/>
        </p:nvSpPr>
        <p:spPr>
          <a:xfrm>
            <a:off x="7335013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56" name="object 13556"/>
          <p:cNvSpPr/>
          <p:nvPr/>
        </p:nvSpPr>
        <p:spPr>
          <a:xfrm>
            <a:off x="7347877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57" name="object 13557"/>
          <p:cNvSpPr/>
          <p:nvPr/>
        </p:nvSpPr>
        <p:spPr>
          <a:xfrm>
            <a:off x="7359308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58" name="object 13558"/>
          <p:cNvSpPr/>
          <p:nvPr/>
        </p:nvSpPr>
        <p:spPr>
          <a:xfrm>
            <a:off x="7372173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59" name="object 13559"/>
          <p:cNvSpPr/>
          <p:nvPr/>
        </p:nvSpPr>
        <p:spPr>
          <a:xfrm>
            <a:off x="7383603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60" name="object 13560"/>
          <p:cNvSpPr/>
          <p:nvPr/>
        </p:nvSpPr>
        <p:spPr>
          <a:xfrm>
            <a:off x="7395076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61" name="object 13561"/>
          <p:cNvSpPr/>
          <p:nvPr/>
        </p:nvSpPr>
        <p:spPr>
          <a:xfrm>
            <a:off x="740794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62" name="object 13562"/>
          <p:cNvSpPr/>
          <p:nvPr/>
        </p:nvSpPr>
        <p:spPr>
          <a:xfrm>
            <a:off x="7419371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63" name="object 13563"/>
          <p:cNvSpPr/>
          <p:nvPr/>
        </p:nvSpPr>
        <p:spPr>
          <a:xfrm>
            <a:off x="7432236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64" name="object 13564"/>
          <p:cNvSpPr/>
          <p:nvPr/>
        </p:nvSpPr>
        <p:spPr>
          <a:xfrm>
            <a:off x="7443666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65" name="object 13565"/>
          <p:cNvSpPr/>
          <p:nvPr/>
        </p:nvSpPr>
        <p:spPr>
          <a:xfrm>
            <a:off x="7455111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66" name="object 13566"/>
          <p:cNvSpPr/>
          <p:nvPr/>
        </p:nvSpPr>
        <p:spPr>
          <a:xfrm>
            <a:off x="7468004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67" name="object 13567"/>
          <p:cNvSpPr/>
          <p:nvPr/>
        </p:nvSpPr>
        <p:spPr>
          <a:xfrm>
            <a:off x="7479434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68" name="object 13568"/>
          <p:cNvSpPr/>
          <p:nvPr/>
        </p:nvSpPr>
        <p:spPr>
          <a:xfrm>
            <a:off x="7492299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69" name="object 13569"/>
          <p:cNvSpPr/>
          <p:nvPr/>
        </p:nvSpPr>
        <p:spPr>
          <a:xfrm>
            <a:off x="7503729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70" name="object 13570"/>
          <p:cNvSpPr/>
          <p:nvPr/>
        </p:nvSpPr>
        <p:spPr>
          <a:xfrm>
            <a:off x="7515174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71" name="object 13571"/>
          <p:cNvSpPr/>
          <p:nvPr/>
        </p:nvSpPr>
        <p:spPr>
          <a:xfrm>
            <a:off x="7528038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72" name="object 13572"/>
          <p:cNvSpPr/>
          <p:nvPr/>
        </p:nvSpPr>
        <p:spPr>
          <a:xfrm>
            <a:off x="7539469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73" name="object 13573"/>
          <p:cNvSpPr/>
          <p:nvPr/>
        </p:nvSpPr>
        <p:spPr>
          <a:xfrm>
            <a:off x="7552363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74" name="object 13574"/>
          <p:cNvSpPr/>
          <p:nvPr/>
        </p:nvSpPr>
        <p:spPr>
          <a:xfrm>
            <a:off x="7563793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75" name="object 13575"/>
          <p:cNvSpPr/>
          <p:nvPr/>
        </p:nvSpPr>
        <p:spPr>
          <a:xfrm>
            <a:off x="7576657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76" name="object 13576"/>
          <p:cNvSpPr/>
          <p:nvPr/>
        </p:nvSpPr>
        <p:spPr>
          <a:xfrm>
            <a:off x="7588102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77" name="object 13577"/>
          <p:cNvSpPr/>
          <p:nvPr/>
        </p:nvSpPr>
        <p:spPr>
          <a:xfrm>
            <a:off x="7599533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78" name="object 13578"/>
          <p:cNvSpPr/>
          <p:nvPr/>
        </p:nvSpPr>
        <p:spPr>
          <a:xfrm>
            <a:off x="7612397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79" name="object 13579"/>
          <p:cNvSpPr/>
          <p:nvPr/>
        </p:nvSpPr>
        <p:spPr>
          <a:xfrm>
            <a:off x="7623856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0" name="object 13580"/>
          <p:cNvSpPr/>
          <p:nvPr/>
        </p:nvSpPr>
        <p:spPr>
          <a:xfrm>
            <a:off x="7636720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1" name="object 13581"/>
          <p:cNvSpPr/>
          <p:nvPr/>
        </p:nvSpPr>
        <p:spPr>
          <a:xfrm>
            <a:off x="7648165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2" name="object 13582"/>
          <p:cNvSpPr/>
          <p:nvPr/>
        </p:nvSpPr>
        <p:spPr>
          <a:xfrm>
            <a:off x="7659596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3" name="object 13583"/>
          <p:cNvSpPr/>
          <p:nvPr/>
        </p:nvSpPr>
        <p:spPr>
          <a:xfrm>
            <a:off x="7672460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4" name="object 13584"/>
          <p:cNvSpPr/>
          <p:nvPr/>
        </p:nvSpPr>
        <p:spPr>
          <a:xfrm>
            <a:off x="7683890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5" name="object 13585"/>
          <p:cNvSpPr/>
          <p:nvPr/>
        </p:nvSpPr>
        <p:spPr>
          <a:xfrm>
            <a:off x="7696784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6" name="object 13586"/>
          <p:cNvSpPr/>
          <p:nvPr/>
        </p:nvSpPr>
        <p:spPr>
          <a:xfrm>
            <a:off x="7708228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7" name="object 13587"/>
          <p:cNvSpPr/>
          <p:nvPr/>
        </p:nvSpPr>
        <p:spPr>
          <a:xfrm>
            <a:off x="7719659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8" name="object 13588"/>
          <p:cNvSpPr/>
          <p:nvPr/>
        </p:nvSpPr>
        <p:spPr>
          <a:xfrm>
            <a:off x="7732523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9" name="object 13589"/>
          <p:cNvSpPr/>
          <p:nvPr/>
        </p:nvSpPr>
        <p:spPr>
          <a:xfrm>
            <a:off x="7743954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0" name="object 13590"/>
          <p:cNvSpPr/>
          <p:nvPr/>
        </p:nvSpPr>
        <p:spPr>
          <a:xfrm>
            <a:off x="7756818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1" name="object 13591"/>
          <p:cNvSpPr/>
          <p:nvPr/>
        </p:nvSpPr>
        <p:spPr>
          <a:xfrm>
            <a:off x="7768291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2" name="object 13592"/>
          <p:cNvSpPr/>
          <p:nvPr/>
        </p:nvSpPr>
        <p:spPr>
          <a:xfrm>
            <a:off x="7781142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3" name="object 13593"/>
          <p:cNvSpPr/>
          <p:nvPr/>
        </p:nvSpPr>
        <p:spPr>
          <a:xfrm>
            <a:off x="7792587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4" name="object 13594"/>
          <p:cNvSpPr/>
          <p:nvPr/>
        </p:nvSpPr>
        <p:spPr>
          <a:xfrm>
            <a:off x="7804017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5" name="object 13595"/>
          <p:cNvSpPr/>
          <p:nvPr/>
        </p:nvSpPr>
        <p:spPr>
          <a:xfrm>
            <a:off x="781688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6" name="object 13596"/>
          <p:cNvSpPr/>
          <p:nvPr/>
        </p:nvSpPr>
        <p:spPr>
          <a:xfrm>
            <a:off x="7828312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7" name="object 13597"/>
          <p:cNvSpPr/>
          <p:nvPr/>
        </p:nvSpPr>
        <p:spPr>
          <a:xfrm>
            <a:off x="7841219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EFF4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8" name="object 13598"/>
          <p:cNvSpPr/>
          <p:nvPr/>
        </p:nvSpPr>
        <p:spPr>
          <a:xfrm>
            <a:off x="7852650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5FF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9" name="object 13599"/>
          <p:cNvSpPr/>
          <p:nvPr/>
        </p:nvSpPr>
        <p:spPr>
          <a:xfrm>
            <a:off x="7864080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EFF6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00" name="object 13600"/>
          <p:cNvSpPr/>
          <p:nvPr/>
        </p:nvSpPr>
        <p:spPr>
          <a:xfrm>
            <a:off x="7876944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5FF5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01" name="object 13601"/>
          <p:cNvSpPr/>
          <p:nvPr/>
        </p:nvSpPr>
        <p:spPr>
          <a:xfrm>
            <a:off x="7888375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AFF4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02" name="object 13602"/>
          <p:cNvSpPr/>
          <p:nvPr/>
        </p:nvSpPr>
        <p:spPr>
          <a:xfrm>
            <a:off x="7901240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FF0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03" name="object 13603"/>
          <p:cNvSpPr/>
          <p:nvPr/>
        </p:nvSpPr>
        <p:spPr>
          <a:xfrm>
            <a:off x="7912670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04" name="object 13604"/>
          <p:cNvSpPr/>
          <p:nvPr/>
        </p:nvSpPr>
        <p:spPr>
          <a:xfrm>
            <a:off x="7924143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05" name="object 13605"/>
          <p:cNvSpPr/>
          <p:nvPr/>
        </p:nvSpPr>
        <p:spPr>
          <a:xfrm>
            <a:off x="7937008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06" name="object 13606"/>
          <p:cNvSpPr/>
          <p:nvPr/>
        </p:nvSpPr>
        <p:spPr>
          <a:xfrm>
            <a:off x="7948438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07" name="object 13607"/>
          <p:cNvSpPr/>
          <p:nvPr/>
        </p:nvSpPr>
        <p:spPr>
          <a:xfrm>
            <a:off x="7961303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08" name="object 13608"/>
          <p:cNvSpPr/>
          <p:nvPr/>
        </p:nvSpPr>
        <p:spPr>
          <a:xfrm>
            <a:off x="7972733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09" name="object 13609"/>
          <p:cNvSpPr/>
          <p:nvPr/>
        </p:nvSpPr>
        <p:spPr>
          <a:xfrm>
            <a:off x="7984178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10" name="object 13610"/>
          <p:cNvSpPr/>
          <p:nvPr/>
        </p:nvSpPr>
        <p:spPr>
          <a:xfrm>
            <a:off x="799707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11" name="object 13611"/>
          <p:cNvSpPr/>
          <p:nvPr/>
        </p:nvSpPr>
        <p:spPr>
          <a:xfrm>
            <a:off x="8008501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12" name="object 13612"/>
          <p:cNvSpPr/>
          <p:nvPr/>
        </p:nvSpPr>
        <p:spPr>
          <a:xfrm>
            <a:off x="8021366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13" name="object 13613"/>
          <p:cNvSpPr/>
          <p:nvPr/>
        </p:nvSpPr>
        <p:spPr>
          <a:xfrm>
            <a:off x="8032796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14" name="object 13614"/>
          <p:cNvSpPr/>
          <p:nvPr/>
        </p:nvSpPr>
        <p:spPr>
          <a:xfrm>
            <a:off x="804566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15" name="object 13615"/>
          <p:cNvSpPr/>
          <p:nvPr/>
        </p:nvSpPr>
        <p:spPr>
          <a:xfrm>
            <a:off x="8057091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16" name="object 13616"/>
          <p:cNvSpPr/>
          <p:nvPr/>
        </p:nvSpPr>
        <p:spPr>
          <a:xfrm>
            <a:off x="8068564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17" name="object 13617"/>
          <p:cNvSpPr/>
          <p:nvPr/>
        </p:nvSpPr>
        <p:spPr>
          <a:xfrm>
            <a:off x="8081429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18" name="object 13618"/>
          <p:cNvSpPr/>
          <p:nvPr/>
        </p:nvSpPr>
        <p:spPr>
          <a:xfrm>
            <a:off x="8092860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19" name="object 13619"/>
          <p:cNvSpPr/>
          <p:nvPr/>
        </p:nvSpPr>
        <p:spPr>
          <a:xfrm>
            <a:off x="8105724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20" name="object 13620"/>
          <p:cNvSpPr/>
          <p:nvPr/>
        </p:nvSpPr>
        <p:spPr>
          <a:xfrm>
            <a:off x="8117169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21" name="object 13621"/>
          <p:cNvSpPr/>
          <p:nvPr/>
        </p:nvSpPr>
        <p:spPr>
          <a:xfrm>
            <a:off x="8128599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22" name="object 13622"/>
          <p:cNvSpPr/>
          <p:nvPr/>
        </p:nvSpPr>
        <p:spPr>
          <a:xfrm>
            <a:off x="8141492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23" name="object 13623"/>
          <p:cNvSpPr/>
          <p:nvPr/>
        </p:nvSpPr>
        <p:spPr>
          <a:xfrm>
            <a:off x="8152923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24" name="object 13624"/>
          <p:cNvSpPr/>
          <p:nvPr/>
        </p:nvSpPr>
        <p:spPr>
          <a:xfrm>
            <a:off x="8165787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25" name="object 13625"/>
          <p:cNvSpPr/>
          <p:nvPr/>
        </p:nvSpPr>
        <p:spPr>
          <a:xfrm>
            <a:off x="8177232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A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26" name="object 13626"/>
          <p:cNvSpPr/>
          <p:nvPr/>
        </p:nvSpPr>
        <p:spPr>
          <a:xfrm>
            <a:off x="8188662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27" name="object 13627"/>
          <p:cNvSpPr/>
          <p:nvPr/>
        </p:nvSpPr>
        <p:spPr>
          <a:xfrm>
            <a:off x="8201527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28" name="object 13628"/>
          <p:cNvSpPr/>
          <p:nvPr/>
        </p:nvSpPr>
        <p:spPr>
          <a:xfrm>
            <a:off x="8212957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29" name="object 13629"/>
          <p:cNvSpPr/>
          <p:nvPr/>
        </p:nvSpPr>
        <p:spPr>
          <a:xfrm>
            <a:off x="822585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30" name="object 13630"/>
          <p:cNvSpPr/>
          <p:nvPr/>
        </p:nvSpPr>
        <p:spPr>
          <a:xfrm>
            <a:off x="8237295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31" name="object 13631"/>
          <p:cNvSpPr/>
          <p:nvPr/>
        </p:nvSpPr>
        <p:spPr>
          <a:xfrm>
            <a:off x="8248725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32" name="object 13632"/>
          <p:cNvSpPr/>
          <p:nvPr/>
        </p:nvSpPr>
        <p:spPr>
          <a:xfrm>
            <a:off x="826159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33" name="object 13633"/>
          <p:cNvSpPr/>
          <p:nvPr/>
        </p:nvSpPr>
        <p:spPr>
          <a:xfrm>
            <a:off x="8273021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34" name="object 13634"/>
          <p:cNvSpPr/>
          <p:nvPr/>
        </p:nvSpPr>
        <p:spPr>
          <a:xfrm>
            <a:off x="8285885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35" name="object 13635"/>
          <p:cNvSpPr/>
          <p:nvPr/>
        </p:nvSpPr>
        <p:spPr>
          <a:xfrm>
            <a:off x="8297359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36" name="object 13636"/>
          <p:cNvSpPr/>
          <p:nvPr/>
        </p:nvSpPr>
        <p:spPr>
          <a:xfrm>
            <a:off x="8310209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37" name="object 13637"/>
          <p:cNvSpPr/>
          <p:nvPr/>
        </p:nvSpPr>
        <p:spPr>
          <a:xfrm>
            <a:off x="8321654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38" name="object 13638"/>
          <p:cNvSpPr/>
          <p:nvPr/>
        </p:nvSpPr>
        <p:spPr>
          <a:xfrm>
            <a:off x="8333084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39" name="object 13639"/>
          <p:cNvSpPr/>
          <p:nvPr/>
        </p:nvSpPr>
        <p:spPr>
          <a:xfrm>
            <a:off x="8345948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40" name="object 13640"/>
          <p:cNvSpPr/>
          <p:nvPr/>
        </p:nvSpPr>
        <p:spPr>
          <a:xfrm>
            <a:off x="8357379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41" name="object 13641"/>
          <p:cNvSpPr/>
          <p:nvPr/>
        </p:nvSpPr>
        <p:spPr>
          <a:xfrm>
            <a:off x="8370286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42" name="object 13642"/>
          <p:cNvSpPr/>
          <p:nvPr/>
        </p:nvSpPr>
        <p:spPr>
          <a:xfrm>
            <a:off x="8381717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43" name="object 13643"/>
          <p:cNvSpPr/>
          <p:nvPr/>
        </p:nvSpPr>
        <p:spPr>
          <a:xfrm>
            <a:off x="8393147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44" name="object 13644"/>
          <p:cNvSpPr/>
          <p:nvPr/>
        </p:nvSpPr>
        <p:spPr>
          <a:xfrm>
            <a:off x="8406012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45" name="object 13645"/>
          <p:cNvSpPr/>
          <p:nvPr/>
        </p:nvSpPr>
        <p:spPr>
          <a:xfrm>
            <a:off x="8417442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46" name="object 13646"/>
          <p:cNvSpPr/>
          <p:nvPr/>
        </p:nvSpPr>
        <p:spPr>
          <a:xfrm>
            <a:off x="8430307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47" name="object 13647"/>
          <p:cNvSpPr/>
          <p:nvPr/>
        </p:nvSpPr>
        <p:spPr>
          <a:xfrm>
            <a:off x="8441780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48" name="object 13648"/>
          <p:cNvSpPr/>
          <p:nvPr/>
        </p:nvSpPr>
        <p:spPr>
          <a:xfrm>
            <a:off x="8453211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49" name="object 13649"/>
          <p:cNvSpPr/>
          <p:nvPr/>
        </p:nvSpPr>
        <p:spPr>
          <a:xfrm>
            <a:off x="8466075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50" name="object 13650"/>
          <p:cNvSpPr/>
          <p:nvPr/>
        </p:nvSpPr>
        <p:spPr>
          <a:xfrm>
            <a:off x="8477505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51" name="object 13651"/>
          <p:cNvSpPr/>
          <p:nvPr/>
        </p:nvSpPr>
        <p:spPr>
          <a:xfrm>
            <a:off x="8490370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52" name="object 13652"/>
          <p:cNvSpPr/>
          <p:nvPr/>
        </p:nvSpPr>
        <p:spPr>
          <a:xfrm>
            <a:off x="8501800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53" name="object 13653"/>
          <p:cNvSpPr/>
          <p:nvPr/>
        </p:nvSpPr>
        <p:spPr>
          <a:xfrm>
            <a:off x="8514708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54" name="object 13654"/>
          <p:cNvSpPr/>
          <p:nvPr/>
        </p:nvSpPr>
        <p:spPr>
          <a:xfrm>
            <a:off x="8526138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55" name="object 13655"/>
          <p:cNvSpPr/>
          <p:nvPr/>
        </p:nvSpPr>
        <p:spPr>
          <a:xfrm>
            <a:off x="8537568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56" name="object 13656"/>
          <p:cNvSpPr/>
          <p:nvPr/>
        </p:nvSpPr>
        <p:spPr>
          <a:xfrm>
            <a:off x="8550433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57" name="object 13657"/>
          <p:cNvSpPr/>
          <p:nvPr/>
        </p:nvSpPr>
        <p:spPr>
          <a:xfrm>
            <a:off x="8561864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58" name="object 13658"/>
          <p:cNvSpPr/>
          <p:nvPr/>
        </p:nvSpPr>
        <p:spPr>
          <a:xfrm>
            <a:off x="8574728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59" name="object 13659"/>
          <p:cNvSpPr/>
          <p:nvPr/>
        </p:nvSpPr>
        <p:spPr>
          <a:xfrm>
            <a:off x="8586158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60" name="object 13660"/>
          <p:cNvSpPr/>
          <p:nvPr/>
        </p:nvSpPr>
        <p:spPr>
          <a:xfrm>
            <a:off x="8597632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61" name="object 13661"/>
          <p:cNvSpPr/>
          <p:nvPr/>
        </p:nvSpPr>
        <p:spPr>
          <a:xfrm>
            <a:off x="8610496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62" name="object 13662"/>
          <p:cNvSpPr/>
          <p:nvPr/>
        </p:nvSpPr>
        <p:spPr>
          <a:xfrm>
            <a:off x="8621927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63" name="object 13663"/>
          <p:cNvSpPr/>
          <p:nvPr/>
        </p:nvSpPr>
        <p:spPr>
          <a:xfrm>
            <a:off x="863479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64" name="object 13664"/>
          <p:cNvSpPr/>
          <p:nvPr/>
        </p:nvSpPr>
        <p:spPr>
          <a:xfrm>
            <a:off x="864622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65" name="object 13665"/>
          <p:cNvSpPr/>
          <p:nvPr/>
        </p:nvSpPr>
        <p:spPr>
          <a:xfrm>
            <a:off x="8657666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66" name="object 13666"/>
          <p:cNvSpPr/>
          <p:nvPr/>
        </p:nvSpPr>
        <p:spPr>
          <a:xfrm>
            <a:off x="8670559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67" name="object 13667"/>
          <p:cNvSpPr/>
          <p:nvPr/>
        </p:nvSpPr>
        <p:spPr>
          <a:xfrm>
            <a:off x="8681990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68" name="object 13668"/>
          <p:cNvSpPr/>
          <p:nvPr/>
        </p:nvSpPr>
        <p:spPr>
          <a:xfrm>
            <a:off x="8694854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69" name="object 13669"/>
          <p:cNvSpPr/>
          <p:nvPr/>
        </p:nvSpPr>
        <p:spPr>
          <a:xfrm>
            <a:off x="8706299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70" name="object 13670"/>
          <p:cNvSpPr/>
          <p:nvPr/>
        </p:nvSpPr>
        <p:spPr>
          <a:xfrm>
            <a:off x="8717729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71" name="object 13671"/>
          <p:cNvSpPr/>
          <p:nvPr/>
        </p:nvSpPr>
        <p:spPr>
          <a:xfrm>
            <a:off x="8730594" y="48214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72" name="object 13672"/>
          <p:cNvSpPr/>
          <p:nvPr/>
        </p:nvSpPr>
        <p:spPr>
          <a:xfrm>
            <a:off x="8742053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73" name="object 13673"/>
          <p:cNvSpPr/>
          <p:nvPr/>
        </p:nvSpPr>
        <p:spPr>
          <a:xfrm>
            <a:off x="8754918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74" name="object 13674"/>
          <p:cNvSpPr/>
          <p:nvPr/>
        </p:nvSpPr>
        <p:spPr>
          <a:xfrm>
            <a:off x="8766362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75" name="object 13675"/>
          <p:cNvSpPr/>
          <p:nvPr/>
        </p:nvSpPr>
        <p:spPr>
          <a:xfrm>
            <a:off x="8779212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76" name="object 13676"/>
          <p:cNvSpPr/>
          <p:nvPr/>
        </p:nvSpPr>
        <p:spPr>
          <a:xfrm>
            <a:off x="8790658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77" name="object 13677"/>
          <p:cNvSpPr/>
          <p:nvPr/>
        </p:nvSpPr>
        <p:spPr>
          <a:xfrm>
            <a:off x="8802088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78" name="object 13678"/>
          <p:cNvSpPr/>
          <p:nvPr/>
        </p:nvSpPr>
        <p:spPr>
          <a:xfrm>
            <a:off x="881498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79" name="object 13679"/>
          <p:cNvSpPr/>
          <p:nvPr/>
        </p:nvSpPr>
        <p:spPr>
          <a:xfrm>
            <a:off x="8826426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80" name="object 13680"/>
          <p:cNvSpPr/>
          <p:nvPr/>
        </p:nvSpPr>
        <p:spPr>
          <a:xfrm>
            <a:off x="8839275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81" name="object 13681"/>
          <p:cNvSpPr/>
          <p:nvPr/>
        </p:nvSpPr>
        <p:spPr>
          <a:xfrm>
            <a:off x="8850721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82" name="object 13682"/>
          <p:cNvSpPr/>
          <p:nvPr/>
        </p:nvSpPr>
        <p:spPr>
          <a:xfrm>
            <a:off x="8862151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83" name="object 13683"/>
          <p:cNvSpPr/>
          <p:nvPr/>
        </p:nvSpPr>
        <p:spPr>
          <a:xfrm>
            <a:off x="8875015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84" name="object 13684"/>
          <p:cNvSpPr/>
          <p:nvPr/>
        </p:nvSpPr>
        <p:spPr>
          <a:xfrm>
            <a:off x="8886445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85" name="object 13685"/>
          <p:cNvSpPr/>
          <p:nvPr/>
        </p:nvSpPr>
        <p:spPr>
          <a:xfrm>
            <a:off x="8899339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86" name="object 13686"/>
          <p:cNvSpPr/>
          <p:nvPr/>
        </p:nvSpPr>
        <p:spPr>
          <a:xfrm>
            <a:off x="8910784" y="48214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87" name="object 13687"/>
          <p:cNvSpPr/>
          <p:nvPr/>
        </p:nvSpPr>
        <p:spPr>
          <a:xfrm>
            <a:off x="8922214" y="48214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88" name="object 13688"/>
          <p:cNvSpPr/>
          <p:nvPr/>
        </p:nvSpPr>
        <p:spPr>
          <a:xfrm>
            <a:off x="8935079" y="482148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89" name="object 13689"/>
          <p:cNvSpPr/>
          <p:nvPr/>
        </p:nvSpPr>
        <p:spPr>
          <a:xfrm>
            <a:off x="6800224" y="4834530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90" name="object 13690"/>
          <p:cNvSpPr/>
          <p:nvPr/>
        </p:nvSpPr>
        <p:spPr>
          <a:xfrm>
            <a:off x="6805946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91" name="object 13691"/>
          <p:cNvSpPr/>
          <p:nvPr/>
        </p:nvSpPr>
        <p:spPr>
          <a:xfrm>
            <a:off x="6818810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92" name="object 13692"/>
          <p:cNvSpPr/>
          <p:nvPr/>
        </p:nvSpPr>
        <p:spPr>
          <a:xfrm>
            <a:off x="6830241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93" name="object 13693"/>
          <p:cNvSpPr/>
          <p:nvPr/>
        </p:nvSpPr>
        <p:spPr>
          <a:xfrm>
            <a:off x="6843106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94" name="object 13694"/>
          <p:cNvSpPr/>
          <p:nvPr/>
        </p:nvSpPr>
        <p:spPr>
          <a:xfrm>
            <a:off x="6854536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95" name="object 13695"/>
          <p:cNvSpPr/>
          <p:nvPr/>
        </p:nvSpPr>
        <p:spPr>
          <a:xfrm>
            <a:off x="6865980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96" name="object 13696"/>
          <p:cNvSpPr/>
          <p:nvPr/>
        </p:nvSpPr>
        <p:spPr>
          <a:xfrm>
            <a:off x="6878873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97" name="object 13697"/>
          <p:cNvSpPr/>
          <p:nvPr/>
        </p:nvSpPr>
        <p:spPr>
          <a:xfrm>
            <a:off x="6890305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98" name="object 13698"/>
          <p:cNvSpPr/>
          <p:nvPr/>
        </p:nvSpPr>
        <p:spPr>
          <a:xfrm>
            <a:off x="6903169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699" name="object 13699"/>
          <p:cNvSpPr/>
          <p:nvPr/>
        </p:nvSpPr>
        <p:spPr>
          <a:xfrm>
            <a:off x="6914599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00" name="object 13700"/>
          <p:cNvSpPr/>
          <p:nvPr/>
        </p:nvSpPr>
        <p:spPr>
          <a:xfrm>
            <a:off x="6926043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01" name="object 13701"/>
          <p:cNvSpPr/>
          <p:nvPr/>
        </p:nvSpPr>
        <p:spPr>
          <a:xfrm>
            <a:off x="6938894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02" name="object 13702"/>
          <p:cNvSpPr/>
          <p:nvPr/>
        </p:nvSpPr>
        <p:spPr>
          <a:xfrm>
            <a:off x="6950368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03" name="object 13703"/>
          <p:cNvSpPr/>
          <p:nvPr/>
        </p:nvSpPr>
        <p:spPr>
          <a:xfrm>
            <a:off x="6963232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04" name="object 13704"/>
          <p:cNvSpPr/>
          <p:nvPr/>
        </p:nvSpPr>
        <p:spPr>
          <a:xfrm>
            <a:off x="6974662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05" name="object 13705"/>
          <p:cNvSpPr/>
          <p:nvPr/>
        </p:nvSpPr>
        <p:spPr>
          <a:xfrm>
            <a:off x="6986107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06" name="object 13706"/>
          <p:cNvSpPr/>
          <p:nvPr/>
        </p:nvSpPr>
        <p:spPr>
          <a:xfrm>
            <a:off x="6998972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07" name="object 13707"/>
          <p:cNvSpPr/>
          <p:nvPr/>
        </p:nvSpPr>
        <p:spPr>
          <a:xfrm>
            <a:off x="7010402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08" name="object 13708"/>
          <p:cNvSpPr/>
          <p:nvPr/>
        </p:nvSpPr>
        <p:spPr>
          <a:xfrm>
            <a:off x="7023295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09" name="object 13709"/>
          <p:cNvSpPr/>
          <p:nvPr/>
        </p:nvSpPr>
        <p:spPr>
          <a:xfrm>
            <a:off x="7034726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10" name="object 13710"/>
          <p:cNvSpPr/>
          <p:nvPr/>
        </p:nvSpPr>
        <p:spPr>
          <a:xfrm>
            <a:off x="7047590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11" name="object 13711"/>
          <p:cNvSpPr/>
          <p:nvPr/>
        </p:nvSpPr>
        <p:spPr>
          <a:xfrm>
            <a:off x="7059035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12" name="object 13712"/>
          <p:cNvSpPr/>
          <p:nvPr/>
        </p:nvSpPr>
        <p:spPr>
          <a:xfrm>
            <a:off x="7070465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13" name="object 13713"/>
          <p:cNvSpPr/>
          <p:nvPr/>
        </p:nvSpPr>
        <p:spPr>
          <a:xfrm>
            <a:off x="7083330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14" name="object 13714"/>
          <p:cNvSpPr/>
          <p:nvPr/>
        </p:nvSpPr>
        <p:spPr>
          <a:xfrm>
            <a:off x="7094789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15" name="object 13715"/>
          <p:cNvSpPr/>
          <p:nvPr/>
        </p:nvSpPr>
        <p:spPr>
          <a:xfrm>
            <a:off x="7107653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16" name="object 13716"/>
          <p:cNvSpPr/>
          <p:nvPr/>
        </p:nvSpPr>
        <p:spPr>
          <a:xfrm>
            <a:off x="7119098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17" name="object 13717"/>
          <p:cNvSpPr/>
          <p:nvPr/>
        </p:nvSpPr>
        <p:spPr>
          <a:xfrm>
            <a:off x="7130529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18" name="object 13718"/>
          <p:cNvSpPr/>
          <p:nvPr/>
        </p:nvSpPr>
        <p:spPr>
          <a:xfrm>
            <a:off x="7143393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19" name="object 13719"/>
          <p:cNvSpPr/>
          <p:nvPr/>
        </p:nvSpPr>
        <p:spPr>
          <a:xfrm>
            <a:off x="7154823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20" name="object 13720"/>
          <p:cNvSpPr/>
          <p:nvPr/>
        </p:nvSpPr>
        <p:spPr>
          <a:xfrm>
            <a:off x="7167716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21" name="object 13721"/>
          <p:cNvSpPr/>
          <p:nvPr/>
        </p:nvSpPr>
        <p:spPr>
          <a:xfrm>
            <a:off x="717916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22" name="object 13722"/>
          <p:cNvSpPr/>
          <p:nvPr/>
        </p:nvSpPr>
        <p:spPr>
          <a:xfrm>
            <a:off x="7190592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23" name="object 13723"/>
          <p:cNvSpPr/>
          <p:nvPr/>
        </p:nvSpPr>
        <p:spPr>
          <a:xfrm>
            <a:off x="7203456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24" name="object 13724"/>
          <p:cNvSpPr/>
          <p:nvPr/>
        </p:nvSpPr>
        <p:spPr>
          <a:xfrm>
            <a:off x="7214886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25" name="object 13725"/>
          <p:cNvSpPr/>
          <p:nvPr/>
        </p:nvSpPr>
        <p:spPr>
          <a:xfrm>
            <a:off x="722775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26" name="object 13726"/>
          <p:cNvSpPr/>
          <p:nvPr/>
        </p:nvSpPr>
        <p:spPr>
          <a:xfrm>
            <a:off x="7239182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27" name="object 13727"/>
          <p:cNvSpPr/>
          <p:nvPr/>
        </p:nvSpPr>
        <p:spPr>
          <a:xfrm>
            <a:off x="7250655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28" name="object 13728"/>
          <p:cNvSpPr/>
          <p:nvPr/>
        </p:nvSpPr>
        <p:spPr>
          <a:xfrm>
            <a:off x="7263520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29" name="object 13729"/>
          <p:cNvSpPr/>
          <p:nvPr/>
        </p:nvSpPr>
        <p:spPr>
          <a:xfrm>
            <a:off x="7274950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30" name="object 13730"/>
          <p:cNvSpPr/>
          <p:nvPr/>
        </p:nvSpPr>
        <p:spPr>
          <a:xfrm>
            <a:off x="7287814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31" name="object 13731"/>
          <p:cNvSpPr/>
          <p:nvPr/>
        </p:nvSpPr>
        <p:spPr>
          <a:xfrm>
            <a:off x="7299245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32" name="object 13732"/>
          <p:cNvSpPr/>
          <p:nvPr/>
        </p:nvSpPr>
        <p:spPr>
          <a:xfrm>
            <a:off x="7312109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33" name="object 13733"/>
          <p:cNvSpPr/>
          <p:nvPr/>
        </p:nvSpPr>
        <p:spPr>
          <a:xfrm>
            <a:off x="7323583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34" name="object 13734"/>
          <p:cNvSpPr/>
          <p:nvPr/>
        </p:nvSpPr>
        <p:spPr>
          <a:xfrm>
            <a:off x="7335013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35" name="object 13735"/>
          <p:cNvSpPr/>
          <p:nvPr/>
        </p:nvSpPr>
        <p:spPr>
          <a:xfrm>
            <a:off x="7347877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36" name="object 13736"/>
          <p:cNvSpPr/>
          <p:nvPr/>
        </p:nvSpPr>
        <p:spPr>
          <a:xfrm>
            <a:off x="7359308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37" name="object 13737"/>
          <p:cNvSpPr/>
          <p:nvPr/>
        </p:nvSpPr>
        <p:spPr>
          <a:xfrm>
            <a:off x="7372173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38" name="object 13738"/>
          <p:cNvSpPr/>
          <p:nvPr/>
        </p:nvSpPr>
        <p:spPr>
          <a:xfrm>
            <a:off x="7383603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39" name="object 13739"/>
          <p:cNvSpPr/>
          <p:nvPr/>
        </p:nvSpPr>
        <p:spPr>
          <a:xfrm>
            <a:off x="7395076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40" name="object 13740"/>
          <p:cNvSpPr/>
          <p:nvPr/>
        </p:nvSpPr>
        <p:spPr>
          <a:xfrm>
            <a:off x="740794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41" name="object 13741"/>
          <p:cNvSpPr/>
          <p:nvPr/>
        </p:nvSpPr>
        <p:spPr>
          <a:xfrm>
            <a:off x="7419371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42" name="object 13742"/>
          <p:cNvSpPr/>
          <p:nvPr/>
        </p:nvSpPr>
        <p:spPr>
          <a:xfrm>
            <a:off x="7432236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43" name="object 13743"/>
          <p:cNvSpPr/>
          <p:nvPr/>
        </p:nvSpPr>
        <p:spPr>
          <a:xfrm>
            <a:off x="7443666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44" name="object 13744"/>
          <p:cNvSpPr/>
          <p:nvPr/>
        </p:nvSpPr>
        <p:spPr>
          <a:xfrm>
            <a:off x="7455111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45" name="object 13745"/>
          <p:cNvSpPr/>
          <p:nvPr/>
        </p:nvSpPr>
        <p:spPr>
          <a:xfrm>
            <a:off x="7468004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46" name="object 13746"/>
          <p:cNvSpPr/>
          <p:nvPr/>
        </p:nvSpPr>
        <p:spPr>
          <a:xfrm>
            <a:off x="7479434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47" name="object 13747"/>
          <p:cNvSpPr/>
          <p:nvPr/>
        </p:nvSpPr>
        <p:spPr>
          <a:xfrm>
            <a:off x="7492299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48" name="object 13748"/>
          <p:cNvSpPr/>
          <p:nvPr/>
        </p:nvSpPr>
        <p:spPr>
          <a:xfrm>
            <a:off x="7503729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49" name="object 13749"/>
          <p:cNvSpPr/>
          <p:nvPr/>
        </p:nvSpPr>
        <p:spPr>
          <a:xfrm>
            <a:off x="7515174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50" name="object 13750"/>
          <p:cNvSpPr/>
          <p:nvPr/>
        </p:nvSpPr>
        <p:spPr>
          <a:xfrm>
            <a:off x="7528038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51" name="object 13751"/>
          <p:cNvSpPr/>
          <p:nvPr/>
        </p:nvSpPr>
        <p:spPr>
          <a:xfrm>
            <a:off x="7539469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52" name="object 13752"/>
          <p:cNvSpPr/>
          <p:nvPr/>
        </p:nvSpPr>
        <p:spPr>
          <a:xfrm>
            <a:off x="7552363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53" name="object 13753"/>
          <p:cNvSpPr/>
          <p:nvPr/>
        </p:nvSpPr>
        <p:spPr>
          <a:xfrm>
            <a:off x="7563793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54" name="object 13754"/>
          <p:cNvSpPr/>
          <p:nvPr/>
        </p:nvSpPr>
        <p:spPr>
          <a:xfrm>
            <a:off x="7576657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55" name="object 13755"/>
          <p:cNvSpPr/>
          <p:nvPr/>
        </p:nvSpPr>
        <p:spPr>
          <a:xfrm>
            <a:off x="7588102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56" name="object 13756"/>
          <p:cNvSpPr/>
          <p:nvPr/>
        </p:nvSpPr>
        <p:spPr>
          <a:xfrm>
            <a:off x="7599533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57" name="object 13757"/>
          <p:cNvSpPr/>
          <p:nvPr/>
        </p:nvSpPr>
        <p:spPr>
          <a:xfrm>
            <a:off x="7612397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58" name="object 13758"/>
          <p:cNvSpPr/>
          <p:nvPr/>
        </p:nvSpPr>
        <p:spPr>
          <a:xfrm>
            <a:off x="7623856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59" name="object 13759"/>
          <p:cNvSpPr/>
          <p:nvPr/>
        </p:nvSpPr>
        <p:spPr>
          <a:xfrm>
            <a:off x="7636720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60" name="object 13760"/>
          <p:cNvSpPr/>
          <p:nvPr/>
        </p:nvSpPr>
        <p:spPr>
          <a:xfrm>
            <a:off x="7648165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61" name="object 13761"/>
          <p:cNvSpPr/>
          <p:nvPr/>
        </p:nvSpPr>
        <p:spPr>
          <a:xfrm>
            <a:off x="7659596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62" name="object 13762"/>
          <p:cNvSpPr/>
          <p:nvPr/>
        </p:nvSpPr>
        <p:spPr>
          <a:xfrm>
            <a:off x="7672460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63" name="object 13763"/>
          <p:cNvSpPr/>
          <p:nvPr/>
        </p:nvSpPr>
        <p:spPr>
          <a:xfrm>
            <a:off x="7683890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64" name="object 13764"/>
          <p:cNvSpPr/>
          <p:nvPr/>
        </p:nvSpPr>
        <p:spPr>
          <a:xfrm>
            <a:off x="7696784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65" name="object 13765"/>
          <p:cNvSpPr/>
          <p:nvPr/>
        </p:nvSpPr>
        <p:spPr>
          <a:xfrm>
            <a:off x="7708228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66" name="object 13766"/>
          <p:cNvSpPr/>
          <p:nvPr/>
        </p:nvSpPr>
        <p:spPr>
          <a:xfrm>
            <a:off x="7719659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67" name="object 13767"/>
          <p:cNvSpPr/>
          <p:nvPr/>
        </p:nvSpPr>
        <p:spPr>
          <a:xfrm>
            <a:off x="7732523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68" name="object 13768"/>
          <p:cNvSpPr/>
          <p:nvPr/>
        </p:nvSpPr>
        <p:spPr>
          <a:xfrm>
            <a:off x="7743954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69" name="object 13769"/>
          <p:cNvSpPr/>
          <p:nvPr/>
        </p:nvSpPr>
        <p:spPr>
          <a:xfrm>
            <a:off x="7756818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70" name="object 13770"/>
          <p:cNvSpPr/>
          <p:nvPr/>
        </p:nvSpPr>
        <p:spPr>
          <a:xfrm>
            <a:off x="7768291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71" name="object 13771"/>
          <p:cNvSpPr/>
          <p:nvPr/>
        </p:nvSpPr>
        <p:spPr>
          <a:xfrm>
            <a:off x="7781142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72" name="object 13772"/>
          <p:cNvSpPr/>
          <p:nvPr/>
        </p:nvSpPr>
        <p:spPr>
          <a:xfrm>
            <a:off x="7792587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73" name="object 13773"/>
          <p:cNvSpPr/>
          <p:nvPr/>
        </p:nvSpPr>
        <p:spPr>
          <a:xfrm>
            <a:off x="7804017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74" name="object 13774"/>
          <p:cNvSpPr/>
          <p:nvPr/>
        </p:nvSpPr>
        <p:spPr>
          <a:xfrm>
            <a:off x="781688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75" name="object 13775"/>
          <p:cNvSpPr/>
          <p:nvPr/>
        </p:nvSpPr>
        <p:spPr>
          <a:xfrm>
            <a:off x="7828312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76" name="object 13776"/>
          <p:cNvSpPr/>
          <p:nvPr/>
        </p:nvSpPr>
        <p:spPr>
          <a:xfrm>
            <a:off x="7841219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A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77" name="object 13777"/>
          <p:cNvSpPr/>
          <p:nvPr/>
        </p:nvSpPr>
        <p:spPr>
          <a:xfrm>
            <a:off x="7852650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78" name="object 13778"/>
          <p:cNvSpPr/>
          <p:nvPr/>
        </p:nvSpPr>
        <p:spPr>
          <a:xfrm>
            <a:off x="7864080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FF0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79" name="object 13779"/>
          <p:cNvSpPr/>
          <p:nvPr/>
        </p:nvSpPr>
        <p:spPr>
          <a:xfrm>
            <a:off x="7876944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FF0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80" name="object 13780"/>
          <p:cNvSpPr/>
          <p:nvPr/>
        </p:nvSpPr>
        <p:spPr>
          <a:xfrm>
            <a:off x="7888375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81" name="object 13781"/>
          <p:cNvSpPr/>
          <p:nvPr/>
        </p:nvSpPr>
        <p:spPr>
          <a:xfrm>
            <a:off x="7901240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E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82" name="object 13782"/>
          <p:cNvSpPr/>
          <p:nvPr/>
        </p:nvSpPr>
        <p:spPr>
          <a:xfrm>
            <a:off x="7912670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83" name="object 13783"/>
          <p:cNvSpPr/>
          <p:nvPr/>
        </p:nvSpPr>
        <p:spPr>
          <a:xfrm>
            <a:off x="7924143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84" name="object 13784"/>
          <p:cNvSpPr/>
          <p:nvPr/>
        </p:nvSpPr>
        <p:spPr>
          <a:xfrm>
            <a:off x="7937008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85" name="object 13785"/>
          <p:cNvSpPr/>
          <p:nvPr/>
        </p:nvSpPr>
        <p:spPr>
          <a:xfrm>
            <a:off x="7948438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86" name="object 13786"/>
          <p:cNvSpPr/>
          <p:nvPr/>
        </p:nvSpPr>
        <p:spPr>
          <a:xfrm>
            <a:off x="7961303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87" name="object 13787"/>
          <p:cNvSpPr/>
          <p:nvPr/>
        </p:nvSpPr>
        <p:spPr>
          <a:xfrm>
            <a:off x="7972733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88" name="object 13788"/>
          <p:cNvSpPr/>
          <p:nvPr/>
        </p:nvSpPr>
        <p:spPr>
          <a:xfrm>
            <a:off x="7984178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89" name="object 13789"/>
          <p:cNvSpPr/>
          <p:nvPr/>
        </p:nvSpPr>
        <p:spPr>
          <a:xfrm>
            <a:off x="799707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90" name="object 13790"/>
          <p:cNvSpPr/>
          <p:nvPr/>
        </p:nvSpPr>
        <p:spPr>
          <a:xfrm>
            <a:off x="8008501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91" name="object 13791"/>
          <p:cNvSpPr/>
          <p:nvPr/>
        </p:nvSpPr>
        <p:spPr>
          <a:xfrm>
            <a:off x="8021366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92" name="object 13792"/>
          <p:cNvSpPr/>
          <p:nvPr/>
        </p:nvSpPr>
        <p:spPr>
          <a:xfrm>
            <a:off x="8032796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93" name="object 13793"/>
          <p:cNvSpPr/>
          <p:nvPr/>
        </p:nvSpPr>
        <p:spPr>
          <a:xfrm>
            <a:off x="804566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94" name="object 13794"/>
          <p:cNvSpPr/>
          <p:nvPr/>
        </p:nvSpPr>
        <p:spPr>
          <a:xfrm>
            <a:off x="8057091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95" name="object 13795"/>
          <p:cNvSpPr/>
          <p:nvPr/>
        </p:nvSpPr>
        <p:spPr>
          <a:xfrm>
            <a:off x="8068564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96" name="object 13796"/>
          <p:cNvSpPr/>
          <p:nvPr/>
        </p:nvSpPr>
        <p:spPr>
          <a:xfrm>
            <a:off x="8081429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97" name="object 13797"/>
          <p:cNvSpPr/>
          <p:nvPr/>
        </p:nvSpPr>
        <p:spPr>
          <a:xfrm>
            <a:off x="8092860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98" name="object 13798"/>
          <p:cNvSpPr/>
          <p:nvPr/>
        </p:nvSpPr>
        <p:spPr>
          <a:xfrm>
            <a:off x="8105724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799" name="object 13799"/>
          <p:cNvSpPr/>
          <p:nvPr/>
        </p:nvSpPr>
        <p:spPr>
          <a:xfrm>
            <a:off x="8117169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00" name="object 13800"/>
          <p:cNvSpPr/>
          <p:nvPr/>
        </p:nvSpPr>
        <p:spPr>
          <a:xfrm>
            <a:off x="8128599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01" name="object 13801"/>
          <p:cNvSpPr/>
          <p:nvPr/>
        </p:nvSpPr>
        <p:spPr>
          <a:xfrm>
            <a:off x="8141492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02" name="object 13802"/>
          <p:cNvSpPr/>
          <p:nvPr/>
        </p:nvSpPr>
        <p:spPr>
          <a:xfrm>
            <a:off x="8152923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03" name="object 13803"/>
          <p:cNvSpPr/>
          <p:nvPr/>
        </p:nvSpPr>
        <p:spPr>
          <a:xfrm>
            <a:off x="8165787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04" name="object 13804"/>
          <p:cNvSpPr/>
          <p:nvPr/>
        </p:nvSpPr>
        <p:spPr>
          <a:xfrm>
            <a:off x="8177232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05" name="object 13805"/>
          <p:cNvSpPr/>
          <p:nvPr/>
        </p:nvSpPr>
        <p:spPr>
          <a:xfrm>
            <a:off x="8188662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06" name="object 13806"/>
          <p:cNvSpPr/>
          <p:nvPr/>
        </p:nvSpPr>
        <p:spPr>
          <a:xfrm>
            <a:off x="8201527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07" name="object 13807"/>
          <p:cNvSpPr/>
          <p:nvPr/>
        </p:nvSpPr>
        <p:spPr>
          <a:xfrm>
            <a:off x="8212957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08" name="object 13808"/>
          <p:cNvSpPr/>
          <p:nvPr/>
        </p:nvSpPr>
        <p:spPr>
          <a:xfrm>
            <a:off x="822585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09" name="object 13809"/>
          <p:cNvSpPr/>
          <p:nvPr/>
        </p:nvSpPr>
        <p:spPr>
          <a:xfrm>
            <a:off x="8237295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10" name="object 13810"/>
          <p:cNvSpPr/>
          <p:nvPr/>
        </p:nvSpPr>
        <p:spPr>
          <a:xfrm>
            <a:off x="8248725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11" name="object 13811"/>
          <p:cNvSpPr/>
          <p:nvPr/>
        </p:nvSpPr>
        <p:spPr>
          <a:xfrm>
            <a:off x="826159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12" name="object 13812"/>
          <p:cNvSpPr/>
          <p:nvPr/>
        </p:nvSpPr>
        <p:spPr>
          <a:xfrm>
            <a:off x="8273021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13" name="object 13813"/>
          <p:cNvSpPr/>
          <p:nvPr/>
        </p:nvSpPr>
        <p:spPr>
          <a:xfrm>
            <a:off x="8285885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14" name="object 13814"/>
          <p:cNvSpPr/>
          <p:nvPr/>
        </p:nvSpPr>
        <p:spPr>
          <a:xfrm>
            <a:off x="8297359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15" name="object 13815"/>
          <p:cNvSpPr/>
          <p:nvPr/>
        </p:nvSpPr>
        <p:spPr>
          <a:xfrm>
            <a:off x="8310209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16" name="object 13816"/>
          <p:cNvSpPr/>
          <p:nvPr/>
        </p:nvSpPr>
        <p:spPr>
          <a:xfrm>
            <a:off x="8321654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17" name="object 13817"/>
          <p:cNvSpPr/>
          <p:nvPr/>
        </p:nvSpPr>
        <p:spPr>
          <a:xfrm>
            <a:off x="8333084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18" name="object 13818"/>
          <p:cNvSpPr/>
          <p:nvPr/>
        </p:nvSpPr>
        <p:spPr>
          <a:xfrm>
            <a:off x="8345948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19" name="object 13819"/>
          <p:cNvSpPr/>
          <p:nvPr/>
        </p:nvSpPr>
        <p:spPr>
          <a:xfrm>
            <a:off x="8357379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20" name="object 13820"/>
          <p:cNvSpPr/>
          <p:nvPr/>
        </p:nvSpPr>
        <p:spPr>
          <a:xfrm>
            <a:off x="8370286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21" name="object 13821"/>
          <p:cNvSpPr/>
          <p:nvPr/>
        </p:nvSpPr>
        <p:spPr>
          <a:xfrm>
            <a:off x="8381717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22" name="object 13822"/>
          <p:cNvSpPr/>
          <p:nvPr/>
        </p:nvSpPr>
        <p:spPr>
          <a:xfrm>
            <a:off x="8393147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23" name="object 13823"/>
          <p:cNvSpPr/>
          <p:nvPr/>
        </p:nvSpPr>
        <p:spPr>
          <a:xfrm>
            <a:off x="8406012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24" name="object 13824"/>
          <p:cNvSpPr/>
          <p:nvPr/>
        </p:nvSpPr>
        <p:spPr>
          <a:xfrm>
            <a:off x="8417442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25" name="object 13825"/>
          <p:cNvSpPr/>
          <p:nvPr/>
        </p:nvSpPr>
        <p:spPr>
          <a:xfrm>
            <a:off x="8430307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26" name="object 13826"/>
          <p:cNvSpPr/>
          <p:nvPr/>
        </p:nvSpPr>
        <p:spPr>
          <a:xfrm>
            <a:off x="8441780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27" name="object 13827"/>
          <p:cNvSpPr/>
          <p:nvPr/>
        </p:nvSpPr>
        <p:spPr>
          <a:xfrm>
            <a:off x="8453211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28" name="object 13828"/>
          <p:cNvSpPr/>
          <p:nvPr/>
        </p:nvSpPr>
        <p:spPr>
          <a:xfrm>
            <a:off x="8466075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29" name="object 13829"/>
          <p:cNvSpPr/>
          <p:nvPr/>
        </p:nvSpPr>
        <p:spPr>
          <a:xfrm>
            <a:off x="8477505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30" name="object 13830"/>
          <p:cNvSpPr/>
          <p:nvPr/>
        </p:nvSpPr>
        <p:spPr>
          <a:xfrm>
            <a:off x="8490370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31" name="object 13831"/>
          <p:cNvSpPr/>
          <p:nvPr/>
        </p:nvSpPr>
        <p:spPr>
          <a:xfrm>
            <a:off x="8501800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32" name="object 13832"/>
          <p:cNvSpPr/>
          <p:nvPr/>
        </p:nvSpPr>
        <p:spPr>
          <a:xfrm>
            <a:off x="8514708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33" name="object 13833"/>
          <p:cNvSpPr/>
          <p:nvPr/>
        </p:nvSpPr>
        <p:spPr>
          <a:xfrm>
            <a:off x="8526138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34" name="object 13834"/>
          <p:cNvSpPr/>
          <p:nvPr/>
        </p:nvSpPr>
        <p:spPr>
          <a:xfrm>
            <a:off x="8537568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35" name="object 13835"/>
          <p:cNvSpPr/>
          <p:nvPr/>
        </p:nvSpPr>
        <p:spPr>
          <a:xfrm>
            <a:off x="8550433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36" name="object 13836"/>
          <p:cNvSpPr/>
          <p:nvPr/>
        </p:nvSpPr>
        <p:spPr>
          <a:xfrm>
            <a:off x="8561864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37" name="object 13837"/>
          <p:cNvSpPr/>
          <p:nvPr/>
        </p:nvSpPr>
        <p:spPr>
          <a:xfrm>
            <a:off x="8574728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38" name="object 13838"/>
          <p:cNvSpPr/>
          <p:nvPr/>
        </p:nvSpPr>
        <p:spPr>
          <a:xfrm>
            <a:off x="8586158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39" name="object 13839"/>
          <p:cNvSpPr/>
          <p:nvPr/>
        </p:nvSpPr>
        <p:spPr>
          <a:xfrm>
            <a:off x="8597632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40" name="object 13840"/>
          <p:cNvSpPr/>
          <p:nvPr/>
        </p:nvSpPr>
        <p:spPr>
          <a:xfrm>
            <a:off x="8610496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41" name="object 13841"/>
          <p:cNvSpPr/>
          <p:nvPr/>
        </p:nvSpPr>
        <p:spPr>
          <a:xfrm>
            <a:off x="8621927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42" name="object 13842"/>
          <p:cNvSpPr/>
          <p:nvPr/>
        </p:nvSpPr>
        <p:spPr>
          <a:xfrm>
            <a:off x="863479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43" name="object 13843"/>
          <p:cNvSpPr/>
          <p:nvPr/>
        </p:nvSpPr>
        <p:spPr>
          <a:xfrm>
            <a:off x="864622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44" name="object 13844"/>
          <p:cNvSpPr/>
          <p:nvPr/>
        </p:nvSpPr>
        <p:spPr>
          <a:xfrm>
            <a:off x="8657666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45" name="object 13845"/>
          <p:cNvSpPr/>
          <p:nvPr/>
        </p:nvSpPr>
        <p:spPr>
          <a:xfrm>
            <a:off x="8670559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46" name="object 13846"/>
          <p:cNvSpPr/>
          <p:nvPr/>
        </p:nvSpPr>
        <p:spPr>
          <a:xfrm>
            <a:off x="8681990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47" name="object 13847"/>
          <p:cNvSpPr/>
          <p:nvPr/>
        </p:nvSpPr>
        <p:spPr>
          <a:xfrm>
            <a:off x="8694854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48" name="object 13848"/>
          <p:cNvSpPr/>
          <p:nvPr/>
        </p:nvSpPr>
        <p:spPr>
          <a:xfrm>
            <a:off x="8706299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49" name="object 13849"/>
          <p:cNvSpPr/>
          <p:nvPr/>
        </p:nvSpPr>
        <p:spPr>
          <a:xfrm>
            <a:off x="8717729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50" name="object 13850"/>
          <p:cNvSpPr/>
          <p:nvPr/>
        </p:nvSpPr>
        <p:spPr>
          <a:xfrm>
            <a:off x="8730594" y="48345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51" name="object 13851"/>
          <p:cNvSpPr/>
          <p:nvPr/>
        </p:nvSpPr>
        <p:spPr>
          <a:xfrm>
            <a:off x="8742053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52" name="object 13852"/>
          <p:cNvSpPr/>
          <p:nvPr/>
        </p:nvSpPr>
        <p:spPr>
          <a:xfrm>
            <a:off x="8754918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53" name="object 13853"/>
          <p:cNvSpPr/>
          <p:nvPr/>
        </p:nvSpPr>
        <p:spPr>
          <a:xfrm>
            <a:off x="8766362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54" name="object 13854"/>
          <p:cNvSpPr/>
          <p:nvPr/>
        </p:nvSpPr>
        <p:spPr>
          <a:xfrm>
            <a:off x="8779212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55" name="object 13855"/>
          <p:cNvSpPr/>
          <p:nvPr/>
        </p:nvSpPr>
        <p:spPr>
          <a:xfrm>
            <a:off x="8790658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56" name="object 13856"/>
          <p:cNvSpPr/>
          <p:nvPr/>
        </p:nvSpPr>
        <p:spPr>
          <a:xfrm>
            <a:off x="8802088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57" name="object 13857"/>
          <p:cNvSpPr/>
          <p:nvPr/>
        </p:nvSpPr>
        <p:spPr>
          <a:xfrm>
            <a:off x="881498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58" name="object 13858"/>
          <p:cNvSpPr/>
          <p:nvPr/>
        </p:nvSpPr>
        <p:spPr>
          <a:xfrm>
            <a:off x="8826426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59" name="object 13859"/>
          <p:cNvSpPr/>
          <p:nvPr/>
        </p:nvSpPr>
        <p:spPr>
          <a:xfrm>
            <a:off x="8839275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60" name="object 13860"/>
          <p:cNvSpPr/>
          <p:nvPr/>
        </p:nvSpPr>
        <p:spPr>
          <a:xfrm>
            <a:off x="8850721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61" name="object 13861"/>
          <p:cNvSpPr/>
          <p:nvPr/>
        </p:nvSpPr>
        <p:spPr>
          <a:xfrm>
            <a:off x="8862151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62" name="object 13862"/>
          <p:cNvSpPr/>
          <p:nvPr/>
        </p:nvSpPr>
        <p:spPr>
          <a:xfrm>
            <a:off x="8875015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63" name="object 13863"/>
          <p:cNvSpPr/>
          <p:nvPr/>
        </p:nvSpPr>
        <p:spPr>
          <a:xfrm>
            <a:off x="8886445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64" name="object 13864"/>
          <p:cNvSpPr/>
          <p:nvPr/>
        </p:nvSpPr>
        <p:spPr>
          <a:xfrm>
            <a:off x="8899339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65" name="object 13865"/>
          <p:cNvSpPr/>
          <p:nvPr/>
        </p:nvSpPr>
        <p:spPr>
          <a:xfrm>
            <a:off x="8910784" y="48345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66" name="object 13866"/>
          <p:cNvSpPr/>
          <p:nvPr/>
        </p:nvSpPr>
        <p:spPr>
          <a:xfrm>
            <a:off x="8922214" y="48345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67" name="object 13867"/>
          <p:cNvSpPr/>
          <p:nvPr/>
        </p:nvSpPr>
        <p:spPr>
          <a:xfrm>
            <a:off x="8935079" y="4834530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68" name="object 13868"/>
          <p:cNvSpPr/>
          <p:nvPr/>
        </p:nvSpPr>
        <p:spPr>
          <a:xfrm>
            <a:off x="6800224" y="484757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69" name="object 13869"/>
          <p:cNvSpPr/>
          <p:nvPr/>
        </p:nvSpPr>
        <p:spPr>
          <a:xfrm>
            <a:off x="6805946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70" name="object 13870"/>
          <p:cNvSpPr/>
          <p:nvPr/>
        </p:nvSpPr>
        <p:spPr>
          <a:xfrm>
            <a:off x="6818810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71" name="object 13871"/>
          <p:cNvSpPr/>
          <p:nvPr/>
        </p:nvSpPr>
        <p:spPr>
          <a:xfrm>
            <a:off x="6830241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72" name="object 13872"/>
          <p:cNvSpPr/>
          <p:nvPr/>
        </p:nvSpPr>
        <p:spPr>
          <a:xfrm>
            <a:off x="6843106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73" name="object 13873"/>
          <p:cNvSpPr/>
          <p:nvPr/>
        </p:nvSpPr>
        <p:spPr>
          <a:xfrm>
            <a:off x="6854536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74" name="object 13874"/>
          <p:cNvSpPr/>
          <p:nvPr/>
        </p:nvSpPr>
        <p:spPr>
          <a:xfrm>
            <a:off x="6865980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75" name="object 13875"/>
          <p:cNvSpPr/>
          <p:nvPr/>
        </p:nvSpPr>
        <p:spPr>
          <a:xfrm>
            <a:off x="6878873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76" name="object 13876"/>
          <p:cNvSpPr/>
          <p:nvPr/>
        </p:nvSpPr>
        <p:spPr>
          <a:xfrm>
            <a:off x="6890305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77" name="object 13877"/>
          <p:cNvSpPr/>
          <p:nvPr/>
        </p:nvSpPr>
        <p:spPr>
          <a:xfrm>
            <a:off x="6903169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78" name="object 13878"/>
          <p:cNvSpPr/>
          <p:nvPr/>
        </p:nvSpPr>
        <p:spPr>
          <a:xfrm>
            <a:off x="6914599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79" name="object 13879"/>
          <p:cNvSpPr/>
          <p:nvPr/>
        </p:nvSpPr>
        <p:spPr>
          <a:xfrm>
            <a:off x="6926043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80" name="object 13880"/>
          <p:cNvSpPr/>
          <p:nvPr/>
        </p:nvSpPr>
        <p:spPr>
          <a:xfrm>
            <a:off x="6938894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81" name="object 13881"/>
          <p:cNvSpPr/>
          <p:nvPr/>
        </p:nvSpPr>
        <p:spPr>
          <a:xfrm>
            <a:off x="6950368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82" name="object 13882"/>
          <p:cNvSpPr/>
          <p:nvPr/>
        </p:nvSpPr>
        <p:spPr>
          <a:xfrm>
            <a:off x="6963232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83" name="object 13883"/>
          <p:cNvSpPr/>
          <p:nvPr/>
        </p:nvSpPr>
        <p:spPr>
          <a:xfrm>
            <a:off x="6974662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84" name="object 13884"/>
          <p:cNvSpPr/>
          <p:nvPr/>
        </p:nvSpPr>
        <p:spPr>
          <a:xfrm>
            <a:off x="6986107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85" name="object 13885"/>
          <p:cNvSpPr/>
          <p:nvPr/>
        </p:nvSpPr>
        <p:spPr>
          <a:xfrm>
            <a:off x="6998972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86" name="object 13886"/>
          <p:cNvSpPr/>
          <p:nvPr/>
        </p:nvSpPr>
        <p:spPr>
          <a:xfrm>
            <a:off x="7010402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87" name="object 13887"/>
          <p:cNvSpPr/>
          <p:nvPr/>
        </p:nvSpPr>
        <p:spPr>
          <a:xfrm>
            <a:off x="7023295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88" name="object 13888"/>
          <p:cNvSpPr/>
          <p:nvPr/>
        </p:nvSpPr>
        <p:spPr>
          <a:xfrm>
            <a:off x="7034726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89" name="object 13889"/>
          <p:cNvSpPr/>
          <p:nvPr/>
        </p:nvSpPr>
        <p:spPr>
          <a:xfrm>
            <a:off x="7047590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90" name="object 13890"/>
          <p:cNvSpPr/>
          <p:nvPr/>
        </p:nvSpPr>
        <p:spPr>
          <a:xfrm>
            <a:off x="7059035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91" name="object 13891"/>
          <p:cNvSpPr/>
          <p:nvPr/>
        </p:nvSpPr>
        <p:spPr>
          <a:xfrm>
            <a:off x="7070465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92" name="object 13892"/>
          <p:cNvSpPr/>
          <p:nvPr/>
        </p:nvSpPr>
        <p:spPr>
          <a:xfrm>
            <a:off x="7083330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93" name="object 13893"/>
          <p:cNvSpPr/>
          <p:nvPr/>
        </p:nvSpPr>
        <p:spPr>
          <a:xfrm>
            <a:off x="7094789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94" name="object 13894"/>
          <p:cNvSpPr/>
          <p:nvPr/>
        </p:nvSpPr>
        <p:spPr>
          <a:xfrm>
            <a:off x="7107653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95" name="object 13895"/>
          <p:cNvSpPr/>
          <p:nvPr/>
        </p:nvSpPr>
        <p:spPr>
          <a:xfrm>
            <a:off x="7119098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96" name="object 13896"/>
          <p:cNvSpPr/>
          <p:nvPr/>
        </p:nvSpPr>
        <p:spPr>
          <a:xfrm>
            <a:off x="7130529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97" name="object 13897"/>
          <p:cNvSpPr/>
          <p:nvPr/>
        </p:nvSpPr>
        <p:spPr>
          <a:xfrm>
            <a:off x="7143393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98" name="object 13898"/>
          <p:cNvSpPr/>
          <p:nvPr/>
        </p:nvSpPr>
        <p:spPr>
          <a:xfrm>
            <a:off x="7154823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99" name="object 13899"/>
          <p:cNvSpPr/>
          <p:nvPr/>
        </p:nvSpPr>
        <p:spPr>
          <a:xfrm>
            <a:off x="7167716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00" name="object 13900"/>
          <p:cNvSpPr/>
          <p:nvPr/>
        </p:nvSpPr>
        <p:spPr>
          <a:xfrm>
            <a:off x="717916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01" name="object 13901"/>
          <p:cNvSpPr/>
          <p:nvPr/>
        </p:nvSpPr>
        <p:spPr>
          <a:xfrm>
            <a:off x="7190592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02" name="object 13902"/>
          <p:cNvSpPr/>
          <p:nvPr/>
        </p:nvSpPr>
        <p:spPr>
          <a:xfrm>
            <a:off x="7203456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03" name="object 13903"/>
          <p:cNvSpPr/>
          <p:nvPr/>
        </p:nvSpPr>
        <p:spPr>
          <a:xfrm>
            <a:off x="7214886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04" name="object 13904"/>
          <p:cNvSpPr/>
          <p:nvPr/>
        </p:nvSpPr>
        <p:spPr>
          <a:xfrm>
            <a:off x="722775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05" name="object 13905"/>
          <p:cNvSpPr/>
          <p:nvPr/>
        </p:nvSpPr>
        <p:spPr>
          <a:xfrm>
            <a:off x="7239182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06" name="object 13906"/>
          <p:cNvSpPr/>
          <p:nvPr/>
        </p:nvSpPr>
        <p:spPr>
          <a:xfrm>
            <a:off x="7250655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07" name="object 13907"/>
          <p:cNvSpPr/>
          <p:nvPr/>
        </p:nvSpPr>
        <p:spPr>
          <a:xfrm>
            <a:off x="7263520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08" name="object 13908"/>
          <p:cNvSpPr/>
          <p:nvPr/>
        </p:nvSpPr>
        <p:spPr>
          <a:xfrm>
            <a:off x="7274950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09" name="object 13909"/>
          <p:cNvSpPr/>
          <p:nvPr/>
        </p:nvSpPr>
        <p:spPr>
          <a:xfrm>
            <a:off x="7287814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10" name="object 13910"/>
          <p:cNvSpPr/>
          <p:nvPr/>
        </p:nvSpPr>
        <p:spPr>
          <a:xfrm>
            <a:off x="7299245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11" name="object 13911"/>
          <p:cNvSpPr/>
          <p:nvPr/>
        </p:nvSpPr>
        <p:spPr>
          <a:xfrm>
            <a:off x="7312109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12" name="object 13912"/>
          <p:cNvSpPr/>
          <p:nvPr/>
        </p:nvSpPr>
        <p:spPr>
          <a:xfrm>
            <a:off x="7323583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13" name="object 13913"/>
          <p:cNvSpPr/>
          <p:nvPr/>
        </p:nvSpPr>
        <p:spPr>
          <a:xfrm>
            <a:off x="7335013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14" name="object 13914"/>
          <p:cNvSpPr/>
          <p:nvPr/>
        </p:nvSpPr>
        <p:spPr>
          <a:xfrm>
            <a:off x="7347877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15" name="object 13915"/>
          <p:cNvSpPr/>
          <p:nvPr/>
        </p:nvSpPr>
        <p:spPr>
          <a:xfrm>
            <a:off x="7359308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16" name="object 13916"/>
          <p:cNvSpPr/>
          <p:nvPr/>
        </p:nvSpPr>
        <p:spPr>
          <a:xfrm>
            <a:off x="7372173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17" name="object 13917"/>
          <p:cNvSpPr/>
          <p:nvPr/>
        </p:nvSpPr>
        <p:spPr>
          <a:xfrm>
            <a:off x="7383603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18" name="object 13918"/>
          <p:cNvSpPr/>
          <p:nvPr/>
        </p:nvSpPr>
        <p:spPr>
          <a:xfrm>
            <a:off x="7395076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19" name="object 13919"/>
          <p:cNvSpPr/>
          <p:nvPr/>
        </p:nvSpPr>
        <p:spPr>
          <a:xfrm>
            <a:off x="740794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0" name="object 13920"/>
          <p:cNvSpPr/>
          <p:nvPr/>
        </p:nvSpPr>
        <p:spPr>
          <a:xfrm>
            <a:off x="7419371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1" name="object 13921"/>
          <p:cNvSpPr/>
          <p:nvPr/>
        </p:nvSpPr>
        <p:spPr>
          <a:xfrm>
            <a:off x="7432236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2" name="object 13922"/>
          <p:cNvSpPr/>
          <p:nvPr/>
        </p:nvSpPr>
        <p:spPr>
          <a:xfrm>
            <a:off x="7443666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3" name="object 13923"/>
          <p:cNvSpPr/>
          <p:nvPr/>
        </p:nvSpPr>
        <p:spPr>
          <a:xfrm>
            <a:off x="7455111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4" name="object 13924"/>
          <p:cNvSpPr/>
          <p:nvPr/>
        </p:nvSpPr>
        <p:spPr>
          <a:xfrm>
            <a:off x="7468004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5" name="object 13925"/>
          <p:cNvSpPr/>
          <p:nvPr/>
        </p:nvSpPr>
        <p:spPr>
          <a:xfrm>
            <a:off x="7479434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6" name="object 13926"/>
          <p:cNvSpPr/>
          <p:nvPr/>
        </p:nvSpPr>
        <p:spPr>
          <a:xfrm>
            <a:off x="7492299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7" name="object 13927"/>
          <p:cNvSpPr/>
          <p:nvPr/>
        </p:nvSpPr>
        <p:spPr>
          <a:xfrm>
            <a:off x="7503729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8" name="object 13928"/>
          <p:cNvSpPr/>
          <p:nvPr/>
        </p:nvSpPr>
        <p:spPr>
          <a:xfrm>
            <a:off x="7515174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9" name="object 13929"/>
          <p:cNvSpPr/>
          <p:nvPr/>
        </p:nvSpPr>
        <p:spPr>
          <a:xfrm>
            <a:off x="7528038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0" name="object 13930"/>
          <p:cNvSpPr/>
          <p:nvPr/>
        </p:nvSpPr>
        <p:spPr>
          <a:xfrm>
            <a:off x="7539469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1" name="object 13931"/>
          <p:cNvSpPr/>
          <p:nvPr/>
        </p:nvSpPr>
        <p:spPr>
          <a:xfrm>
            <a:off x="7552363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2" name="object 13932"/>
          <p:cNvSpPr/>
          <p:nvPr/>
        </p:nvSpPr>
        <p:spPr>
          <a:xfrm>
            <a:off x="7563793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3" name="object 13933"/>
          <p:cNvSpPr/>
          <p:nvPr/>
        </p:nvSpPr>
        <p:spPr>
          <a:xfrm>
            <a:off x="7576657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4" name="object 13934"/>
          <p:cNvSpPr/>
          <p:nvPr/>
        </p:nvSpPr>
        <p:spPr>
          <a:xfrm>
            <a:off x="7588102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5" name="object 13935"/>
          <p:cNvSpPr/>
          <p:nvPr/>
        </p:nvSpPr>
        <p:spPr>
          <a:xfrm>
            <a:off x="7599533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6" name="object 13936"/>
          <p:cNvSpPr/>
          <p:nvPr/>
        </p:nvSpPr>
        <p:spPr>
          <a:xfrm>
            <a:off x="7612397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7" name="object 13937"/>
          <p:cNvSpPr/>
          <p:nvPr/>
        </p:nvSpPr>
        <p:spPr>
          <a:xfrm>
            <a:off x="7623856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8" name="object 13938"/>
          <p:cNvSpPr/>
          <p:nvPr/>
        </p:nvSpPr>
        <p:spPr>
          <a:xfrm>
            <a:off x="7636720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9" name="object 13939"/>
          <p:cNvSpPr/>
          <p:nvPr/>
        </p:nvSpPr>
        <p:spPr>
          <a:xfrm>
            <a:off x="7648165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0" name="object 13940"/>
          <p:cNvSpPr/>
          <p:nvPr/>
        </p:nvSpPr>
        <p:spPr>
          <a:xfrm>
            <a:off x="7659596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1" name="object 13941"/>
          <p:cNvSpPr/>
          <p:nvPr/>
        </p:nvSpPr>
        <p:spPr>
          <a:xfrm>
            <a:off x="7672460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2" name="object 13942"/>
          <p:cNvSpPr/>
          <p:nvPr/>
        </p:nvSpPr>
        <p:spPr>
          <a:xfrm>
            <a:off x="7683890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3" name="object 13943"/>
          <p:cNvSpPr/>
          <p:nvPr/>
        </p:nvSpPr>
        <p:spPr>
          <a:xfrm>
            <a:off x="7696784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4" name="object 13944"/>
          <p:cNvSpPr/>
          <p:nvPr/>
        </p:nvSpPr>
        <p:spPr>
          <a:xfrm>
            <a:off x="7708228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5" name="object 13945"/>
          <p:cNvSpPr/>
          <p:nvPr/>
        </p:nvSpPr>
        <p:spPr>
          <a:xfrm>
            <a:off x="7719659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6" name="object 13946"/>
          <p:cNvSpPr/>
          <p:nvPr/>
        </p:nvSpPr>
        <p:spPr>
          <a:xfrm>
            <a:off x="7732523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7" name="object 13947"/>
          <p:cNvSpPr/>
          <p:nvPr/>
        </p:nvSpPr>
        <p:spPr>
          <a:xfrm>
            <a:off x="7743954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8" name="object 13948"/>
          <p:cNvSpPr/>
          <p:nvPr/>
        </p:nvSpPr>
        <p:spPr>
          <a:xfrm>
            <a:off x="7756818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9" name="object 13949"/>
          <p:cNvSpPr/>
          <p:nvPr/>
        </p:nvSpPr>
        <p:spPr>
          <a:xfrm>
            <a:off x="7768291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0" name="object 13950"/>
          <p:cNvSpPr/>
          <p:nvPr/>
        </p:nvSpPr>
        <p:spPr>
          <a:xfrm>
            <a:off x="7781142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1" name="object 13951"/>
          <p:cNvSpPr/>
          <p:nvPr/>
        </p:nvSpPr>
        <p:spPr>
          <a:xfrm>
            <a:off x="7792587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2" name="object 13952"/>
          <p:cNvSpPr/>
          <p:nvPr/>
        </p:nvSpPr>
        <p:spPr>
          <a:xfrm>
            <a:off x="7804017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3" name="object 13953"/>
          <p:cNvSpPr/>
          <p:nvPr/>
        </p:nvSpPr>
        <p:spPr>
          <a:xfrm>
            <a:off x="781688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4" name="object 13954"/>
          <p:cNvSpPr/>
          <p:nvPr/>
        </p:nvSpPr>
        <p:spPr>
          <a:xfrm>
            <a:off x="7828312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5" name="object 13955"/>
          <p:cNvSpPr/>
          <p:nvPr/>
        </p:nvSpPr>
        <p:spPr>
          <a:xfrm>
            <a:off x="7841219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E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6" name="object 13956"/>
          <p:cNvSpPr/>
          <p:nvPr/>
        </p:nvSpPr>
        <p:spPr>
          <a:xfrm>
            <a:off x="7852650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E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7" name="object 13957"/>
          <p:cNvSpPr/>
          <p:nvPr/>
        </p:nvSpPr>
        <p:spPr>
          <a:xfrm>
            <a:off x="7864080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F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8" name="object 13958"/>
          <p:cNvSpPr/>
          <p:nvPr/>
        </p:nvSpPr>
        <p:spPr>
          <a:xfrm>
            <a:off x="7876944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E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9" name="object 13959"/>
          <p:cNvSpPr/>
          <p:nvPr/>
        </p:nvSpPr>
        <p:spPr>
          <a:xfrm>
            <a:off x="7888375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E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0" name="object 13960"/>
          <p:cNvSpPr/>
          <p:nvPr/>
        </p:nvSpPr>
        <p:spPr>
          <a:xfrm>
            <a:off x="7901240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D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1" name="object 13961"/>
          <p:cNvSpPr/>
          <p:nvPr/>
        </p:nvSpPr>
        <p:spPr>
          <a:xfrm>
            <a:off x="7912670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2" name="object 13962"/>
          <p:cNvSpPr/>
          <p:nvPr/>
        </p:nvSpPr>
        <p:spPr>
          <a:xfrm>
            <a:off x="7924143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3" name="object 13963"/>
          <p:cNvSpPr/>
          <p:nvPr/>
        </p:nvSpPr>
        <p:spPr>
          <a:xfrm>
            <a:off x="7937008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4" name="object 13964"/>
          <p:cNvSpPr/>
          <p:nvPr/>
        </p:nvSpPr>
        <p:spPr>
          <a:xfrm>
            <a:off x="7948438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5" name="object 13965"/>
          <p:cNvSpPr/>
          <p:nvPr/>
        </p:nvSpPr>
        <p:spPr>
          <a:xfrm>
            <a:off x="7961303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6" name="object 13966"/>
          <p:cNvSpPr/>
          <p:nvPr/>
        </p:nvSpPr>
        <p:spPr>
          <a:xfrm>
            <a:off x="7972733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7" name="object 13967"/>
          <p:cNvSpPr/>
          <p:nvPr/>
        </p:nvSpPr>
        <p:spPr>
          <a:xfrm>
            <a:off x="7984178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8" name="object 13968"/>
          <p:cNvSpPr/>
          <p:nvPr/>
        </p:nvSpPr>
        <p:spPr>
          <a:xfrm>
            <a:off x="799707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9" name="object 13969"/>
          <p:cNvSpPr/>
          <p:nvPr/>
        </p:nvSpPr>
        <p:spPr>
          <a:xfrm>
            <a:off x="8008501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0" name="object 13970"/>
          <p:cNvSpPr/>
          <p:nvPr/>
        </p:nvSpPr>
        <p:spPr>
          <a:xfrm>
            <a:off x="8021366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1" name="object 13971"/>
          <p:cNvSpPr/>
          <p:nvPr/>
        </p:nvSpPr>
        <p:spPr>
          <a:xfrm>
            <a:off x="8032796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2" name="object 13972"/>
          <p:cNvSpPr/>
          <p:nvPr/>
        </p:nvSpPr>
        <p:spPr>
          <a:xfrm>
            <a:off x="804566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3" name="object 13973"/>
          <p:cNvSpPr/>
          <p:nvPr/>
        </p:nvSpPr>
        <p:spPr>
          <a:xfrm>
            <a:off x="8057091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4" name="object 13974"/>
          <p:cNvSpPr/>
          <p:nvPr/>
        </p:nvSpPr>
        <p:spPr>
          <a:xfrm>
            <a:off x="8068564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5" name="object 13975"/>
          <p:cNvSpPr/>
          <p:nvPr/>
        </p:nvSpPr>
        <p:spPr>
          <a:xfrm>
            <a:off x="8081429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6" name="object 13976"/>
          <p:cNvSpPr/>
          <p:nvPr/>
        </p:nvSpPr>
        <p:spPr>
          <a:xfrm>
            <a:off x="8092860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7" name="object 13977"/>
          <p:cNvSpPr/>
          <p:nvPr/>
        </p:nvSpPr>
        <p:spPr>
          <a:xfrm>
            <a:off x="8105724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8" name="object 13978"/>
          <p:cNvSpPr/>
          <p:nvPr/>
        </p:nvSpPr>
        <p:spPr>
          <a:xfrm>
            <a:off x="8117169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9" name="object 13979"/>
          <p:cNvSpPr/>
          <p:nvPr/>
        </p:nvSpPr>
        <p:spPr>
          <a:xfrm>
            <a:off x="8128599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0" name="object 13980"/>
          <p:cNvSpPr/>
          <p:nvPr/>
        </p:nvSpPr>
        <p:spPr>
          <a:xfrm>
            <a:off x="8141492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1" name="object 13981"/>
          <p:cNvSpPr/>
          <p:nvPr/>
        </p:nvSpPr>
        <p:spPr>
          <a:xfrm>
            <a:off x="8152923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2" name="object 13982"/>
          <p:cNvSpPr/>
          <p:nvPr/>
        </p:nvSpPr>
        <p:spPr>
          <a:xfrm>
            <a:off x="8165787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3" name="object 13983"/>
          <p:cNvSpPr/>
          <p:nvPr/>
        </p:nvSpPr>
        <p:spPr>
          <a:xfrm>
            <a:off x="8177232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4" name="object 13984"/>
          <p:cNvSpPr/>
          <p:nvPr/>
        </p:nvSpPr>
        <p:spPr>
          <a:xfrm>
            <a:off x="8188662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5" name="object 13985"/>
          <p:cNvSpPr/>
          <p:nvPr/>
        </p:nvSpPr>
        <p:spPr>
          <a:xfrm>
            <a:off x="8201527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6" name="object 13986"/>
          <p:cNvSpPr/>
          <p:nvPr/>
        </p:nvSpPr>
        <p:spPr>
          <a:xfrm>
            <a:off x="8212957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7" name="object 13987"/>
          <p:cNvSpPr/>
          <p:nvPr/>
        </p:nvSpPr>
        <p:spPr>
          <a:xfrm>
            <a:off x="822585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8" name="object 13988"/>
          <p:cNvSpPr/>
          <p:nvPr/>
        </p:nvSpPr>
        <p:spPr>
          <a:xfrm>
            <a:off x="8237295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9" name="object 13989"/>
          <p:cNvSpPr/>
          <p:nvPr/>
        </p:nvSpPr>
        <p:spPr>
          <a:xfrm>
            <a:off x="8248725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0" name="object 13990"/>
          <p:cNvSpPr/>
          <p:nvPr/>
        </p:nvSpPr>
        <p:spPr>
          <a:xfrm>
            <a:off x="826159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1" name="object 13991"/>
          <p:cNvSpPr/>
          <p:nvPr/>
        </p:nvSpPr>
        <p:spPr>
          <a:xfrm>
            <a:off x="8273021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2" name="object 13992"/>
          <p:cNvSpPr/>
          <p:nvPr/>
        </p:nvSpPr>
        <p:spPr>
          <a:xfrm>
            <a:off x="8285885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3" name="object 13993"/>
          <p:cNvSpPr/>
          <p:nvPr/>
        </p:nvSpPr>
        <p:spPr>
          <a:xfrm>
            <a:off x="8297359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4" name="object 13994"/>
          <p:cNvSpPr/>
          <p:nvPr/>
        </p:nvSpPr>
        <p:spPr>
          <a:xfrm>
            <a:off x="8310209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5" name="object 13995"/>
          <p:cNvSpPr/>
          <p:nvPr/>
        </p:nvSpPr>
        <p:spPr>
          <a:xfrm>
            <a:off x="8321654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6" name="object 13996"/>
          <p:cNvSpPr/>
          <p:nvPr/>
        </p:nvSpPr>
        <p:spPr>
          <a:xfrm>
            <a:off x="8333084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7" name="object 13997"/>
          <p:cNvSpPr/>
          <p:nvPr/>
        </p:nvSpPr>
        <p:spPr>
          <a:xfrm>
            <a:off x="8345948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8" name="object 13998"/>
          <p:cNvSpPr/>
          <p:nvPr/>
        </p:nvSpPr>
        <p:spPr>
          <a:xfrm>
            <a:off x="8357379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9" name="object 13999"/>
          <p:cNvSpPr/>
          <p:nvPr/>
        </p:nvSpPr>
        <p:spPr>
          <a:xfrm>
            <a:off x="8370286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0" name="object 14000"/>
          <p:cNvSpPr/>
          <p:nvPr/>
        </p:nvSpPr>
        <p:spPr>
          <a:xfrm>
            <a:off x="8381717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1" name="object 14001"/>
          <p:cNvSpPr/>
          <p:nvPr/>
        </p:nvSpPr>
        <p:spPr>
          <a:xfrm>
            <a:off x="8393147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2" name="object 14002"/>
          <p:cNvSpPr/>
          <p:nvPr/>
        </p:nvSpPr>
        <p:spPr>
          <a:xfrm>
            <a:off x="8406012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3" name="object 14003"/>
          <p:cNvSpPr/>
          <p:nvPr/>
        </p:nvSpPr>
        <p:spPr>
          <a:xfrm>
            <a:off x="8417442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4" name="object 14004"/>
          <p:cNvSpPr/>
          <p:nvPr/>
        </p:nvSpPr>
        <p:spPr>
          <a:xfrm>
            <a:off x="8430307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5" name="object 14005"/>
          <p:cNvSpPr/>
          <p:nvPr/>
        </p:nvSpPr>
        <p:spPr>
          <a:xfrm>
            <a:off x="8441780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6" name="object 14006"/>
          <p:cNvSpPr/>
          <p:nvPr/>
        </p:nvSpPr>
        <p:spPr>
          <a:xfrm>
            <a:off x="8453211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7" name="object 14007"/>
          <p:cNvSpPr/>
          <p:nvPr/>
        </p:nvSpPr>
        <p:spPr>
          <a:xfrm>
            <a:off x="8466075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8" name="object 14008"/>
          <p:cNvSpPr/>
          <p:nvPr/>
        </p:nvSpPr>
        <p:spPr>
          <a:xfrm>
            <a:off x="8477505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9" name="object 14009"/>
          <p:cNvSpPr/>
          <p:nvPr/>
        </p:nvSpPr>
        <p:spPr>
          <a:xfrm>
            <a:off x="8490370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0" name="object 14010"/>
          <p:cNvSpPr/>
          <p:nvPr/>
        </p:nvSpPr>
        <p:spPr>
          <a:xfrm>
            <a:off x="8501800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1" name="object 14011"/>
          <p:cNvSpPr/>
          <p:nvPr/>
        </p:nvSpPr>
        <p:spPr>
          <a:xfrm>
            <a:off x="8514708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2" name="object 14012"/>
          <p:cNvSpPr/>
          <p:nvPr/>
        </p:nvSpPr>
        <p:spPr>
          <a:xfrm>
            <a:off x="8526138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3" name="object 14013"/>
          <p:cNvSpPr/>
          <p:nvPr/>
        </p:nvSpPr>
        <p:spPr>
          <a:xfrm>
            <a:off x="8537568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4" name="object 14014"/>
          <p:cNvSpPr/>
          <p:nvPr/>
        </p:nvSpPr>
        <p:spPr>
          <a:xfrm>
            <a:off x="8550433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5" name="object 14015"/>
          <p:cNvSpPr/>
          <p:nvPr/>
        </p:nvSpPr>
        <p:spPr>
          <a:xfrm>
            <a:off x="8561864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6" name="object 14016"/>
          <p:cNvSpPr/>
          <p:nvPr/>
        </p:nvSpPr>
        <p:spPr>
          <a:xfrm>
            <a:off x="8574728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7" name="object 14017"/>
          <p:cNvSpPr/>
          <p:nvPr/>
        </p:nvSpPr>
        <p:spPr>
          <a:xfrm>
            <a:off x="8586158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8" name="object 14018"/>
          <p:cNvSpPr/>
          <p:nvPr/>
        </p:nvSpPr>
        <p:spPr>
          <a:xfrm>
            <a:off x="8597632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9" name="object 14019"/>
          <p:cNvSpPr/>
          <p:nvPr/>
        </p:nvSpPr>
        <p:spPr>
          <a:xfrm>
            <a:off x="8610496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0" name="object 14020"/>
          <p:cNvSpPr/>
          <p:nvPr/>
        </p:nvSpPr>
        <p:spPr>
          <a:xfrm>
            <a:off x="8621927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1" name="object 14021"/>
          <p:cNvSpPr/>
          <p:nvPr/>
        </p:nvSpPr>
        <p:spPr>
          <a:xfrm>
            <a:off x="863479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2" name="object 14022"/>
          <p:cNvSpPr/>
          <p:nvPr/>
        </p:nvSpPr>
        <p:spPr>
          <a:xfrm>
            <a:off x="864622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3" name="object 14023"/>
          <p:cNvSpPr/>
          <p:nvPr/>
        </p:nvSpPr>
        <p:spPr>
          <a:xfrm>
            <a:off x="8657666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4" name="object 14024"/>
          <p:cNvSpPr/>
          <p:nvPr/>
        </p:nvSpPr>
        <p:spPr>
          <a:xfrm>
            <a:off x="8670559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5" name="object 14025"/>
          <p:cNvSpPr/>
          <p:nvPr/>
        </p:nvSpPr>
        <p:spPr>
          <a:xfrm>
            <a:off x="8681990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6" name="object 14026"/>
          <p:cNvSpPr/>
          <p:nvPr/>
        </p:nvSpPr>
        <p:spPr>
          <a:xfrm>
            <a:off x="8694854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7" name="object 14027"/>
          <p:cNvSpPr/>
          <p:nvPr/>
        </p:nvSpPr>
        <p:spPr>
          <a:xfrm>
            <a:off x="8706299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8" name="object 14028"/>
          <p:cNvSpPr/>
          <p:nvPr/>
        </p:nvSpPr>
        <p:spPr>
          <a:xfrm>
            <a:off x="8717729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9" name="object 14029"/>
          <p:cNvSpPr/>
          <p:nvPr/>
        </p:nvSpPr>
        <p:spPr>
          <a:xfrm>
            <a:off x="8730594" y="48475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0" name="object 14030"/>
          <p:cNvSpPr/>
          <p:nvPr/>
        </p:nvSpPr>
        <p:spPr>
          <a:xfrm>
            <a:off x="8742053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1" name="object 14031"/>
          <p:cNvSpPr/>
          <p:nvPr/>
        </p:nvSpPr>
        <p:spPr>
          <a:xfrm>
            <a:off x="8754918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2" name="object 14032"/>
          <p:cNvSpPr/>
          <p:nvPr/>
        </p:nvSpPr>
        <p:spPr>
          <a:xfrm>
            <a:off x="8766362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3" name="object 14033"/>
          <p:cNvSpPr/>
          <p:nvPr/>
        </p:nvSpPr>
        <p:spPr>
          <a:xfrm>
            <a:off x="8779212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4" name="object 14034"/>
          <p:cNvSpPr/>
          <p:nvPr/>
        </p:nvSpPr>
        <p:spPr>
          <a:xfrm>
            <a:off x="8790658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5" name="object 14035"/>
          <p:cNvSpPr/>
          <p:nvPr/>
        </p:nvSpPr>
        <p:spPr>
          <a:xfrm>
            <a:off x="8802088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6" name="object 14036"/>
          <p:cNvSpPr/>
          <p:nvPr/>
        </p:nvSpPr>
        <p:spPr>
          <a:xfrm>
            <a:off x="881498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7" name="object 14037"/>
          <p:cNvSpPr/>
          <p:nvPr/>
        </p:nvSpPr>
        <p:spPr>
          <a:xfrm>
            <a:off x="8826426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8" name="object 14038"/>
          <p:cNvSpPr/>
          <p:nvPr/>
        </p:nvSpPr>
        <p:spPr>
          <a:xfrm>
            <a:off x="8839275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9" name="object 14039"/>
          <p:cNvSpPr/>
          <p:nvPr/>
        </p:nvSpPr>
        <p:spPr>
          <a:xfrm>
            <a:off x="8850721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0" name="object 14040"/>
          <p:cNvSpPr/>
          <p:nvPr/>
        </p:nvSpPr>
        <p:spPr>
          <a:xfrm>
            <a:off x="8862151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1" name="object 14041"/>
          <p:cNvSpPr/>
          <p:nvPr/>
        </p:nvSpPr>
        <p:spPr>
          <a:xfrm>
            <a:off x="8875015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2" name="object 14042"/>
          <p:cNvSpPr/>
          <p:nvPr/>
        </p:nvSpPr>
        <p:spPr>
          <a:xfrm>
            <a:off x="8886445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3" name="object 14043"/>
          <p:cNvSpPr/>
          <p:nvPr/>
        </p:nvSpPr>
        <p:spPr>
          <a:xfrm>
            <a:off x="8899339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4" name="object 14044"/>
          <p:cNvSpPr/>
          <p:nvPr/>
        </p:nvSpPr>
        <p:spPr>
          <a:xfrm>
            <a:off x="8910784" y="48475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5" name="object 14045"/>
          <p:cNvSpPr/>
          <p:nvPr/>
        </p:nvSpPr>
        <p:spPr>
          <a:xfrm>
            <a:off x="8922214" y="48475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6" name="object 14046"/>
          <p:cNvSpPr/>
          <p:nvPr/>
        </p:nvSpPr>
        <p:spPr>
          <a:xfrm>
            <a:off x="8935079" y="484757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7" name="object 14047"/>
          <p:cNvSpPr/>
          <p:nvPr/>
        </p:nvSpPr>
        <p:spPr>
          <a:xfrm>
            <a:off x="6800224" y="486059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8" name="object 14048"/>
          <p:cNvSpPr/>
          <p:nvPr/>
        </p:nvSpPr>
        <p:spPr>
          <a:xfrm>
            <a:off x="6805946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9" name="object 14049"/>
          <p:cNvSpPr/>
          <p:nvPr/>
        </p:nvSpPr>
        <p:spPr>
          <a:xfrm>
            <a:off x="6818810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0" name="object 14050"/>
          <p:cNvSpPr/>
          <p:nvPr/>
        </p:nvSpPr>
        <p:spPr>
          <a:xfrm>
            <a:off x="6830241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1" name="object 14051"/>
          <p:cNvSpPr/>
          <p:nvPr/>
        </p:nvSpPr>
        <p:spPr>
          <a:xfrm>
            <a:off x="6843106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2" name="object 14052"/>
          <p:cNvSpPr/>
          <p:nvPr/>
        </p:nvSpPr>
        <p:spPr>
          <a:xfrm>
            <a:off x="6854536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3" name="object 14053"/>
          <p:cNvSpPr/>
          <p:nvPr/>
        </p:nvSpPr>
        <p:spPr>
          <a:xfrm>
            <a:off x="6865980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4" name="object 14054"/>
          <p:cNvSpPr/>
          <p:nvPr/>
        </p:nvSpPr>
        <p:spPr>
          <a:xfrm>
            <a:off x="6878873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5" name="object 14055"/>
          <p:cNvSpPr/>
          <p:nvPr/>
        </p:nvSpPr>
        <p:spPr>
          <a:xfrm>
            <a:off x="6890305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6" name="object 14056"/>
          <p:cNvSpPr/>
          <p:nvPr/>
        </p:nvSpPr>
        <p:spPr>
          <a:xfrm>
            <a:off x="6903169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7" name="object 14057"/>
          <p:cNvSpPr/>
          <p:nvPr/>
        </p:nvSpPr>
        <p:spPr>
          <a:xfrm>
            <a:off x="6914599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8" name="object 14058"/>
          <p:cNvSpPr/>
          <p:nvPr/>
        </p:nvSpPr>
        <p:spPr>
          <a:xfrm>
            <a:off x="6926043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9" name="object 14059"/>
          <p:cNvSpPr/>
          <p:nvPr/>
        </p:nvSpPr>
        <p:spPr>
          <a:xfrm>
            <a:off x="6938894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0" name="object 14060"/>
          <p:cNvSpPr/>
          <p:nvPr/>
        </p:nvSpPr>
        <p:spPr>
          <a:xfrm>
            <a:off x="6950368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1" name="object 14061"/>
          <p:cNvSpPr/>
          <p:nvPr/>
        </p:nvSpPr>
        <p:spPr>
          <a:xfrm>
            <a:off x="6963232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2" name="object 14062"/>
          <p:cNvSpPr/>
          <p:nvPr/>
        </p:nvSpPr>
        <p:spPr>
          <a:xfrm>
            <a:off x="6974662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3" name="object 14063"/>
          <p:cNvSpPr/>
          <p:nvPr/>
        </p:nvSpPr>
        <p:spPr>
          <a:xfrm>
            <a:off x="6986107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4" name="object 14064"/>
          <p:cNvSpPr/>
          <p:nvPr/>
        </p:nvSpPr>
        <p:spPr>
          <a:xfrm>
            <a:off x="6998972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5" name="object 14065"/>
          <p:cNvSpPr/>
          <p:nvPr/>
        </p:nvSpPr>
        <p:spPr>
          <a:xfrm>
            <a:off x="7010402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6" name="object 14066"/>
          <p:cNvSpPr/>
          <p:nvPr/>
        </p:nvSpPr>
        <p:spPr>
          <a:xfrm>
            <a:off x="7023295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7" name="object 14067"/>
          <p:cNvSpPr/>
          <p:nvPr/>
        </p:nvSpPr>
        <p:spPr>
          <a:xfrm>
            <a:off x="7034726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8" name="object 14068"/>
          <p:cNvSpPr/>
          <p:nvPr/>
        </p:nvSpPr>
        <p:spPr>
          <a:xfrm>
            <a:off x="7047590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9" name="object 14069"/>
          <p:cNvSpPr/>
          <p:nvPr/>
        </p:nvSpPr>
        <p:spPr>
          <a:xfrm>
            <a:off x="7059035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0" name="object 14070"/>
          <p:cNvSpPr/>
          <p:nvPr/>
        </p:nvSpPr>
        <p:spPr>
          <a:xfrm>
            <a:off x="7070465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1" name="object 14071"/>
          <p:cNvSpPr/>
          <p:nvPr/>
        </p:nvSpPr>
        <p:spPr>
          <a:xfrm>
            <a:off x="7083330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2" name="object 14072"/>
          <p:cNvSpPr/>
          <p:nvPr/>
        </p:nvSpPr>
        <p:spPr>
          <a:xfrm>
            <a:off x="7094789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3" name="object 14073"/>
          <p:cNvSpPr/>
          <p:nvPr/>
        </p:nvSpPr>
        <p:spPr>
          <a:xfrm>
            <a:off x="7107653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4" name="object 14074"/>
          <p:cNvSpPr/>
          <p:nvPr/>
        </p:nvSpPr>
        <p:spPr>
          <a:xfrm>
            <a:off x="7119098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5" name="object 14075"/>
          <p:cNvSpPr/>
          <p:nvPr/>
        </p:nvSpPr>
        <p:spPr>
          <a:xfrm>
            <a:off x="7130529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6" name="object 14076"/>
          <p:cNvSpPr/>
          <p:nvPr/>
        </p:nvSpPr>
        <p:spPr>
          <a:xfrm>
            <a:off x="7143393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7" name="object 14077"/>
          <p:cNvSpPr/>
          <p:nvPr/>
        </p:nvSpPr>
        <p:spPr>
          <a:xfrm>
            <a:off x="7154823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8" name="object 14078"/>
          <p:cNvSpPr/>
          <p:nvPr/>
        </p:nvSpPr>
        <p:spPr>
          <a:xfrm>
            <a:off x="7167716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9" name="object 14079"/>
          <p:cNvSpPr/>
          <p:nvPr/>
        </p:nvSpPr>
        <p:spPr>
          <a:xfrm>
            <a:off x="717916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0" name="object 14080"/>
          <p:cNvSpPr/>
          <p:nvPr/>
        </p:nvSpPr>
        <p:spPr>
          <a:xfrm>
            <a:off x="7190592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1" name="object 14081"/>
          <p:cNvSpPr/>
          <p:nvPr/>
        </p:nvSpPr>
        <p:spPr>
          <a:xfrm>
            <a:off x="7203456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2" name="object 14082"/>
          <p:cNvSpPr/>
          <p:nvPr/>
        </p:nvSpPr>
        <p:spPr>
          <a:xfrm>
            <a:off x="7214886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3" name="object 14083"/>
          <p:cNvSpPr/>
          <p:nvPr/>
        </p:nvSpPr>
        <p:spPr>
          <a:xfrm>
            <a:off x="722775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4" name="object 14084"/>
          <p:cNvSpPr/>
          <p:nvPr/>
        </p:nvSpPr>
        <p:spPr>
          <a:xfrm>
            <a:off x="7239182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5" name="object 14085"/>
          <p:cNvSpPr/>
          <p:nvPr/>
        </p:nvSpPr>
        <p:spPr>
          <a:xfrm>
            <a:off x="7250655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6" name="object 14086"/>
          <p:cNvSpPr/>
          <p:nvPr/>
        </p:nvSpPr>
        <p:spPr>
          <a:xfrm>
            <a:off x="7263520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7" name="object 14087"/>
          <p:cNvSpPr/>
          <p:nvPr/>
        </p:nvSpPr>
        <p:spPr>
          <a:xfrm>
            <a:off x="7274950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8" name="object 14088"/>
          <p:cNvSpPr/>
          <p:nvPr/>
        </p:nvSpPr>
        <p:spPr>
          <a:xfrm>
            <a:off x="7287814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9" name="object 14089"/>
          <p:cNvSpPr/>
          <p:nvPr/>
        </p:nvSpPr>
        <p:spPr>
          <a:xfrm>
            <a:off x="7299245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0" name="object 14090"/>
          <p:cNvSpPr/>
          <p:nvPr/>
        </p:nvSpPr>
        <p:spPr>
          <a:xfrm>
            <a:off x="7312109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1" name="object 14091"/>
          <p:cNvSpPr/>
          <p:nvPr/>
        </p:nvSpPr>
        <p:spPr>
          <a:xfrm>
            <a:off x="7323583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2" name="object 14092"/>
          <p:cNvSpPr/>
          <p:nvPr/>
        </p:nvSpPr>
        <p:spPr>
          <a:xfrm>
            <a:off x="7335013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3" name="object 14093"/>
          <p:cNvSpPr/>
          <p:nvPr/>
        </p:nvSpPr>
        <p:spPr>
          <a:xfrm>
            <a:off x="7347877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4" name="object 14094"/>
          <p:cNvSpPr/>
          <p:nvPr/>
        </p:nvSpPr>
        <p:spPr>
          <a:xfrm>
            <a:off x="7359308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5" name="object 14095"/>
          <p:cNvSpPr/>
          <p:nvPr/>
        </p:nvSpPr>
        <p:spPr>
          <a:xfrm>
            <a:off x="7372173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6" name="object 14096"/>
          <p:cNvSpPr/>
          <p:nvPr/>
        </p:nvSpPr>
        <p:spPr>
          <a:xfrm>
            <a:off x="7383603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7" name="object 14097"/>
          <p:cNvSpPr/>
          <p:nvPr/>
        </p:nvSpPr>
        <p:spPr>
          <a:xfrm>
            <a:off x="7395076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8" name="object 14098"/>
          <p:cNvSpPr/>
          <p:nvPr/>
        </p:nvSpPr>
        <p:spPr>
          <a:xfrm>
            <a:off x="740794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9" name="object 14099"/>
          <p:cNvSpPr/>
          <p:nvPr/>
        </p:nvSpPr>
        <p:spPr>
          <a:xfrm>
            <a:off x="7419371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0" name="object 14100"/>
          <p:cNvSpPr/>
          <p:nvPr/>
        </p:nvSpPr>
        <p:spPr>
          <a:xfrm>
            <a:off x="7432236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1" name="object 14101"/>
          <p:cNvSpPr/>
          <p:nvPr/>
        </p:nvSpPr>
        <p:spPr>
          <a:xfrm>
            <a:off x="7443666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2" name="object 14102"/>
          <p:cNvSpPr/>
          <p:nvPr/>
        </p:nvSpPr>
        <p:spPr>
          <a:xfrm>
            <a:off x="7455111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3" name="object 14103"/>
          <p:cNvSpPr/>
          <p:nvPr/>
        </p:nvSpPr>
        <p:spPr>
          <a:xfrm>
            <a:off x="7468004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4" name="object 14104"/>
          <p:cNvSpPr/>
          <p:nvPr/>
        </p:nvSpPr>
        <p:spPr>
          <a:xfrm>
            <a:off x="7479434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5" name="object 14105"/>
          <p:cNvSpPr/>
          <p:nvPr/>
        </p:nvSpPr>
        <p:spPr>
          <a:xfrm>
            <a:off x="7492299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6" name="object 14106"/>
          <p:cNvSpPr/>
          <p:nvPr/>
        </p:nvSpPr>
        <p:spPr>
          <a:xfrm>
            <a:off x="7503729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7" name="object 14107"/>
          <p:cNvSpPr/>
          <p:nvPr/>
        </p:nvSpPr>
        <p:spPr>
          <a:xfrm>
            <a:off x="7515174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8" name="object 14108"/>
          <p:cNvSpPr/>
          <p:nvPr/>
        </p:nvSpPr>
        <p:spPr>
          <a:xfrm>
            <a:off x="7528038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9" name="object 14109"/>
          <p:cNvSpPr/>
          <p:nvPr/>
        </p:nvSpPr>
        <p:spPr>
          <a:xfrm>
            <a:off x="7539469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0" name="object 14110"/>
          <p:cNvSpPr/>
          <p:nvPr/>
        </p:nvSpPr>
        <p:spPr>
          <a:xfrm>
            <a:off x="7552363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1" name="object 14111"/>
          <p:cNvSpPr/>
          <p:nvPr/>
        </p:nvSpPr>
        <p:spPr>
          <a:xfrm>
            <a:off x="7563793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2" name="object 14112"/>
          <p:cNvSpPr/>
          <p:nvPr/>
        </p:nvSpPr>
        <p:spPr>
          <a:xfrm>
            <a:off x="7576657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3" name="object 14113"/>
          <p:cNvSpPr/>
          <p:nvPr/>
        </p:nvSpPr>
        <p:spPr>
          <a:xfrm>
            <a:off x="7588102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4" name="object 14114"/>
          <p:cNvSpPr/>
          <p:nvPr/>
        </p:nvSpPr>
        <p:spPr>
          <a:xfrm>
            <a:off x="7599533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5" name="object 14115"/>
          <p:cNvSpPr/>
          <p:nvPr/>
        </p:nvSpPr>
        <p:spPr>
          <a:xfrm>
            <a:off x="7612397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6" name="object 14116"/>
          <p:cNvSpPr/>
          <p:nvPr/>
        </p:nvSpPr>
        <p:spPr>
          <a:xfrm>
            <a:off x="7623856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7" name="object 14117"/>
          <p:cNvSpPr/>
          <p:nvPr/>
        </p:nvSpPr>
        <p:spPr>
          <a:xfrm>
            <a:off x="7636720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8" name="object 14118"/>
          <p:cNvSpPr/>
          <p:nvPr/>
        </p:nvSpPr>
        <p:spPr>
          <a:xfrm>
            <a:off x="7648165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9" name="object 14119"/>
          <p:cNvSpPr/>
          <p:nvPr/>
        </p:nvSpPr>
        <p:spPr>
          <a:xfrm>
            <a:off x="7659596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0" name="object 14120"/>
          <p:cNvSpPr/>
          <p:nvPr/>
        </p:nvSpPr>
        <p:spPr>
          <a:xfrm>
            <a:off x="7672460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1" name="object 14121"/>
          <p:cNvSpPr/>
          <p:nvPr/>
        </p:nvSpPr>
        <p:spPr>
          <a:xfrm>
            <a:off x="7683890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2" name="object 14122"/>
          <p:cNvSpPr/>
          <p:nvPr/>
        </p:nvSpPr>
        <p:spPr>
          <a:xfrm>
            <a:off x="7696784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3" name="object 14123"/>
          <p:cNvSpPr/>
          <p:nvPr/>
        </p:nvSpPr>
        <p:spPr>
          <a:xfrm>
            <a:off x="7708228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4" name="object 14124"/>
          <p:cNvSpPr/>
          <p:nvPr/>
        </p:nvSpPr>
        <p:spPr>
          <a:xfrm>
            <a:off x="7719659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5" name="object 14125"/>
          <p:cNvSpPr/>
          <p:nvPr/>
        </p:nvSpPr>
        <p:spPr>
          <a:xfrm>
            <a:off x="7732523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6" name="object 14126"/>
          <p:cNvSpPr/>
          <p:nvPr/>
        </p:nvSpPr>
        <p:spPr>
          <a:xfrm>
            <a:off x="7743954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7" name="object 14127"/>
          <p:cNvSpPr/>
          <p:nvPr/>
        </p:nvSpPr>
        <p:spPr>
          <a:xfrm>
            <a:off x="7756818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8" name="object 14128"/>
          <p:cNvSpPr/>
          <p:nvPr/>
        </p:nvSpPr>
        <p:spPr>
          <a:xfrm>
            <a:off x="7768291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9" name="object 14129"/>
          <p:cNvSpPr/>
          <p:nvPr/>
        </p:nvSpPr>
        <p:spPr>
          <a:xfrm>
            <a:off x="7781142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0" name="object 14130"/>
          <p:cNvSpPr/>
          <p:nvPr/>
        </p:nvSpPr>
        <p:spPr>
          <a:xfrm>
            <a:off x="7792587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1" name="object 14131"/>
          <p:cNvSpPr/>
          <p:nvPr/>
        </p:nvSpPr>
        <p:spPr>
          <a:xfrm>
            <a:off x="7804017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2" name="object 14132"/>
          <p:cNvSpPr/>
          <p:nvPr/>
        </p:nvSpPr>
        <p:spPr>
          <a:xfrm>
            <a:off x="781688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3" name="object 14133"/>
          <p:cNvSpPr/>
          <p:nvPr/>
        </p:nvSpPr>
        <p:spPr>
          <a:xfrm>
            <a:off x="7828312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4" name="object 14134"/>
          <p:cNvSpPr/>
          <p:nvPr/>
        </p:nvSpPr>
        <p:spPr>
          <a:xfrm>
            <a:off x="7841219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5" name="object 14135"/>
          <p:cNvSpPr/>
          <p:nvPr/>
        </p:nvSpPr>
        <p:spPr>
          <a:xfrm>
            <a:off x="7852650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6" name="object 14136"/>
          <p:cNvSpPr/>
          <p:nvPr/>
        </p:nvSpPr>
        <p:spPr>
          <a:xfrm>
            <a:off x="7864080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7" name="object 14137"/>
          <p:cNvSpPr/>
          <p:nvPr/>
        </p:nvSpPr>
        <p:spPr>
          <a:xfrm>
            <a:off x="7876944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A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8" name="object 14138"/>
          <p:cNvSpPr/>
          <p:nvPr/>
        </p:nvSpPr>
        <p:spPr>
          <a:xfrm>
            <a:off x="7888375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9" name="object 14139"/>
          <p:cNvSpPr/>
          <p:nvPr/>
        </p:nvSpPr>
        <p:spPr>
          <a:xfrm>
            <a:off x="7901240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0" name="object 14140"/>
          <p:cNvSpPr/>
          <p:nvPr/>
        </p:nvSpPr>
        <p:spPr>
          <a:xfrm>
            <a:off x="7912670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1" name="object 14141"/>
          <p:cNvSpPr/>
          <p:nvPr/>
        </p:nvSpPr>
        <p:spPr>
          <a:xfrm>
            <a:off x="7924143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2" name="object 14142"/>
          <p:cNvSpPr/>
          <p:nvPr/>
        </p:nvSpPr>
        <p:spPr>
          <a:xfrm>
            <a:off x="7937008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3" name="object 14143"/>
          <p:cNvSpPr/>
          <p:nvPr/>
        </p:nvSpPr>
        <p:spPr>
          <a:xfrm>
            <a:off x="7948438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4" name="object 14144"/>
          <p:cNvSpPr/>
          <p:nvPr/>
        </p:nvSpPr>
        <p:spPr>
          <a:xfrm>
            <a:off x="7961303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5" name="object 14145"/>
          <p:cNvSpPr/>
          <p:nvPr/>
        </p:nvSpPr>
        <p:spPr>
          <a:xfrm>
            <a:off x="7972733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6" name="object 14146"/>
          <p:cNvSpPr/>
          <p:nvPr/>
        </p:nvSpPr>
        <p:spPr>
          <a:xfrm>
            <a:off x="7984178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7" name="object 14147"/>
          <p:cNvSpPr/>
          <p:nvPr/>
        </p:nvSpPr>
        <p:spPr>
          <a:xfrm>
            <a:off x="799707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8" name="object 14148"/>
          <p:cNvSpPr/>
          <p:nvPr/>
        </p:nvSpPr>
        <p:spPr>
          <a:xfrm>
            <a:off x="8008501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9" name="object 14149"/>
          <p:cNvSpPr/>
          <p:nvPr/>
        </p:nvSpPr>
        <p:spPr>
          <a:xfrm>
            <a:off x="8021366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0" name="object 14150"/>
          <p:cNvSpPr/>
          <p:nvPr/>
        </p:nvSpPr>
        <p:spPr>
          <a:xfrm>
            <a:off x="8032796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1" name="object 14151"/>
          <p:cNvSpPr/>
          <p:nvPr/>
        </p:nvSpPr>
        <p:spPr>
          <a:xfrm>
            <a:off x="804566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2" name="object 14152"/>
          <p:cNvSpPr/>
          <p:nvPr/>
        </p:nvSpPr>
        <p:spPr>
          <a:xfrm>
            <a:off x="8057091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3" name="object 14153"/>
          <p:cNvSpPr/>
          <p:nvPr/>
        </p:nvSpPr>
        <p:spPr>
          <a:xfrm>
            <a:off x="8068564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4" name="object 14154"/>
          <p:cNvSpPr/>
          <p:nvPr/>
        </p:nvSpPr>
        <p:spPr>
          <a:xfrm>
            <a:off x="8081429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5" name="object 14155"/>
          <p:cNvSpPr/>
          <p:nvPr/>
        </p:nvSpPr>
        <p:spPr>
          <a:xfrm>
            <a:off x="8092860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6" name="object 14156"/>
          <p:cNvSpPr/>
          <p:nvPr/>
        </p:nvSpPr>
        <p:spPr>
          <a:xfrm>
            <a:off x="8105724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7" name="object 14157"/>
          <p:cNvSpPr/>
          <p:nvPr/>
        </p:nvSpPr>
        <p:spPr>
          <a:xfrm>
            <a:off x="8117169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8" name="object 14158"/>
          <p:cNvSpPr/>
          <p:nvPr/>
        </p:nvSpPr>
        <p:spPr>
          <a:xfrm>
            <a:off x="8128599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9" name="object 14159"/>
          <p:cNvSpPr/>
          <p:nvPr/>
        </p:nvSpPr>
        <p:spPr>
          <a:xfrm>
            <a:off x="8141492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0" name="object 14160"/>
          <p:cNvSpPr/>
          <p:nvPr/>
        </p:nvSpPr>
        <p:spPr>
          <a:xfrm>
            <a:off x="8152923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1" name="object 14161"/>
          <p:cNvSpPr/>
          <p:nvPr/>
        </p:nvSpPr>
        <p:spPr>
          <a:xfrm>
            <a:off x="8165787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2" name="object 14162"/>
          <p:cNvSpPr/>
          <p:nvPr/>
        </p:nvSpPr>
        <p:spPr>
          <a:xfrm>
            <a:off x="8177232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3" name="object 14163"/>
          <p:cNvSpPr/>
          <p:nvPr/>
        </p:nvSpPr>
        <p:spPr>
          <a:xfrm>
            <a:off x="8188662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4" name="object 14164"/>
          <p:cNvSpPr/>
          <p:nvPr/>
        </p:nvSpPr>
        <p:spPr>
          <a:xfrm>
            <a:off x="8201527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5" name="object 14165"/>
          <p:cNvSpPr/>
          <p:nvPr/>
        </p:nvSpPr>
        <p:spPr>
          <a:xfrm>
            <a:off x="8212957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6" name="object 14166"/>
          <p:cNvSpPr/>
          <p:nvPr/>
        </p:nvSpPr>
        <p:spPr>
          <a:xfrm>
            <a:off x="822585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7" name="object 14167"/>
          <p:cNvSpPr/>
          <p:nvPr/>
        </p:nvSpPr>
        <p:spPr>
          <a:xfrm>
            <a:off x="8237295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8" name="object 14168"/>
          <p:cNvSpPr/>
          <p:nvPr/>
        </p:nvSpPr>
        <p:spPr>
          <a:xfrm>
            <a:off x="8248725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9" name="object 14169"/>
          <p:cNvSpPr/>
          <p:nvPr/>
        </p:nvSpPr>
        <p:spPr>
          <a:xfrm>
            <a:off x="826159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0" name="object 14170"/>
          <p:cNvSpPr/>
          <p:nvPr/>
        </p:nvSpPr>
        <p:spPr>
          <a:xfrm>
            <a:off x="8273021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1" name="object 14171"/>
          <p:cNvSpPr/>
          <p:nvPr/>
        </p:nvSpPr>
        <p:spPr>
          <a:xfrm>
            <a:off x="8285885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2" name="object 14172"/>
          <p:cNvSpPr/>
          <p:nvPr/>
        </p:nvSpPr>
        <p:spPr>
          <a:xfrm>
            <a:off x="8297359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3" name="object 14173"/>
          <p:cNvSpPr/>
          <p:nvPr/>
        </p:nvSpPr>
        <p:spPr>
          <a:xfrm>
            <a:off x="8310209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4" name="object 14174"/>
          <p:cNvSpPr/>
          <p:nvPr/>
        </p:nvSpPr>
        <p:spPr>
          <a:xfrm>
            <a:off x="8321654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5" name="object 14175"/>
          <p:cNvSpPr/>
          <p:nvPr/>
        </p:nvSpPr>
        <p:spPr>
          <a:xfrm>
            <a:off x="8333084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6" name="object 14176"/>
          <p:cNvSpPr/>
          <p:nvPr/>
        </p:nvSpPr>
        <p:spPr>
          <a:xfrm>
            <a:off x="8345948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7" name="object 14177"/>
          <p:cNvSpPr/>
          <p:nvPr/>
        </p:nvSpPr>
        <p:spPr>
          <a:xfrm>
            <a:off x="8357379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8" name="object 14178"/>
          <p:cNvSpPr/>
          <p:nvPr/>
        </p:nvSpPr>
        <p:spPr>
          <a:xfrm>
            <a:off x="8370286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9" name="object 14179"/>
          <p:cNvSpPr/>
          <p:nvPr/>
        </p:nvSpPr>
        <p:spPr>
          <a:xfrm>
            <a:off x="8381717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0" name="object 14180"/>
          <p:cNvSpPr/>
          <p:nvPr/>
        </p:nvSpPr>
        <p:spPr>
          <a:xfrm>
            <a:off x="8393147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1" name="object 14181"/>
          <p:cNvSpPr/>
          <p:nvPr/>
        </p:nvSpPr>
        <p:spPr>
          <a:xfrm>
            <a:off x="8406012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2" name="object 14182"/>
          <p:cNvSpPr/>
          <p:nvPr/>
        </p:nvSpPr>
        <p:spPr>
          <a:xfrm>
            <a:off x="8417442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3" name="object 14183"/>
          <p:cNvSpPr/>
          <p:nvPr/>
        </p:nvSpPr>
        <p:spPr>
          <a:xfrm>
            <a:off x="8430307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4" name="object 14184"/>
          <p:cNvSpPr/>
          <p:nvPr/>
        </p:nvSpPr>
        <p:spPr>
          <a:xfrm>
            <a:off x="8441780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5" name="object 14185"/>
          <p:cNvSpPr/>
          <p:nvPr/>
        </p:nvSpPr>
        <p:spPr>
          <a:xfrm>
            <a:off x="8453211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6" name="object 14186"/>
          <p:cNvSpPr/>
          <p:nvPr/>
        </p:nvSpPr>
        <p:spPr>
          <a:xfrm>
            <a:off x="8466075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7" name="object 14187"/>
          <p:cNvSpPr/>
          <p:nvPr/>
        </p:nvSpPr>
        <p:spPr>
          <a:xfrm>
            <a:off x="8477505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8" name="object 14188"/>
          <p:cNvSpPr/>
          <p:nvPr/>
        </p:nvSpPr>
        <p:spPr>
          <a:xfrm>
            <a:off x="8490370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9" name="object 14189"/>
          <p:cNvSpPr/>
          <p:nvPr/>
        </p:nvSpPr>
        <p:spPr>
          <a:xfrm>
            <a:off x="8501800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0" name="object 14190"/>
          <p:cNvSpPr/>
          <p:nvPr/>
        </p:nvSpPr>
        <p:spPr>
          <a:xfrm>
            <a:off x="8514708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1" name="object 14191"/>
          <p:cNvSpPr/>
          <p:nvPr/>
        </p:nvSpPr>
        <p:spPr>
          <a:xfrm>
            <a:off x="8526138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2" name="object 14192"/>
          <p:cNvSpPr/>
          <p:nvPr/>
        </p:nvSpPr>
        <p:spPr>
          <a:xfrm>
            <a:off x="8537568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3" name="object 14193"/>
          <p:cNvSpPr/>
          <p:nvPr/>
        </p:nvSpPr>
        <p:spPr>
          <a:xfrm>
            <a:off x="8550433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4" name="object 14194"/>
          <p:cNvSpPr/>
          <p:nvPr/>
        </p:nvSpPr>
        <p:spPr>
          <a:xfrm>
            <a:off x="8561864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5" name="object 14195"/>
          <p:cNvSpPr/>
          <p:nvPr/>
        </p:nvSpPr>
        <p:spPr>
          <a:xfrm>
            <a:off x="8574728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6" name="object 14196"/>
          <p:cNvSpPr/>
          <p:nvPr/>
        </p:nvSpPr>
        <p:spPr>
          <a:xfrm>
            <a:off x="8586158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7" name="object 14197"/>
          <p:cNvSpPr/>
          <p:nvPr/>
        </p:nvSpPr>
        <p:spPr>
          <a:xfrm>
            <a:off x="8597632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8" name="object 14198"/>
          <p:cNvSpPr/>
          <p:nvPr/>
        </p:nvSpPr>
        <p:spPr>
          <a:xfrm>
            <a:off x="8610496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9" name="object 14199"/>
          <p:cNvSpPr/>
          <p:nvPr/>
        </p:nvSpPr>
        <p:spPr>
          <a:xfrm>
            <a:off x="8621927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0" name="object 14200"/>
          <p:cNvSpPr/>
          <p:nvPr/>
        </p:nvSpPr>
        <p:spPr>
          <a:xfrm>
            <a:off x="863479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1" name="object 14201"/>
          <p:cNvSpPr/>
          <p:nvPr/>
        </p:nvSpPr>
        <p:spPr>
          <a:xfrm>
            <a:off x="864622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2" name="object 14202"/>
          <p:cNvSpPr/>
          <p:nvPr/>
        </p:nvSpPr>
        <p:spPr>
          <a:xfrm>
            <a:off x="8657666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3" name="object 14203"/>
          <p:cNvSpPr/>
          <p:nvPr/>
        </p:nvSpPr>
        <p:spPr>
          <a:xfrm>
            <a:off x="8670559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4" name="object 14204"/>
          <p:cNvSpPr/>
          <p:nvPr/>
        </p:nvSpPr>
        <p:spPr>
          <a:xfrm>
            <a:off x="8681990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5" name="object 14205"/>
          <p:cNvSpPr/>
          <p:nvPr/>
        </p:nvSpPr>
        <p:spPr>
          <a:xfrm>
            <a:off x="8694854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6" name="object 14206"/>
          <p:cNvSpPr/>
          <p:nvPr/>
        </p:nvSpPr>
        <p:spPr>
          <a:xfrm>
            <a:off x="8706299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7" name="object 14207"/>
          <p:cNvSpPr/>
          <p:nvPr/>
        </p:nvSpPr>
        <p:spPr>
          <a:xfrm>
            <a:off x="8717729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8" name="object 14208"/>
          <p:cNvSpPr/>
          <p:nvPr/>
        </p:nvSpPr>
        <p:spPr>
          <a:xfrm>
            <a:off x="8730594" y="486059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9" name="object 14209"/>
          <p:cNvSpPr/>
          <p:nvPr/>
        </p:nvSpPr>
        <p:spPr>
          <a:xfrm>
            <a:off x="8742053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0" name="object 14210"/>
          <p:cNvSpPr/>
          <p:nvPr/>
        </p:nvSpPr>
        <p:spPr>
          <a:xfrm>
            <a:off x="8754918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1" name="object 14211"/>
          <p:cNvSpPr/>
          <p:nvPr/>
        </p:nvSpPr>
        <p:spPr>
          <a:xfrm>
            <a:off x="8766362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2" name="object 14212"/>
          <p:cNvSpPr/>
          <p:nvPr/>
        </p:nvSpPr>
        <p:spPr>
          <a:xfrm>
            <a:off x="8779212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3" name="object 14213"/>
          <p:cNvSpPr/>
          <p:nvPr/>
        </p:nvSpPr>
        <p:spPr>
          <a:xfrm>
            <a:off x="8790658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4" name="object 14214"/>
          <p:cNvSpPr/>
          <p:nvPr/>
        </p:nvSpPr>
        <p:spPr>
          <a:xfrm>
            <a:off x="8802088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5" name="object 14215"/>
          <p:cNvSpPr/>
          <p:nvPr/>
        </p:nvSpPr>
        <p:spPr>
          <a:xfrm>
            <a:off x="881498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6" name="object 14216"/>
          <p:cNvSpPr/>
          <p:nvPr/>
        </p:nvSpPr>
        <p:spPr>
          <a:xfrm>
            <a:off x="8826426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7" name="object 14217"/>
          <p:cNvSpPr/>
          <p:nvPr/>
        </p:nvSpPr>
        <p:spPr>
          <a:xfrm>
            <a:off x="8839275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8" name="object 14218"/>
          <p:cNvSpPr/>
          <p:nvPr/>
        </p:nvSpPr>
        <p:spPr>
          <a:xfrm>
            <a:off x="8850721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9" name="object 14219"/>
          <p:cNvSpPr/>
          <p:nvPr/>
        </p:nvSpPr>
        <p:spPr>
          <a:xfrm>
            <a:off x="8862151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0" name="object 14220"/>
          <p:cNvSpPr/>
          <p:nvPr/>
        </p:nvSpPr>
        <p:spPr>
          <a:xfrm>
            <a:off x="8875015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1" name="object 14221"/>
          <p:cNvSpPr/>
          <p:nvPr/>
        </p:nvSpPr>
        <p:spPr>
          <a:xfrm>
            <a:off x="8886445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2" name="object 14222"/>
          <p:cNvSpPr/>
          <p:nvPr/>
        </p:nvSpPr>
        <p:spPr>
          <a:xfrm>
            <a:off x="8899339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3" name="object 14223"/>
          <p:cNvSpPr/>
          <p:nvPr/>
        </p:nvSpPr>
        <p:spPr>
          <a:xfrm>
            <a:off x="8910784" y="486059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4" name="object 14224"/>
          <p:cNvSpPr/>
          <p:nvPr/>
        </p:nvSpPr>
        <p:spPr>
          <a:xfrm>
            <a:off x="8922214" y="486059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5" name="object 14225"/>
          <p:cNvSpPr/>
          <p:nvPr/>
        </p:nvSpPr>
        <p:spPr>
          <a:xfrm>
            <a:off x="8935079" y="486059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6" name="object 14226"/>
          <p:cNvSpPr/>
          <p:nvPr/>
        </p:nvSpPr>
        <p:spPr>
          <a:xfrm>
            <a:off x="6800224" y="4873649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0"/>
                </a:moveTo>
                <a:lnTo>
                  <a:pt x="5716" y="11590"/>
                </a:lnTo>
                <a:lnTo>
                  <a:pt x="5716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7" name="object 14227"/>
          <p:cNvSpPr/>
          <p:nvPr/>
        </p:nvSpPr>
        <p:spPr>
          <a:xfrm>
            <a:off x="6805946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8" name="object 14228"/>
          <p:cNvSpPr/>
          <p:nvPr/>
        </p:nvSpPr>
        <p:spPr>
          <a:xfrm>
            <a:off x="6818810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9" name="object 14229"/>
          <p:cNvSpPr/>
          <p:nvPr/>
        </p:nvSpPr>
        <p:spPr>
          <a:xfrm>
            <a:off x="6830241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0" name="object 14230"/>
          <p:cNvSpPr/>
          <p:nvPr/>
        </p:nvSpPr>
        <p:spPr>
          <a:xfrm>
            <a:off x="6843106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1" name="object 14231"/>
          <p:cNvSpPr/>
          <p:nvPr/>
        </p:nvSpPr>
        <p:spPr>
          <a:xfrm>
            <a:off x="6854536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2" name="object 14232"/>
          <p:cNvSpPr/>
          <p:nvPr/>
        </p:nvSpPr>
        <p:spPr>
          <a:xfrm>
            <a:off x="6865980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3" name="object 14233"/>
          <p:cNvSpPr/>
          <p:nvPr/>
        </p:nvSpPr>
        <p:spPr>
          <a:xfrm>
            <a:off x="6878873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4" name="object 14234"/>
          <p:cNvSpPr/>
          <p:nvPr/>
        </p:nvSpPr>
        <p:spPr>
          <a:xfrm>
            <a:off x="6890305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5" name="object 14235"/>
          <p:cNvSpPr/>
          <p:nvPr/>
        </p:nvSpPr>
        <p:spPr>
          <a:xfrm>
            <a:off x="6903169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6" name="object 14236"/>
          <p:cNvSpPr/>
          <p:nvPr/>
        </p:nvSpPr>
        <p:spPr>
          <a:xfrm>
            <a:off x="6914599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7" name="object 14237"/>
          <p:cNvSpPr/>
          <p:nvPr/>
        </p:nvSpPr>
        <p:spPr>
          <a:xfrm>
            <a:off x="6926043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8" name="object 14238"/>
          <p:cNvSpPr/>
          <p:nvPr/>
        </p:nvSpPr>
        <p:spPr>
          <a:xfrm>
            <a:off x="6938894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9" name="object 14239"/>
          <p:cNvSpPr/>
          <p:nvPr/>
        </p:nvSpPr>
        <p:spPr>
          <a:xfrm>
            <a:off x="6950368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40" name="object 14240"/>
          <p:cNvSpPr/>
          <p:nvPr/>
        </p:nvSpPr>
        <p:spPr>
          <a:xfrm>
            <a:off x="6963232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41" name="object 14241"/>
          <p:cNvSpPr/>
          <p:nvPr/>
        </p:nvSpPr>
        <p:spPr>
          <a:xfrm>
            <a:off x="6974662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42" name="object 14242"/>
          <p:cNvSpPr/>
          <p:nvPr/>
        </p:nvSpPr>
        <p:spPr>
          <a:xfrm>
            <a:off x="6986107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43" name="object 14243"/>
          <p:cNvSpPr/>
          <p:nvPr/>
        </p:nvSpPr>
        <p:spPr>
          <a:xfrm>
            <a:off x="6998972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44" name="object 14244"/>
          <p:cNvSpPr/>
          <p:nvPr/>
        </p:nvSpPr>
        <p:spPr>
          <a:xfrm>
            <a:off x="7010402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45" name="object 14245"/>
          <p:cNvSpPr/>
          <p:nvPr/>
        </p:nvSpPr>
        <p:spPr>
          <a:xfrm>
            <a:off x="7023295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46" name="object 14246"/>
          <p:cNvSpPr/>
          <p:nvPr/>
        </p:nvSpPr>
        <p:spPr>
          <a:xfrm>
            <a:off x="7034726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47" name="object 14247"/>
          <p:cNvSpPr/>
          <p:nvPr/>
        </p:nvSpPr>
        <p:spPr>
          <a:xfrm>
            <a:off x="7047590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48" name="object 14248"/>
          <p:cNvSpPr/>
          <p:nvPr/>
        </p:nvSpPr>
        <p:spPr>
          <a:xfrm>
            <a:off x="7059035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49" name="object 14249"/>
          <p:cNvSpPr/>
          <p:nvPr/>
        </p:nvSpPr>
        <p:spPr>
          <a:xfrm>
            <a:off x="7070465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50" name="object 14250"/>
          <p:cNvSpPr/>
          <p:nvPr/>
        </p:nvSpPr>
        <p:spPr>
          <a:xfrm>
            <a:off x="7083330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51" name="object 14251"/>
          <p:cNvSpPr/>
          <p:nvPr/>
        </p:nvSpPr>
        <p:spPr>
          <a:xfrm>
            <a:off x="7094789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52" name="object 14252"/>
          <p:cNvSpPr/>
          <p:nvPr/>
        </p:nvSpPr>
        <p:spPr>
          <a:xfrm>
            <a:off x="7107653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53" name="object 14253"/>
          <p:cNvSpPr/>
          <p:nvPr/>
        </p:nvSpPr>
        <p:spPr>
          <a:xfrm>
            <a:off x="7119098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54" name="object 14254"/>
          <p:cNvSpPr/>
          <p:nvPr/>
        </p:nvSpPr>
        <p:spPr>
          <a:xfrm>
            <a:off x="7130529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55" name="object 14255"/>
          <p:cNvSpPr/>
          <p:nvPr/>
        </p:nvSpPr>
        <p:spPr>
          <a:xfrm>
            <a:off x="7143393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56" name="object 14256"/>
          <p:cNvSpPr/>
          <p:nvPr/>
        </p:nvSpPr>
        <p:spPr>
          <a:xfrm>
            <a:off x="7154823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57" name="object 14257"/>
          <p:cNvSpPr/>
          <p:nvPr/>
        </p:nvSpPr>
        <p:spPr>
          <a:xfrm>
            <a:off x="7167716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58" name="object 14258"/>
          <p:cNvSpPr/>
          <p:nvPr/>
        </p:nvSpPr>
        <p:spPr>
          <a:xfrm>
            <a:off x="717916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59" name="object 14259"/>
          <p:cNvSpPr/>
          <p:nvPr/>
        </p:nvSpPr>
        <p:spPr>
          <a:xfrm>
            <a:off x="7190592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60" name="object 14260"/>
          <p:cNvSpPr/>
          <p:nvPr/>
        </p:nvSpPr>
        <p:spPr>
          <a:xfrm>
            <a:off x="7203456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61" name="object 14261"/>
          <p:cNvSpPr/>
          <p:nvPr/>
        </p:nvSpPr>
        <p:spPr>
          <a:xfrm>
            <a:off x="7214886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62" name="object 14262"/>
          <p:cNvSpPr/>
          <p:nvPr/>
        </p:nvSpPr>
        <p:spPr>
          <a:xfrm>
            <a:off x="722775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63" name="object 14263"/>
          <p:cNvSpPr/>
          <p:nvPr/>
        </p:nvSpPr>
        <p:spPr>
          <a:xfrm>
            <a:off x="7239182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64" name="object 14264"/>
          <p:cNvSpPr/>
          <p:nvPr/>
        </p:nvSpPr>
        <p:spPr>
          <a:xfrm>
            <a:off x="7250655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65" name="object 14265"/>
          <p:cNvSpPr/>
          <p:nvPr/>
        </p:nvSpPr>
        <p:spPr>
          <a:xfrm>
            <a:off x="7263520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66" name="object 14266"/>
          <p:cNvSpPr/>
          <p:nvPr/>
        </p:nvSpPr>
        <p:spPr>
          <a:xfrm>
            <a:off x="7274950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67" name="object 14267"/>
          <p:cNvSpPr/>
          <p:nvPr/>
        </p:nvSpPr>
        <p:spPr>
          <a:xfrm>
            <a:off x="7287814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68" name="object 14268"/>
          <p:cNvSpPr/>
          <p:nvPr/>
        </p:nvSpPr>
        <p:spPr>
          <a:xfrm>
            <a:off x="7299245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69" name="object 14269"/>
          <p:cNvSpPr/>
          <p:nvPr/>
        </p:nvSpPr>
        <p:spPr>
          <a:xfrm>
            <a:off x="7312109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70" name="object 14270"/>
          <p:cNvSpPr/>
          <p:nvPr/>
        </p:nvSpPr>
        <p:spPr>
          <a:xfrm>
            <a:off x="7323583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71" name="object 14271"/>
          <p:cNvSpPr/>
          <p:nvPr/>
        </p:nvSpPr>
        <p:spPr>
          <a:xfrm>
            <a:off x="7335013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72" name="object 14272"/>
          <p:cNvSpPr/>
          <p:nvPr/>
        </p:nvSpPr>
        <p:spPr>
          <a:xfrm>
            <a:off x="7347877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73" name="object 14273"/>
          <p:cNvSpPr/>
          <p:nvPr/>
        </p:nvSpPr>
        <p:spPr>
          <a:xfrm>
            <a:off x="7359308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74" name="object 14274"/>
          <p:cNvSpPr/>
          <p:nvPr/>
        </p:nvSpPr>
        <p:spPr>
          <a:xfrm>
            <a:off x="7372173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75" name="object 14275"/>
          <p:cNvSpPr/>
          <p:nvPr/>
        </p:nvSpPr>
        <p:spPr>
          <a:xfrm>
            <a:off x="7383603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76" name="object 14276"/>
          <p:cNvSpPr/>
          <p:nvPr/>
        </p:nvSpPr>
        <p:spPr>
          <a:xfrm>
            <a:off x="7395076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77" name="object 14277"/>
          <p:cNvSpPr/>
          <p:nvPr/>
        </p:nvSpPr>
        <p:spPr>
          <a:xfrm>
            <a:off x="740794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78" name="object 14278"/>
          <p:cNvSpPr/>
          <p:nvPr/>
        </p:nvSpPr>
        <p:spPr>
          <a:xfrm>
            <a:off x="7419371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79" name="object 14279"/>
          <p:cNvSpPr/>
          <p:nvPr/>
        </p:nvSpPr>
        <p:spPr>
          <a:xfrm>
            <a:off x="7432236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80" name="object 14280"/>
          <p:cNvSpPr/>
          <p:nvPr/>
        </p:nvSpPr>
        <p:spPr>
          <a:xfrm>
            <a:off x="7443666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81" name="object 14281"/>
          <p:cNvSpPr/>
          <p:nvPr/>
        </p:nvSpPr>
        <p:spPr>
          <a:xfrm>
            <a:off x="7455111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82" name="object 14282"/>
          <p:cNvSpPr/>
          <p:nvPr/>
        </p:nvSpPr>
        <p:spPr>
          <a:xfrm>
            <a:off x="7468004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83" name="object 14283"/>
          <p:cNvSpPr/>
          <p:nvPr/>
        </p:nvSpPr>
        <p:spPr>
          <a:xfrm>
            <a:off x="7479434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84" name="object 14284"/>
          <p:cNvSpPr/>
          <p:nvPr/>
        </p:nvSpPr>
        <p:spPr>
          <a:xfrm>
            <a:off x="7492299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85" name="object 14285"/>
          <p:cNvSpPr/>
          <p:nvPr/>
        </p:nvSpPr>
        <p:spPr>
          <a:xfrm>
            <a:off x="7503729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86" name="object 14286"/>
          <p:cNvSpPr/>
          <p:nvPr/>
        </p:nvSpPr>
        <p:spPr>
          <a:xfrm>
            <a:off x="7515174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87" name="object 14287"/>
          <p:cNvSpPr/>
          <p:nvPr/>
        </p:nvSpPr>
        <p:spPr>
          <a:xfrm>
            <a:off x="7528038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88" name="object 14288"/>
          <p:cNvSpPr/>
          <p:nvPr/>
        </p:nvSpPr>
        <p:spPr>
          <a:xfrm>
            <a:off x="7539469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89" name="object 14289"/>
          <p:cNvSpPr/>
          <p:nvPr/>
        </p:nvSpPr>
        <p:spPr>
          <a:xfrm>
            <a:off x="7552363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90" name="object 14290"/>
          <p:cNvSpPr/>
          <p:nvPr/>
        </p:nvSpPr>
        <p:spPr>
          <a:xfrm>
            <a:off x="7563793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91" name="object 14291"/>
          <p:cNvSpPr/>
          <p:nvPr/>
        </p:nvSpPr>
        <p:spPr>
          <a:xfrm>
            <a:off x="7576657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92" name="object 14292"/>
          <p:cNvSpPr/>
          <p:nvPr/>
        </p:nvSpPr>
        <p:spPr>
          <a:xfrm>
            <a:off x="7588102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93" name="object 14293"/>
          <p:cNvSpPr/>
          <p:nvPr/>
        </p:nvSpPr>
        <p:spPr>
          <a:xfrm>
            <a:off x="7599533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94" name="object 14294"/>
          <p:cNvSpPr/>
          <p:nvPr/>
        </p:nvSpPr>
        <p:spPr>
          <a:xfrm>
            <a:off x="7612397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95" name="object 14295"/>
          <p:cNvSpPr/>
          <p:nvPr/>
        </p:nvSpPr>
        <p:spPr>
          <a:xfrm>
            <a:off x="7623856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2" y="11590"/>
                </a:lnTo>
                <a:lnTo>
                  <a:pt x="12862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96" name="object 14296"/>
          <p:cNvSpPr/>
          <p:nvPr/>
        </p:nvSpPr>
        <p:spPr>
          <a:xfrm>
            <a:off x="7636720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97" name="object 14297"/>
          <p:cNvSpPr/>
          <p:nvPr/>
        </p:nvSpPr>
        <p:spPr>
          <a:xfrm>
            <a:off x="7648165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98" name="object 14298"/>
          <p:cNvSpPr/>
          <p:nvPr/>
        </p:nvSpPr>
        <p:spPr>
          <a:xfrm>
            <a:off x="7659596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99" name="object 14299"/>
          <p:cNvSpPr/>
          <p:nvPr/>
        </p:nvSpPr>
        <p:spPr>
          <a:xfrm>
            <a:off x="7672460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00" name="object 14300"/>
          <p:cNvSpPr/>
          <p:nvPr/>
        </p:nvSpPr>
        <p:spPr>
          <a:xfrm>
            <a:off x="7683890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01" name="object 14301"/>
          <p:cNvSpPr/>
          <p:nvPr/>
        </p:nvSpPr>
        <p:spPr>
          <a:xfrm>
            <a:off x="7696784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02" name="object 14302"/>
          <p:cNvSpPr/>
          <p:nvPr/>
        </p:nvSpPr>
        <p:spPr>
          <a:xfrm>
            <a:off x="7708228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03" name="object 14303"/>
          <p:cNvSpPr/>
          <p:nvPr/>
        </p:nvSpPr>
        <p:spPr>
          <a:xfrm>
            <a:off x="7719659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04" name="object 14304"/>
          <p:cNvSpPr/>
          <p:nvPr/>
        </p:nvSpPr>
        <p:spPr>
          <a:xfrm>
            <a:off x="7732523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05" name="object 14305"/>
          <p:cNvSpPr/>
          <p:nvPr/>
        </p:nvSpPr>
        <p:spPr>
          <a:xfrm>
            <a:off x="7743954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06" name="object 14306"/>
          <p:cNvSpPr/>
          <p:nvPr/>
        </p:nvSpPr>
        <p:spPr>
          <a:xfrm>
            <a:off x="7756818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07" name="object 14307"/>
          <p:cNvSpPr/>
          <p:nvPr/>
        </p:nvSpPr>
        <p:spPr>
          <a:xfrm>
            <a:off x="7768291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08" name="object 14308"/>
          <p:cNvSpPr/>
          <p:nvPr/>
        </p:nvSpPr>
        <p:spPr>
          <a:xfrm>
            <a:off x="7781142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09" name="object 14309"/>
          <p:cNvSpPr/>
          <p:nvPr/>
        </p:nvSpPr>
        <p:spPr>
          <a:xfrm>
            <a:off x="7792587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10" name="object 14310"/>
          <p:cNvSpPr/>
          <p:nvPr/>
        </p:nvSpPr>
        <p:spPr>
          <a:xfrm>
            <a:off x="7804017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11" name="object 14311"/>
          <p:cNvSpPr/>
          <p:nvPr/>
        </p:nvSpPr>
        <p:spPr>
          <a:xfrm>
            <a:off x="781688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12" name="object 14312"/>
          <p:cNvSpPr/>
          <p:nvPr/>
        </p:nvSpPr>
        <p:spPr>
          <a:xfrm>
            <a:off x="7828312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13" name="object 14313"/>
          <p:cNvSpPr/>
          <p:nvPr/>
        </p:nvSpPr>
        <p:spPr>
          <a:xfrm>
            <a:off x="7841219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14" name="object 14314"/>
          <p:cNvSpPr/>
          <p:nvPr/>
        </p:nvSpPr>
        <p:spPr>
          <a:xfrm>
            <a:off x="7852650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15" name="object 14315"/>
          <p:cNvSpPr/>
          <p:nvPr/>
        </p:nvSpPr>
        <p:spPr>
          <a:xfrm>
            <a:off x="7864080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16" name="object 14316"/>
          <p:cNvSpPr/>
          <p:nvPr/>
        </p:nvSpPr>
        <p:spPr>
          <a:xfrm>
            <a:off x="7876944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17" name="object 14317"/>
          <p:cNvSpPr/>
          <p:nvPr/>
        </p:nvSpPr>
        <p:spPr>
          <a:xfrm>
            <a:off x="7888375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18" name="object 14318"/>
          <p:cNvSpPr/>
          <p:nvPr/>
        </p:nvSpPr>
        <p:spPr>
          <a:xfrm>
            <a:off x="7901240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19" name="object 14319"/>
          <p:cNvSpPr/>
          <p:nvPr/>
        </p:nvSpPr>
        <p:spPr>
          <a:xfrm>
            <a:off x="7912670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20" name="object 14320"/>
          <p:cNvSpPr/>
          <p:nvPr/>
        </p:nvSpPr>
        <p:spPr>
          <a:xfrm>
            <a:off x="7924143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21" name="object 14321"/>
          <p:cNvSpPr/>
          <p:nvPr/>
        </p:nvSpPr>
        <p:spPr>
          <a:xfrm>
            <a:off x="7937008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22" name="object 14322"/>
          <p:cNvSpPr/>
          <p:nvPr/>
        </p:nvSpPr>
        <p:spPr>
          <a:xfrm>
            <a:off x="7948438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23" name="object 14323"/>
          <p:cNvSpPr/>
          <p:nvPr/>
        </p:nvSpPr>
        <p:spPr>
          <a:xfrm>
            <a:off x="7961303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24" name="object 14324"/>
          <p:cNvSpPr/>
          <p:nvPr/>
        </p:nvSpPr>
        <p:spPr>
          <a:xfrm>
            <a:off x="7972733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25" name="object 14325"/>
          <p:cNvSpPr/>
          <p:nvPr/>
        </p:nvSpPr>
        <p:spPr>
          <a:xfrm>
            <a:off x="7984178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26" name="object 14326"/>
          <p:cNvSpPr/>
          <p:nvPr/>
        </p:nvSpPr>
        <p:spPr>
          <a:xfrm>
            <a:off x="799707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27" name="object 14327"/>
          <p:cNvSpPr/>
          <p:nvPr/>
        </p:nvSpPr>
        <p:spPr>
          <a:xfrm>
            <a:off x="8008501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28" name="object 14328"/>
          <p:cNvSpPr/>
          <p:nvPr/>
        </p:nvSpPr>
        <p:spPr>
          <a:xfrm>
            <a:off x="8021366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29" name="object 14329"/>
          <p:cNvSpPr/>
          <p:nvPr/>
        </p:nvSpPr>
        <p:spPr>
          <a:xfrm>
            <a:off x="8032796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30" name="object 14330"/>
          <p:cNvSpPr/>
          <p:nvPr/>
        </p:nvSpPr>
        <p:spPr>
          <a:xfrm>
            <a:off x="804566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31" name="object 14331"/>
          <p:cNvSpPr/>
          <p:nvPr/>
        </p:nvSpPr>
        <p:spPr>
          <a:xfrm>
            <a:off x="8057091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32" name="object 14332"/>
          <p:cNvSpPr/>
          <p:nvPr/>
        </p:nvSpPr>
        <p:spPr>
          <a:xfrm>
            <a:off x="8068564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33" name="object 14333"/>
          <p:cNvSpPr/>
          <p:nvPr/>
        </p:nvSpPr>
        <p:spPr>
          <a:xfrm>
            <a:off x="8081429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34" name="object 14334"/>
          <p:cNvSpPr/>
          <p:nvPr/>
        </p:nvSpPr>
        <p:spPr>
          <a:xfrm>
            <a:off x="8092860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35" name="object 14335"/>
          <p:cNvSpPr/>
          <p:nvPr/>
        </p:nvSpPr>
        <p:spPr>
          <a:xfrm>
            <a:off x="8105724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36" name="object 14336"/>
          <p:cNvSpPr/>
          <p:nvPr/>
        </p:nvSpPr>
        <p:spPr>
          <a:xfrm>
            <a:off x="8117169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37" name="object 14337"/>
          <p:cNvSpPr/>
          <p:nvPr/>
        </p:nvSpPr>
        <p:spPr>
          <a:xfrm>
            <a:off x="8128599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38" name="object 14338"/>
          <p:cNvSpPr/>
          <p:nvPr/>
        </p:nvSpPr>
        <p:spPr>
          <a:xfrm>
            <a:off x="8141492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39" name="object 14339"/>
          <p:cNvSpPr/>
          <p:nvPr/>
        </p:nvSpPr>
        <p:spPr>
          <a:xfrm>
            <a:off x="8152923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40" name="object 14340"/>
          <p:cNvSpPr/>
          <p:nvPr/>
        </p:nvSpPr>
        <p:spPr>
          <a:xfrm>
            <a:off x="8165787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41" name="object 14341"/>
          <p:cNvSpPr/>
          <p:nvPr/>
        </p:nvSpPr>
        <p:spPr>
          <a:xfrm>
            <a:off x="8177232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42" name="object 14342"/>
          <p:cNvSpPr/>
          <p:nvPr/>
        </p:nvSpPr>
        <p:spPr>
          <a:xfrm>
            <a:off x="8188662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43" name="object 14343"/>
          <p:cNvSpPr/>
          <p:nvPr/>
        </p:nvSpPr>
        <p:spPr>
          <a:xfrm>
            <a:off x="8201527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44" name="object 14344"/>
          <p:cNvSpPr/>
          <p:nvPr/>
        </p:nvSpPr>
        <p:spPr>
          <a:xfrm>
            <a:off x="8212957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45" name="object 14345"/>
          <p:cNvSpPr/>
          <p:nvPr/>
        </p:nvSpPr>
        <p:spPr>
          <a:xfrm>
            <a:off x="822585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46" name="object 14346"/>
          <p:cNvSpPr/>
          <p:nvPr/>
        </p:nvSpPr>
        <p:spPr>
          <a:xfrm>
            <a:off x="8237295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47" name="object 14347"/>
          <p:cNvSpPr/>
          <p:nvPr/>
        </p:nvSpPr>
        <p:spPr>
          <a:xfrm>
            <a:off x="8248725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48" name="object 14348"/>
          <p:cNvSpPr/>
          <p:nvPr/>
        </p:nvSpPr>
        <p:spPr>
          <a:xfrm>
            <a:off x="826159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49" name="object 14349"/>
          <p:cNvSpPr/>
          <p:nvPr/>
        </p:nvSpPr>
        <p:spPr>
          <a:xfrm>
            <a:off x="8273021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50" name="object 14350"/>
          <p:cNvSpPr/>
          <p:nvPr/>
        </p:nvSpPr>
        <p:spPr>
          <a:xfrm>
            <a:off x="8285885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51" name="object 14351"/>
          <p:cNvSpPr/>
          <p:nvPr/>
        </p:nvSpPr>
        <p:spPr>
          <a:xfrm>
            <a:off x="8297359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52" name="object 14352"/>
          <p:cNvSpPr/>
          <p:nvPr/>
        </p:nvSpPr>
        <p:spPr>
          <a:xfrm>
            <a:off x="8310209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53" name="object 14353"/>
          <p:cNvSpPr/>
          <p:nvPr/>
        </p:nvSpPr>
        <p:spPr>
          <a:xfrm>
            <a:off x="8321654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54" name="object 14354"/>
          <p:cNvSpPr/>
          <p:nvPr/>
        </p:nvSpPr>
        <p:spPr>
          <a:xfrm>
            <a:off x="8333084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55" name="object 14355"/>
          <p:cNvSpPr/>
          <p:nvPr/>
        </p:nvSpPr>
        <p:spPr>
          <a:xfrm>
            <a:off x="8345948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56" name="object 14356"/>
          <p:cNvSpPr/>
          <p:nvPr/>
        </p:nvSpPr>
        <p:spPr>
          <a:xfrm>
            <a:off x="8357379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57" name="object 14357"/>
          <p:cNvSpPr/>
          <p:nvPr/>
        </p:nvSpPr>
        <p:spPr>
          <a:xfrm>
            <a:off x="8370286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58" name="object 14358"/>
          <p:cNvSpPr/>
          <p:nvPr/>
        </p:nvSpPr>
        <p:spPr>
          <a:xfrm>
            <a:off x="8381717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59" name="object 14359"/>
          <p:cNvSpPr/>
          <p:nvPr/>
        </p:nvSpPr>
        <p:spPr>
          <a:xfrm>
            <a:off x="8393147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60" name="object 14360"/>
          <p:cNvSpPr/>
          <p:nvPr/>
        </p:nvSpPr>
        <p:spPr>
          <a:xfrm>
            <a:off x="8406012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61" name="object 14361"/>
          <p:cNvSpPr/>
          <p:nvPr/>
        </p:nvSpPr>
        <p:spPr>
          <a:xfrm>
            <a:off x="8417442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62" name="object 14362"/>
          <p:cNvSpPr/>
          <p:nvPr/>
        </p:nvSpPr>
        <p:spPr>
          <a:xfrm>
            <a:off x="8430307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63" name="object 14363"/>
          <p:cNvSpPr/>
          <p:nvPr/>
        </p:nvSpPr>
        <p:spPr>
          <a:xfrm>
            <a:off x="8441780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64" name="object 14364"/>
          <p:cNvSpPr/>
          <p:nvPr/>
        </p:nvSpPr>
        <p:spPr>
          <a:xfrm>
            <a:off x="8453211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65" name="object 14365"/>
          <p:cNvSpPr/>
          <p:nvPr/>
        </p:nvSpPr>
        <p:spPr>
          <a:xfrm>
            <a:off x="8466075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66" name="object 14366"/>
          <p:cNvSpPr/>
          <p:nvPr/>
        </p:nvSpPr>
        <p:spPr>
          <a:xfrm>
            <a:off x="8477505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67" name="object 14367"/>
          <p:cNvSpPr/>
          <p:nvPr/>
        </p:nvSpPr>
        <p:spPr>
          <a:xfrm>
            <a:off x="8490370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68" name="object 14368"/>
          <p:cNvSpPr/>
          <p:nvPr/>
        </p:nvSpPr>
        <p:spPr>
          <a:xfrm>
            <a:off x="8501800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69" name="object 14369"/>
          <p:cNvSpPr/>
          <p:nvPr/>
        </p:nvSpPr>
        <p:spPr>
          <a:xfrm>
            <a:off x="8514708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0" name="object 14370"/>
          <p:cNvSpPr/>
          <p:nvPr/>
        </p:nvSpPr>
        <p:spPr>
          <a:xfrm>
            <a:off x="8526138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1" name="object 14371"/>
          <p:cNvSpPr/>
          <p:nvPr/>
        </p:nvSpPr>
        <p:spPr>
          <a:xfrm>
            <a:off x="8537568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2" name="object 14372"/>
          <p:cNvSpPr/>
          <p:nvPr/>
        </p:nvSpPr>
        <p:spPr>
          <a:xfrm>
            <a:off x="8550433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3" name="object 14373"/>
          <p:cNvSpPr/>
          <p:nvPr/>
        </p:nvSpPr>
        <p:spPr>
          <a:xfrm>
            <a:off x="8561864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4" name="object 14374"/>
          <p:cNvSpPr/>
          <p:nvPr/>
        </p:nvSpPr>
        <p:spPr>
          <a:xfrm>
            <a:off x="8574728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5" name="object 14375"/>
          <p:cNvSpPr/>
          <p:nvPr/>
        </p:nvSpPr>
        <p:spPr>
          <a:xfrm>
            <a:off x="8586158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6" name="object 14376"/>
          <p:cNvSpPr/>
          <p:nvPr/>
        </p:nvSpPr>
        <p:spPr>
          <a:xfrm>
            <a:off x="8597632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7" name="object 14377"/>
          <p:cNvSpPr/>
          <p:nvPr/>
        </p:nvSpPr>
        <p:spPr>
          <a:xfrm>
            <a:off x="8610496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8" name="object 14378"/>
          <p:cNvSpPr/>
          <p:nvPr/>
        </p:nvSpPr>
        <p:spPr>
          <a:xfrm>
            <a:off x="8621927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9" name="object 14379"/>
          <p:cNvSpPr/>
          <p:nvPr/>
        </p:nvSpPr>
        <p:spPr>
          <a:xfrm>
            <a:off x="863479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0" name="object 14380"/>
          <p:cNvSpPr/>
          <p:nvPr/>
        </p:nvSpPr>
        <p:spPr>
          <a:xfrm>
            <a:off x="864622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1" name="object 14381"/>
          <p:cNvSpPr/>
          <p:nvPr/>
        </p:nvSpPr>
        <p:spPr>
          <a:xfrm>
            <a:off x="8657666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2" name="object 14382"/>
          <p:cNvSpPr/>
          <p:nvPr/>
        </p:nvSpPr>
        <p:spPr>
          <a:xfrm>
            <a:off x="8670559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3" name="object 14383"/>
          <p:cNvSpPr/>
          <p:nvPr/>
        </p:nvSpPr>
        <p:spPr>
          <a:xfrm>
            <a:off x="8681990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4" name="object 14384"/>
          <p:cNvSpPr/>
          <p:nvPr/>
        </p:nvSpPr>
        <p:spPr>
          <a:xfrm>
            <a:off x="8694854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5" name="object 14385"/>
          <p:cNvSpPr/>
          <p:nvPr/>
        </p:nvSpPr>
        <p:spPr>
          <a:xfrm>
            <a:off x="8706299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6" name="object 14386"/>
          <p:cNvSpPr/>
          <p:nvPr/>
        </p:nvSpPr>
        <p:spPr>
          <a:xfrm>
            <a:off x="8717729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7" name="object 14387"/>
          <p:cNvSpPr/>
          <p:nvPr/>
        </p:nvSpPr>
        <p:spPr>
          <a:xfrm>
            <a:off x="8730594" y="48736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8" name="object 14388"/>
          <p:cNvSpPr/>
          <p:nvPr/>
        </p:nvSpPr>
        <p:spPr>
          <a:xfrm>
            <a:off x="8742053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9" name="object 14389"/>
          <p:cNvSpPr/>
          <p:nvPr/>
        </p:nvSpPr>
        <p:spPr>
          <a:xfrm>
            <a:off x="8754918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90" name="object 14390"/>
          <p:cNvSpPr/>
          <p:nvPr/>
        </p:nvSpPr>
        <p:spPr>
          <a:xfrm>
            <a:off x="8766362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91" name="object 14391"/>
          <p:cNvSpPr/>
          <p:nvPr/>
        </p:nvSpPr>
        <p:spPr>
          <a:xfrm>
            <a:off x="8779212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92" name="object 14392"/>
          <p:cNvSpPr/>
          <p:nvPr/>
        </p:nvSpPr>
        <p:spPr>
          <a:xfrm>
            <a:off x="8790658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93" name="object 14393"/>
          <p:cNvSpPr/>
          <p:nvPr/>
        </p:nvSpPr>
        <p:spPr>
          <a:xfrm>
            <a:off x="8802088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94" name="object 14394"/>
          <p:cNvSpPr/>
          <p:nvPr/>
        </p:nvSpPr>
        <p:spPr>
          <a:xfrm>
            <a:off x="881498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95" name="object 14395"/>
          <p:cNvSpPr/>
          <p:nvPr/>
        </p:nvSpPr>
        <p:spPr>
          <a:xfrm>
            <a:off x="8826426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96" name="object 14396"/>
          <p:cNvSpPr/>
          <p:nvPr/>
        </p:nvSpPr>
        <p:spPr>
          <a:xfrm>
            <a:off x="8839275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97" name="object 14397"/>
          <p:cNvSpPr/>
          <p:nvPr/>
        </p:nvSpPr>
        <p:spPr>
          <a:xfrm>
            <a:off x="8850721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98" name="object 14398"/>
          <p:cNvSpPr/>
          <p:nvPr/>
        </p:nvSpPr>
        <p:spPr>
          <a:xfrm>
            <a:off x="8862151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99" name="object 14399"/>
          <p:cNvSpPr/>
          <p:nvPr/>
        </p:nvSpPr>
        <p:spPr>
          <a:xfrm>
            <a:off x="8875015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00" name="object 14400"/>
          <p:cNvSpPr/>
          <p:nvPr/>
        </p:nvSpPr>
        <p:spPr>
          <a:xfrm>
            <a:off x="8886445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01" name="object 14401"/>
          <p:cNvSpPr/>
          <p:nvPr/>
        </p:nvSpPr>
        <p:spPr>
          <a:xfrm>
            <a:off x="8899339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02" name="object 14402"/>
          <p:cNvSpPr/>
          <p:nvPr/>
        </p:nvSpPr>
        <p:spPr>
          <a:xfrm>
            <a:off x="8910784" y="487364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03" name="object 14403"/>
          <p:cNvSpPr/>
          <p:nvPr/>
        </p:nvSpPr>
        <p:spPr>
          <a:xfrm>
            <a:off x="8922214" y="487364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04" name="object 14404"/>
          <p:cNvSpPr/>
          <p:nvPr/>
        </p:nvSpPr>
        <p:spPr>
          <a:xfrm>
            <a:off x="8935079" y="4873649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0"/>
                </a:moveTo>
                <a:lnTo>
                  <a:pt x="10004" y="11590"/>
                </a:lnTo>
                <a:lnTo>
                  <a:pt x="10004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05" name="object 14405"/>
          <p:cNvSpPr/>
          <p:nvPr/>
        </p:nvSpPr>
        <p:spPr>
          <a:xfrm>
            <a:off x="6800224" y="488523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06" name="object 14406"/>
          <p:cNvSpPr/>
          <p:nvPr/>
        </p:nvSpPr>
        <p:spPr>
          <a:xfrm>
            <a:off x="6805946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07" name="object 14407"/>
          <p:cNvSpPr/>
          <p:nvPr/>
        </p:nvSpPr>
        <p:spPr>
          <a:xfrm>
            <a:off x="6818810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08" name="object 14408"/>
          <p:cNvSpPr/>
          <p:nvPr/>
        </p:nvSpPr>
        <p:spPr>
          <a:xfrm>
            <a:off x="6830241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09" name="object 14409"/>
          <p:cNvSpPr/>
          <p:nvPr/>
        </p:nvSpPr>
        <p:spPr>
          <a:xfrm>
            <a:off x="6843106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0" name="object 14410"/>
          <p:cNvSpPr/>
          <p:nvPr/>
        </p:nvSpPr>
        <p:spPr>
          <a:xfrm>
            <a:off x="6854536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1" name="object 14411"/>
          <p:cNvSpPr/>
          <p:nvPr/>
        </p:nvSpPr>
        <p:spPr>
          <a:xfrm>
            <a:off x="6865980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2" name="object 14412"/>
          <p:cNvSpPr/>
          <p:nvPr/>
        </p:nvSpPr>
        <p:spPr>
          <a:xfrm>
            <a:off x="6878873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3" name="object 14413"/>
          <p:cNvSpPr/>
          <p:nvPr/>
        </p:nvSpPr>
        <p:spPr>
          <a:xfrm>
            <a:off x="6890305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4" name="object 14414"/>
          <p:cNvSpPr/>
          <p:nvPr/>
        </p:nvSpPr>
        <p:spPr>
          <a:xfrm>
            <a:off x="6903169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5" name="object 14415"/>
          <p:cNvSpPr/>
          <p:nvPr/>
        </p:nvSpPr>
        <p:spPr>
          <a:xfrm>
            <a:off x="6914599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6" name="object 14416"/>
          <p:cNvSpPr/>
          <p:nvPr/>
        </p:nvSpPr>
        <p:spPr>
          <a:xfrm>
            <a:off x="6926043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7" name="object 14417"/>
          <p:cNvSpPr/>
          <p:nvPr/>
        </p:nvSpPr>
        <p:spPr>
          <a:xfrm>
            <a:off x="6938894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8" name="object 14418"/>
          <p:cNvSpPr/>
          <p:nvPr/>
        </p:nvSpPr>
        <p:spPr>
          <a:xfrm>
            <a:off x="6950368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9" name="object 14419"/>
          <p:cNvSpPr/>
          <p:nvPr/>
        </p:nvSpPr>
        <p:spPr>
          <a:xfrm>
            <a:off x="6963232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0" name="object 14420"/>
          <p:cNvSpPr/>
          <p:nvPr/>
        </p:nvSpPr>
        <p:spPr>
          <a:xfrm>
            <a:off x="6974662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1" name="object 14421"/>
          <p:cNvSpPr/>
          <p:nvPr/>
        </p:nvSpPr>
        <p:spPr>
          <a:xfrm>
            <a:off x="6986107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2" name="object 14422"/>
          <p:cNvSpPr/>
          <p:nvPr/>
        </p:nvSpPr>
        <p:spPr>
          <a:xfrm>
            <a:off x="6998972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3" name="object 14423"/>
          <p:cNvSpPr/>
          <p:nvPr/>
        </p:nvSpPr>
        <p:spPr>
          <a:xfrm>
            <a:off x="7010402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4" name="object 14424"/>
          <p:cNvSpPr/>
          <p:nvPr/>
        </p:nvSpPr>
        <p:spPr>
          <a:xfrm>
            <a:off x="7023295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5" name="object 14425"/>
          <p:cNvSpPr/>
          <p:nvPr/>
        </p:nvSpPr>
        <p:spPr>
          <a:xfrm>
            <a:off x="7034726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6" name="object 14426"/>
          <p:cNvSpPr/>
          <p:nvPr/>
        </p:nvSpPr>
        <p:spPr>
          <a:xfrm>
            <a:off x="7047590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7" name="object 14427"/>
          <p:cNvSpPr/>
          <p:nvPr/>
        </p:nvSpPr>
        <p:spPr>
          <a:xfrm>
            <a:off x="7059035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8" name="object 14428"/>
          <p:cNvSpPr/>
          <p:nvPr/>
        </p:nvSpPr>
        <p:spPr>
          <a:xfrm>
            <a:off x="7070465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9" name="object 14429"/>
          <p:cNvSpPr/>
          <p:nvPr/>
        </p:nvSpPr>
        <p:spPr>
          <a:xfrm>
            <a:off x="7083330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0" name="object 14430"/>
          <p:cNvSpPr/>
          <p:nvPr/>
        </p:nvSpPr>
        <p:spPr>
          <a:xfrm>
            <a:off x="7094789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1" name="object 14431"/>
          <p:cNvSpPr/>
          <p:nvPr/>
        </p:nvSpPr>
        <p:spPr>
          <a:xfrm>
            <a:off x="7107653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2" name="object 14432"/>
          <p:cNvSpPr/>
          <p:nvPr/>
        </p:nvSpPr>
        <p:spPr>
          <a:xfrm>
            <a:off x="7119098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3" name="object 14433"/>
          <p:cNvSpPr/>
          <p:nvPr/>
        </p:nvSpPr>
        <p:spPr>
          <a:xfrm>
            <a:off x="7130529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4" name="object 14434"/>
          <p:cNvSpPr/>
          <p:nvPr/>
        </p:nvSpPr>
        <p:spPr>
          <a:xfrm>
            <a:off x="7143393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5" name="object 14435"/>
          <p:cNvSpPr/>
          <p:nvPr/>
        </p:nvSpPr>
        <p:spPr>
          <a:xfrm>
            <a:off x="7154823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6" name="object 14436"/>
          <p:cNvSpPr/>
          <p:nvPr/>
        </p:nvSpPr>
        <p:spPr>
          <a:xfrm>
            <a:off x="7167716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7" name="object 14437"/>
          <p:cNvSpPr/>
          <p:nvPr/>
        </p:nvSpPr>
        <p:spPr>
          <a:xfrm>
            <a:off x="717916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8" name="object 14438"/>
          <p:cNvSpPr/>
          <p:nvPr/>
        </p:nvSpPr>
        <p:spPr>
          <a:xfrm>
            <a:off x="7190592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9" name="object 14439"/>
          <p:cNvSpPr/>
          <p:nvPr/>
        </p:nvSpPr>
        <p:spPr>
          <a:xfrm>
            <a:off x="7203456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40" name="object 14440"/>
          <p:cNvSpPr/>
          <p:nvPr/>
        </p:nvSpPr>
        <p:spPr>
          <a:xfrm>
            <a:off x="7214886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41" name="object 14441"/>
          <p:cNvSpPr/>
          <p:nvPr/>
        </p:nvSpPr>
        <p:spPr>
          <a:xfrm>
            <a:off x="722775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42" name="object 14442"/>
          <p:cNvSpPr/>
          <p:nvPr/>
        </p:nvSpPr>
        <p:spPr>
          <a:xfrm>
            <a:off x="7239182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43" name="object 14443"/>
          <p:cNvSpPr/>
          <p:nvPr/>
        </p:nvSpPr>
        <p:spPr>
          <a:xfrm>
            <a:off x="7250655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44" name="object 14444"/>
          <p:cNvSpPr/>
          <p:nvPr/>
        </p:nvSpPr>
        <p:spPr>
          <a:xfrm>
            <a:off x="7263520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45" name="object 14445"/>
          <p:cNvSpPr/>
          <p:nvPr/>
        </p:nvSpPr>
        <p:spPr>
          <a:xfrm>
            <a:off x="7274950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46" name="object 14446"/>
          <p:cNvSpPr/>
          <p:nvPr/>
        </p:nvSpPr>
        <p:spPr>
          <a:xfrm>
            <a:off x="7287814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47" name="object 14447"/>
          <p:cNvSpPr/>
          <p:nvPr/>
        </p:nvSpPr>
        <p:spPr>
          <a:xfrm>
            <a:off x="7299245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48" name="object 14448"/>
          <p:cNvSpPr/>
          <p:nvPr/>
        </p:nvSpPr>
        <p:spPr>
          <a:xfrm>
            <a:off x="7312109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49" name="object 14449"/>
          <p:cNvSpPr/>
          <p:nvPr/>
        </p:nvSpPr>
        <p:spPr>
          <a:xfrm>
            <a:off x="7323583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0" name="object 14450"/>
          <p:cNvSpPr/>
          <p:nvPr/>
        </p:nvSpPr>
        <p:spPr>
          <a:xfrm>
            <a:off x="7335013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1" name="object 14451"/>
          <p:cNvSpPr/>
          <p:nvPr/>
        </p:nvSpPr>
        <p:spPr>
          <a:xfrm>
            <a:off x="7347877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2" name="object 14452"/>
          <p:cNvSpPr/>
          <p:nvPr/>
        </p:nvSpPr>
        <p:spPr>
          <a:xfrm>
            <a:off x="7359308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3" name="object 14453"/>
          <p:cNvSpPr/>
          <p:nvPr/>
        </p:nvSpPr>
        <p:spPr>
          <a:xfrm>
            <a:off x="7372173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4" name="object 14454"/>
          <p:cNvSpPr/>
          <p:nvPr/>
        </p:nvSpPr>
        <p:spPr>
          <a:xfrm>
            <a:off x="7383603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5" name="object 14455"/>
          <p:cNvSpPr/>
          <p:nvPr/>
        </p:nvSpPr>
        <p:spPr>
          <a:xfrm>
            <a:off x="7395076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6" name="object 14456"/>
          <p:cNvSpPr/>
          <p:nvPr/>
        </p:nvSpPr>
        <p:spPr>
          <a:xfrm>
            <a:off x="740794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7" name="object 14457"/>
          <p:cNvSpPr/>
          <p:nvPr/>
        </p:nvSpPr>
        <p:spPr>
          <a:xfrm>
            <a:off x="7419371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8" name="object 14458"/>
          <p:cNvSpPr/>
          <p:nvPr/>
        </p:nvSpPr>
        <p:spPr>
          <a:xfrm>
            <a:off x="7432236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9" name="object 14459"/>
          <p:cNvSpPr/>
          <p:nvPr/>
        </p:nvSpPr>
        <p:spPr>
          <a:xfrm>
            <a:off x="7443666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0" name="object 14460"/>
          <p:cNvSpPr/>
          <p:nvPr/>
        </p:nvSpPr>
        <p:spPr>
          <a:xfrm>
            <a:off x="7455111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1" name="object 14461"/>
          <p:cNvSpPr/>
          <p:nvPr/>
        </p:nvSpPr>
        <p:spPr>
          <a:xfrm>
            <a:off x="7468004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2" name="object 14462"/>
          <p:cNvSpPr/>
          <p:nvPr/>
        </p:nvSpPr>
        <p:spPr>
          <a:xfrm>
            <a:off x="7479434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3" name="object 14463"/>
          <p:cNvSpPr/>
          <p:nvPr/>
        </p:nvSpPr>
        <p:spPr>
          <a:xfrm>
            <a:off x="7492299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4" name="object 14464"/>
          <p:cNvSpPr/>
          <p:nvPr/>
        </p:nvSpPr>
        <p:spPr>
          <a:xfrm>
            <a:off x="7503729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5" name="object 14465"/>
          <p:cNvSpPr/>
          <p:nvPr/>
        </p:nvSpPr>
        <p:spPr>
          <a:xfrm>
            <a:off x="7515174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6" name="object 14466"/>
          <p:cNvSpPr/>
          <p:nvPr/>
        </p:nvSpPr>
        <p:spPr>
          <a:xfrm>
            <a:off x="7528038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7" name="object 14467"/>
          <p:cNvSpPr/>
          <p:nvPr/>
        </p:nvSpPr>
        <p:spPr>
          <a:xfrm>
            <a:off x="7539469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8" name="object 14468"/>
          <p:cNvSpPr/>
          <p:nvPr/>
        </p:nvSpPr>
        <p:spPr>
          <a:xfrm>
            <a:off x="7552363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9" name="object 14469"/>
          <p:cNvSpPr/>
          <p:nvPr/>
        </p:nvSpPr>
        <p:spPr>
          <a:xfrm>
            <a:off x="7563793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0" name="object 14470"/>
          <p:cNvSpPr/>
          <p:nvPr/>
        </p:nvSpPr>
        <p:spPr>
          <a:xfrm>
            <a:off x="7576657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1" name="object 14471"/>
          <p:cNvSpPr/>
          <p:nvPr/>
        </p:nvSpPr>
        <p:spPr>
          <a:xfrm>
            <a:off x="7588102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2" name="object 14472"/>
          <p:cNvSpPr/>
          <p:nvPr/>
        </p:nvSpPr>
        <p:spPr>
          <a:xfrm>
            <a:off x="7599533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3" name="object 14473"/>
          <p:cNvSpPr/>
          <p:nvPr/>
        </p:nvSpPr>
        <p:spPr>
          <a:xfrm>
            <a:off x="7612397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4" name="object 14474"/>
          <p:cNvSpPr/>
          <p:nvPr/>
        </p:nvSpPr>
        <p:spPr>
          <a:xfrm>
            <a:off x="7623856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5" name="object 14475"/>
          <p:cNvSpPr/>
          <p:nvPr/>
        </p:nvSpPr>
        <p:spPr>
          <a:xfrm>
            <a:off x="7636720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6" name="object 14476"/>
          <p:cNvSpPr/>
          <p:nvPr/>
        </p:nvSpPr>
        <p:spPr>
          <a:xfrm>
            <a:off x="7648165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7" name="object 14477"/>
          <p:cNvSpPr/>
          <p:nvPr/>
        </p:nvSpPr>
        <p:spPr>
          <a:xfrm>
            <a:off x="7659596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8" name="object 14478"/>
          <p:cNvSpPr/>
          <p:nvPr/>
        </p:nvSpPr>
        <p:spPr>
          <a:xfrm>
            <a:off x="7672460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9" name="object 14479"/>
          <p:cNvSpPr/>
          <p:nvPr/>
        </p:nvSpPr>
        <p:spPr>
          <a:xfrm>
            <a:off x="7683890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80" name="object 14480"/>
          <p:cNvSpPr/>
          <p:nvPr/>
        </p:nvSpPr>
        <p:spPr>
          <a:xfrm>
            <a:off x="7696784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81" name="object 14481"/>
          <p:cNvSpPr/>
          <p:nvPr/>
        </p:nvSpPr>
        <p:spPr>
          <a:xfrm>
            <a:off x="7708228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82" name="object 14482"/>
          <p:cNvSpPr/>
          <p:nvPr/>
        </p:nvSpPr>
        <p:spPr>
          <a:xfrm>
            <a:off x="7719659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83" name="object 14483"/>
          <p:cNvSpPr/>
          <p:nvPr/>
        </p:nvSpPr>
        <p:spPr>
          <a:xfrm>
            <a:off x="7732523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84" name="object 14484"/>
          <p:cNvSpPr/>
          <p:nvPr/>
        </p:nvSpPr>
        <p:spPr>
          <a:xfrm>
            <a:off x="7743954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85" name="object 14485"/>
          <p:cNvSpPr/>
          <p:nvPr/>
        </p:nvSpPr>
        <p:spPr>
          <a:xfrm>
            <a:off x="7756818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86" name="object 14486"/>
          <p:cNvSpPr/>
          <p:nvPr/>
        </p:nvSpPr>
        <p:spPr>
          <a:xfrm>
            <a:off x="7768291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87" name="object 14487"/>
          <p:cNvSpPr/>
          <p:nvPr/>
        </p:nvSpPr>
        <p:spPr>
          <a:xfrm>
            <a:off x="7781142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88" name="object 14488"/>
          <p:cNvSpPr/>
          <p:nvPr/>
        </p:nvSpPr>
        <p:spPr>
          <a:xfrm>
            <a:off x="7792587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89" name="object 14489"/>
          <p:cNvSpPr/>
          <p:nvPr/>
        </p:nvSpPr>
        <p:spPr>
          <a:xfrm>
            <a:off x="7804017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0" name="object 14490"/>
          <p:cNvSpPr/>
          <p:nvPr/>
        </p:nvSpPr>
        <p:spPr>
          <a:xfrm>
            <a:off x="781688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1" name="object 14491"/>
          <p:cNvSpPr/>
          <p:nvPr/>
        </p:nvSpPr>
        <p:spPr>
          <a:xfrm>
            <a:off x="7828312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2" name="object 14492"/>
          <p:cNvSpPr/>
          <p:nvPr/>
        </p:nvSpPr>
        <p:spPr>
          <a:xfrm>
            <a:off x="7841219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3" name="object 14493"/>
          <p:cNvSpPr/>
          <p:nvPr/>
        </p:nvSpPr>
        <p:spPr>
          <a:xfrm>
            <a:off x="7852650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4" name="object 14494"/>
          <p:cNvSpPr/>
          <p:nvPr/>
        </p:nvSpPr>
        <p:spPr>
          <a:xfrm>
            <a:off x="7864080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5" name="object 14495"/>
          <p:cNvSpPr/>
          <p:nvPr/>
        </p:nvSpPr>
        <p:spPr>
          <a:xfrm>
            <a:off x="7876944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6" name="object 14496"/>
          <p:cNvSpPr/>
          <p:nvPr/>
        </p:nvSpPr>
        <p:spPr>
          <a:xfrm>
            <a:off x="7888375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7" name="object 14497"/>
          <p:cNvSpPr/>
          <p:nvPr/>
        </p:nvSpPr>
        <p:spPr>
          <a:xfrm>
            <a:off x="7901240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8" name="object 14498"/>
          <p:cNvSpPr/>
          <p:nvPr/>
        </p:nvSpPr>
        <p:spPr>
          <a:xfrm>
            <a:off x="7912670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9" name="object 14499"/>
          <p:cNvSpPr/>
          <p:nvPr/>
        </p:nvSpPr>
        <p:spPr>
          <a:xfrm>
            <a:off x="7924143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0" name="object 14500"/>
          <p:cNvSpPr/>
          <p:nvPr/>
        </p:nvSpPr>
        <p:spPr>
          <a:xfrm>
            <a:off x="7937008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1" name="object 14501"/>
          <p:cNvSpPr/>
          <p:nvPr/>
        </p:nvSpPr>
        <p:spPr>
          <a:xfrm>
            <a:off x="7948438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2" name="object 14502"/>
          <p:cNvSpPr/>
          <p:nvPr/>
        </p:nvSpPr>
        <p:spPr>
          <a:xfrm>
            <a:off x="7961303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3" name="object 14503"/>
          <p:cNvSpPr/>
          <p:nvPr/>
        </p:nvSpPr>
        <p:spPr>
          <a:xfrm>
            <a:off x="7972733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4" name="object 14504"/>
          <p:cNvSpPr/>
          <p:nvPr/>
        </p:nvSpPr>
        <p:spPr>
          <a:xfrm>
            <a:off x="7984178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5" name="object 14505"/>
          <p:cNvSpPr/>
          <p:nvPr/>
        </p:nvSpPr>
        <p:spPr>
          <a:xfrm>
            <a:off x="799707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6" name="object 14506"/>
          <p:cNvSpPr/>
          <p:nvPr/>
        </p:nvSpPr>
        <p:spPr>
          <a:xfrm>
            <a:off x="8008501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7" name="object 14507"/>
          <p:cNvSpPr/>
          <p:nvPr/>
        </p:nvSpPr>
        <p:spPr>
          <a:xfrm>
            <a:off x="8021366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8" name="object 14508"/>
          <p:cNvSpPr/>
          <p:nvPr/>
        </p:nvSpPr>
        <p:spPr>
          <a:xfrm>
            <a:off x="8032796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9" name="object 14509"/>
          <p:cNvSpPr/>
          <p:nvPr/>
        </p:nvSpPr>
        <p:spPr>
          <a:xfrm>
            <a:off x="804566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0" name="object 14510"/>
          <p:cNvSpPr/>
          <p:nvPr/>
        </p:nvSpPr>
        <p:spPr>
          <a:xfrm>
            <a:off x="8057091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1" name="object 14511"/>
          <p:cNvSpPr/>
          <p:nvPr/>
        </p:nvSpPr>
        <p:spPr>
          <a:xfrm>
            <a:off x="8068564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2" name="object 14512"/>
          <p:cNvSpPr/>
          <p:nvPr/>
        </p:nvSpPr>
        <p:spPr>
          <a:xfrm>
            <a:off x="8081429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3" name="object 14513"/>
          <p:cNvSpPr/>
          <p:nvPr/>
        </p:nvSpPr>
        <p:spPr>
          <a:xfrm>
            <a:off x="8092860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4" name="object 14514"/>
          <p:cNvSpPr/>
          <p:nvPr/>
        </p:nvSpPr>
        <p:spPr>
          <a:xfrm>
            <a:off x="8105724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5" name="object 14515"/>
          <p:cNvSpPr/>
          <p:nvPr/>
        </p:nvSpPr>
        <p:spPr>
          <a:xfrm>
            <a:off x="8117169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6" name="object 14516"/>
          <p:cNvSpPr/>
          <p:nvPr/>
        </p:nvSpPr>
        <p:spPr>
          <a:xfrm>
            <a:off x="8128599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7" name="object 14517"/>
          <p:cNvSpPr/>
          <p:nvPr/>
        </p:nvSpPr>
        <p:spPr>
          <a:xfrm>
            <a:off x="8141492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8" name="object 14518"/>
          <p:cNvSpPr/>
          <p:nvPr/>
        </p:nvSpPr>
        <p:spPr>
          <a:xfrm>
            <a:off x="8152923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9" name="object 14519"/>
          <p:cNvSpPr/>
          <p:nvPr/>
        </p:nvSpPr>
        <p:spPr>
          <a:xfrm>
            <a:off x="8165787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20" name="object 14520"/>
          <p:cNvSpPr/>
          <p:nvPr/>
        </p:nvSpPr>
        <p:spPr>
          <a:xfrm>
            <a:off x="8177232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21" name="object 14521"/>
          <p:cNvSpPr/>
          <p:nvPr/>
        </p:nvSpPr>
        <p:spPr>
          <a:xfrm>
            <a:off x="8188662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22" name="object 14522"/>
          <p:cNvSpPr/>
          <p:nvPr/>
        </p:nvSpPr>
        <p:spPr>
          <a:xfrm>
            <a:off x="8201527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23" name="object 14523"/>
          <p:cNvSpPr/>
          <p:nvPr/>
        </p:nvSpPr>
        <p:spPr>
          <a:xfrm>
            <a:off x="8212957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24" name="object 14524"/>
          <p:cNvSpPr/>
          <p:nvPr/>
        </p:nvSpPr>
        <p:spPr>
          <a:xfrm>
            <a:off x="822585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25" name="object 14525"/>
          <p:cNvSpPr/>
          <p:nvPr/>
        </p:nvSpPr>
        <p:spPr>
          <a:xfrm>
            <a:off x="8237295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26" name="object 14526"/>
          <p:cNvSpPr/>
          <p:nvPr/>
        </p:nvSpPr>
        <p:spPr>
          <a:xfrm>
            <a:off x="8248725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27" name="object 14527"/>
          <p:cNvSpPr/>
          <p:nvPr/>
        </p:nvSpPr>
        <p:spPr>
          <a:xfrm>
            <a:off x="826159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28" name="object 14528"/>
          <p:cNvSpPr/>
          <p:nvPr/>
        </p:nvSpPr>
        <p:spPr>
          <a:xfrm>
            <a:off x="8273021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29" name="object 14529"/>
          <p:cNvSpPr/>
          <p:nvPr/>
        </p:nvSpPr>
        <p:spPr>
          <a:xfrm>
            <a:off x="8285885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0" name="object 14530"/>
          <p:cNvSpPr/>
          <p:nvPr/>
        </p:nvSpPr>
        <p:spPr>
          <a:xfrm>
            <a:off x="8297359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1" name="object 14531"/>
          <p:cNvSpPr/>
          <p:nvPr/>
        </p:nvSpPr>
        <p:spPr>
          <a:xfrm>
            <a:off x="8310209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2" name="object 14532"/>
          <p:cNvSpPr/>
          <p:nvPr/>
        </p:nvSpPr>
        <p:spPr>
          <a:xfrm>
            <a:off x="8321654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3" name="object 14533"/>
          <p:cNvSpPr/>
          <p:nvPr/>
        </p:nvSpPr>
        <p:spPr>
          <a:xfrm>
            <a:off x="8333084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4" name="object 14534"/>
          <p:cNvSpPr/>
          <p:nvPr/>
        </p:nvSpPr>
        <p:spPr>
          <a:xfrm>
            <a:off x="8345948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5" name="object 14535"/>
          <p:cNvSpPr/>
          <p:nvPr/>
        </p:nvSpPr>
        <p:spPr>
          <a:xfrm>
            <a:off x="8357379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6" name="object 14536"/>
          <p:cNvSpPr/>
          <p:nvPr/>
        </p:nvSpPr>
        <p:spPr>
          <a:xfrm>
            <a:off x="8370286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7" name="object 14537"/>
          <p:cNvSpPr/>
          <p:nvPr/>
        </p:nvSpPr>
        <p:spPr>
          <a:xfrm>
            <a:off x="8381717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8" name="object 14538"/>
          <p:cNvSpPr/>
          <p:nvPr/>
        </p:nvSpPr>
        <p:spPr>
          <a:xfrm>
            <a:off x="8393147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9" name="object 14539"/>
          <p:cNvSpPr/>
          <p:nvPr/>
        </p:nvSpPr>
        <p:spPr>
          <a:xfrm>
            <a:off x="8406012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0" name="object 14540"/>
          <p:cNvSpPr/>
          <p:nvPr/>
        </p:nvSpPr>
        <p:spPr>
          <a:xfrm>
            <a:off x="8417442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1" name="object 14541"/>
          <p:cNvSpPr/>
          <p:nvPr/>
        </p:nvSpPr>
        <p:spPr>
          <a:xfrm>
            <a:off x="8430307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2" name="object 14542"/>
          <p:cNvSpPr/>
          <p:nvPr/>
        </p:nvSpPr>
        <p:spPr>
          <a:xfrm>
            <a:off x="8441780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3" name="object 14543"/>
          <p:cNvSpPr/>
          <p:nvPr/>
        </p:nvSpPr>
        <p:spPr>
          <a:xfrm>
            <a:off x="8453211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4" name="object 14544"/>
          <p:cNvSpPr/>
          <p:nvPr/>
        </p:nvSpPr>
        <p:spPr>
          <a:xfrm>
            <a:off x="8466075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5" name="object 14545"/>
          <p:cNvSpPr/>
          <p:nvPr/>
        </p:nvSpPr>
        <p:spPr>
          <a:xfrm>
            <a:off x="8477505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6" name="object 14546"/>
          <p:cNvSpPr/>
          <p:nvPr/>
        </p:nvSpPr>
        <p:spPr>
          <a:xfrm>
            <a:off x="8490370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7" name="object 14547"/>
          <p:cNvSpPr/>
          <p:nvPr/>
        </p:nvSpPr>
        <p:spPr>
          <a:xfrm>
            <a:off x="8501800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8" name="object 14548"/>
          <p:cNvSpPr/>
          <p:nvPr/>
        </p:nvSpPr>
        <p:spPr>
          <a:xfrm>
            <a:off x="8514708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9" name="object 14549"/>
          <p:cNvSpPr/>
          <p:nvPr/>
        </p:nvSpPr>
        <p:spPr>
          <a:xfrm>
            <a:off x="8526138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0" name="object 14550"/>
          <p:cNvSpPr/>
          <p:nvPr/>
        </p:nvSpPr>
        <p:spPr>
          <a:xfrm>
            <a:off x="8537568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1" name="object 14551"/>
          <p:cNvSpPr/>
          <p:nvPr/>
        </p:nvSpPr>
        <p:spPr>
          <a:xfrm>
            <a:off x="8550433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2" name="object 14552"/>
          <p:cNvSpPr/>
          <p:nvPr/>
        </p:nvSpPr>
        <p:spPr>
          <a:xfrm>
            <a:off x="8561864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3" name="object 14553"/>
          <p:cNvSpPr/>
          <p:nvPr/>
        </p:nvSpPr>
        <p:spPr>
          <a:xfrm>
            <a:off x="8574728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4" name="object 14554"/>
          <p:cNvSpPr/>
          <p:nvPr/>
        </p:nvSpPr>
        <p:spPr>
          <a:xfrm>
            <a:off x="8586158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5" name="object 14555"/>
          <p:cNvSpPr/>
          <p:nvPr/>
        </p:nvSpPr>
        <p:spPr>
          <a:xfrm>
            <a:off x="8597632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6" name="object 14556"/>
          <p:cNvSpPr/>
          <p:nvPr/>
        </p:nvSpPr>
        <p:spPr>
          <a:xfrm>
            <a:off x="8610496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7" name="object 14557"/>
          <p:cNvSpPr/>
          <p:nvPr/>
        </p:nvSpPr>
        <p:spPr>
          <a:xfrm>
            <a:off x="8621927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8" name="object 14558"/>
          <p:cNvSpPr/>
          <p:nvPr/>
        </p:nvSpPr>
        <p:spPr>
          <a:xfrm>
            <a:off x="863479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9" name="object 14559"/>
          <p:cNvSpPr/>
          <p:nvPr/>
        </p:nvSpPr>
        <p:spPr>
          <a:xfrm>
            <a:off x="864622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60" name="object 14560"/>
          <p:cNvSpPr/>
          <p:nvPr/>
        </p:nvSpPr>
        <p:spPr>
          <a:xfrm>
            <a:off x="8657666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61" name="object 14561"/>
          <p:cNvSpPr/>
          <p:nvPr/>
        </p:nvSpPr>
        <p:spPr>
          <a:xfrm>
            <a:off x="8670559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62" name="object 14562"/>
          <p:cNvSpPr/>
          <p:nvPr/>
        </p:nvSpPr>
        <p:spPr>
          <a:xfrm>
            <a:off x="8681990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63" name="object 14563"/>
          <p:cNvSpPr/>
          <p:nvPr/>
        </p:nvSpPr>
        <p:spPr>
          <a:xfrm>
            <a:off x="8694854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64" name="object 14564"/>
          <p:cNvSpPr/>
          <p:nvPr/>
        </p:nvSpPr>
        <p:spPr>
          <a:xfrm>
            <a:off x="8706299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65" name="object 14565"/>
          <p:cNvSpPr/>
          <p:nvPr/>
        </p:nvSpPr>
        <p:spPr>
          <a:xfrm>
            <a:off x="8717729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66" name="object 14566"/>
          <p:cNvSpPr/>
          <p:nvPr/>
        </p:nvSpPr>
        <p:spPr>
          <a:xfrm>
            <a:off x="8730594" y="4885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67" name="object 14567"/>
          <p:cNvSpPr/>
          <p:nvPr/>
        </p:nvSpPr>
        <p:spPr>
          <a:xfrm>
            <a:off x="8742053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68" name="object 14568"/>
          <p:cNvSpPr/>
          <p:nvPr/>
        </p:nvSpPr>
        <p:spPr>
          <a:xfrm>
            <a:off x="8754918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69" name="object 14569"/>
          <p:cNvSpPr/>
          <p:nvPr/>
        </p:nvSpPr>
        <p:spPr>
          <a:xfrm>
            <a:off x="8766362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70" name="object 14570"/>
          <p:cNvSpPr/>
          <p:nvPr/>
        </p:nvSpPr>
        <p:spPr>
          <a:xfrm>
            <a:off x="8779212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71" name="object 14571"/>
          <p:cNvSpPr/>
          <p:nvPr/>
        </p:nvSpPr>
        <p:spPr>
          <a:xfrm>
            <a:off x="8790658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72" name="object 14572"/>
          <p:cNvSpPr/>
          <p:nvPr/>
        </p:nvSpPr>
        <p:spPr>
          <a:xfrm>
            <a:off x="8802088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73" name="object 14573"/>
          <p:cNvSpPr/>
          <p:nvPr/>
        </p:nvSpPr>
        <p:spPr>
          <a:xfrm>
            <a:off x="881498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74" name="object 14574"/>
          <p:cNvSpPr/>
          <p:nvPr/>
        </p:nvSpPr>
        <p:spPr>
          <a:xfrm>
            <a:off x="8826426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75" name="object 14575"/>
          <p:cNvSpPr/>
          <p:nvPr/>
        </p:nvSpPr>
        <p:spPr>
          <a:xfrm>
            <a:off x="8839275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76" name="object 14576"/>
          <p:cNvSpPr/>
          <p:nvPr/>
        </p:nvSpPr>
        <p:spPr>
          <a:xfrm>
            <a:off x="8850721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77" name="object 14577"/>
          <p:cNvSpPr/>
          <p:nvPr/>
        </p:nvSpPr>
        <p:spPr>
          <a:xfrm>
            <a:off x="8862151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78" name="object 14578"/>
          <p:cNvSpPr/>
          <p:nvPr/>
        </p:nvSpPr>
        <p:spPr>
          <a:xfrm>
            <a:off x="8875015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79" name="object 14579"/>
          <p:cNvSpPr/>
          <p:nvPr/>
        </p:nvSpPr>
        <p:spPr>
          <a:xfrm>
            <a:off x="8886445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0" name="object 14580"/>
          <p:cNvSpPr/>
          <p:nvPr/>
        </p:nvSpPr>
        <p:spPr>
          <a:xfrm>
            <a:off x="8899339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1" name="object 14581"/>
          <p:cNvSpPr/>
          <p:nvPr/>
        </p:nvSpPr>
        <p:spPr>
          <a:xfrm>
            <a:off x="8910784" y="4885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2" name="object 14582"/>
          <p:cNvSpPr/>
          <p:nvPr/>
        </p:nvSpPr>
        <p:spPr>
          <a:xfrm>
            <a:off x="8922214" y="4885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3" name="object 14583"/>
          <p:cNvSpPr/>
          <p:nvPr/>
        </p:nvSpPr>
        <p:spPr>
          <a:xfrm>
            <a:off x="8935079" y="488523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4" name="object 14584"/>
          <p:cNvSpPr/>
          <p:nvPr/>
        </p:nvSpPr>
        <p:spPr>
          <a:xfrm>
            <a:off x="6800224" y="489831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5" name="object 14585"/>
          <p:cNvSpPr/>
          <p:nvPr/>
        </p:nvSpPr>
        <p:spPr>
          <a:xfrm>
            <a:off x="6805946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6" name="object 14586"/>
          <p:cNvSpPr/>
          <p:nvPr/>
        </p:nvSpPr>
        <p:spPr>
          <a:xfrm>
            <a:off x="6818810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7" name="object 14587"/>
          <p:cNvSpPr/>
          <p:nvPr/>
        </p:nvSpPr>
        <p:spPr>
          <a:xfrm>
            <a:off x="6830241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8" name="object 14588"/>
          <p:cNvSpPr/>
          <p:nvPr/>
        </p:nvSpPr>
        <p:spPr>
          <a:xfrm>
            <a:off x="6843106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9" name="object 14589"/>
          <p:cNvSpPr/>
          <p:nvPr/>
        </p:nvSpPr>
        <p:spPr>
          <a:xfrm>
            <a:off x="6854536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0" name="object 14590"/>
          <p:cNvSpPr/>
          <p:nvPr/>
        </p:nvSpPr>
        <p:spPr>
          <a:xfrm>
            <a:off x="6865980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1" name="object 14591"/>
          <p:cNvSpPr/>
          <p:nvPr/>
        </p:nvSpPr>
        <p:spPr>
          <a:xfrm>
            <a:off x="6878873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2" name="object 14592"/>
          <p:cNvSpPr/>
          <p:nvPr/>
        </p:nvSpPr>
        <p:spPr>
          <a:xfrm>
            <a:off x="6890305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3" name="object 14593"/>
          <p:cNvSpPr/>
          <p:nvPr/>
        </p:nvSpPr>
        <p:spPr>
          <a:xfrm>
            <a:off x="6903169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4" name="object 14594"/>
          <p:cNvSpPr/>
          <p:nvPr/>
        </p:nvSpPr>
        <p:spPr>
          <a:xfrm>
            <a:off x="6914599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5" name="object 14595"/>
          <p:cNvSpPr/>
          <p:nvPr/>
        </p:nvSpPr>
        <p:spPr>
          <a:xfrm>
            <a:off x="6926043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6" name="object 14596"/>
          <p:cNvSpPr/>
          <p:nvPr/>
        </p:nvSpPr>
        <p:spPr>
          <a:xfrm>
            <a:off x="6938894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7" name="object 14597"/>
          <p:cNvSpPr/>
          <p:nvPr/>
        </p:nvSpPr>
        <p:spPr>
          <a:xfrm>
            <a:off x="6950368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8" name="object 14598"/>
          <p:cNvSpPr/>
          <p:nvPr/>
        </p:nvSpPr>
        <p:spPr>
          <a:xfrm>
            <a:off x="6963232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9" name="object 14599"/>
          <p:cNvSpPr/>
          <p:nvPr/>
        </p:nvSpPr>
        <p:spPr>
          <a:xfrm>
            <a:off x="6974662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00" name="object 14600"/>
          <p:cNvSpPr/>
          <p:nvPr/>
        </p:nvSpPr>
        <p:spPr>
          <a:xfrm>
            <a:off x="6986107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01" name="object 14601"/>
          <p:cNvSpPr/>
          <p:nvPr/>
        </p:nvSpPr>
        <p:spPr>
          <a:xfrm>
            <a:off x="6998972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02" name="object 14602"/>
          <p:cNvSpPr/>
          <p:nvPr/>
        </p:nvSpPr>
        <p:spPr>
          <a:xfrm>
            <a:off x="7010402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03" name="object 14603"/>
          <p:cNvSpPr/>
          <p:nvPr/>
        </p:nvSpPr>
        <p:spPr>
          <a:xfrm>
            <a:off x="7023295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04" name="object 14604"/>
          <p:cNvSpPr/>
          <p:nvPr/>
        </p:nvSpPr>
        <p:spPr>
          <a:xfrm>
            <a:off x="7034726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05" name="object 14605"/>
          <p:cNvSpPr/>
          <p:nvPr/>
        </p:nvSpPr>
        <p:spPr>
          <a:xfrm>
            <a:off x="7047590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06" name="object 14606"/>
          <p:cNvSpPr/>
          <p:nvPr/>
        </p:nvSpPr>
        <p:spPr>
          <a:xfrm>
            <a:off x="7059035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07" name="object 14607"/>
          <p:cNvSpPr/>
          <p:nvPr/>
        </p:nvSpPr>
        <p:spPr>
          <a:xfrm>
            <a:off x="7070465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08" name="object 14608"/>
          <p:cNvSpPr/>
          <p:nvPr/>
        </p:nvSpPr>
        <p:spPr>
          <a:xfrm>
            <a:off x="7083330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09" name="object 14609"/>
          <p:cNvSpPr/>
          <p:nvPr/>
        </p:nvSpPr>
        <p:spPr>
          <a:xfrm>
            <a:off x="7094789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10" name="object 14610"/>
          <p:cNvSpPr/>
          <p:nvPr/>
        </p:nvSpPr>
        <p:spPr>
          <a:xfrm>
            <a:off x="7107653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11" name="object 14611"/>
          <p:cNvSpPr/>
          <p:nvPr/>
        </p:nvSpPr>
        <p:spPr>
          <a:xfrm>
            <a:off x="7119098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12" name="object 14612"/>
          <p:cNvSpPr/>
          <p:nvPr/>
        </p:nvSpPr>
        <p:spPr>
          <a:xfrm>
            <a:off x="7130529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13" name="object 14613"/>
          <p:cNvSpPr/>
          <p:nvPr/>
        </p:nvSpPr>
        <p:spPr>
          <a:xfrm>
            <a:off x="7143393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14" name="object 14614"/>
          <p:cNvSpPr/>
          <p:nvPr/>
        </p:nvSpPr>
        <p:spPr>
          <a:xfrm>
            <a:off x="7154823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15" name="object 14615"/>
          <p:cNvSpPr/>
          <p:nvPr/>
        </p:nvSpPr>
        <p:spPr>
          <a:xfrm>
            <a:off x="7167716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16" name="object 14616"/>
          <p:cNvSpPr/>
          <p:nvPr/>
        </p:nvSpPr>
        <p:spPr>
          <a:xfrm>
            <a:off x="717916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17" name="object 14617"/>
          <p:cNvSpPr/>
          <p:nvPr/>
        </p:nvSpPr>
        <p:spPr>
          <a:xfrm>
            <a:off x="7190592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18" name="object 14618"/>
          <p:cNvSpPr/>
          <p:nvPr/>
        </p:nvSpPr>
        <p:spPr>
          <a:xfrm>
            <a:off x="7203456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19" name="object 14619"/>
          <p:cNvSpPr/>
          <p:nvPr/>
        </p:nvSpPr>
        <p:spPr>
          <a:xfrm>
            <a:off x="7214886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20" name="object 14620"/>
          <p:cNvSpPr/>
          <p:nvPr/>
        </p:nvSpPr>
        <p:spPr>
          <a:xfrm>
            <a:off x="722775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21" name="object 14621"/>
          <p:cNvSpPr/>
          <p:nvPr/>
        </p:nvSpPr>
        <p:spPr>
          <a:xfrm>
            <a:off x="7239182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22" name="object 14622"/>
          <p:cNvSpPr/>
          <p:nvPr/>
        </p:nvSpPr>
        <p:spPr>
          <a:xfrm>
            <a:off x="7250655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23" name="object 14623"/>
          <p:cNvSpPr/>
          <p:nvPr/>
        </p:nvSpPr>
        <p:spPr>
          <a:xfrm>
            <a:off x="7263520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24" name="object 14624"/>
          <p:cNvSpPr/>
          <p:nvPr/>
        </p:nvSpPr>
        <p:spPr>
          <a:xfrm>
            <a:off x="7274950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25" name="object 14625"/>
          <p:cNvSpPr/>
          <p:nvPr/>
        </p:nvSpPr>
        <p:spPr>
          <a:xfrm>
            <a:off x="7287814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26" name="object 14626"/>
          <p:cNvSpPr/>
          <p:nvPr/>
        </p:nvSpPr>
        <p:spPr>
          <a:xfrm>
            <a:off x="7299245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27" name="object 14627"/>
          <p:cNvSpPr/>
          <p:nvPr/>
        </p:nvSpPr>
        <p:spPr>
          <a:xfrm>
            <a:off x="7312109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28" name="object 14628"/>
          <p:cNvSpPr/>
          <p:nvPr/>
        </p:nvSpPr>
        <p:spPr>
          <a:xfrm>
            <a:off x="7323583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29" name="object 14629"/>
          <p:cNvSpPr/>
          <p:nvPr/>
        </p:nvSpPr>
        <p:spPr>
          <a:xfrm>
            <a:off x="7335013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30" name="object 14630"/>
          <p:cNvSpPr/>
          <p:nvPr/>
        </p:nvSpPr>
        <p:spPr>
          <a:xfrm>
            <a:off x="7347877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31" name="object 14631"/>
          <p:cNvSpPr/>
          <p:nvPr/>
        </p:nvSpPr>
        <p:spPr>
          <a:xfrm>
            <a:off x="7359308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32" name="object 14632"/>
          <p:cNvSpPr/>
          <p:nvPr/>
        </p:nvSpPr>
        <p:spPr>
          <a:xfrm>
            <a:off x="7372173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33" name="object 14633"/>
          <p:cNvSpPr/>
          <p:nvPr/>
        </p:nvSpPr>
        <p:spPr>
          <a:xfrm>
            <a:off x="7383603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34" name="object 14634"/>
          <p:cNvSpPr/>
          <p:nvPr/>
        </p:nvSpPr>
        <p:spPr>
          <a:xfrm>
            <a:off x="7395076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35" name="object 14635"/>
          <p:cNvSpPr/>
          <p:nvPr/>
        </p:nvSpPr>
        <p:spPr>
          <a:xfrm>
            <a:off x="740794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36" name="object 14636"/>
          <p:cNvSpPr/>
          <p:nvPr/>
        </p:nvSpPr>
        <p:spPr>
          <a:xfrm>
            <a:off x="7419371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37" name="object 14637"/>
          <p:cNvSpPr/>
          <p:nvPr/>
        </p:nvSpPr>
        <p:spPr>
          <a:xfrm>
            <a:off x="7432236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38" name="object 14638"/>
          <p:cNvSpPr/>
          <p:nvPr/>
        </p:nvSpPr>
        <p:spPr>
          <a:xfrm>
            <a:off x="7443666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39" name="object 14639"/>
          <p:cNvSpPr/>
          <p:nvPr/>
        </p:nvSpPr>
        <p:spPr>
          <a:xfrm>
            <a:off x="7455111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0" name="object 14640"/>
          <p:cNvSpPr/>
          <p:nvPr/>
        </p:nvSpPr>
        <p:spPr>
          <a:xfrm>
            <a:off x="7468004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1" name="object 14641"/>
          <p:cNvSpPr/>
          <p:nvPr/>
        </p:nvSpPr>
        <p:spPr>
          <a:xfrm>
            <a:off x="7479434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2" name="object 14642"/>
          <p:cNvSpPr/>
          <p:nvPr/>
        </p:nvSpPr>
        <p:spPr>
          <a:xfrm>
            <a:off x="7492299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3" name="object 14643"/>
          <p:cNvSpPr/>
          <p:nvPr/>
        </p:nvSpPr>
        <p:spPr>
          <a:xfrm>
            <a:off x="7503729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4" name="object 14644"/>
          <p:cNvSpPr/>
          <p:nvPr/>
        </p:nvSpPr>
        <p:spPr>
          <a:xfrm>
            <a:off x="7515174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5" name="object 14645"/>
          <p:cNvSpPr/>
          <p:nvPr/>
        </p:nvSpPr>
        <p:spPr>
          <a:xfrm>
            <a:off x="7528038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6" name="object 14646"/>
          <p:cNvSpPr/>
          <p:nvPr/>
        </p:nvSpPr>
        <p:spPr>
          <a:xfrm>
            <a:off x="7539469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7" name="object 14647"/>
          <p:cNvSpPr/>
          <p:nvPr/>
        </p:nvSpPr>
        <p:spPr>
          <a:xfrm>
            <a:off x="7552363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8" name="object 14648"/>
          <p:cNvSpPr/>
          <p:nvPr/>
        </p:nvSpPr>
        <p:spPr>
          <a:xfrm>
            <a:off x="7563793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9" name="object 14649"/>
          <p:cNvSpPr/>
          <p:nvPr/>
        </p:nvSpPr>
        <p:spPr>
          <a:xfrm>
            <a:off x="7576657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0" name="object 14650"/>
          <p:cNvSpPr/>
          <p:nvPr/>
        </p:nvSpPr>
        <p:spPr>
          <a:xfrm>
            <a:off x="7588102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1" name="object 14651"/>
          <p:cNvSpPr/>
          <p:nvPr/>
        </p:nvSpPr>
        <p:spPr>
          <a:xfrm>
            <a:off x="7599533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2" name="object 14652"/>
          <p:cNvSpPr/>
          <p:nvPr/>
        </p:nvSpPr>
        <p:spPr>
          <a:xfrm>
            <a:off x="7612397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3" name="object 14653"/>
          <p:cNvSpPr/>
          <p:nvPr/>
        </p:nvSpPr>
        <p:spPr>
          <a:xfrm>
            <a:off x="7623856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4" name="object 14654"/>
          <p:cNvSpPr/>
          <p:nvPr/>
        </p:nvSpPr>
        <p:spPr>
          <a:xfrm>
            <a:off x="7636720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5" name="object 14655"/>
          <p:cNvSpPr/>
          <p:nvPr/>
        </p:nvSpPr>
        <p:spPr>
          <a:xfrm>
            <a:off x="7648165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6" name="object 14656"/>
          <p:cNvSpPr/>
          <p:nvPr/>
        </p:nvSpPr>
        <p:spPr>
          <a:xfrm>
            <a:off x="7659596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7" name="object 14657"/>
          <p:cNvSpPr/>
          <p:nvPr/>
        </p:nvSpPr>
        <p:spPr>
          <a:xfrm>
            <a:off x="7672460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8" name="object 14658"/>
          <p:cNvSpPr/>
          <p:nvPr/>
        </p:nvSpPr>
        <p:spPr>
          <a:xfrm>
            <a:off x="7683890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9" name="object 14659"/>
          <p:cNvSpPr/>
          <p:nvPr/>
        </p:nvSpPr>
        <p:spPr>
          <a:xfrm>
            <a:off x="7696784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60" name="object 14660"/>
          <p:cNvSpPr/>
          <p:nvPr/>
        </p:nvSpPr>
        <p:spPr>
          <a:xfrm>
            <a:off x="7708228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61" name="object 14661"/>
          <p:cNvSpPr/>
          <p:nvPr/>
        </p:nvSpPr>
        <p:spPr>
          <a:xfrm>
            <a:off x="7719659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62" name="object 14662"/>
          <p:cNvSpPr/>
          <p:nvPr/>
        </p:nvSpPr>
        <p:spPr>
          <a:xfrm>
            <a:off x="7732523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63" name="object 14663"/>
          <p:cNvSpPr/>
          <p:nvPr/>
        </p:nvSpPr>
        <p:spPr>
          <a:xfrm>
            <a:off x="7743954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64" name="object 14664"/>
          <p:cNvSpPr/>
          <p:nvPr/>
        </p:nvSpPr>
        <p:spPr>
          <a:xfrm>
            <a:off x="7756818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65" name="object 14665"/>
          <p:cNvSpPr/>
          <p:nvPr/>
        </p:nvSpPr>
        <p:spPr>
          <a:xfrm>
            <a:off x="7768291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66" name="object 14666"/>
          <p:cNvSpPr/>
          <p:nvPr/>
        </p:nvSpPr>
        <p:spPr>
          <a:xfrm>
            <a:off x="7781142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67" name="object 14667"/>
          <p:cNvSpPr/>
          <p:nvPr/>
        </p:nvSpPr>
        <p:spPr>
          <a:xfrm>
            <a:off x="7792587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68" name="object 14668"/>
          <p:cNvSpPr/>
          <p:nvPr/>
        </p:nvSpPr>
        <p:spPr>
          <a:xfrm>
            <a:off x="7804017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69" name="object 14669"/>
          <p:cNvSpPr/>
          <p:nvPr/>
        </p:nvSpPr>
        <p:spPr>
          <a:xfrm>
            <a:off x="781688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0" name="object 14670"/>
          <p:cNvSpPr/>
          <p:nvPr/>
        </p:nvSpPr>
        <p:spPr>
          <a:xfrm>
            <a:off x="7828312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1" name="object 14671"/>
          <p:cNvSpPr/>
          <p:nvPr/>
        </p:nvSpPr>
        <p:spPr>
          <a:xfrm>
            <a:off x="7841219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2" name="object 14672"/>
          <p:cNvSpPr/>
          <p:nvPr/>
        </p:nvSpPr>
        <p:spPr>
          <a:xfrm>
            <a:off x="7852650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3" name="object 14673"/>
          <p:cNvSpPr/>
          <p:nvPr/>
        </p:nvSpPr>
        <p:spPr>
          <a:xfrm>
            <a:off x="7864080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4" name="object 14674"/>
          <p:cNvSpPr/>
          <p:nvPr/>
        </p:nvSpPr>
        <p:spPr>
          <a:xfrm>
            <a:off x="7876944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5" name="object 14675"/>
          <p:cNvSpPr/>
          <p:nvPr/>
        </p:nvSpPr>
        <p:spPr>
          <a:xfrm>
            <a:off x="7888375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6" name="object 14676"/>
          <p:cNvSpPr/>
          <p:nvPr/>
        </p:nvSpPr>
        <p:spPr>
          <a:xfrm>
            <a:off x="7901240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7" name="object 14677"/>
          <p:cNvSpPr/>
          <p:nvPr/>
        </p:nvSpPr>
        <p:spPr>
          <a:xfrm>
            <a:off x="7912670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8" name="object 14678"/>
          <p:cNvSpPr/>
          <p:nvPr/>
        </p:nvSpPr>
        <p:spPr>
          <a:xfrm>
            <a:off x="7924143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9" name="object 14679"/>
          <p:cNvSpPr/>
          <p:nvPr/>
        </p:nvSpPr>
        <p:spPr>
          <a:xfrm>
            <a:off x="7937008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80" name="object 14680"/>
          <p:cNvSpPr/>
          <p:nvPr/>
        </p:nvSpPr>
        <p:spPr>
          <a:xfrm>
            <a:off x="7948438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81" name="object 14681"/>
          <p:cNvSpPr/>
          <p:nvPr/>
        </p:nvSpPr>
        <p:spPr>
          <a:xfrm>
            <a:off x="7961303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82" name="object 14682"/>
          <p:cNvSpPr/>
          <p:nvPr/>
        </p:nvSpPr>
        <p:spPr>
          <a:xfrm>
            <a:off x="7972733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83" name="object 14683"/>
          <p:cNvSpPr/>
          <p:nvPr/>
        </p:nvSpPr>
        <p:spPr>
          <a:xfrm>
            <a:off x="7984178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84" name="object 14684"/>
          <p:cNvSpPr/>
          <p:nvPr/>
        </p:nvSpPr>
        <p:spPr>
          <a:xfrm>
            <a:off x="799707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85" name="object 14685"/>
          <p:cNvSpPr/>
          <p:nvPr/>
        </p:nvSpPr>
        <p:spPr>
          <a:xfrm>
            <a:off x="8008501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86" name="object 14686"/>
          <p:cNvSpPr/>
          <p:nvPr/>
        </p:nvSpPr>
        <p:spPr>
          <a:xfrm>
            <a:off x="8021366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87" name="object 14687"/>
          <p:cNvSpPr/>
          <p:nvPr/>
        </p:nvSpPr>
        <p:spPr>
          <a:xfrm>
            <a:off x="8032796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88" name="object 14688"/>
          <p:cNvSpPr/>
          <p:nvPr/>
        </p:nvSpPr>
        <p:spPr>
          <a:xfrm>
            <a:off x="804566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89" name="object 14689"/>
          <p:cNvSpPr/>
          <p:nvPr/>
        </p:nvSpPr>
        <p:spPr>
          <a:xfrm>
            <a:off x="8057091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0" name="object 14690"/>
          <p:cNvSpPr/>
          <p:nvPr/>
        </p:nvSpPr>
        <p:spPr>
          <a:xfrm>
            <a:off x="8068564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1" name="object 14691"/>
          <p:cNvSpPr/>
          <p:nvPr/>
        </p:nvSpPr>
        <p:spPr>
          <a:xfrm>
            <a:off x="8081429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2" name="object 14692"/>
          <p:cNvSpPr/>
          <p:nvPr/>
        </p:nvSpPr>
        <p:spPr>
          <a:xfrm>
            <a:off x="8092860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3" name="object 14693"/>
          <p:cNvSpPr/>
          <p:nvPr/>
        </p:nvSpPr>
        <p:spPr>
          <a:xfrm>
            <a:off x="8105724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4" name="object 14694"/>
          <p:cNvSpPr/>
          <p:nvPr/>
        </p:nvSpPr>
        <p:spPr>
          <a:xfrm>
            <a:off x="8117169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5" name="object 14695"/>
          <p:cNvSpPr/>
          <p:nvPr/>
        </p:nvSpPr>
        <p:spPr>
          <a:xfrm>
            <a:off x="8128599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6" name="object 14696"/>
          <p:cNvSpPr/>
          <p:nvPr/>
        </p:nvSpPr>
        <p:spPr>
          <a:xfrm>
            <a:off x="8141492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7" name="object 14697"/>
          <p:cNvSpPr/>
          <p:nvPr/>
        </p:nvSpPr>
        <p:spPr>
          <a:xfrm>
            <a:off x="8152923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8" name="object 14698"/>
          <p:cNvSpPr/>
          <p:nvPr/>
        </p:nvSpPr>
        <p:spPr>
          <a:xfrm>
            <a:off x="8165787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9" name="object 14699"/>
          <p:cNvSpPr/>
          <p:nvPr/>
        </p:nvSpPr>
        <p:spPr>
          <a:xfrm>
            <a:off x="8177232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0" name="object 14700"/>
          <p:cNvSpPr/>
          <p:nvPr/>
        </p:nvSpPr>
        <p:spPr>
          <a:xfrm>
            <a:off x="8188662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1" name="object 14701"/>
          <p:cNvSpPr/>
          <p:nvPr/>
        </p:nvSpPr>
        <p:spPr>
          <a:xfrm>
            <a:off x="8201527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2" name="object 14702"/>
          <p:cNvSpPr/>
          <p:nvPr/>
        </p:nvSpPr>
        <p:spPr>
          <a:xfrm>
            <a:off x="8212957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3" name="object 14703"/>
          <p:cNvSpPr/>
          <p:nvPr/>
        </p:nvSpPr>
        <p:spPr>
          <a:xfrm>
            <a:off x="822585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4" name="object 14704"/>
          <p:cNvSpPr/>
          <p:nvPr/>
        </p:nvSpPr>
        <p:spPr>
          <a:xfrm>
            <a:off x="8237295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5" name="object 14705"/>
          <p:cNvSpPr/>
          <p:nvPr/>
        </p:nvSpPr>
        <p:spPr>
          <a:xfrm>
            <a:off x="8248725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6" name="object 14706"/>
          <p:cNvSpPr/>
          <p:nvPr/>
        </p:nvSpPr>
        <p:spPr>
          <a:xfrm>
            <a:off x="826159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7" name="object 14707"/>
          <p:cNvSpPr/>
          <p:nvPr/>
        </p:nvSpPr>
        <p:spPr>
          <a:xfrm>
            <a:off x="8273021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8" name="object 14708"/>
          <p:cNvSpPr/>
          <p:nvPr/>
        </p:nvSpPr>
        <p:spPr>
          <a:xfrm>
            <a:off x="8285885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9" name="object 14709"/>
          <p:cNvSpPr/>
          <p:nvPr/>
        </p:nvSpPr>
        <p:spPr>
          <a:xfrm>
            <a:off x="8297359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10" name="object 14710"/>
          <p:cNvSpPr/>
          <p:nvPr/>
        </p:nvSpPr>
        <p:spPr>
          <a:xfrm>
            <a:off x="8310209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11" name="object 14711"/>
          <p:cNvSpPr/>
          <p:nvPr/>
        </p:nvSpPr>
        <p:spPr>
          <a:xfrm>
            <a:off x="8321654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12" name="object 14712"/>
          <p:cNvSpPr/>
          <p:nvPr/>
        </p:nvSpPr>
        <p:spPr>
          <a:xfrm>
            <a:off x="8333084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13" name="object 14713"/>
          <p:cNvSpPr/>
          <p:nvPr/>
        </p:nvSpPr>
        <p:spPr>
          <a:xfrm>
            <a:off x="8345948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14" name="object 14714"/>
          <p:cNvSpPr/>
          <p:nvPr/>
        </p:nvSpPr>
        <p:spPr>
          <a:xfrm>
            <a:off x="8357379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15" name="object 14715"/>
          <p:cNvSpPr/>
          <p:nvPr/>
        </p:nvSpPr>
        <p:spPr>
          <a:xfrm>
            <a:off x="8370286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16" name="object 14716"/>
          <p:cNvSpPr/>
          <p:nvPr/>
        </p:nvSpPr>
        <p:spPr>
          <a:xfrm>
            <a:off x="8381717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17" name="object 14717"/>
          <p:cNvSpPr/>
          <p:nvPr/>
        </p:nvSpPr>
        <p:spPr>
          <a:xfrm>
            <a:off x="8393147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18" name="object 14718"/>
          <p:cNvSpPr/>
          <p:nvPr/>
        </p:nvSpPr>
        <p:spPr>
          <a:xfrm>
            <a:off x="8406012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19" name="object 14719"/>
          <p:cNvSpPr/>
          <p:nvPr/>
        </p:nvSpPr>
        <p:spPr>
          <a:xfrm>
            <a:off x="8417442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0" name="object 14720"/>
          <p:cNvSpPr/>
          <p:nvPr/>
        </p:nvSpPr>
        <p:spPr>
          <a:xfrm>
            <a:off x="8430307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1" name="object 14721"/>
          <p:cNvSpPr/>
          <p:nvPr/>
        </p:nvSpPr>
        <p:spPr>
          <a:xfrm>
            <a:off x="8441780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2" name="object 14722"/>
          <p:cNvSpPr/>
          <p:nvPr/>
        </p:nvSpPr>
        <p:spPr>
          <a:xfrm>
            <a:off x="8453211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3" name="object 14723"/>
          <p:cNvSpPr/>
          <p:nvPr/>
        </p:nvSpPr>
        <p:spPr>
          <a:xfrm>
            <a:off x="8466075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4" name="object 14724"/>
          <p:cNvSpPr/>
          <p:nvPr/>
        </p:nvSpPr>
        <p:spPr>
          <a:xfrm>
            <a:off x="8477505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5" name="object 14725"/>
          <p:cNvSpPr/>
          <p:nvPr/>
        </p:nvSpPr>
        <p:spPr>
          <a:xfrm>
            <a:off x="8490370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6" name="object 14726"/>
          <p:cNvSpPr/>
          <p:nvPr/>
        </p:nvSpPr>
        <p:spPr>
          <a:xfrm>
            <a:off x="8501800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7" name="object 14727"/>
          <p:cNvSpPr/>
          <p:nvPr/>
        </p:nvSpPr>
        <p:spPr>
          <a:xfrm>
            <a:off x="8514708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8" name="object 14728"/>
          <p:cNvSpPr/>
          <p:nvPr/>
        </p:nvSpPr>
        <p:spPr>
          <a:xfrm>
            <a:off x="8526138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9" name="object 14729"/>
          <p:cNvSpPr/>
          <p:nvPr/>
        </p:nvSpPr>
        <p:spPr>
          <a:xfrm>
            <a:off x="8537568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30" name="object 14730"/>
          <p:cNvSpPr/>
          <p:nvPr/>
        </p:nvSpPr>
        <p:spPr>
          <a:xfrm>
            <a:off x="8550433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31" name="object 14731"/>
          <p:cNvSpPr/>
          <p:nvPr/>
        </p:nvSpPr>
        <p:spPr>
          <a:xfrm>
            <a:off x="8561864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32" name="object 14732"/>
          <p:cNvSpPr/>
          <p:nvPr/>
        </p:nvSpPr>
        <p:spPr>
          <a:xfrm>
            <a:off x="8574728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33" name="object 14733"/>
          <p:cNvSpPr/>
          <p:nvPr/>
        </p:nvSpPr>
        <p:spPr>
          <a:xfrm>
            <a:off x="8586158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34" name="object 14734"/>
          <p:cNvSpPr/>
          <p:nvPr/>
        </p:nvSpPr>
        <p:spPr>
          <a:xfrm>
            <a:off x="8597632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35" name="object 14735"/>
          <p:cNvSpPr/>
          <p:nvPr/>
        </p:nvSpPr>
        <p:spPr>
          <a:xfrm>
            <a:off x="8610496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36" name="object 14736"/>
          <p:cNvSpPr/>
          <p:nvPr/>
        </p:nvSpPr>
        <p:spPr>
          <a:xfrm>
            <a:off x="8621927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37" name="object 14737"/>
          <p:cNvSpPr/>
          <p:nvPr/>
        </p:nvSpPr>
        <p:spPr>
          <a:xfrm>
            <a:off x="863479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38" name="object 14738"/>
          <p:cNvSpPr/>
          <p:nvPr/>
        </p:nvSpPr>
        <p:spPr>
          <a:xfrm>
            <a:off x="864622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39" name="object 14739"/>
          <p:cNvSpPr/>
          <p:nvPr/>
        </p:nvSpPr>
        <p:spPr>
          <a:xfrm>
            <a:off x="8657666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40" name="object 14740"/>
          <p:cNvSpPr/>
          <p:nvPr/>
        </p:nvSpPr>
        <p:spPr>
          <a:xfrm>
            <a:off x="8670559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41" name="object 14741"/>
          <p:cNvSpPr/>
          <p:nvPr/>
        </p:nvSpPr>
        <p:spPr>
          <a:xfrm>
            <a:off x="8681990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42" name="object 14742"/>
          <p:cNvSpPr/>
          <p:nvPr/>
        </p:nvSpPr>
        <p:spPr>
          <a:xfrm>
            <a:off x="8694854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43" name="object 14743"/>
          <p:cNvSpPr/>
          <p:nvPr/>
        </p:nvSpPr>
        <p:spPr>
          <a:xfrm>
            <a:off x="8706299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44" name="object 14744"/>
          <p:cNvSpPr/>
          <p:nvPr/>
        </p:nvSpPr>
        <p:spPr>
          <a:xfrm>
            <a:off x="8717729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45" name="object 14745"/>
          <p:cNvSpPr/>
          <p:nvPr/>
        </p:nvSpPr>
        <p:spPr>
          <a:xfrm>
            <a:off x="8730594" y="48983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46" name="object 14746"/>
          <p:cNvSpPr/>
          <p:nvPr/>
        </p:nvSpPr>
        <p:spPr>
          <a:xfrm>
            <a:off x="8742053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47" name="object 14747"/>
          <p:cNvSpPr/>
          <p:nvPr/>
        </p:nvSpPr>
        <p:spPr>
          <a:xfrm>
            <a:off x="8754918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48" name="object 14748"/>
          <p:cNvSpPr/>
          <p:nvPr/>
        </p:nvSpPr>
        <p:spPr>
          <a:xfrm>
            <a:off x="8766362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49" name="object 14749"/>
          <p:cNvSpPr/>
          <p:nvPr/>
        </p:nvSpPr>
        <p:spPr>
          <a:xfrm>
            <a:off x="8779212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0" name="object 14750"/>
          <p:cNvSpPr/>
          <p:nvPr/>
        </p:nvSpPr>
        <p:spPr>
          <a:xfrm>
            <a:off x="8790658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1" name="object 14751"/>
          <p:cNvSpPr/>
          <p:nvPr/>
        </p:nvSpPr>
        <p:spPr>
          <a:xfrm>
            <a:off x="8802088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2" name="object 14752"/>
          <p:cNvSpPr/>
          <p:nvPr/>
        </p:nvSpPr>
        <p:spPr>
          <a:xfrm>
            <a:off x="881498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3" name="object 14753"/>
          <p:cNvSpPr/>
          <p:nvPr/>
        </p:nvSpPr>
        <p:spPr>
          <a:xfrm>
            <a:off x="8826426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4" name="object 14754"/>
          <p:cNvSpPr/>
          <p:nvPr/>
        </p:nvSpPr>
        <p:spPr>
          <a:xfrm>
            <a:off x="8839275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5" name="object 14755"/>
          <p:cNvSpPr/>
          <p:nvPr/>
        </p:nvSpPr>
        <p:spPr>
          <a:xfrm>
            <a:off x="8850721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6" name="object 14756"/>
          <p:cNvSpPr/>
          <p:nvPr/>
        </p:nvSpPr>
        <p:spPr>
          <a:xfrm>
            <a:off x="8862151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7" name="object 14757"/>
          <p:cNvSpPr/>
          <p:nvPr/>
        </p:nvSpPr>
        <p:spPr>
          <a:xfrm>
            <a:off x="8875015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8" name="object 14758"/>
          <p:cNvSpPr/>
          <p:nvPr/>
        </p:nvSpPr>
        <p:spPr>
          <a:xfrm>
            <a:off x="8886445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9" name="object 14759"/>
          <p:cNvSpPr/>
          <p:nvPr/>
        </p:nvSpPr>
        <p:spPr>
          <a:xfrm>
            <a:off x="8899339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0" name="object 14760"/>
          <p:cNvSpPr/>
          <p:nvPr/>
        </p:nvSpPr>
        <p:spPr>
          <a:xfrm>
            <a:off x="8910784" y="48983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1" name="object 14761"/>
          <p:cNvSpPr/>
          <p:nvPr/>
        </p:nvSpPr>
        <p:spPr>
          <a:xfrm>
            <a:off x="8922214" y="48983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2" name="object 14762"/>
          <p:cNvSpPr/>
          <p:nvPr/>
        </p:nvSpPr>
        <p:spPr>
          <a:xfrm>
            <a:off x="8935079" y="489831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3" name="object 14763"/>
          <p:cNvSpPr/>
          <p:nvPr/>
        </p:nvSpPr>
        <p:spPr>
          <a:xfrm>
            <a:off x="6800224" y="4911352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4" name="object 14764"/>
          <p:cNvSpPr/>
          <p:nvPr/>
        </p:nvSpPr>
        <p:spPr>
          <a:xfrm>
            <a:off x="6805946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5" name="object 14765"/>
          <p:cNvSpPr/>
          <p:nvPr/>
        </p:nvSpPr>
        <p:spPr>
          <a:xfrm>
            <a:off x="6818810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6" name="object 14766"/>
          <p:cNvSpPr/>
          <p:nvPr/>
        </p:nvSpPr>
        <p:spPr>
          <a:xfrm>
            <a:off x="6830241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7" name="object 14767"/>
          <p:cNvSpPr/>
          <p:nvPr/>
        </p:nvSpPr>
        <p:spPr>
          <a:xfrm>
            <a:off x="6843106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8" name="object 14768"/>
          <p:cNvSpPr/>
          <p:nvPr/>
        </p:nvSpPr>
        <p:spPr>
          <a:xfrm>
            <a:off x="6854536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9" name="object 14769"/>
          <p:cNvSpPr/>
          <p:nvPr/>
        </p:nvSpPr>
        <p:spPr>
          <a:xfrm>
            <a:off x="6865980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70" name="object 14770"/>
          <p:cNvSpPr/>
          <p:nvPr/>
        </p:nvSpPr>
        <p:spPr>
          <a:xfrm>
            <a:off x="6878873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71" name="object 14771"/>
          <p:cNvSpPr/>
          <p:nvPr/>
        </p:nvSpPr>
        <p:spPr>
          <a:xfrm>
            <a:off x="6890305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72" name="object 14772"/>
          <p:cNvSpPr/>
          <p:nvPr/>
        </p:nvSpPr>
        <p:spPr>
          <a:xfrm>
            <a:off x="6903169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73" name="object 14773"/>
          <p:cNvSpPr/>
          <p:nvPr/>
        </p:nvSpPr>
        <p:spPr>
          <a:xfrm>
            <a:off x="6914599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74" name="object 14774"/>
          <p:cNvSpPr/>
          <p:nvPr/>
        </p:nvSpPr>
        <p:spPr>
          <a:xfrm>
            <a:off x="6926043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75" name="object 14775"/>
          <p:cNvSpPr/>
          <p:nvPr/>
        </p:nvSpPr>
        <p:spPr>
          <a:xfrm>
            <a:off x="6938894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76" name="object 14776"/>
          <p:cNvSpPr/>
          <p:nvPr/>
        </p:nvSpPr>
        <p:spPr>
          <a:xfrm>
            <a:off x="6950368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77" name="object 14777"/>
          <p:cNvSpPr/>
          <p:nvPr/>
        </p:nvSpPr>
        <p:spPr>
          <a:xfrm>
            <a:off x="6963232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78" name="object 14778"/>
          <p:cNvSpPr/>
          <p:nvPr/>
        </p:nvSpPr>
        <p:spPr>
          <a:xfrm>
            <a:off x="6974662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79" name="object 14779"/>
          <p:cNvSpPr/>
          <p:nvPr/>
        </p:nvSpPr>
        <p:spPr>
          <a:xfrm>
            <a:off x="6986107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80" name="object 14780"/>
          <p:cNvSpPr/>
          <p:nvPr/>
        </p:nvSpPr>
        <p:spPr>
          <a:xfrm>
            <a:off x="6998972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81" name="object 14781"/>
          <p:cNvSpPr/>
          <p:nvPr/>
        </p:nvSpPr>
        <p:spPr>
          <a:xfrm>
            <a:off x="7010402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82" name="object 14782"/>
          <p:cNvSpPr/>
          <p:nvPr/>
        </p:nvSpPr>
        <p:spPr>
          <a:xfrm>
            <a:off x="7023295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83" name="object 14783"/>
          <p:cNvSpPr/>
          <p:nvPr/>
        </p:nvSpPr>
        <p:spPr>
          <a:xfrm>
            <a:off x="7034726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84" name="object 14784"/>
          <p:cNvSpPr/>
          <p:nvPr/>
        </p:nvSpPr>
        <p:spPr>
          <a:xfrm>
            <a:off x="7047590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85" name="object 14785"/>
          <p:cNvSpPr/>
          <p:nvPr/>
        </p:nvSpPr>
        <p:spPr>
          <a:xfrm>
            <a:off x="7059035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86" name="object 14786"/>
          <p:cNvSpPr/>
          <p:nvPr/>
        </p:nvSpPr>
        <p:spPr>
          <a:xfrm>
            <a:off x="7070465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87" name="object 14787"/>
          <p:cNvSpPr/>
          <p:nvPr/>
        </p:nvSpPr>
        <p:spPr>
          <a:xfrm>
            <a:off x="7083330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88" name="object 14788"/>
          <p:cNvSpPr/>
          <p:nvPr/>
        </p:nvSpPr>
        <p:spPr>
          <a:xfrm>
            <a:off x="7094789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89" name="object 14789"/>
          <p:cNvSpPr/>
          <p:nvPr/>
        </p:nvSpPr>
        <p:spPr>
          <a:xfrm>
            <a:off x="7107653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90" name="object 14790"/>
          <p:cNvSpPr/>
          <p:nvPr/>
        </p:nvSpPr>
        <p:spPr>
          <a:xfrm>
            <a:off x="7119098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91" name="object 14791"/>
          <p:cNvSpPr/>
          <p:nvPr/>
        </p:nvSpPr>
        <p:spPr>
          <a:xfrm>
            <a:off x="7130529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92" name="object 14792"/>
          <p:cNvSpPr/>
          <p:nvPr/>
        </p:nvSpPr>
        <p:spPr>
          <a:xfrm>
            <a:off x="7143393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93" name="object 14793"/>
          <p:cNvSpPr/>
          <p:nvPr/>
        </p:nvSpPr>
        <p:spPr>
          <a:xfrm>
            <a:off x="7154823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94" name="object 14794"/>
          <p:cNvSpPr/>
          <p:nvPr/>
        </p:nvSpPr>
        <p:spPr>
          <a:xfrm>
            <a:off x="7167716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95" name="object 14795"/>
          <p:cNvSpPr/>
          <p:nvPr/>
        </p:nvSpPr>
        <p:spPr>
          <a:xfrm>
            <a:off x="717916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96" name="object 14796"/>
          <p:cNvSpPr/>
          <p:nvPr/>
        </p:nvSpPr>
        <p:spPr>
          <a:xfrm>
            <a:off x="7190592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97" name="object 14797"/>
          <p:cNvSpPr/>
          <p:nvPr/>
        </p:nvSpPr>
        <p:spPr>
          <a:xfrm>
            <a:off x="7203456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98" name="object 14798"/>
          <p:cNvSpPr/>
          <p:nvPr/>
        </p:nvSpPr>
        <p:spPr>
          <a:xfrm>
            <a:off x="7214886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99" name="object 14799"/>
          <p:cNvSpPr/>
          <p:nvPr/>
        </p:nvSpPr>
        <p:spPr>
          <a:xfrm>
            <a:off x="722775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0" name="object 14800"/>
          <p:cNvSpPr/>
          <p:nvPr/>
        </p:nvSpPr>
        <p:spPr>
          <a:xfrm>
            <a:off x="7239182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1" name="object 14801"/>
          <p:cNvSpPr/>
          <p:nvPr/>
        </p:nvSpPr>
        <p:spPr>
          <a:xfrm>
            <a:off x="7250655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2" name="object 14802"/>
          <p:cNvSpPr/>
          <p:nvPr/>
        </p:nvSpPr>
        <p:spPr>
          <a:xfrm>
            <a:off x="7263520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3" name="object 14803"/>
          <p:cNvSpPr/>
          <p:nvPr/>
        </p:nvSpPr>
        <p:spPr>
          <a:xfrm>
            <a:off x="7274950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4" name="object 14804"/>
          <p:cNvSpPr/>
          <p:nvPr/>
        </p:nvSpPr>
        <p:spPr>
          <a:xfrm>
            <a:off x="7287814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5" name="object 14805"/>
          <p:cNvSpPr/>
          <p:nvPr/>
        </p:nvSpPr>
        <p:spPr>
          <a:xfrm>
            <a:off x="7299245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6" name="object 14806"/>
          <p:cNvSpPr/>
          <p:nvPr/>
        </p:nvSpPr>
        <p:spPr>
          <a:xfrm>
            <a:off x="7312109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7" name="object 14807"/>
          <p:cNvSpPr/>
          <p:nvPr/>
        </p:nvSpPr>
        <p:spPr>
          <a:xfrm>
            <a:off x="7323583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8" name="object 14808"/>
          <p:cNvSpPr/>
          <p:nvPr/>
        </p:nvSpPr>
        <p:spPr>
          <a:xfrm>
            <a:off x="7335013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9" name="object 14809"/>
          <p:cNvSpPr/>
          <p:nvPr/>
        </p:nvSpPr>
        <p:spPr>
          <a:xfrm>
            <a:off x="7347877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0" name="object 14810"/>
          <p:cNvSpPr/>
          <p:nvPr/>
        </p:nvSpPr>
        <p:spPr>
          <a:xfrm>
            <a:off x="7359308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1" name="object 14811"/>
          <p:cNvSpPr/>
          <p:nvPr/>
        </p:nvSpPr>
        <p:spPr>
          <a:xfrm>
            <a:off x="7372173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2" name="object 14812"/>
          <p:cNvSpPr/>
          <p:nvPr/>
        </p:nvSpPr>
        <p:spPr>
          <a:xfrm>
            <a:off x="7383603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3" name="object 14813"/>
          <p:cNvSpPr/>
          <p:nvPr/>
        </p:nvSpPr>
        <p:spPr>
          <a:xfrm>
            <a:off x="7395076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4" name="object 14814"/>
          <p:cNvSpPr/>
          <p:nvPr/>
        </p:nvSpPr>
        <p:spPr>
          <a:xfrm>
            <a:off x="740794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5" name="object 14815"/>
          <p:cNvSpPr/>
          <p:nvPr/>
        </p:nvSpPr>
        <p:spPr>
          <a:xfrm>
            <a:off x="7419371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6" name="object 14816"/>
          <p:cNvSpPr/>
          <p:nvPr/>
        </p:nvSpPr>
        <p:spPr>
          <a:xfrm>
            <a:off x="7432236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7" name="object 14817"/>
          <p:cNvSpPr/>
          <p:nvPr/>
        </p:nvSpPr>
        <p:spPr>
          <a:xfrm>
            <a:off x="7443666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8" name="object 14818"/>
          <p:cNvSpPr/>
          <p:nvPr/>
        </p:nvSpPr>
        <p:spPr>
          <a:xfrm>
            <a:off x="7455111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9" name="object 14819"/>
          <p:cNvSpPr/>
          <p:nvPr/>
        </p:nvSpPr>
        <p:spPr>
          <a:xfrm>
            <a:off x="7468004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20" name="object 14820"/>
          <p:cNvSpPr/>
          <p:nvPr/>
        </p:nvSpPr>
        <p:spPr>
          <a:xfrm>
            <a:off x="7479434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21" name="object 14821"/>
          <p:cNvSpPr/>
          <p:nvPr/>
        </p:nvSpPr>
        <p:spPr>
          <a:xfrm>
            <a:off x="7492299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22" name="object 14822"/>
          <p:cNvSpPr/>
          <p:nvPr/>
        </p:nvSpPr>
        <p:spPr>
          <a:xfrm>
            <a:off x="7503729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23" name="object 14823"/>
          <p:cNvSpPr/>
          <p:nvPr/>
        </p:nvSpPr>
        <p:spPr>
          <a:xfrm>
            <a:off x="7515174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24" name="object 14824"/>
          <p:cNvSpPr/>
          <p:nvPr/>
        </p:nvSpPr>
        <p:spPr>
          <a:xfrm>
            <a:off x="7528038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25" name="object 14825"/>
          <p:cNvSpPr/>
          <p:nvPr/>
        </p:nvSpPr>
        <p:spPr>
          <a:xfrm>
            <a:off x="7539469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26" name="object 14826"/>
          <p:cNvSpPr/>
          <p:nvPr/>
        </p:nvSpPr>
        <p:spPr>
          <a:xfrm>
            <a:off x="7552363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27" name="object 14827"/>
          <p:cNvSpPr/>
          <p:nvPr/>
        </p:nvSpPr>
        <p:spPr>
          <a:xfrm>
            <a:off x="7563793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28" name="object 14828"/>
          <p:cNvSpPr/>
          <p:nvPr/>
        </p:nvSpPr>
        <p:spPr>
          <a:xfrm>
            <a:off x="7576657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29" name="object 14829"/>
          <p:cNvSpPr/>
          <p:nvPr/>
        </p:nvSpPr>
        <p:spPr>
          <a:xfrm>
            <a:off x="7588102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0" name="object 14830"/>
          <p:cNvSpPr/>
          <p:nvPr/>
        </p:nvSpPr>
        <p:spPr>
          <a:xfrm>
            <a:off x="7599533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1" name="object 14831"/>
          <p:cNvSpPr/>
          <p:nvPr/>
        </p:nvSpPr>
        <p:spPr>
          <a:xfrm>
            <a:off x="7612397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2" name="object 14832"/>
          <p:cNvSpPr/>
          <p:nvPr/>
        </p:nvSpPr>
        <p:spPr>
          <a:xfrm>
            <a:off x="7623856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3" name="object 14833"/>
          <p:cNvSpPr/>
          <p:nvPr/>
        </p:nvSpPr>
        <p:spPr>
          <a:xfrm>
            <a:off x="7636720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4" name="object 14834"/>
          <p:cNvSpPr/>
          <p:nvPr/>
        </p:nvSpPr>
        <p:spPr>
          <a:xfrm>
            <a:off x="7648165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5" name="object 14835"/>
          <p:cNvSpPr/>
          <p:nvPr/>
        </p:nvSpPr>
        <p:spPr>
          <a:xfrm>
            <a:off x="7659596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6" name="object 14836"/>
          <p:cNvSpPr/>
          <p:nvPr/>
        </p:nvSpPr>
        <p:spPr>
          <a:xfrm>
            <a:off x="7672460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7" name="object 14837"/>
          <p:cNvSpPr/>
          <p:nvPr/>
        </p:nvSpPr>
        <p:spPr>
          <a:xfrm>
            <a:off x="7683890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8" name="object 14838"/>
          <p:cNvSpPr/>
          <p:nvPr/>
        </p:nvSpPr>
        <p:spPr>
          <a:xfrm>
            <a:off x="7696784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9" name="object 14839"/>
          <p:cNvSpPr/>
          <p:nvPr/>
        </p:nvSpPr>
        <p:spPr>
          <a:xfrm>
            <a:off x="7708228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0" name="object 14840"/>
          <p:cNvSpPr/>
          <p:nvPr/>
        </p:nvSpPr>
        <p:spPr>
          <a:xfrm>
            <a:off x="7719659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1" name="object 14841"/>
          <p:cNvSpPr/>
          <p:nvPr/>
        </p:nvSpPr>
        <p:spPr>
          <a:xfrm>
            <a:off x="7732523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2" name="object 14842"/>
          <p:cNvSpPr/>
          <p:nvPr/>
        </p:nvSpPr>
        <p:spPr>
          <a:xfrm>
            <a:off x="7743954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3" name="object 14843"/>
          <p:cNvSpPr/>
          <p:nvPr/>
        </p:nvSpPr>
        <p:spPr>
          <a:xfrm>
            <a:off x="7756818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4" name="object 14844"/>
          <p:cNvSpPr/>
          <p:nvPr/>
        </p:nvSpPr>
        <p:spPr>
          <a:xfrm>
            <a:off x="7768291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5" name="object 14845"/>
          <p:cNvSpPr/>
          <p:nvPr/>
        </p:nvSpPr>
        <p:spPr>
          <a:xfrm>
            <a:off x="7781142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6" name="object 14846"/>
          <p:cNvSpPr/>
          <p:nvPr/>
        </p:nvSpPr>
        <p:spPr>
          <a:xfrm>
            <a:off x="7792587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7" name="object 14847"/>
          <p:cNvSpPr/>
          <p:nvPr/>
        </p:nvSpPr>
        <p:spPr>
          <a:xfrm>
            <a:off x="7804017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8" name="object 14848"/>
          <p:cNvSpPr/>
          <p:nvPr/>
        </p:nvSpPr>
        <p:spPr>
          <a:xfrm>
            <a:off x="781688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9" name="object 14849"/>
          <p:cNvSpPr/>
          <p:nvPr/>
        </p:nvSpPr>
        <p:spPr>
          <a:xfrm>
            <a:off x="7828312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50" name="object 14850"/>
          <p:cNvSpPr/>
          <p:nvPr/>
        </p:nvSpPr>
        <p:spPr>
          <a:xfrm>
            <a:off x="7841219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51" name="object 14851"/>
          <p:cNvSpPr/>
          <p:nvPr/>
        </p:nvSpPr>
        <p:spPr>
          <a:xfrm>
            <a:off x="7852650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52" name="object 14852"/>
          <p:cNvSpPr/>
          <p:nvPr/>
        </p:nvSpPr>
        <p:spPr>
          <a:xfrm>
            <a:off x="7864080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53" name="object 14853"/>
          <p:cNvSpPr/>
          <p:nvPr/>
        </p:nvSpPr>
        <p:spPr>
          <a:xfrm>
            <a:off x="7876944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54" name="object 14854"/>
          <p:cNvSpPr/>
          <p:nvPr/>
        </p:nvSpPr>
        <p:spPr>
          <a:xfrm>
            <a:off x="7888375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55" name="object 14855"/>
          <p:cNvSpPr/>
          <p:nvPr/>
        </p:nvSpPr>
        <p:spPr>
          <a:xfrm>
            <a:off x="7901240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56" name="object 14856"/>
          <p:cNvSpPr/>
          <p:nvPr/>
        </p:nvSpPr>
        <p:spPr>
          <a:xfrm>
            <a:off x="7912670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57" name="object 14857"/>
          <p:cNvSpPr/>
          <p:nvPr/>
        </p:nvSpPr>
        <p:spPr>
          <a:xfrm>
            <a:off x="7924143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58" name="object 14858"/>
          <p:cNvSpPr/>
          <p:nvPr/>
        </p:nvSpPr>
        <p:spPr>
          <a:xfrm>
            <a:off x="7937008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59" name="object 14859"/>
          <p:cNvSpPr/>
          <p:nvPr/>
        </p:nvSpPr>
        <p:spPr>
          <a:xfrm>
            <a:off x="7948438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60" name="object 14860"/>
          <p:cNvSpPr/>
          <p:nvPr/>
        </p:nvSpPr>
        <p:spPr>
          <a:xfrm>
            <a:off x="7961303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61" name="object 14861"/>
          <p:cNvSpPr/>
          <p:nvPr/>
        </p:nvSpPr>
        <p:spPr>
          <a:xfrm>
            <a:off x="7972733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62" name="object 14862"/>
          <p:cNvSpPr/>
          <p:nvPr/>
        </p:nvSpPr>
        <p:spPr>
          <a:xfrm>
            <a:off x="7984178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63" name="object 14863"/>
          <p:cNvSpPr/>
          <p:nvPr/>
        </p:nvSpPr>
        <p:spPr>
          <a:xfrm>
            <a:off x="799707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64" name="object 14864"/>
          <p:cNvSpPr/>
          <p:nvPr/>
        </p:nvSpPr>
        <p:spPr>
          <a:xfrm>
            <a:off x="8008501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65" name="object 14865"/>
          <p:cNvSpPr/>
          <p:nvPr/>
        </p:nvSpPr>
        <p:spPr>
          <a:xfrm>
            <a:off x="8021366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66" name="object 14866"/>
          <p:cNvSpPr/>
          <p:nvPr/>
        </p:nvSpPr>
        <p:spPr>
          <a:xfrm>
            <a:off x="8032796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67" name="object 14867"/>
          <p:cNvSpPr/>
          <p:nvPr/>
        </p:nvSpPr>
        <p:spPr>
          <a:xfrm>
            <a:off x="804566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68" name="object 14868"/>
          <p:cNvSpPr/>
          <p:nvPr/>
        </p:nvSpPr>
        <p:spPr>
          <a:xfrm>
            <a:off x="8057091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69" name="object 14869"/>
          <p:cNvSpPr/>
          <p:nvPr/>
        </p:nvSpPr>
        <p:spPr>
          <a:xfrm>
            <a:off x="8068564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70" name="object 14870"/>
          <p:cNvSpPr/>
          <p:nvPr/>
        </p:nvSpPr>
        <p:spPr>
          <a:xfrm>
            <a:off x="8081429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71" name="object 14871"/>
          <p:cNvSpPr/>
          <p:nvPr/>
        </p:nvSpPr>
        <p:spPr>
          <a:xfrm>
            <a:off x="8092860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72" name="object 14872"/>
          <p:cNvSpPr/>
          <p:nvPr/>
        </p:nvSpPr>
        <p:spPr>
          <a:xfrm>
            <a:off x="8105724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73" name="object 14873"/>
          <p:cNvSpPr/>
          <p:nvPr/>
        </p:nvSpPr>
        <p:spPr>
          <a:xfrm>
            <a:off x="8117169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74" name="object 14874"/>
          <p:cNvSpPr/>
          <p:nvPr/>
        </p:nvSpPr>
        <p:spPr>
          <a:xfrm>
            <a:off x="8128599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75" name="object 14875"/>
          <p:cNvSpPr/>
          <p:nvPr/>
        </p:nvSpPr>
        <p:spPr>
          <a:xfrm>
            <a:off x="8141492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76" name="object 14876"/>
          <p:cNvSpPr/>
          <p:nvPr/>
        </p:nvSpPr>
        <p:spPr>
          <a:xfrm>
            <a:off x="8152923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77" name="object 14877"/>
          <p:cNvSpPr/>
          <p:nvPr/>
        </p:nvSpPr>
        <p:spPr>
          <a:xfrm>
            <a:off x="8165787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78" name="object 14878"/>
          <p:cNvSpPr/>
          <p:nvPr/>
        </p:nvSpPr>
        <p:spPr>
          <a:xfrm>
            <a:off x="8177232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79" name="object 14879"/>
          <p:cNvSpPr/>
          <p:nvPr/>
        </p:nvSpPr>
        <p:spPr>
          <a:xfrm>
            <a:off x="8188662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0" name="object 14880"/>
          <p:cNvSpPr/>
          <p:nvPr/>
        </p:nvSpPr>
        <p:spPr>
          <a:xfrm>
            <a:off x="8201527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1" name="object 14881"/>
          <p:cNvSpPr/>
          <p:nvPr/>
        </p:nvSpPr>
        <p:spPr>
          <a:xfrm>
            <a:off x="8212957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2" name="object 14882"/>
          <p:cNvSpPr/>
          <p:nvPr/>
        </p:nvSpPr>
        <p:spPr>
          <a:xfrm>
            <a:off x="822585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3" name="object 14883"/>
          <p:cNvSpPr/>
          <p:nvPr/>
        </p:nvSpPr>
        <p:spPr>
          <a:xfrm>
            <a:off x="8237295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4" name="object 14884"/>
          <p:cNvSpPr/>
          <p:nvPr/>
        </p:nvSpPr>
        <p:spPr>
          <a:xfrm>
            <a:off x="8248725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5" name="object 14885"/>
          <p:cNvSpPr/>
          <p:nvPr/>
        </p:nvSpPr>
        <p:spPr>
          <a:xfrm>
            <a:off x="826159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6" name="object 14886"/>
          <p:cNvSpPr/>
          <p:nvPr/>
        </p:nvSpPr>
        <p:spPr>
          <a:xfrm>
            <a:off x="8273021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7" name="object 14887"/>
          <p:cNvSpPr/>
          <p:nvPr/>
        </p:nvSpPr>
        <p:spPr>
          <a:xfrm>
            <a:off x="8285885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8" name="object 14888"/>
          <p:cNvSpPr/>
          <p:nvPr/>
        </p:nvSpPr>
        <p:spPr>
          <a:xfrm>
            <a:off x="8297359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9" name="object 14889"/>
          <p:cNvSpPr/>
          <p:nvPr/>
        </p:nvSpPr>
        <p:spPr>
          <a:xfrm>
            <a:off x="8310209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0" name="object 14890"/>
          <p:cNvSpPr/>
          <p:nvPr/>
        </p:nvSpPr>
        <p:spPr>
          <a:xfrm>
            <a:off x="8321654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1" name="object 14891"/>
          <p:cNvSpPr/>
          <p:nvPr/>
        </p:nvSpPr>
        <p:spPr>
          <a:xfrm>
            <a:off x="8333084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2" name="object 14892"/>
          <p:cNvSpPr/>
          <p:nvPr/>
        </p:nvSpPr>
        <p:spPr>
          <a:xfrm>
            <a:off x="8345948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3" name="object 14893"/>
          <p:cNvSpPr/>
          <p:nvPr/>
        </p:nvSpPr>
        <p:spPr>
          <a:xfrm>
            <a:off x="8357379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4" name="object 14894"/>
          <p:cNvSpPr/>
          <p:nvPr/>
        </p:nvSpPr>
        <p:spPr>
          <a:xfrm>
            <a:off x="8370286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5" name="object 14895"/>
          <p:cNvSpPr/>
          <p:nvPr/>
        </p:nvSpPr>
        <p:spPr>
          <a:xfrm>
            <a:off x="8381717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6" name="object 14896"/>
          <p:cNvSpPr/>
          <p:nvPr/>
        </p:nvSpPr>
        <p:spPr>
          <a:xfrm>
            <a:off x="8393147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7" name="object 14897"/>
          <p:cNvSpPr/>
          <p:nvPr/>
        </p:nvSpPr>
        <p:spPr>
          <a:xfrm>
            <a:off x="8406012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8" name="object 14898"/>
          <p:cNvSpPr/>
          <p:nvPr/>
        </p:nvSpPr>
        <p:spPr>
          <a:xfrm>
            <a:off x="8417442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9" name="object 14899"/>
          <p:cNvSpPr/>
          <p:nvPr/>
        </p:nvSpPr>
        <p:spPr>
          <a:xfrm>
            <a:off x="8430307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00" name="object 14900"/>
          <p:cNvSpPr/>
          <p:nvPr/>
        </p:nvSpPr>
        <p:spPr>
          <a:xfrm>
            <a:off x="8441780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01" name="object 14901"/>
          <p:cNvSpPr/>
          <p:nvPr/>
        </p:nvSpPr>
        <p:spPr>
          <a:xfrm>
            <a:off x="8453211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02" name="object 14902"/>
          <p:cNvSpPr/>
          <p:nvPr/>
        </p:nvSpPr>
        <p:spPr>
          <a:xfrm>
            <a:off x="8466075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03" name="object 14903"/>
          <p:cNvSpPr/>
          <p:nvPr/>
        </p:nvSpPr>
        <p:spPr>
          <a:xfrm>
            <a:off x="8477505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04" name="object 14904"/>
          <p:cNvSpPr/>
          <p:nvPr/>
        </p:nvSpPr>
        <p:spPr>
          <a:xfrm>
            <a:off x="8490370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05" name="object 14905"/>
          <p:cNvSpPr/>
          <p:nvPr/>
        </p:nvSpPr>
        <p:spPr>
          <a:xfrm>
            <a:off x="8501800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06" name="object 14906"/>
          <p:cNvSpPr/>
          <p:nvPr/>
        </p:nvSpPr>
        <p:spPr>
          <a:xfrm>
            <a:off x="8514708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07" name="object 14907"/>
          <p:cNvSpPr/>
          <p:nvPr/>
        </p:nvSpPr>
        <p:spPr>
          <a:xfrm>
            <a:off x="8526138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08" name="object 14908"/>
          <p:cNvSpPr/>
          <p:nvPr/>
        </p:nvSpPr>
        <p:spPr>
          <a:xfrm>
            <a:off x="8537568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09" name="object 14909"/>
          <p:cNvSpPr/>
          <p:nvPr/>
        </p:nvSpPr>
        <p:spPr>
          <a:xfrm>
            <a:off x="8550433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0" name="object 14910"/>
          <p:cNvSpPr/>
          <p:nvPr/>
        </p:nvSpPr>
        <p:spPr>
          <a:xfrm>
            <a:off x="8561864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1" name="object 14911"/>
          <p:cNvSpPr/>
          <p:nvPr/>
        </p:nvSpPr>
        <p:spPr>
          <a:xfrm>
            <a:off x="8574728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2" name="object 14912"/>
          <p:cNvSpPr/>
          <p:nvPr/>
        </p:nvSpPr>
        <p:spPr>
          <a:xfrm>
            <a:off x="8586158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3" name="object 14913"/>
          <p:cNvSpPr/>
          <p:nvPr/>
        </p:nvSpPr>
        <p:spPr>
          <a:xfrm>
            <a:off x="8597632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4" name="object 14914"/>
          <p:cNvSpPr/>
          <p:nvPr/>
        </p:nvSpPr>
        <p:spPr>
          <a:xfrm>
            <a:off x="8610496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5" name="object 14915"/>
          <p:cNvSpPr/>
          <p:nvPr/>
        </p:nvSpPr>
        <p:spPr>
          <a:xfrm>
            <a:off x="8621927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6" name="object 14916"/>
          <p:cNvSpPr/>
          <p:nvPr/>
        </p:nvSpPr>
        <p:spPr>
          <a:xfrm>
            <a:off x="863479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7" name="object 14917"/>
          <p:cNvSpPr/>
          <p:nvPr/>
        </p:nvSpPr>
        <p:spPr>
          <a:xfrm>
            <a:off x="864622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8" name="object 14918"/>
          <p:cNvSpPr/>
          <p:nvPr/>
        </p:nvSpPr>
        <p:spPr>
          <a:xfrm>
            <a:off x="8657666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9" name="object 14919"/>
          <p:cNvSpPr/>
          <p:nvPr/>
        </p:nvSpPr>
        <p:spPr>
          <a:xfrm>
            <a:off x="8670559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0" name="object 14920"/>
          <p:cNvSpPr/>
          <p:nvPr/>
        </p:nvSpPr>
        <p:spPr>
          <a:xfrm>
            <a:off x="8681990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1" name="object 14921"/>
          <p:cNvSpPr/>
          <p:nvPr/>
        </p:nvSpPr>
        <p:spPr>
          <a:xfrm>
            <a:off x="8694854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2" name="object 14922"/>
          <p:cNvSpPr/>
          <p:nvPr/>
        </p:nvSpPr>
        <p:spPr>
          <a:xfrm>
            <a:off x="8706299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3" name="object 14923"/>
          <p:cNvSpPr/>
          <p:nvPr/>
        </p:nvSpPr>
        <p:spPr>
          <a:xfrm>
            <a:off x="8717729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4" name="object 14924"/>
          <p:cNvSpPr/>
          <p:nvPr/>
        </p:nvSpPr>
        <p:spPr>
          <a:xfrm>
            <a:off x="8730594" y="491135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5" name="object 14925"/>
          <p:cNvSpPr/>
          <p:nvPr/>
        </p:nvSpPr>
        <p:spPr>
          <a:xfrm>
            <a:off x="8742053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6" name="object 14926"/>
          <p:cNvSpPr/>
          <p:nvPr/>
        </p:nvSpPr>
        <p:spPr>
          <a:xfrm>
            <a:off x="8754918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7" name="object 14927"/>
          <p:cNvSpPr/>
          <p:nvPr/>
        </p:nvSpPr>
        <p:spPr>
          <a:xfrm>
            <a:off x="8766362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8" name="object 14928"/>
          <p:cNvSpPr/>
          <p:nvPr/>
        </p:nvSpPr>
        <p:spPr>
          <a:xfrm>
            <a:off x="8779212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9" name="object 14929"/>
          <p:cNvSpPr/>
          <p:nvPr/>
        </p:nvSpPr>
        <p:spPr>
          <a:xfrm>
            <a:off x="8790658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30" name="object 14930"/>
          <p:cNvSpPr/>
          <p:nvPr/>
        </p:nvSpPr>
        <p:spPr>
          <a:xfrm>
            <a:off x="8802088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31" name="object 14931"/>
          <p:cNvSpPr/>
          <p:nvPr/>
        </p:nvSpPr>
        <p:spPr>
          <a:xfrm>
            <a:off x="881498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32" name="object 14932"/>
          <p:cNvSpPr/>
          <p:nvPr/>
        </p:nvSpPr>
        <p:spPr>
          <a:xfrm>
            <a:off x="8826426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33" name="object 14933"/>
          <p:cNvSpPr/>
          <p:nvPr/>
        </p:nvSpPr>
        <p:spPr>
          <a:xfrm>
            <a:off x="8839275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34" name="object 14934"/>
          <p:cNvSpPr/>
          <p:nvPr/>
        </p:nvSpPr>
        <p:spPr>
          <a:xfrm>
            <a:off x="8850721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35" name="object 14935"/>
          <p:cNvSpPr/>
          <p:nvPr/>
        </p:nvSpPr>
        <p:spPr>
          <a:xfrm>
            <a:off x="8862151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36" name="object 14936"/>
          <p:cNvSpPr/>
          <p:nvPr/>
        </p:nvSpPr>
        <p:spPr>
          <a:xfrm>
            <a:off x="8875015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37" name="object 14937"/>
          <p:cNvSpPr/>
          <p:nvPr/>
        </p:nvSpPr>
        <p:spPr>
          <a:xfrm>
            <a:off x="8886445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38" name="object 14938"/>
          <p:cNvSpPr/>
          <p:nvPr/>
        </p:nvSpPr>
        <p:spPr>
          <a:xfrm>
            <a:off x="8899339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39" name="object 14939"/>
          <p:cNvSpPr/>
          <p:nvPr/>
        </p:nvSpPr>
        <p:spPr>
          <a:xfrm>
            <a:off x="8910784" y="491135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40" name="object 14940"/>
          <p:cNvSpPr/>
          <p:nvPr/>
        </p:nvSpPr>
        <p:spPr>
          <a:xfrm>
            <a:off x="8922214" y="491135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41" name="object 14941"/>
          <p:cNvSpPr/>
          <p:nvPr/>
        </p:nvSpPr>
        <p:spPr>
          <a:xfrm>
            <a:off x="8935079" y="4911352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42" name="object 14942"/>
          <p:cNvSpPr/>
          <p:nvPr/>
        </p:nvSpPr>
        <p:spPr>
          <a:xfrm>
            <a:off x="6800224" y="492439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43" name="object 14943"/>
          <p:cNvSpPr/>
          <p:nvPr/>
        </p:nvSpPr>
        <p:spPr>
          <a:xfrm>
            <a:off x="6805946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44" name="object 14944"/>
          <p:cNvSpPr/>
          <p:nvPr/>
        </p:nvSpPr>
        <p:spPr>
          <a:xfrm>
            <a:off x="6818810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45" name="object 14945"/>
          <p:cNvSpPr/>
          <p:nvPr/>
        </p:nvSpPr>
        <p:spPr>
          <a:xfrm>
            <a:off x="6830241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46" name="object 14946"/>
          <p:cNvSpPr/>
          <p:nvPr/>
        </p:nvSpPr>
        <p:spPr>
          <a:xfrm>
            <a:off x="6843106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47" name="object 14947"/>
          <p:cNvSpPr/>
          <p:nvPr/>
        </p:nvSpPr>
        <p:spPr>
          <a:xfrm>
            <a:off x="6854536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48" name="object 14948"/>
          <p:cNvSpPr/>
          <p:nvPr/>
        </p:nvSpPr>
        <p:spPr>
          <a:xfrm>
            <a:off x="6865980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49" name="object 14949"/>
          <p:cNvSpPr/>
          <p:nvPr/>
        </p:nvSpPr>
        <p:spPr>
          <a:xfrm>
            <a:off x="6878873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50" name="object 14950"/>
          <p:cNvSpPr/>
          <p:nvPr/>
        </p:nvSpPr>
        <p:spPr>
          <a:xfrm>
            <a:off x="6890305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51" name="object 14951"/>
          <p:cNvSpPr/>
          <p:nvPr/>
        </p:nvSpPr>
        <p:spPr>
          <a:xfrm>
            <a:off x="6903169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52" name="object 14952"/>
          <p:cNvSpPr/>
          <p:nvPr/>
        </p:nvSpPr>
        <p:spPr>
          <a:xfrm>
            <a:off x="6914599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53" name="object 14953"/>
          <p:cNvSpPr/>
          <p:nvPr/>
        </p:nvSpPr>
        <p:spPr>
          <a:xfrm>
            <a:off x="6926043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54" name="object 14954"/>
          <p:cNvSpPr/>
          <p:nvPr/>
        </p:nvSpPr>
        <p:spPr>
          <a:xfrm>
            <a:off x="6938894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55" name="object 14955"/>
          <p:cNvSpPr/>
          <p:nvPr/>
        </p:nvSpPr>
        <p:spPr>
          <a:xfrm>
            <a:off x="6950368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56" name="object 14956"/>
          <p:cNvSpPr/>
          <p:nvPr/>
        </p:nvSpPr>
        <p:spPr>
          <a:xfrm>
            <a:off x="6963232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57" name="object 14957"/>
          <p:cNvSpPr/>
          <p:nvPr/>
        </p:nvSpPr>
        <p:spPr>
          <a:xfrm>
            <a:off x="6974662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58" name="object 14958"/>
          <p:cNvSpPr/>
          <p:nvPr/>
        </p:nvSpPr>
        <p:spPr>
          <a:xfrm>
            <a:off x="6986107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59" name="object 14959"/>
          <p:cNvSpPr/>
          <p:nvPr/>
        </p:nvSpPr>
        <p:spPr>
          <a:xfrm>
            <a:off x="6998972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0" name="object 14960"/>
          <p:cNvSpPr/>
          <p:nvPr/>
        </p:nvSpPr>
        <p:spPr>
          <a:xfrm>
            <a:off x="7010402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1" name="object 14961"/>
          <p:cNvSpPr/>
          <p:nvPr/>
        </p:nvSpPr>
        <p:spPr>
          <a:xfrm>
            <a:off x="7023295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2" name="object 14962"/>
          <p:cNvSpPr/>
          <p:nvPr/>
        </p:nvSpPr>
        <p:spPr>
          <a:xfrm>
            <a:off x="7034726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3" name="object 14963"/>
          <p:cNvSpPr/>
          <p:nvPr/>
        </p:nvSpPr>
        <p:spPr>
          <a:xfrm>
            <a:off x="7047590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4" name="object 14964"/>
          <p:cNvSpPr/>
          <p:nvPr/>
        </p:nvSpPr>
        <p:spPr>
          <a:xfrm>
            <a:off x="7059035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5" name="object 14965"/>
          <p:cNvSpPr/>
          <p:nvPr/>
        </p:nvSpPr>
        <p:spPr>
          <a:xfrm>
            <a:off x="7070465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6" name="object 14966"/>
          <p:cNvSpPr/>
          <p:nvPr/>
        </p:nvSpPr>
        <p:spPr>
          <a:xfrm>
            <a:off x="7083330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7" name="object 14967"/>
          <p:cNvSpPr/>
          <p:nvPr/>
        </p:nvSpPr>
        <p:spPr>
          <a:xfrm>
            <a:off x="7094789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8" name="object 14968"/>
          <p:cNvSpPr/>
          <p:nvPr/>
        </p:nvSpPr>
        <p:spPr>
          <a:xfrm>
            <a:off x="7107653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9" name="object 14969"/>
          <p:cNvSpPr/>
          <p:nvPr/>
        </p:nvSpPr>
        <p:spPr>
          <a:xfrm>
            <a:off x="7119098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0" name="object 14970"/>
          <p:cNvSpPr/>
          <p:nvPr/>
        </p:nvSpPr>
        <p:spPr>
          <a:xfrm>
            <a:off x="7130529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1" name="object 14971"/>
          <p:cNvSpPr/>
          <p:nvPr/>
        </p:nvSpPr>
        <p:spPr>
          <a:xfrm>
            <a:off x="7143393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2" name="object 14972"/>
          <p:cNvSpPr/>
          <p:nvPr/>
        </p:nvSpPr>
        <p:spPr>
          <a:xfrm>
            <a:off x="7154823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3" name="object 14973"/>
          <p:cNvSpPr/>
          <p:nvPr/>
        </p:nvSpPr>
        <p:spPr>
          <a:xfrm>
            <a:off x="7167716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4" name="object 14974"/>
          <p:cNvSpPr/>
          <p:nvPr/>
        </p:nvSpPr>
        <p:spPr>
          <a:xfrm>
            <a:off x="717916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5" name="object 14975"/>
          <p:cNvSpPr/>
          <p:nvPr/>
        </p:nvSpPr>
        <p:spPr>
          <a:xfrm>
            <a:off x="7190592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6" name="object 14976"/>
          <p:cNvSpPr/>
          <p:nvPr/>
        </p:nvSpPr>
        <p:spPr>
          <a:xfrm>
            <a:off x="7203456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7" name="object 14977"/>
          <p:cNvSpPr/>
          <p:nvPr/>
        </p:nvSpPr>
        <p:spPr>
          <a:xfrm>
            <a:off x="7214886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8" name="object 14978"/>
          <p:cNvSpPr/>
          <p:nvPr/>
        </p:nvSpPr>
        <p:spPr>
          <a:xfrm>
            <a:off x="722775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9" name="object 14979"/>
          <p:cNvSpPr/>
          <p:nvPr/>
        </p:nvSpPr>
        <p:spPr>
          <a:xfrm>
            <a:off x="7239182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80" name="object 14980"/>
          <p:cNvSpPr/>
          <p:nvPr/>
        </p:nvSpPr>
        <p:spPr>
          <a:xfrm>
            <a:off x="7250655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81" name="object 14981"/>
          <p:cNvSpPr/>
          <p:nvPr/>
        </p:nvSpPr>
        <p:spPr>
          <a:xfrm>
            <a:off x="7263520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82" name="object 14982"/>
          <p:cNvSpPr/>
          <p:nvPr/>
        </p:nvSpPr>
        <p:spPr>
          <a:xfrm>
            <a:off x="7274950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83" name="object 14983"/>
          <p:cNvSpPr/>
          <p:nvPr/>
        </p:nvSpPr>
        <p:spPr>
          <a:xfrm>
            <a:off x="7287814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84" name="object 14984"/>
          <p:cNvSpPr/>
          <p:nvPr/>
        </p:nvSpPr>
        <p:spPr>
          <a:xfrm>
            <a:off x="7299245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85" name="object 14985"/>
          <p:cNvSpPr/>
          <p:nvPr/>
        </p:nvSpPr>
        <p:spPr>
          <a:xfrm>
            <a:off x="7312109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86" name="object 14986"/>
          <p:cNvSpPr/>
          <p:nvPr/>
        </p:nvSpPr>
        <p:spPr>
          <a:xfrm>
            <a:off x="7323583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87" name="object 14987"/>
          <p:cNvSpPr/>
          <p:nvPr/>
        </p:nvSpPr>
        <p:spPr>
          <a:xfrm>
            <a:off x="7335013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88" name="object 14988"/>
          <p:cNvSpPr/>
          <p:nvPr/>
        </p:nvSpPr>
        <p:spPr>
          <a:xfrm>
            <a:off x="7347877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89" name="object 14989"/>
          <p:cNvSpPr/>
          <p:nvPr/>
        </p:nvSpPr>
        <p:spPr>
          <a:xfrm>
            <a:off x="7359308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90" name="object 14990"/>
          <p:cNvSpPr/>
          <p:nvPr/>
        </p:nvSpPr>
        <p:spPr>
          <a:xfrm>
            <a:off x="7372173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91" name="object 14991"/>
          <p:cNvSpPr/>
          <p:nvPr/>
        </p:nvSpPr>
        <p:spPr>
          <a:xfrm>
            <a:off x="7383603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92" name="object 14992"/>
          <p:cNvSpPr/>
          <p:nvPr/>
        </p:nvSpPr>
        <p:spPr>
          <a:xfrm>
            <a:off x="7395076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93" name="object 14993"/>
          <p:cNvSpPr/>
          <p:nvPr/>
        </p:nvSpPr>
        <p:spPr>
          <a:xfrm>
            <a:off x="740794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94" name="object 14994"/>
          <p:cNvSpPr/>
          <p:nvPr/>
        </p:nvSpPr>
        <p:spPr>
          <a:xfrm>
            <a:off x="7419371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95" name="object 14995"/>
          <p:cNvSpPr/>
          <p:nvPr/>
        </p:nvSpPr>
        <p:spPr>
          <a:xfrm>
            <a:off x="7432236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96" name="object 14996"/>
          <p:cNvSpPr/>
          <p:nvPr/>
        </p:nvSpPr>
        <p:spPr>
          <a:xfrm>
            <a:off x="7443666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97" name="object 14997"/>
          <p:cNvSpPr/>
          <p:nvPr/>
        </p:nvSpPr>
        <p:spPr>
          <a:xfrm>
            <a:off x="7455111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98" name="object 14998"/>
          <p:cNvSpPr/>
          <p:nvPr/>
        </p:nvSpPr>
        <p:spPr>
          <a:xfrm>
            <a:off x="7468004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99" name="object 14999"/>
          <p:cNvSpPr/>
          <p:nvPr/>
        </p:nvSpPr>
        <p:spPr>
          <a:xfrm>
            <a:off x="7479434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00" name="object 15000"/>
          <p:cNvSpPr/>
          <p:nvPr/>
        </p:nvSpPr>
        <p:spPr>
          <a:xfrm>
            <a:off x="7492299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01" name="object 15001"/>
          <p:cNvSpPr/>
          <p:nvPr/>
        </p:nvSpPr>
        <p:spPr>
          <a:xfrm>
            <a:off x="7503729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02" name="object 15002"/>
          <p:cNvSpPr/>
          <p:nvPr/>
        </p:nvSpPr>
        <p:spPr>
          <a:xfrm>
            <a:off x="7515174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03" name="object 15003"/>
          <p:cNvSpPr/>
          <p:nvPr/>
        </p:nvSpPr>
        <p:spPr>
          <a:xfrm>
            <a:off x="7528038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04" name="object 15004"/>
          <p:cNvSpPr/>
          <p:nvPr/>
        </p:nvSpPr>
        <p:spPr>
          <a:xfrm>
            <a:off x="7539469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05" name="object 15005"/>
          <p:cNvSpPr/>
          <p:nvPr/>
        </p:nvSpPr>
        <p:spPr>
          <a:xfrm>
            <a:off x="7552363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06" name="object 15006"/>
          <p:cNvSpPr/>
          <p:nvPr/>
        </p:nvSpPr>
        <p:spPr>
          <a:xfrm>
            <a:off x="7563793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07" name="object 15007"/>
          <p:cNvSpPr/>
          <p:nvPr/>
        </p:nvSpPr>
        <p:spPr>
          <a:xfrm>
            <a:off x="7576657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08" name="object 15008"/>
          <p:cNvSpPr/>
          <p:nvPr/>
        </p:nvSpPr>
        <p:spPr>
          <a:xfrm>
            <a:off x="7588102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09" name="object 15009"/>
          <p:cNvSpPr/>
          <p:nvPr/>
        </p:nvSpPr>
        <p:spPr>
          <a:xfrm>
            <a:off x="7599533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10" name="object 15010"/>
          <p:cNvSpPr/>
          <p:nvPr/>
        </p:nvSpPr>
        <p:spPr>
          <a:xfrm>
            <a:off x="7612397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11" name="object 15011"/>
          <p:cNvSpPr/>
          <p:nvPr/>
        </p:nvSpPr>
        <p:spPr>
          <a:xfrm>
            <a:off x="7623856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12" name="object 15012"/>
          <p:cNvSpPr/>
          <p:nvPr/>
        </p:nvSpPr>
        <p:spPr>
          <a:xfrm>
            <a:off x="7636720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13" name="object 15013"/>
          <p:cNvSpPr/>
          <p:nvPr/>
        </p:nvSpPr>
        <p:spPr>
          <a:xfrm>
            <a:off x="7648165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14" name="object 15014"/>
          <p:cNvSpPr/>
          <p:nvPr/>
        </p:nvSpPr>
        <p:spPr>
          <a:xfrm>
            <a:off x="7659596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15" name="object 15015"/>
          <p:cNvSpPr/>
          <p:nvPr/>
        </p:nvSpPr>
        <p:spPr>
          <a:xfrm>
            <a:off x="7672460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16" name="object 15016"/>
          <p:cNvSpPr/>
          <p:nvPr/>
        </p:nvSpPr>
        <p:spPr>
          <a:xfrm>
            <a:off x="7683890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17" name="object 15017"/>
          <p:cNvSpPr/>
          <p:nvPr/>
        </p:nvSpPr>
        <p:spPr>
          <a:xfrm>
            <a:off x="7696784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18" name="object 15018"/>
          <p:cNvSpPr/>
          <p:nvPr/>
        </p:nvSpPr>
        <p:spPr>
          <a:xfrm>
            <a:off x="7708228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19" name="object 15019"/>
          <p:cNvSpPr/>
          <p:nvPr/>
        </p:nvSpPr>
        <p:spPr>
          <a:xfrm>
            <a:off x="7719659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20" name="object 15020"/>
          <p:cNvSpPr/>
          <p:nvPr/>
        </p:nvSpPr>
        <p:spPr>
          <a:xfrm>
            <a:off x="7732523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21" name="object 15021"/>
          <p:cNvSpPr/>
          <p:nvPr/>
        </p:nvSpPr>
        <p:spPr>
          <a:xfrm>
            <a:off x="7743954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22" name="object 15022"/>
          <p:cNvSpPr/>
          <p:nvPr/>
        </p:nvSpPr>
        <p:spPr>
          <a:xfrm>
            <a:off x="7756818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23" name="object 15023"/>
          <p:cNvSpPr/>
          <p:nvPr/>
        </p:nvSpPr>
        <p:spPr>
          <a:xfrm>
            <a:off x="7768291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24" name="object 15024"/>
          <p:cNvSpPr/>
          <p:nvPr/>
        </p:nvSpPr>
        <p:spPr>
          <a:xfrm>
            <a:off x="7781142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25" name="object 15025"/>
          <p:cNvSpPr/>
          <p:nvPr/>
        </p:nvSpPr>
        <p:spPr>
          <a:xfrm>
            <a:off x="7792587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26" name="object 15026"/>
          <p:cNvSpPr/>
          <p:nvPr/>
        </p:nvSpPr>
        <p:spPr>
          <a:xfrm>
            <a:off x="7804017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27" name="object 15027"/>
          <p:cNvSpPr/>
          <p:nvPr/>
        </p:nvSpPr>
        <p:spPr>
          <a:xfrm>
            <a:off x="781688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28" name="object 15028"/>
          <p:cNvSpPr/>
          <p:nvPr/>
        </p:nvSpPr>
        <p:spPr>
          <a:xfrm>
            <a:off x="7828312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29" name="object 15029"/>
          <p:cNvSpPr/>
          <p:nvPr/>
        </p:nvSpPr>
        <p:spPr>
          <a:xfrm>
            <a:off x="7841219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30" name="object 15030"/>
          <p:cNvSpPr/>
          <p:nvPr/>
        </p:nvSpPr>
        <p:spPr>
          <a:xfrm>
            <a:off x="7852650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31" name="object 15031"/>
          <p:cNvSpPr/>
          <p:nvPr/>
        </p:nvSpPr>
        <p:spPr>
          <a:xfrm>
            <a:off x="7864080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32" name="object 15032"/>
          <p:cNvSpPr/>
          <p:nvPr/>
        </p:nvSpPr>
        <p:spPr>
          <a:xfrm>
            <a:off x="7876944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33" name="object 15033"/>
          <p:cNvSpPr/>
          <p:nvPr/>
        </p:nvSpPr>
        <p:spPr>
          <a:xfrm>
            <a:off x="7888375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34" name="object 15034"/>
          <p:cNvSpPr/>
          <p:nvPr/>
        </p:nvSpPr>
        <p:spPr>
          <a:xfrm>
            <a:off x="7901240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35" name="object 15035"/>
          <p:cNvSpPr/>
          <p:nvPr/>
        </p:nvSpPr>
        <p:spPr>
          <a:xfrm>
            <a:off x="7912670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36" name="object 15036"/>
          <p:cNvSpPr/>
          <p:nvPr/>
        </p:nvSpPr>
        <p:spPr>
          <a:xfrm>
            <a:off x="7924143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37" name="object 15037"/>
          <p:cNvSpPr/>
          <p:nvPr/>
        </p:nvSpPr>
        <p:spPr>
          <a:xfrm>
            <a:off x="7937008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38" name="object 15038"/>
          <p:cNvSpPr/>
          <p:nvPr/>
        </p:nvSpPr>
        <p:spPr>
          <a:xfrm>
            <a:off x="7948438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39" name="object 15039"/>
          <p:cNvSpPr/>
          <p:nvPr/>
        </p:nvSpPr>
        <p:spPr>
          <a:xfrm>
            <a:off x="7961303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40" name="object 15040"/>
          <p:cNvSpPr/>
          <p:nvPr/>
        </p:nvSpPr>
        <p:spPr>
          <a:xfrm>
            <a:off x="7972733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41" name="object 15041"/>
          <p:cNvSpPr/>
          <p:nvPr/>
        </p:nvSpPr>
        <p:spPr>
          <a:xfrm>
            <a:off x="7984178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42" name="object 15042"/>
          <p:cNvSpPr/>
          <p:nvPr/>
        </p:nvSpPr>
        <p:spPr>
          <a:xfrm>
            <a:off x="799707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43" name="object 15043"/>
          <p:cNvSpPr/>
          <p:nvPr/>
        </p:nvSpPr>
        <p:spPr>
          <a:xfrm>
            <a:off x="8008501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44" name="object 15044"/>
          <p:cNvSpPr/>
          <p:nvPr/>
        </p:nvSpPr>
        <p:spPr>
          <a:xfrm>
            <a:off x="8021366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45" name="object 15045"/>
          <p:cNvSpPr/>
          <p:nvPr/>
        </p:nvSpPr>
        <p:spPr>
          <a:xfrm>
            <a:off x="8032796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46" name="object 15046"/>
          <p:cNvSpPr/>
          <p:nvPr/>
        </p:nvSpPr>
        <p:spPr>
          <a:xfrm>
            <a:off x="804566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47" name="object 15047"/>
          <p:cNvSpPr/>
          <p:nvPr/>
        </p:nvSpPr>
        <p:spPr>
          <a:xfrm>
            <a:off x="8057091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48" name="object 15048"/>
          <p:cNvSpPr/>
          <p:nvPr/>
        </p:nvSpPr>
        <p:spPr>
          <a:xfrm>
            <a:off x="8068564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49" name="object 15049"/>
          <p:cNvSpPr/>
          <p:nvPr/>
        </p:nvSpPr>
        <p:spPr>
          <a:xfrm>
            <a:off x="8081429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0" name="object 15050"/>
          <p:cNvSpPr/>
          <p:nvPr/>
        </p:nvSpPr>
        <p:spPr>
          <a:xfrm>
            <a:off x="8092860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1" name="object 15051"/>
          <p:cNvSpPr/>
          <p:nvPr/>
        </p:nvSpPr>
        <p:spPr>
          <a:xfrm>
            <a:off x="8105724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2" name="object 15052"/>
          <p:cNvSpPr/>
          <p:nvPr/>
        </p:nvSpPr>
        <p:spPr>
          <a:xfrm>
            <a:off x="8117169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3" name="object 15053"/>
          <p:cNvSpPr/>
          <p:nvPr/>
        </p:nvSpPr>
        <p:spPr>
          <a:xfrm>
            <a:off x="8128599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4" name="object 15054"/>
          <p:cNvSpPr/>
          <p:nvPr/>
        </p:nvSpPr>
        <p:spPr>
          <a:xfrm>
            <a:off x="8141492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5" name="object 15055"/>
          <p:cNvSpPr/>
          <p:nvPr/>
        </p:nvSpPr>
        <p:spPr>
          <a:xfrm>
            <a:off x="8152923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6" name="object 15056"/>
          <p:cNvSpPr/>
          <p:nvPr/>
        </p:nvSpPr>
        <p:spPr>
          <a:xfrm>
            <a:off x="8165787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7" name="object 15057"/>
          <p:cNvSpPr/>
          <p:nvPr/>
        </p:nvSpPr>
        <p:spPr>
          <a:xfrm>
            <a:off x="8177232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8" name="object 15058"/>
          <p:cNvSpPr/>
          <p:nvPr/>
        </p:nvSpPr>
        <p:spPr>
          <a:xfrm>
            <a:off x="8188662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9" name="object 15059"/>
          <p:cNvSpPr/>
          <p:nvPr/>
        </p:nvSpPr>
        <p:spPr>
          <a:xfrm>
            <a:off x="8201527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0" name="object 15060"/>
          <p:cNvSpPr/>
          <p:nvPr/>
        </p:nvSpPr>
        <p:spPr>
          <a:xfrm>
            <a:off x="8212957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1" name="object 15061"/>
          <p:cNvSpPr/>
          <p:nvPr/>
        </p:nvSpPr>
        <p:spPr>
          <a:xfrm>
            <a:off x="822585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2" name="object 15062"/>
          <p:cNvSpPr/>
          <p:nvPr/>
        </p:nvSpPr>
        <p:spPr>
          <a:xfrm>
            <a:off x="8237295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3" name="object 15063"/>
          <p:cNvSpPr/>
          <p:nvPr/>
        </p:nvSpPr>
        <p:spPr>
          <a:xfrm>
            <a:off x="8248725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4" name="object 15064"/>
          <p:cNvSpPr/>
          <p:nvPr/>
        </p:nvSpPr>
        <p:spPr>
          <a:xfrm>
            <a:off x="826159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5" name="object 15065"/>
          <p:cNvSpPr/>
          <p:nvPr/>
        </p:nvSpPr>
        <p:spPr>
          <a:xfrm>
            <a:off x="8273021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6" name="object 15066"/>
          <p:cNvSpPr/>
          <p:nvPr/>
        </p:nvSpPr>
        <p:spPr>
          <a:xfrm>
            <a:off x="8285885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7" name="object 15067"/>
          <p:cNvSpPr/>
          <p:nvPr/>
        </p:nvSpPr>
        <p:spPr>
          <a:xfrm>
            <a:off x="8297359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8" name="object 15068"/>
          <p:cNvSpPr/>
          <p:nvPr/>
        </p:nvSpPr>
        <p:spPr>
          <a:xfrm>
            <a:off x="8310209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9" name="object 15069"/>
          <p:cNvSpPr/>
          <p:nvPr/>
        </p:nvSpPr>
        <p:spPr>
          <a:xfrm>
            <a:off x="8321654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70" name="object 15070"/>
          <p:cNvSpPr/>
          <p:nvPr/>
        </p:nvSpPr>
        <p:spPr>
          <a:xfrm>
            <a:off x="8333084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71" name="object 15071"/>
          <p:cNvSpPr/>
          <p:nvPr/>
        </p:nvSpPr>
        <p:spPr>
          <a:xfrm>
            <a:off x="8345948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72" name="object 15072"/>
          <p:cNvSpPr/>
          <p:nvPr/>
        </p:nvSpPr>
        <p:spPr>
          <a:xfrm>
            <a:off x="8357379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73" name="object 15073"/>
          <p:cNvSpPr/>
          <p:nvPr/>
        </p:nvSpPr>
        <p:spPr>
          <a:xfrm>
            <a:off x="8370286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74" name="object 15074"/>
          <p:cNvSpPr/>
          <p:nvPr/>
        </p:nvSpPr>
        <p:spPr>
          <a:xfrm>
            <a:off x="8381717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75" name="object 15075"/>
          <p:cNvSpPr/>
          <p:nvPr/>
        </p:nvSpPr>
        <p:spPr>
          <a:xfrm>
            <a:off x="8393147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76" name="object 15076"/>
          <p:cNvSpPr/>
          <p:nvPr/>
        </p:nvSpPr>
        <p:spPr>
          <a:xfrm>
            <a:off x="8406012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77" name="object 15077"/>
          <p:cNvSpPr/>
          <p:nvPr/>
        </p:nvSpPr>
        <p:spPr>
          <a:xfrm>
            <a:off x="8417442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78" name="object 15078"/>
          <p:cNvSpPr/>
          <p:nvPr/>
        </p:nvSpPr>
        <p:spPr>
          <a:xfrm>
            <a:off x="8430307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79" name="object 15079"/>
          <p:cNvSpPr/>
          <p:nvPr/>
        </p:nvSpPr>
        <p:spPr>
          <a:xfrm>
            <a:off x="8441780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80" name="object 15080"/>
          <p:cNvSpPr/>
          <p:nvPr/>
        </p:nvSpPr>
        <p:spPr>
          <a:xfrm>
            <a:off x="8453211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81" name="object 15081"/>
          <p:cNvSpPr/>
          <p:nvPr/>
        </p:nvSpPr>
        <p:spPr>
          <a:xfrm>
            <a:off x="8466075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82" name="object 15082"/>
          <p:cNvSpPr/>
          <p:nvPr/>
        </p:nvSpPr>
        <p:spPr>
          <a:xfrm>
            <a:off x="8477505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83" name="object 15083"/>
          <p:cNvSpPr/>
          <p:nvPr/>
        </p:nvSpPr>
        <p:spPr>
          <a:xfrm>
            <a:off x="8490370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84" name="object 15084"/>
          <p:cNvSpPr/>
          <p:nvPr/>
        </p:nvSpPr>
        <p:spPr>
          <a:xfrm>
            <a:off x="8501800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85" name="object 15085"/>
          <p:cNvSpPr/>
          <p:nvPr/>
        </p:nvSpPr>
        <p:spPr>
          <a:xfrm>
            <a:off x="8514708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86" name="object 15086"/>
          <p:cNvSpPr/>
          <p:nvPr/>
        </p:nvSpPr>
        <p:spPr>
          <a:xfrm>
            <a:off x="8526138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87" name="object 15087"/>
          <p:cNvSpPr/>
          <p:nvPr/>
        </p:nvSpPr>
        <p:spPr>
          <a:xfrm>
            <a:off x="8537568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88" name="object 15088"/>
          <p:cNvSpPr/>
          <p:nvPr/>
        </p:nvSpPr>
        <p:spPr>
          <a:xfrm>
            <a:off x="8550433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89" name="object 15089"/>
          <p:cNvSpPr/>
          <p:nvPr/>
        </p:nvSpPr>
        <p:spPr>
          <a:xfrm>
            <a:off x="8561864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90" name="object 15090"/>
          <p:cNvSpPr/>
          <p:nvPr/>
        </p:nvSpPr>
        <p:spPr>
          <a:xfrm>
            <a:off x="8574728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91" name="object 15091"/>
          <p:cNvSpPr/>
          <p:nvPr/>
        </p:nvSpPr>
        <p:spPr>
          <a:xfrm>
            <a:off x="8586158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92" name="object 15092"/>
          <p:cNvSpPr/>
          <p:nvPr/>
        </p:nvSpPr>
        <p:spPr>
          <a:xfrm>
            <a:off x="8597632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93" name="object 15093"/>
          <p:cNvSpPr/>
          <p:nvPr/>
        </p:nvSpPr>
        <p:spPr>
          <a:xfrm>
            <a:off x="8610496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94" name="object 15094"/>
          <p:cNvSpPr/>
          <p:nvPr/>
        </p:nvSpPr>
        <p:spPr>
          <a:xfrm>
            <a:off x="8621927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95" name="object 15095"/>
          <p:cNvSpPr/>
          <p:nvPr/>
        </p:nvSpPr>
        <p:spPr>
          <a:xfrm>
            <a:off x="863479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96" name="object 15096"/>
          <p:cNvSpPr/>
          <p:nvPr/>
        </p:nvSpPr>
        <p:spPr>
          <a:xfrm>
            <a:off x="864622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97" name="object 15097"/>
          <p:cNvSpPr/>
          <p:nvPr/>
        </p:nvSpPr>
        <p:spPr>
          <a:xfrm>
            <a:off x="8657666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98" name="object 15098"/>
          <p:cNvSpPr/>
          <p:nvPr/>
        </p:nvSpPr>
        <p:spPr>
          <a:xfrm>
            <a:off x="8670559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99" name="object 15099"/>
          <p:cNvSpPr/>
          <p:nvPr/>
        </p:nvSpPr>
        <p:spPr>
          <a:xfrm>
            <a:off x="8681990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0" name="object 15100"/>
          <p:cNvSpPr/>
          <p:nvPr/>
        </p:nvSpPr>
        <p:spPr>
          <a:xfrm>
            <a:off x="8694854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1" name="object 15101"/>
          <p:cNvSpPr/>
          <p:nvPr/>
        </p:nvSpPr>
        <p:spPr>
          <a:xfrm>
            <a:off x="8706299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2" name="object 15102"/>
          <p:cNvSpPr/>
          <p:nvPr/>
        </p:nvSpPr>
        <p:spPr>
          <a:xfrm>
            <a:off x="8717729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3" name="object 15103"/>
          <p:cNvSpPr/>
          <p:nvPr/>
        </p:nvSpPr>
        <p:spPr>
          <a:xfrm>
            <a:off x="8730594" y="49243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4" name="object 15104"/>
          <p:cNvSpPr/>
          <p:nvPr/>
        </p:nvSpPr>
        <p:spPr>
          <a:xfrm>
            <a:off x="8742053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5" name="object 15105"/>
          <p:cNvSpPr/>
          <p:nvPr/>
        </p:nvSpPr>
        <p:spPr>
          <a:xfrm>
            <a:off x="8754918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6" name="object 15106"/>
          <p:cNvSpPr/>
          <p:nvPr/>
        </p:nvSpPr>
        <p:spPr>
          <a:xfrm>
            <a:off x="8766362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7" name="object 15107"/>
          <p:cNvSpPr/>
          <p:nvPr/>
        </p:nvSpPr>
        <p:spPr>
          <a:xfrm>
            <a:off x="8779212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8" name="object 15108"/>
          <p:cNvSpPr/>
          <p:nvPr/>
        </p:nvSpPr>
        <p:spPr>
          <a:xfrm>
            <a:off x="8790658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9" name="object 15109"/>
          <p:cNvSpPr/>
          <p:nvPr/>
        </p:nvSpPr>
        <p:spPr>
          <a:xfrm>
            <a:off x="8802088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0" name="object 15110"/>
          <p:cNvSpPr/>
          <p:nvPr/>
        </p:nvSpPr>
        <p:spPr>
          <a:xfrm>
            <a:off x="881498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1" name="object 15111"/>
          <p:cNvSpPr/>
          <p:nvPr/>
        </p:nvSpPr>
        <p:spPr>
          <a:xfrm>
            <a:off x="8826426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2" name="object 15112"/>
          <p:cNvSpPr/>
          <p:nvPr/>
        </p:nvSpPr>
        <p:spPr>
          <a:xfrm>
            <a:off x="8839275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3" name="object 15113"/>
          <p:cNvSpPr/>
          <p:nvPr/>
        </p:nvSpPr>
        <p:spPr>
          <a:xfrm>
            <a:off x="8850721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4" name="object 15114"/>
          <p:cNvSpPr/>
          <p:nvPr/>
        </p:nvSpPr>
        <p:spPr>
          <a:xfrm>
            <a:off x="8862151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5" name="object 15115"/>
          <p:cNvSpPr/>
          <p:nvPr/>
        </p:nvSpPr>
        <p:spPr>
          <a:xfrm>
            <a:off x="8875015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6" name="object 15116"/>
          <p:cNvSpPr/>
          <p:nvPr/>
        </p:nvSpPr>
        <p:spPr>
          <a:xfrm>
            <a:off x="8886445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7" name="object 15117"/>
          <p:cNvSpPr/>
          <p:nvPr/>
        </p:nvSpPr>
        <p:spPr>
          <a:xfrm>
            <a:off x="8899339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8" name="object 15118"/>
          <p:cNvSpPr/>
          <p:nvPr/>
        </p:nvSpPr>
        <p:spPr>
          <a:xfrm>
            <a:off x="8910784" y="49243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9" name="object 15119"/>
          <p:cNvSpPr/>
          <p:nvPr/>
        </p:nvSpPr>
        <p:spPr>
          <a:xfrm>
            <a:off x="8922214" y="49243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20" name="object 15120"/>
          <p:cNvSpPr/>
          <p:nvPr/>
        </p:nvSpPr>
        <p:spPr>
          <a:xfrm>
            <a:off x="8935079" y="492439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21" name="object 15121"/>
          <p:cNvSpPr/>
          <p:nvPr/>
        </p:nvSpPr>
        <p:spPr>
          <a:xfrm>
            <a:off x="6800224" y="493743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22" name="object 15122"/>
          <p:cNvSpPr/>
          <p:nvPr/>
        </p:nvSpPr>
        <p:spPr>
          <a:xfrm>
            <a:off x="6805946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23" name="object 15123"/>
          <p:cNvSpPr/>
          <p:nvPr/>
        </p:nvSpPr>
        <p:spPr>
          <a:xfrm>
            <a:off x="6818810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24" name="object 15124"/>
          <p:cNvSpPr/>
          <p:nvPr/>
        </p:nvSpPr>
        <p:spPr>
          <a:xfrm>
            <a:off x="6830241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25" name="object 15125"/>
          <p:cNvSpPr/>
          <p:nvPr/>
        </p:nvSpPr>
        <p:spPr>
          <a:xfrm>
            <a:off x="6843106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26" name="object 15126"/>
          <p:cNvSpPr/>
          <p:nvPr/>
        </p:nvSpPr>
        <p:spPr>
          <a:xfrm>
            <a:off x="6854536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27" name="object 15127"/>
          <p:cNvSpPr/>
          <p:nvPr/>
        </p:nvSpPr>
        <p:spPr>
          <a:xfrm>
            <a:off x="6865980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28" name="object 15128"/>
          <p:cNvSpPr/>
          <p:nvPr/>
        </p:nvSpPr>
        <p:spPr>
          <a:xfrm>
            <a:off x="6878873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29" name="object 15129"/>
          <p:cNvSpPr/>
          <p:nvPr/>
        </p:nvSpPr>
        <p:spPr>
          <a:xfrm>
            <a:off x="6890305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30" name="object 15130"/>
          <p:cNvSpPr/>
          <p:nvPr/>
        </p:nvSpPr>
        <p:spPr>
          <a:xfrm>
            <a:off x="6903169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31" name="object 15131"/>
          <p:cNvSpPr/>
          <p:nvPr/>
        </p:nvSpPr>
        <p:spPr>
          <a:xfrm>
            <a:off x="6914599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32" name="object 15132"/>
          <p:cNvSpPr/>
          <p:nvPr/>
        </p:nvSpPr>
        <p:spPr>
          <a:xfrm>
            <a:off x="6926043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33" name="object 15133"/>
          <p:cNvSpPr/>
          <p:nvPr/>
        </p:nvSpPr>
        <p:spPr>
          <a:xfrm>
            <a:off x="6938894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34" name="object 15134"/>
          <p:cNvSpPr/>
          <p:nvPr/>
        </p:nvSpPr>
        <p:spPr>
          <a:xfrm>
            <a:off x="6950368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35" name="object 15135"/>
          <p:cNvSpPr/>
          <p:nvPr/>
        </p:nvSpPr>
        <p:spPr>
          <a:xfrm>
            <a:off x="6963232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36" name="object 15136"/>
          <p:cNvSpPr/>
          <p:nvPr/>
        </p:nvSpPr>
        <p:spPr>
          <a:xfrm>
            <a:off x="6974662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37" name="object 15137"/>
          <p:cNvSpPr/>
          <p:nvPr/>
        </p:nvSpPr>
        <p:spPr>
          <a:xfrm>
            <a:off x="6986107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38" name="object 15138"/>
          <p:cNvSpPr/>
          <p:nvPr/>
        </p:nvSpPr>
        <p:spPr>
          <a:xfrm>
            <a:off x="6998972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39" name="object 15139"/>
          <p:cNvSpPr/>
          <p:nvPr/>
        </p:nvSpPr>
        <p:spPr>
          <a:xfrm>
            <a:off x="7010402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40" name="object 15140"/>
          <p:cNvSpPr/>
          <p:nvPr/>
        </p:nvSpPr>
        <p:spPr>
          <a:xfrm>
            <a:off x="7023295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41" name="object 15141"/>
          <p:cNvSpPr/>
          <p:nvPr/>
        </p:nvSpPr>
        <p:spPr>
          <a:xfrm>
            <a:off x="7034726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42" name="object 15142"/>
          <p:cNvSpPr/>
          <p:nvPr/>
        </p:nvSpPr>
        <p:spPr>
          <a:xfrm>
            <a:off x="7047590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43" name="object 15143"/>
          <p:cNvSpPr/>
          <p:nvPr/>
        </p:nvSpPr>
        <p:spPr>
          <a:xfrm>
            <a:off x="7059035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44" name="object 15144"/>
          <p:cNvSpPr/>
          <p:nvPr/>
        </p:nvSpPr>
        <p:spPr>
          <a:xfrm>
            <a:off x="7070465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45" name="object 15145"/>
          <p:cNvSpPr/>
          <p:nvPr/>
        </p:nvSpPr>
        <p:spPr>
          <a:xfrm>
            <a:off x="7083330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46" name="object 15146"/>
          <p:cNvSpPr/>
          <p:nvPr/>
        </p:nvSpPr>
        <p:spPr>
          <a:xfrm>
            <a:off x="7094789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47" name="object 15147"/>
          <p:cNvSpPr/>
          <p:nvPr/>
        </p:nvSpPr>
        <p:spPr>
          <a:xfrm>
            <a:off x="7107653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48" name="object 15148"/>
          <p:cNvSpPr/>
          <p:nvPr/>
        </p:nvSpPr>
        <p:spPr>
          <a:xfrm>
            <a:off x="7119098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49" name="object 15149"/>
          <p:cNvSpPr/>
          <p:nvPr/>
        </p:nvSpPr>
        <p:spPr>
          <a:xfrm>
            <a:off x="7130529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0" name="object 15150"/>
          <p:cNvSpPr/>
          <p:nvPr/>
        </p:nvSpPr>
        <p:spPr>
          <a:xfrm>
            <a:off x="7143393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1" name="object 15151"/>
          <p:cNvSpPr/>
          <p:nvPr/>
        </p:nvSpPr>
        <p:spPr>
          <a:xfrm>
            <a:off x="7154823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2" name="object 15152"/>
          <p:cNvSpPr/>
          <p:nvPr/>
        </p:nvSpPr>
        <p:spPr>
          <a:xfrm>
            <a:off x="7167716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3" name="object 15153"/>
          <p:cNvSpPr/>
          <p:nvPr/>
        </p:nvSpPr>
        <p:spPr>
          <a:xfrm>
            <a:off x="717916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4" name="object 15154"/>
          <p:cNvSpPr/>
          <p:nvPr/>
        </p:nvSpPr>
        <p:spPr>
          <a:xfrm>
            <a:off x="7190592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5" name="object 15155"/>
          <p:cNvSpPr/>
          <p:nvPr/>
        </p:nvSpPr>
        <p:spPr>
          <a:xfrm>
            <a:off x="7203456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6" name="object 15156"/>
          <p:cNvSpPr/>
          <p:nvPr/>
        </p:nvSpPr>
        <p:spPr>
          <a:xfrm>
            <a:off x="7214886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7" name="object 15157"/>
          <p:cNvSpPr/>
          <p:nvPr/>
        </p:nvSpPr>
        <p:spPr>
          <a:xfrm>
            <a:off x="722775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8" name="object 15158"/>
          <p:cNvSpPr/>
          <p:nvPr/>
        </p:nvSpPr>
        <p:spPr>
          <a:xfrm>
            <a:off x="7239182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9" name="object 15159"/>
          <p:cNvSpPr/>
          <p:nvPr/>
        </p:nvSpPr>
        <p:spPr>
          <a:xfrm>
            <a:off x="7250655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60" name="object 15160"/>
          <p:cNvSpPr/>
          <p:nvPr/>
        </p:nvSpPr>
        <p:spPr>
          <a:xfrm>
            <a:off x="7263520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61" name="object 15161"/>
          <p:cNvSpPr/>
          <p:nvPr/>
        </p:nvSpPr>
        <p:spPr>
          <a:xfrm>
            <a:off x="7274950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62" name="object 15162"/>
          <p:cNvSpPr/>
          <p:nvPr/>
        </p:nvSpPr>
        <p:spPr>
          <a:xfrm>
            <a:off x="7287814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63" name="object 15163"/>
          <p:cNvSpPr/>
          <p:nvPr/>
        </p:nvSpPr>
        <p:spPr>
          <a:xfrm>
            <a:off x="7299245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64" name="object 15164"/>
          <p:cNvSpPr/>
          <p:nvPr/>
        </p:nvSpPr>
        <p:spPr>
          <a:xfrm>
            <a:off x="7312109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65" name="object 15165"/>
          <p:cNvSpPr/>
          <p:nvPr/>
        </p:nvSpPr>
        <p:spPr>
          <a:xfrm>
            <a:off x="7323583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66" name="object 15166"/>
          <p:cNvSpPr/>
          <p:nvPr/>
        </p:nvSpPr>
        <p:spPr>
          <a:xfrm>
            <a:off x="7335013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67" name="object 15167"/>
          <p:cNvSpPr/>
          <p:nvPr/>
        </p:nvSpPr>
        <p:spPr>
          <a:xfrm>
            <a:off x="7347877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68" name="object 15168"/>
          <p:cNvSpPr/>
          <p:nvPr/>
        </p:nvSpPr>
        <p:spPr>
          <a:xfrm>
            <a:off x="7359308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69" name="object 15169"/>
          <p:cNvSpPr/>
          <p:nvPr/>
        </p:nvSpPr>
        <p:spPr>
          <a:xfrm>
            <a:off x="7372173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70" name="object 15170"/>
          <p:cNvSpPr/>
          <p:nvPr/>
        </p:nvSpPr>
        <p:spPr>
          <a:xfrm>
            <a:off x="7383603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71" name="object 15171"/>
          <p:cNvSpPr/>
          <p:nvPr/>
        </p:nvSpPr>
        <p:spPr>
          <a:xfrm>
            <a:off x="7395076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72" name="object 15172"/>
          <p:cNvSpPr/>
          <p:nvPr/>
        </p:nvSpPr>
        <p:spPr>
          <a:xfrm>
            <a:off x="740794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73" name="object 15173"/>
          <p:cNvSpPr/>
          <p:nvPr/>
        </p:nvSpPr>
        <p:spPr>
          <a:xfrm>
            <a:off x="7419371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74" name="object 15174"/>
          <p:cNvSpPr/>
          <p:nvPr/>
        </p:nvSpPr>
        <p:spPr>
          <a:xfrm>
            <a:off x="7432236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75" name="object 15175"/>
          <p:cNvSpPr/>
          <p:nvPr/>
        </p:nvSpPr>
        <p:spPr>
          <a:xfrm>
            <a:off x="7443666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76" name="object 15176"/>
          <p:cNvSpPr/>
          <p:nvPr/>
        </p:nvSpPr>
        <p:spPr>
          <a:xfrm>
            <a:off x="7455111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77" name="object 15177"/>
          <p:cNvSpPr/>
          <p:nvPr/>
        </p:nvSpPr>
        <p:spPr>
          <a:xfrm>
            <a:off x="7468004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78" name="object 15178"/>
          <p:cNvSpPr/>
          <p:nvPr/>
        </p:nvSpPr>
        <p:spPr>
          <a:xfrm>
            <a:off x="7479434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79" name="object 15179"/>
          <p:cNvSpPr/>
          <p:nvPr/>
        </p:nvSpPr>
        <p:spPr>
          <a:xfrm>
            <a:off x="7492299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80" name="object 15180"/>
          <p:cNvSpPr/>
          <p:nvPr/>
        </p:nvSpPr>
        <p:spPr>
          <a:xfrm>
            <a:off x="7503729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81" name="object 15181"/>
          <p:cNvSpPr/>
          <p:nvPr/>
        </p:nvSpPr>
        <p:spPr>
          <a:xfrm>
            <a:off x="7515174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82" name="object 15182"/>
          <p:cNvSpPr/>
          <p:nvPr/>
        </p:nvSpPr>
        <p:spPr>
          <a:xfrm>
            <a:off x="7528038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83" name="object 15183"/>
          <p:cNvSpPr/>
          <p:nvPr/>
        </p:nvSpPr>
        <p:spPr>
          <a:xfrm>
            <a:off x="7539469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84" name="object 15184"/>
          <p:cNvSpPr/>
          <p:nvPr/>
        </p:nvSpPr>
        <p:spPr>
          <a:xfrm>
            <a:off x="7552363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85" name="object 15185"/>
          <p:cNvSpPr/>
          <p:nvPr/>
        </p:nvSpPr>
        <p:spPr>
          <a:xfrm>
            <a:off x="7563793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86" name="object 15186"/>
          <p:cNvSpPr/>
          <p:nvPr/>
        </p:nvSpPr>
        <p:spPr>
          <a:xfrm>
            <a:off x="7576657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87" name="object 15187"/>
          <p:cNvSpPr/>
          <p:nvPr/>
        </p:nvSpPr>
        <p:spPr>
          <a:xfrm>
            <a:off x="7588102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88" name="object 15188"/>
          <p:cNvSpPr/>
          <p:nvPr/>
        </p:nvSpPr>
        <p:spPr>
          <a:xfrm>
            <a:off x="7599533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89" name="object 15189"/>
          <p:cNvSpPr/>
          <p:nvPr/>
        </p:nvSpPr>
        <p:spPr>
          <a:xfrm>
            <a:off x="7612397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0" name="object 15190"/>
          <p:cNvSpPr/>
          <p:nvPr/>
        </p:nvSpPr>
        <p:spPr>
          <a:xfrm>
            <a:off x="7623856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1" name="object 15191"/>
          <p:cNvSpPr/>
          <p:nvPr/>
        </p:nvSpPr>
        <p:spPr>
          <a:xfrm>
            <a:off x="7636720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2" name="object 15192"/>
          <p:cNvSpPr/>
          <p:nvPr/>
        </p:nvSpPr>
        <p:spPr>
          <a:xfrm>
            <a:off x="7648165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3" name="object 15193"/>
          <p:cNvSpPr/>
          <p:nvPr/>
        </p:nvSpPr>
        <p:spPr>
          <a:xfrm>
            <a:off x="7659596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4" name="object 15194"/>
          <p:cNvSpPr/>
          <p:nvPr/>
        </p:nvSpPr>
        <p:spPr>
          <a:xfrm>
            <a:off x="7672460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5" name="object 15195"/>
          <p:cNvSpPr/>
          <p:nvPr/>
        </p:nvSpPr>
        <p:spPr>
          <a:xfrm>
            <a:off x="7683890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6" name="object 15196"/>
          <p:cNvSpPr/>
          <p:nvPr/>
        </p:nvSpPr>
        <p:spPr>
          <a:xfrm>
            <a:off x="7696784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7" name="object 15197"/>
          <p:cNvSpPr/>
          <p:nvPr/>
        </p:nvSpPr>
        <p:spPr>
          <a:xfrm>
            <a:off x="7708228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8" name="object 15198"/>
          <p:cNvSpPr/>
          <p:nvPr/>
        </p:nvSpPr>
        <p:spPr>
          <a:xfrm>
            <a:off x="7719659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9" name="object 15199"/>
          <p:cNvSpPr/>
          <p:nvPr/>
        </p:nvSpPr>
        <p:spPr>
          <a:xfrm>
            <a:off x="7732523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00" name="object 15200"/>
          <p:cNvSpPr/>
          <p:nvPr/>
        </p:nvSpPr>
        <p:spPr>
          <a:xfrm>
            <a:off x="7743954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01" name="object 15201"/>
          <p:cNvSpPr/>
          <p:nvPr/>
        </p:nvSpPr>
        <p:spPr>
          <a:xfrm>
            <a:off x="7756818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02" name="object 15202"/>
          <p:cNvSpPr/>
          <p:nvPr/>
        </p:nvSpPr>
        <p:spPr>
          <a:xfrm>
            <a:off x="7768291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03" name="object 15203"/>
          <p:cNvSpPr/>
          <p:nvPr/>
        </p:nvSpPr>
        <p:spPr>
          <a:xfrm>
            <a:off x="7781142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04" name="object 15204"/>
          <p:cNvSpPr/>
          <p:nvPr/>
        </p:nvSpPr>
        <p:spPr>
          <a:xfrm>
            <a:off x="7792587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05" name="object 15205"/>
          <p:cNvSpPr/>
          <p:nvPr/>
        </p:nvSpPr>
        <p:spPr>
          <a:xfrm>
            <a:off x="7804017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06" name="object 15206"/>
          <p:cNvSpPr/>
          <p:nvPr/>
        </p:nvSpPr>
        <p:spPr>
          <a:xfrm>
            <a:off x="781688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07" name="object 15207"/>
          <p:cNvSpPr/>
          <p:nvPr/>
        </p:nvSpPr>
        <p:spPr>
          <a:xfrm>
            <a:off x="7828312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08" name="object 15208"/>
          <p:cNvSpPr/>
          <p:nvPr/>
        </p:nvSpPr>
        <p:spPr>
          <a:xfrm>
            <a:off x="7841219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09" name="object 15209"/>
          <p:cNvSpPr/>
          <p:nvPr/>
        </p:nvSpPr>
        <p:spPr>
          <a:xfrm>
            <a:off x="7852650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10" name="object 15210"/>
          <p:cNvSpPr/>
          <p:nvPr/>
        </p:nvSpPr>
        <p:spPr>
          <a:xfrm>
            <a:off x="7864080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11" name="object 15211"/>
          <p:cNvSpPr/>
          <p:nvPr/>
        </p:nvSpPr>
        <p:spPr>
          <a:xfrm>
            <a:off x="7876944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12" name="object 15212"/>
          <p:cNvSpPr/>
          <p:nvPr/>
        </p:nvSpPr>
        <p:spPr>
          <a:xfrm>
            <a:off x="7888375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13" name="object 15213"/>
          <p:cNvSpPr/>
          <p:nvPr/>
        </p:nvSpPr>
        <p:spPr>
          <a:xfrm>
            <a:off x="7901240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14" name="object 15214"/>
          <p:cNvSpPr/>
          <p:nvPr/>
        </p:nvSpPr>
        <p:spPr>
          <a:xfrm>
            <a:off x="7912670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15" name="object 15215"/>
          <p:cNvSpPr/>
          <p:nvPr/>
        </p:nvSpPr>
        <p:spPr>
          <a:xfrm>
            <a:off x="7924143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16" name="object 15216"/>
          <p:cNvSpPr/>
          <p:nvPr/>
        </p:nvSpPr>
        <p:spPr>
          <a:xfrm>
            <a:off x="7937008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17" name="object 15217"/>
          <p:cNvSpPr/>
          <p:nvPr/>
        </p:nvSpPr>
        <p:spPr>
          <a:xfrm>
            <a:off x="7948438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18" name="object 15218"/>
          <p:cNvSpPr/>
          <p:nvPr/>
        </p:nvSpPr>
        <p:spPr>
          <a:xfrm>
            <a:off x="7961303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19" name="object 15219"/>
          <p:cNvSpPr/>
          <p:nvPr/>
        </p:nvSpPr>
        <p:spPr>
          <a:xfrm>
            <a:off x="7972733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20" name="object 15220"/>
          <p:cNvSpPr/>
          <p:nvPr/>
        </p:nvSpPr>
        <p:spPr>
          <a:xfrm>
            <a:off x="7984178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21" name="object 15221"/>
          <p:cNvSpPr/>
          <p:nvPr/>
        </p:nvSpPr>
        <p:spPr>
          <a:xfrm>
            <a:off x="799707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22" name="object 15222"/>
          <p:cNvSpPr/>
          <p:nvPr/>
        </p:nvSpPr>
        <p:spPr>
          <a:xfrm>
            <a:off x="8008501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23" name="object 15223"/>
          <p:cNvSpPr/>
          <p:nvPr/>
        </p:nvSpPr>
        <p:spPr>
          <a:xfrm>
            <a:off x="8021366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24" name="object 15224"/>
          <p:cNvSpPr/>
          <p:nvPr/>
        </p:nvSpPr>
        <p:spPr>
          <a:xfrm>
            <a:off x="8032796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25" name="object 15225"/>
          <p:cNvSpPr/>
          <p:nvPr/>
        </p:nvSpPr>
        <p:spPr>
          <a:xfrm>
            <a:off x="804566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26" name="object 15226"/>
          <p:cNvSpPr/>
          <p:nvPr/>
        </p:nvSpPr>
        <p:spPr>
          <a:xfrm>
            <a:off x="8057091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27" name="object 15227"/>
          <p:cNvSpPr/>
          <p:nvPr/>
        </p:nvSpPr>
        <p:spPr>
          <a:xfrm>
            <a:off x="8068564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28" name="object 15228"/>
          <p:cNvSpPr/>
          <p:nvPr/>
        </p:nvSpPr>
        <p:spPr>
          <a:xfrm>
            <a:off x="8081429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29" name="object 15229"/>
          <p:cNvSpPr/>
          <p:nvPr/>
        </p:nvSpPr>
        <p:spPr>
          <a:xfrm>
            <a:off x="8092860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30" name="object 15230"/>
          <p:cNvSpPr/>
          <p:nvPr/>
        </p:nvSpPr>
        <p:spPr>
          <a:xfrm>
            <a:off x="8105724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31" name="object 15231"/>
          <p:cNvSpPr/>
          <p:nvPr/>
        </p:nvSpPr>
        <p:spPr>
          <a:xfrm>
            <a:off x="8117169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32" name="object 15232"/>
          <p:cNvSpPr/>
          <p:nvPr/>
        </p:nvSpPr>
        <p:spPr>
          <a:xfrm>
            <a:off x="8128599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33" name="object 15233"/>
          <p:cNvSpPr/>
          <p:nvPr/>
        </p:nvSpPr>
        <p:spPr>
          <a:xfrm>
            <a:off x="8141492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34" name="object 15234"/>
          <p:cNvSpPr/>
          <p:nvPr/>
        </p:nvSpPr>
        <p:spPr>
          <a:xfrm>
            <a:off x="8152923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35" name="object 15235"/>
          <p:cNvSpPr/>
          <p:nvPr/>
        </p:nvSpPr>
        <p:spPr>
          <a:xfrm>
            <a:off x="8165787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36" name="object 15236"/>
          <p:cNvSpPr/>
          <p:nvPr/>
        </p:nvSpPr>
        <p:spPr>
          <a:xfrm>
            <a:off x="8177232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37" name="object 15237"/>
          <p:cNvSpPr/>
          <p:nvPr/>
        </p:nvSpPr>
        <p:spPr>
          <a:xfrm>
            <a:off x="8188662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38" name="object 15238"/>
          <p:cNvSpPr/>
          <p:nvPr/>
        </p:nvSpPr>
        <p:spPr>
          <a:xfrm>
            <a:off x="8201527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39" name="object 15239"/>
          <p:cNvSpPr/>
          <p:nvPr/>
        </p:nvSpPr>
        <p:spPr>
          <a:xfrm>
            <a:off x="8212957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0" name="object 15240"/>
          <p:cNvSpPr/>
          <p:nvPr/>
        </p:nvSpPr>
        <p:spPr>
          <a:xfrm>
            <a:off x="822585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1" name="object 15241"/>
          <p:cNvSpPr/>
          <p:nvPr/>
        </p:nvSpPr>
        <p:spPr>
          <a:xfrm>
            <a:off x="8237295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2" name="object 15242"/>
          <p:cNvSpPr/>
          <p:nvPr/>
        </p:nvSpPr>
        <p:spPr>
          <a:xfrm>
            <a:off x="8248725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3" name="object 15243"/>
          <p:cNvSpPr/>
          <p:nvPr/>
        </p:nvSpPr>
        <p:spPr>
          <a:xfrm>
            <a:off x="826159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4" name="object 15244"/>
          <p:cNvSpPr/>
          <p:nvPr/>
        </p:nvSpPr>
        <p:spPr>
          <a:xfrm>
            <a:off x="8273021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5" name="object 15245"/>
          <p:cNvSpPr/>
          <p:nvPr/>
        </p:nvSpPr>
        <p:spPr>
          <a:xfrm>
            <a:off x="8285885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6" name="object 15246"/>
          <p:cNvSpPr/>
          <p:nvPr/>
        </p:nvSpPr>
        <p:spPr>
          <a:xfrm>
            <a:off x="8297359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7" name="object 15247"/>
          <p:cNvSpPr/>
          <p:nvPr/>
        </p:nvSpPr>
        <p:spPr>
          <a:xfrm>
            <a:off x="8310209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8" name="object 15248"/>
          <p:cNvSpPr/>
          <p:nvPr/>
        </p:nvSpPr>
        <p:spPr>
          <a:xfrm>
            <a:off x="8321654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9" name="object 15249"/>
          <p:cNvSpPr/>
          <p:nvPr/>
        </p:nvSpPr>
        <p:spPr>
          <a:xfrm>
            <a:off x="8333084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50" name="object 15250"/>
          <p:cNvSpPr/>
          <p:nvPr/>
        </p:nvSpPr>
        <p:spPr>
          <a:xfrm>
            <a:off x="8345948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51" name="object 15251"/>
          <p:cNvSpPr/>
          <p:nvPr/>
        </p:nvSpPr>
        <p:spPr>
          <a:xfrm>
            <a:off x="8357379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52" name="object 15252"/>
          <p:cNvSpPr/>
          <p:nvPr/>
        </p:nvSpPr>
        <p:spPr>
          <a:xfrm>
            <a:off x="8370286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53" name="object 15253"/>
          <p:cNvSpPr/>
          <p:nvPr/>
        </p:nvSpPr>
        <p:spPr>
          <a:xfrm>
            <a:off x="8381717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54" name="object 15254"/>
          <p:cNvSpPr/>
          <p:nvPr/>
        </p:nvSpPr>
        <p:spPr>
          <a:xfrm>
            <a:off x="8393147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55" name="object 15255"/>
          <p:cNvSpPr/>
          <p:nvPr/>
        </p:nvSpPr>
        <p:spPr>
          <a:xfrm>
            <a:off x="8406012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56" name="object 15256"/>
          <p:cNvSpPr/>
          <p:nvPr/>
        </p:nvSpPr>
        <p:spPr>
          <a:xfrm>
            <a:off x="8417442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57" name="object 15257"/>
          <p:cNvSpPr/>
          <p:nvPr/>
        </p:nvSpPr>
        <p:spPr>
          <a:xfrm>
            <a:off x="8430307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58" name="object 15258"/>
          <p:cNvSpPr/>
          <p:nvPr/>
        </p:nvSpPr>
        <p:spPr>
          <a:xfrm>
            <a:off x="8441780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59" name="object 15259"/>
          <p:cNvSpPr/>
          <p:nvPr/>
        </p:nvSpPr>
        <p:spPr>
          <a:xfrm>
            <a:off x="8453211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60" name="object 15260"/>
          <p:cNvSpPr/>
          <p:nvPr/>
        </p:nvSpPr>
        <p:spPr>
          <a:xfrm>
            <a:off x="8466075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61" name="object 15261"/>
          <p:cNvSpPr/>
          <p:nvPr/>
        </p:nvSpPr>
        <p:spPr>
          <a:xfrm>
            <a:off x="8477505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62" name="object 15262"/>
          <p:cNvSpPr/>
          <p:nvPr/>
        </p:nvSpPr>
        <p:spPr>
          <a:xfrm>
            <a:off x="8490370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63" name="object 15263"/>
          <p:cNvSpPr/>
          <p:nvPr/>
        </p:nvSpPr>
        <p:spPr>
          <a:xfrm>
            <a:off x="8501800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64" name="object 15264"/>
          <p:cNvSpPr/>
          <p:nvPr/>
        </p:nvSpPr>
        <p:spPr>
          <a:xfrm>
            <a:off x="8514708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65" name="object 15265"/>
          <p:cNvSpPr/>
          <p:nvPr/>
        </p:nvSpPr>
        <p:spPr>
          <a:xfrm>
            <a:off x="8526138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66" name="object 15266"/>
          <p:cNvSpPr/>
          <p:nvPr/>
        </p:nvSpPr>
        <p:spPr>
          <a:xfrm>
            <a:off x="8537568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67" name="object 15267"/>
          <p:cNvSpPr/>
          <p:nvPr/>
        </p:nvSpPr>
        <p:spPr>
          <a:xfrm>
            <a:off x="8550433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68" name="object 15268"/>
          <p:cNvSpPr/>
          <p:nvPr/>
        </p:nvSpPr>
        <p:spPr>
          <a:xfrm>
            <a:off x="8561864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69" name="object 15269"/>
          <p:cNvSpPr/>
          <p:nvPr/>
        </p:nvSpPr>
        <p:spPr>
          <a:xfrm>
            <a:off x="8574728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70" name="object 15270"/>
          <p:cNvSpPr/>
          <p:nvPr/>
        </p:nvSpPr>
        <p:spPr>
          <a:xfrm>
            <a:off x="8586158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71" name="object 15271"/>
          <p:cNvSpPr/>
          <p:nvPr/>
        </p:nvSpPr>
        <p:spPr>
          <a:xfrm>
            <a:off x="8597632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72" name="object 15272"/>
          <p:cNvSpPr/>
          <p:nvPr/>
        </p:nvSpPr>
        <p:spPr>
          <a:xfrm>
            <a:off x="8610496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73" name="object 15273"/>
          <p:cNvSpPr/>
          <p:nvPr/>
        </p:nvSpPr>
        <p:spPr>
          <a:xfrm>
            <a:off x="8621927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74" name="object 15274"/>
          <p:cNvSpPr/>
          <p:nvPr/>
        </p:nvSpPr>
        <p:spPr>
          <a:xfrm>
            <a:off x="863479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75" name="object 15275"/>
          <p:cNvSpPr/>
          <p:nvPr/>
        </p:nvSpPr>
        <p:spPr>
          <a:xfrm>
            <a:off x="864622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76" name="object 15276"/>
          <p:cNvSpPr/>
          <p:nvPr/>
        </p:nvSpPr>
        <p:spPr>
          <a:xfrm>
            <a:off x="8657666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77" name="object 15277"/>
          <p:cNvSpPr/>
          <p:nvPr/>
        </p:nvSpPr>
        <p:spPr>
          <a:xfrm>
            <a:off x="8670559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78" name="object 15278"/>
          <p:cNvSpPr/>
          <p:nvPr/>
        </p:nvSpPr>
        <p:spPr>
          <a:xfrm>
            <a:off x="8681990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79" name="object 15279"/>
          <p:cNvSpPr/>
          <p:nvPr/>
        </p:nvSpPr>
        <p:spPr>
          <a:xfrm>
            <a:off x="8694854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80" name="object 15280"/>
          <p:cNvSpPr/>
          <p:nvPr/>
        </p:nvSpPr>
        <p:spPr>
          <a:xfrm>
            <a:off x="8706299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81" name="object 15281"/>
          <p:cNvSpPr/>
          <p:nvPr/>
        </p:nvSpPr>
        <p:spPr>
          <a:xfrm>
            <a:off x="8717729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82" name="object 15282"/>
          <p:cNvSpPr/>
          <p:nvPr/>
        </p:nvSpPr>
        <p:spPr>
          <a:xfrm>
            <a:off x="8730594" y="4937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83" name="object 15283"/>
          <p:cNvSpPr/>
          <p:nvPr/>
        </p:nvSpPr>
        <p:spPr>
          <a:xfrm>
            <a:off x="8742053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84" name="object 15284"/>
          <p:cNvSpPr/>
          <p:nvPr/>
        </p:nvSpPr>
        <p:spPr>
          <a:xfrm>
            <a:off x="8754918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85" name="object 15285"/>
          <p:cNvSpPr/>
          <p:nvPr/>
        </p:nvSpPr>
        <p:spPr>
          <a:xfrm>
            <a:off x="8766362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86" name="object 15286"/>
          <p:cNvSpPr/>
          <p:nvPr/>
        </p:nvSpPr>
        <p:spPr>
          <a:xfrm>
            <a:off x="8779212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87" name="object 15287"/>
          <p:cNvSpPr/>
          <p:nvPr/>
        </p:nvSpPr>
        <p:spPr>
          <a:xfrm>
            <a:off x="8790658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88" name="object 15288"/>
          <p:cNvSpPr/>
          <p:nvPr/>
        </p:nvSpPr>
        <p:spPr>
          <a:xfrm>
            <a:off x="8802088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89" name="object 15289"/>
          <p:cNvSpPr/>
          <p:nvPr/>
        </p:nvSpPr>
        <p:spPr>
          <a:xfrm>
            <a:off x="881498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90" name="object 15290"/>
          <p:cNvSpPr/>
          <p:nvPr/>
        </p:nvSpPr>
        <p:spPr>
          <a:xfrm>
            <a:off x="8826426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91" name="object 15291"/>
          <p:cNvSpPr/>
          <p:nvPr/>
        </p:nvSpPr>
        <p:spPr>
          <a:xfrm>
            <a:off x="8839275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92" name="object 15292"/>
          <p:cNvSpPr/>
          <p:nvPr/>
        </p:nvSpPr>
        <p:spPr>
          <a:xfrm>
            <a:off x="8850721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93" name="object 15293"/>
          <p:cNvSpPr/>
          <p:nvPr/>
        </p:nvSpPr>
        <p:spPr>
          <a:xfrm>
            <a:off x="8862151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94" name="object 15294"/>
          <p:cNvSpPr/>
          <p:nvPr/>
        </p:nvSpPr>
        <p:spPr>
          <a:xfrm>
            <a:off x="8875015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95" name="object 15295"/>
          <p:cNvSpPr/>
          <p:nvPr/>
        </p:nvSpPr>
        <p:spPr>
          <a:xfrm>
            <a:off x="8886445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96" name="object 15296"/>
          <p:cNvSpPr/>
          <p:nvPr/>
        </p:nvSpPr>
        <p:spPr>
          <a:xfrm>
            <a:off x="8899339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97" name="object 15297"/>
          <p:cNvSpPr/>
          <p:nvPr/>
        </p:nvSpPr>
        <p:spPr>
          <a:xfrm>
            <a:off x="8910784" y="493743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98" name="object 15298"/>
          <p:cNvSpPr/>
          <p:nvPr/>
        </p:nvSpPr>
        <p:spPr>
          <a:xfrm>
            <a:off x="8922214" y="493743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99" name="object 15299"/>
          <p:cNvSpPr/>
          <p:nvPr/>
        </p:nvSpPr>
        <p:spPr>
          <a:xfrm>
            <a:off x="8935079" y="493743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00" name="object 15300"/>
          <p:cNvSpPr/>
          <p:nvPr/>
        </p:nvSpPr>
        <p:spPr>
          <a:xfrm>
            <a:off x="6800224" y="495046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01" name="object 15301"/>
          <p:cNvSpPr/>
          <p:nvPr/>
        </p:nvSpPr>
        <p:spPr>
          <a:xfrm>
            <a:off x="6805946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02" name="object 15302"/>
          <p:cNvSpPr/>
          <p:nvPr/>
        </p:nvSpPr>
        <p:spPr>
          <a:xfrm>
            <a:off x="6818810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03" name="object 15303"/>
          <p:cNvSpPr/>
          <p:nvPr/>
        </p:nvSpPr>
        <p:spPr>
          <a:xfrm>
            <a:off x="6830241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04" name="object 15304"/>
          <p:cNvSpPr/>
          <p:nvPr/>
        </p:nvSpPr>
        <p:spPr>
          <a:xfrm>
            <a:off x="6843106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05" name="object 15305"/>
          <p:cNvSpPr/>
          <p:nvPr/>
        </p:nvSpPr>
        <p:spPr>
          <a:xfrm>
            <a:off x="6854536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06" name="object 15306"/>
          <p:cNvSpPr/>
          <p:nvPr/>
        </p:nvSpPr>
        <p:spPr>
          <a:xfrm>
            <a:off x="6865980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07" name="object 15307"/>
          <p:cNvSpPr/>
          <p:nvPr/>
        </p:nvSpPr>
        <p:spPr>
          <a:xfrm>
            <a:off x="6878873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08" name="object 15308"/>
          <p:cNvSpPr/>
          <p:nvPr/>
        </p:nvSpPr>
        <p:spPr>
          <a:xfrm>
            <a:off x="6890305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09" name="object 15309"/>
          <p:cNvSpPr/>
          <p:nvPr/>
        </p:nvSpPr>
        <p:spPr>
          <a:xfrm>
            <a:off x="6903169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10" name="object 15310"/>
          <p:cNvSpPr/>
          <p:nvPr/>
        </p:nvSpPr>
        <p:spPr>
          <a:xfrm>
            <a:off x="6914599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11" name="object 15311"/>
          <p:cNvSpPr/>
          <p:nvPr/>
        </p:nvSpPr>
        <p:spPr>
          <a:xfrm>
            <a:off x="6926043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12" name="object 15312"/>
          <p:cNvSpPr/>
          <p:nvPr/>
        </p:nvSpPr>
        <p:spPr>
          <a:xfrm>
            <a:off x="6938894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13" name="object 15313"/>
          <p:cNvSpPr/>
          <p:nvPr/>
        </p:nvSpPr>
        <p:spPr>
          <a:xfrm>
            <a:off x="6950368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14" name="object 15314"/>
          <p:cNvSpPr/>
          <p:nvPr/>
        </p:nvSpPr>
        <p:spPr>
          <a:xfrm>
            <a:off x="6963232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15" name="object 15315"/>
          <p:cNvSpPr/>
          <p:nvPr/>
        </p:nvSpPr>
        <p:spPr>
          <a:xfrm>
            <a:off x="6974662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16" name="object 15316"/>
          <p:cNvSpPr/>
          <p:nvPr/>
        </p:nvSpPr>
        <p:spPr>
          <a:xfrm>
            <a:off x="6986107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17" name="object 15317"/>
          <p:cNvSpPr/>
          <p:nvPr/>
        </p:nvSpPr>
        <p:spPr>
          <a:xfrm>
            <a:off x="6998972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18" name="object 15318"/>
          <p:cNvSpPr/>
          <p:nvPr/>
        </p:nvSpPr>
        <p:spPr>
          <a:xfrm>
            <a:off x="7010402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19" name="object 15319"/>
          <p:cNvSpPr/>
          <p:nvPr/>
        </p:nvSpPr>
        <p:spPr>
          <a:xfrm>
            <a:off x="7023295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20" name="object 15320"/>
          <p:cNvSpPr/>
          <p:nvPr/>
        </p:nvSpPr>
        <p:spPr>
          <a:xfrm>
            <a:off x="7034726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21" name="object 15321"/>
          <p:cNvSpPr/>
          <p:nvPr/>
        </p:nvSpPr>
        <p:spPr>
          <a:xfrm>
            <a:off x="7047590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22" name="object 15322"/>
          <p:cNvSpPr/>
          <p:nvPr/>
        </p:nvSpPr>
        <p:spPr>
          <a:xfrm>
            <a:off x="7059035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23" name="object 15323"/>
          <p:cNvSpPr/>
          <p:nvPr/>
        </p:nvSpPr>
        <p:spPr>
          <a:xfrm>
            <a:off x="7070465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24" name="object 15324"/>
          <p:cNvSpPr/>
          <p:nvPr/>
        </p:nvSpPr>
        <p:spPr>
          <a:xfrm>
            <a:off x="7083330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25" name="object 15325"/>
          <p:cNvSpPr/>
          <p:nvPr/>
        </p:nvSpPr>
        <p:spPr>
          <a:xfrm>
            <a:off x="7094789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26" name="object 15326"/>
          <p:cNvSpPr/>
          <p:nvPr/>
        </p:nvSpPr>
        <p:spPr>
          <a:xfrm>
            <a:off x="7107653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27" name="object 15327"/>
          <p:cNvSpPr/>
          <p:nvPr/>
        </p:nvSpPr>
        <p:spPr>
          <a:xfrm>
            <a:off x="7119098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28" name="object 15328"/>
          <p:cNvSpPr/>
          <p:nvPr/>
        </p:nvSpPr>
        <p:spPr>
          <a:xfrm>
            <a:off x="7130529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29" name="object 15329"/>
          <p:cNvSpPr/>
          <p:nvPr/>
        </p:nvSpPr>
        <p:spPr>
          <a:xfrm>
            <a:off x="7143393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30" name="object 15330"/>
          <p:cNvSpPr/>
          <p:nvPr/>
        </p:nvSpPr>
        <p:spPr>
          <a:xfrm>
            <a:off x="7154823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31" name="object 15331"/>
          <p:cNvSpPr/>
          <p:nvPr/>
        </p:nvSpPr>
        <p:spPr>
          <a:xfrm>
            <a:off x="7167716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32" name="object 15332"/>
          <p:cNvSpPr/>
          <p:nvPr/>
        </p:nvSpPr>
        <p:spPr>
          <a:xfrm>
            <a:off x="717916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33" name="object 15333"/>
          <p:cNvSpPr/>
          <p:nvPr/>
        </p:nvSpPr>
        <p:spPr>
          <a:xfrm>
            <a:off x="7190592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34" name="object 15334"/>
          <p:cNvSpPr/>
          <p:nvPr/>
        </p:nvSpPr>
        <p:spPr>
          <a:xfrm>
            <a:off x="7203456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35" name="object 15335"/>
          <p:cNvSpPr/>
          <p:nvPr/>
        </p:nvSpPr>
        <p:spPr>
          <a:xfrm>
            <a:off x="7214886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36" name="object 15336"/>
          <p:cNvSpPr/>
          <p:nvPr/>
        </p:nvSpPr>
        <p:spPr>
          <a:xfrm>
            <a:off x="722775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37" name="object 15337"/>
          <p:cNvSpPr/>
          <p:nvPr/>
        </p:nvSpPr>
        <p:spPr>
          <a:xfrm>
            <a:off x="7239182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38" name="object 15338"/>
          <p:cNvSpPr/>
          <p:nvPr/>
        </p:nvSpPr>
        <p:spPr>
          <a:xfrm>
            <a:off x="7250655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39" name="object 15339"/>
          <p:cNvSpPr/>
          <p:nvPr/>
        </p:nvSpPr>
        <p:spPr>
          <a:xfrm>
            <a:off x="7263520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40" name="object 15340"/>
          <p:cNvSpPr/>
          <p:nvPr/>
        </p:nvSpPr>
        <p:spPr>
          <a:xfrm>
            <a:off x="7274950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41" name="object 15341"/>
          <p:cNvSpPr/>
          <p:nvPr/>
        </p:nvSpPr>
        <p:spPr>
          <a:xfrm>
            <a:off x="7287814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42" name="object 15342"/>
          <p:cNvSpPr/>
          <p:nvPr/>
        </p:nvSpPr>
        <p:spPr>
          <a:xfrm>
            <a:off x="7299245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43" name="object 15343"/>
          <p:cNvSpPr/>
          <p:nvPr/>
        </p:nvSpPr>
        <p:spPr>
          <a:xfrm>
            <a:off x="7312109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44" name="object 15344"/>
          <p:cNvSpPr/>
          <p:nvPr/>
        </p:nvSpPr>
        <p:spPr>
          <a:xfrm>
            <a:off x="7323583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45" name="object 15345"/>
          <p:cNvSpPr/>
          <p:nvPr/>
        </p:nvSpPr>
        <p:spPr>
          <a:xfrm>
            <a:off x="7335013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46" name="object 15346"/>
          <p:cNvSpPr/>
          <p:nvPr/>
        </p:nvSpPr>
        <p:spPr>
          <a:xfrm>
            <a:off x="7347877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47" name="object 15347"/>
          <p:cNvSpPr/>
          <p:nvPr/>
        </p:nvSpPr>
        <p:spPr>
          <a:xfrm>
            <a:off x="7359308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48" name="object 15348"/>
          <p:cNvSpPr/>
          <p:nvPr/>
        </p:nvSpPr>
        <p:spPr>
          <a:xfrm>
            <a:off x="7372173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49" name="object 15349"/>
          <p:cNvSpPr/>
          <p:nvPr/>
        </p:nvSpPr>
        <p:spPr>
          <a:xfrm>
            <a:off x="7383603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50" name="object 15350"/>
          <p:cNvSpPr/>
          <p:nvPr/>
        </p:nvSpPr>
        <p:spPr>
          <a:xfrm>
            <a:off x="7395076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51" name="object 15351"/>
          <p:cNvSpPr/>
          <p:nvPr/>
        </p:nvSpPr>
        <p:spPr>
          <a:xfrm>
            <a:off x="740794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52" name="object 15352"/>
          <p:cNvSpPr/>
          <p:nvPr/>
        </p:nvSpPr>
        <p:spPr>
          <a:xfrm>
            <a:off x="7419371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53" name="object 15353"/>
          <p:cNvSpPr/>
          <p:nvPr/>
        </p:nvSpPr>
        <p:spPr>
          <a:xfrm>
            <a:off x="7432236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54" name="object 15354"/>
          <p:cNvSpPr/>
          <p:nvPr/>
        </p:nvSpPr>
        <p:spPr>
          <a:xfrm>
            <a:off x="7443666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55" name="object 15355"/>
          <p:cNvSpPr/>
          <p:nvPr/>
        </p:nvSpPr>
        <p:spPr>
          <a:xfrm>
            <a:off x="7455111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56" name="object 15356"/>
          <p:cNvSpPr/>
          <p:nvPr/>
        </p:nvSpPr>
        <p:spPr>
          <a:xfrm>
            <a:off x="7468004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57" name="object 15357"/>
          <p:cNvSpPr/>
          <p:nvPr/>
        </p:nvSpPr>
        <p:spPr>
          <a:xfrm>
            <a:off x="7479434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58" name="object 15358"/>
          <p:cNvSpPr/>
          <p:nvPr/>
        </p:nvSpPr>
        <p:spPr>
          <a:xfrm>
            <a:off x="7492299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59" name="object 15359"/>
          <p:cNvSpPr/>
          <p:nvPr/>
        </p:nvSpPr>
        <p:spPr>
          <a:xfrm>
            <a:off x="7503729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60" name="object 15360"/>
          <p:cNvSpPr/>
          <p:nvPr/>
        </p:nvSpPr>
        <p:spPr>
          <a:xfrm>
            <a:off x="7515174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61" name="object 15361"/>
          <p:cNvSpPr/>
          <p:nvPr/>
        </p:nvSpPr>
        <p:spPr>
          <a:xfrm>
            <a:off x="7528038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62" name="object 15362"/>
          <p:cNvSpPr/>
          <p:nvPr/>
        </p:nvSpPr>
        <p:spPr>
          <a:xfrm>
            <a:off x="7539469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63" name="object 15363"/>
          <p:cNvSpPr/>
          <p:nvPr/>
        </p:nvSpPr>
        <p:spPr>
          <a:xfrm>
            <a:off x="7552363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64" name="object 15364"/>
          <p:cNvSpPr/>
          <p:nvPr/>
        </p:nvSpPr>
        <p:spPr>
          <a:xfrm>
            <a:off x="7563793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65" name="object 15365"/>
          <p:cNvSpPr/>
          <p:nvPr/>
        </p:nvSpPr>
        <p:spPr>
          <a:xfrm>
            <a:off x="7576657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66" name="object 15366"/>
          <p:cNvSpPr/>
          <p:nvPr/>
        </p:nvSpPr>
        <p:spPr>
          <a:xfrm>
            <a:off x="7588102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67" name="object 15367"/>
          <p:cNvSpPr/>
          <p:nvPr/>
        </p:nvSpPr>
        <p:spPr>
          <a:xfrm>
            <a:off x="7599533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68" name="object 15368"/>
          <p:cNvSpPr/>
          <p:nvPr/>
        </p:nvSpPr>
        <p:spPr>
          <a:xfrm>
            <a:off x="7612397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69" name="object 15369"/>
          <p:cNvSpPr/>
          <p:nvPr/>
        </p:nvSpPr>
        <p:spPr>
          <a:xfrm>
            <a:off x="7623856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70" name="object 15370"/>
          <p:cNvSpPr/>
          <p:nvPr/>
        </p:nvSpPr>
        <p:spPr>
          <a:xfrm>
            <a:off x="7636720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71" name="object 15371"/>
          <p:cNvSpPr/>
          <p:nvPr/>
        </p:nvSpPr>
        <p:spPr>
          <a:xfrm>
            <a:off x="7648165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72" name="object 15372"/>
          <p:cNvSpPr/>
          <p:nvPr/>
        </p:nvSpPr>
        <p:spPr>
          <a:xfrm>
            <a:off x="7659596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73" name="object 15373"/>
          <p:cNvSpPr/>
          <p:nvPr/>
        </p:nvSpPr>
        <p:spPr>
          <a:xfrm>
            <a:off x="7672460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74" name="object 15374"/>
          <p:cNvSpPr/>
          <p:nvPr/>
        </p:nvSpPr>
        <p:spPr>
          <a:xfrm>
            <a:off x="7683890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75" name="object 15375"/>
          <p:cNvSpPr/>
          <p:nvPr/>
        </p:nvSpPr>
        <p:spPr>
          <a:xfrm>
            <a:off x="7696784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76" name="object 15376"/>
          <p:cNvSpPr/>
          <p:nvPr/>
        </p:nvSpPr>
        <p:spPr>
          <a:xfrm>
            <a:off x="7708228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77" name="object 15377"/>
          <p:cNvSpPr/>
          <p:nvPr/>
        </p:nvSpPr>
        <p:spPr>
          <a:xfrm>
            <a:off x="7719659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78" name="object 15378"/>
          <p:cNvSpPr/>
          <p:nvPr/>
        </p:nvSpPr>
        <p:spPr>
          <a:xfrm>
            <a:off x="7732523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79" name="object 15379"/>
          <p:cNvSpPr/>
          <p:nvPr/>
        </p:nvSpPr>
        <p:spPr>
          <a:xfrm>
            <a:off x="7743954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80" name="object 15380"/>
          <p:cNvSpPr/>
          <p:nvPr/>
        </p:nvSpPr>
        <p:spPr>
          <a:xfrm>
            <a:off x="7756818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81" name="object 15381"/>
          <p:cNvSpPr/>
          <p:nvPr/>
        </p:nvSpPr>
        <p:spPr>
          <a:xfrm>
            <a:off x="7768291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82" name="object 15382"/>
          <p:cNvSpPr/>
          <p:nvPr/>
        </p:nvSpPr>
        <p:spPr>
          <a:xfrm>
            <a:off x="7781142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83" name="object 15383"/>
          <p:cNvSpPr/>
          <p:nvPr/>
        </p:nvSpPr>
        <p:spPr>
          <a:xfrm>
            <a:off x="7792587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84" name="object 15384"/>
          <p:cNvSpPr/>
          <p:nvPr/>
        </p:nvSpPr>
        <p:spPr>
          <a:xfrm>
            <a:off x="7804017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85" name="object 15385"/>
          <p:cNvSpPr/>
          <p:nvPr/>
        </p:nvSpPr>
        <p:spPr>
          <a:xfrm>
            <a:off x="781688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86" name="object 15386"/>
          <p:cNvSpPr/>
          <p:nvPr/>
        </p:nvSpPr>
        <p:spPr>
          <a:xfrm>
            <a:off x="7828312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87" name="object 15387"/>
          <p:cNvSpPr/>
          <p:nvPr/>
        </p:nvSpPr>
        <p:spPr>
          <a:xfrm>
            <a:off x="7841219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88" name="object 15388"/>
          <p:cNvSpPr/>
          <p:nvPr/>
        </p:nvSpPr>
        <p:spPr>
          <a:xfrm>
            <a:off x="7852650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89" name="object 15389"/>
          <p:cNvSpPr/>
          <p:nvPr/>
        </p:nvSpPr>
        <p:spPr>
          <a:xfrm>
            <a:off x="7864080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90" name="object 15390"/>
          <p:cNvSpPr/>
          <p:nvPr/>
        </p:nvSpPr>
        <p:spPr>
          <a:xfrm>
            <a:off x="7876944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91" name="object 15391"/>
          <p:cNvSpPr/>
          <p:nvPr/>
        </p:nvSpPr>
        <p:spPr>
          <a:xfrm>
            <a:off x="7888375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92" name="object 15392"/>
          <p:cNvSpPr/>
          <p:nvPr/>
        </p:nvSpPr>
        <p:spPr>
          <a:xfrm>
            <a:off x="7901240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93" name="object 15393"/>
          <p:cNvSpPr/>
          <p:nvPr/>
        </p:nvSpPr>
        <p:spPr>
          <a:xfrm>
            <a:off x="7912670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94" name="object 15394"/>
          <p:cNvSpPr/>
          <p:nvPr/>
        </p:nvSpPr>
        <p:spPr>
          <a:xfrm>
            <a:off x="7924143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95" name="object 15395"/>
          <p:cNvSpPr/>
          <p:nvPr/>
        </p:nvSpPr>
        <p:spPr>
          <a:xfrm>
            <a:off x="7937008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96" name="object 15396"/>
          <p:cNvSpPr/>
          <p:nvPr/>
        </p:nvSpPr>
        <p:spPr>
          <a:xfrm>
            <a:off x="7948438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97" name="object 15397"/>
          <p:cNvSpPr/>
          <p:nvPr/>
        </p:nvSpPr>
        <p:spPr>
          <a:xfrm>
            <a:off x="7961303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98" name="object 15398"/>
          <p:cNvSpPr/>
          <p:nvPr/>
        </p:nvSpPr>
        <p:spPr>
          <a:xfrm>
            <a:off x="7972733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99" name="object 15399"/>
          <p:cNvSpPr/>
          <p:nvPr/>
        </p:nvSpPr>
        <p:spPr>
          <a:xfrm>
            <a:off x="7984178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00" name="object 15400"/>
          <p:cNvSpPr/>
          <p:nvPr/>
        </p:nvSpPr>
        <p:spPr>
          <a:xfrm>
            <a:off x="799707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01" name="object 15401"/>
          <p:cNvSpPr/>
          <p:nvPr/>
        </p:nvSpPr>
        <p:spPr>
          <a:xfrm>
            <a:off x="8008501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02" name="object 15402"/>
          <p:cNvSpPr/>
          <p:nvPr/>
        </p:nvSpPr>
        <p:spPr>
          <a:xfrm>
            <a:off x="8021366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03" name="object 15403"/>
          <p:cNvSpPr/>
          <p:nvPr/>
        </p:nvSpPr>
        <p:spPr>
          <a:xfrm>
            <a:off x="8032796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04" name="object 15404"/>
          <p:cNvSpPr/>
          <p:nvPr/>
        </p:nvSpPr>
        <p:spPr>
          <a:xfrm>
            <a:off x="804566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05" name="object 15405"/>
          <p:cNvSpPr/>
          <p:nvPr/>
        </p:nvSpPr>
        <p:spPr>
          <a:xfrm>
            <a:off x="8057091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06" name="object 15406"/>
          <p:cNvSpPr/>
          <p:nvPr/>
        </p:nvSpPr>
        <p:spPr>
          <a:xfrm>
            <a:off x="8068564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07" name="object 15407"/>
          <p:cNvSpPr/>
          <p:nvPr/>
        </p:nvSpPr>
        <p:spPr>
          <a:xfrm>
            <a:off x="8081429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08" name="object 15408"/>
          <p:cNvSpPr/>
          <p:nvPr/>
        </p:nvSpPr>
        <p:spPr>
          <a:xfrm>
            <a:off x="8092860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09" name="object 15409"/>
          <p:cNvSpPr/>
          <p:nvPr/>
        </p:nvSpPr>
        <p:spPr>
          <a:xfrm>
            <a:off x="8105724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10" name="object 15410"/>
          <p:cNvSpPr/>
          <p:nvPr/>
        </p:nvSpPr>
        <p:spPr>
          <a:xfrm>
            <a:off x="8117169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11" name="object 15411"/>
          <p:cNvSpPr/>
          <p:nvPr/>
        </p:nvSpPr>
        <p:spPr>
          <a:xfrm>
            <a:off x="8128599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12" name="object 15412"/>
          <p:cNvSpPr/>
          <p:nvPr/>
        </p:nvSpPr>
        <p:spPr>
          <a:xfrm>
            <a:off x="8141492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13" name="object 15413"/>
          <p:cNvSpPr/>
          <p:nvPr/>
        </p:nvSpPr>
        <p:spPr>
          <a:xfrm>
            <a:off x="8152923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14" name="object 15414"/>
          <p:cNvSpPr/>
          <p:nvPr/>
        </p:nvSpPr>
        <p:spPr>
          <a:xfrm>
            <a:off x="8165787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15" name="object 15415"/>
          <p:cNvSpPr/>
          <p:nvPr/>
        </p:nvSpPr>
        <p:spPr>
          <a:xfrm>
            <a:off x="8177232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16" name="object 15416"/>
          <p:cNvSpPr/>
          <p:nvPr/>
        </p:nvSpPr>
        <p:spPr>
          <a:xfrm>
            <a:off x="8188662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17" name="object 15417"/>
          <p:cNvSpPr/>
          <p:nvPr/>
        </p:nvSpPr>
        <p:spPr>
          <a:xfrm>
            <a:off x="8201527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18" name="object 15418"/>
          <p:cNvSpPr/>
          <p:nvPr/>
        </p:nvSpPr>
        <p:spPr>
          <a:xfrm>
            <a:off x="8212957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19" name="object 15419"/>
          <p:cNvSpPr/>
          <p:nvPr/>
        </p:nvSpPr>
        <p:spPr>
          <a:xfrm>
            <a:off x="822585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20" name="object 15420"/>
          <p:cNvSpPr/>
          <p:nvPr/>
        </p:nvSpPr>
        <p:spPr>
          <a:xfrm>
            <a:off x="8237295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21" name="object 15421"/>
          <p:cNvSpPr/>
          <p:nvPr/>
        </p:nvSpPr>
        <p:spPr>
          <a:xfrm>
            <a:off x="8248725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22" name="object 15422"/>
          <p:cNvSpPr/>
          <p:nvPr/>
        </p:nvSpPr>
        <p:spPr>
          <a:xfrm>
            <a:off x="826159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23" name="object 15423"/>
          <p:cNvSpPr/>
          <p:nvPr/>
        </p:nvSpPr>
        <p:spPr>
          <a:xfrm>
            <a:off x="8273021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24" name="object 15424"/>
          <p:cNvSpPr/>
          <p:nvPr/>
        </p:nvSpPr>
        <p:spPr>
          <a:xfrm>
            <a:off x="8285885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25" name="object 15425"/>
          <p:cNvSpPr/>
          <p:nvPr/>
        </p:nvSpPr>
        <p:spPr>
          <a:xfrm>
            <a:off x="8297359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26" name="object 15426"/>
          <p:cNvSpPr/>
          <p:nvPr/>
        </p:nvSpPr>
        <p:spPr>
          <a:xfrm>
            <a:off x="8310209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27" name="object 15427"/>
          <p:cNvSpPr/>
          <p:nvPr/>
        </p:nvSpPr>
        <p:spPr>
          <a:xfrm>
            <a:off x="8321654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28" name="object 15428"/>
          <p:cNvSpPr/>
          <p:nvPr/>
        </p:nvSpPr>
        <p:spPr>
          <a:xfrm>
            <a:off x="8333084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29" name="object 15429"/>
          <p:cNvSpPr/>
          <p:nvPr/>
        </p:nvSpPr>
        <p:spPr>
          <a:xfrm>
            <a:off x="8345948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30" name="object 15430"/>
          <p:cNvSpPr/>
          <p:nvPr/>
        </p:nvSpPr>
        <p:spPr>
          <a:xfrm>
            <a:off x="8357379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31" name="object 15431"/>
          <p:cNvSpPr/>
          <p:nvPr/>
        </p:nvSpPr>
        <p:spPr>
          <a:xfrm>
            <a:off x="8370286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32" name="object 15432"/>
          <p:cNvSpPr/>
          <p:nvPr/>
        </p:nvSpPr>
        <p:spPr>
          <a:xfrm>
            <a:off x="8381717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33" name="object 15433"/>
          <p:cNvSpPr/>
          <p:nvPr/>
        </p:nvSpPr>
        <p:spPr>
          <a:xfrm>
            <a:off x="8393147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34" name="object 15434"/>
          <p:cNvSpPr/>
          <p:nvPr/>
        </p:nvSpPr>
        <p:spPr>
          <a:xfrm>
            <a:off x="8406012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35" name="object 15435"/>
          <p:cNvSpPr/>
          <p:nvPr/>
        </p:nvSpPr>
        <p:spPr>
          <a:xfrm>
            <a:off x="8417442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36" name="object 15436"/>
          <p:cNvSpPr/>
          <p:nvPr/>
        </p:nvSpPr>
        <p:spPr>
          <a:xfrm>
            <a:off x="8430307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37" name="object 15437"/>
          <p:cNvSpPr/>
          <p:nvPr/>
        </p:nvSpPr>
        <p:spPr>
          <a:xfrm>
            <a:off x="8441780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38" name="object 15438"/>
          <p:cNvSpPr/>
          <p:nvPr/>
        </p:nvSpPr>
        <p:spPr>
          <a:xfrm>
            <a:off x="8453211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39" name="object 15439"/>
          <p:cNvSpPr/>
          <p:nvPr/>
        </p:nvSpPr>
        <p:spPr>
          <a:xfrm>
            <a:off x="8466075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40" name="object 15440"/>
          <p:cNvSpPr/>
          <p:nvPr/>
        </p:nvSpPr>
        <p:spPr>
          <a:xfrm>
            <a:off x="8477505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41" name="object 15441"/>
          <p:cNvSpPr/>
          <p:nvPr/>
        </p:nvSpPr>
        <p:spPr>
          <a:xfrm>
            <a:off x="8490370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42" name="object 15442"/>
          <p:cNvSpPr/>
          <p:nvPr/>
        </p:nvSpPr>
        <p:spPr>
          <a:xfrm>
            <a:off x="8501800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43" name="object 15443"/>
          <p:cNvSpPr/>
          <p:nvPr/>
        </p:nvSpPr>
        <p:spPr>
          <a:xfrm>
            <a:off x="8514708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44" name="object 15444"/>
          <p:cNvSpPr/>
          <p:nvPr/>
        </p:nvSpPr>
        <p:spPr>
          <a:xfrm>
            <a:off x="8526138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45" name="object 15445"/>
          <p:cNvSpPr/>
          <p:nvPr/>
        </p:nvSpPr>
        <p:spPr>
          <a:xfrm>
            <a:off x="8537568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46" name="object 15446"/>
          <p:cNvSpPr/>
          <p:nvPr/>
        </p:nvSpPr>
        <p:spPr>
          <a:xfrm>
            <a:off x="8550433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47" name="object 15447"/>
          <p:cNvSpPr/>
          <p:nvPr/>
        </p:nvSpPr>
        <p:spPr>
          <a:xfrm>
            <a:off x="8561864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48" name="object 15448"/>
          <p:cNvSpPr/>
          <p:nvPr/>
        </p:nvSpPr>
        <p:spPr>
          <a:xfrm>
            <a:off x="8574728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49" name="object 15449"/>
          <p:cNvSpPr/>
          <p:nvPr/>
        </p:nvSpPr>
        <p:spPr>
          <a:xfrm>
            <a:off x="8586158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50" name="object 15450"/>
          <p:cNvSpPr/>
          <p:nvPr/>
        </p:nvSpPr>
        <p:spPr>
          <a:xfrm>
            <a:off x="8597632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51" name="object 15451"/>
          <p:cNvSpPr/>
          <p:nvPr/>
        </p:nvSpPr>
        <p:spPr>
          <a:xfrm>
            <a:off x="8610496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52" name="object 15452"/>
          <p:cNvSpPr/>
          <p:nvPr/>
        </p:nvSpPr>
        <p:spPr>
          <a:xfrm>
            <a:off x="8621927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53" name="object 15453"/>
          <p:cNvSpPr/>
          <p:nvPr/>
        </p:nvSpPr>
        <p:spPr>
          <a:xfrm>
            <a:off x="863479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54" name="object 15454"/>
          <p:cNvSpPr/>
          <p:nvPr/>
        </p:nvSpPr>
        <p:spPr>
          <a:xfrm>
            <a:off x="864622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55" name="object 15455"/>
          <p:cNvSpPr/>
          <p:nvPr/>
        </p:nvSpPr>
        <p:spPr>
          <a:xfrm>
            <a:off x="8657666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56" name="object 15456"/>
          <p:cNvSpPr/>
          <p:nvPr/>
        </p:nvSpPr>
        <p:spPr>
          <a:xfrm>
            <a:off x="8670559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57" name="object 15457"/>
          <p:cNvSpPr/>
          <p:nvPr/>
        </p:nvSpPr>
        <p:spPr>
          <a:xfrm>
            <a:off x="8681990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58" name="object 15458"/>
          <p:cNvSpPr/>
          <p:nvPr/>
        </p:nvSpPr>
        <p:spPr>
          <a:xfrm>
            <a:off x="8694854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59" name="object 15459"/>
          <p:cNvSpPr/>
          <p:nvPr/>
        </p:nvSpPr>
        <p:spPr>
          <a:xfrm>
            <a:off x="8706299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60" name="object 15460"/>
          <p:cNvSpPr/>
          <p:nvPr/>
        </p:nvSpPr>
        <p:spPr>
          <a:xfrm>
            <a:off x="8717729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61" name="object 15461"/>
          <p:cNvSpPr/>
          <p:nvPr/>
        </p:nvSpPr>
        <p:spPr>
          <a:xfrm>
            <a:off x="8730594" y="495046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62" name="object 15462"/>
          <p:cNvSpPr/>
          <p:nvPr/>
        </p:nvSpPr>
        <p:spPr>
          <a:xfrm>
            <a:off x="8742053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63" name="object 15463"/>
          <p:cNvSpPr/>
          <p:nvPr/>
        </p:nvSpPr>
        <p:spPr>
          <a:xfrm>
            <a:off x="8754918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64" name="object 15464"/>
          <p:cNvSpPr/>
          <p:nvPr/>
        </p:nvSpPr>
        <p:spPr>
          <a:xfrm>
            <a:off x="8766362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65" name="object 15465"/>
          <p:cNvSpPr/>
          <p:nvPr/>
        </p:nvSpPr>
        <p:spPr>
          <a:xfrm>
            <a:off x="8779212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66" name="object 15466"/>
          <p:cNvSpPr/>
          <p:nvPr/>
        </p:nvSpPr>
        <p:spPr>
          <a:xfrm>
            <a:off x="8790658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67" name="object 15467"/>
          <p:cNvSpPr/>
          <p:nvPr/>
        </p:nvSpPr>
        <p:spPr>
          <a:xfrm>
            <a:off x="8802088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68" name="object 15468"/>
          <p:cNvSpPr/>
          <p:nvPr/>
        </p:nvSpPr>
        <p:spPr>
          <a:xfrm>
            <a:off x="881498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69" name="object 15469"/>
          <p:cNvSpPr/>
          <p:nvPr/>
        </p:nvSpPr>
        <p:spPr>
          <a:xfrm>
            <a:off x="8826426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70" name="object 15470"/>
          <p:cNvSpPr/>
          <p:nvPr/>
        </p:nvSpPr>
        <p:spPr>
          <a:xfrm>
            <a:off x="8839275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71" name="object 15471"/>
          <p:cNvSpPr/>
          <p:nvPr/>
        </p:nvSpPr>
        <p:spPr>
          <a:xfrm>
            <a:off x="8850721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72" name="object 15472"/>
          <p:cNvSpPr/>
          <p:nvPr/>
        </p:nvSpPr>
        <p:spPr>
          <a:xfrm>
            <a:off x="8862151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73" name="object 15473"/>
          <p:cNvSpPr/>
          <p:nvPr/>
        </p:nvSpPr>
        <p:spPr>
          <a:xfrm>
            <a:off x="8875015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74" name="object 15474"/>
          <p:cNvSpPr/>
          <p:nvPr/>
        </p:nvSpPr>
        <p:spPr>
          <a:xfrm>
            <a:off x="8886445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75" name="object 15475"/>
          <p:cNvSpPr/>
          <p:nvPr/>
        </p:nvSpPr>
        <p:spPr>
          <a:xfrm>
            <a:off x="8899339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76" name="object 15476"/>
          <p:cNvSpPr/>
          <p:nvPr/>
        </p:nvSpPr>
        <p:spPr>
          <a:xfrm>
            <a:off x="8910784" y="495046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77" name="object 15477"/>
          <p:cNvSpPr/>
          <p:nvPr/>
        </p:nvSpPr>
        <p:spPr>
          <a:xfrm>
            <a:off x="8922214" y="495046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78" name="object 15478"/>
          <p:cNvSpPr/>
          <p:nvPr/>
        </p:nvSpPr>
        <p:spPr>
          <a:xfrm>
            <a:off x="8935079" y="495046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79" name="object 15479"/>
          <p:cNvSpPr/>
          <p:nvPr/>
        </p:nvSpPr>
        <p:spPr>
          <a:xfrm>
            <a:off x="6800224" y="4963547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80" name="object 15480"/>
          <p:cNvSpPr/>
          <p:nvPr/>
        </p:nvSpPr>
        <p:spPr>
          <a:xfrm>
            <a:off x="6805946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81" name="object 15481"/>
          <p:cNvSpPr/>
          <p:nvPr/>
        </p:nvSpPr>
        <p:spPr>
          <a:xfrm>
            <a:off x="6818810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82" name="object 15482"/>
          <p:cNvSpPr/>
          <p:nvPr/>
        </p:nvSpPr>
        <p:spPr>
          <a:xfrm>
            <a:off x="6830241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83" name="object 15483"/>
          <p:cNvSpPr/>
          <p:nvPr/>
        </p:nvSpPr>
        <p:spPr>
          <a:xfrm>
            <a:off x="6843106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84" name="object 15484"/>
          <p:cNvSpPr/>
          <p:nvPr/>
        </p:nvSpPr>
        <p:spPr>
          <a:xfrm>
            <a:off x="6854536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85" name="object 15485"/>
          <p:cNvSpPr/>
          <p:nvPr/>
        </p:nvSpPr>
        <p:spPr>
          <a:xfrm>
            <a:off x="6865980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86" name="object 15486"/>
          <p:cNvSpPr/>
          <p:nvPr/>
        </p:nvSpPr>
        <p:spPr>
          <a:xfrm>
            <a:off x="6878873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87" name="object 15487"/>
          <p:cNvSpPr/>
          <p:nvPr/>
        </p:nvSpPr>
        <p:spPr>
          <a:xfrm>
            <a:off x="6890305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88" name="object 15488"/>
          <p:cNvSpPr/>
          <p:nvPr/>
        </p:nvSpPr>
        <p:spPr>
          <a:xfrm>
            <a:off x="6903169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89" name="object 15489"/>
          <p:cNvSpPr/>
          <p:nvPr/>
        </p:nvSpPr>
        <p:spPr>
          <a:xfrm>
            <a:off x="6914599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90" name="object 15490"/>
          <p:cNvSpPr/>
          <p:nvPr/>
        </p:nvSpPr>
        <p:spPr>
          <a:xfrm>
            <a:off x="6926043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91" name="object 15491"/>
          <p:cNvSpPr/>
          <p:nvPr/>
        </p:nvSpPr>
        <p:spPr>
          <a:xfrm>
            <a:off x="6938894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92" name="object 15492"/>
          <p:cNvSpPr/>
          <p:nvPr/>
        </p:nvSpPr>
        <p:spPr>
          <a:xfrm>
            <a:off x="6950368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93" name="object 15493"/>
          <p:cNvSpPr/>
          <p:nvPr/>
        </p:nvSpPr>
        <p:spPr>
          <a:xfrm>
            <a:off x="6963232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94" name="object 15494"/>
          <p:cNvSpPr/>
          <p:nvPr/>
        </p:nvSpPr>
        <p:spPr>
          <a:xfrm>
            <a:off x="6974662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95" name="object 15495"/>
          <p:cNvSpPr/>
          <p:nvPr/>
        </p:nvSpPr>
        <p:spPr>
          <a:xfrm>
            <a:off x="6986107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96" name="object 15496"/>
          <p:cNvSpPr/>
          <p:nvPr/>
        </p:nvSpPr>
        <p:spPr>
          <a:xfrm>
            <a:off x="6998972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97" name="object 15497"/>
          <p:cNvSpPr/>
          <p:nvPr/>
        </p:nvSpPr>
        <p:spPr>
          <a:xfrm>
            <a:off x="7010402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98" name="object 15498"/>
          <p:cNvSpPr/>
          <p:nvPr/>
        </p:nvSpPr>
        <p:spPr>
          <a:xfrm>
            <a:off x="7023295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499" name="object 15499"/>
          <p:cNvSpPr/>
          <p:nvPr/>
        </p:nvSpPr>
        <p:spPr>
          <a:xfrm>
            <a:off x="7034726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00" name="object 15500"/>
          <p:cNvSpPr/>
          <p:nvPr/>
        </p:nvSpPr>
        <p:spPr>
          <a:xfrm>
            <a:off x="7047590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01" name="object 15501"/>
          <p:cNvSpPr/>
          <p:nvPr/>
        </p:nvSpPr>
        <p:spPr>
          <a:xfrm>
            <a:off x="7059035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02" name="object 15502"/>
          <p:cNvSpPr/>
          <p:nvPr/>
        </p:nvSpPr>
        <p:spPr>
          <a:xfrm>
            <a:off x="7070465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03" name="object 15503"/>
          <p:cNvSpPr/>
          <p:nvPr/>
        </p:nvSpPr>
        <p:spPr>
          <a:xfrm>
            <a:off x="7083330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04" name="object 15504"/>
          <p:cNvSpPr/>
          <p:nvPr/>
        </p:nvSpPr>
        <p:spPr>
          <a:xfrm>
            <a:off x="7094789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05" name="object 15505"/>
          <p:cNvSpPr/>
          <p:nvPr/>
        </p:nvSpPr>
        <p:spPr>
          <a:xfrm>
            <a:off x="7107653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06" name="object 15506"/>
          <p:cNvSpPr/>
          <p:nvPr/>
        </p:nvSpPr>
        <p:spPr>
          <a:xfrm>
            <a:off x="7119098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07" name="object 15507"/>
          <p:cNvSpPr/>
          <p:nvPr/>
        </p:nvSpPr>
        <p:spPr>
          <a:xfrm>
            <a:off x="7130529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08" name="object 15508"/>
          <p:cNvSpPr/>
          <p:nvPr/>
        </p:nvSpPr>
        <p:spPr>
          <a:xfrm>
            <a:off x="7143393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09" name="object 15509"/>
          <p:cNvSpPr/>
          <p:nvPr/>
        </p:nvSpPr>
        <p:spPr>
          <a:xfrm>
            <a:off x="7154823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10" name="object 15510"/>
          <p:cNvSpPr/>
          <p:nvPr/>
        </p:nvSpPr>
        <p:spPr>
          <a:xfrm>
            <a:off x="7167716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11" name="object 15511"/>
          <p:cNvSpPr/>
          <p:nvPr/>
        </p:nvSpPr>
        <p:spPr>
          <a:xfrm>
            <a:off x="717916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12" name="object 15512"/>
          <p:cNvSpPr/>
          <p:nvPr/>
        </p:nvSpPr>
        <p:spPr>
          <a:xfrm>
            <a:off x="7190592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13" name="object 15513"/>
          <p:cNvSpPr/>
          <p:nvPr/>
        </p:nvSpPr>
        <p:spPr>
          <a:xfrm>
            <a:off x="7203456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14" name="object 15514"/>
          <p:cNvSpPr/>
          <p:nvPr/>
        </p:nvSpPr>
        <p:spPr>
          <a:xfrm>
            <a:off x="7214886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15" name="object 15515"/>
          <p:cNvSpPr/>
          <p:nvPr/>
        </p:nvSpPr>
        <p:spPr>
          <a:xfrm>
            <a:off x="722775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16" name="object 15516"/>
          <p:cNvSpPr/>
          <p:nvPr/>
        </p:nvSpPr>
        <p:spPr>
          <a:xfrm>
            <a:off x="7239182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17" name="object 15517"/>
          <p:cNvSpPr/>
          <p:nvPr/>
        </p:nvSpPr>
        <p:spPr>
          <a:xfrm>
            <a:off x="7250655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18" name="object 15518"/>
          <p:cNvSpPr/>
          <p:nvPr/>
        </p:nvSpPr>
        <p:spPr>
          <a:xfrm>
            <a:off x="7263520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19" name="object 15519"/>
          <p:cNvSpPr/>
          <p:nvPr/>
        </p:nvSpPr>
        <p:spPr>
          <a:xfrm>
            <a:off x="7274950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20" name="object 15520"/>
          <p:cNvSpPr/>
          <p:nvPr/>
        </p:nvSpPr>
        <p:spPr>
          <a:xfrm>
            <a:off x="7287814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21" name="object 15521"/>
          <p:cNvSpPr/>
          <p:nvPr/>
        </p:nvSpPr>
        <p:spPr>
          <a:xfrm>
            <a:off x="7299245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22" name="object 15522"/>
          <p:cNvSpPr/>
          <p:nvPr/>
        </p:nvSpPr>
        <p:spPr>
          <a:xfrm>
            <a:off x="7312109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23" name="object 15523"/>
          <p:cNvSpPr/>
          <p:nvPr/>
        </p:nvSpPr>
        <p:spPr>
          <a:xfrm>
            <a:off x="7323583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24" name="object 15524"/>
          <p:cNvSpPr/>
          <p:nvPr/>
        </p:nvSpPr>
        <p:spPr>
          <a:xfrm>
            <a:off x="7335013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25" name="object 15525"/>
          <p:cNvSpPr/>
          <p:nvPr/>
        </p:nvSpPr>
        <p:spPr>
          <a:xfrm>
            <a:off x="7347877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26" name="object 15526"/>
          <p:cNvSpPr/>
          <p:nvPr/>
        </p:nvSpPr>
        <p:spPr>
          <a:xfrm>
            <a:off x="7359308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27" name="object 15527"/>
          <p:cNvSpPr/>
          <p:nvPr/>
        </p:nvSpPr>
        <p:spPr>
          <a:xfrm>
            <a:off x="7372173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28" name="object 15528"/>
          <p:cNvSpPr/>
          <p:nvPr/>
        </p:nvSpPr>
        <p:spPr>
          <a:xfrm>
            <a:off x="7383603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29" name="object 15529"/>
          <p:cNvSpPr/>
          <p:nvPr/>
        </p:nvSpPr>
        <p:spPr>
          <a:xfrm>
            <a:off x="7395076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30" name="object 15530"/>
          <p:cNvSpPr/>
          <p:nvPr/>
        </p:nvSpPr>
        <p:spPr>
          <a:xfrm>
            <a:off x="740794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31" name="object 15531"/>
          <p:cNvSpPr/>
          <p:nvPr/>
        </p:nvSpPr>
        <p:spPr>
          <a:xfrm>
            <a:off x="7419371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32" name="object 15532"/>
          <p:cNvSpPr/>
          <p:nvPr/>
        </p:nvSpPr>
        <p:spPr>
          <a:xfrm>
            <a:off x="7432236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33" name="object 15533"/>
          <p:cNvSpPr/>
          <p:nvPr/>
        </p:nvSpPr>
        <p:spPr>
          <a:xfrm>
            <a:off x="7443666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34" name="object 15534"/>
          <p:cNvSpPr/>
          <p:nvPr/>
        </p:nvSpPr>
        <p:spPr>
          <a:xfrm>
            <a:off x="7455111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35" name="object 15535"/>
          <p:cNvSpPr/>
          <p:nvPr/>
        </p:nvSpPr>
        <p:spPr>
          <a:xfrm>
            <a:off x="7468004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36" name="object 15536"/>
          <p:cNvSpPr/>
          <p:nvPr/>
        </p:nvSpPr>
        <p:spPr>
          <a:xfrm>
            <a:off x="7479434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37" name="object 15537"/>
          <p:cNvSpPr/>
          <p:nvPr/>
        </p:nvSpPr>
        <p:spPr>
          <a:xfrm>
            <a:off x="7492299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38" name="object 15538"/>
          <p:cNvSpPr/>
          <p:nvPr/>
        </p:nvSpPr>
        <p:spPr>
          <a:xfrm>
            <a:off x="7503729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39" name="object 15539"/>
          <p:cNvSpPr/>
          <p:nvPr/>
        </p:nvSpPr>
        <p:spPr>
          <a:xfrm>
            <a:off x="7515174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40" name="object 15540"/>
          <p:cNvSpPr/>
          <p:nvPr/>
        </p:nvSpPr>
        <p:spPr>
          <a:xfrm>
            <a:off x="7528038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41" name="object 15541"/>
          <p:cNvSpPr/>
          <p:nvPr/>
        </p:nvSpPr>
        <p:spPr>
          <a:xfrm>
            <a:off x="7539469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42" name="object 15542"/>
          <p:cNvSpPr/>
          <p:nvPr/>
        </p:nvSpPr>
        <p:spPr>
          <a:xfrm>
            <a:off x="7552363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43" name="object 15543"/>
          <p:cNvSpPr/>
          <p:nvPr/>
        </p:nvSpPr>
        <p:spPr>
          <a:xfrm>
            <a:off x="7563793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44" name="object 15544"/>
          <p:cNvSpPr/>
          <p:nvPr/>
        </p:nvSpPr>
        <p:spPr>
          <a:xfrm>
            <a:off x="7576657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45" name="object 15545"/>
          <p:cNvSpPr/>
          <p:nvPr/>
        </p:nvSpPr>
        <p:spPr>
          <a:xfrm>
            <a:off x="7588102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46" name="object 15546"/>
          <p:cNvSpPr/>
          <p:nvPr/>
        </p:nvSpPr>
        <p:spPr>
          <a:xfrm>
            <a:off x="7599533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47" name="object 15547"/>
          <p:cNvSpPr/>
          <p:nvPr/>
        </p:nvSpPr>
        <p:spPr>
          <a:xfrm>
            <a:off x="7612397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48" name="object 15548"/>
          <p:cNvSpPr/>
          <p:nvPr/>
        </p:nvSpPr>
        <p:spPr>
          <a:xfrm>
            <a:off x="7623856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49" name="object 15549"/>
          <p:cNvSpPr/>
          <p:nvPr/>
        </p:nvSpPr>
        <p:spPr>
          <a:xfrm>
            <a:off x="7636720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50" name="object 15550"/>
          <p:cNvSpPr/>
          <p:nvPr/>
        </p:nvSpPr>
        <p:spPr>
          <a:xfrm>
            <a:off x="7648165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51" name="object 15551"/>
          <p:cNvSpPr/>
          <p:nvPr/>
        </p:nvSpPr>
        <p:spPr>
          <a:xfrm>
            <a:off x="7659596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52" name="object 15552"/>
          <p:cNvSpPr/>
          <p:nvPr/>
        </p:nvSpPr>
        <p:spPr>
          <a:xfrm>
            <a:off x="7672460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53" name="object 15553"/>
          <p:cNvSpPr/>
          <p:nvPr/>
        </p:nvSpPr>
        <p:spPr>
          <a:xfrm>
            <a:off x="7683890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54" name="object 15554"/>
          <p:cNvSpPr/>
          <p:nvPr/>
        </p:nvSpPr>
        <p:spPr>
          <a:xfrm>
            <a:off x="7696784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55" name="object 15555"/>
          <p:cNvSpPr/>
          <p:nvPr/>
        </p:nvSpPr>
        <p:spPr>
          <a:xfrm>
            <a:off x="7708228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56" name="object 15556"/>
          <p:cNvSpPr/>
          <p:nvPr/>
        </p:nvSpPr>
        <p:spPr>
          <a:xfrm>
            <a:off x="7719659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57" name="object 15557"/>
          <p:cNvSpPr/>
          <p:nvPr/>
        </p:nvSpPr>
        <p:spPr>
          <a:xfrm>
            <a:off x="7732523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58" name="object 15558"/>
          <p:cNvSpPr/>
          <p:nvPr/>
        </p:nvSpPr>
        <p:spPr>
          <a:xfrm>
            <a:off x="7743954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59" name="object 15559"/>
          <p:cNvSpPr/>
          <p:nvPr/>
        </p:nvSpPr>
        <p:spPr>
          <a:xfrm>
            <a:off x="7756818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60" name="object 15560"/>
          <p:cNvSpPr/>
          <p:nvPr/>
        </p:nvSpPr>
        <p:spPr>
          <a:xfrm>
            <a:off x="7768291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61" name="object 15561"/>
          <p:cNvSpPr/>
          <p:nvPr/>
        </p:nvSpPr>
        <p:spPr>
          <a:xfrm>
            <a:off x="7781142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62" name="object 15562"/>
          <p:cNvSpPr/>
          <p:nvPr/>
        </p:nvSpPr>
        <p:spPr>
          <a:xfrm>
            <a:off x="7792587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63" name="object 15563"/>
          <p:cNvSpPr/>
          <p:nvPr/>
        </p:nvSpPr>
        <p:spPr>
          <a:xfrm>
            <a:off x="7804017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64" name="object 15564"/>
          <p:cNvSpPr/>
          <p:nvPr/>
        </p:nvSpPr>
        <p:spPr>
          <a:xfrm>
            <a:off x="781688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65" name="object 15565"/>
          <p:cNvSpPr/>
          <p:nvPr/>
        </p:nvSpPr>
        <p:spPr>
          <a:xfrm>
            <a:off x="7828312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66" name="object 15566"/>
          <p:cNvSpPr/>
          <p:nvPr/>
        </p:nvSpPr>
        <p:spPr>
          <a:xfrm>
            <a:off x="7841219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67" name="object 15567"/>
          <p:cNvSpPr/>
          <p:nvPr/>
        </p:nvSpPr>
        <p:spPr>
          <a:xfrm>
            <a:off x="7852650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68" name="object 15568"/>
          <p:cNvSpPr/>
          <p:nvPr/>
        </p:nvSpPr>
        <p:spPr>
          <a:xfrm>
            <a:off x="7864080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69" name="object 15569"/>
          <p:cNvSpPr/>
          <p:nvPr/>
        </p:nvSpPr>
        <p:spPr>
          <a:xfrm>
            <a:off x="7876944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70" name="object 15570"/>
          <p:cNvSpPr/>
          <p:nvPr/>
        </p:nvSpPr>
        <p:spPr>
          <a:xfrm>
            <a:off x="7888375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71" name="object 15571"/>
          <p:cNvSpPr/>
          <p:nvPr/>
        </p:nvSpPr>
        <p:spPr>
          <a:xfrm>
            <a:off x="7901240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72" name="object 15572"/>
          <p:cNvSpPr/>
          <p:nvPr/>
        </p:nvSpPr>
        <p:spPr>
          <a:xfrm>
            <a:off x="7912670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73" name="object 15573"/>
          <p:cNvSpPr/>
          <p:nvPr/>
        </p:nvSpPr>
        <p:spPr>
          <a:xfrm>
            <a:off x="7924143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74" name="object 15574"/>
          <p:cNvSpPr/>
          <p:nvPr/>
        </p:nvSpPr>
        <p:spPr>
          <a:xfrm>
            <a:off x="7937008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75" name="object 15575"/>
          <p:cNvSpPr/>
          <p:nvPr/>
        </p:nvSpPr>
        <p:spPr>
          <a:xfrm>
            <a:off x="7948438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76" name="object 15576"/>
          <p:cNvSpPr/>
          <p:nvPr/>
        </p:nvSpPr>
        <p:spPr>
          <a:xfrm>
            <a:off x="7961303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77" name="object 15577"/>
          <p:cNvSpPr/>
          <p:nvPr/>
        </p:nvSpPr>
        <p:spPr>
          <a:xfrm>
            <a:off x="7972733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78" name="object 15578"/>
          <p:cNvSpPr/>
          <p:nvPr/>
        </p:nvSpPr>
        <p:spPr>
          <a:xfrm>
            <a:off x="7984178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79" name="object 15579"/>
          <p:cNvSpPr/>
          <p:nvPr/>
        </p:nvSpPr>
        <p:spPr>
          <a:xfrm>
            <a:off x="799707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80" name="object 15580"/>
          <p:cNvSpPr/>
          <p:nvPr/>
        </p:nvSpPr>
        <p:spPr>
          <a:xfrm>
            <a:off x="8008501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81" name="object 15581"/>
          <p:cNvSpPr/>
          <p:nvPr/>
        </p:nvSpPr>
        <p:spPr>
          <a:xfrm>
            <a:off x="8021366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82" name="object 15582"/>
          <p:cNvSpPr/>
          <p:nvPr/>
        </p:nvSpPr>
        <p:spPr>
          <a:xfrm>
            <a:off x="8032796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83" name="object 15583"/>
          <p:cNvSpPr/>
          <p:nvPr/>
        </p:nvSpPr>
        <p:spPr>
          <a:xfrm>
            <a:off x="804566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84" name="object 15584"/>
          <p:cNvSpPr/>
          <p:nvPr/>
        </p:nvSpPr>
        <p:spPr>
          <a:xfrm>
            <a:off x="8057091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85" name="object 15585"/>
          <p:cNvSpPr/>
          <p:nvPr/>
        </p:nvSpPr>
        <p:spPr>
          <a:xfrm>
            <a:off x="8068564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86" name="object 15586"/>
          <p:cNvSpPr/>
          <p:nvPr/>
        </p:nvSpPr>
        <p:spPr>
          <a:xfrm>
            <a:off x="8081429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87" name="object 15587"/>
          <p:cNvSpPr/>
          <p:nvPr/>
        </p:nvSpPr>
        <p:spPr>
          <a:xfrm>
            <a:off x="8092860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88" name="object 15588"/>
          <p:cNvSpPr/>
          <p:nvPr/>
        </p:nvSpPr>
        <p:spPr>
          <a:xfrm>
            <a:off x="8105724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89" name="object 15589"/>
          <p:cNvSpPr/>
          <p:nvPr/>
        </p:nvSpPr>
        <p:spPr>
          <a:xfrm>
            <a:off x="8117169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90" name="object 15590"/>
          <p:cNvSpPr/>
          <p:nvPr/>
        </p:nvSpPr>
        <p:spPr>
          <a:xfrm>
            <a:off x="8128599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91" name="object 15591"/>
          <p:cNvSpPr/>
          <p:nvPr/>
        </p:nvSpPr>
        <p:spPr>
          <a:xfrm>
            <a:off x="8141492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92" name="object 15592"/>
          <p:cNvSpPr/>
          <p:nvPr/>
        </p:nvSpPr>
        <p:spPr>
          <a:xfrm>
            <a:off x="8152923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93" name="object 15593"/>
          <p:cNvSpPr/>
          <p:nvPr/>
        </p:nvSpPr>
        <p:spPr>
          <a:xfrm>
            <a:off x="8165787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94" name="object 15594"/>
          <p:cNvSpPr/>
          <p:nvPr/>
        </p:nvSpPr>
        <p:spPr>
          <a:xfrm>
            <a:off x="8177232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95" name="object 15595"/>
          <p:cNvSpPr/>
          <p:nvPr/>
        </p:nvSpPr>
        <p:spPr>
          <a:xfrm>
            <a:off x="8188662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96" name="object 15596"/>
          <p:cNvSpPr/>
          <p:nvPr/>
        </p:nvSpPr>
        <p:spPr>
          <a:xfrm>
            <a:off x="8201527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97" name="object 15597"/>
          <p:cNvSpPr/>
          <p:nvPr/>
        </p:nvSpPr>
        <p:spPr>
          <a:xfrm>
            <a:off x="8212957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98" name="object 15598"/>
          <p:cNvSpPr/>
          <p:nvPr/>
        </p:nvSpPr>
        <p:spPr>
          <a:xfrm>
            <a:off x="822585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99" name="object 15599"/>
          <p:cNvSpPr/>
          <p:nvPr/>
        </p:nvSpPr>
        <p:spPr>
          <a:xfrm>
            <a:off x="8237295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00" name="object 15600"/>
          <p:cNvSpPr/>
          <p:nvPr/>
        </p:nvSpPr>
        <p:spPr>
          <a:xfrm>
            <a:off x="8248725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01" name="object 15601"/>
          <p:cNvSpPr/>
          <p:nvPr/>
        </p:nvSpPr>
        <p:spPr>
          <a:xfrm>
            <a:off x="826159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02" name="object 15602"/>
          <p:cNvSpPr/>
          <p:nvPr/>
        </p:nvSpPr>
        <p:spPr>
          <a:xfrm>
            <a:off x="8273021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03" name="object 15603"/>
          <p:cNvSpPr/>
          <p:nvPr/>
        </p:nvSpPr>
        <p:spPr>
          <a:xfrm>
            <a:off x="8285885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04" name="object 15604"/>
          <p:cNvSpPr/>
          <p:nvPr/>
        </p:nvSpPr>
        <p:spPr>
          <a:xfrm>
            <a:off x="8297359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05" name="object 15605"/>
          <p:cNvSpPr/>
          <p:nvPr/>
        </p:nvSpPr>
        <p:spPr>
          <a:xfrm>
            <a:off x="8310209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06" name="object 15606"/>
          <p:cNvSpPr/>
          <p:nvPr/>
        </p:nvSpPr>
        <p:spPr>
          <a:xfrm>
            <a:off x="8321654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07" name="object 15607"/>
          <p:cNvSpPr/>
          <p:nvPr/>
        </p:nvSpPr>
        <p:spPr>
          <a:xfrm>
            <a:off x="8333084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08" name="object 15608"/>
          <p:cNvSpPr/>
          <p:nvPr/>
        </p:nvSpPr>
        <p:spPr>
          <a:xfrm>
            <a:off x="8345948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09" name="object 15609"/>
          <p:cNvSpPr/>
          <p:nvPr/>
        </p:nvSpPr>
        <p:spPr>
          <a:xfrm>
            <a:off x="8357379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10" name="object 15610"/>
          <p:cNvSpPr/>
          <p:nvPr/>
        </p:nvSpPr>
        <p:spPr>
          <a:xfrm>
            <a:off x="8370286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11" name="object 15611"/>
          <p:cNvSpPr/>
          <p:nvPr/>
        </p:nvSpPr>
        <p:spPr>
          <a:xfrm>
            <a:off x="8381717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12" name="object 15612"/>
          <p:cNvSpPr/>
          <p:nvPr/>
        </p:nvSpPr>
        <p:spPr>
          <a:xfrm>
            <a:off x="8393147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13" name="object 15613"/>
          <p:cNvSpPr/>
          <p:nvPr/>
        </p:nvSpPr>
        <p:spPr>
          <a:xfrm>
            <a:off x="8406012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14" name="object 15614"/>
          <p:cNvSpPr/>
          <p:nvPr/>
        </p:nvSpPr>
        <p:spPr>
          <a:xfrm>
            <a:off x="8417442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15" name="object 15615"/>
          <p:cNvSpPr/>
          <p:nvPr/>
        </p:nvSpPr>
        <p:spPr>
          <a:xfrm>
            <a:off x="8430307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16" name="object 15616"/>
          <p:cNvSpPr/>
          <p:nvPr/>
        </p:nvSpPr>
        <p:spPr>
          <a:xfrm>
            <a:off x="8441780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17" name="object 15617"/>
          <p:cNvSpPr/>
          <p:nvPr/>
        </p:nvSpPr>
        <p:spPr>
          <a:xfrm>
            <a:off x="8453211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18" name="object 15618"/>
          <p:cNvSpPr/>
          <p:nvPr/>
        </p:nvSpPr>
        <p:spPr>
          <a:xfrm>
            <a:off x="8466075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19" name="object 15619"/>
          <p:cNvSpPr/>
          <p:nvPr/>
        </p:nvSpPr>
        <p:spPr>
          <a:xfrm>
            <a:off x="8477505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20" name="object 15620"/>
          <p:cNvSpPr/>
          <p:nvPr/>
        </p:nvSpPr>
        <p:spPr>
          <a:xfrm>
            <a:off x="8490370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21" name="object 15621"/>
          <p:cNvSpPr/>
          <p:nvPr/>
        </p:nvSpPr>
        <p:spPr>
          <a:xfrm>
            <a:off x="8501800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22" name="object 15622"/>
          <p:cNvSpPr/>
          <p:nvPr/>
        </p:nvSpPr>
        <p:spPr>
          <a:xfrm>
            <a:off x="8514708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23" name="object 15623"/>
          <p:cNvSpPr/>
          <p:nvPr/>
        </p:nvSpPr>
        <p:spPr>
          <a:xfrm>
            <a:off x="8526138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24" name="object 15624"/>
          <p:cNvSpPr/>
          <p:nvPr/>
        </p:nvSpPr>
        <p:spPr>
          <a:xfrm>
            <a:off x="8537568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25" name="object 15625"/>
          <p:cNvSpPr/>
          <p:nvPr/>
        </p:nvSpPr>
        <p:spPr>
          <a:xfrm>
            <a:off x="8550433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26" name="object 15626"/>
          <p:cNvSpPr/>
          <p:nvPr/>
        </p:nvSpPr>
        <p:spPr>
          <a:xfrm>
            <a:off x="8561864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27" name="object 15627"/>
          <p:cNvSpPr/>
          <p:nvPr/>
        </p:nvSpPr>
        <p:spPr>
          <a:xfrm>
            <a:off x="8574728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28" name="object 15628"/>
          <p:cNvSpPr/>
          <p:nvPr/>
        </p:nvSpPr>
        <p:spPr>
          <a:xfrm>
            <a:off x="8586158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29" name="object 15629"/>
          <p:cNvSpPr/>
          <p:nvPr/>
        </p:nvSpPr>
        <p:spPr>
          <a:xfrm>
            <a:off x="8597632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30" name="object 15630"/>
          <p:cNvSpPr/>
          <p:nvPr/>
        </p:nvSpPr>
        <p:spPr>
          <a:xfrm>
            <a:off x="8610496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31" name="object 15631"/>
          <p:cNvSpPr/>
          <p:nvPr/>
        </p:nvSpPr>
        <p:spPr>
          <a:xfrm>
            <a:off x="8621927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32" name="object 15632"/>
          <p:cNvSpPr/>
          <p:nvPr/>
        </p:nvSpPr>
        <p:spPr>
          <a:xfrm>
            <a:off x="863479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33" name="object 15633"/>
          <p:cNvSpPr/>
          <p:nvPr/>
        </p:nvSpPr>
        <p:spPr>
          <a:xfrm>
            <a:off x="864622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34" name="object 15634"/>
          <p:cNvSpPr/>
          <p:nvPr/>
        </p:nvSpPr>
        <p:spPr>
          <a:xfrm>
            <a:off x="8657666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35" name="object 15635"/>
          <p:cNvSpPr/>
          <p:nvPr/>
        </p:nvSpPr>
        <p:spPr>
          <a:xfrm>
            <a:off x="8670559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36" name="object 15636"/>
          <p:cNvSpPr/>
          <p:nvPr/>
        </p:nvSpPr>
        <p:spPr>
          <a:xfrm>
            <a:off x="8681990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37" name="object 15637"/>
          <p:cNvSpPr/>
          <p:nvPr/>
        </p:nvSpPr>
        <p:spPr>
          <a:xfrm>
            <a:off x="8694854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38" name="object 15638"/>
          <p:cNvSpPr/>
          <p:nvPr/>
        </p:nvSpPr>
        <p:spPr>
          <a:xfrm>
            <a:off x="8706299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39" name="object 15639"/>
          <p:cNvSpPr/>
          <p:nvPr/>
        </p:nvSpPr>
        <p:spPr>
          <a:xfrm>
            <a:off x="8717729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40" name="object 15640"/>
          <p:cNvSpPr/>
          <p:nvPr/>
        </p:nvSpPr>
        <p:spPr>
          <a:xfrm>
            <a:off x="8730594" y="49635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41" name="object 15641"/>
          <p:cNvSpPr/>
          <p:nvPr/>
        </p:nvSpPr>
        <p:spPr>
          <a:xfrm>
            <a:off x="8742053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42" name="object 15642"/>
          <p:cNvSpPr/>
          <p:nvPr/>
        </p:nvSpPr>
        <p:spPr>
          <a:xfrm>
            <a:off x="8754918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43" name="object 15643"/>
          <p:cNvSpPr/>
          <p:nvPr/>
        </p:nvSpPr>
        <p:spPr>
          <a:xfrm>
            <a:off x="8766362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44" name="object 15644"/>
          <p:cNvSpPr/>
          <p:nvPr/>
        </p:nvSpPr>
        <p:spPr>
          <a:xfrm>
            <a:off x="8779212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45" name="object 15645"/>
          <p:cNvSpPr/>
          <p:nvPr/>
        </p:nvSpPr>
        <p:spPr>
          <a:xfrm>
            <a:off x="8790658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46" name="object 15646"/>
          <p:cNvSpPr/>
          <p:nvPr/>
        </p:nvSpPr>
        <p:spPr>
          <a:xfrm>
            <a:off x="8802088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47" name="object 15647"/>
          <p:cNvSpPr/>
          <p:nvPr/>
        </p:nvSpPr>
        <p:spPr>
          <a:xfrm>
            <a:off x="881498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48" name="object 15648"/>
          <p:cNvSpPr/>
          <p:nvPr/>
        </p:nvSpPr>
        <p:spPr>
          <a:xfrm>
            <a:off x="8826426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49" name="object 15649"/>
          <p:cNvSpPr/>
          <p:nvPr/>
        </p:nvSpPr>
        <p:spPr>
          <a:xfrm>
            <a:off x="8839275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50" name="object 15650"/>
          <p:cNvSpPr/>
          <p:nvPr/>
        </p:nvSpPr>
        <p:spPr>
          <a:xfrm>
            <a:off x="8850721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51" name="object 15651"/>
          <p:cNvSpPr/>
          <p:nvPr/>
        </p:nvSpPr>
        <p:spPr>
          <a:xfrm>
            <a:off x="8862151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52" name="object 15652"/>
          <p:cNvSpPr/>
          <p:nvPr/>
        </p:nvSpPr>
        <p:spPr>
          <a:xfrm>
            <a:off x="8875015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53" name="object 15653"/>
          <p:cNvSpPr/>
          <p:nvPr/>
        </p:nvSpPr>
        <p:spPr>
          <a:xfrm>
            <a:off x="8886445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54" name="object 15654"/>
          <p:cNvSpPr/>
          <p:nvPr/>
        </p:nvSpPr>
        <p:spPr>
          <a:xfrm>
            <a:off x="8899339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55" name="object 15655"/>
          <p:cNvSpPr/>
          <p:nvPr/>
        </p:nvSpPr>
        <p:spPr>
          <a:xfrm>
            <a:off x="8910784" y="49635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56" name="object 15656"/>
          <p:cNvSpPr/>
          <p:nvPr/>
        </p:nvSpPr>
        <p:spPr>
          <a:xfrm>
            <a:off x="8922214" y="49635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57" name="object 15657"/>
          <p:cNvSpPr/>
          <p:nvPr/>
        </p:nvSpPr>
        <p:spPr>
          <a:xfrm>
            <a:off x="8935079" y="4963547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58" name="object 15658"/>
          <p:cNvSpPr/>
          <p:nvPr/>
        </p:nvSpPr>
        <p:spPr>
          <a:xfrm>
            <a:off x="6800224" y="4976583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0"/>
                </a:moveTo>
                <a:lnTo>
                  <a:pt x="5716" y="11590"/>
                </a:lnTo>
                <a:lnTo>
                  <a:pt x="5716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59" name="object 15659"/>
          <p:cNvSpPr/>
          <p:nvPr/>
        </p:nvSpPr>
        <p:spPr>
          <a:xfrm>
            <a:off x="6805946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60" name="object 15660"/>
          <p:cNvSpPr/>
          <p:nvPr/>
        </p:nvSpPr>
        <p:spPr>
          <a:xfrm>
            <a:off x="6818810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61" name="object 15661"/>
          <p:cNvSpPr/>
          <p:nvPr/>
        </p:nvSpPr>
        <p:spPr>
          <a:xfrm>
            <a:off x="6830241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62" name="object 15662"/>
          <p:cNvSpPr/>
          <p:nvPr/>
        </p:nvSpPr>
        <p:spPr>
          <a:xfrm>
            <a:off x="6843106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63" name="object 15663"/>
          <p:cNvSpPr/>
          <p:nvPr/>
        </p:nvSpPr>
        <p:spPr>
          <a:xfrm>
            <a:off x="6854536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64" name="object 15664"/>
          <p:cNvSpPr/>
          <p:nvPr/>
        </p:nvSpPr>
        <p:spPr>
          <a:xfrm>
            <a:off x="6865980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65" name="object 15665"/>
          <p:cNvSpPr/>
          <p:nvPr/>
        </p:nvSpPr>
        <p:spPr>
          <a:xfrm>
            <a:off x="6878873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66" name="object 15666"/>
          <p:cNvSpPr/>
          <p:nvPr/>
        </p:nvSpPr>
        <p:spPr>
          <a:xfrm>
            <a:off x="6890305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67" name="object 15667"/>
          <p:cNvSpPr/>
          <p:nvPr/>
        </p:nvSpPr>
        <p:spPr>
          <a:xfrm>
            <a:off x="6903169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68" name="object 15668"/>
          <p:cNvSpPr/>
          <p:nvPr/>
        </p:nvSpPr>
        <p:spPr>
          <a:xfrm>
            <a:off x="6914599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69" name="object 15669"/>
          <p:cNvSpPr/>
          <p:nvPr/>
        </p:nvSpPr>
        <p:spPr>
          <a:xfrm>
            <a:off x="6926043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70" name="object 15670"/>
          <p:cNvSpPr/>
          <p:nvPr/>
        </p:nvSpPr>
        <p:spPr>
          <a:xfrm>
            <a:off x="6938894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71" name="object 15671"/>
          <p:cNvSpPr/>
          <p:nvPr/>
        </p:nvSpPr>
        <p:spPr>
          <a:xfrm>
            <a:off x="6950368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72" name="object 15672"/>
          <p:cNvSpPr/>
          <p:nvPr/>
        </p:nvSpPr>
        <p:spPr>
          <a:xfrm>
            <a:off x="6963232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73" name="object 15673"/>
          <p:cNvSpPr/>
          <p:nvPr/>
        </p:nvSpPr>
        <p:spPr>
          <a:xfrm>
            <a:off x="6974662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74" name="object 15674"/>
          <p:cNvSpPr/>
          <p:nvPr/>
        </p:nvSpPr>
        <p:spPr>
          <a:xfrm>
            <a:off x="6986107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75" name="object 15675"/>
          <p:cNvSpPr/>
          <p:nvPr/>
        </p:nvSpPr>
        <p:spPr>
          <a:xfrm>
            <a:off x="6998972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76" name="object 15676"/>
          <p:cNvSpPr/>
          <p:nvPr/>
        </p:nvSpPr>
        <p:spPr>
          <a:xfrm>
            <a:off x="7010402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77" name="object 15677"/>
          <p:cNvSpPr/>
          <p:nvPr/>
        </p:nvSpPr>
        <p:spPr>
          <a:xfrm>
            <a:off x="7023295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78" name="object 15678"/>
          <p:cNvSpPr/>
          <p:nvPr/>
        </p:nvSpPr>
        <p:spPr>
          <a:xfrm>
            <a:off x="7034726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79" name="object 15679"/>
          <p:cNvSpPr/>
          <p:nvPr/>
        </p:nvSpPr>
        <p:spPr>
          <a:xfrm>
            <a:off x="7047590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80" name="object 15680"/>
          <p:cNvSpPr/>
          <p:nvPr/>
        </p:nvSpPr>
        <p:spPr>
          <a:xfrm>
            <a:off x="7059035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81" name="object 15681"/>
          <p:cNvSpPr/>
          <p:nvPr/>
        </p:nvSpPr>
        <p:spPr>
          <a:xfrm>
            <a:off x="7070465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82" name="object 15682"/>
          <p:cNvSpPr/>
          <p:nvPr/>
        </p:nvSpPr>
        <p:spPr>
          <a:xfrm>
            <a:off x="7083330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83" name="object 15683"/>
          <p:cNvSpPr/>
          <p:nvPr/>
        </p:nvSpPr>
        <p:spPr>
          <a:xfrm>
            <a:off x="7094789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84" name="object 15684"/>
          <p:cNvSpPr/>
          <p:nvPr/>
        </p:nvSpPr>
        <p:spPr>
          <a:xfrm>
            <a:off x="7107653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85" name="object 15685"/>
          <p:cNvSpPr/>
          <p:nvPr/>
        </p:nvSpPr>
        <p:spPr>
          <a:xfrm>
            <a:off x="7119098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86" name="object 15686"/>
          <p:cNvSpPr/>
          <p:nvPr/>
        </p:nvSpPr>
        <p:spPr>
          <a:xfrm>
            <a:off x="7130529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87" name="object 15687"/>
          <p:cNvSpPr/>
          <p:nvPr/>
        </p:nvSpPr>
        <p:spPr>
          <a:xfrm>
            <a:off x="7143393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88" name="object 15688"/>
          <p:cNvSpPr/>
          <p:nvPr/>
        </p:nvSpPr>
        <p:spPr>
          <a:xfrm>
            <a:off x="7154823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89" name="object 15689"/>
          <p:cNvSpPr/>
          <p:nvPr/>
        </p:nvSpPr>
        <p:spPr>
          <a:xfrm>
            <a:off x="7167716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90" name="object 15690"/>
          <p:cNvSpPr/>
          <p:nvPr/>
        </p:nvSpPr>
        <p:spPr>
          <a:xfrm>
            <a:off x="717916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91" name="object 15691"/>
          <p:cNvSpPr/>
          <p:nvPr/>
        </p:nvSpPr>
        <p:spPr>
          <a:xfrm>
            <a:off x="7190592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92" name="object 15692"/>
          <p:cNvSpPr/>
          <p:nvPr/>
        </p:nvSpPr>
        <p:spPr>
          <a:xfrm>
            <a:off x="7203456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93" name="object 15693"/>
          <p:cNvSpPr/>
          <p:nvPr/>
        </p:nvSpPr>
        <p:spPr>
          <a:xfrm>
            <a:off x="7214886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94" name="object 15694"/>
          <p:cNvSpPr/>
          <p:nvPr/>
        </p:nvSpPr>
        <p:spPr>
          <a:xfrm>
            <a:off x="722775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95" name="object 15695"/>
          <p:cNvSpPr/>
          <p:nvPr/>
        </p:nvSpPr>
        <p:spPr>
          <a:xfrm>
            <a:off x="7239182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96" name="object 15696"/>
          <p:cNvSpPr/>
          <p:nvPr/>
        </p:nvSpPr>
        <p:spPr>
          <a:xfrm>
            <a:off x="7250655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97" name="object 15697"/>
          <p:cNvSpPr/>
          <p:nvPr/>
        </p:nvSpPr>
        <p:spPr>
          <a:xfrm>
            <a:off x="7263520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98" name="object 15698"/>
          <p:cNvSpPr/>
          <p:nvPr/>
        </p:nvSpPr>
        <p:spPr>
          <a:xfrm>
            <a:off x="7274950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99" name="object 15699"/>
          <p:cNvSpPr/>
          <p:nvPr/>
        </p:nvSpPr>
        <p:spPr>
          <a:xfrm>
            <a:off x="7287814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00" name="object 15700"/>
          <p:cNvSpPr/>
          <p:nvPr/>
        </p:nvSpPr>
        <p:spPr>
          <a:xfrm>
            <a:off x="7299245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01" name="object 15701"/>
          <p:cNvSpPr/>
          <p:nvPr/>
        </p:nvSpPr>
        <p:spPr>
          <a:xfrm>
            <a:off x="7312109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02" name="object 15702"/>
          <p:cNvSpPr/>
          <p:nvPr/>
        </p:nvSpPr>
        <p:spPr>
          <a:xfrm>
            <a:off x="7323583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03" name="object 15703"/>
          <p:cNvSpPr/>
          <p:nvPr/>
        </p:nvSpPr>
        <p:spPr>
          <a:xfrm>
            <a:off x="7335013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04" name="object 15704"/>
          <p:cNvSpPr/>
          <p:nvPr/>
        </p:nvSpPr>
        <p:spPr>
          <a:xfrm>
            <a:off x="7347877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05" name="object 15705"/>
          <p:cNvSpPr/>
          <p:nvPr/>
        </p:nvSpPr>
        <p:spPr>
          <a:xfrm>
            <a:off x="7359308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06" name="object 15706"/>
          <p:cNvSpPr/>
          <p:nvPr/>
        </p:nvSpPr>
        <p:spPr>
          <a:xfrm>
            <a:off x="7372173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07" name="object 15707"/>
          <p:cNvSpPr/>
          <p:nvPr/>
        </p:nvSpPr>
        <p:spPr>
          <a:xfrm>
            <a:off x="7383603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08" name="object 15708"/>
          <p:cNvSpPr/>
          <p:nvPr/>
        </p:nvSpPr>
        <p:spPr>
          <a:xfrm>
            <a:off x="7395076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09" name="object 15709"/>
          <p:cNvSpPr/>
          <p:nvPr/>
        </p:nvSpPr>
        <p:spPr>
          <a:xfrm>
            <a:off x="740794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10" name="object 15710"/>
          <p:cNvSpPr/>
          <p:nvPr/>
        </p:nvSpPr>
        <p:spPr>
          <a:xfrm>
            <a:off x="7419371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11" name="object 15711"/>
          <p:cNvSpPr/>
          <p:nvPr/>
        </p:nvSpPr>
        <p:spPr>
          <a:xfrm>
            <a:off x="7432236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12" name="object 15712"/>
          <p:cNvSpPr/>
          <p:nvPr/>
        </p:nvSpPr>
        <p:spPr>
          <a:xfrm>
            <a:off x="7443666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13" name="object 15713"/>
          <p:cNvSpPr/>
          <p:nvPr/>
        </p:nvSpPr>
        <p:spPr>
          <a:xfrm>
            <a:off x="7455111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14" name="object 15714"/>
          <p:cNvSpPr/>
          <p:nvPr/>
        </p:nvSpPr>
        <p:spPr>
          <a:xfrm>
            <a:off x="7468004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15" name="object 15715"/>
          <p:cNvSpPr/>
          <p:nvPr/>
        </p:nvSpPr>
        <p:spPr>
          <a:xfrm>
            <a:off x="7479434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16" name="object 15716"/>
          <p:cNvSpPr/>
          <p:nvPr/>
        </p:nvSpPr>
        <p:spPr>
          <a:xfrm>
            <a:off x="7492299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17" name="object 15717"/>
          <p:cNvSpPr/>
          <p:nvPr/>
        </p:nvSpPr>
        <p:spPr>
          <a:xfrm>
            <a:off x="7503729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18" name="object 15718"/>
          <p:cNvSpPr/>
          <p:nvPr/>
        </p:nvSpPr>
        <p:spPr>
          <a:xfrm>
            <a:off x="7515174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19" name="object 15719"/>
          <p:cNvSpPr/>
          <p:nvPr/>
        </p:nvSpPr>
        <p:spPr>
          <a:xfrm>
            <a:off x="7528038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20" name="object 15720"/>
          <p:cNvSpPr/>
          <p:nvPr/>
        </p:nvSpPr>
        <p:spPr>
          <a:xfrm>
            <a:off x="7539469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21" name="object 15721"/>
          <p:cNvSpPr/>
          <p:nvPr/>
        </p:nvSpPr>
        <p:spPr>
          <a:xfrm>
            <a:off x="7552363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22" name="object 15722"/>
          <p:cNvSpPr/>
          <p:nvPr/>
        </p:nvSpPr>
        <p:spPr>
          <a:xfrm>
            <a:off x="7563793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23" name="object 15723"/>
          <p:cNvSpPr/>
          <p:nvPr/>
        </p:nvSpPr>
        <p:spPr>
          <a:xfrm>
            <a:off x="7576657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24" name="object 15724"/>
          <p:cNvSpPr/>
          <p:nvPr/>
        </p:nvSpPr>
        <p:spPr>
          <a:xfrm>
            <a:off x="7588102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25" name="object 15725"/>
          <p:cNvSpPr/>
          <p:nvPr/>
        </p:nvSpPr>
        <p:spPr>
          <a:xfrm>
            <a:off x="7599533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26" name="object 15726"/>
          <p:cNvSpPr/>
          <p:nvPr/>
        </p:nvSpPr>
        <p:spPr>
          <a:xfrm>
            <a:off x="7612397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27" name="object 15727"/>
          <p:cNvSpPr/>
          <p:nvPr/>
        </p:nvSpPr>
        <p:spPr>
          <a:xfrm>
            <a:off x="7623856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2" y="11590"/>
                </a:lnTo>
                <a:lnTo>
                  <a:pt x="12862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28" name="object 15728"/>
          <p:cNvSpPr/>
          <p:nvPr/>
        </p:nvSpPr>
        <p:spPr>
          <a:xfrm>
            <a:off x="7636720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29" name="object 15729"/>
          <p:cNvSpPr/>
          <p:nvPr/>
        </p:nvSpPr>
        <p:spPr>
          <a:xfrm>
            <a:off x="7648165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30" name="object 15730"/>
          <p:cNvSpPr/>
          <p:nvPr/>
        </p:nvSpPr>
        <p:spPr>
          <a:xfrm>
            <a:off x="7659596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31" name="object 15731"/>
          <p:cNvSpPr/>
          <p:nvPr/>
        </p:nvSpPr>
        <p:spPr>
          <a:xfrm>
            <a:off x="7672460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32" name="object 15732"/>
          <p:cNvSpPr/>
          <p:nvPr/>
        </p:nvSpPr>
        <p:spPr>
          <a:xfrm>
            <a:off x="7683890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33" name="object 15733"/>
          <p:cNvSpPr/>
          <p:nvPr/>
        </p:nvSpPr>
        <p:spPr>
          <a:xfrm>
            <a:off x="7696784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34" name="object 15734"/>
          <p:cNvSpPr/>
          <p:nvPr/>
        </p:nvSpPr>
        <p:spPr>
          <a:xfrm>
            <a:off x="7708228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35" name="object 15735"/>
          <p:cNvSpPr/>
          <p:nvPr/>
        </p:nvSpPr>
        <p:spPr>
          <a:xfrm>
            <a:off x="7719659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36" name="object 15736"/>
          <p:cNvSpPr/>
          <p:nvPr/>
        </p:nvSpPr>
        <p:spPr>
          <a:xfrm>
            <a:off x="7732523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37" name="object 15737"/>
          <p:cNvSpPr/>
          <p:nvPr/>
        </p:nvSpPr>
        <p:spPr>
          <a:xfrm>
            <a:off x="7743954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38" name="object 15738"/>
          <p:cNvSpPr/>
          <p:nvPr/>
        </p:nvSpPr>
        <p:spPr>
          <a:xfrm>
            <a:off x="7756818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39" name="object 15739"/>
          <p:cNvSpPr/>
          <p:nvPr/>
        </p:nvSpPr>
        <p:spPr>
          <a:xfrm>
            <a:off x="7768291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40" name="object 15740"/>
          <p:cNvSpPr/>
          <p:nvPr/>
        </p:nvSpPr>
        <p:spPr>
          <a:xfrm>
            <a:off x="7781142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41" name="object 15741"/>
          <p:cNvSpPr/>
          <p:nvPr/>
        </p:nvSpPr>
        <p:spPr>
          <a:xfrm>
            <a:off x="7792587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42" name="object 15742"/>
          <p:cNvSpPr/>
          <p:nvPr/>
        </p:nvSpPr>
        <p:spPr>
          <a:xfrm>
            <a:off x="7804017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43" name="object 15743"/>
          <p:cNvSpPr/>
          <p:nvPr/>
        </p:nvSpPr>
        <p:spPr>
          <a:xfrm>
            <a:off x="781688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44" name="object 15744"/>
          <p:cNvSpPr/>
          <p:nvPr/>
        </p:nvSpPr>
        <p:spPr>
          <a:xfrm>
            <a:off x="7828312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45" name="object 15745"/>
          <p:cNvSpPr/>
          <p:nvPr/>
        </p:nvSpPr>
        <p:spPr>
          <a:xfrm>
            <a:off x="7841219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46" name="object 15746"/>
          <p:cNvSpPr/>
          <p:nvPr/>
        </p:nvSpPr>
        <p:spPr>
          <a:xfrm>
            <a:off x="7852650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47" name="object 15747"/>
          <p:cNvSpPr/>
          <p:nvPr/>
        </p:nvSpPr>
        <p:spPr>
          <a:xfrm>
            <a:off x="7864080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48" name="object 15748"/>
          <p:cNvSpPr/>
          <p:nvPr/>
        </p:nvSpPr>
        <p:spPr>
          <a:xfrm>
            <a:off x="7876944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49" name="object 15749"/>
          <p:cNvSpPr/>
          <p:nvPr/>
        </p:nvSpPr>
        <p:spPr>
          <a:xfrm>
            <a:off x="7888375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50" name="object 15750"/>
          <p:cNvSpPr/>
          <p:nvPr/>
        </p:nvSpPr>
        <p:spPr>
          <a:xfrm>
            <a:off x="7901240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51" name="object 15751"/>
          <p:cNvSpPr/>
          <p:nvPr/>
        </p:nvSpPr>
        <p:spPr>
          <a:xfrm>
            <a:off x="7912670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52" name="object 15752"/>
          <p:cNvSpPr/>
          <p:nvPr/>
        </p:nvSpPr>
        <p:spPr>
          <a:xfrm>
            <a:off x="7924143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53" name="object 15753"/>
          <p:cNvSpPr/>
          <p:nvPr/>
        </p:nvSpPr>
        <p:spPr>
          <a:xfrm>
            <a:off x="7937008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54" name="object 15754"/>
          <p:cNvSpPr/>
          <p:nvPr/>
        </p:nvSpPr>
        <p:spPr>
          <a:xfrm>
            <a:off x="7948438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55" name="object 15755"/>
          <p:cNvSpPr/>
          <p:nvPr/>
        </p:nvSpPr>
        <p:spPr>
          <a:xfrm>
            <a:off x="7961303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56" name="object 15756"/>
          <p:cNvSpPr/>
          <p:nvPr/>
        </p:nvSpPr>
        <p:spPr>
          <a:xfrm>
            <a:off x="7972733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57" name="object 15757"/>
          <p:cNvSpPr/>
          <p:nvPr/>
        </p:nvSpPr>
        <p:spPr>
          <a:xfrm>
            <a:off x="7984178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58" name="object 15758"/>
          <p:cNvSpPr/>
          <p:nvPr/>
        </p:nvSpPr>
        <p:spPr>
          <a:xfrm>
            <a:off x="799707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59" name="object 15759"/>
          <p:cNvSpPr/>
          <p:nvPr/>
        </p:nvSpPr>
        <p:spPr>
          <a:xfrm>
            <a:off x="8008501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60" name="object 15760"/>
          <p:cNvSpPr/>
          <p:nvPr/>
        </p:nvSpPr>
        <p:spPr>
          <a:xfrm>
            <a:off x="8021366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61" name="object 15761"/>
          <p:cNvSpPr/>
          <p:nvPr/>
        </p:nvSpPr>
        <p:spPr>
          <a:xfrm>
            <a:off x="8032796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62" name="object 15762"/>
          <p:cNvSpPr/>
          <p:nvPr/>
        </p:nvSpPr>
        <p:spPr>
          <a:xfrm>
            <a:off x="804566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63" name="object 15763"/>
          <p:cNvSpPr/>
          <p:nvPr/>
        </p:nvSpPr>
        <p:spPr>
          <a:xfrm>
            <a:off x="8057091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64" name="object 15764"/>
          <p:cNvSpPr/>
          <p:nvPr/>
        </p:nvSpPr>
        <p:spPr>
          <a:xfrm>
            <a:off x="8068564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65" name="object 15765"/>
          <p:cNvSpPr/>
          <p:nvPr/>
        </p:nvSpPr>
        <p:spPr>
          <a:xfrm>
            <a:off x="8081429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66" name="object 15766"/>
          <p:cNvSpPr/>
          <p:nvPr/>
        </p:nvSpPr>
        <p:spPr>
          <a:xfrm>
            <a:off x="8092860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67" name="object 15767"/>
          <p:cNvSpPr/>
          <p:nvPr/>
        </p:nvSpPr>
        <p:spPr>
          <a:xfrm>
            <a:off x="8105724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68" name="object 15768"/>
          <p:cNvSpPr/>
          <p:nvPr/>
        </p:nvSpPr>
        <p:spPr>
          <a:xfrm>
            <a:off x="8117169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69" name="object 15769"/>
          <p:cNvSpPr/>
          <p:nvPr/>
        </p:nvSpPr>
        <p:spPr>
          <a:xfrm>
            <a:off x="8128599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70" name="object 15770"/>
          <p:cNvSpPr/>
          <p:nvPr/>
        </p:nvSpPr>
        <p:spPr>
          <a:xfrm>
            <a:off x="8141492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71" name="object 15771"/>
          <p:cNvSpPr/>
          <p:nvPr/>
        </p:nvSpPr>
        <p:spPr>
          <a:xfrm>
            <a:off x="8152923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72" name="object 15772"/>
          <p:cNvSpPr/>
          <p:nvPr/>
        </p:nvSpPr>
        <p:spPr>
          <a:xfrm>
            <a:off x="8165787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73" name="object 15773"/>
          <p:cNvSpPr/>
          <p:nvPr/>
        </p:nvSpPr>
        <p:spPr>
          <a:xfrm>
            <a:off x="8177232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74" name="object 15774"/>
          <p:cNvSpPr/>
          <p:nvPr/>
        </p:nvSpPr>
        <p:spPr>
          <a:xfrm>
            <a:off x="8188662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75" name="object 15775"/>
          <p:cNvSpPr/>
          <p:nvPr/>
        </p:nvSpPr>
        <p:spPr>
          <a:xfrm>
            <a:off x="8201527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76" name="object 15776"/>
          <p:cNvSpPr/>
          <p:nvPr/>
        </p:nvSpPr>
        <p:spPr>
          <a:xfrm>
            <a:off x="8212957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77" name="object 15777"/>
          <p:cNvSpPr/>
          <p:nvPr/>
        </p:nvSpPr>
        <p:spPr>
          <a:xfrm>
            <a:off x="822585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78" name="object 15778"/>
          <p:cNvSpPr/>
          <p:nvPr/>
        </p:nvSpPr>
        <p:spPr>
          <a:xfrm>
            <a:off x="8237295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79" name="object 15779"/>
          <p:cNvSpPr/>
          <p:nvPr/>
        </p:nvSpPr>
        <p:spPr>
          <a:xfrm>
            <a:off x="8248725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80" name="object 15780"/>
          <p:cNvSpPr/>
          <p:nvPr/>
        </p:nvSpPr>
        <p:spPr>
          <a:xfrm>
            <a:off x="826159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81" name="object 15781"/>
          <p:cNvSpPr/>
          <p:nvPr/>
        </p:nvSpPr>
        <p:spPr>
          <a:xfrm>
            <a:off x="8273021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82" name="object 15782"/>
          <p:cNvSpPr/>
          <p:nvPr/>
        </p:nvSpPr>
        <p:spPr>
          <a:xfrm>
            <a:off x="8285885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83" name="object 15783"/>
          <p:cNvSpPr/>
          <p:nvPr/>
        </p:nvSpPr>
        <p:spPr>
          <a:xfrm>
            <a:off x="8297359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84" name="object 15784"/>
          <p:cNvSpPr/>
          <p:nvPr/>
        </p:nvSpPr>
        <p:spPr>
          <a:xfrm>
            <a:off x="8310209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85" name="object 15785"/>
          <p:cNvSpPr/>
          <p:nvPr/>
        </p:nvSpPr>
        <p:spPr>
          <a:xfrm>
            <a:off x="8321654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86" name="object 15786"/>
          <p:cNvSpPr/>
          <p:nvPr/>
        </p:nvSpPr>
        <p:spPr>
          <a:xfrm>
            <a:off x="8333084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87" name="object 15787"/>
          <p:cNvSpPr/>
          <p:nvPr/>
        </p:nvSpPr>
        <p:spPr>
          <a:xfrm>
            <a:off x="8345948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88" name="object 15788"/>
          <p:cNvSpPr/>
          <p:nvPr/>
        </p:nvSpPr>
        <p:spPr>
          <a:xfrm>
            <a:off x="8357379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89" name="object 15789"/>
          <p:cNvSpPr/>
          <p:nvPr/>
        </p:nvSpPr>
        <p:spPr>
          <a:xfrm>
            <a:off x="8370286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90" name="object 15790"/>
          <p:cNvSpPr/>
          <p:nvPr/>
        </p:nvSpPr>
        <p:spPr>
          <a:xfrm>
            <a:off x="8381717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91" name="object 15791"/>
          <p:cNvSpPr/>
          <p:nvPr/>
        </p:nvSpPr>
        <p:spPr>
          <a:xfrm>
            <a:off x="8393147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92" name="object 15792"/>
          <p:cNvSpPr/>
          <p:nvPr/>
        </p:nvSpPr>
        <p:spPr>
          <a:xfrm>
            <a:off x="8406012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93" name="object 15793"/>
          <p:cNvSpPr/>
          <p:nvPr/>
        </p:nvSpPr>
        <p:spPr>
          <a:xfrm>
            <a:off x="8417442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94" name="object 15794"/>
          <p:cNvSpPr/>
          <p:nvPr/>
        </p:nvSpPr>
        <p:spPr>
          <a:xfrm>
            <a:off x="8430307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95" name="object 15795"/>
          <p:cNvSpPr/>
          <p:nvPr/>
        </p:nvSpPr>
        <p:spPr>
          <a:xfrm>
            <a:off x="8441780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96" name="object 15796"/>
          <p:cNvSpPr/>
          <p:nvPr/>
        </p:nvSpPr>
        <p:spPr>
          <a:xfrm>
            <a:off x="8453211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97" name="object 15797"/>
          <p:cNvSpPr/>
          <p:nvPr/>
        </p:nvSpPr>
        <p:spPr>
          <a:xfrm>
            <a:off x="8466075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98" name="object 15798"/>
          <p:cNvSpPr/>
          <p:nvPr/>
        </p:nvSpPr>
        <p:spPr>
          <a:xfrm>
            <a:off x="8477505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99" name="object 15799"/>
          <p:cNvSpPr/>
          <p:nvPr/>
        </p:nvSpPr>
        <p:spPr>
          <a:xfrm>
            <a:off x="8490370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00" name="object 15800"/>
          <p:cNvSpPr/>
          <p:nvPr/>
        </p:nvSpPr>
        <p:spPr>
          <a:xfrm>
            <a:off x="8501800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01" name="object 15801"/>
          <p:cNvSpPr/>
          <p:nvPr/>
        </p:nvSpPr>
        <p:spPr>
          <a:xfrm>
            <a:off x="8514708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02" name="object 15802"/>
          <p:cNvSpPr/>
          <p:nvPr/>
        </p:nvSpPr>
        <p:spPr>
          <a:xfrm>
            <a:off x="8526138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03" name="object 15803"/>
          <p:cNvSpPr/>
          <p:nvPr/>
        </p:nvSpPr>
        <p:spPr>
          <a:xfrm>
            <a:off x="8537568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04" name="object 15804"/>
          <p:cNvSpPr/>
          <p:nvPr/>
        </p:nvSpPr>
        <p:spPr>
          <a:xfrm>
            <a:off x="8550433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05" name="object 15805"/>
          <p:cNvSpPr/>
          <p:nvPr/>
        </p:nvSpPr>
        <p:spPr>
          <a:xfrm>
            <a:off x="8561864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06" name="object 15806"/>
          <p:cNvSpPr/>
          <p:nvPr/>
        </p:nvSpPr>
        <p:spPr>
          <a:xfrm>
            <a:off x="8574728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07" name="object 15807"/>
          <p:cNvSpPr/>
          <p:nvPr/>
        </p:nvSpPr>
        <p:spPr>
          <a:xfrm>
            <a:off x="8586158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08" name="object 15808"/>
          <p:cNvSpPr/>
          <p:nvPr/>
        </p:nvSpPr>
        <p:spPr>
          <a:xfrm>
            <a:off x="8597632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09" name="object 15809"/>
          <p:cNvSpPr/>
          <p:nvPr/>
        </p:nvSpPr>
        <p:spPr>
          <a:xfrm>
            <a:off x="8610496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10" name="object 15810"/>
          <p:cNvSpPr/>
          <p:nvPr/>
        </p:nvSpPr>
        <p:spPr>
          <a:xfrm>
            <a:off x="8621927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11" name="object 15811"/>
          <p:cNvSpPr/>
          <p:nvPr/>
        </p:nvSpPr>
        <p:spPr>
          <a:xfrm>
            <a:off x="863479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12" name="object 15812"/>
          <p:cNvSpPr/>
          <p:nvPr/>
        </p:nvSpPr>
        <p:spPr>
          <a:xfrm>
            <a:off x="864622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13" name="object 15813"/>
          <p:cNvSpPr/>
          <p:nvPr/>
        </p:nvSpPr>
        <p:spPr>
          <a:xfrm>
            <a:off x="8657666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14" name="object 15814"/>
          <p:cNvSpPr/>
          <p:nvPr/>
        </p:nvSpPr>
        <p:spPr>
          <a:xfrm>
            <a:off x="8670559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15" name="object 15815"/>
          <p:cNvSpPr/>
          <p:nvPr/>
        </p:nvSpPr>
        <p:spPr>
          <a:xfrm>
            <a:off x="8681990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16" name="object 15816"/>
          <p:cNvSpPr/>
          <p:nvPr/>
        </p:nvSpPr>
        <p:spPr>
          <a:xfrm>
            <a:off x="8694854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17" name="object 15817"/>
          <p:cNvSpPr/>
          <p:nvPr/>
        </p:nvSpPr>
        <p:spPr>
          <a:xfrm>
            <a:off x="8706299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18" name="object 15818"/>
          <p:cNvSpPr/>
          <p:nvPr/>
        </p:nvSpPr>
        <p:spPr>
          <a:xfrm>
            <a:off x="8717729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19" name="object 15819"/>
          <p:cNvSpPr/>
          <p:nvPr/>
        </p:nvSpPr>
        <p:spPr>
          <a:xfrm>
            <a:off x="8730594" y="497658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20" name="object 15820"/>
          <p:cNvSpPr/>
          <p:nvPr/>
        </p:nvSpPr>
        <p:spPr>
          <a:xfrm>
            <a:off x="8742053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21" name="object 15821"/>
          <p:cNvSpPr/>
          <p:nvPr/>
        </p:nvSpPr>
        <p:spPr>
          <a:xfrm>
            <a:off x="8754918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22" name="object 15822"/>
          <p:cNvSpPr/>
          <p:nvPr/>
        </p:nvSpPr>
        <p:spPr>
          <a:xfrm>
            <a:off x="8766362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23" name="object 15823"/>
          <p:cNvSpPr/>
          <p:nvPr/>
        </p:nvSpPr>
        <p:spPr>
          <a:xfrm>
            <a:off x="8779212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24" name="object 15824"/>
          <p:cNvSpPr/>
          <p:nvPr/>
        </p:nvSpPr>
        <p:spPr>
          <a:xfrm>
            <a:off x="8790658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25" name="object 15825"/>
          <p:cNvSpPr/>
          <p:nvPr/>
        </p:nvSpPr>
        <p:spPr>
          <a:xfrm>
            <a:off x="8802088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26" name="object 15826"/>
          <p:cNvSpPr/>
          <p:nvPr/>
        </p:nvSpPr>
        <p:spPr>
          <a:xfrm>
            <a:off x="881498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27" name="object 15827"/>
          <p:cNvSpPr/>
          <p:nvPr/>
        </p:nvSpPr>
        <p:spPr>
          <a:xfrm>
            <a:off x="8826426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28" name="object 15828"/>
          <p:cNvSpPr/>
          <p:nvPr/>
        </p:nvSpPr>
        <p:spPr>
          <a:xfrm>
            <a:off x="8839275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29" name="object 15829"/>
          <p:cNvSpPr/>
          <p:nvPr/>
        </p:nvSpPr>
        <p:spPr>
          <a:xfrm>
            <a:off x="8850721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30" name="object 15830"/>
          <p:cNvSpPr/>
          <p:nvPr/>
        </p:nvSpPr>
        <p:spPr>
          <a:xfrm>
            <a:off x="8862151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31" name="object 15831"/>
          <p:cNvSpPr/>
          <p:nvPr/>
        </p:nvSpPr>
        <p:spPr>
          <a:xfrm>
            <a:off x="8875015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32" name="object 15832"/>
          <p:cNvSpPr/>
          <p:nvPr/>
        </p:nvSpPr>
        <p:spPr>
          <a:xfrm>
            <a:off x="8886445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33" name="object 15833"/>
          <p:cNvSpPr/>
          <p:nvPr/>
        </p:nvSpPr>
        <p:spPr>
          <a:xfrm>
            <a:off x="8899339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34" name="object 15834"/>
          <p:cNvSpPr/>
          <p:nvPr/>
        </p:nvSpPr>
        <p:spPr>
          <a:xfrm>
            <a:off x="8910784" y="497658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35" name="object 15835"/>
          <p:cNvSpPr/>
          <p:nvPr/>
        </p:nvSpPr>
        <p:spPr>
          <a:xfrm>
            <a:off x="8922214" y="49765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36" name="object 15836"/>
          <p:cNvSpPr/>
          <p:nvPr/>
        </p:nvSpPr>
        <p:spPr>
          <a:xfrm>
            <a:off x="8935079" y="4976583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0"/>
                </a:moveTo>
                <a:lnTo>
                  <a:pt x="10004" y="11590"/>
                </a:lnTo>
                <a:lnTo>
                  <a:pt x="10004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37" name="object 15837"/>
          <p:cNvSpPr/>
          <p:nvPr/>
        </p:nvSpPr>
        <p:spPr>
          <a:xfrm>
            <a:off x="6800224" y="498817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38" name="object 15838"/>
          <p:cNvSpPr/>
          <p:nvPr/>
        </p:nvSpPr>
        <p:spPr>
          <a:xfrm>
            <a:off x="6805946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39" name="object 15839"/>
          <p:cNvSpPr/>
          <p:nvPr/>
        </p:nvSpPr>
        <p:spPr>
          <a:xfrm>
            <a:off x="6818810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40" name="object 15840"/>
          <p:cNvSpPr/>
          <p:nvPr/>
        </p:nvSpPr>
        <p:spPr>
          <a:xfrm>
            <a:off x="6830241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41" name="object 15841"/>
          <p:cNvSpPr/>
          <p:nvPr/>
        </p:nvSpPr>
        <p:spPr>
          <a:xfrm>
            <a:off x="6843106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42" name="object 15842"/>
          <p:cNvSpPr/>
          <p:nvPr/>
        </p:nvSpPr>
        <p:spPr>
          <a:xfrm>
            <a:off x="6854536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43" name="object 15843"/>
          <p:cNvSpPr/>
          <p:nvPr/>
        </p:nvSpPr>
        <p:spPr>
          <a:xfrm>
            <a:off x="6865980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44" name="object 15844"/>
          <p:cNvSpPr/>
          <p:nvPr/>
        </p:nvSpPr>
        <p:spPr>
          <a:xfrm>
            <a:off x="6878873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45" name="object 15845"/>
          <p:cNvSpPr/>
          <p:nvPr/>
        </p:nvSpPr>
        <p:spPr>
          <a:xfrm>
            <a:off x="6890305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46" name="object 15846"/>
          <p:cNvSpPr/>
          <p:nvPr/>
        </p:nvSpPr>
        <p:spPr>
          <a:xfrm>
            <a:off x="6903169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47" name="object 15847"/>
          <p:cNvSpPr/>
          <p:nvPr/>
        </p:nvSpPr>
        <p:spPr>
          <a:xfrm>
            <a:off x="6914599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48" name="object 15848"/>
          <p:cNvSpPr/>
          <p:nvPr/>
        </p:nvSpPr>
        <p:spPr>
          <a:xfrm>
            <a:off x="6926043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49" name="object 15849"/>
          <p:cNvSpPr/>
          <p:nvPr/>
        </p:nvSpPr>
        <p:spPr>
          <a:xfrm>
            <a:off x="6938894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50" name="object 15850"/>
          <p:cNvSpPr/>
          <p:nvPr/>
        </p:nvSpPr>
        <p:spPr>
          <a:xfrm>
            <a:off x="6950368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51" name="object 15851"/>
          <p:cNvSpPr/>
          <p:nvPr/>
        </p:nvSpPr>
        <p:spPr>
          <a:xfrm>
            <a:off x="6963232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52" name="object 15852"/>
          <p:cNvSpPr/>
          <p:nvPr/>
        </p:nvSpPr>
        <p:spPr>
          <a:xfrm>
            <a:off x="6974662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53" name="object 15853"/>
          <p:cNvSpPr/>
          <p:nvPr/>
        </p:nvSpPr>
        <p:spPr>
          <a:xfrm>
            <a:off x="6986107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54" name="object 15854"/>
          <p:cNvSpPr/>
          <p:nvPr/>
        </p:nvSpPr>
        <p:spPr>
          <a:xfrm>
            <a:off x="6998972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55" name="object 15855"/>
          <p:cNvSpPr/>
          <p:nvPr/>
        </p:nvSpPr>
        <p:spPr>
          <a:xfrm>
            <a:off x="7010402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56" name="object 15856"/>
          <p:cNvSpPr/>
          <p:nvPr/>
        </p:nvSpPr>
        <p:spPr>
          <a:xfrm>
            <a:off x="7023295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57" name="object 15857"/>
          <p:cNvSpPr/>
          <p:nvPr/>
        </p:nvSpPr>
        <p:spPr>
          <a:xfrm>
            <a:off x="7034726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58" name="object 15858"/>
          <p:cNvSpPr/>
          <p:nvPr/>
        </p:nvSpPr>
        <p:spPr>
          <a:xfrm>
            <a:off x="7047590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59" name="object 15859"/>
          <p:cNvSpPr/>
          <p:nvPr/>
        </p:nvSpPr>
        <p:spPr>
          <a:xfrm>
            <a:off x="7059035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60" name="object 15860"/>
          <p:cNvSpPr/>
          <p:nvPr/>
        </p:nvSpPr>
        <p:spPr>
          <a:xfrm>
            <a:off x="7070465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61" name="object 15861"/>
          <p:cNvSpPr/>
          <p:nvPr/>
        </p:nvSpPr>
        <p:spPr>
          <a:xfrm>
            <a:off x="7083330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62" name="object 15862"/>
          <p:cNvSpPr/>
          <p:nvPr/>
        </p:nvSpPr>
        <p:spPr>
          <a:xfrm>
            <a:off x="7094789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63" name="object 15863"/>
          <p:cNvSpPr/>
          <p:nvPr/>
        </p:nvSpPr>
        <p:spPr>
          <a:xfrm>
            <a:off x="7107653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64" name="object 15864"/>
          <p:cNvSpPr/>
          <p:nvPr/>
        </p:nvSpPr>
        <p:spPr>
          <a:xfrm>
            <a:off x="7119098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65" name="object 15865"/>
          <p:cNvSpPr/>
          <p:nvPr/>
        </p:nvSpPr>
        <p:spPr>
          <a:xfrm>
            <a:off x="7130529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66" name="object 15866"/>
          <p:cNvSpPr/>
          <p:nvPr/>
        </p:nvSpPr>
        <p:spPr>
          <a:xfrm>
            <a:off x="7143393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67" name="object 15867"/>
          <p:cNvSpPr/>
          <p:nvPr/>
        </p:nvSpPr>
        <p:spPr>
          <a:xfrm>
            <a:off x="7154823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68" name="object 15868"/>
          <p:cNvSpPr/>
          <p:nvPr/>
        </p:nvSpPr>
        <p:spPr>
          <a:xfrm>
            <a:off x="7167716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69" name="object 15869"/>
          <p:cNvSpPr/>
          <p:nvPr/>
        </p:nvSpPr>
        <p:spPr>
          <a:xfrm>
            <a:off x="717916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70" name="object 15870"/>
          <p:cNvSpPr/>
          <p:nvPr/>
        </p:nvSpPr>
        <p:spPr>
          <a:xfrm>
            <a:off x="7190592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71" name="object 15871"/>
          <p:cNvSpPr/>
          <p:nvPr/>
        </p:nvSpPr>
        <p:spPr>
          <a:xfrm>
            <a:off x="7203456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72" name="object 15872"/>
          <p:cNvSpPr/>
          <p:nvPr/>
        </p:nvSpPr>
        <p:spPr>
          <a:xfrm>
            <a:off x="7214886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73" name="object 15873"/>
          <p:cNvSpPr/>
          <p:nvPr/>
        </p:nvSpPr>
        <p:spPr>
          <a:xfrm>
            <a:off x="722775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74" name="object 15874"/>
          <p:cNvSpPr/>
          <p:nvPr/>
        </p:nvSpPr>
        <p:spPr>
          <a:xfrm>
            <a:off x="7239182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75" name="object 15875"/>
          <p:cNvSpPr/>
          <p:nvPr/>
        </p:nvSpPr>
        <p:spPr>
          <a:xfrm>
            <a:off x="7250655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76" name="object 15876"/>
          <p:cNvSpPr/>
          <p:nvPr/>
        </p:nvSpPr>
        <p:spPr>
          <a:xfrm>
            <a:off x="7263520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77" name="object 15877"/>
          <p:cNvSpPr/>
          <p:nvPr/>
        </p:nvSpPr>
        <p:spPr>
          <a:xfrm>
            <a:off x="7274950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78" name="object 15878"/>
          <p:cNvSpPr/>
          <p:nvPr/>
        </p:nvSpPr>
        <p:spPr>
          <a:xfrm>
            <a:off x="7287814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79" name="object 15879"/>
          <p:cNvSpPr/>
          <p:nvPr/>
        </p:nvSpPr>
        <p:spPr>
          <a:xfrm>
            <a:off x="7299245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80" name="object 15880"/>
          <p:cNvSpPr/>
          <p:nvPr/>
        </p:nvSpPr>
        <p:spPr>
          <a:xfrm>
            <a:off x="7312109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81" name="object 15881"/>
          <p:cNvSpPr/>
          <p:nvPr/>
        </p:nvSpPr>
        <p:spPr>
          <a:xfrm>
            <a:off x="7323583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82" name="object 15882"/>
          <p:cNvSpPr/>
          <p:nvPr/>
        </p:nvSpPr>
        <p:spPr>
          <a:xfrm>
            <a:off x="7335013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83" name="object 15883"/>
          <p:cNvSpPr/>
          <p:nvPr/>
        </p:nvSpPr>
        <p:spPr>
          <a:xfrm>
            <a:off x="7347877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84" name="object 15884"/>
          <p:cNvSpPr/>
          <p:nvPr/>
        </p:nvSpPr>
        <p:spPr>
          <a:xfrm>
            <a:off x="7359308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85" name="object 15885"/>
          <p:cNvSpPr/>
          <p:nvPr/>
        </p:nvSpPr>
        <p:spPr>
          <a:xfrm>
            <a:off x="7372173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86" name="object 15886"/>
          <p:cNvSpPr/>
          <p:nvPr/>
        </p:nvSpPr>
        <p:spPr>
          <a:xfrm>
            <a:off x="7383603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87" name="object 15887"/>
          <p:cNvSpPr/>
          <p:nvPr/>
        </p:nvSpPr>
        <p:spPr>
          <a:xfrm>
            <a:off x="7395076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88" name="object 15888"/>
          <p:cNvSpPr/>
          <p:nvPr/>
        </p:nvSpPr>
        <p:spPr>
          <a:xfrm>
            <a:off x="740794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89" name="object 15889"/>
          <p:cNvSpPr/>
          <p:nvPr/>
        </p:nvSpPr>
        <p:spPr>
          <a:xfrm>
            <a:off x="7419371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90" name="object 15890"/>
          <p:cNvSpPr/>
          <p:nvPr/>
        </p:nvSpPr>
        <p:spPr>
          <a:xfrm>
            <a:off x="7432236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91" name="object 15891"/>
          <p:cNvSpPr/>
          <p:nvPr/>
        </p:nvSpPr>
        <p:spPr>
          <a:xfrm>
            <a:off x="7443666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92" name="object 15892"/>
          <p:cNvSpPr/>
          <p:nvPr/>
        </p:nvSpPr>
        <p:spPr>
          <a:xfrm>
            <a:off x="7455111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93" name="object 15893"/>
          <p:cNvSpPr/>
          <p:nvPr/>
        </p:nvSpPr>
        <p:spPr>
          <a:xfrm>
            <a:off x="7468004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94" name="object 15894"/>
          <p:cNvSpPr/>
          <p:nvPr/>
        </p:nvSpPr>
        <p:spPr>
          <a:xfrm>
            <a:off x="7479434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95" name="object 15895"/>
          <p:cNvSpPr/>
          <p:nvPr/>
        </p:nvSpPr>
        <p:spPr>
          <a:xfrm>
            <a:off x="7492299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96" name="object 15896"/>
          <p:cNvSpPr/>
          <p:nvPr/>
        </p:nvSpPr>
        <p:spPr>
          <a:xfrm>
            <a:off x="7503729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97" name="object 15897"/>
          <p:cNvSpPr/>
          <p:nvPr/>
        </p:nvSpPr>
        <p:spPr>
          <a:xfrm>
            <a:off x="7515174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98" name="object 15898"/>
          <p:cNvSpPr/>
          <p:nvPr/>
        </p:nvSpPr>
        <p:spPr>
          <a:xfrm>
            <a:off x="7528038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99" name="object 15899"/>
          <p:cNvSpPr/>
          <p:nvPr/>
        </p:nvSpPr>
        <p:spPr>
          <a:xfrm>
            <a:off x="7539469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00" name="object 15900"/>
          <p:cNvSpPr/>
          <p:nvPr/>
        </p:nvSpPr>
        <p:spPr>
          <a:xfrm>
            <a:off x="7552363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01" name="object 15901"/>
          <p:cNvSpPr/>
          <p:nvPr/>
        </p:nvSpPr>
        <p:spPr>
          <a:xfrm>
            <a:off x="7563793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02" name="object 15902"/>
          <p:cNvSpPr/>
          <p:nvPr/>
        </p:nvSpPr>
        <p:spPr>
          <a:xfrm>
            <a:off x="7576657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03" name="object 15903"/>
          <p:cNvSpPr/>
          <p:nvPr/>
        </p:nvSpPr>
        <p:spPr>
          <a:xfrm>
            <a:off x="7588102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04" name="object 15904"/>
          <p:cNvSpPr/>
          <p:nvPr/>
        </p:nvSpPr>
        <p:spPr>
          <a:xfrm>
            <a:off x="7599533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05" name="object 15905"/>
          <p:cNvSpPr/>
          <p:nvPr/>
        </p:nvSpPr>
        <p:spPr>
          <a:xfrm>
            <a:off x="7612397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06" name="object 15906"/>
          <p:cNvSpPr/>
          <p:nvPr/>
        </p:nvSpPr>
        <p:spPr>
          <a:xfrm>
            <a:off x="7623856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07" name="object 15907"/>
          <p:cNvSpPr/>
          <p:nvPr/>
        </p:nvSpPr>
        <p:spPr>
          <a:xfrm>
            <a:off x="7636720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08" name="object 15908"/>
          <p:cNvSpPr/>
          <p:nvPr/>
        </p:nvSpPr>
        <p:spPr>
          <a:xfrm>
            <a:off x="7648165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09" name="object 15909"/>
          <p:cNvSpPr/>
          <p:nvPr/>
        </p:nvSpPr>
        <p:spPr>
          <a:xfrm>
            <a:off x="7659596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10" name="object 15910"/>
          <p:cNvSpPr/>
          <p:nvPr/>
        </p:nvSpPr>
        <p:spPr>
          <a:xfrm>
            <a:off x="7672460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11" name="object 15911"/>
          <p:cNvSpPr/>
          <p:nvPr/>
        </p:nvSpPr>
        <p:spPr>
          <a:xfrm>
            <a:off x="7683890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12" name="object 15912"/>
          <p:cNvSpPr/>
          <p:nvPr/>
        </p:nvSpPr>
        <p:spPr>
          <a:xfrm>
            <a:off x="7696784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13" name="object 15913"/>
          <p:cNvSpPr/>
          <p:nvPr/>
        </p:nvSpPr>
        <p:spPr>
          <a:xfrm>
            <a:off x="7708228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14" name="object 15914"/>
          <p:cNvSpPr/>
          <p:nvPr/>
        </p:nvSpPr>
        <p:spPr>
          <a:xfrm>
            <a:off x="7719659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15" name="object 15915"/>
          <p:cNvSpPr/>
          <p:nvPr/>
        </p:nvSpPr>
        <p:spPr>
          <a:xfrm>
            <a:off x="7732523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16" name="object 15916"/>
          <p:cNvSpPr/>
          <p:nvPr/>
        </p:nvSpPr>
        <p:spPr>
          <a:xfrm>
            <a:off x="7743954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17" name="object 15917"/>
          <p:cNvSpPr/>
          <p:nvPr/>
        </p:nvSpPr>
        <p:spPr>
          <a:xfrm>
            <a:off x="7756818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18" name="object 15918"/>
          <p:cNvSpPr/>
          <p:nvPr/>
        </p:nvSpPr>
        <p:spPr>
          <a:xfrm>
            <a:off x="7768291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19" name="object 15919"/>
          <p:cNvSpPr/>
          <p:nvPr/>
        </p:nvSpPr>
        <p:spPr>
          <a:xfrm>
            <a:off x="7781142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0" name="object 15920"/>
          <p:cNvSpPr/>
          <p:nvPr/>
        </p:nvSpPr>
        <p:spPr>
          <a:xfrm>
            <a:off x="7792587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1" name="object 15921"/>
          <p:cNvSpPr/>
          <p:nvPr/>
        </p:nvSpPr>
        <p:spPr>
          <a:xfrm>
            <a:off x="7804017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2" name="object 15922"/>
          <p:cNvSpPr/>
          <p:nvPr/>
        </p:nvSpPr>
        <p:spPr>
          <a:xfrm>
            <a:off x="781688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3" name="object 15923"/>
          <p:cNvSpPr/>
          <p:nvPr/>
        </p:nvSpPr>
        <p:spPr>
          <a:xfrm>
            <a:off x="7828312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4" name="object 15924"/>
          <p:cNvSpPr/>
          <p:nvPr/>
        </p:nvSpPr>
        <p:spPr>
          <a:xfrm>
            <a:off x="7841219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5" name="object 15925"/>
          <p:cNvSpPr/>
          <p:nvPr/>
        </p:nvSpPr>
        <p:spPr>
          <a:xfrm>
            <a:off x="7852650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6" name="object 15926"/>
          <p:cNvSpPr/>
          <p:nvPr/>
        </p:nvSpPr>
        <p:spPr>
          <a:xfrm>
            <a:off x="7864080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7" name="object 15927"/>
          <p:cNvSpPr/>
          <p:nvPr/>
        </p:nvSpPr>
        <p:spPr>
          <a:xfrm>
            <a:off x="7876944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8" name="object 15928"/>
          <p:cNvSpPr/>
          <p:nvPr/>
        </p:nvSpPr>
        <p:spPr>
          <a:xfrm>
            <a:off x="7888375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9" name="object 15929"/>
          <p:cNvSpPr/>
          <p:nvPr/>
        </p:nvSpPr>
        <p:spPr>
          <a:xfrm>
            <a:off x="7901240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0" name="object 15930"/>
          <p:cNvSpPr/>
          <p:nvPr/>
        </p:nvSpPr>
        <p:spPr>
          <a:xfrm>
            <a:off x="7912670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1" name="object 15931"/>
          <p:cNvSpPr/>
          <p:nvPr/>
        </p:nvSpPr>
        <p:spPr>
          <a:xfrm>
            <a:off x="7924143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2" name="object 15932"/>
          <p:cNvSpPr/>
          <p:nvPr/>
        </p:nvSpPr>
        <p:spPr>
          <a:xfrm>
            <a:off x="7937008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3" name="object 15933"/>
          <p:cNvSpPr/>
          <p:nvPr/>
        </p:nvSpPr>
        <p:spPr>
          <a:xfrm>
            <a:off x="7948438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4" name="object 15934"/>
          <p:cNvSpPr/>
          <p:nvPr/>
        </p:nvSpPr>
        <p:spPr>
          <a:xfrm>
            <a:off x="7961303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5" name="object 15935"/>
          <p:cNvSpPr/>
          <p:nvPr/>
        </p:nvSpPr>
        <p:spPr>
          <a:xfrm>
            <a:off x="7972733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6" name="object 15936"/>
          <p:cNvSpPr/>
          <p:nvPr/>
        </p:nvSpPr>
        <p:spPr>
          <a:xfrm>
            <a:off x="7984178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7" name="object 15937"/>
          <p:cNvSpPr/>
          <p:nvPr/>
        </p:nvSpPr>
        <p:spPr>
          <a:xfrm>
            <a:off x="799707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8" name="object 15938"/>
          <p:cNvSpPr/>
          <p:nvPr/>
        </p:nvSpPr>
        <p:spPr>
          <a:xfrm>
            <a:off x="8008501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9" name="object 15939"/>
          <p:cNvSpPr/>
          <p:nvPr/>
        </p:nvSpPr>
        <p:spPr>
          <a:xfrm>
            <a:off x="8021366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40" name="object 15940"/>
          <p:cNvSpPr/>
          <p:nvPr/>
        </p:nvSpPr>
        <p:spPr>
          <a:xfrm>
            <a:off x="8032796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41" name="object 15941"/>
          <p:cNvSpPr/>
          <p:nvPr/>
        </p:nvSpPr>
        <p:spPr>
          <a:xfrm>
            <a:off x="804566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42" name="object 15942"/>
          <p:cNvSpPr/>
          <p:nvPr/>
        </p:nvSpPr>
        <p:spPr>
          <a:xfrm>
            <a:off x="8057091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43" name="object 15943"/>
          <p:cNvSpPr/>
          <p:nvPr/>
        </p:nvSpPr>
        <p:spPr>
          <a:xfrm>
            <a:off x="8068564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44" name="object 15944"/>
          <p:cNvSpPr/>
          <p:nvPr/>
        </p:nvSpPr>
        <p:spPr>
          <a:xfrm>
            <a:off x="8081429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45" name="object 15945"/>
          <p:cNvSpPr/>
          <p:nvPr/>
        </p:nvSpPr>
        <p:spPr>
          <a:xfrm>
            <a:off x="8092860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46" name="object 15946"/>
          <p:cNvSpPr/>
          <p:nvPr/>
        </p:nvSpPr>
        <p:spPr>
          <a:xfrm>
            <a:off x="8105724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47" name="object 15947"/>
          <p:cNvSpPr/>
          <p:nvPr/>
        </p:nvSpPr>
        <p:spPr>
          <a:xfrm>
            <a:off x="8117169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48" name="object 15948"/>
          <p:cNvSpPr/>
          <p:nvPr/>
        </p:nvSpPr>
        <p:spPr>
          <a:xfrm>
            <a:off x="8128599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49" name="object 15949"/>
          <p:cNvSpPr/>
          <p:nvPr/>
        </p:nvSpPr>
        <p:spPr>
          <a:xfrm>
            <a:off x="8141492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50" name="object 15950"/>
          <p:cNvSpPr/>
          <p:nvPr/>
        </p:nvSpPr>
        <p:spPr>
          <a:xfrm>
            <a:off x="8152923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51" name="object 15951"/>
          <p:cNvSpPr/>
          <p:nvPr/>
        </p:nvSpPr>
        <p:spPr>
          <a:xfrm>
            <a:off x="8165787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52" name="object 15952"/>
          <p:cNvSpPr/>
          <p:nvPr/>
        </p:nvSpPr>
        <p:spPr>
          <a:xfrm>
            <a:off x="8177232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53" name="object 15953"/>
          <p:cNvSpPr/>
          <p:nvPr/>
        </p:nvSpPr>
        <p:spPr>
          <a:xfrm>
            <a:off x="8188662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54" name="object 15954"/>
          <p:cNvSpPr/>
          <p:nvPr/>
        </p:nvSpPr>
        <p:spPr>
          <a:xfrm>
            <a:off x="8201527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55" name="object 15955"/>
          <p:cNvSpPr/>
          <p:nvPr/>
        </p:nvSpPr>
        <p:spPr>
          <a:xfrm>
            <a:off x="8212957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56" name="object 15956"/>
          <p:cNvSpPr/>
          <p:nvPr/>
        </p:nvSpPr>
        <p:spPr>
          <a:xfrm>
            <a:off x="822585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57" name="object 15957"/>
          <p:cNvSpPr/>
          <p:nvPr/>
        </p:nvSpPr>
        <p:spPr>
          <a:xfrm>
            <a:off x="8237295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58" name="object 15958"/>
          <p:cNvSpPr/>
          <p:nvPr/>
        </p:nvSpPr>
        <p:spPr>
          <a:xfrm>
            <a:off x="8248725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59" name="object 15959"/>
          <p:cNvSpPr/>
          <p:nvPr/>
        </p:nvSpPr>
        <p:spPr>
          <a:xfrm>
            <a:off x="826159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60" name="object 15960"/>
          <p:cNvSpPr/>
          <p:nvPr/>
        </p:nvSpPr>
        <p:spPr>
          <a:xfrm>
            <a:off x="8273021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61" name="object 15961"/>
          <p:cNvSpPr/>
          <p:nvPr/>
        </p:nvSpPr>
        <p:spPr>
          <a:xfrm>
            <a:off x="8285885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62" name="object 15962"/>
          <p:cNvSpPr/>
          <p:nvPr/>
        </p:nvSpPr>
        <p:spPr>
          <a:xfrm>
            <a:off x="8297359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63" name="object 15963"/>
          <p:cNvSpPr/>
          <p:nvPr/>
        </p:nvSpPr>
        <p:spPr>
          <a:xfrm>
            <a:off x="8310209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64" name="object 15964"/>
          <p:cNvSpPr/>
          <p:nvPr/>
        </p:nvSpPr>
        <p:spPr>
          <a:xfrm>
            <a:off x="8321654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65" name="object 15965"/>
          <p:cNvSpPr/>
          <p:nvPr/>
        </p:nvSpPr>
        <p:spPr>
          <a:xfrm>
            <a:off x="8333084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66" name="object 15966"/>
          <p:cNvSpPr/>
          <p:nvPr/>
        </p:nvSpPr>
        <p:spPr>
          <a:xfrm>
            <a:off x="8345948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67" name="object 15967"/>
          <p:cNvSpPr/>
          <p:nvPr/>
        </p:nvSpPr>
        <p:spPr>
          <a:xfrm>
            <a:off x="8357379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68" name="object 15968"/>
          <p:cNvSpPr/>
          <p:nvPr/>
        </p:nvSpPr>
        <p:spPr>
          <a:xfrm>
            <a:off x="8370286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69" name="object 15969"/>
          <p:cNvSpPr/>
          <p:nvPr/>
        </p:nvSpPr>
        <p:spPr>
          <a:xfrm>
            <a:off x="8381717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0" name="object 15970"/>
          <p:cNvSpPr/>
          <p:nvPr/>
        </p:nvSpPr>
        <p:spPr>
          <a:xfrm>
            <a:off x="8393147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1" name="object 15971"/>
          <p:cNvSpPr/>
          <p:nvPr/>
        </p:nvSpPr>
        <p:spPr>
          <a:xfrm>
            <a:off x="8406012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2" name="object 15972"/>
          <p:cNvSpPr/>
          <p:nvPr/>
        </p:nvSpPr>
        <p:spPr>
          <a:xfrm>
            <a:off x="8417442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3" name="object 15973"/>
          <p:cNvSpPr/>
          <p:nvPr/>
        </p:nvSpPr>
        <p:spPr>
          <a:xfrm>
            <a:off x="8430307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4" name="object 15974"/>
          <p:cNvSpPr/>
          <p:nvPr/>
        </p:nvSpPr>
        <p:spPr>
          <a:xfrm>
            <a:off x="8441780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5" name="object 15975"/>
          <p:cNvSpPr/>
          <p:nvPr/>
        </p:nvSpPr>
        <p:spPr>
          <a:xfrm>
            <a:off x="8453211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6" name="object 15976"/>
          <p:cNvSpPr/>
          <p:nvPr/>
        </p:nvSpPr>
        <p:spPr>
          <a:xfrm>
            <a:off x="8466075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7" name="object 15977"/>
          <p:cNvSpPr/>
          <p:nvPr/>
        </p:nvSpPr>
        <p:spPr>
          <a:xfrm>
            <a:off x="8477505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8" name="object 15978"/>
          <p:cNvSpPr/>
          <p:nvPr/>
        </p:nvSpPr>
        <p:spPr>
          <a:xfrm>
            <a:off x="8490370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9" name="object 15979"/>
          <p:cNvSpPr/>
          <p:nvPr/>
        </p:nvSpPr>
        <p:spPr>
          <a:xfrm>
            <a:off x="8501800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0" name="object 15980"/>
          <p:cNvSpPr/>
          <p:nvPr/>
        </p:nvSpPr>
        <p:spPr>
          <a:xfrm>
            <a:off x="8514708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1" name="object 15981"/>
          <p:cNvSpPr/>
          <p:nvPr/>
        </p:nvSpPr>
        <p:spPr>
          <a:xfrm>
            <a:off x="8526138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2" name="object 15982"/>
          <p:cNvSpPr/>
          <p:nvPr/>
        </p:nvSpPr>
        <p:spPr>
          <a:xfrm>
            <a:off x="8537568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3" name="object 15983"/>
          <p:cNvSpPr/>
          <p:nvPr/>
        </p:nvSpPr>
        <p:spPr>
          <a:xfrm>
            <a:off x="8550433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4" name="object 15984"/>
          <p:cNvSpPr/>
          <p:nvPr/>
        </p:nvSpPr>
        <p:spPr>
          <a:xfrm>
            <a:off x="8561864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5" name="object 15985"/>
          <p:cNvSpPr/>
          <p:nvPr/>
        </p:nvSpPr>
        <p:spPr>
          <a:xfrm>
            <a:off x="8574728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6" name="object 15986"/>
          <p:cNvSpPr/>
          <p:nvPr/>
        </p:nvSpPr>
        <p:spPr>
          <a:xfrm>
            <a:off x="8586158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7" name="object 15987"/>
          <p:cNvSpPr/>
          <p:nvPr/>
        </p:nvSpPr>
        <p:spPr>
          <a:xfrm>
            <a:off x="8597632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8" name="object 15988"/>
          <p:cNvSpPr/>
          <p:nvPr/>
        </p:nvSpPr>
        <p:spPr>
          <a:xfrm>
            <a:off x="8610496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9" name="object 15989"/>
          <p:cNvSpPr/>
          <p:nvPr/>
        </p:nvSpPr>
        <p:spPr>
          <a:xfrm>
            <a:off x="8621927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90" name="object 15990"/>
          <p:cNvSpPr/>
          <p:nvPr/>
        </p:nvSpPr>
        <p:spPr>
          <a:xfrm>
            <a:off x="863479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91" name="object 15991"/>
          <p:cNvSpPr/>
          <p:nvPr/>
        </p:nvSpPr>
        <p:spPr>
          <a:xfrm>
            <a:off x="864622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92" name="object 15992"/>
          <p:cNvSpPr/>
          <p:nvPr/>
        </p:nvSpPr>
        <p:spPr>
          <a:xfrm>
            <a:off x="8657666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93" name="object 15993"/>
          <p:cNvSpPr/>
          <p:nvPr/>
        </p:nvSpPr>
        <p:spPr>
          <a:xfrm>
            <a:off x="8670559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94" name="object 15994"/>
          <p:cNvSpPr/>
          <p:nvPr/>
        </p:nvSpPr>
        <p:spPr>
          <a:xfrm>
            <a:off x="8681990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95" name="object 15995"/>
          <p:cNvSpPr/>
          <p:nvPr/>
        </p:nvSpPr>
        <p:spPr>
          <a:xfrm>
            <a:off x="8694854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96" name="object 15996"/>
          <p:cNvSpPr/>
          <p:nvPr/>
        </p:nvSpPr>
        <p:spPr>
          <a:xfrm>
            <a:off x="8706299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97" name="object 15997"/>
          <p:cNvSpPr/>
          <p:nvPr/>
        </p:nvSpPr>
        <p:spPr>
          <a:xfrm>
            <a:off x="8717729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98" name="object 15998"/>
          <p:cNvSpPr/>
          <p:nvPr/>
        </p:nvSpPr>
        <p:spPr>
          <a:xfrm>
            <a:off x="8730594" y="498817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99" name="object 15999"/>
          <p:cNvSpPr/>
          <p:nvPr/>
        </p:nvSpPr>
        <p:spPr>
          <a:xfrm>
            <a:off x="8742053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00" name="object 16000"/>
          <p:cNvSpPr/>
          <p:nvPr/>
        </p:nvSpPr>
        <p:spPr>
          <a:xfrm>
            <a:off x="8754918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01" name="object 16001"/>
          <p:cNvSpPr/>
          <p:nvPr/>
        </p:nvSpPr>
        <p:spPr>
          <a:xfrm>
            <a:off x="8766362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02" name="object 16002"/>
          <p:cNvSpPr/>
          <p:nvPr/>
        </p:nvSpPr>
        <p:spPr>
          <a:xfrm>
            <a:off x="8779212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03" name="object 16003"/>
          <p:cNvSpPr/>
          <p:nvPr/>
        </p:nvSpPr>
        <p:spPr>
          <a:xfrm>
            <a:off x="8790658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04" name="object 16004"/>
          <p:cNvSpPr/>
          <p:nvPr/>
        </p:nvSpPr>
        <p:spPr>
          <a:xfrm>
            <a:off x="8802088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05" name="object 16005"/>
          <p:cNvSpPr/>
          <p:nvPr/>
        </p:nvSpPr>
        <p:spPr>
          <a:xfrm>
            <a:off x="881498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06" name="object 16006"/>
          <p:cNvSpPr/>
          <p:nvPr/>
        </p:nvSpPr>
        <p:spPr>
          <a:xfrm>
            <a:off x="8826426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07" name="object 16007"/>
          <p:cNvSpPr/>
          <p:nvPr/>
        </p:nvSpPr>
        <p:spPr>
          <a:xfrm>
            <a:off x="8839275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08" name="object 16008"/>
          <p:cNvSpPr/>
          <p:nvPr/>
        </p:nvSpPr>
        <p:spPr>
          <a:xfrm>
            <a:off x="8850721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09" name="object 16009"/>
          <p:cNvSpPr/>
          <p:nvPr/>
        </p:nvSpPr>
        <p:spPr>
          <a:xfrm>
            <a:off x="8862151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10" name="object 16010"/>
          <p:cNvSpPr/>
          <p:nvPr/>
        </p:nvSpPr>
        <p:spPr>
          <a:xfrm>
            <a:off x="8875015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11" name="object 16011"/>
          <p:cNvSpPr/>
          <p:nvPr/>
        </p:nvSpPr>
        <p:spPr>
          <a:xfrm>
            <a:off x="8886445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12" name="object 16012"/>
          <p:cNvSpPr/>
          <p:nvPr/>
        </p:nvSpPr>
        <p:spPr>
          <a:xfrm>
            <a:off x="8899339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13" name="object 16013"/>
          <p:cNvSpPr/>
          <p:nvPr/>
        </p:nvSpPr>
        <p:spPr>
          <a:xfrm>
            <a:off x="8910784" y="498817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14" name="object 16014"/>
          <p:cNvSpPr/>
          <p:nvPr/>
        </p:nvSpPr>
        <p:spPr>
          <a:xfrm>
            <a:off x="8922214" y="498817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15" name="object 16015"/>
          <p:cNvSpPr/>
          <p:nvPr/>
        </p:nvSpPr>
        <p:spPr>
          <a:xfrm>
            <a:off x="8935079" y="498817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16" name="object 16016"/>
          <p:cNvSpPr/>
          <p:nvPr/>
        </p:nvSpPr>
        <p:spPr>
          <a:xfrm>
            <a:off x="6800224" y="5001217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17" name="object 16017"/>
          <p:cNvSpPr/>
          <p:nvPr/>
        </p:nvSpPr>
        <p:spPr>
          <a:xfrm>
            <a:off x="6805946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18" name="object 16018"/>
          <p:cNvSpPr/>
          <p:nvPr/>
        </p:nvSpPr>
        <p:spPr>
          <a:xfrm>
            <a:off x="6818810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19" name="object 16019"/>
          <p:cNvSpPr/>
          <p:nvPr/>
        </p:nvSpPr>
        <p:spPr>
          <a:xfrm>
            <a:off x="6830241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20" name="object 16020"/>
          <p:cNvSpPr/>
          <p:nvPr/>
        </p:nvSpPr>
        <p:spPr>
          <a:xfrm>
            <a:off x="6843106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21" name="object 16021"/>
          <p:cNvSpPr/>
          <p:nvPr/>
        </p:nvSpPr>
        <p:spPr>
          <a:xfrm>
            <a:off x="6854536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22" name="object 16022"/>
          <p:cNvSpPr/>
          <p:nvPr/>
        </p:nvSpPr>
        <p:spPr>
          <a:xfrm>
            <a:off x="6865980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23" name="object 16023"/>
          <p:cNvSpPr/>
          <p:nvPr/>
        </p:nvSpPr>
        <p:spPr>
          <a:xfrm>
            <a:off x="6878873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24" name="object 16024"/>
          <p:cNvSpPr/>
          <p:nvPr/>
        </p:nvSpPr>
        <p:spPr>
          <a:xfrm>
            <a:off x="6890305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25" name="object 16025"/>
          <p:cNvSpPr/>
          <p:nvPr/>
        </p:nvSpPr>
        <p:spPr>
          <a:xfrm>
            <a:off x="6903169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26" name="object 16026"/>
          <p:cNvSpPr/>
          <p:nvPr/>
        </p:nvSpPr>
        <p:spPr>
          <a:xfrm>
            <a:off x="6914599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27" name="object 16027"/>
          <p:cNvSpPr/>
          <p:nvPr/>
        </p:nvSpPr>
        <p:spPr>
          <a:xfrm>
            <a:off x="6926043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28" name="object 16028"/>
          <p:cNvSpPr/>
          <p:nvPr/>
        </p:nvSpPr>
        <p:spPr>
          <a:xfrm>
            <a:off x="6938894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29" name="object 16029"/>
          <p:cNvSpPr/>
          <p:nvPr/>
        </p:nvSpPr>
        <p:spPr>
          <a:xfrm>
            <a:off x="6950368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30" name="object 16030"/>
          <p:cNvSpPr/>
          <p:nvPr/>
        </p:nvSpPr>
        <p:spPr>
          <a:xfrm>
            <a:off x="6963232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31" name="object 16031"/>
          <p:cNvSpPr/>
          <p:nvPr/>
        </p:nvSpPr>
        <p:spPr>
          <a:xfrm>
            <a:off x="6974662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32" name="object 16032"/>
          <p:cNvSpPr/>
          <p:nvPr/>
        </p:nvSpPr>
        <p:spPr>
          <a:xfrm>
            <a:off x="6986107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33" name="object 16033"/>
          <p:cNvSpPr/>
          <p:nvPr/>
        </p:nvSpPr>
        <p:spPr>
          <a:xfrm>
            <a:off x="6998972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34" name="object 16034"/>
          <p:cNvSpPr/>
          <p:nvPr/>
        </p:nvSpPr>
        <p:spPr>
          <a:xfrm>
            <a:off x="7010402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35" name="object 16035"/>
          <p:cNvSpPr/>
          <p:nvPr/>
        </p:nvSpPr>
        <p:spPr>
          <a:xfrm>
            <a:off x="7023295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36" name="object 16036"/>
          <p:cNvSpPr/>
          <p:nvPr/>
        </p:nvSpPr>
        <p:spPr>
          <a:xfrm>
            <a:off x="7034726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37" name="object 16037"/>
          <p:cNvSpPr/>
          <p:nvPr/>
        </p:nvSpPr>
        <p:spPr>
          <a:xfrm>
            <a:off x="7047590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38" name="object 16038"/>
          <p:cNvSpPr/>
          <p:nvPr/>
        </p:nvSpPr>
        <p:spPr>
          <a:xfrm>
            <a:off x="7059035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39" name="object 16039"/>
          <p:cNvSpPr/>
          <p:nvPr/>
        </p:nvSpPr>
        <p:spPr>
          <a:xfrm>
            <a:off x="7070465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40" name="object 16040"/>
          <p:cNvSpPr/>
          <p:nvPr/>
        </p:nvSpPr>
        <p:spPr>
          <a:xfrm>
            <a:off x="7083330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41" name="object 16041"/>
          <p:cNvSpPr/>
          <p:nvPr/>
        </p:nvSpPr>
        <p:spPr>
          <a:xfrm>
            <a:off x="7094789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42" name="object 16042"/>
          <p:cNvSpPr/>
          <p:nvPr/>
        </p:nvSpPr>
        <p:spPr>
          <a:xfrm>
            <a:off x="7107653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43" name="object 16043"/>
          <p:cNvSpPr/>
          <p:nvPr/>
        </p:nvSpPr>
        <p:spPr>
          <a:xfrm>
            <a:off x="7119098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44" name="object 16044"/>
          <p:cNvSpPr/>
          <p:nvPr/>
        </p:nvSpPr>
        <p:spPr>
          <a:xfrm>
            <a:off x="7130529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45" name="object 16045"/>
          <p:cNvSpPr/>
          <p:nvPr/>
        </p:nvSpPr>
        <p:spPr>
          <a:xfrm>
            <a:off x="7143393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46" name="object 16046"/>
          <p:cNvSpPr/>
          <p:nvPr/>
        </p:nvSpPr>
        <p:spPr>
          <a:xfrm>
            <a:off x="7154823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47" name="object 16047"/>
          <p:cNvSpPr/>
          <p:nvPr/>
        </p:nvSpPr>
        <p:spPr>
          <a:xfrm>
            <a:off x="7167716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48" name="object 16048"/>
          <p:cNvSpPr/>
          <p:nvPr/>
        </p:nvSpPr>
        <p:spPr>
          <a:xfrm>
            <a:off x="717916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49" name="object 16049"/>
          <p:cNvSpPr/>
          <p:nvPr/>
        </p:nvSpPr>
        <p:spPr>
          <a:xfrm>
            <a:off x="7190592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50" name="object 16050"/>
          <p:cNvSpPr/>
          <p:nvPr/>
        </p:nvSpPr>
        <p:spPr>
          <a:xfrm>
            <a:off x="7203456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51" name="object 16051"/>
          <p:cNvSpPr/>
          <p:nvPr/>
        </p:nvSpPr>
        <p:spPr>
          <a:xfrm>
            <a:off x="7214886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52" name="object 16052"/>
          <p:cNvSpPr/>
          <p:nvPr/>
        </p:nvSpPr>
        <p:spPr>
          <a:xfrm>
            <a:off x="722775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53" name="object 16053"/>
          <p:cNvSpPr/>
          <p:nvPr/>
        </p:nvSpPr>
        <p:spPr>
          <a:xfrm>
            <a:off x="7239182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54" name="object 16054"/>
          <p:cNvSpPr/>
          <p:nvPr/>
        </p:nvSpPr>
        <p:spPr>
          <a:xfrm>
            <a:off x="7250655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55" name="object 16055"/>
          <p:cNvSpPr/>
          <p:nvPr/>
        </p:nvSpPr>
        <p:spPr>
          <a:xfrm>
            <a:off x="7263520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56" name="object 16056"/>
          <p:cNvSpPr/>
          <p:nvPr/>
        </p:nvSpPr>
        <p:spPr>
          <a:xfrm>
            <a:off x="7274950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57" name="object 16057"/>
          <p:cNvSpPr/>
          <p:nvPr/>
        </p:nvSpPr>
        <p:spPr>
          <a:xfrm>
            <a:off x="7287814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58" name="object 16058"/>
          <p:cNvSpPr/>
          <p:nvPr/>
        </p:nvSpPr>
        <p:spPr>
          <a:xfrm>
            <a:off x="7299245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59" name="object 16059"/>
          <p:cNvSpPr/>
          <p:nvPr/>
        </p:nvSpPr>
        <p:spPr>
          <a:xfrm>
            <a:off x="7312109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60" name="object 16060"/>
          <p:cNvSpPr/>
          <p:nvPr/>
        </p:nvSpPr>
        <p:spPr>
          <a:xfrm>
            <a:off x="7323583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61" name="object 16061"/>
          <p:cNvSpPr/>
          <p:nvPr/>
        </p:nvSpPr>
        <p:spPr>
          <a:xfrm>
            <a:off x="7335013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62" name="object 16062"/>
          <p:cNvSpPr/>
          <p:nvPr/>
        </p:nvSpPr>
        <p:spPr>
          <a:xfrm>
            <a:off x="7347877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63" name="object 16063"/>
          <p:cNvSpPr/>
          <p:nvPr/>
        </p:nvSpPr>
        <p:spPr>
          <a:xfrm>
            <a:off x="7359308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64" name="object 16064"/>
          <p:cNvSpPr/>
          <p:nvPr/>
        </p:nvSpPr>
        <p:spPr>
          <a:xfrm>
            <a:off x="7372173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65" name="object 16065"/>
          <p:cNvSpPr/>
          <p:nvPr/>
        </p:nvSpPr>
        <p:spPr>
          <a:xfrm>
            <a:off x="7383603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66" name="object 16066"/>
          <p:cNvSpPr/>
          <p:nvPr/>
        </p:nvSpPr>
        <p:spPr>
          <a:xfrm>
            <a:off x="7395076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67" name="object 16067"/>
          <p:cNvSpPr/>
          <p:nvPr/>
        </p:nvSpPr>
        <p:spPr>
          <a:xfrm>
            <a:off x="740794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68" name="object 16068"/>
          <p:cNvSpPr/>
          <p:nvPr/>
        </p:nvSpPr>
        <p:spPr>
          <a:xfrm>
            <a:off x="7419371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69" name="object 16069"/>
          <p:cNvSpPr/>
          <p:nvPr/>
        </p:nvSpPr>
        <p:spPr>
          <a:xfrm>
            <a:off x="7432236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70" name="object 16070"/>
          <p:cNvSpPr/>
          <p:nvPr/>
        </p:nvSpPr>
        <p:spPr>
          <a:xfrm>
            <a:off x="7443666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71" name="object 16071"/>
          <p:cNvSpPr/>
          <p:nvPr/>
        </p:nvSpPr>
        <p:spPr>
          <a:xfrm>
            <a:off x="7455111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72" name="object 16072"/>
          <p:cNvSpPr/>
          <p:nvPr/>
        </p:nvSpPr>
        <p:spPr>
          <a:xfrm>
            <a:off x="7468004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73" name="object 16073"/>
          <p:cNvSpPr/>
          <p:nvPr/>
        </p:nvSpPr>
        <p:spPr>
          <a:xfrm>
            <a:off x="7479434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74" name="object 16074"/>
          <p:cNvSpPr/>
          <p:nvPr/>
        </p:nvSpPr>
        <p:spPr>
          <a:xfrm>
            <a:off x="7492299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75" name="object 16075"/>
          <p:cNvSpPr/>
          <p:nvPr/>
        </p:nvSpPr>
        <p:spPr>
          <a:xfrm>
            <a:off x="7503729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76" name="object 16076"/>
          <p:cNvSpPr/>
          <p:nvPr/>
        </p:nvSpPr>
        <p:spPr>
          <a:xfrm>
            <a:off x="7515174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77" name="object 16077"/>
          <p:cNvSpPr/>
          <p:nvPr/>
        </p:nvSpPr>
        <p:spPr>
          <a:xfrm>
            <a:off x="7528038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78" name="object 16078"/>
          <p:cNvSpPr/>
          <p:nvPr/>
        </p:nvSpPr>
        <p:spPr>
          <a:xfrm>
            <a:off x="7539469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79" name="object 16079"/>
          <p:cNvSpPr/>
          <p:nvPr/>
        </p:nvSpPr>
        <p:spPr>
          <a:xfrm>
            <a:off x="7552363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80" name="object 16080"/>
          <p:cNvSpPr/>
          <p:nvPr/>
        </p:nvSpPr>
        <p:spPr>
          <a:xfrm>
            <a:off x="7563793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81" name="object 16081"/>
          <p:cNvSpPr/>
          <p:nvPr/>
        </p:nvSpPr>
        <p:spPr>
          <a:xfrm>
            <a:off x="7576657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82" name="object 16082"/>
          <p:cNvSpPr/>
          <p:nvPr/>
        </p:nvSpPr>
        <p:spPr>
          <a:xfrm>
            <a:off x="7588102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83" name="object 16083"/>
          <p:cNvSpPr/>
          <p:nvPr/>
        </p:nvSpPr>
        <p:spPr>
          <a:xfrm>
            <a:off x="7599533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84" name="object 16084"/>
          <p:cNvSpPr/>
          <p:nvPr/>
        </p:nvSpPr>
        <p:spPr>
          <a:xfrm>
            <a:off x="7612397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85" name="object 16085"/>
          <p:cNvSpPr/>
          <p:nvPr/>
        </p:nvSpPr>
        <p:spPr>
          <a:xfrm>
            <a:off x="7623856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86" name="object 16086"/>
          <p:cNvSpPr/>
          <p:nvPr/>
        </p:nvSpPr>
        <p:spPr>
          <a:xfrm>
            <a:off x="7636720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87" name="object 16087"/>
          <p:cNvSpPr/>
          <p:nvPr/>
        </p:nvSpPr>
        <p:spPr>
          <a:xfrm>
            <a:off x="7648165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88" name="object 16088"/>
          <p:cNvSpPr/>
          <p:nvPr/>
        </p:nvSpPr>
        <p:spPr>
          <a:xfrm>
            <a:off x="7659596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89" name="object 16089"/>
          <p:cNvSpPr/>
          <p:nvPr/>
        </p:nvSpPr>
        <p:spPr>
          <a:xfrm>
            <a:off x="7672460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90" name="object 16090"/>
          <p:cNvSpPr/>
          <p:nvPr/>
        </p:nvSpPr>
        <p:spPr>
          <a:xfrm>
            <a:off x="7683890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91" name="object 16091"/>
          <p:cNvSpPr/>
          <p:nvPr/>
        </p:nvSpPr>
        <p:spPr>
          <a:xfrm>
            <a:off x="7696784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92" name="object 16092"/>
          <p:cNvSpPr/>
          <p:nvPr/>
        </p:nvSpPr>
        <p:spPr>
          <a:xfrm>
            <a:off x="7708228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93" name="object 16093"/>
          <p:cNvSpPr/>
          <p:nvPr/>
        </p:nvSpPr>
        <p:spPr>
          <a:xfrm>
            <a:off x="7719659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94" name="object 16094"/>
          <p:cNvSpPr/>
          <p:nvPr/>
        </p:nvSpPr>
        <p:spPr>
          <a:xfrm>
            <a:off x="7732523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95" name="object 16095"/>
          <p:cNvSpPr/>
          <p:nvPr/>
        </p:nvSpPr>
        <p:spPr>
          <a:xfrm>
            <a:off x="7743954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96" name="object 16096"/>
          <p:cNvSpPr/>
          <p:nvPr/>
        </p:nvSpPr>
        <p:spPr>
          <a:xfrm>
            <a:off x="7756818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97" name="object 16097"/>
          <p:cNvSpPr/>
          <p:nvPr/>
        </p:nvSpPr>
        <p:spPr>
          <a:xfrm>
            <a:off x="7768291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98" name="object 16098"/>
          <p:cNvSpPr/>
          <p:nvPr/>
        </p:nvSpPr>
        <p:spPr>
          <a:xfrm>
            <a:off x="7781142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99" name="object 16099"/>
          <p:cNvSpPr/>
          <p:nvPr/>
        </p:nvSpPr>
        <p:spPr>
          <a:xfrm>
            <a:off x="7792587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00" name="object 16100"/>
          <p:cNvSpPr/>
          <p:nvPr/>
        </p:nvSpPr>
        <p:spPr>
          <a:xfrm>
            <a:off x="7804017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01" name="object 16101"/>
          <p:cNvSpPr/>
          <p:nvPr/>
        </p:nvSpPr>
        <p:spPr>
          <a:xfrm>
            <a:off x="781688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02" name="object 16102"/>
          <p:cNvSpPr/>
          <p:nvPr/>
        </p:nvSpPr>
        <p:spPr>
          <a:xfrm>
            <a:off x="7828312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03" name="object 16103"/>
          <p:cNvSpPr/>
          <p:nvPr/>
        </p:nvSpPr>
        <p:spPr>
          <a:xfrm>
            <a:off x="7841219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04" name="object 16104"/>
          <p:cNvSpPr/>
          <p:nvPr/>
        </p:nvSpPr>
        <p:spPr>
          <a:xfrm>
            <a:off x="7852650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05" name="object 16105"/>
          <p:cNvSpPr/>
          <p:nvPr/>
        </p:nvSpPr>
        <p:spPr>
          <a:xfrm>
            <a:off x="7864080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06" name="object 16106"/>
          <p:cNvSpPr/>
          <p:nvPr/>
        </p:nvSpPr>
        <p:spPr>
          <a:xfrm>
            <a:off x="7876944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07" name="object 16107"/>
          <p:cNvSpPr/>
          <p:nvPr/>
        </p:nvSpPr>
        <p:spPr>
          <a:xfrm>
            <a:off x="7888375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08" name="object 16108"/>
          <p:cNvSpPr/>
          <p:nvPr/>
        </p:nvSpPr>
        <p:spPr>
          <a:xfrm>
            <a:off x="7901240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09" name="object 16109"/>
          <p:cNvSpPr/>
          <p:nvPr/>
        </p:nvSpPr>
        <p:spPr>
          <a:xfrm>
            <a:off x="7912670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10" name="object 16110"/>
          <p:cNvSpPr/>
          <p:nvPr/>
        </p:nvSpPr>
        <p:spPr>
          <a:xfrm>
            <a:off x="7924143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11" name="object 16111"/>
          <p:cNvSpPr/>
          <p:nvPr/>
        </p:nvSpPr>
        <p:spPr>
          <a:xfrm>
            <a:off x="7937008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12" name="object 16112"/>
          <p:cNvSpPr/>
          <p:nvPr/>
        </p:nvSpPr>
        <p:spPr>
          <a:xfrm>
            <a:off x="7948438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13" name="object 16113"/>
          <p:cNvSpPr/>
          <p:nvPr/>
        </p:nvSpPr>
        <p:spPr>
          <a:xfrm>
            <a:off x="7961303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14" name="object 16114"/>
          <p:cNvSpPr/>
          <p:nvPr/>
        </p:nvSpPr>
        <p:spPr>
          <a:xfrm>
            <a:off x="7972733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15" name="object 16115"/>
          <p:cNvSpPr/>
          <p:nvPr/>
        </p:nvSpPr>
        <p:spPr>
          <a:xfrm>
            <a:off x="7984178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16" name="object 16116"/>
          <p:cNvSpPr/>
          <p:nvPr/>
        </p:nvSpPr>
        <p:spPr>
          <a:xfrm>
            <a:off x="799707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17" name="object 16117"/>
          <p:cNvSpPr/>
          <p:nvPr/>
        </p:nvSpPr>
        <p:spPr>
          <a:xfrm>
            <a:off x="8008501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18" name="object 16118"/>
          <p:cNvSpPr/>
          <p:nvPr/>
        </p:nvSpPr>
        <p:spPr>
          <a:xfrm>
            <a:off x="8021366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19" name="object 16119"/>
          <p:cNvSpPr/>
          <p:nvPr/>
        </p:nvSpPr>
        <p:spPr>
          <a:xfrm>
            <a:off x="8032796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20" name="object 16120"/>
          <p:cNvSpPr/>
          <p:nvPr/>
        </p:nvSpPr>
        <p:spPr>
          <a:xfrm>
            <a:off x="804566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21" name="object 16121"/>
          <p:cNvSpPr/>
          <p:nvPr/>
        </p:nvSpPr>
        <p:spPr>
          <a:xfrm>
            <a:off x="8057091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22" name="object 16122"/>
          <p:cNvSpPr/>
          <p:nvPr/>
        </p:nvSpPr>
        <p:spPr>
          <a:xfrm>
            <a:off x="8068564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23" name="object 16123"/>
          <p:cNvSpPr/>
          <p:nvPr/>
        </p:nvSpPr>
        <p:spPr>
          <a:xfrm>
            <a:off x="8081429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24" name="object 16124"/>
          <p:cNvSpPr/>
          <p:nvPr/>
        </p:nvSpPr>
        <p:spPr>
          <a:xfrm>
            <a:off x="8092860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25" name="object 16125"/>
          <p:cNvSpPr/>
          <p:nvPr/>
        </p:nvSpPr>
        <p:spPr>
          <a:xfrm>
            <a:off x="8105724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26" name="object 16126"/>
          <p:cNvSpPr/>
          <p:nvPr/>
        </p:nvSpPr>
        <p:spPr>
          <a:xfrm>
            <a:off x="8117169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27" name="object 16127"/>
          <p:cNvSpPr/>
          <p:nvPr/>
        </p:nvSpPr>
        <p:spPr>
          <a:xfrm>
            <a:off x="8128599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28" name="object 16128"/>
          <p:cNvSpPr/>
          <p:nvPr/>
        </p:nvSpPr>
        <p:spPr>
          <a:xfrm>
            <a:off x="8141492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29" name="object 16129"/>
          <p:cNvSpPr/>
          <p:nvPr/>
        </p:nvSpPr>
        <p:spPr>
          <a:xfrm>
            <a:off x="8152923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30" name="object 16130"/>
          <p:cNvSpPr/>
          <p:nvPr/>
        </p:nvSpPr>
        <p:spPr>
          <a:xfrm>
            <a:off x="8165787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31" name="object 16131"/>
          <p:cNvSpPr/>
          <p:nvPr/>
        </p:nvSpPr>
        <p:spPr>
          <a:xfrm>
            <a:off x="8177232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32" name="object 16132"/>
          <p:cNvSpPr/>
          <p:nvPr/>
        </p:nvSpPr>
        <p:spPr>
          <a:xfrm>
            <a:off x="8188662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33" name="object 16133"/>
          <p:cNvSpPr/>
          <p:nvPr/>
        </p:nvSpPr>
        <p:spPr>
          <a:xfrm>
            <a:off x="8201527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34" name="object 16134"/>
          <p:cNvSpPr/>
          <p:nvPr/>
        </p:nvSpPr>
        <p:spPr>
          <a:xfrm>
            <a:off x="8212957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35" name="object 16135"/>
          <p:cNvSpPr/>
          <p:nvPr/>
        </p:nvSpPr>
        <p:spPr>
          <a:xfrm>
            <a:off x="822585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36" name="object 16136"/>
          <p:cNvSpPr/>
          <p:nvPr/>
        </p:nvSpPr>
        <p:spPr>
          <a:xfrm>
            <a:off x="8237295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37" name="object 16137"/>
          <p:cNvSpPr/>
          <p:nvPr/>
        </p:nvSpPr>
        <p:spPr>
          <a:xfrm>
            <a:off x="8248725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38" name="object 16138"/>
          <p:cNvSpPr/>
          <p:nvPr/>
        </p:nvSpPr>
        <p:spPr>
          <a:xfrm>
            <a:off x="826159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39" name="object 16139"/>
          <p:cNvSpPr/>
          <p:nvPr/>
        </p:nvSpPr>
        <p:spPr>
          <a:xfrm>
            <a:off x="8273021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40" name="object 16140"/>
          <p:cNvSpPr/>
          <p:nvPr/>
        </p:nvSpPr>
        <p:spPr>
          <a:xfrm>
            <a:off x="8285885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41" name="object 16141"/>
          <p:cNvSpPr/>
          <p:nvPr/>
        </p:nvSpPr>
        <p:spPr>
          <a:xfrm>
            <a:off x="8297359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42" name="object 16142"/>
          <p:cNvSpPr/>
          <p:nvPr/>
        </p:nvSpPr>
        <p:spPr>
          <a:xfrm>
            <a:off x="8310209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43" name="object 16143"/>
          <p:cNvSpPr/>
          <p:nvPr/>
        </p:nvSpPr>
        <p:spPr>
          <a:xfrm>
            <a:off x="8321654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44" name="object 16144"/>
          <p:cNvSpPr/>
          <p:nvPr/>
        </p:nvSpPr>
        <p:spPr>
          <a:xfrm>
            <a:off x="8333084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45" name="object 16145"/>
          <p:cNvSpPr/>
          <p:nvPr/>
        </p:nvSpPr>
        <p:spPr>
          <a:xfrm>
            <a:off x="8345948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46" name="object 16146"/>
          <p:cNvSpPr/>
          <p:nvPr/>
        </p:nvSpPr>
        <p:spPr>
          <a:xfrm>
            <a:off x="8357379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47" name="object 16147"/>
          <p:cNvSpPr/>
          <p:nvPr/>
        </p:nvSpPr>
        <p:spPr>
          <a:xfrm>
            <a:off x="8370286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48" name="object 16148"/>
          <p:cNvSpPr/>
          <p:nvPr/>
        </p:nvSpPr>
        <p:spPr>
          <a:xfrm>
            <a:off x="8381717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49" name="object 16149"/>
          <p:cNvSpPr/>
          <p:nvPr/>
        </p:nvSpPr>
        <p:spPr>
          <a:xfrm>
            <a:off x="8393147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50" name="object 16150"/>
          <p:cNvSpPr/>
          <p:nvPr/>
        </p:nvSpPr>
        <p:spPr>
          <a:xfrm>
            <a:off x="8406012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51" name="object 16151"/>
          <p:cNvSpPr/>
          <p:nvPr/>
        </p:nvSpPr>
        <p:spPr>
          <a:xfrm>
            <a:off x="8417442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52" name="object 16152"/>
          <p:cNvSpPr/>
          <p:nvPr/>
        </p:nvSpPr>
        <p:spPr>
          <a:xfrm>
            <a:off x="8430307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53" name="object 16153"/>
          <p:cNvSpPr/>
          <p:nvPr/>
        </p:nvSpPr>
        <p:spPr>
          <a:xfrm>
            <a:off x="8441780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54" name="object 16154"/>
          <p:cNvSpPr/>
          <p:nvPr/>
        </p:nvSpPr>
        <p:spPr>
          <a:xfrm>
            <a:off x="8453211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55" name="object 16155"/>
          <p:cNvSpPr/>
          <p:nvPr/>
        </p:nvSpPr>
        <p:spPr>
          <a:xfrm>
            <a:off x="8466075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56" name="object 16156"/>
          <p:cNvSpPr/>
          <p:nvPr/>
        </p:nvSpPr>
        <p:spPr>
          <a:xfrm>
            <a:off x="8477505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57" name="object 16157"/>
          <p:cNvSpPr/>
          <p:nvPr/>
        </p:nvSpPr>
        <p:spPr>
          <a:xfrm>
            <a:off x="8490370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58" name="object 16158"/>
          <p:cNvSpPr/>
          <p:nvPr/>
        </p:nvSpPr>
        <p:spPr>
          <a:xfrm>
            <a:off x="8501800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59" name="object 16159"/>
          <p:cNvSpPr/>
          <p:nvPr/>
        </p:nvSpPr>
        <p:spPr>
          <a:xfrm>
            <a:off x="8514708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60" name="object 16160"/>
          <p:cNvSpPr/>
          <p:nvPr/>
        </p:nvSpPr>
        <p:spPr>
          <a:xfrm>
            <a:off x="8526138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61" name="object 16161"/>
          <p:cNvSpPr/>
          <p:nvPr/>
        </p:nvSpPr>
        <p:spPr>
          <a:xfrm>
            <a:off x="8537568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62" name="object 16162"/>
          <p:cNvSpPr/>
          <p:nvPr/>
        </p:nvSpPr>
        <p:spPr>
          <a:xfrm>
            <a:off x="8550433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63" name="object 16163"/>
          <p:cNvSpPr/>
          <p:nvPr/>
        </p:nvSpPr>
        <p:spPr>
          <a:xfrm>
            <a:off x="8561864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64" name="object 16164"/>
          <p:cNvSpPr/>
          <p:nvPr/>
        </p:nvSpPr>
        <p:spPr>
          <a:xfrm>
            <a:off x="8574728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65" name="object 16165"/>
          <p:cNvSpPr/>
          <p:nvPr/>
        </p:nvSpPr>
        <p:spPr>
          <a:xfrm>
            <a:off x="8586158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66" name="object 16166"/>
          <p:cNvSpPr/>
          <p:nvPr/>
        </p:nvSpPr>
        <p:spPr>
          <a:xfrm>
            <a:off x="8597632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67" name="object 16167"/>
          <p:cNvSpPr/>
          <p:nvPr/>
        </p:nvSpPr>
        <p:spPr>
          <a:xfrm>
            <a:off x="8610496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68" name="object 16168"/>
          <p:cNvSpPr/>
          <p:nvPr/>
        </p:nvSpPr>
        <p:spPr>
          <a:xfrm>
            <a:off x="8621927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69" name="object 16169"/>
          <p:cNvSpPr/>
          <p:nvPr/>
        </p:nvSpPr>
        <p:spPr>
          <a:xfrm>
            <a:off x="863479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70" name="object 16170"/>
          <p:cNvSpPr/>
          <p:nvPr/>
        </p:nvSpPr>
        <p:spPr>
          <a:xfrm>
            <a:off x="864622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71" name="object 16171"/>
          <p:cNvSpPr/>
          <p:nvPr/>
        </p:nvSpPr>
        <p:spPr>
          <a:xfrm>
            <a:off x="8657666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72" name="object 16172"/>
          <p:cNvSpPr/>
          <p:nvPr/>
        </p:nvSpPr>
        <p:spPr>
          <a:xfrm>
            <a:off x="8670559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73" name="object 16173"/>
          <p:cNvSpPr/>
          <p:nvPr/>
        </p:nvSpPr>
        <p:spPr>
          <a:xfrm>
            <a:off x="8681990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74" name="object 16174"/>
          <p:cNvSpPr/>
          <p:nvPr/>
        </p:nvSpPr>
        <p:spPr>
          <a:xfrm>
            <a:off x="8694854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75" name="object 16175"/>
          <p:cNvSpPr/>
          <p:nvPr/>
        </p:nvSpPr>
        <p:spPr>
          <a:xfrm>
            <a:off x="8706299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76" name="object 16176"/>
          <p:cNvSpPr/>
          <p:nvPr/>
        </p:nvSpPr>
        <p:spPr>
          <a:xfrm>
            <a:off x="8717729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77" name="object 16177"/>
          <p:cNvSpPr/>
          <p:nvPr/>
        </p:nvSpPr>
        <p:spPr>
          <a:xfrm>
            <a:off x="8730594" y="500121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78" name="object 16178"/>
          <p:cNvSpPr/>
          <p:nvPr/>
        </p:nvSpPr>
        <p:spPr>
          <a:xfrm>
            <a:off x="8742053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79" name="object 16179"/>
          <p:cNvSpPr/>
          <p:nvPr/>
        </p:nvSpPr>
        <p:spPr>
          <a:xfrm>
            <a:off x="8754918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80" name="object 16180"/>
          <p:cNvSpPr/>
          <p:nvPr/>
        </p:nvSpPr>
        <p:spPr>
          <a:xfrm>
            <a:off x="8766362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81" name="object 16181"/>
          <p:cNvSpPr/>
          <p:nvPr/>
        </p:nvSpPr>
        <p:spPr>
          <a:xfrm>
            <a:off x="8779212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82" name="object 16182"/>
          <p:cNvSpPr/>
          <p:nvPr/>
        </p:nvSpPr>
        <p:spPr>
          <a:xfrm>
            <a:off x="8790658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83" name="object 16183"/>
          <p:cNvSpPr/>
          <p:nvPr/>
        </p:nvSpPr>
        <p:spPr>
          <a:xfrm>
            <a:off x="8802088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84" name="object 16184"/>
          <p:cNvSpPr/>
          <p:nvPr/>
        </p:nvSpPr>
        <p:spPr>
          <a:xfrm>
            <a:off x="881498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85" name="object 16185"/>
          <p:cNvSpPr/>
          <p:nvPr/>
        </p:nvSpPr>
        <p:spPr>
          <a:xfrm>
            <a:off x="8826426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86" name="object 16186"/>
          <p:cNvSpPr/>
          <p:nvPr/>
        </p:nvSpPr>
        <p:spPr>
          <a:xfrm>
            <a:off x="8839275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87" name="object 16187"/>
          <p:cNvSpPr/>
          <p:nvPr/>
        </p:nvSpPr>
        <p:spPr>
          <a:xfrm>
            <a:off x="8850721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88" name="object 16188"/>
          <p:cNvSpPr/>
          <p:nvPr/>
        </p:nvSpPr>
        <p:spPr>
          <a:xfrm>
            <a:off x="8862151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89" name="object 16189"/>
          <p:cNvSpPr/>
          <p:nvPr/>
        </p:nvSpPr>
        <p:spPr>
          <a:xfrm>
            <a:off x="8875015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90" name="object 16190"/>
          <p:cNvSpPr/>
          <p:nvPr/>
        </p:nvSpPr>
        <p:spPr>
          <a:xfrm>
            <a:off x="8886445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91" name="object 16191"/>
          <p:cNvSpPr/>
          <p:nvPr/>
        </p:nvSpPr>
        <p:spPr>
          <a:xfrm>
            <a:off x="8899339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92" name="object 16192"/>
          <p:cNvSpPr/>
          <p:nvPr/>
        </p:nvSpPr>
        <p:spPr>
          <a:xfrm>
            <a:off x="8910784" y="500121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93" name="object 16193"/>
          <p:cNvSpPr/>
          <p:nvPr/>
        </p:nvSpPr>
        <p:spPr>
          <a:xfrm>
            <a:off x="8922214" y="500121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94" name="object 16194"/>
          <p:cNvSpPr/>
          <p:nvPr/>
        </p:nvSpPr>
        <p:spPr>
          <a:xfrm>
            <a:off x="8935079" y="5001217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95" name="object 16195"/>
          <p:cNvSpPr/>
          <p:nvPr/>
        </p:nvSpPr>
        <p:spPr>
          <a:xfrm>
            <a:off x="6800224" y="501425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96" name="object 16196"/>
          <p:cNvSpPr/>
          <p:nvPr/>
        </p:nvSpPr>
        <p:spPr>
          <a:xfrm>
            <a:off x="6805946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97" name="object 16197"/>
          <p:cNvSpPr/>
          <p:nvPr/>
        </p:nvSpPr>
        <p:spPr>
          <a:xfrm>
            <a:off x="6818810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98" name="object 16198"/>
          <p:cNvSpPr/>
          <p:nvPr/>
        </p:nvSpPr>
        <p:spPr>
          <a:xfrm>
            <a:off x="6830241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99" name="object 16199"/>
          <p:cNvSpPr/>
          <p:nvPr/>
        </p:nvSpPr>
        <p:spPr>
          <a:xfrm>
            <a:off x="6843106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00" name="object 16200"/>
          <p:cNvSpPr/>
          <p:nvPr/>
        </p:nvSpPr>
        <p:spPr>
          <a:xfrm>
            <a:off x="6854536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01" name="object 16201"/>
          <p:cNvSpPr/>
          <p:nvPr/>
        </p:nvSpPr>
        <p:spPr>
          <a:xfrm>
            <a:off x="6865980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02" name="object 16202"/>
          <p:cNvSpPr/>
          <p:nvPr/>
        </p:nvSpPr>
        <p:spPr>
          <a:xfrm>
            <a:off x="6878873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03" name="object 16203"/>
          <p:cNvSpPr/>
          <p:nvPr/>
        </p:nvSpPr>
        <p:spPr>
          <a:xfrm>
            <a:off x="6890305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04" name="object 16204"/>
          <p:cNvSpPr/>
          <p:nvPr/>
        </p:nvSpPr>
        <p:spPr>
          <a:xfrm>
            <a:off x="6903169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05" name="object 16205"/>
          <p:cNvSpPr/>
          <p:nvPr/>
        </p:nvSpPr>
        <p:spPr>
          <a:xfrm>
            <a:off x="6914599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06" name="object 16206"/>
          <p:cNvSpPr/>
          <p:nvPr/>
        </p:nvSpPr>
        <p:spPr>
          <a:xfrm>
            <a:off x="6926043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07" name="object 16207"/>
          <p:cNvSpPr/>
          <p:nvPr/>
        </p:nvSpPr>
        <p:spPr>
          <a:xfrm>
            <a:off x="6938894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08" name="object 16208"/>
          <p:cNvSpPr/>
          <p:nvPr/>
        </p:nvSpPr>
        <p:spPr>
          <a:xfrm>
            <a:off x="6950368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09" name="object 16209"/>
          <p:cNvSpPr/>
          <p:nvPr/>
        </p:nvSpPr>
        <p:spPr>
          <a:xfrm>
            <a:off x="6963232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10" name="object 16210"/>
          <p:cNvSpPr/>
          <p:nvPr/>
        </p:nvSpPr>
        <p:spPr>
          <a:xfrm>
            <a:off x="6974662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11" name="object 16211"/>
          <p:cNvSpPr/>
          <p:nvPr/>
        </p:nvSpPr>
        <p:spPr>
          <a:xfrm>
            <a:off x="6986107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12" name="object 16212"/>
          <p:cNvSpPr/>
          <p:nvPr/>
        </p:nvSpPr>
        <p:spPr>
          <a:xfrm>
            <a:off x="6998972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13" name="object 16213"/>
          <p:cNvSpPr/>
          <p:nvPr/>
        </p:nvSpPr>
        <p:spPr>
          <a:xfrm>
            <a:off x="7010402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14" name="object 16214"/>
          <p:cNvSpPr/>
          <p:nvPr/>
        </p:nvSpPr>
        <p:spPr>
          <a:xfrm>
            <a:off x="7023295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15" name="object 16215"/>
          <p:cNvSpPr/>
          <p:nvPr/>
        </p:nvSpPr>
        <p:spPr>
          <a:xfrm>
            <a:off x="7034726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16" name="object 16216"/>
          <p:cNvSpPr/>
          <p:nvPr/>
        </p:nvSpPr>
        <p:spPr>
          <a:xfrm>
            <a:off x="7047590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17" name="object 16217"/>
          <p:cNvSpPr/>
          <p:nvPr/>
        </p:nvSpPr>
        <p:spPr>
          <a:xfrm>
            <a:off x="7059035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18" name="object 16218"/>
          <p:cNvSpPr/>
          <p:nvPr/>
        </p:nvSpPr>
        <p:spPr>
          <a:xfrm>
            <a:off x="7070465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19" name="object 16219"/>
          <p:cNvSpPr/>
          <p:nvPr/>
        </p:nvSpPr>
        <p:spPr>
          <a:xfrm>
            <a:off x="7083330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20" name="object 16220"/>
          <p:cNvSpPr/>
          <p:nvPr/>
        </p:nvSpPr>
        <p:spPr>
          <a:xfrm>
            <a:off x="7094789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21" name="object 16221"/>
          <p:cNvSpPr/>
          <p:nvPr/>
        </p:nvSpPr>
        <p:spPr>
          <a:xfrm>
            <a:off x="7107653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22" name="object 16222"/>
          <p:cNvSpPr/>
          <p:nvPr/>
        </p:nvSpPr>
        <p:spPr>
          <a:xfrm>
            <a:off x="7119098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23" name="object 16223"/>
          <p:cNvSpPr/>
          <p:nvPr/>
        </p:nvSpPr>
        <p:spPr>
          <a:xfrm>
            <a:off x="7130529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24" name="object 16224"/>
          <p:cNvSpPr/>
          <p:nvPr/>
        </p:nvSpPr>
        <p:spPr>
          <a:xfrm>
            <a:off x="7143393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25" name="object 16225"/>
          <p:cNvSpPr/>
          <p:nvPr/>
        </p:nvSpPr>
        <p:spPr>
          <a:xfrm>
            <a:off x="7154823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26" name="object 16226"/>
          <p:cNvSpPr/>
          <p:nvPr/>
        </p:nvSpPr>
        <p:spPr>
          <a:xfrm>
            <a:off x="7167716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27" name="object 16227"/>
          <p:cNvSpPr/>
          <p:nvPr/>
        </p:nvSpPr>
        <p:spPr>
          <a:xfrm>
            <a:off x="717916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28" name="object 16228"/>
          <p:cNvSpPr/>
          <p:nvPr/>
        </p:nvSpPr>
        <p:spPr>
          <a:xfrm>
            <a:off x="7190592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29" name="object 16229"/>
          <p:cNvSpPr/>
          <p:nvPr/>
        </p:nvSpPr>
        <p:spPr>
          <a:xfrm>
            <a:off x="7203456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30" name="object 16230"/>
          <p:cNvSpPr/>
          <p:nvPr/>
        </p:nvSpPr>
        <p:spPr>
          <a:xfrm>
            <a:off x="7214886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31" name="object 16231"/>
          <p:cNvSpPr/>
          <p:nvPr/>
        </p:nvSpPr>
        <p:spPr>
          <a:xfrm>
            <a:off x="722775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32" name="object 16232"/>
          <p:cNvSpPr/>
          <p:nvPr/>
        </p:nvSpPr>
        <p:spPr>
          <a:xfrm>
            <a:off x="7239182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33" name="object 16233"/>
          <p:cNvSpPr/>
          <p:nvPr/>
        </p:nvSpPr>
        <p:spPr>
          <a:xfrm>
            <a:off x="7250655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34" name="object 16234"/>
          <p:cNvSpPr/>
          <p:nvPr/>
        </p:nvSpPr>
        <p:spPr>
          <a:xfrm>
            <a:off x="7263520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35" name="object 16235"/>
          <p:cNvSpPr/>
          <p:nvPr/>
        </p:nvSpPr>
        <p:spPr>
          <a:xfrm>
            <a:off x="7274950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36" name="object 16236"/>
          <p:cNvSpPr/>
          <p:nvPr/>
        </p:nvSpPr>
        <p:spPr>
          <a:xfrm>
            <a:off x="7287814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37" name="object 16237"/>
          <p:cNvSpPr/>
          <p:nvPr/>
        </p:nvSpPr>
        <p:spPr>
          <a:xfrm>
            <a:off x="7299245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38" name="object 16238"/>
          <p:cNvSpPr/>
          <p:nvPr/>
        </p:nvSpPr>
        <p:spPr>
          <a:xfrm>
            <a:off x="7312109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39" name="object 16239"/>
          <p:cNvSpPr/>
          <p:nvPr/>
        </p:nvSpPr>
        <p:spPr>
          <a:xfrm>
            <a:off x="7323583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40" name="object 16240"/>
          <p:cNvSpPr/>
          <p:nvPr/>
        </p:nvSpPr>
        <p:spPr>
          <a:xfrm>
            <a:off x="7335013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41" name="object 16241"/>
          <p:cNvSpPr/>
          <p:nvPr/>
        </p:nvSpPr>
        <p:spPr>
          <a:xfrm>
            <a:off x="7347877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42" name="object 16242"/>
          <p:cNvSpPr/>
          <p:nvPr/>
        </p:nvSpPr>
        <p:spPr>
          <a:xfrm>
            <a:off x="7359308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43" name="object 16243"/>
          <p:cNvSpPr/>
          <p:nvPr/>
        </p:nvSpPr>
        <p:spPr>
          <a:xfrm>
            <a:off x="7372173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44" name="object 16244"/>
          <p:cNvSpPr/>
          <p:nvPr/>
        </p:nvSpPr>
        <p:spPr>
          <a:xfrm>
            <a:off x="7383603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45" name="object 16245"/>
          <p:cNvSpPr/>
          <p:nvPr/>
        </p:nvSpPr>
        <p:spPr>
          <a:xfrm>
            <a:off x="7395076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46" name="object 16246"/>
          <p:cNvSpPr/>
          <p:nvPr/>
        </p:nvSpPr>
        <p:spPr>
          <a:xfrm>
            <a:off x="740794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47" name="object 16247"/>
          <p:cNvSpPr/>
          <p:nvPr/>
        </p:nvSpPr>
        <p:spPr>
          <a:xfrm>
            <a:off x="7419371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48" name="object 16248"/>
          <p:cNvSpPr/>
          <p:nvPr/>
        </p:nvSpPr>
        <p:spPr>
          <a:xfrm>
            <a:off x="7432236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49" name="object 16249"/>
          <p:cNvSpPr/>
          <p:nvPr/>
        </p:nvSpPr>
        <p:spPr>
          <a:xfrm>
            <a:off x="7443666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50" name="object 16250"/>
          <p:cNvSpPr/>
          <p:nvPr/>
        </p:nvSpPr>
        <p:spPr>
          <a:xfrm>
            <a:off x="7455111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51" name="object 16251"/>
          <p:cNvSpPr/>
          <p:nvPr/>
        </p:nvSpPr>
        <p:spPr>
          <a:xfrm>
            <a:off x="7468004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52" name="object 16252"/>
          <p:cNvSpPr/>
          <p:nvPr/>
        </p:nvSpPr>
        <p:spPr>
          <a:xfrm>
            <a:off x="7479434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53" name="object 16253"/>
          <p:cNvSpPr/>
          <p:nvPr/>
        </p:nvSpPr>
        <p:spPr>
          <a:xfrm>
            <a:off x="7492299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54" name="object 16254"/>
          <p:cNvSpPr/>
          <p:nvPr/>
        </p:nvSpPr>
        <p:spPr>
          <a:xfrm>
            <a:off x="7503729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55" name="object 16255"/>
          <p:cNvSpPr/>
          <p:nvPr/>
        </p:nvSpPr>
        <p:spPr>
          <a:xfrm>
            <a:off x="7515174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56" name="object 16256"/>
          <p:cNvSpPr/>
          <p:nvPr/>
        </p:nvSpPr>
        <p:spPr>
          <a:xfrm>
            <a:off x="7528038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57" name="object 16257"/>
          <p:cNvSpPr/>
          <p:nvPr/>
        </p:nvSpPr>
        <p:spPr>
          <a:xfrm>
            <a:off x="7539469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58" name="object 16258"/>
          <p:cNvSpPr/>
          <p:nvPr/>
        </p:nvSpPr>
        <p:spPr>
          <a:xfrm>
            <a:off x="7552363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59" name="object 16259"/>
          <p:cNvSpPr/>
          <p:nvPr/>
        </p:nvSpPr>
        <p:spPr>
          <a:xfrm>
            <a:off x="7563793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60" name="object 16260"/>
          <p:cNvSpPr/>
          <p:nvPr/>
        </p:nvSpPr>
        <p:spPr>
          <a:xfrm>
            <a:off x="7576657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61" name="object 16261"/>
          <p:cNvSpPr/>
          <p:nvPr/>
        </p:nvSpPr>
        <p:spPr>
          <a:xfrm>
            <a:off x="7588102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62" name="object 16262"/>
          <p:cNvSpPr/>
          <p:nvPr/>
        </p:nvSpPr>
        <p:spPr>
          <a:xfrm>
            <a:off x="7599533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63" name="object 16263"/>
          <p:cNvSpPr/>
          <p:nvPr/>
        </p:nvSpPr>
        <p:spPr>
          <a:xfrm>
            <a:off x="7612397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64" name="object 16264"/>
          <p:cNvSpPr/>
          <p:nvPr/>
        </p:nvSpPr>
        <p:spPr>
          <a:xfrm>
            <a:off x="7623856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65" name="object 16265"/>
          <p:cNvSpPr/>
          <p:nvPr/>
        </p:nvSpPr>
        <p:spPr>
          <a:xfrm>
            <a:off x="7636720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66" name="object 16266"/>
          <p:cNvSpPr/>
          <p:nvPr/>
        </p:nvSpPr>
        <p:spPr>
          <a:xfrm>
            <a:off x="7648165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67" name="object 16267"/>
          <p:cNvSpPr/>
          <p:nvPr/>
        </p:nvSpPr>
        <p:spPr>
          <a:xfrm>
            <a:off x="7659596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68" name="object 16268"/>
          <p:cNvSpPr/>
          <p:nvPr/>
        </p:nvSpPr>
        <p:spPr>
          <a:xfrm>
            <a:off x="7672460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69" name="object 16269"/>
          <p:cNvSpPr/>
          <p:nvPr/>
        </p:nvSpPr>
        <p:spPr>
          <a:xfrm>
            <a:off x="7683890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70" name="object 16270"/>
          <p:cNvSpPr/>
          <p:nvPr/>
        </p:nvSpPr>
        <p:spPr>
          <a:xfrm>
            <a:off x="7696784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71" name="object 16271"/>
          <p:cNvSpPr/>
          <p:nvPr/>
        </p:nvSpPr>
        <p:spPr>
          <a:xfrm>
            <a:off x="7708228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72" name="object 16272"/>
          <p:cNvSpPr/>
          <p:nvPr/>
        </p:nvSpPr>
        <p:spPr>
          <a:xfrm>
            <a:off x="7719659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73" name="object 16273"/>
          <p:cNvSpPr/>
          <p:nvPr/>
        </p:nvSpPr>
        <p:spPr>
          <a:xfrm>
            <a:off x="7732523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74" name="object 16274"/>
          <p:cNvSpPr/>
          <p:nvPr/>
        </p:nvSpPr>
        <p:spPr>
          <a:xfrm>
            <a:off x="7743954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75" name="object 16275"/>
          <p:cNvSpPr/>
          <p:nvPr/>
        </p:nvSpPr>
        <p:spPr>
          <a:xfrm>
            <a:off x="7756818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76" name="object 16276"/>
          <p:cNvSpPr/>
          <p:nvPr/>
        </p:nvSpPr>
        <p:spPr>
          <a:xfrm>
            <a:off x="7768291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77" name="object 16277"/>
          <p:cNvSpPr/>
          <p:nvPr/>
        </p:nvSpPr>
        <p:spPr>
          <a:xfrm>
            <a:off x="7781142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78" name="object 16278"/>
          <p:cNvSpPr/>
          <p:nvPr/>
        </p:nvSpPr>
        <p:spPr>
          <a:xfrm>
            <a:off x="7792587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79" name="object 16279"/>
          <p:cNvSpPr/>
          <p:nvPr/>
        </p:nvSpPr>
        <p:spPr>
          <a:xfrm>
            <a:off x="7804017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80" name="object 16280"/>
          <p:cNvSpPr/>
          <p:nvPr/>
        </p:nvSpPr>
        <p:spPr>
          <a:xfrm>
            <a:off x="781688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81" name="object 16281"/>
          <p:cNvSpPr/>
          <p:nvPr/>
        </p:nvSpPr>
        <p:spPr>
          <a:xfrm>
            <a:off x="7828312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82" name="object 16282"/>
          <p:cNvSpPr/>
          <p:nvPr/>
        </p:nvSpPr>
        <p:spPr>
          <a:xfrm>
            <a:off x="7841219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83" name="object 16283"/>
          <p:cNvSpPr/>
          <p:nvPr/>
        </p:nvSpPr>
        <p:spPr>
          <a:xfrm>
            <a:off x="7852650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84" name="object 16284"/>
          <p:cNvSpPr/>
          <p:nvPr/>
        </p:nvSpPr>
        <p:spPr>
          <a:xfrm>
            <a:off x="7864080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85" name="object 16285"/>
          <p:cNvSpPr/>
          <p:nvPr/>
        </p:nvSpPr>
        <p:spPr>
          <a:xfrm>
            <a:off x="7876944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86" name="object 16286"/>
          <p:cNvSpPr/>
          <p:nvPr/>
        </p:nvSpPr>
        <p:spPr>
          <a:xfrm>
            <a:off x="7888375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87" name="object 16287"/>
          <p:cNvSpPr/>
          <p:nvPr/>
        </p:nvSpPr>
        <p:spPr>
          <a:xfrm>
            <a:off x="7901240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88" name="object 16288"/>
          <p:cNvSpPr/>
          <p:nvPr/>
        </p:nvSpPr>
        <p:spPr>
          <a:xfrm>
            <a:off x="7912670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89" name="object 16289"/>
          <p:cNvSpPr/>
          <p:nvPr/>
        </p:nvSpPr>
        <p:spPr>
          <a:xfrm>
            <a:off x="7924143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90" name="object 16290"/>
          <p:cNvSpPr/>
          <p:nvPr/>
        </p:nvSpPr>
        <p:spPr>
          <a:xfrm>
            <a:off x="7937008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91" name="object 16291"/>
          <p:cNvSpPr/>
          <p:nvPr/>
        </p:nvSpPr>
        <p:spPr>
          <a:xfrm>
            <a:off x="7948438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92" name="object 16292"/>
          <p:cNvSpPr/>
          <p:nvPr/>
        </p:nvSpPr>
        <p:spPr>
          <a:xfrm>
            <a:off x="7961303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93" name="object 16293"/>
          <p:cNvSpPr/>
          <p:nvPr/>
        </p:nvSpPr>
        <p:spPr>
          <a:xfrm>
            <a:off x="7972733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94" name="object 16294"/>
          <p:cNvSpPr/>
          <p:nvPr/>
        </p:nvSpPr>
        <p:spPr>
          <a:xfrm>
            <a:off x="7984178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95" name="object 16295"/>
          <p:cNvSpPr/>
          <p:nvPr/>
        </p:nvSpPr>
        <p:spPr>
          <a:xfrm>
            <a:off x="799707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96" name="object 16296"/>
          <p:cNvSpPr/>
          <p:nvPr/>
        </p:nvSpPr>
        <p:spPr>
          <a:xfrm>
            <a:off x="8008501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97" name="object 16297"/>
          <p:cNvSpPr/>
          <p:nvPr/>
        </p:nvSpPr>
        <p:spPr>
          <a:xfrm>
            <a:off x="8021366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98" name="object 16298"/>
          <p:cNvSpPr/>
          <p:nvPr/>
        </p:nvSpPr>
        <p:spPr>
          <a:xfrm>
            <a:off x="8032796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99" name="object 16299"/>
          <p:cNvSpPr/>
          <p:nvPr/>
        </p:nvSpPr>
        <p:spPr>
          <a:xfrm>
            <a:off x="804566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00" name="object 16300"/>
          <p:cNvSpPr/>
          <p:nvPr/>
        </p:nvSpPr>
        <p:spPr>
          <a:xfrm>
            <a:off x="8057091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01" name="object 16301"/>
          <p:cNvSpPr/>
          <p:nvPr/>
        </p:nvSpPr>
        <p:spPr>
          <a:xfrm>
            <a:off x="8068564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02" name="object 16302"/>
          <p:cNvSpPr/>
          <p:nvPr/>
        </p:nvSpPr>
        <p:spPr>
          <a:xfrm>
            <a:off x="8081429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03" name="object 16303"/>
          <p:cNvSpPr/>
          <p:nvPr/>
        </p:nvSpPr>
        <p:spPr>
          <a:xfrm>
            <a:off x="8092860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04" name="object 16304"/>
          <p:cNvSpPr/>
          <p:nvPr/>
        </p:nvSpPr>
        <p:spPr>
          <a:xfrm>
            <a:off x="8105724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05" name="object 16305"/>
          <p:cNvSpPr/>
          <p:nvPr/>
        </p:nvSpPr>
        <p:spPr>
          <a:xfrm>
            <a:off x="8117169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06" name="object 16306"/>
          <p:cNvSpPr/>
          <p:nvPr/>
        </p:nvSpPr>
        <p:spPr>
          <a:xfrm>
            <a:off x="8128599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07" name="object 16307"/>
          <p:cNvSpPr/>
          <p:nvPr/>
        </p:nvSpPr>
        <p:spPr>
          <a:xfrm>
            <a:off x="8141492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08" name="object 16308"/>
          <p:cNvSpPr/>
          <p:nvPr/>
        </p:nvSpPr>
        <p:spPr>
          <a:xfrm>
            <a:off x="8152923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09" name="object 16309"/>
          <p:cNvSpPr/>
          <p:nvPr/>
        </p:nvSpPr>
        <p:spPr>
          <a:xfrm>
            <a:off x="8165787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10" name="object 16310"/>
          <p:cNvSpPr/>
          <p:nvPr/>
        </p:nvSpPr>
        <p:spPr>
          <a:xfrm>
            <a:off x="8177232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11" name="object 16311"/>
          <p:cNvSpPr/>
          <p:nvPr/>
        </p:nvSpPr>
        <p:spPr>
          <a:xfrm>
            <a:off x="8188662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12" name="object 16312"/>
          <p:cNvSpPr/>
          <p:nvPr/>
        </p:nvSpPr>
        <p:spPr>
          <a:xfrm>
            <a:off x="8201527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13" name="object 16313"/>
          <p:cNvSpPr/>
          <p:nvPr/>
        </p:nvSpPr>
        <p:spPr>
          <a:xfrm>
            <a:off x="8212957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14" name="object 16314"/>
          <p:cNvSpPr/>
          <p:nvPr/>
        </p:nvSpPr>
        <p:spPr>
          <a:xfrm>
            <a:off x="822585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15" name="object 16315"/>
          <p:cNvSpPr/>
          <p:nvPr/>
        </p:nvSpPr>
        <p:spPr>
          <a:xfrm>
            <a:off x="8237295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16" name="object 16316"/>
          <p:cNvSpPr/>
          <p:nvPr/>
        </p:nvSpPr>
        <p:spPr>
          <a:xfrm>
            <a:off x="8248725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17" name="object 16317"/>
          <p:cNvSpPr/>
          <p:nvPr/>
        </p:nvSpPr>
        <p:spPr>
          <a:xfrm>
            <a:off x="826159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18" name="object 16318"/>
          <p:cNvSpPr/>
          <p:nvPr/>
        </p:nvSpPr>
        <p:spPr>
          <a:xfrm>
            <a:off x="8273021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19" name="object 16319"/>
          <p:cNvSpPr/>
          <p:nvPr/>
        </p:nvSpPr>
        <p:spPr>
          <a:xfrm>
            <a:off x="8285885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20" name="object 16320"/>
          <p:cNvSpPr/>
          <p:nvPr/>
        </p:nvSpPr>
        <p:spPr>
          <a:xfrm>
            <a:off x="8297359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21" name="object 16321"/>
          <p:cNvSpPr/>
          <p:nvPr/>
        </p:nvSpPr>
        <p:spPr>
          <a:xfrm>
            <a:off x="8310209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22" name="object 16322"/>
          <p:cNvSpPr/>
          <p:nvPr/>
        </p:nvSpPr>
        <p:spPr>
          <a:xfrm>
            <a:off x="8321654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23" name="object 16323"/>
          <p:cNvSpPr/>
          <p:nvPr/>
        </p:nvSpPr>
        <p:spPr>
          <a:xfrm>
            <a:off x="8333084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24" name="object 16324"/>
          <p:cNvSpPr/>
          <p:nvPr/>
        </p:nvSpPr>
        <p:spPr>
          <a:xfrm>
            <a:off x="8345948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25" name="object 16325"/>
          <p:cNvSpPr/>
          <p:nvPr/>
        </p:nvSpPr>
        <p:spPr>
          <a:xfrm>
            <a:off x="8357379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26" name="object 16326"/>
          <p:cNvSpPr/>
          <p:nvPr/>
        </p:nvSpPr>
        <p:spPr>
          <a:xfrm>
            <a:off x="8370286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27" name="object 16327"/>
          <p:cNvSpPr/>
          <p:nvPr/>
        </p:nvSpPr>
        <p:spPr>
          <a:xfrm>
            <a:off x="8381717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28" name="object 16328"/>
          <p:cNvSpPr/>
          <p:nvPr/>
        </p:nvSpPr>
        <p:spPr>
          <a:xfrm>
            <a:off x="8393147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29" name="object 16329"/>
          <p:cNvSpPr/>
          <p:nvPr/>
        </p:nvSpPr>
        <p:spPr>
          <a:xfrm>
            <a:off x="8406012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30" name="object 16330"/>
          <p:cNvSpPr/>
          <p:nvPr/>
        </p:nvSpPr>
        <p:spPr>
          <a:xfrm>
            <a:off x="8417442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31" name="object 16331"/>
          <p:cNvSpPr/>
          <p:nvPr/>
        </p:nvSpPr>
        <p:spPr>
          <a:xfrm>
            <a:off x="8430307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32" name="object 16332"/>
          <p:cNvSpPr/>
          <p:nvPr/>
        </p:nvSpPr>
        <p:spPr>
          <a:xfrm>
            <a:off x="8441780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33" name="object 16333"/>
          <p:cNvSpPr/>
          <p:nvPr/>
        </p:nvSpPr>
        <p:spPr>
          <a:xfrm>
            <a:off x="8453211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34" name="object 16334"/>
          <p:cNvSpPr/>
          <p:nvPr/>
        </p:nvSpPr>
        <p:spPr>
          <a:xfrm>
            <a:off x="8466075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35" name="object 16335"/>
          <p:cNvSpPr/>
          <p:nvPr/>
        </p:nvSpPr>
        <p:spPr>
          <a:xfrm>
            <a:off x="8477505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36" name="object 16336"/>
          <p:cNvSpPr/>
          <p:nvPr/>
        </p:nvSpPr>
        <p:spPr>
          <a:xfrm>
            <a:off x="8490370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37" name="object 16337"/>
          <p:cNvSpPr/>
          <p:nvPr/>
        </p:nvSpPr>
        <p:spPr>
          <a:xfrm>
            <a:off x="8501800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38" name="object 16338"/>
          <p:cNvSpPr/>
          <p:nvPr/>
        </p:nvSpPr>
        <p:spPr>
          <a:xfrm>
            <a:off x="8514708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39" name="object 16339"/>
          <p:cNvSpPr/>
          <p:nvPr/>
        </p:nvSpPr>
        <p:spPr>
          <a:xfrm>
            <a:off x="8526138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40" name="object 16340"/>
          <p:cNvSpPr/>
          <p:nvPr/>
        </p:nvSpPr>
        <p:spPr>
          <a:xfrm>
            <a:off x="8537568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41" name="object 16341"/>
          <p:cNvSpPr/>
          <p:nvPr/>
        </p:nvSpPr>
        <p:spPr>
          <a:xfrm>
            <a:off x="8550433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42" name="object 16342"/>
          <p:cNvSpPr/>
          <p:nvPr/>
        </p:nvSpPr>
        <p:spPr>
          <a:xfrm>
            <a:off x="8561864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43" name="object 16343"/>
          <p:cNvSpPr/>
          <p:nvPr/>
        </p:nvSpPr>
        <p:spPr>
          <a:xfrm>
            <a:off x="8574728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44" name="object 16344"/>
          <p:cNvSpPr/>
          <p:nvPr/>
        </p:nvSpPr>
        <p:spPr>
          <a:xfrm>
            <a:off x="8586158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45" name="object 16345"/>
          <p:cNvSpPr/>
          <p:nvPr/>
        </p:nvSpPr>
        <p:spPr>
          <a:xfrm>
            <a:off x="8597632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46" name="object 16346"/>
          <p:cNvSpPr/>
          <p:nvPr/>
        </p:nvSpPr>
        <p:spPr>
          <a:xfrm>
            <a:off x="8610496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47" name="object 16347"/>
          <p:cNvSpPr/>
          <p:nvPr/>
        </p:nvSpPr>
        <p:spPr>
          <a:xfrm>
            <a:off x="8621927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48" name="object 16348"/>
          <p:cNvSpPr/>
          <p:nvPr/>
        </p:nvSpPr>
        <p:spPr>
          <a:xfrm>
            <a:off x="863479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49" name="object 16349"/>
          <p:cNvSpPr/>
          <p:nvPr/>
        </p:nvSpPr>
        <p:spPr>
          <a:xfrm>
            <a:off x="864622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50" name="object 16350"/>
          <p:cNvSpPr/>
          <p:nvPr/>
        </p:nvSpPr>
        <p:spPr>
          <a:xfrm>
            <a:off x="8657666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51" name="object 16351"/>
          <p:cNvSpPr/>
          <p:nvPr/>
        </p:nvSpPr>
        <p:spPr>
          <a:xfrm>
            <a:off x="8670559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52" name="object 16352"/>
          <p:cNvSpPr/>
          <p:nvPr/>
        </p:nvSpPr>
        <p:spPr>
          <a:xfrm>
            <a:off x="8681990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53" name="object 16353"/>
          <p:cNvSpPr/>
          <p:nvPr/>
        </p:nvSpPr>
        <p:spPr>
          <a:xfrm>
            <a:off x="8694854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54" name="object 16354"/>
          <p:cNvSpPr/>
          <p:nvPr/>
        </p:nvSpPr>
        <p:spPr>
          <a:xfrm>
            <a:off x="8706299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55" name="object 16355"/>
          <p:cNvSpPr/>
          <p:nvPr/>
        </p:nvSpPr>
        <p:spPr>
          <a:xfrm>
            <a:off x="8717729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56" name="object 16356"/>
          <p:cNvSpPr/>
          <p:nvPr/>
        </p:nvSpPr>
        <p:spPr>
          <a:xfrm>
            <a:off x="8730594" y="501425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57" name="object 16357"/>
          <p:cNvSpPr/>
          <p:nvPr/>
        </p:nvSpPr>
        <p:spPr>
          <a:xfrm>
            <a:off x="8742053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58" name="object 16358"/>
          <p:cNvSpPr/>
          <p:nvPr/>
        </p:nvSpPr>
        <p:spPr>
          <a:xfrm>
            <a:off x="8754918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59" name="object 16359"/>
          <p:cNvSpPr/>
          <p:nvPr/>
        </p:nvSpPr>
        <p:spPr>
          <a:xfrm>
            <a:off x="8766362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60" name="object 16360"/>
          <p:cNvSpPr/>
          <p:nvPr/>
        </p:nvSpPr>
        <p:spPr>
          <a:xfrm>
            <a:off x="8779212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61" name="object 16361"/>
          <p:cNvSpPr/>
          <p:nvPr/>
        </p:nvSpPr>
        <p:spPr>
          <a:xfrm>
            <a:off x="8790658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62" name="object 16362"/>
          <p:cNvSpPr/>
          <p:nvPr/>
        </p:nvSpPr>
        <p:spPr>
          <a:xfrm>
            <a:off x="8802088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63" name="object 16363"/>
          <p:cNvSpPr/>
          <p:nvPr/>
        </p:nvSpPr>
        <p:spPr>
          <a:xfrm>
            <a:off x="881498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64" name="object 16364"/>
          <p:cNvSpPr/>
          <p:nvPr/>
        </p:nvSpPr>
        <p:spPr>
          <a:xfrm>
            <a:off x="8826426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65" name="object 16365"/>
          <p:cNvSpPr/>
          <p:nvPr/>
        </p:nvSpPr>
        <p:spPr>
          <a:xfrm>
            <a:off x="8839275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66" name="object 16366"/>
          <p:cNvSpPr/>
          <p:nvPr/>
        </p:nvSpPr>
        <p:spPr>
          <a:xfrm>
            <a:off x="8850721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67" name="object 16367"/>
          <p:cNvSpPr/>
          <p:nvPr/>
        </p:nvSpPr>
        <p:spPr>
          <a:xfrm>
            <a:off x="8862151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68" name="object 16368"/>
          <p:cNvSpPr/>
          <p:nvPr/>
        </p:nvSpPr>
        <p:spPr>
          <a:xfrm>
            <a:off x="8875015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69" name="object 16369"/>
          <p:cNvSpPr/>
          <p:nvPr/>
        </p:nvSpPr>
        <p:spPr>
          <a:xfrm>
            <a:off x="8886445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70" name="object 16370"/>
          <p:cNvSpPr/>
          <p:nvPr/>
        </p:nvSpPr>
        <p:spPr>
          <a:xfrm>
            <a:off x="8899339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71" name="object 16371"/>
          <p:cNvSpPr/>
          <p:nvPr/>
        </p:nvSpPr>
        <p:spPr>
          <a:xfrm>
            <a:off x="8910784" y="501425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72" name="object 16372"/>
          <p:cNvSpPr/>
          <p:nvPr/>
        </p:nvSpPr>
        <p:spPr>
          <a:xfrm>
            <a:off x="8922214" y="501425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73" name="object 16373"/>
          <p:cNvSpPr/>
          <p:nvPr/>
        </p:nvSpPr>
        <p:spPr>
          <a:xfrm>
            <a:off x="8935079" y="501425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74" name="object 16374"/>
          <p:cNvSpPr/>
          <p:nvPr/>
        </p:nvSpPr>
        <p:spPr>
          <a:xfrm>
            <a:off x="6800224" y="502732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75" name="object 16375"/>
          <p:cNvSpPr/>
          <p:nvPr/>
        </p:nvSpPr>
        <p:spPr>
          <a:xfrm>
            <a:off x="6805946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76" name="object 16376"/>
          <p:cNvSpPr/>
          <p:nvPr/>
        </p:nvSpPr>
        <p:spPr>
          <a:xfrm>
            <a:off x="6818810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77" name="object 16377"/>
          <p:cNvSpPr/>
          <p:nvPr/>
        </p:nvSpPr>
        <p:spPr>
          <a:xfrm>
            <a:off x="6830241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78" name="object 16378"/>
          <p:cNvSpPr/>
          <p:nvPr/>
        </p:nvSpPr>
        <p:spPr>
          <a:xfrm>
            <a:off x="6843106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79" name="object 16379"/>
          <p:cNvSpPr/>
          <p:nvPr/>
        </p:nvSpPr>
        <p:spPr>
          <a:xfrm>
            <a:off x="6854536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80" name="object 16380"/>
          <p:cNvSpPr/>
          <p:nvPr/>
        </p:nvSpPr>
        <p:spPr>
          <a:xfrm>
            <a:off x="6865980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81" name="object 16381"/>
          <p:cNvSpPr/>
          <p:nvPr/>
        </p:nvSpPr>
        <p:spPr>
          <a:xfrm>
            <a:off x="6878873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82" name="object 16382"/>
          <p:cNvSpPr/>
          <p:nvPr/>
        </p:nvSpPr>
        <p:spPr>
          <a:xfrm>
            <a:off x="6890305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83" name="object 16383"/>
          <p:cNvSpPr/>
          <p:nvPr/>
        </p:nvSpPr>
        <p:spPr>
          <a:xfrm>
            <a:off x="6903169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84" name="object 16384"/>
          <p:cNvSpPr/>
          <p:nvPr/>
        </p:nvSpPr>
        <p:spPr>
          <a:xfrm>
            <a:off x="6914599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85" name="object 16385"/>
          <p:cNvSpPr/>
          <p:nvPr/>
        </p:nvSpPr>
        <p:spPr>
          <a:xfrm>
            <a:off x="6926043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86" name="object 16386"/>
          <p:cNvSpPr/>
          <p:nvPr/>
        </p:nvSpPr>
        <p:spPr>
          <a:xfrm>
            <a:off x="6938894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87" name="object 16387"/>
          <p:cNvSpPr/>
          <p:nvPr/>
        </p:nvSpPr>
        <p:spPr>
          <a:xfrm>
            <a:off x="6950368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88" name="object 16388"/>
          <p:cNvSpPr/>
          <p:nvPr/>
        </p:nvSpPr>
        <p:spPr>
          <a:xfrm>
            <a:off x="6963232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89" name="object 16389"/>
          <p:cNvSpPr/>
          <p:nvPr/>
        </p:nvSpPr>
        <p:spPr>
          <a:xfrm>
            <a:off x="6974662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90" name="object 16390"/>
          <p:cNvSpPr/>
          <p:nvPr/>
        </p:nvSpPr>
        <p:spPr>
          <a:xfrm>
            <a:off x="6986107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91" name="object 16391"/>
          <p:cNvSpPr/>
          <p:nvPr/>
        </p:nvSpPr>
        <p:spPr>
          <a:xfrm>
            <a:off x="6998972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92" name="object 16392"/>
          <p:cNvSpPr/>
          <p:nvPr/>
        </p:nvSpPr>
        <p:spPr>
          <a:xfrm>
            <a:off x="7010402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93" name="object 16393"/>
          <p:cNvSpPr/>
          <p:nvPr/>
        </p:nvSpPr>
        <p:spPr>
          <a:xfrm>
            <a:off x="7023295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94" name="object 16394"/>
          <p:cNvSpPr/>
          <p:nvPr/>
        </p:nvSpPr>
        <p:spPr>
          <a:xfrm>
            <a:off x="7034726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95" name="object 16395"/>
          <p:cNvSpPr/>
          <p:nvPr/>
        </p:nvSpPr>
        <p:spPr>
          <a:xfrm>
            <a:off x="7047590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96" name="object 16396"/>
          <p:cNvSpPr/>
          <p:nvPr/>
        </p:nvSpPr>
        <p:spPr>
          <a:xfrm>
            <a:off x="7059035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97" name="object 16397"/>
          <p:cNvSpPr/>
          <p:nvPr/>
        </p:nvSpPr>
        <p:spPr>
          <a:xfrm>
            <a:off x="7070465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98" name="object 16398"/>
          <p:cNvSpPr/>
          <p:nvPr/>
        </p:nvSpPr>
        <p:spPr>
          <a:xfrm>
            <a:off x="7083330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99" name="object 16399"/>
          <p:cNvSpPr/>
          <p:nvPr/>
        </p:nvSpPr>
        <p:spPr>
          <a:xfrm>
            <a:off x="7094789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00" name="object 16400"/>
          <p:cNvSpPr/>
          <p:nvPr/>
        </p:nvSpPr>
        <p:spPr>
          <a:xfrm>
            <a:off x="7107653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01" name="object 16401"/>
          <p:cNvSpPr/>
          <p:nvPr/>
        </p:nvSpPr>
        <p:spPr>
          <a:xfrm>
            <a:off x="7119098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02" name="object 16402"/>
          <p:cNvSpPr/>
          <p:nvPr/>
        </p:nvSpPr>
        <p:spPr>
          <a:xfrm>
            <a:off x="7130529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03" name="object 16403"/>
          <p:cNvSpPr/>
          <p:nvPr/>
        </p:nvSpPr>
        <p:spPr>
          <a:xfrm>
            <a:off x="7143393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04" name="object 16404"/>
          <p:cNvSpPr/>
          <p:nvPr/>
        </p:nvSpPr>
        <p:spPr>
          <a:xfrm>
            <a:off x="7154823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05" name="object 16405"/>
          <p:cNvSpPr/>
          <p:nvPr/>
        </p:nvSpPr>
        <p:spPr>
          <a:xfrm>
            <a:off x="7167716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06" name="object 16406"/>
          <p:cNvSpPr/>
          <p:nvPr/>
        </p:nvSpPr>
        <p:spPr>
          <a:xfrm>
            <a:off x="717916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07" name="object 16407"/>
          <p:cNvSpPr/>
          <p:nvPr/>
        </p:nvSpPr>
        <p:spPr>
          <a:xfrm>
            <a:off x="7190592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08" name="object 16408"/>
          <p:cNvSpPr/>
          <p:nvPr/>
        </p:nvSpPr>
        <p:spPr>
          <a:xfrm>
            <a:off x="7203456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09" name="object 16409"/>
          <p:cNvSpPr/>
          <p:nvPr/>
        </p:nvSpPr>
        <p:spPr>
          <a:xfrm>
            <a:off x="7214886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10" name="object 16410"/>
          <p:cNvSpPr/>
          <p:nvPr/>
        </p:nvSpPr>
        <p:spPr>
          <a:xfrm>
            <a:off x="722775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11" name="object 16411"/>
          <p:cNvSpPr/>
          <p:nvPr/>
        </p:nvSpPr>
        <p:spPr>
          <a:xfrm>
            <a:off x="7239182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12" name="object 16412"/>
          <p:cNvSpPr/>
          <p:nvPr/>
        </p:nvSpPr>
        <p:spPr>
          <a:xfrm>
            <a:off x="7250655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13" name="object 16413"/>
          <p:cNvSpPr/>
          <p:nvPr/>
        </p:nvSpPr>
        <p:spPr>
          <a:xfrm>
            <a:off x="7263520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14" name="object 16414"/>
          <p:cNvSpPr/>
          <p:nvPr/>
        </p:nvSpPr>
        <p:spPr>
          <a:xfrm>
            <a:off x="7274950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15" name="object 16415"/>
          <p:cNvSpPr/>
          <p:nvPr/>
        </p:nvSpPr>
        <p:spPr>
          <a:xfrm>
            <a:off x="7287814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16" name="object 16416"/>
          <p:cNvSpPr/>
          <p:nvPr/>
        </p:nvSpPr>
        <p:spPr>
          <a:xfrm>
            <a:off x="7299245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17" name="object 16417"/>
          <p:cNvSpPr/>
          <p:nvPr/>
        </p:nvSpPr>
        <p:spPr>
          <a:xfrm>
            <a:off x="7312109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18" name="object 16418"/>
          <p:cNvSpPr/>
          <p:nvPr/>
        </p:nvSpPr>
        <p:spPr>
          <a:xfrm>
            <a:off x="7323583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19" name="object 16419"/>
          <p:cNvSpPr/>
          <p:nvPr/>
        </p:nvSpPr>
        <p:spPr>
          <a:xfrm>
            <a:off x="7335013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20" name="object 16420"/>
          <p:cNvSpPr/>
          <p:nvPr/>
        </p:nvSpPr>
        <p:spPr>
          <a:xfrm>
            <a:off x="7347877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21" name="object 16421"/>
          <p:cNvSpPr/>
          <p:nvPr/>
        </p:nvSpPr>
        <p:spPr>
          <a:xfrm>
            <a:off x="7359308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22" name="object 16422"/>
          <p:cNvSpPr/>
          <p:nvPr/>
        </p:nvSpPr>
        <p:spPr>
          <a:xfrm>
            <a:off x="7372173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23" name="object 16423"/>
          <p:cNvSpPr/>
          <p:nvPr/>
        </p:nvSpPr>
        <p:spPr>
          <a:xfrm>
            <a:off x="7383603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24" name="object 16424"/>
          <p:cNvSpPr/>
          <p:nvPr/>
        </p:nvSpPr>
        <p:spPr>
          <a:xfrm>
            <a:off x="7395076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25" name="object 16425"/>
          <p:cNvSpPr/>
          <p:nvPr/>
        </p:nvSpPr>
        <p:spPr>
          <a:xfrm>
            <a:off x="740794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26" name="object 16426"/>
          <p:cNvSpPr/>
          <p:nvPr/>
        </p:nvSpPr>
        <p:spPr>
          <a:xfrm>
            <a:off x="7419371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27" name="object 16427"/>
          <p:cNvSpPr/>
          <p:nvPr/>
        </p:nvSpPr>
        <p:spPr>
          <a:xfrm>
            <a:off x="7432236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28" name="object 16428"/>
          <p:cNvSpPr/>
          <p:nvPr/>
        </p:nvSpPr>
        <p:spPr>
          <a:xfrm>
            <a:off x="7443666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29" name="object 16429"/>
          <p:cNvSpPr/>
          <p:nvPr/>
        </p:nvSpPr>
        <p:spPr>
          <a:xfrm>
            <a:off x="7455111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30" name="object 16430"/>
          <p:cNvSpPr/>
          <p:nvPr/>
        </p:nvSpPr>
        <p:spPr>
          <a:xfrm>
            <a:off x="7468004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31" name="object 16431"/>
          <p:cNvSpPr/>
          <p:nvPr/>
        </p:nvSpPr>
        <p:spPr>
          <a:xfrm>
            <a:off x="7479434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32" name="object 16432"/>
          <p:cNvSpPr/>
          <p:nvPr/>
        </p:nvSpPr>
        <p:spPr>
          <a:xfrm>
            <a:off x="7492299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33" name="object 16433"/>
          <p:cNvSpPr/>
          <p:nvPr/>
        </p:nvSpPr>
        <p:spPr>
          <a:xfrm>
            <a:off x="7503729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34" name="object 16434"/>
          <p:cNvSpPr/>
          <p:nvPr/>
        </p:nvSpPr>
        <p:spPr>
          <a:xfrm>
            <a:off x="7515174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35" name="object 16435"/>
          <p:cNvSpPr/>
          <p:nvPr/>
        </p:nvSpPr>
        <p:spPr>
          <a:xfrm>
            <a:off x="7528038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36" name="object 16436"/>
          <p:cNvSpPr/>
          <p:nvPr/>
        </p:nvSpPr>
        <p:spPr>
          <a:xfrm>
            <a:off x="7539469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37" name="object 16437"/>
          <p:cNvSpPr/>
          <p:nvPr/>
        </p:nvSpPr>
        <p:spPr>
          <a:xfrm>
            <a:off x="7552363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38" name="object 16438"/>
          <p:cNvSpPr/>
          <p:nvPr/>
        </p:nvSpPr>
        <p:spPr>
          <a:xfrm>
            <a:off x="7563793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39" name="object 16439"/>
          <p:cNvSpPr/>
          <p:nvPr/>
        </p:nvSpPr>
        <p:spPr>
          <a:xfrm>
            <a:off x="7576657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40" name="object 16440"/>
          <p:cNvSpPr/>
          <p:nvPr/>
        </p:nvSpPr>
        <p:spPr>
          <a:xfrm>
            <a:off x="7588102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41" name="object 16441"/>
          <p:cNvSpPr/>
          <p:nvPr/>
        </p:nvSpPr>
        <p:spPr>
          <a:xfrm>
            <a:off x="7599533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42" name="object 16442"/>
          <p:cNvSpPr/>
          <p:nvPr/>
        </p:nvSpPr>
        <p:spPr>
          <a:xfrm>
            <a:off x="7612397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43" name="object 16443"/>
          <p:cNvSpPr/>
          <p:nvPr/>
        </p:nvSpPr>
        <p:spPr>
          <a:xfrm>
            <a:off x="7623856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44" name="object 16444"/>
          <p:cNvSpPr/>
          <p:nvPr/>
        </p:nvSpPr>
        <p:spPr>
          <a:xfrm>
            <a:off x="7636720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45" name="object 16445"/>
          <p:cNvSpPr/>
          <p:nvPr/>
        </p:nvSpPr>
        <p:spPr>
          <a:xfrm>
            <a:off x="7648165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46" name="object 16446"/>
          <p:cNvSpPr/>
          <p:nvPr/>
        </p:nvSpPr>
        <p:spPr>
          <a:xfrm>
            <a:off x="7659596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47" name="object 16447"/>
          <p:cNvSpPr/>
          <p:nvPr/>
        </p:nvSpPr>
        <p:spPr>
          <a:xfrm>
            <a:off x="7672460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48" name="object 16448"/>
          <p:cNvSpPr/>
          <p:nvPr/>
        </p:nvSpPr>
        <p:spPr>
          <a:xfrm>
            <a:off x="7683890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49" name="object 16449"/>
          <p:cNvSpPr/>
          <p:nvPr/>
        </p:nvSpPr>
        <p:spPr>
          <a:xfrm>
            <a:off x="7696784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50" name="object 16450"/>
          <p:cNvSpPr/>
          <p:nvPr/>
        </p:nvSpPr>
        <p:spPr>
          <a:xfrm>
            <a:off x="7708228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51" name="object 16451"/>
          <p:cNvSpPr/>
          <p:nvPr/>
        </p:nvSpPr>
        <p:spPr>
          <a:xfrm>
            <a:off x="7719659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52" name="object 16452"/>
          <p:cNvSpPr/>
          <p:nvPr/>
        </p:nvSpPr>
        <p:spPr>
          <a:xfrm>
            <a:off x="7732523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53" name="object 16453"/>
          <p:cNvSpPr/>
          <p:nvPr/>
        </p:nvSpPr>
        <p:spPr>
          <a:xfrm>
            <a:off x="7743954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54" name="object 16454"/>
          <p:cNvSpPr/>
          <p:nvPr/>
        </p:nvSpPr>
        <p:spPr>
          <a:xfrm>
            <a:off x="7756818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55" name="object 16455"/>
          <p:cNvSpPr/>
          <p:nvPr/>
        </p:nvSpPr>
        <p:spPr>
          <a:xfrm>
            <a:off x="7768291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56" name="object 16456"/>
          <p:cNvSpPr/>
          <p:nvPr/>
        </p:nvSpPr>
        <p:spPr>
          <a:xfrm>
            <a:off x="7781142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57" name="object 16457"/>
          <p:cNvSpPr/>
          <p:nvPr/>
        </p:nvSpPr>
        <p:spPr>
          <a:xfrm>
            <a:off x="7792587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58" name="object 16458"/>
          <p:cNvSpPr/>
          <p:nvPr/>
        </p:nvSpPr>
        <p:spPr>
          <a:xfrm>
            <a:off x="7804017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59" name="object 16459"/>
          <p:cNvSpPr/>
          <p:nvPr/>
        </p:nvSpPr>
        <p:spPr>
          <a:xfrm>
            <a:off x="781688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60" name="object 16460"/>
          <p:cNvSpPr/>
          <p:nvPr/>
        </p:nvSpPr>
        <p:spPr>
          <a:xfrm>
            <a:off x="7828312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61" name="object 16461"/>
          <p:cNvSpPr/>
          <p:nvPr/>
        </p:nvSpPr>
        <p:spPr>
          <a:xfrm>
            <a:off x="7841219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62" name="object 16462"/>
          <p:cNvSpPr/>
          <p:nvPr/>
        </p:nvSpPr>
        <p:spPr>
          <a:xfrm>
            <a:off x="7852650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63" name="object 16463"/>
          <p:cNvSpPr/>
          <p:nvPr/>
        </p:nvSpPr>
        <p:spPr>
          <a:xfrm>
            <a:off x="7864080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64" name="object 16464"/>
          <p:cNvSpPr/>
          <p:nvPr/>
        </p:nvSpPr>
        <p:spPr>
          <a:xfrm>
            <a:off x="7876944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65" name="object 16465"/>
          <p:cNvSpPr/>
          <p:nvPr/>
        </p:nvSpPr>
        <p:spPr>
          <a:xfrm>
            <a:off x="7888375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66" name="object 16466"/>
          <p:cNvSpPr/>
          <p:nvPr/>
        </p:nvSpPr>
        <p:spPr>
          <a:xfrm>
            <a:off x="7901240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67" name="object 16467"/>
          <p:cNvSpPr/>
          <p:nvPr/>
        </p:nvSpPr>
        <p:spPr>
          <a:xfrm>
            <a:off x="7912670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68" name="object 16468"/>
          <p:cNvSpPr/>
          <p:nvPr/>
        </p:nvSpPr>
        <p:spPr>
          <a:xfrm>
            <a:off x="7924143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69" name="object 16469"/>
          <p:cNvSpPr/>
          <p:nvPr/>
        </p:nvSpPr>
        <p:spPr>
          <a:xfrm>
            <a:off x="7937008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70" name="object 16470"/>
          <p:cNvSpPr/>
          <p:nvPr/>
        </p:nvSpPr>
        <p:spPr>
          <a:xfrm>
            <a:off x="7948438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71" name="object 16471"/>
          <p:cNvSpPr/>
          <p:nvPr/>
        </p:nvSpPr>
        <p:spPr>
          <a:xfrm>
            <a:off x="7961303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72" name="object 16472"/>
          <p:cNvSpPr/>
          <p:nvPr/>
        </p:nvSpPr>
        <p:spPr>
          <a:xfrm>
            <a:off x="7972733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73" name="object 16473"/>
          <p:cNvSpPr/>
          <p:nvPr/>
        </p:nvSpPr>
        <p:spPr>
          <a:xfrm>
            <a:off x="7984178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74" name="object 16474"/>
          <p:cNvSpPr/>
          <p:nvPr/>
        </p:nvSpPr>
        <p:spPr>
          <a:xfrm>
            <a:off x="799707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75" name="object 16475"/>
          <p:cNvSpPr/>
          <p:nvPr/>
        </p:nvSpPr>
        <p:spPr>
          <a:xfrm>
            <a:off x="8008501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76" name="object 16476"/>
          <p:cNvSpPr/>
          <p:nvPr/>
        </p:nvSpPr>
        <p:spPr>
          <a:xfrm>
            <a:off x="8021366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77" name="object 16477"/>
          <p:cNvSpPr/>
          <p:nvPr/>
        </p:nvSpPr>
        <p:spPr>
          <a:xfrm>
            <a:off x="8032796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78" name="object 16478"/>
          <p:cNvSpPr/>
          <p:nvPr/>
        </p:nvSpPr>
        <p:spPr>
          <a:xfrm>
            <a:off x="804566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79" name="object 16479"/>
          <p:cNvSpPr/>
          <p:nvPr/>
        </p:nvSpPr>
        <p:spPr>
          <a:xfrm>
            <a:off x="8057091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80" name="object 16480"/>
          <p:cNvSpPr/>
          <p:nvPr/>
        </p:nvSpPr>
        <p:spPr>
          <a:xfrm>
            <a:off x="8068564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81" name="object 16481"/>
          <p:cNvSpPr/>
          <p:nvPr/>
        </p:nvSpPr>
        <p:spPr>
          <a:xfrm>
            <a:off x="8081429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82" name="object 16482"/>
          <p:cNvSpPr/>
          <p:nvPr/>
        </p:nvSpPr>
        <p:spPr>
          <a:xfrm>
            <a:off x="8092860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83" name="object 16483"/>
          <p:cNvSpPr/>
          <p:nvPr/>
        </p:nvSpPr>
        <p:spPr>
          <a:xfrm>
            <a:off x="8105724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84" name="object 16484"/>
          <p:cNvSpPr/>
          <p:nvPr/>
        </p:nvSpPr>
        <p:spPr>
          <a:xfrm>
            <a:off x="8117169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85" name="object 16485"/>
          <p:cNvSpPr/>
          <p:nvPr/>
        </p:nvSpPr>
        <p:spPr>
          <a:xfrm>
            <a:off x="8128599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86" name="object 16486"/>
          <p:cNvSpPr/>
          <p:nvPr/>
        </p:nvSpPr>
        <p:spPr>
          <a:xfrm>
            <a:off x="8141492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87" name="object 16487"/>
          <p:cNvSpPr/>
          <p:nvPr/>
        </p:nvSpPr>
        <p:spPr>
          <a:xfrm>
            <a:off x="8152923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88" name="object 16488"/>
          <p:cNvSpPr/>
          <p:nvPr/>
        </p:nvSpPr>
        <p:spPr>
          <a:xfrm>
            <a:off x="8165787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89" name="object 16489"/>
          <p:cNvSpPr/>
          <p:nvPr/>
        </p:nvSpPr>
        <p:spPr>
          <a:xfrm>
            <a:off x="8177232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90" name="object 16490"/>
          <p:cNvSpPr/>
          <p:nvPr/>
        </p:nvSpPr>
        <p:spPr>
          <a:xfrm>
            <a:off x="8188662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91" name="object 16491"/>
          <p:cNvSpPr/>
          <p:nvPr/>
        </p:nvSpPr>
        <p:spPr>
          <a:xfrm>
            <a:off x="8201527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92" name="object 16492"/>
          <p:cNvSpPr/>
          <p:nvPr/>
        </p:nvSpPr>
        <p:spPr>
          <a:xfrm>
            <a:off x="8212957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93" name="object 16493"/>
          <p:cNvSpPr/>
          <p:nvPr/>
        </p:nvSpPr>
        <p:spPr>
          <a:xfrm>
            <a:off x="822585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94" name="object 16494"/>
          <p:cNvSpPr/>
          <p:nvPr/>
        </p:nvSpPr>
        <p:spPr>
          <a:xfrm>
            <a:off x="8237295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95" name="object 16495"/>
          <p:cNvSpPr/>
          <p:nvPr/>
        </p:nvSpPr>
        <p:spPr>
          <a:xfrm>
            <a:off x="8248725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96" name="object 16496"/>
          <p:cNvSpPr/>
          <p:nvPr/>
        </p:nvSpPr>
        <p:spPr>
          <a:xfrm>
            <a:off x="826159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97" name="object 16497"/>
          <p:cNvSpPr/>
          <p:nvPr/>
        </p:nvSpPr>
        <p:spPr>
          <a:xfrm>
            <a:off x="8273021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98" name="object 16498"/>
          <p:cNvSpPr/>
          <p:nvPr/>
        </p:nvSpPr>
        <p:spPr>
          <a:xfrm>
            <a:off x="8285885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99" name="object 16499"/>
          <p:cNvSpPr/>
          <p:nvPr/>
        </p:nvSpPr>
        <p:spPr>
          <a:xfrm>
            <a:off x="8297359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00" name="object 16500"/>
          <p:cNvSpPr/>
          <p:nvPr/>
        </p:nvSpPr>
        <p:spPr>
          <a:xfrm>
            <a:off x="8310209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01" name="object 16501"/>
          <p:cNvSpPr/>
          <p:nvPr/>
        </p:nvSpPr>
        <p:spPr>
          <a:xfrm>
            <a:off x="8321654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02" name="object 16502"/>
          <p:cNvSpPr/>
          <p:nvPr/>
        </p:nvSpPr>
        <p:spPr>
          <a:xfrm>
            <a:off x="8333084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03" name="object 16503"/>
          <p:cNvSpPr/>
          <p:nvPr/>
        </p:nvSpPr>
        <p:spPr>
          <a:xfrm>
            <a:off x="8345948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04" name="object 16504"/>
          <p:cNvSpPr/>
          <p:nvPr/>
        </p:nvSpPr>
        <p:spPr>
          <a:xfrm>
            <a:off x="8357379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05" name="object 16505"/>
          <p:cNvSpPr/>
          <p:nvPr/>
        </p:nvSpPr>
        <p:spPr>
          <a:xfrm>
            <a:off x="8370286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06" name="object 16506"/>
          <p:cNvSpPr/>
          <p:nvPr/>
        </p:nvSpPr>
        <p:spPr>
          <a:xfrm>
            <a:off x="8381717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07" name="object 16507"/>
          <p:cNvSpPr/>
          <p:nvPr/>
        </p:nvSpPr>
        <p:spPr>
          <a:xfrm>
            <a:off x="8393147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08" name="object 16508"/>
          <p:cNvSpPr/>
          <p:nvPr/>
        </p:nvSpPr>
        <p:spPr>
          <a:xfrm>
            <a:off x="8406012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09" name="object 16509"/>
          <p:cNvSpPr/>
          <p:nvPr/>
        </p:nvSpPr>
        <p:spPr>
          <a:xfrm>
            <a:off x="8417442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10" name="object 16510"/>
          <p:cNvSpPr/>
          <p:nvPr/>
        </p:nvSpPr>
        <p:spPr>
          <a:xfrm>
            <a:off x="8430307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11" name="object 16511"/>
          <p:cNvSpPr/>
          <p:nvPr/>
        </p:nvSpPr>
        <p:spPr>
          <a:xfrm>
            <a:off x="8441780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12" name="object 16512"/>
          <p:cNvSpPr/>
          <p:nvPr/>
        </p:nvSpPr>
        <p:spPr>
          <a:xfrm>
            <a:off x="8453211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13" name="object 16513"/>
          <p:cNvSpPr/>
          <p:nvPr/>
        </p:nvSpPr>
        <p:spPr>
          <a:xfrm>
            <a:off x="8466075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14" name="object 16514"/>
          <p:cNvSpPr/>
          <p:nvPr/>
        </p:nvSpPr>
        <p:spPr>
          <a:xfrm>
            <a:off x="8477505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15" name="object 16515"/>
          <p:cNvSpPr/>
          <p:nvPr/>
        </p:nvSpPr>
        <p:spPr>
          <a:xfrm>
            <a:off x="8490370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16" name="object 16516"/>
          <p:cNvSpPr/>
          <p:nvPr/>
        </p:nvSpPr>
        <p:spPr>
          <a:xfrm>
            <a:off x="8501800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17" name="object 16517"/>
          <p:cNvSpPr/>
          <p:nvPr/>
        </p:nvSpPr>
        <p:spPr>
          <a:xfrm>
            <a:off x="8514708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18" name="object 16518"/>
          <p:cNvSpPr/>
          <p:nvPr/>
        </p:nvSpPr>
        <p:spPr>
          <a:xfrm>
            <a:off x="8526138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19" name="object 16519"/>
          <p:cNvSpPr/>
          <p:nvPr/>
        </p:nvSpPr>
        <p:spPr>
          <a:xfrm>
            <a:off x="8537568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20" name="object 16520"/>
          <p:cNvSpPr/>
          <p:nvPr/>
        </p:nvSpPr>
        <p:spPr>
          <a:xfrm>
            <a:off x="8550433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21" name="object 16521"/>
          <p:cNvSpPr/>
          <p:nvPr/>
        </p:nvSpPr>
        <p:spPr>
          <a:xfrm>
            <a:off x="8561864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22" name="object 16522"/>
          <p:cNvSpPr/>
          <p:nvPr/>
        </p:nvSpPr>
        <p:spPr>
          <a:xfrm>
            <a:off x="8574728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23" name="object 16523"/>
          <p:cNvSpPr/>
          <p:nvPr/>
        </p:nvSpPr>
        <p:spPr>
          <a:xfrm>
            <a:off x="8586158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24" name="object 16524"/>
          <p:cNvSpPr/>
          <p:nvPr/>
        </p:nvSpPr>
        <p:spPr>
          <a:xfrm>
            <a:off x="8597632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25" name="object 16525"/>
          <p:cNvSpPr/>
          <p:nvPr/>
        </p:nvSpPr>
        <p:spPr>
          <a:xfrm>
            <a:off x="8610496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26" name="object 16526"/>
          <p:cNvSpPr/>
          <p:nvPr/>
        </p:nvSpPr>
        <p:spPr>
          <a:xfrm>
            <a:off x="8621927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27" name="object 16527"/>
          <p:cNvSpPr/>
          <p:nvPr/>
        </p:nvSpPr>
        <p:spPr>
          <a:xfrm>
            <a:off x="863479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28" name="object 16528"/>
          <p:cNvSpPr/>
          <p:nvPr/>
        </p:nvSpPr>
        <p:spPr>
          <a:xfrm>
            <a:off x="864622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29" name="object 16529"/>
          <p:cNvSpPr/>
          <p:nvPr/>
        </p:nvSpPr>
        <p:spPr>
          <a:xfrm>
            <a:off x="8657666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30" name="object 16530"/>
          <p:cNvSpPr/>
          <p:nvPr/>
        </p:nvSpPr>
        <p:spPr>
          <a:xfrm>
            <a:off x="8670559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31" name="object 16531"/>
          <p:cNvSpPr/>
          <p:nvPr/>
        </p:nvSpPr>
        <p:spPr>
          <a:xfrm>
            <a:off x="8681990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32" name="object 16532"/>
          <p:cNvSpPr/>
          <p:nvPr/>
        </p:nvSpPr>
        <p:spPr>
          <a:xfrm>
            <a:off x="8694854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33" name="object 16533"/>
          <p:cNvSpPr/>
          <p:nvPr/>
        </p:nvSpPr>
        <p:spPr>
          <a:xfrm>
            <a:off x="8706299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34" name="object 16534"/>
          <p:cNvSpPr/>
          <p:nvPr/>
        </p:nvSpPr>
        <p:spPr>
          <a:xfrm>
            <a:off x="8717729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35" name="object 16535"/>
          <p:cNvSpPr/>
          <p:nvPr/>
        </p:nvSpPr>
        <p:spPr>
          <a:xfrm>
            <a:off x="8730594" y="50273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36" name="object 16536"/>
          <p:cNvSpPr/>
          <p:nvPr/>
        </p:nvSpPr>
        <p:spPr>
          <a:xfrm>
            <a:off x="8742053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37" name="object 16537"/>
          <p:cNvSpPr/>
          <p:nvPr/>
        </p:nvSpPr>
        <p:spPr>
          <a:xfrm>
            <a:off x="8754918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38" name="object 16538"/>
          <p:cNvSpPr/>
          <p:nvPr/>
        </p:nvSpPr>
        <p:spPr>
          <a:xfrm>
            <a:off x="8766362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39" name="object 16539"/>
          <p:cNvSpPr/>
          <p:nvPr/>
        </p:nvSpPr>
        <p:spPr>
          <a:xfrm>
            <a:off x="8779212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40" name="object 16540"/>
          <p:cNvSpPr/>
          <p:nvPr/>
        </p:nvSpPr>
        <p:spPr>
          <a:xfrm>
            <a:off x="8790658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41" name="object 16541"/>
          <p:cNvSpPr/>
          <p:nvPr/>
        </p:nvSpPr>
        <p:spPr>
          <a:xfrm>
            <a:off x="8802088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42" name="object 16542"/>
          <p:cNvSpPr/>
          <p:nvPr/>
        </p:nvSpPr>
        <p:spPr>
          <a:xfrm>
            <a:off x="881498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43" name="object 16543"/>
          <p:cNvSpPr/>
          <p:nvPr/>
        </p:nvSpPr>
        <p:spPr>
          <a:xfrm>
            <a:off x="8826426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44" name="object 16544"/>
          <p:cNvSpPr/>
          <p:nvPr/>
        </p:nvSpPr>
        <p:spPr>
          <a:xfrm>
            <a:off x="8839275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45" name="object 16545"/>
          <p:cNvSpPr/>
          <p:nvPr/>
        </p:nvSpPr>
        <p:spPr>
          <a:xfrm>
            <a:off x="8850721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46" name="object 16546"/>
          <p:cNvSpPr/>
          <p:nvPr/>
        </p:nvSpPr>
        <p:spPr>
          <a:xfrm>
            <a:off x="8862151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47" name="object 16547"/>
          <p:cNvSpPr/>
          <p:nvPr/>
        </p:nvSpPr>
        <p:spPr>
          <a:xfrm>
            <a:off x="8875015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48" name="object 16548"/>
          <p:cNvSpPr/>
          <p:nvPr/>
        </p:nvSpPr>
        <p:spPr>
          <a:xfrm>
            <a:off x="8886445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49" name="object 16549"/>
          <p:cNvSpPr/>
          <p:nvPr/>
        </p:nvSpPr>
        <p:spPr>
          <a:xfrm>
            <a:off x="8899339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50" name="object 16550"/>
          <p:cNvSpPr/>
          <p:nvPr/>
        </p:nvSpPr>
        <p:spPr>
          <a:xfrm>
            <a:off x="8910784" y="50273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51" name="object 16551"/>
          <p:cNvSpPr/>
          <p:nvPr/>
        </p:nvSpPr>
        <p:spPr>
          <a:xfrm>
            <a:off x="8922214" y="5027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52" name="object 16552"/>
          <p:cNvSpPr/>
          <p:nvPr/>
        </p:nvSpPr>
        <p:spPr>
          <a:xfrm>
            <a:off x="8935079" y="502732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53" name="object 16553"/>
          <p:cNvSpPr/>
          <p:nvPr/>
        </p:nvSpPr>
        <p:spPr>
          <a:xfrm>
            <a:off x="6800224" y="5040370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54" name="object 16554"/>
          <p:cNvSpPr/>
          <p:nvPr/>
        </p:nvSpPr>
        <p:spPr>
          <a:xfrm>
            <a:off x="6805946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55" name="object 16555"/>
          <p:cNvSpPr/>
          <p:nvPr/>
        </p:nvSpPr>
        <p:spPr>
          <a:xfrm>
            <a:off x="6818810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56" name="object 16556"/>
          <p:cNvSpPr/>
          <p:nvPr/>
        </p:nvSpPr>
        <p:spPr>
          <a:xfrm>
            <a:off x="6830241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57" name="object 16557"/>
          <p:cNvSpPr/>
          <p:nvPr/>
        </p:nvSpPr>
        <p:spPr>
          <a:xfrm>
            <a:off x="6843106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58" name="object 16558"/>
          <p:cNvSpPr/>
          <p:nvPr/>
        </p:nvSpPr>
        <p:spPr>
          <a:xfrm>
            <a:off x="6854536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59" name="object 16559"/>
          <p:cNvSpPr/>
          <p:nvPr/>
        </p:nvSpPr>
        <p:spPr>
          <a:xfrm>
            <a:off x="6865980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60" name="object 16560"/>
          <p:cNvSpPr/>
          <p:nvPr/>
        </p:nvSpPr>
        <p:spPr>
          <a:xfrm>
            <a:off x="6878873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61" name="object 16561"/>
          <p:cNvSpPr/>
          <p:nvPr/>
        </p:nvSpPr>
        <p:spPr>
          <a:xfrm>
            <a:off x="6890305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62" name="object 16562"/>
          <p:cNvSpPr/>
          <p:nvPr/>
        </p:nvSpPr>
        <p:spPr>
          <a:xfrm>
            <a:off x="6903169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63" name="object 16563"/>
          <p:cNvSpPr/>
          <p:nvPr/>
        </p:nvSpPr>
        <p:spPr>
          <a:xfrm>
            <a:off x="6914599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64" name="object 16564"/>
          <p:cNvSpPr/>
          <p:nvPr/>
        </p:nvSpPr>
        <p:spPr>
          <a:xfrm>
            <a:off x="6926043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65" name="object 16565"/>
          <p:cNvSpPr/>
          <p:nvPr/>
        </p:nvSpPr>
        <p:spPr>
          <a:xfrm>
            <a:off x="6938894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66" name="object 16566"/>
          <p:cNvSpPr/>
          <p:nvPr/>
        </p:nvSpPr>
        <p:spPr>
          <a:xfrm>
            <a:off x="6950368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67" name="object 16567"/>
          <p:cNvSpPr/>
          <p:nvPr/>
        </p:nvSpPr>
        <p:spPr>
          <a:xfrm>
            <a:off x="6963232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68" name="object 16568"/>
          <p:cNvSpPr/>
          <p:nvPr/>
        </p:nvSpPr>
        <p:spPr>
          <a:xfrm>
            <a:off x="6974662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69" name="object 16569"/>
          <p:cNvSpPr/>
          <p:nvPr/>
        </p:nvSpPr>
        <p:spPr>
          <a:xfrm>
            <a:off x="6986107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70" name="object 16570"/>
          <p:cNvSpPr/>
          <p:nvPr/>
        </p:nvSpPr>
        <p:spPr>
          <a:xfrm>
            <a:off x="6998972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71" name="object 16571"/>
          <p:cNvSpPr/>
          <p:nvPr/>
        </p:nvSpPr>
        <p:spPr>
          <a:xfrm>
            <a:off x="7010402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72" name="object 16572"/>
          <p:cNvSpPr/>
          <p:nvPr/>
        </p:nvSpPr>
        <p:spPr>
          <a:xfrm>
            <a:off x="7023295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73" name="object 16573"/>
          <p:cNvSpPr/>
          <p:nvPr/>
        </p:nvSpPr>
        <p:spPr>
          <a:xfrm>
            <a:off x="7034726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74" name="object 16574"/>
          <p:cNvSpPr/>
          <p:nvPr/>
        </p:nvSpPr>
        <p:spPr>
          <a:xfrm>
            <a:off x="7047590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75" name="object 16575"/>
          <p:cNvSpPr/>
          <p:nvPr/>
        </p:nvSpPr>
        <p:spPr>
          <a:xfrm>
            <a:off x="7059035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76" name="object 16576"/>
          <p:cNvSpPr/>
          <p:nvPr/>
        </p:nvSpPr>
        <p:spPr>
          <a:xfrm>
            <a:off x="7070465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77" name="object 16577"/>
          <p:cNvSpPr/>
          <p:nvPr/>
        </p:nvSpPr>
        <p:spPr>
          <a:xfrm>
            <a:off x="7083330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78" name="object 16578"/>
          <p:cNvSpPr/>
          <p:nvPr/>
        </p:nvSpPr>
        <p:spPr>
          <a:xfrm>
            <a:off x="7094789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79" name="object 16579"/>
          <p:cNvSpPr/>
          <p:nvPr/>
        </p:nvSpPr>
        <p:spPr>
          <a:xfrm>
            <a:off x="7107653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80" name="object 16580"/>
          <p:cNvSpPr/>
          <p:nvPr/>
        </p:nvSpPr>
        <p:spPr>
          <a:xfrm>
            <a:off x="7119098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81" name="object 16581"/>
          <p:cNvSpPr/>
          <p:nvPr/>
        </p:nvSpPr>
        <p:spPr>
          <a:xfrm>
            <a:off x="7130529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82" name="object 16582"/>
          <p:cNvSpPr/>
          <p:nvPr/>
        </p:nvSpPr>
        <p:spPr>
          <a:xfrm>
            <a:off x="7143393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83" name="object 16583"/>
          <p:cNvSpPr/>
          <p:nvPr/>
        </p:nvSpPr>
        <p:spPr>
          <a:xfrm>
            <a:off x="7154823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84" name="object 16584"/>
          <p:cNvSpPr/>
          <p:nvPr/>
        </p:nvSpPr>
        <p:spPr>
          <a:xfrm>
            <a:off x="7167716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85" name="object 16585"/>
          <p:cNvSpPr/>
          <p:nvPr/>
        </p:nvSpPr>
        <p:spPr>
          <a:xfrm>
            <a:off x="717916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86" name="object 16586"/>
          <p:cNvSpPr/>
          <p:nvPr/>
        </p:nvSpPr>
        <p:spPr>
          <a:xfrm>
            <a:off x="7190592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87" name="object 16587"/>
          <p:cNvSpPr/>
          <p:nvPr/>
        </p:nvSpPr>
        <p:spPr>
          <a:xfrm>
            <a:off x="7203456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88" name="object 16588"/>
          <p:cNvSpPr/>
          <p:nvPr/>
        </p:nvSpPr>
        <p:spPr>
          <a:xfrm>
            <a:off x="7214886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89" name="object 16589"/>
          <p:cNvSpPr/>
          <p:nvPr/>
        </p:nvSpPr>
        <p:spPr>
          <a:xfrm>
            <a:off x="722775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90" name="object 16590"/>
          <p:cNvSpPr/>
          <p:nvPr/>
        </p:nvSpPr>
        <p:spPr>
          <a:xfrm>
            <a:off x="7239182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91" name="object 16591"/>
          <p:cNvSpPr/>
          <p:nvPr/>
        </p:nvSpPr>
        <p:spPr>
          <a:xfrm>
            <a:off x="7250655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92" name="object 16592"/>
          <p:cNvSpPr/>
          <p:nvPr/>
        </p:nvSpPr>
        <p:spPr>
          <a:xfrm>
            <a:off x="7263520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93" name="object 16593"/>
          <p:cNvSpPr/>
          <p:nvPr/>
        </p:nvSpPr>
        <p:spPr>
          <a:xfrm>
            <a:off x="7274950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94" name="object 16594"/>
          <p:cNvSpPr/>
          <p:nvPr/>
        </p:nvSpPr>
        <p:spPr>
          <a:xfrm>
            <a:off x="7287814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95" name="object 16595"/>
          <p:cNvSpPr/>
          <p:nvPr/>
        </p:nvSpPr>
        <p:spPr>
          <a:xfrm>
            <a:off x="7299245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96" name="object 16596"/>
          <p:cNvSpPr/>
          <p:nvPr/>
        </p:nvSpPr>
        <p:spPr>
          <a:xfrm>
            <a:off x="7312109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97" name="object 16597"/>
          <p:cNvSpPr/>
          <p:nvPr/>
        </p:nvSpPr>
        <p:spPr>
          <a:xfrm>
            <a:off x="7323583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98" name="object 16598"/>
          <p:cNvSpPr/>
          <p:nvPr/>
        </p:nvSpPr>
        <p:spPr>
          <a:xfrm>
            <a:off x="7335013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99" name="object 16599"/>
          <p:cNvSpPr/>
          <p:nvPr/>
        </p:nvSpPr>
        <p:spPr>
          <a:xfrm>
            <a:off x="7347877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00" name="object 16600"/>
          <p:cNvSpPr/>
          <p:nvPr/>
        </p:nvSpPr>
        <p:spPr>
          <a:xfrm>
            <a:off x="7359308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01" name="object 16601"/>
          <p:cNvSpPr/>
          <p:nvPr/>
        </p:nvSpPr>
        <p:spPr>
          <a:xfrm>
            <a:off x="7372173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02" name="object 16602"/>
          <p:cNvSpPr/>
          <p:nvPr/>
        </p:nvSpPr>
        <p:spPr>
          <a:xfrm>
            <a:off x="7383603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03" name="object 16603"/>
          <p:cNvSpPr/>
          <p:nvPr/>
        </p:nvSpPr>
        <p:spPr>
          <a:xfrm>
            <a:off x="7395076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04" name="object 16604"/>
          <p:cNvSpPr/>
          <p:nvPr/>
        </p:nvSpPr>
        <p:spPr>
          <a:xfrm>
            <a:off x="740794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05" name="object 16605"/>
          <p:cNvSpPr/>
          <p:nvPr/>
        </p:nvSpPr>
        <p:spPr>
          <a:xfrm>
            <a:off x="7419371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06" name="object 16606"/>
          <p:cNvSpPr/>
          <p:nvPr/>
        </p:nvSpPr>
        <p:spPr>
          <a:xfrm>
            <a:off x="7432236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07" name="object 16607"/>
          <p:cNvSpPr/>
          <p:nvPr/>
        </p:nvSpPr>
        <p:spPr>
          <a:xfrm>
            <a:off x="7443666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08" name="object 16608"/>
          <p:cNvSpPr/>
          <p:nvPr/>
        </p:nvSpPr>
        <p:spPr>
          <a:xfrm>
            <a:off x="7455111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09" name="object 16609"/>
          <p:cNvSpPr/>
          <p:nvPr/>
        </p:nvSpPr>
        <p:spPr>
          <a:xfrm>
            <a:off x="7468004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10" name="object 16610"/>
          <p:cNvSpPr/>
          <p:nvPr/>
        </p:nvSpPr>
        <p:spPr>
          <a:xfrm>
            <a:off x="7479434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11" name="object 16611"/>
          <p:cNvSpPr/>
          <p:nvPr/>
        </p:nvSpPr>
        <p:spPr>
          <a:xfrm>
            <a:off x="7492299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12" name="object 16612"/>
          <p:cNvSpPr/>
          <p:nvPr/>
        </p:nvSpPr>
        <p:spPr>
          <a:xfrm>
            <a:off x="7503729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13" name="object 16613"/>
          <p:cNvSpPr/>
          <p:nvPr/>
        </p:nvSpPr>
        <p:spPr>
          <a:xfrm>
            <a:off x="7515174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14" name="object 16614"/>
          <p:cNvSpPr/>
          <p:nvPr/>
        </p:nvSpPr>
        <p:spPr>
          <a:xfrm>
            <a:off x="7528038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15" name="object 16615"/>
          <p:cNvSpPr/>
          <p:nvPr/>
        </p:nvSpPr>
        <p:spPr>
          <a:xfrm>
            <a:off x="7539469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16" name="object 16616"/>
          <p:cNvSpPr/>
          <p:nvPr/>
        </p:nvSpPr>
        <p:spPr>
          <a:xfrm>
            <a:off x="7552363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17" name="object 16617"/>
          <p:cNvSpPr/>
          <p:nvPr/>
        </p:nvSpPr>
        <p:spPr>
          <a:xfrm>
            <a:off x="7563793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18" name="object 16618"/>
          <p:cNvSpPr/>
          <p:nvPr/>
        </p:nvSpPr>
        <p:spPr>
          <a:xfrm>
            <a:off x="7576657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19" name="object 16619"/>
          <p:cNvSpPr/>
          <p:nvPr/>
        </p:nvSpPr>
        <p:spPr>
          <a:xfrm>
            <a:off x="7588102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20" name="object 16620"/>
          <p:cNvSpPr/>
          <p:nvPr/>
        </p:nvSpPr>
        <p:spPr>
          <a:xfrm>
            <a:off x="7599533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21" name="object 16621"/>
          <p:cNvSpPr/>
          <p:nvPr/>
        </p:nvSpPr>
        <p:spPr>
          <a:xfrm>
            <a:off x="7612397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22" name="object 16622"/>
          <p:cNvSpPr/>
          <p:nvPr/>
        </p:nvSpPr>
        <p:spPr>
          <a:xfrm>
            <a:off x="7623856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23" name="object 16623"/>
          <p:cNvSpPr/>
          <p:nvPr/>
        </p:nvSpPr>
        <p:spPr>
          <a:xfrm>
            <a:off x="7636720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24" name="object 16624"/>
          <p:cNvSpPr/>
          <p:nvPr/>
        </p:nvSpPr>
        <p:spPr>
          <a:xfrm>
            <a:off x="7648165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25" name="object 16625"/>
          <p:cNvSpPr/>
          <p:nvPr/>
        </p:nvSpPr>
        <p:spPr>
          <a:xfrm>
            <a:off x="7659596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26" name="object 16626"/>
          <p:cNvSpPr/>
          <p:nvPr/>
        </p:nvSpPr>
        <p:spPr>
          <a:xfrm>
            <a:off x="7672460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27" name="object 16627"/>
          <p:cNvSpPr/>
          <p:nvPr/>
        </p:nvSpPr>
        <p:spPr>
          <a:xfrm>
            <a:off x="7683890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28" name="object 16628"/>
          <p:cNvSpPr/>
          <p:nvPr/>
        </p:nvSpPr>
        <p:spPr>
          <a:xfrm>
            <a:off x="7696784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29" name="object 16629"/>
          <p:cNvSpPr/>
          <p:nvPr/>
        </p:nvSpPr>
        <p:spPr>
          <a:xfrm>
            <a:off x="7708228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30" name="object 16630"/>
          <p:cNvSpPr/>
          <p:nvPr/>
        </p:nvSpPr>
        <p:spPr>
          <a:xfrm>
            <a:off x="7719659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31" name="object 16631"/>
          <p:cNvSpPr/>
          <p:nvPr/>
        </p:nvSpPr>
        <p:spPr>
          <a:xfrm>
            <a:off x="7732523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32" name="object 16632"/>
          <p:cNvSpPr/>
          <p:nvPr/>
        </p:nvSpPr>
        <p:spPr>
          <a:xfrm>
            <a:off x="7743954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33" name="object 16633"/>
          <p:cNvSpPr/>
          <p:nvPr/>
        </p:nvSpPr>
        <p:spPr>
          <a:xfrm>
            <a:off x="7756818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34" name="object 16634"/>
          <p:cNvSpPr/>
          <p:nvPr/>
        </p:nvSpPr>
        <p:spPr>
          <a:xfrm>
            <a:off x="7768291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35" name="object 16635"/>
          <p:cNvSpPr/>
          <p:nvPr/>
        </p:nvSpPr>
        <p:spPr>
          <a:xfrm>
            <a:off x="7781142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36" name="object 16636"/>
          <p:cNvSpPr/>
          <p:nvPr/>
        </p:nvSpPr>
        <p:spPr>
          <a:xfrm>
            <a:off x="7792587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37" name="object 16637"/>
          <p:cNvSpPr/>
          <p:nvPr/>
        </p:nvSpPr>
        <p:spPr>
          <a:xfrm>
            <a:off x="7804017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38" name="object 16638"/>
          <p:cNvSpPr/>
          <p:nvPr/>
        </p:nvSpPr>
        <p:spPr>
          <a:xfrm>
            <a:off x="781688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39" name="object 16639"/>
          <p:cNvSpPr/>
          <p:nvPr/>
        </p:nvSpPr>
        <p:spPr>
          <a:xfrm>
            <a:off x="7828312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40" name="object 16640"/>
          <p:cNvSpPr/>
          <p:nvPr/>
        </p:nvSpPr>
        <p:spPr>
          <a:xfrm>
            <a:off x="7841219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41" name="object 16641"/>
          <p:cNvSpPr/>
          <p:nvPr/>
        </p:nvSpPr>
        <p:spPr>
          <a:xfrm>
            <a:off x="7852650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42" name="object 16642"/>
          <p:cNvSpPr/>
          <p:nvPr/>
        </p:nvSpPr>
        <p:spPr>
          <a:xfrm>
            <a:off x="7864080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43" name="object 16643"/>
          <p:cNvSpPr/>
          <p:nvPr/>
        </p:nvSpPr>
        <p:spPr>
          <a:xfrm>
            <a:off x="7876944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44" name="object 16644"/>
          <p:cNvSpPr/>
          <p:nvPr/>
        </p:nvSpPr>
        <p:spPr>
          <a:xfrm>
            <a:off x="7888375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45" name="object 16645"/>
          <p:cNvSpPr/>
          <p:nvPr/>
        </p:nvSpPr>
        <p:spPr>
          <a:xfrm>
            <a:off x="7901240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46" name="object 16646"/>
          <p:cNvSpPr/>
          <p:nvPr/>
        </p:nvSpPr>
        <p:spPr>
          <a:xfrm>
            <a:off x="7912670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47" name="object 16647"/>
          <p:cNvSpPr/>
          <p:nvPr/>
        </p:nvSpPr>
        <p:spPr>
          <a:xfrm>
            <a:off x="7924143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48" name="object 16648"/>
          <p:cNvSpPr/>
          <p:nvPr/>
        </p:nvSpPr>
        <p:spPr>
          <a:xfrm>
            <a:off x="7937008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49" name="object 16649"/>
          <p:cNvSpPr/>
          <p:nvPr/>
        </p:nvSpPr>
        <p:spPr>
          <a:xfrm>
            <a:off x="7948438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50" name="object 16650"/>
          <p:cNvSpPr/>
          <p:nvPr/>
        </p:nvSpPr>
        <p:spPr>
          <a:xfrm>
            <a:off x="7961303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51" name="object 16651"/>
          <p:cNvSpPr/>
          <p:nvPr/>
        </p:nvSpPr>
        <p:spPr>
          <a:xfrm>
            <a:off x="7972733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52" name="object 16652"/>
          <p:cNvSpPr/>
          <p:nvPr/>
        </p:nvSpPr>
        <p:spPr>
          <a:xfrm>
            <a:off x="7984178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53" name="object 16653"/>
          <p:cNvSpPr/>
          <p:nvPr/>
        </p:nvSpPr>
        <p:spPr>
          <a:xfrm>
            <a:off x="799707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54" name="object 16654"/>
          <p:cNvSpPr/>
          <p:nvPr/>
        </p:nvSpPr>
        <p:spPr>
          <a:xfrm>
            <a:off x="8008501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55" name="object 16655"/>
          <p:cNvSpPr/>
          <p:nvPr/>
        </p:nvSpPr>
        <p:spPr>
          <a:xfrm>
            <a:off x="8021366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56" name="object 16656"/>
          <p:cNvSpPr/>
          <p:nvPr/>
        </p:nvSpPr>
        <p:spPr>
          <a:xfrm>
            <a:off x="8032796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57" name="object 16657"/>
          <p:cNvSpPr/>
          <p:nvPr/>
        </p:nvSpPr>
        <p:spPr>
          <a:xfrm>
            <a:off x="804566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58" name="object 16658"/>
          <p:cNvSpPr/>
          <p:nvPr/>
        </p:nvSpPr>
        <p:spPr>
          <a:xfrm>
            <a:off x="8057091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59" name="object 16659"/>
          <p:cNvSpPr/>
          <p:nvPr/>
        </p:nvSpPr>
        <p:spPr>
          <a:xfrm>
            <a:off x="8068564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60" name="object 16660"/>
          <p:cNvSpPr/>
          <p:nvPr/>
        </p:nvSpPr>
        <p:spPr>
          <a:xfrm>
            <a:off x="8081429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61" name="object 16661"/>
          <p:cNvSpPr/>
          <p:nvPr/>
        </p:nvSpPr>
        <p:spPr>
          <a:xfrm>
            <a:off x="8092860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62" name="object 16662"/>
          <p:cNvSpPr/>
          <p:nvPr/>
        </p:nvSpPr>
        <p:spPr>
          <a:xfrm>
            <a:off x="8105724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63" name="object 16663"/>
          <p:cNvSpPr/>
          <p:nvPr/>
        </p:nvSpPr>
        <p:spPr>
          <a:xfrm>
            <a:off x="8117169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64" name="object 16664"/>
          <p:cNvSpPr/>
          <p:nvPr/>
        </p:nvSpPr>
        <p:spPr>
          <a:xfrm>
            <a:off x="8128599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65" name="object 16665"/>
          <p:cNvSpPr/>
          <p:nvPr/>
        </p:nvSpPr>
        <p:spPr>
          <a:xfrm>
            <a:off x="8141492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66" name="object 16666"/>
          <p:cNvSpPr/>
          <p:nvPr/>
        </p:nvSpPr>
        <p:spPr>
          <a:xfrm>
            <a:off x="8152923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67" name="object 16667"/>
          <p:cNvSpPr/>
          <p:nvPr/>
        </p:nvSpPr>
        <p:spPr>
          <a:xfrm>
            <a:off x="8165787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68" name="object 16668"/>
          <p:cNvSpPr/>
          <p:nvPr/>
        </p:nvSpPr>
        <p:spPr>
          <a:xfrm>
            <a:off x="8177232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69" name="object 16669"/>
          <p:cNvSpPr/>
          <p:nvPr/>
        </p:nvSpPr>
        <p:spPr>
          <a:xfrm>
            <a:off x="8188662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70" name="object 16670"/>
          <p:cNvSpPr/>
          <p:nvPr/>
        </p:nvSpPr>
        <p:spPr>
          <a:xfrm>
            <a:off x="8201527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71" name="object 16671"/>
          <p:cNvSpPr/>
          <p:nvPr/>
        </p:nvSpPr>
        <p:spPr>
          <a:xfrm>
            <a:off x="8212957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72" name="object 16672"/>
          <p:cNvSpPr/>
          <p:nvPr/>
        </p:nvSpPr>
        <p:spPr>
          <a:xfrm>
            <a:off x="822585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73" name="object 16673"/>
          <p:cNvSpPr/>
          <p:nvPr/>
        </p:nvSpPr>
        <p:spPr>
          <a:xfrm>
            <a:off x="8237295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74" name="object 16674"/>
          <p:cNvSpPr/>
          <p:nvPr/>
        </p:nvSpPr>
        <p:spPr>
          <a:xfrm>
            <a:off x="8248725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75" name="object 16675"/>
          <p:cNvSpPr/>
          <p:nvPr/>
        </p:nvSpPr>
        <p:spPr>
          <a:xfrm>
            <a:off x="826159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76" name="object 16676"/>
          <p:cNvSpPr/>
          <p:nvPr/>
        </p:nvSpPr>
        <p:spPr>
          <a:xfrm>
            <a:off x="8273021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77" name="object 16677"/>
          <p:cNvSpPr/>
          <p:nvPr/>
        </p:nvSpPr>
        <p:spPr>
          <a:xfrm>
            <a:off x="8285885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78" name="object 16678"/>
          <p:cNvSpPr/>
          <p:nvPr/>
        </p:nvSpPr>
        <p:spPr>
          <a:xfrm>
            <a:off x="8297359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79" name="object 16679"/>
          <p:cNvSpPr/>
          <p:nvPr/>
        </p:nvSpPr>
        <p:spPr>
          <a:xfrm>
            <a:off x="8310209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80" name="object 16680"/>
          <p:cNvSpPr/>
          <p:nvPr/>
        </p:nvSpPr>
        <p:spPr>
          <a:xfrm>
            <a:off x="8321654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81" name="object 16681"/>
          <p:cNvSpPr/>
          <p:nvPr/>
        </p:nvSpPr>
        <p:spPr>
          <a:xfrm>
            <a:off x="8333084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82" name="object 16682"/>
          <p:cNvSpPr/>
          <p:nvPr/>
        </p:nvSpPr>
        <p:spPr>
          <a:xfrm>
            <a:off x="8345948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83" name="object 16683"/>
          <p:cNvSpPr/>
          <p:nvPr/>
        </p:nvSpPr>
        <p:spPr>
          <a:xfrm>
            <a:off x="8357379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84" name="object 16684"/>
          <p:cNvSpPr/>
          <p:nvPr/>
        </p:nvSpPr>
        <p:spPr>
          <a:xfrm>
            <a:off x="8370286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85" name="object 16685"/>
          <p:cNvSpPr/>
          <p:nvPr/>
        </p:nvSpPr>
        <p:spPr>
          <a:xfrm>
            <a:off x="8381717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86" name="object 16686"/>
          <p:cNvSpPr/>
          <p:nvPr/>
        </p:nvSpPr>
        <p:spPr>
          <a:xfrm>
            <a:off x="8393147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87" name="object 16687"/>
          <p:cNvSpPr/>
          <p:nvPr/>
        </p:nvSpPr>
        <p:spPr>
          <a:xfrm>
            <a:off x="8406012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88" name="object 16688"/>
          <p:cNvSpPr/>
          <p:nvPr/>
        </p:nvSpPr>
        <p:spPr>
          <a:xfrm>
            <a:off x="8417442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89" name="object 16689"/>
          <p:cNvSpPr/>
          <p:nvPr/>
        </p:nvSpPr>
        <p:spPr>
          <a:xfrm>
            <a:off x="8430307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90" name="object 16690"/>
          <p:cNvSpPr/>
          <p:nvPr/>
        </p:nvSpPr>
        <p:spPr>
          <a:xfrm>
            <a:off x="8441780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91" name="object 16691"/>
          <p:cNvSpPr/>
          <p:nvPr/>
        </p:nvSpPr>
        <p:spPr>
          <a:xfrm>
            <a:off x="8453211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92" name="object 16692"/>
          <p:cNvSpPr/>
          <p:nvPr/>
        </p:nvSpPr>
        <p:spPr>
          <a:xfrm>
            <a:off x="8466075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93" name="object 16693"/>
          <p:cNvSpPr/>
          <p:nvPr/>
        </p:nvSpPr>
        <p:spPr>
          <a:xfrm>
            <a:off x="8477505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94" name="object 16694"/>
          <p:cNvSpPr/>
          <p:nvPr/>
        </p:nvSpPr>
        <p:spPr>
          <a:xfrm>
            <a:off x="8490370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95" name="object 16695"/>
          <p:cNvSpPr/>
          <p:nvPr/>
        </p:nvSpPr>
        <p:spPr>
          <a:xfrm>
            <a:off x="8501800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96" name="object 16696"/>
          <p:cNvSpPr/>
          <p:nvPr/>
        </p:nvSpPr>
        <p:spPr>
          <a:xfrm>
            <a:off x="8514708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97" name="object 16697"/>
          <p:cNvSpPr/>
          <p:nvPr/>
        </p:nvSpPr>
        <p:spPr>
          <a:xfrm>
            <a:off x="8526138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98" name="object 16698"/>
          <p:cNvSpPr/>
          <p:nvPr/>
        </p:nvSpPr>
        <p:spPr>
          <a:xfrm>
            <a:off x="8537568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99" name="object 16699"/>
          <p:cNvSpPr/>
          <p:nvPr/>
        </p:nvSpPr>
        <p:spPr>
          <a:xfrm>
            <a:off x="8550433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00" name="object 16700"/>
          <p:cNvSpPr/>
          <p:nvPr/>
        </p:nvSpPr>
        <p:spPr>
          <a:xfrm>
            <a:off x="8561864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01" name="object 16701"/>
          <p:cNvSpPr/>
          <p:nvPr/>
        </p:nvSpPr>
        <p:spPr>
          <a:xfrm>
            <a:off x="8574728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02" name="object 16702"/>
          <p:cNvSpPr/>
          <p:nvPr/>
        </p:nvSpPr>
        <p:spPr>
          <a:xfrm>
            <a:off x="8586158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03" name="object 16703"/>
          <p:cNvSpPr/>
          <p:nvPr/>
        </p:nvSpPr>
        <p:spPr>
          <a:xfrm>
            <a:off x="8597632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04" name="object 16704"/>
          <p:cNvSpPr/>
          <p:nvPr/>
        </p:nvSpPr>
        <p:spPr>
          <a:xfrm>
            <a:off x="8610496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05" name="object 16705"/>
          <p:cNvSpPr/>
          <p:nvPr/>
        </p:nvSpPr>
        <p:spPr>
          <a:xfrm>
            <a:off x="8621927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06" name="object 16706"/>
          <p:cNvSpPr/>
          <p:nvPr/>
        </p:nvSpPr>
        <p:spPr>
          <a:xfrm>
            <a:off x="863479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07" name="object 16707"/>
          <p:cNvSpPr/>
          <p:nvPr/>
        </p:nvSpPr>
        <p:spPr>
          <a:xfrm>
            <a:off x="864622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08" name="object 16708"/>
          <p:cNvSpPr/>
          <p:nvPr/>
        </p:nvSpPr>
        <p:spPr>
          <a:xfrm>
            <a:off x="8657666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09" name="object 16709"/>
          <p:cNvSpPr/>
          <p:nvPr/>
        </p:nvSpPr>
        <p:spPr>
          <a:xfrm>
            <a:off x="8670559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10" name="object 16710"/>
          <p:cNvSpPr/>
          <p:nvPr/>
        </p:nvSpPr>
        <p:spPr>
          <a:xfrm>
            <a:off x="8681990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11" name="object 16711"/>
          <p:cNvSpPr/>
          <p:nvPr/>
        </p:nvSpPr>
        <p:spPr>
          <a:xfrm>
            <a:off x="8694854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12" name="object 16712"/>
          <p:cNvSpPr/>
          <p:nvPr/>
        </p:nvSpPr>
        <p:spPr>
          <a:xfrm>
            <a:off x="8706299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13" name="object 16713"/>
          <p:cNvSpPr/>
          <p:nvPr/>
        </p:nvSpPr>
        <p:spPr>
          <a:xfrm>
            <a:off x="8717729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14" name="object 16714"/>
          <p:cNvSpPr/>
          <p:nvPr/>
        </p:nvSpPr>
        <p:spPr>
          <a:xfrm>
            <a:off x="8730594" y="504037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15" name="object 16715"/>
          <p:cNvSpPr/>
          <p:nvPr/>
        </p:nvSpPr>
        <p:spPr>
          <a:xfrm>
            <a:off x="8742053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16" name="object 16716"/>
          <p:cNvSpPr/>
          <p:nvPr/>
        </p:nvSpPr>
        <p:spPr>
          <a:xfrm>
            <a:off x="8754918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17" name="object 16717"/>
          <p:cNvSpPr/>
          <p:nvPr/>
        </p:nvSpPr>
        <p:spPr>
          <a:xfrm>
            <a:off x="8766362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18" name="object 16718"/>
          <p:cNvSpPr/>
          <p:nvPr/>
        </p:nvSpPr>
        <p:spPr>
          <a:xfrm>
            <a:off x="8779212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19" name="object 16719"/>
          <p:cNvSpPr/>
          <p:nvPr/>
        </p:nvSpPr>
        <p:spPr>
          <a:xfrm>
            <a:off x="8790658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20" name="object 16720"/>
          <p:cNvSpPr/>
          <p:nvPr/>
        </p:nvSpPr>
        <p:spPr>
          <a:xfrm>
            <a:off x="8802088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21" name="object 16721"/>
          <p:cNvSpPr/>
          <p:nvPr/>
        </p:nvSpPr>
        <p:spPr>
          <a:xfrm>
            <a:off x="881498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22" name="object 16722"/>
          <p:cNvSpPr/>
          <p:nvPr/>
        </p:nvSpPr>
        <p:spPr>
          <a:xfrm>
            <a:off x="8826426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23" name="object 16723"/>
          <p:cNvSpPr/>
          <p:nvPr/>
        </p:nvSpPr>
        <p:spPr>
          <a:xfrm>
            <a:off x="8839275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24" name="object 16724"/>
          <p:cNvSpPr/>
          <p:nvPr/>
        </p:nvSpPr>
        <p:spPr>
          <a:xfrm>
            <a:off x="8850721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25" name="object 16725"/>
          <p:cNvSpPr/>
          <p:nvPr/>
        </p:nvSpPr>
        <p:spPr>
          <a:xfrm>
            <a:off x="8862151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26" name="object 16726"/>
          <p:cNvSpPr/>
          <p:nvPr/>
        </p:nvSpPr>
        <p:spPr>
          <a:xfrm>
            <a:off x="8875015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27" name="object 16727"/>
          <p:cNvSpPr/>
          <p:nvPr/>
        </p:nvSpPr>
        <p:spPr>
          <a:xfrm>
            <a:off x="8886445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28" name="object 16728"/>
          <p:cNvSpPr/>
          <p:nvPr/>
        </p:nvSpPr>
        <p:spPr>
          <a:xfrm>
            <a:off x="8899339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29" name="object 16729"/>
          <p:cNvSpPr/>
          <p:nvPr/>
        </p:nvSpPr>
        <p:spPr>
          <a:xfrm>
            <a:off x="8910784" y="504037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30" name="object 16730"/>
          <p:cNvSpPr/>
          <p:nvPr/>
        </p:nvSpPr>
        <p:spPr>
          <a:xfrm>
            <a:off x="8922214" y="504037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31" name="object 16731"/>
          <p:cNvSpPr/>
          <p:nvPr/>
        </p:nvSpPr>
        <p:spPr>
          <a:xfrm>
            <a:off x="8935079" y="5040370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32" name="object 16732"/>
          <p:cNvSpPr/>
          <p:nvPr/>
        </p:nvSpPr>
        <p:spPr>
          <a:xfrm>
            <a:off x="6800224" y="505341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33" name="object 16733"/>
          <p:cNvSpPr/>
          <p:nvPr/>
        </p:nvSpPr>
        <p:spPr>
          <a:xfrm>
            <a:off x="6805946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34" name="object 16734"/>
          <p:cNvSpPr/>
          <p:nvPr/>
        </p:nvSpPr>
        <p:spPr>
          <a:xfrm>
            <a:off x="6818810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35" name="object 16735"/>
          <p:cNvSpPr/>
          <p:nvPr/>
        </p:nvSpPr>
        <p:spPr>
          <a:xfrm>
            <a:off x="6830241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36" name="object 16736"/>
          <p:cNvSpPr/>
          <p:nvPr/>
        </p:nvSpPr>
        <p:spPr>
          <a:xfrm>
            <a:off x="6843106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37" name="object 16737"/>
          <p:cNvSpPr/>
          <p:nvPr/>
        </p:nvSpPr>
        <p:spPr>
          <a:xfrm>
            <a:off x="6854536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38" name="object 16738"/>
          <p:cNvSpPr/>
          <p:nvPr/>
        </p:nvSpPr>
        <p:spPr>
          <a:xfrm>
            <a:off x="6865980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39" name="object 16739"/>
          <p:cNvSpPr/>
          <p:nvPr/>
        </p:nvSpPr>
        <p:spPr>
          <a:xfrm>
            <a:off x="6878873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40" name="object 16740"/>
          <p:cNvSpPr/>
          <p:nvPr/>
        </p:nvSpPr>
        <p:spPr>
          <a:xfrm>
            <a:off x="6890305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41" name="object 16741"/>
          <p:cNvSpPr/>
          <p:nvPr/>
        </p:nvSpPr>
        <p:spPr>
          <a:xfrm>
            <a:off x="6903169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42" name="object 16742"/>
          <p:cNvSpPr/>
          <p:nvPr/>
        </p:nvSpPr>
        <p:spPr>
          <a:xfrm>
            <a:off x="6914599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43" name="object 16743"/>
          <p:cNvSpPr/>
          <p:nvPr/>
        </p:nvSpPr>
        <p:spPr>
          <a:xfrm>
            <a:off x="6926043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44" name="object 16744"/>
          <p:cNvSpPr/>
          <p:nvPr/>
        </p:nvSpPr>
        <p:spPr>
          <a:xfrm>
            <a:off x="6938894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45" name="object 16745"/>
          <p:cNvSpPr/>
          <p:nvPr/>
        </p:nvSpPr>
        <p:spPr>
          <a:xfrm>
            <a:off x="6950368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46" name="object 16746"/>
          <p:cNvSpPr/>
          <p:nvPr/>
        </p:nvSpPr>
        <p:spPr>
          <a:xfrm>
            <a:off x="6963232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47" name="object 16747"/>
          <p:cNvSpPr/>
          <p:nvPr/>
        </p:nvSpPr>
        <p:spPr>
          <a:xfrm>
            <a:off x="6974662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48" name="object 16748"/>
          <p:cNvSpPr/>
          <p:nvPr/>
        </p:nvSpPr>
        <p:spPr>
          <a:xfrm>
            <a:off x="6986107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49" name="object 16749"/>
          <p:cNvSpPr/>
          <p:nvPr/>
        </p:nvSpPr>
        <p:spPr>
          <a:xfrm>
            <a:off x="6998972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50" name="object 16750"/>
          <p:cNvSpPr/>
          <p:nvPr/>
        </p:nvSpPr>
        <p:spPr>
          <a:xfrm>
            <a:off x="7010402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51" name="object 16751"/>
          <p:cNvSpPr/>
          <p:nvPr/>
        </p:nvSpPr>
        <p:spPr>
          <a:xfrm>
            <a:off x="7023295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52" name="object 16752"/>
          <p:cNvSpPr/>
          <p:nvPr/>
        </p:nvSpPr>
        <p:spPr>
          <a:xfrm>
            <a:off x="7034726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53" name="object 16753"/>
          <p:cNvSpPr/>
          <p:nvPr/>
        </p:nvSpPr>
        <p:spPr>
          <a:xfrm>
            <a:off x="7047590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54" name="object 16754"/>
          <p:cNvSpPr/>
          <p:nvPr/>
        </p:nvSpPr>
        <p:spPr>
          <a:xfrm>
            <a:off x="7059035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55" name="object 16755"/>
          <p:cNvSpPr/>
          <p:nvPr/>
        </p:nvSpPr>
        <p:spPr>
          <a:xfrm>
            <a:off x="7070465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56" name="object 16756"/>
          <p:cNvSpPr/>
          <p:nvPr/>
        </p:nvSpPr>
        <p:spPr>
          <a:xfrm>
            <a:off x="7083330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57" name="object 16757"/>
          <p:cNvSpPr/>
          <p:nvPr/>
        </p:nvSpPr>
        <p:spPr>
          <a:xfrm>
            <a:off x="7094789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58" name="object 16758"/>
          <p:cNvSpPr/>
          <p:nvPr/>
        </p:nvSpPr>
        <p:spPr>
          <a:xfrm>
            <a:off x="7107653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59" name="object 16759"/>
          <p:cNvSpPr/>
          <p:nvPr/>
        </p:nvSpPr>
        <p:spPr>
          <a:xfrm>
            <a:off x="7119098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60" name="object 16760"/>
          <p:cNvSpPr/>
          <p:nvPr/>
        </p:nvSpPr>
        <p:spPr>
          <a:xfrm>
            <a:off x="7130529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61" name="object 16761"/>
          <p:cNvSpPr/>
          <p:nvPr/>
        </p:nvSpPr>
        <p:spPr>
          <a:xfrm>
            <a:off x="7143393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62" name="object 16762"/>
          <p:cNvSpPr/>
          <p:nvPr/>
        </p:nvSpPr>
        <p:spPr>
          <a:xfrm>
            <a:off x="7154823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63" name="object 16763"/>
          <p:cNvSpPr/>
          <p:nvPr/>
        </p:nvSpPr>
        <p:spPr>
          <a:xfrm>
            <a:off x="7167716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64" name="object 16764"/>
          <p:cNvSpPr/>
          <p:nvPr/>
        </p:nvSpPr>
        <p:spPr>
          <a:xfrm>
            <a:off x="717916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65" name="object 16765"/>
          <p:cNvSpPr/>
          <p:nvPr/>
        </p:nvSpPr>
        <p:spPr>
          <a:xfrm>
            <a:off x="7190592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66" name="object 16766"/>
          <p:cNvSpPr/>
          <p:nvPr/>
        </p:nvSpPr>
        <p:spPr>
          <a:xfrm>
            <a:off x="7203456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67" name="object 16767"/>
          <p:cNvSpPr/>
          <p:nvPr/>
        </p:nvSpPr>
        <p:spPr>
          <a:xfrm>
            <a:off x="7214886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68" name="object 16768"/>
          <p:cNvSpPr/>
          <p:nvPr/>
        </p:nvSpPr>
        <p:spPr>
          <a:xfrm>
            <a:off x="722775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69" name="object 16769"/>
          <p:cNvSpPr/>
          <p:nvPr/>
        </p:nvSpPr>
        <p:spPr>
          <a:xfrm>
            <a:off x="7239182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70" name="object 16770"/>
          <p:cNvSpPr/>
          <p:nvPr/>
        </p:nvSpPr>
        <p:spPr>
          <a:xfrm>
            <a:off x="7250655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71" name="object 16771"/>
          <p:cNvSpPr/>
          <p:nvPr/>
        </p:nvSpPr>
        <p:spPr>
          <a:xfrm>
            <a:off x="7263520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72" name="object 16772"/>
          <p:cNvSpPr/>
          <p:nvPr/>
        </p:nvSpPr>
        <p:spPr>
          <a:xfrm>
            <a:off x="7274950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73" name="object 16773"/>
          <p:cNvSpPr/>
          <p:nvPr/>
        </p:nvSpPr>
        <p:spPr>
          <a:xfrm>
            <a:off x="7287814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74" name="object 16774"/>
          <p:cNvSpPr/>
          <p:nvPr/>
        </p:nvSpPr>
        <p:spPr>
          <a:xfrm>
            <a:off x="7299245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75" name="object 16775"/>
          <p:cNvSpPr/>
          <p:nvPr/>
        </p:nvSpPr>
        <p:spPr>
          <a:xfrm>
            <a:off x="7312109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76" name="object 16776"/>
          <p:cNvSpPr/>
          <p:nvPr/>
        </p:nvSpPr>
        <p:spPr>
          <a:xfrm>
            <a:off x="7323583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77" name="object 16777"/>
          <p:cNvSpPr/>
          <p:nvPr/>
        </p:nvSpPr>
        <p:spPr>
          <a:xfrm>
            <a:off x="7335013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78" name="object 16778"/>
          <p:cNvSpPr/>
          <p:nvPr/>
        </p:nvSpPr>
        <p:spPr>
          <a:xfrm>
            <a:off x="7347877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79" name="object 16779"/>
          <p:cNvSpPr/>
          <p:nvPr/>
        </p:nvSpPr>
        <p:spPr>
          <a:xfrm>
            <a:off x="7359308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80" name="object 16780"/>
          <p:cNvSpPr/>
          <p:nvPr/>
        </p:nvSpPr>
        <p:spPr>
          <a:xfrm>
            <a:off x="7372173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81" name="object 16781"/>
          <p:cNvSpPr/>
          <p:nvPr/>
        </p:nvSpPr>
        <p:spPr>
          <a:xfrm>
            <a:off x="7383603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82" name="object 16782"/>
          <p:cNvSpPr/>
          <p:nvPr/>
        </p:nvSpPr>
        <p:spPr>
          <a:xfrm>
            <a:off x="7395076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83" name="object 16783"/>
          <p:cNvSpPr/>
          <p:nvPr/>
        </p:nvSpPr>
        <p:spPr>
          <a:xfrm>
            <a:off x="740794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84" name="object 16784"/>
          <p:cNvSpPr/>
          <p:nvPr/>
        </p:nvSpPr>
        <p:spPr>
          <a:xfrm>
            <a:off x="7419371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85" name="object 16785"/>
          <p:cNvSpPr/>
          <p:nvPr/>
        </p:nvSpPr>
        <p:spPr>
          <a:xfrm>
            <a:off x="7432236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86" name="object 16786"/>
          <p:cNvSpPr/>
          <p:nvPr/>
        </p:nvSpPr>
        <p:spPr>
          <a:xfrm>
            <a:off x="7443666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87" name="object 16787"/>
          <p:cNvSpPr/>
          <p:nvPr/>
        </p:nvSpPr>
        <p:spPr>
          <a:xfrm>
            <a:off x="7455111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88" name="object 16788"/>
          <p:cNvSpPr/>
          <p:nvPr/>
        </p:nvSpPr>
        <p:spPr>
          <a:xfrm>
            <a:off x="7468004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89" name="object 16789"/>
          <p:cNvSpPr/>
          <p:nvPr/>
        </p:nvSpPr>
        <p:spPr>
          <a:xfrm>
            <a:off x="7479434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90" name="object 16790"/>
          <p:cNvSpPr/>
          <p:nvPr/>
        </p:nvSpPr>
        <p:spPr>
          <a:xfrm>
            <a:off x="7492299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91" name="object 16791"/>
          <p:cNvSpPr/>
          <p:nvPr/>
        </p:nvSpPr>
        <p:spPr>
          <a:xfrm>
            <a:off x="7503729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92" name="object 16792"/>
          <p:cNvSpPr/>
          <p:nvPr/>
        </p:nvSpPr>
        <p:spPr>
          <a:xfrm>
            <a:off x="7515174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93" name="object 16793"/>
          <p:cNvSpPr/>
          <p:nvPr/>
        </p:nvSpPr>
        <p:spPr>
          <a:xfrm>
            <a:off x="7528038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94" name="object 16794"/>
          <p:cNvSpPr/>
          <p:nvPr/>
        </p:nvSpPr>
        <p:spPr>
          <a:xfrm>
            <a:off x="7539469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95" name="object 16795"/>
          <p:cNvSpPr/>
          <p:nvPr/>
        </p:nvSpPr>
        <p:spPr>
          <a:xfrm>
            <a:off x="7552363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96" name="object 16796"/>
          <p:cNvSpPr/>
          <p:nvPr/>
        </p:nvSpPr>
        <p:spPr>
          <a:xfrm>
            <a:off x="7563793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97" name="object 16797"/>
          <p:cNvSpPr/>
          <p:nvPr/>
        </p:nvSpPr>
        <p:spPr>
          <a:xfrm>
            <a:off x="7576657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98" name="object 16798"/>
          <p:cNvSpPr/>
          <p:nvPr/>
        </p:nvSpPr>
        <p:spPr>
          <a:xfrm>
            <a:off x="7588102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99" name="object 16799"/>
          <p:cNvSpPr/>
          <p:nvPr/>
        </p:nvSpPr>
        <p:spPr>
          <a:xfrm>
            <a:off x="7599533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00" name="object 16800"/>
          <p:cNvSpPr/>
          <p:nvPr/>
        </p:nvSpPr>
        <p:spPr>
          <a:xfrm>
            <a:off x="7612397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01" name="object 16801"/>
          <p:cNvSpPr/>
          <p:nvPr/>
        </p:nvSpPr>
        <p:spPr>
          <a:xfrm>
            <a:off x="7623856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02" name="object 16802"/>
          <p:cNvSpPr/>
          <p:nvPr/>
        </p:nvSpPr>
        <p:spPr>
          <a:xfrm>
            <a:off x="7636720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03" name="object 16803"/>
          <p:cNvSpPr/>
          <p:nvPr/>
        </p:nvSpPr>
        <p:spPr>
          <a:xfrm>
            <a:off x="7648165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04" name="object 16804"/>
          <p:cNvSpPr/>
          <p:nvPr/>
        </p:nvSpPr>
        <p:spPr>
          <a:xfrm>
            <a:off x="7659596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05" name="object 16805"/>
          <p:cNvSpPr/>
          <p:nvPr/>
        </p:nvSpPr>
        <p:spPr>
          <a:xfrm>
            <a:off x="7672460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06" name="object 16806"/>
          <p:cNvSpPr/>
          <p:nvPr/>
        </p:nvSpPr>
        <p:spPr>
          <a:xfrm>
            <a:off x="7683890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07" name="object 16807"/>
          <p:cNvSpPr/>
          <p:nvPr/>
        </p:nvSpPr>
        <p:spPr>
          <a:xfrm>
            <a:off x="7696784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08" name="object 16808"/>
          <p:cNvSpPr/>
          <p:nvPr/>
        </p:nvSpPr>
        <p:spPr>
          <a:xfrm>
            <a:off x="7708228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09" name="object 16809"/>
          <p:cNvSpPr/>
          <p:nvPr/>
        </p:nvSpPr>
        <p:spPr>
          <a:xfrm>
            <a:off x="7719659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10" name="object 16810"/>
          <p:cNvSpPr/>
          <p:nvPr/>
        </p:nvSpPr>
        <p:spPr>
          <a:xfrm>
            <a:off x="7732523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11" name="object 16811"/>
          <p:cNvSpPr/>
          <p:nvPr/>
        </p:nvSpPr>
        <p:spPr>
          <a:xfrm>
            <a:off x="7743954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12" name="object 16812"/>
          <p:cNvSpPr/>
          <p:nvPr/>
        </p:nvSpPr>
        <p:spPr>
          <a:xfrm>
            <a:off x="7756818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13" name="object 16813"/>
          <p:cNvSpPr/>
          <p:nvPr/>
        </p:nvSpPr>
        <p:spPr>
          <a:xfrm>
            <a:off x="7768291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14" name="object 16814"/>
          <p:cNvSpPr/>
          <p:nvPr/>
        </p:nvSpPr>
        <p:spPr>
          <a:xfrm>
            <a:off x="7781142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15" name="object 16815"/>
          <p:cNvSpPr/>
          <p:nvPr/>
        </p:nvSpPr>
        <p:spPr>
          <a:xfrm>
            <a:off x="7792587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16" name="object 16816"/>
          <p:cNvSpPr/>
          <p:nvPr/>
        </p:nvSpPr>
        <p:spPr>
          <a:xfrm>
            <a:off x="7804017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17" name="object 16817"/>
          <p:cNvSpPr/>
          <p:nvPr/>
        </p:nvSpPr>
        <p:spPr>
          <a:xfrm>
            <a:off x="781688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18" name="object 16818"/>
          <p:cNvSpPr/>
          <p:nvPr/>
        </p:nvSpPr>
        <p:spPr>
          <a:xfrm>
            <a:off x="7828312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19" name="object 16819"/>
          <p:cNvSpPr/>
          <p:nvPr/>
        </p:nvSpPr>
        <p:spPr>
          <a:xfrm>
            <a:off x="7841219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20" name="object 16820"/>
          <p:cNvSpPr/>
          <p:nvPr/>
        </p:nvSpPr>
        <p:spPr>
          <a:xfrm>
            <a:off x="7852650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21" name="object 16821"/>
          <p:cNvSpPr/>
          <p:nvPr/>
        </p:nvSpPr>
        <p:spPr>
          <a:xfrm>
            <a:off x="7864080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22" name="object 16822"/>
          <p:cNvSpPr/>
          <p:nvPr/>
        </p:nvSpPr>
        <p:spPr>
          <a:xfrm>
            <a:off x="7876944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23" name="object 16823"/>
          <p:cNvSpPr/>
          <p:nvPr/>
        </p:nvSpPr>
        <p:spPr>
          <a:xfrm>
            <a:off x="7888375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24" name="object 16824"/>
          <p:cNvSpPr/>
          <p:nvPr/>
        </p:nvSpPr>
        <p:spPr>
          <a:xfrm>
            <a:off x="7901240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25" name="object 16825"/>
          <p:cNvSpPr/>
          <p:nvPr/>
        </p:nvSpPr>
        <p:spPr>
          <a:xfrm>
            <a:off x="7912670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26" name="object 16826"/>
          <p:cNvSpPr/>
          <p:nvPr/>
        </p:nvSpPr>
        <p:spPr>
          <a:xfrm>
            <a:off x="7924143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27" name="object 16827"/>
          <p:cNvSpPr/>
          <p:nvPr/>
        </p:nvSpPr>
        <p:spPr>
          <a:xfrm>
            <a:off x="7937008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28" name="object 16828"/>
          <p:cNvSpPr/>
          <p:nvPr/>
        </p:nvSpPr>
        <p:spPr>
          <a:xfrm>
            <a:off x="7948438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29" name="object 16829"/>
          <p:cNvSpPr/>
          <p:nvPr/>
        </p:nvSpPr>
        <p:spPr>
          <a:xfrm>
            <a:off x="7961303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30" name="object 16830"/>
          <p:cNvSpPr/>
          <p:nvPr/>
        </p:nvSpPr>
        <p:spPr>
          <a:xfrm>
            <a:off x="7972733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31" name="object 16831"/>
          <p:cNvSpPr/>
          <p:nvPr/>
        </p:nvSpPr>
        <p:spPr>
          <a:xfrm>
            <a:off x="7984178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32" name="object 16832"/>
          <p:cNvSpPr/>
          <p:nvPr/>
        </p:nvSpPr>
        <p:spPr>
          <a:xfrm>
            <a:off x="799707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33" name="object 16833"/>
          <p:cNvSpPr/>
          <p:nvPr/>
        </p:nvSpPr>
        <p:spPr>
          <a:xfrm>
            <a:off x="8008501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34" name="object 16834"/>
          <p:cNvSpPr/>
          <p:nvPr/>
        </p:nvSpPr>
        <p:spPr>
          <a:xfrm>
            <a:off x="8021366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35" name="object 16835"/>
          <p:cNvSpPr/>
          <p:nvPr/>
        </p:nvSpPr>
        <p:spPr>
          <a:xfrm>
            <a:off x="8032796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36" name="object 16836"/>
          <p:cNvSpPr/>
          <p:nvPr/>
        </p:nvSpPr>
        <p:spPr>
          <a:xfrm>
            <a:off x="804566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37" name="object 16837"/>
          <p:cNvSpPr/>
          <p:nvPr/>
        </p:nvSpPr>
        <p:spPr>
          <a:xfrm>
            <a:off x="8057091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38" name="object 16838"/>
          <p:cNvSpPr/>
          <p:nvPr/>
        </p:nvSpPr>
        <p:spPr>
          <a:xfrm>
            <a:off x="8068564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39" name="object 16839"/>
          <p:cNvSpPr/>
          <p:nvPr/>
        </p:nvSpPr>
        <p:spPr>
          <a:xfrm>
            <a:off x="8081429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40" name="object 16840"/>
          <p:cNvSpPr/>
          <p:nvPr/>
        </p:nvSpPr>
        <p:spPr>
          <a:xfrm>
            <a:off x="8092860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41" name="object 16841"/>
          <p:cNvSpPr/>
          <p:nvPr/>
        </p:nvSpPr>
        <p:spPr>
          <a:xfrm>
            <a:off x="8105724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42" name="object 16842"/>
          <p:cNvSpPr/>
          <p:nvPr/>
        </p:nvSpPr>
        <p:spPr>
          <a:xfrm>
            <a:off x="8117169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43" name="object 16843"/>
          <p:cNvSpPr/>
          <p:nvPr/>
        </p:nvSpPr>
        <p:spPr>
          <a:xfrm>
            <a:off x="8128599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44" name="object 16844"/>
          <p:cNvSpPr/>
          <p:nvPr/>
        </p:nvSpPr>
        <p:spPr>
          <a:xfrm>
            <a:off x="8141492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45" name="object 16845"/>
          <p:cNvSpPr/>
          <p:nvPr/>
        </p:nvSpPr>
        <p:spPr>
          <a:xfrm>
            <a:off x="8152923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46" name="object 16846"/>
          <p:cNvSpPr/>
          <p:nvPr/>
        </p:nvSpPr>
        <p:spPr>
          <a:xfrm>
            <a:off x="8165787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47" name="object 16847"/>
          <p:cNvSpPr/>
          <p:nvPr/>
        </p:nvSpPr>
        <p:spPr>
          <a:xfrm>
            <a:off x="8177232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48" name="object 16848"/>
          <p:cNvSpPr/>
          <p:nvPr/>
        </p:nvSpPr>
        <p:spPr>
          <a:xfrm>
            <a:off x="8188662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49" name="object 16849"/>
          <p:cNvSpPr/>
          <p:nvPr/>
        </p:nvSpPr>
        <p:spPr>
          <a:xfrm>
            <a:off x="8201527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50" name="object 16850"/>
          <p:cNvSpPr/>
          <p:nvPr/>
        </p:nvSpPr>
        <p:spPr>
          <a:xfrm>
            <a:off x="8212957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51" name="object 16851"/>
          <p:cNvSpPr/>
          <p:nvPr/>
        </p:nvSpPr>
        <p:spPr>
          <a:xfrm>
            <a:off x="822585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52" name="object 16852"/>
          <p:cNvSpPr/>
          <p:nvPr/>
        </p:nvSpPr>
        <p:spPr>
          <a:xfrm>
            <a:off x="8237295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53" name="object 16853"/>
          <p:cNvSpPr/>
          <p:nvPr/>
        </p:nvSpPr>
        <p:spPr>
          <a:xfrm>
            <a:off x="8248725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54" name="object 16854"/>
          <p:cNvSpPr/>
          <p:nvPr/>
        </p:nvSpPr>
        <p:spPr>
          <a:xfrm>
            <a:off x="826159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55" name="object 16855"/>
          <p:cNvSpPr/>
          <p:nvPr/>
        </p:nvSpPr>
        <p:spPr>
          <a:xfrm>
            <a:off x="8273021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56" name="object 16856"/>
          <p:cNvSpPr/>
          <p:nvPr/>
        </p:nvSpPr>
        <p:spPr>
          <a:xfrm>
            <a:off x="8285885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57" name="object 16857"/>
          <p:cNvSpPr/>
          <p:nvPr/>
        </p:nvSpPr>
        <p:spPr>
          <a:xfrm>
            <a:off x="8297359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58" name="object 16858"/>
          <p:cNvSpPr/>
          <p:nvPr/>
        </p:nvSpPr>
        <p:spPr>
          <a:xfrm>
            <a:off x="8310209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59" name="object 16859"/>
          <p:cNvSpPr/>
          <p:nvPr/>
        </p:nvSpPr>
        <p:spPr>
          <a:xfrm>
            <a:off x="8321654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60" name="object 16860"/>
          <p:cNvSpPr/>
          <p:nvPr/>
        </p:nvSpPr>
        <p:spPr>
          <a:xfrm>
            <a:off x="8333084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61" name="object 16861"/>
          <p:cNvSpPr/>
          <p:nvPr/>
        </p:nvSpPr>
        <p:spPr>
          <a:xfrm>
            <a:off x="8345948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62" name="object 16862"/>
          <p:cNvSpPr/>
          <p:nvPr/>
        </p:nvSpPr>
        <p:spPr>
          <a:xfrm>
            <a:off x="8357379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63" name="object 16863"/>
          <p:cNvSpPr/>
          <p:nvPr/>
        </p:nvSpPr>
        <p:spPr>
          <a:xfrm>
            <a:off x="8370286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64" name="object 16864"/>
          <p:cNvSpPr/>
          <p:nvPr/>
        </p:nvSpPr>
        <p:spPr>
          <a:xfrm>
            <a:off x="8381717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65" name="object 16865"/>
          <p:cNvSpPr/>
          <p:nvPr/>
        </p:nvSpPr>
        <p:spPr>
          <a:xfrm>
            <a:off x="8393147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66" name="object 16866"/>
          <p:cNvSpPr/>
          <p:nvPr/>
        </p:nvSpPr>
        <p:spPr>
          <a:xfrm>
            <a:off x="8406012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67" name="object 16867"/>
          <p:cNvSpPr/>
          <p:nvPr/>
        </p:nvSpPr>
        <p:spPr>
          <a:xfrm>
            <a:off x="8417442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68" name="object 16868"/>
          <p:cNvSpPr/>
          <p:nvPr/>
        </p:nvSpPr>
        <p:spPr>
          <a:xfrm>
            <a:off x="8430307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69" name="object 16869"/>
          <p:cNvSpPr/>
          <p:nvPr/>
        </p:nvSpPr>
        <p:spPr>
          <a:xfrm>
            <a:off x="8441780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70" name="object 16870"/>
          <p:cNvSpPr/>
          <p:nvPr/>
        </p:nvSpPr>
        <p:spPr>
          <a:xfrm>
            <a:off x="8453211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71" name="object 16871"/>
          <p:cNvSpPr/>
          <p:nvPr/>
        </p:nvSpPr>
        <p:spPr>
          <a:xfrm>
            <a:off x="8466075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72" name="object 16872"/>
          <p:cNvSpPr/>
          <p:nvPr/>
        </p:nvSpPr>
        <p:spPr>
          <a:xfrm>
            <a:off x="8477505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73" name="object 16873"/>
          <p:cNvSpPr/>
          <p:nvPr/>
        </p:nvSpPr>
        <p:spPr>
          <a:xfrm>
            <a:off x="8490370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74" name="object 16874"/>
          <p:cNvSpPr/>
          <p:nvPr/>
        </p:nvSpPr>
        <p:spPr>
          <a:xfrm>
            <a:off x="8501800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75" name="object 16875"/>
          <p:cNvSpPr/>
          <p:nvPr/>
        </p:nvSpPr>
        <p:spPr>
          <a:xfrm>
            <a:off x="8514708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76" name="object 16876"/>
          <p:cNvSpPr/>
          <p:nvPr/>
        </p:nvSpPr>
        <p:spPr>
          <a:xfrm>
            <a:off x="8526138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77" name="object 16877"/>
          <p:cNvSpPr/>
          <p:nvPr/>
        </p:nvSpPr>
        <p:spPr>
          <a:xfrm>
            <a:off x="8537568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78" name="object 16878"/>
          <p:cNvSpPr/>
          <p:nvPr/>
        </p:nvSpPr>
        <p:spPr>
          <a:xfrm>
            <a:off x="8550433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79" name="object 16879"/>
          <p:cNvSpPr/>
          <p:nvPr/>
        </p:nvSpPr>
        <p:spPr>
          <a:xfrm>
            <a:off x="8561864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80" name="object 16880"/>
          <p:cNvSpPr/>
          <p:nvPr/>
        </p:nvSpPr>
        <p:spPr>
          <a:xfrm>
            <a:off x="8574728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81" name="object 16881"/>
          <p:cNvSpPr/>
          <p:nvPr/>
        </p:nvSpPr>
        <p:spPr>
          <a:xfrm>
            <a:off x="8586158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82" name="object 16882"/>
          <p:cNvSpPr/>
          <p:nvPr/>
        </p:nvSpPr>
        <p:spPr>
          <a:xfrm>
            <a:off x="8597632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83" name="object 16883"/>
          <p:cNvSpPr/>
          <p:nvPr/>
        </p:nvSpPr>
        <p:spPr>
          <a:xfrm>
            <a:off x="8610496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84" name="object 16884"/>
          <p:cNvSpPr/>
          <p:nvPr/>
        </p:nvSpPr>
        <p:spPr>
          <a:xfrm>
            <a:off x="8621927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85" name="object 16885"/>
          <p:cNvSpPr/>
          <p:nvPr/>
        </p:nvSpPr>
        <p:spPr>
          <a:xfrm>
            <a:off x="863479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86" name="object 16886"/>
          <p:cNvSpPr/>
          <p:nvPr/>
        </p:nvSpPr>
        <p:spPr>
          <a:xfrm>
            <a:off x="864622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87" name="object 16887"/>
          <p:cNvSpPr/>
          <p:nvPr/>
        </p:nvSpPr>
        <p:spPr>
          <a:xfrm>
            <a:off x="8657666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88" name="object 16888"/>
          <p:cNvSpPr/>
          <p:nvPr/>
        </p:nvSpPr>
        <p:spPr>
          <a:xfrm>
            <a:off x="8670559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89" name="object 16889"/>
          <p:cNvSpPr/>
          <p:nvPr/>
        </p:nvSpPr>
        <p:spPr>
          <a:xfrm>
            <a:off x="8681990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90" name="object 16890"/>
          <p:cNvSpPr/>
          <p:nvPr/>
        </p:nvSpPr>
        <p:spPr>
          <a:xfrm>
            <a:off x="8694854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91" name="object 16891"/>
          <p:cNvSpPr/>
          <p:nvPr/>
        </p:nvSpPr>
        <p:spPr>
          <a:xfrm>
            <a:off x="8706299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92" name="object 16892"/>
          <p:cNvSpPr/>
          <p:nvPr/>
        </p:nvSpPr>
        <p:spPr>
          <a:xfrm>
            <a:off x="8717729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93" name="object 16893"/>
          <p:cNvSpPr/>
          <p:nvPr/>
        </p:nvSpPr>
        <p:spPr>
          <a:xfrm>
            <a:off x="8730594" y="505341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94" name="object 16894"/>
          <p:cNvSpPr/>
          <p:nvPr/>
        </p:nvSpPr>
        <p:spPr>
          <a:xfrm>
            <a:off x="8742053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95" name="object 16895"/>
          <p:cNvSpPr/>
          <p:nvPr/>
        </p:nvSpPr>
        <p:spPr>
          <a:xfrm>
            <a:off x="8754918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96" name="object 16896"/>
          <p:cNvSpPr/>
          <p:nvPr/>
        </p:nvSpPr>
        <p:spPr>
          <a:xfrm>
            <a:off x="8766362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97" name="object 16897"/>
          <p:cNvSpPr/>
          <p:nvPr/>
        </p:nvSpPr>
        <p:spPr>
          <a:xfrm>
            <a:off x="8779212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98" name="object 16898"/>
          <p:cNvSpPr/>
          <p:nvPr/>
        </p:nvSpPr>
        <p:spPr>
          <a:xfrm>
            <a:off x="8790658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99" name="object 16899"/>
          <p:cNvSpPr/>
          <p:nvPr/>
        </p:nvSpPr>
        <p:spPr>
          <a:xfrm>
            <a:off x="8802088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00" name="object 16900"/>
          <p:cNvSpPr/>
          <p:nvPr/>
        </p:nvSpPr>
        <p:spPr>
          <a:xfrm>
            <a:off x="881498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01" name="object 16901"/>
          <p:cNvSpPr/>
          <p:nvPr/>
        </p:nvSpPr>
        <p:spPr>
          <a:xfrm>
            <a:off x="8826426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02" name="object 16902"/>
          <p:cNvSpPr/>
          <p:nvPr/>
        </p:nvSpPr>
        <p:spPr>
          <a:xfrm>
            <a:off x="8839275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03" name="object 16903"/>
          <p:cNvSpPr/>
          <p:nvPr/>
        </p:nvSpPr>
        <p:spPr>
          <a:xfrm>
            <a:off x="8850721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04" name="object 16904"/>
          <p:cNvSpPr/>
          <p:nvPr/>
        </p:nvSpPr>
        <p:spPr>
          <a:xfrm>
            <a:off x="8862151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05" name="object 16905"/>
          <p:cNvSpPr/>
          <p:nvPr/>
        </p:nvSpPr>
        <p:spPr>
          <a:xfrm>
            <a:off x="8875015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06" name="object 16906"/>
          <p:cNvSpPr/>
          <p:nvPr/>
        </p:nvSpPr>
        <p:spPr>
          <a:xfrm>
            <a:off x="8886445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07" name="object 16907"/>
          <p:cNvSpPr/>
          <p:nvPr/>
        </p:nvSpPr>
        <p:spPr>
          <a:xfrm>
            <a:off x="8899339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08" name="object 16908"/>
          <p:cNvSpPr/>
          <p:nvPr/>
        </p:nvSpPr>
        <p:spPr>
          <a:xfrm>
            <a:off x="8910784" y="505341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09" name="object 16909"/>
          <p:cNvSpPr/>
          <p:nvPr/>
        </p:nvSpPr>
        <p:spPr>
          <a:xfrm>
            <a:off x="8922214" y="505341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10" name="object 16910"/>
          <p:cNvSpPr/>
          <p:nvPr/>
        </p:nvSpPr>
        <p:spPr>
          <a:xfrm>
            <a:off x="8935079" y="505341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11" name="object 16911"/>
          <p:cNvSpPr/>
          <p:nvPr/>
        </p:nvSpPr>
        <p:spPr>
          <a:xfrm>
            <a:off x="6800224" y="506645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12" name="object 16912"/>
          <p:cNvSpPr/>
          <p:nvPr/>
        </p:nvSpPr>
        <p:spPr>
          <a:xfrm>
            <a:off x="6805946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13" name="object 16913"/>
          <p:cNvSpPr/>
          <p:nvPr/>
        </p:nvSpPr>
        <p:spPr>
          <a:xfrm>
            <a:off x="6818810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14" name="object 16914"/>
          <p:cNvSpPr/>
          <p:nvPr/>
        </p:nvSpPr>
        <p:spPr>
          <a:xfrm>
            <a:off x="6830241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15" name="object 16915"/>
          <p:cNvSpPr/>
          <p:nvPr/>
        </p:nvSpPr>
        <p:spPr>
          <a:xfrm>
            <a:off x="6843106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16" name="object 16916"/>
          <p:cNvSpPr/>
          <p:nvPr/>
        </p:nvSpPr>
        <p:spPr>
          <a:xfrm>
            <a:off x="6854536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17" name="object 16917"/>
          <p:cNvSpPr/>
          <p:nvPr/>
        </p:nvSpPr>
        <p:spPr>
          <a:xfrm>
            <a:off x="6865980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18" name="object 16918"/>
          <p:cNvSpPr/>
          <p:nvPr/>
        </p:nvSpPr>
        <p:spPr>
          <a:xfrm>
            <a:off x="6878873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19" name="object 16919"/>
          <p:cNvSpPr/>
          <p:nvPr/>
        </p:nvSpPr>
        <p:spPr>
          <a:xfrm>
            <a:off x="6890305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20" name="object 16920"/>
          <p:cNvSpPr/>
          <p:nvPr/>
        </p:nvSpPr>
        <p:spPr>
          <a:xfrm>
            <a:off x="6903169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21" name="object 16921"/>
          <p:cNvSpPr/>
          <p:nvPr/>
        </p:nvSpPr>
        <p:spPr>
          <a:xfrm>
            <a:off x="6914599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22" name="object 16922"/>
          <p:cNvSpPr/>
          <p:nvPr/>
        </p:nvSpPr>
        <p:spPr>
          <a:xfrm>
            <a:off x="6926043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23" name="object 16923"/>
          <p:cNvSpPr/>
          <p:nvPr/>
        </p:nvSpPr>
        <p:spPr>
          <a:xfrm>
            <a:off x="6938894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24" name="object 16924"/>
          <p:cNvSpPr/>
          <p:nvPr/>
        </p:nvSpPr>
        <p:spPr>
          <a:xfrm>
            <a:off x="6950368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25" name="object 16925"/>
          <p:cNvSpPr/>
          <p:nvPr/>
        </p:nvSpPr>
        <p:spPr>
          <a:xfrm>
            <a:off x="6963232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26" name="object 16926"/>
          <p:cNvSpPr/>
          <p:nvPr/>
        </p:nvSpPr>
        <p:spPr>
          <a:xfrm>
            <a:off x="6974662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27" name="object 16927"/>
          <p:cNvSpPr/>
          <p:nvPr/>
        </p:nvSpPr>
        <p:spPr>
          <a:xfrm>
            <a:off x="6986107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28" name="object 16928"/>
          <p:cNvSpPr/>
          <p:nvPr/>
        </p:nvSpPr>
        <p:spPr>
          <a:xfrm>
            <a:off x="6998972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29" name="object 16929"/>
          <p:cNvSpPr/>
          <p:nvPr/>
        </p:nvSpPr>
        <p:spPr>
          <a:xfrm>
            <a:off x="7010402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30" name="object 16930"/>
          <p:cNvSpPr/>
          <p:nvPr/>
        </p:nvSpPr>
        <p:spPr>
          <a:xfrm>
            <a:off x="7023295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31" name="object 16931"/>
          <p:cNvSpPr/>
          <p:nvPr/>
        </p:nvSpPr>
        <p:spPr>
          <a:xfrm>
            <a:off x="7034726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32" name="object 16932"/>
          <p:cNvSpPr/>
          <p:nvPr/>
        </p:nvSpPr>
        <p:spPr>
          <a:xfrm>
            <a:off x="7047590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33" name="object 16933"/>
          <p:cNvSpPr/>
          <p:nvPr/>
        </p:nvSpPr>
        <p:spPr>
          <a:xfrm>
            <a:off x="7059035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34" name="object 16934"/>
          <p:cNvSpPr/>
          <p:nvPr/>
        </p:nvSpPr>
        <p:spPr>
          <a:xfrm>
            <a:off x="7070465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35" name="object 16935"/>
          <p:cNvSpPr/>
          <p:nvPr/>
        </p:nvSpPr>
        <p:spPr>
          <a:xfrm>
            <a:off x="7083330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36" name="object 16936"/>
          <p:cNvSpPr/>
          <p:nvPr/>
        </p:nvSpPr>
        <p:spPr>
          <a:xfrm>
            <a:off x="7094789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37" name="object 16937"/>
          <p:cNvSpPr/>
          <p:nvPr/>
        </p:nvSpPr>
        <p:spPr>
          <a:xfrm>
            <a:off x="7107653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38" name="object 16938"/>
          <p:cNvSpPr/>
          <p:nvPr/>
        </p:nvSpPr>
        <p:spPr>
          <a:xfrm>
            <a:off x="7119098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39" name="object 16939"/>
          <p:cNvSpPr/>
          <p:nvPr/>
        </p:nvSpPr>
        <p:spPr>
          <a:xfrm>
            <a:off x="7130529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40" name="object 16940"/>
          <p:cNvSpPr/>
          <p:nvPr/>
        </p:nvSpPr>
        <p:spPr>
          <a:xfrm>
            <a:off x="7143393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41" name="object 16941"/>
          <p:cNvSpPr/>
          <p:nvPr/>
        </p:nvSpPr>
        <p:spPr>
          <a:xfrm>
            <a:off x="7154823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42" name="object 16942"/>
          <p:cNvSpPr/>
          <p:nvPr/>
        </p:nvSpPr>
        <p:spPr>
          <a:xfrm>
            <a:off x="7167716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43" name="object 16943"/>
          <p:cNvSpPr/>
          <p:nvPr/>
        </p:nvSpPr>
        <p:spPr>
          <a:xfrm>
            <a:off x="717916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44" name="object 16944"/>
          <p:cNvSpPr/>
          <p:nvPr/>
        </p:nvSpPr>
        <p:spPr>
          <a:xfrm>
            <a:off x="7190592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45" name="object 16945"/>
          <p:cNvSpPr/>
          <p:nvPr/>
        </p:nvSpPr>
        <p:spPr>
          <a:xfrm>
            <a:off x="7203456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46" name="object 16946"/>
          <p:cNvSpPr/>
          <p:nvPr/>
        </p:nvSpPr>
        <p:spPr>
          <a:xfrm>
            <a:off x="7214886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47" name="object 16947"/>
          <p:cNvSpPr/>
          <p:nvPr/>
        </p:nvSpPr>
        <p:spPr>
          <a:xfrm>
            <a:off x="722775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48" name="object 16948"/>
          <p:cNvSpPr/>
          <p:nvPr/>
        </p:nvSpPr>
        <p:spPr>
          <a:xfrm>
            <a:off x="7239182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49" name="object 16949"/>
          <p:cNvSpPr/>
          <p:nvPr/>
        </p:nvSpPr>
        <p:spPr>
          <a:xfrm>
            <a:off x="7250655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50" name="object 16950"/>
          <p:cNvSpPr/>
          <p:nvPr/>
        </p:nvSpPr>
        <p:spPr>
          <a:xfrm>
            <a:off x="7263520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51" name="object 16951"/>
          <p:cNvSpPr/>
          <p:nvPr/>
        </p:nvSpPr>
        <p:spPr>
          <a:xfrm>
            <a:off x="7274950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52" name="object 16952"/>
          <p:cNvSpPr/>
          <p:nvPr/>
        </p:nvSpPr>
        <p:spPr>
          <a:xfrm>
            <a:off x="7287814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53" name="object 16953"/>
          <p:cNvSpPr/>
          <p:nvPr/>
        </p:nvSpPr>
        <p:spPr>
          <a:xfrm>
            <a:off x="7299245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54" name="object 16954"/>
          <p:cNvSpPr/>
          <p:nvPr/>
        </p:nvSpPr>
        <p:spPr>
          <a:xfrm>
            <a:off x="7312109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55" name="object 16955"/>
          <p:cNvSpPr/>
          <p:nvPr/>
        </p:nvSpPr>
        <p:spPr>
          <a:xfrm>
            <a:off x="7323583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56" name="object 16956"/>
          <p:cNvSpPr/>
          <p:nvPr/>
        </p:nvSpPr>
        <p:spPr>
          <a:xfrm>
            <a:off x="7335013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57" name="object 16957"/>
          <p:cNvSpPr/>
          <p:nvPr/>
        </p:nvSpPr>
        <p:spPr>
          <a:xfrm>
            <a:off x="7347877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58" name="object 16958"/>
          <p:cNvSpPr/>
          <p:nvPr/>
        </p:nvSpPr>
        <p:spPr>
          <a:xfrm>
            <a:off x="7359308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59" name="object 16959"/>
          <p:cNvSpPr/>
          <p:nvPr/>
        </p:nvSpPr>
        <p:spPr>
          <a:xfrm>
            <a:off x="7372173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60" name="object 16960"/>
          <p:cNvSpPr/>
          <p:nvPr/>
        </p:nvSpPr>
        <p:spPr>
          <a:xfrm>
            <a:off x="7383603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61" name="object 16961"/>
          <p:cNvSpPr/>
          <p:nvPr/>
        </p:nvSpPr>
        <p:spPr>
          <a:xfrm>
            <a:off x="7395076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62" name="object 16962"/>
          <p:cNvSpPr/>
          <p:nvPr/>
        </p:nvSpPr>
        <p:spPr>
          <a:xfrm>
            <a:off x="740794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63" name="object 16963"/>
          <p:cNvSpPr/>
          <p:nvPr/>
        </p:nvSpPr>
        <p:spPr>
          <a:xfrm>
            <a:off x="7419371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64" name="object 16964"/>
          <p:cNvSpPr/>
          <p:nvPr/>
        </p:nvSpPr>
        <p:spPr>
          <a:xfrm>
            <a:off x="7432236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65" name="object 16965"/>
          <p:cNvSpPr/>
          <p:nvPr/>
        </p:nvSpPr>
        <p:spPr>
          <a:xfrm>
            <a:off x="7443666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66" name="object 16966"/>
          <p:cNvSpPr/>
          <p:nvPr/>
        </p:nvSpPr>
        <p:spPr>
          <a:xfrm>
            <a:off x="7455111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67" name="object 16967"/>
          <p:cNvSpPr/>
          <p:nvPr/>
        </p:nvSpPr>
        <p:spPr>
          <a:xfrm>
            <a:off x="7468004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68" name="object 16968"/>
          <p:cNvSpPr/>
          <p:nvPr/>
        </p:nvSpPr>
        <p:spPr>
          <a:xfrm>
            <a:off x="7479434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69" name="object 16969"/>
          <p:cNvSpPr/>
          <p:nvPr/>
        </p:nvSpPr>
        <p:spPr>
          <a:xfrm>
            <a:off x="7492299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70" name="object 16970"/>
          <p:cNvSpPr/>
          <p:nvPr/>
        </p:nvSpPr>
        <p:spPr>
          <a:xfrm>
            <a:off x="7503729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71" name="object 16971"/>
          <p:cNvSpPr/>
          <p:nvPr/>
        </p:nvSpPr>
        <p:spPr>
          <a:xfrm>
            <a:off x="7515174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72" name="object 16972"/>
          <p:cNvSpPr/>
          <p:nvPr/>
        </p:nvSpPr>
        <p:spPr>
          <a:xfrm>
            <a:off x="7528038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73" name="object 16973"/>
          <p:cNvSpPr/>
          <p:nvPr/>
        </p:nvSpPr>
        <p:spPr>
          <a:xfrm>
            <a:off x="7539469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74" name="object 16974"/>
          <p:cNvSpPr/>
          <p:nvPr/>
        </p:nvSpPr>
        <p:spPr>
          <a:xfrm>
            <a:off x="7552363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75" name="object 16975"/>
          <p:cNvSpPr/>
          <p:nvPr/>
        </p:nvSpPr>
        <p:spPr>
          <a:xfrm>
            <a:off x="7563793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76" name="object 16976"/>
          <p:cNvSpPr/>
          <p:nvPr/>
        </p:nvSpPr>
        <p:spPr>
          <a:xfrm>
            <a:off x="7576657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77" name="object 16977"/>
          <p:cNvSpPr/>
          <p:nvPr/>
        </p:nvSpPr>
        <p:spPr>
          <a:xfrm>
            <a:off x="7588102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78" name="object 16978"/>
          <p:cNvSpPr/>
          <p:nvPr/>
        </p:nvSpPr>
        <p:spPr>
          <a:xfrm>
            <a:off x="7599533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79" name="object 16979"/>
          <p:cNvSpPr/>
          <p:nvPr/>
        </p:nvSpPr>
        <p:spPr>
          <a:xfrm>
            <a:off x="7612397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80" name="object 16980"/>
          <p:cNvSpPr/>
          <p:nvPr/>
        </p:nvSpPr>
        <p:spPr>
          <a:xfrm>
            <a:off x="7623856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81" name="object 16981"/>
          <p:cNvSpPr/>
          <p:nvPr/>
        </p:nvSpPr>
        <p:spPr>
          <a:xfrm>
            <a:off x="7636720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82" name="object 16982"/>
          <p:cNvSpPr/>
          <p:nvPr/>
        </p:nvSpPr>
        <p:spPr>
          <a:xfrm>
            <a:off x="7648165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83" name="object 16983"/>
          <p:cNvSpPr/>
          <p:nvPr/>
        </p:nvSpPr>
        <p:spPr>
          <a:xfrm>
            <a:off x="7659596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84" name="object 16984"/>
          <p:cNvSpPr/>
          <p:nvPr/>
        </p:nvSpPr>
        <p:spPr>
          <a:xfrm>
            <a:off x="7672460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85" name="object 16985"/>
          <p:cNvSpPr/>
          <p:nvPr/>
        </p:nvSpPr>
        <p:spPr>
          <a:xfrm>
            <a:off x="7683890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86" name="object 16986"/>
          <p:cNvSpPr/>
          <p:nvPr/>
        </p:nvSpPr>
        <p:spPr>
          <a:xfrm>
            <a:off x="7696784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87" name="object 16987"/>
          <p:cNvSpPr/>
          <p:nvPr/>
        </p:nvSpPr>
        <p:spPr>
          <a:xfrm>
            <a:off x="7708228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88" name="object 16988"/>
          <p:cNvSpPr/>
          <p:nvPr/>
        </p:nvSpPr>
        <p:spPr>
          <a:xfrm>
            <a:off x="7719659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89" name="object 16989"/>
          <p:cNvSpPr/>
          <p:nvPr/>
        </p:nvSpPr>
        <p:spPr>
          <a:xfrm>
            <a:off x="7732523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90" name="object 16990"/>
          <p:cNvSpPr/>
          <p:nvPr/>
        </p:nvSpPr>
        <p:spPr>
          <a:xfrm>
            <a:off x="7743954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91" name="object 16991"/>
          <p:cNvSpPr/>
          <p:nvPr/>
        </p:nvSpPr>
        <p:spPr>
          <a:xfrm>
            <a:off x="7756818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92" name="object 16992"/>
          <p:cNvSpPr/>
          <p:nvPr/>
        </p:nvSpPr>
        <p:spPr>
          <a:xfrm>
            <a:off x="7768291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93" name="object 16993"/>
          <p:cNvSpPr/>
          <p:nvPr/>
        </p:nvSpPr>
        <p:spPr>
          <a:xfrm>
            <a:off x="7781142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94" name="object 16994"/>
          <p:cNvSpPr/>
          <p:nvPr/>
        </p:nvSpPr>
        <p:spPr>
          <a:xfrm>
            <a:off x="7792587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95" name="object 16995"/>
          <p:cNvSpPr/>
          <p:nvPr/>
        </p:nvSpPr>
        <p:spPr>
          <a:xfrm>
            <a:off x="7804017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96" name="object 16996"/>
          <p:cNvSpPr/>
          <p:nvPr/>
        </p:nvSpPr>
        <p:spPr>
          <a:xfrm>
            <a:off x="781688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97" name="object 16997"/>
          <p:cNvSpPr/>
          <p:nvPr/>
        </p:nvSpPr>
        <p:spPr>
          <a:xfrm>
            <a:off x="7828312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98" name="object 16998"/>
          <p:cNvSpPr/>
          <p:nvPr/>
        </p:nvSpPr>
        <p:spPr>
          <a:xfrm>
            <a:off x="7841219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99" name="object 16999"/>
          <p:cNvSpPr/>
          <p:nvPr/>
        </p:nvSpPr>
        <p:spPr>
          <a:xfrm>
            <a:off x="7852650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00" name="object 17000"/>
          <p:cNvSpPr/>
          <p:nvPr/>
        </p:nvSpPr>
        <p:spPr>
          <a:xfrm>
            <a:off x="7864080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01" name="object 17001"/>
          <p:cNvSpPr/>
          <p:nvPr/>
        </p:nvSpPr>
        <p:spPr>
          <a:xfrm>
            <a:off x="7876944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02" name="object 17002"/>
          <p:cNvSpPr/>
          <p:nvPr/>
        </p:nvSpPr>
        <p:spPr>
          <a:xfrm>
            <a:off x="7888375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03" name="object 17003"/>
          <p:cNvSpPr/>
          <p:nvPr/>
        </p:nvSpPr>
        <p:spPr>
          <a:xfrm>
            <a:off x="7901240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04" name="object 17004"/>
          <p:cNvSpPr/>
          <p:nvPr/>
        </p:nvSpPr>
        <p:spPr>
          <a:xfrm>
            <a:off x="7912670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05" name="object 17005"/>
          <p:cNvSpPr/>
          <p:nvPr/>
        </p:nvSpPr>
        <p:spPr>
          <a:xfrm>
            <a:off x="7924143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06" name="object 17006"/>
          <p:cNvSpPr/>
          <p:nvPr/>
        </p:nvSpPr>
        <p:spPr>
          <a:xfrm>
            <a:off x="7937008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07" name="object 17007"/>
          <p:cNvSpPr/>
          <p:nvPr/>
        </p:nvSpPr>
        <p:spPr>
          <a:xfrm>
            <a:off x="7948438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08" name="object 17008"/>
          <p:cNvSpPr/>
          <p:nvPr/>
        </p:nvSpPr>
        <p:spPr>
          <a:xfrm>
            <a:off x="7961303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09" name="object 17009"/>
          <p:cNvSpPr/>
          <p:nvPr/>
        </p:nvSpPr>
        <p:spPr>
          <a:xfrm>
            <a:off x="7972733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10" name="object 17010"/>
          <p:cNvSpPr/>
          <p:nvPr/>
        </p:nvSpPr>
        <p:spPr>
          <a:xfrm>
            <a:off x="7984178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11" name="object 17011"/>
          <p:cNvSpPr/>
          <p:nvPr/>
        </p:nvSpPr>
        <p:spPr>
          <a:xfrm>
            <a:off x="799707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12" name="object 17012"/>
          <p:cNvSpPr/>
          <p:nvPr/>
        </p:nvSpPr>
        <p:spPr>
          <a:xfrm>
            <a:off x="8008501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13" name="object 17013"/>
          <p:cNvSpPr/>
          <p:nvPr/>
        </p:nvSpPr>
        <p:spPr>
          <a:xfrm>
            <a:off x="8021366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14" name="object 17014"/>
          <p:cNvSpPr/>
          <p:nvPr/>
        </p:nvSpPr>
        <p:spPr>
          <a:xfrm>
            <a:off x="8032796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15" name="object 17015"/>
          <p:cNvSpPr/>
          <p:nvPr/>
        </p:nvSpPr>
        <p:spPr>
          <a:xfrm>
            <a:off x="804566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16" name="object 17016"/>
          <p:cNvSpPr/>
          <p:nvPr/>
        </p:nvSpPr>
        <p:spPr>
          <a:xfrm>
            <a:off x="8057091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17" name="object 17017"/>
          <p:cNvSpPr/>
          <p:nvPr/>
        </p:nvSpPr>
        <p:spPr>
          <a:xfrm>
            <a:off x="8068564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18" name="object 17018"/>
          <p:cNvSpPr/>
          <p:nvPr/>
        </p:nvSpPr>
        <p:spPr>
          <a:xfrm>
            <a:off x="8081429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19" name="object 17019"/>
          <p:cNvSpPr/>
          <p:nvPr/>
        </p:nvSpPr>
        <p:spPr>
          <a:xfrm>
            <a:off x="8092860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20" name="object 17020"/>
          <p:cNvSpPr/>
          <p:nvPr/>
        </p:nvSpPr>
        <p:spPr>
          <a:xfrm>
            <a:off x="8105724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21" name="object 17021"/>
          <p:cNvSpPr/>
          <p:nvPr/>
        </p:nvSpPr>
        <p:spPr>
          <a:xfrm>
            <a:off x="8117169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22" name="object 17022"/>
          <p:cNvSpPr/>
          <p:nvPr/>
        </p:nvSpPr>
        <p:spPr>
          <a:xfrm>
            <a:off x="8128599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23" name="object 17023"/>
          <p:cNvSpPr/>
          <p:nvPr/>
        </p:nvSpPr>
        <p:spPr>
          <a:xfrm>
            <a:off x="8141492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24" name="object 17024"/>
          <p:cNvSpPr/>
          <p:nvPr/>
        </p:nvSpPr>
        <p:spPr>
          <a:xfrm>
            <a:off x="8152923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25" name="object 17025"/>
          <p:cNvSpPr/>
          <p:nvPr/>
        </p:nvSpPr>
        <p:spPr>
          <a:xfrm>
            <a:off x="8165787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26" name="object 17026"/>
          <p:cNvSpPr/>
          <p:nvPr/>
        </p:nvSpPr>
        <p:spPr>
          <a:xfrm>
            <a:off x="8177232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27" name="object 17027"/>
          <p:cNvSpPr/>
          <p:nvPr/>
        </p:nvSpPr>
        <p:spPr>
          <a:xfrm>
            <a:off x="8188662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28" name="object 17028"/>
          <p:cNvSpPr/>
          <p:nvPr/>
        </p:nvSpPr>
        <p:spPr>
          <a:xfrm>
            <a:off x="8201527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29" name="object 17029"/>
          <p:cNvSpPr/>
          <p:nvPr/>
        </p:nvSpPr>
        <p:spPr>
          <a:xfrm>
            <a:off x="8212957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30" name="object 17030"/>
          <p:cNvSpPr/>
          <p:nvPr/>
        </p:nvSpPr>
        <p:spPr>
          <a:xfrm>
            <a:off x="822585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31" name="object 17031"/>
          <p:cNvSpPr/>
          <p:nvPr/>
        </p:nvSpPr>
        <p:spPr>
          <a:xfrm>
            <a:off x="8237295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32" name="object 17032"/>
          <p:cNvSpPr/>
          <p:nvPr/>
        </p:nvSpPr>
        <p:spPr>
          <a:xfrm>
            <a:off x="8248725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33" name="object 17033"/>
          <p:cNvSpPr/>
          <p:nvPr/>
        </p:nvSpPr>
        <p:spPr>
          <a:xfrm>
            <a:off x="826159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34" name="object 17034"/>
          <p:cNvSpPr/>
          <p:nvPr/>
        </p:nvSpPr>
        <p:spPr>
          <a:xfrm>
            <a:off x="8273021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35" name="object 17035"/>
          <p:cNvSpPr/>
          <p:nvPr/>
        </p:nvSpPr>
        <p:spPr>
          <a:xfrm>
            <a:off x="8285885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36" name="object 17036"/>
          <p:cNvSpPr/>
          <p:nvPr/>
        </p:nvSpPr>
        <p:spPr>
          <a:xfrm>
            <a:off x="8297359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37" name="object 17037"/>
          <p:cNvSpPr/>
          <p:nvPr/>
        </p:nvSpPr>
        <p:spPr>
          <a:xfrm>
            <a:off x="8310209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38" name="object 17038"/>
          <p:cNvSpPr/>
          <p:nvPr/>
        </p:nvSpPr>
        <p:spPr>
          <a:xfrm>
            <a:off x="8321654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39" name="object 17039"/>
          <p:cNvSpPr/>
          <p:nvPr/>
        </p:nvSpPr>
        <p:spPr>
          <a:xfrm>
            <a:off x="8333084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40" name="object 17040"/>
          <p:cNvSpPr/>
          <p:nvPr/>
        </p:nvSpPr>
        <p:spPr>
          <a:xfrm>
            <a:off x="8345948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41" name="object 17041"/>
          <p:cNvSpPr/>
          <p:nvPr/>
        </p:nvSpPr>
        <p:spPr>
          <a:xfrm>
            <a:off x="8357379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42" name="object 17042"/>
          <p:cNvSpPr/>
          <p:nvPr/>
        </p:nvSpPr>
        <p:spPr>
          <a:xfrm>
            <a:off x="8370286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43" name="object 17043"/>
          <p:cNvSpPr/>
          <p:nvPr/>
        </p:nvSpPr>
        <p:spPr>
          <a:xfrm>
            <a:off x="8381717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44" name="object 17044"/>
          <p:cNvSpPr/>
          <p:nvPr/>
        </p:nvSpPr>
        <p:spPr>
          <a:xfrm>
            <a:off x="8393147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45" name="object 17045"/>
          <p:cNvSpPr/>
          <p:nvPr/>
        </p:nvSpPr>
        <p:spPr>
          <a:xfrm>
            <a:off x="8406012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46" name="object 17046"/>
          <p:cNvSpPr/>
          <p:nvPr/>
        </p:nvSpPr>
        <p:spPr>
          <a:xfrm>
            <a:off x="8417442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47" name="object 17047"/>
          <p:cNvSpPr/>
          <p:nvPr/>
        </p:nvSpPr>
        <p:spPr>
          <a:xfrm>
            <a:off x="8430307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48" name="object 17048"/>
          <p:cNvSpPr/>
          <p:nvPr/>
        </p:nvSpPr>
        <p:spPr>
          <a:xfrm>
            <a:off x="8441780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49" name="object 17049"/>
          <p:cNvSpPr/>
          <p:nvPr/>
        </p:nvSpPr>
        <p:spPr>
          <a:xfrm>
            <a:off x="8453211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50" name="object 17050"/>
          <p:cNvSpPr/>
          <p:nvPr/>
        </p:nvSpPr>
        <p:spPr>
          <a:xfrm>
            <a:off x="8466075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51" name="object 17051"/>
          <p:cNvSpPr/>
          <p:nvPr/>
        </p:nvSpPr>
        <p:spPr>
          <a:xfrm>
            <a:off x="8477505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52" name="object 17052"/>
          <p:cNvSpPr/>
          <p:nvPr/>
        </p:nvSpPr>
        <p:spPr>
          <a:xfrm>
            <a:off x="8490370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53" name="object 17053"/>
          <p:cNvSpPr/>
          <p:nvPr/>
        </p:nvSpPr>
        <p:spPr>
          <a:xfrm>
            <a:off x="8501800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54" name="object 17054"/>
          <p:cNvSpPr/>
          <p:nvPr/>
        </p:nvSpPr>
        <p:spPr>
          <a:xfrm>
            <a:off x="8514708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55" name="object 17055"/>
          <p:cNvSpPr/>
          <p:nvPr/>
        </p:nvSpPr>
        <p:spPr>
          <a:xfrm>
            <a:off x="8526138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56" name="object 17056"/>
          <p:cNvSpPr/>
          <p:nvPr/>
        </p:nvSpPr>
        <p:spPr>
          <a:xfrm>
            <a:off x="8537568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57" name="object 17057"/>
          <p:cNvSpPr/>
          <p:nvPr/>
        </p:nvSpPr>
        <p:spPr>
          <a:xfrm>
            <a:off x="8550433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58" name="object 17058"/>
          <p:cNvSpPr/>
          <p:nvPr/>
        </p:nvSpPr>
        <p:spPr>
          <a:xfrm>
            <a:off x="8561864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59" name="object 17059"/>
          <p:cNvSpPr/>
          <p:nvPr/>
        </p:nvSpPr>
        <p:spPr>
          <a:xfrm>
            <a:off x="8574728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60" name="object 17060"/>
          <p:cNvSpPr/>
          <p:nvPr/>
        </p:nvSpPr>
        <p:spPr>
          <a:xfrm>
            <a:off x="8586158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61" name="object 17061"/>
          <p:cNvSpPr/>
          <p:nvPr/>
        </p:nvSpPr>
        <p:spPr>
          <a:xfrm>
            <a:off x="8597632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62" name="object 17062"/>
          <p:cNvSpPr/>
          <p:nvPr/>
        </p:nvSpPr>
        <p:spPr>
          <a:xfrm>
            <a:off x="8610496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63" name="object 17063"/>
          <p:cNvSpPr/>
          <p:nvPr/>
        </p:nvSpPr>
        <p:spPr>
          <a:xfrm>
            <a:off x="8621927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64" name="object 17064"/>
          <p:cNvSpPr/>
          <p:nvPr/>
        </p:nvSpPr>
        <p:spPr>
          <a:xfrm>
            <a:off x="863479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65" name="object 17065"/>
          <p:cNvSpPr/>
          <p:nvPr/>
        </p:nvSpPr>
        <p:spPr>
          <a:xfrm>
            <a:off x="864622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66" name="object 17066"/>
          <p:cNvSpPr/>
          <p:nvPr/>
        </p:nvSpPr>
        <p:spPr>
          <a:xfrm>
            <a:off x="8657666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67" name="object 17067"/>
          <p:cNvSpPr/>
          <p:nvPr/>
        </p:nvSpPr>
        <p:spPr>
          <a:xfrm>
            <a:off x="8670559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68" name="object 17068"/>
          <p:cNvSpPr/>
          <p:nvPr/>
        </p:nvSpPr>
        <p:spPr>
          <a:xfrm>
            <a:off x="8681990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69" name="object 17069"/>
          <p:cNvSpPr/>
          <p:nvPr/>
        </p:nvSpPr>
        <p:spPr>
          <a:xfrm>
            <a:off x="8694854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70" name="object 17070"/>
          <p:cNvSpPr/>
          <p:nvPr/>
        </p:nvSpPr>
        <p:spPr>
          <a:xfrm>
            <a:off x="8706299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71" name="object 17071"/>
          <p:cNvSpPr/>
          <p:nvPr/>
        </p:nvSpPr>
        <p:spPr>
          <a:xfrm>
            <a:off x="8717729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72" name="object 17072"/>
          <p:cNvSpPr/>
          <p:nvPr/>
        </p:nvSpPr>
        <p:spPr>
          <a:xfrm>
            <a:off x="8730594" y="506645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73" name="object 17073"/>
          <p:cNvSpPr/>
          <p:nvPr/>
        </p:nvSpPr>
        <p:spPr>
          <a:xfrm>
            <a:off x="8742053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74" name="object 17074"/>
          <p:cNvSpPr/>
          <p:nvPr/>
        </p:nvSpPr>
        <p:spPr>
          <a:xfrm>
            <a:off x="8754918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75" name="object 17075"/>
          <p:cNvSpPr/>
          <p:nvPr/>
        </p:nvSpPr>
        <p:spPr>
          <a:xfrm>
            <a:off x="8766362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76" name="object 17076"/>
          <p:cNvSpPr/>
          <p:nvPr/>
        </p:nvSpPr>
        <p:spPr>
          <a:xfrm>
            <a:off x="8779212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77" name="object 17077"/>
          <p:cNvSpPr/>
          <p:nvPr/>
        </p:nvSpPr>
        <p:spPr>
          <a:xfrm>
            <a:off x="8790658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78" name="object 17078"/>
          <p:cNvSpPr/>
          <p:nvPr/>
        </p:nvSpPr>
        <p:spPr>
          <a:xfrm>
            <a:off x="8802088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79" name="object 17079"/>
          <p:cNvSpPr/>
          <p:nvPr/>
        </p:nvSpPr>
        <p:spPr>
          <a:xfrm>
            <a:off x="881498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80" name="object 17080"/>
          <p:cNvSpPr/>
          <p:nvPr/>
        </p:nvSpPr>
        <p:spPr>
          <a:xfrm>
            <a:off x="8826426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81" name="object 17081"/>
          <p:cNvSpPr/>
          <p:nvPr/>
        </p:nvSpPr>
        <p:spPr>
          <a:xfrm>
            <a:off x="8839275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82" name="object 17082"/>
          <p:cNvSpPr/>
          <p:nvPr/>
        </p:nvSpPr>
        <p:spPr>
          <a:xfrm>
            <a:off x="8850721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83" name="object 17083"/>
          <p:cNvSpPr/>
          <p:nvPr/>
        </p:nvSpPr>
        <p:spPr>
          <a:xfrm>
            <a:off x="8862151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84" name="object 17084"/>
          <p:cNvSpPr/>
          <p:nvPr/>
        </p:nvSpPr>
        <p:spPr>
          <a:xfrm>
            <a:off x="8875015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85" name="object 17085"/>
          <p:cNvSpPr/>
          <p:nvPr/>
        </p:nvSpPr>
        <p:spPr>
          <a:xfrm>
            <a:off x="8886445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86" name="object 17086"/>
          <p:cNvSpPr/>
          <p:nvPr/>
        </p:nvSpPr>
        <p:spPr>
          <a:xfrm>
            <a:off x="8899339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87" name="object 17087"/>
          <p:cNvSpPr/>
          <p:nvPr/>
        </p:nvSpPr>
        <p:spPr>
          <a:xfrm>
            <a:off x="8910784" y="506645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88" name="object 17088"/>
          <p:cNvSpPr/>
          <p:nvPr/>
        </p:nvSpPr>
        <p:spPr>
          <a:xfrm>
            <a:off x="8922214" y="506645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89" name="object 17089"/>
          <p:cNvSpPr/>
          <p:nvPr/>
        </p:nvSpPr>
        <p:spPr>
          <a:xfrm>
            <a:off x="8935079" y="506645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90" name="object 17090"/>
          <p:cNvSpPr/>
          <p:nvPr/>
        </p:nvSpPr>
        <p:spPr>
          <a:xfrm>
            <a:off x="6800224" y="507949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91" name="object 17091"/>
          <p:cNvSpPr/>
          <p:nvPr/>
        </p:nvSpPr>
        <p:spPr>
          <a:xfrm>
            <a:off x="6805946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92" name="object 17092"/>
          <p:cNvSpPr/>
          <p:nvPr/>
        </p:nvSpPr>
        <p:spPr>
          <a:xfrm>
            <a:off x="6818810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93" name="object 17093"/>
          <p:cNvSpPr/>
          <p:nvPr/>
        </p:nvSpPr>
        <p:spPr>
          <a:xfrm>
            <a:off x="6830241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94" name="object 17094"/>
          <p:cNvSpPr/>
          <p:nvPr/>
        </p:nvSpPr>
        <p:spPr>
          <a:xfrm>
            <a:off x="6843106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95" name="object 17095"/>
          <p:cNvSpPr/>
          <p:nvPr/>
        </p:nvSpPr>
        <p:spPr>
          <a:xfrm>
            <a:off x="6854536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96" name="object 17096"/>
          <p:cNvSpPr/>
          <p:nvPr/>
        </p:nvSpPr>
        <p:spPr>
          <a:xfrm>
            <a:off x="6865980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97" name="object 17097"/>
          <p:cNvSpPr/>
          <p:nvPr/>
        </p:nvSpPr>
        <p:spPr>
          <a:xfrm>
            <a:off x="6878873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98" name="object 17098"/>
          <p:cNvSpPr/>
          <p:nvPr/>
        </p:nvSpPr>
        <p:spPr>
          <a:xfrm>
            <a:off x="6890305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99" name="object 17099"/>
          <p:cNvSpPr/>
          <p:nvPr/>
        </p:nvSpPr>
        <p:spPr>
          <a:xfrm>
            <a:off x="6903169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00" name="object 17100"/>
          <p:cNvSpPr/>
          <p:nvPr/>
        </p:nvSpPr>
        <p:spPr>
          <a:xfrm>
            <a:off x="6914599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01" name="object 17101"/>
          <p:cNvSpPr/>
          <p:nvPr/>
        </p:nvSpPr>
        <p:spPr>
          <a:xfrm>
            <a:off x="6926043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02" name="object 17102"/>
          <p:cNvSpPr/>
          <p:nvPr/>
        </p:nvSpPr>
        <p:spPr>
          <a:xfrm>
            <a:off x="6938894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03" name="object 17103"/>
          <p:cNvSpPr/>
          <p:nvPr/>
        </p:nvSpPr>
        <p:spPr>
          <a:xfrm>
            <a:off x="6950368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04" name="object 17104"/>
          <p:cNvSpPr/>
          <p:nvPr/>
        </p:nvSpPr>
        <p:spPr>
          <a:xfrm>
            <a:off x="6963232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05" name="object 17105"/>
          <p:cNvSpPr/>
          <p:nvPr/>
        </p:nvSpPr>
        <p:spPr>
          <a:xfrm>
            <a:off x="6974662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06" name="object 17106"/>
          <p:cNvSpPr/>
          <p:nvPr/>
        </p:nvSpPr>
        <p:spPr>
          <a:xfrm>
            <a:off x="6986107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07" name="object 17107"/>
          <p:cNvSpPr/>
          <p:nvPr/>
        </p:nvSpPr>
        <p:spPr>
          <a:xfrm>
            <a:off x="6998972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08" name="object 17108"/>
          <p:cNvSpPr/>
          <p:nvPr/>
        </p:nvSpPr>
        <p:spPr>
          <a:xfrm>
            <a:off x="7010402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09" name="object 17109"/>
          <p:cNvSpPr/>
          <p:nvPr/>
        </p:nvSpPr>
        <p:spPr>
          <a:xfrm>
            <a:off x="7023295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10" name="object 17110"/>
          <p:cNvSpPr/>
          <p:nvPr/>
        </p:nvSpPr>
        <p:spPr>
          <a:xfrm>
            <a:off x="7034726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11" name="object 17111"/>
          <p:cNvSpPr/>
          <p:nvPr/>
        </p:nvSpPr>
        <p:spPr>
          <a:xfrm>
            <a:off x="7047590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12" name="object 17112"/>
          <p:cNvSpPr/>
          <p:nvPr/>
        </p:nvSpPr>
        <p:spPr>
          <a:xfrm>
            <a:off x="7059035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13" name="object 17113"/>
          <p:cNvSpPr/>
          <p:nvPr/>
        </p:nvSpPr>
        <p:spPr>
          <a:xfrm>
            <a:off x="7070465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14" name="object 17114"/>
          <p:cNvSpPr/>
          <p:nvPr/>
        </p:nvSpPr>
        <p:spPr>
          <a:xfrm>
            <a:off x="7083330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15" name="object 17115"/>
          <p:cNvSpPr/>
          <p:nvPr/>
        </p:nvSpPr>
        <p:spPr>
          <a:xfrm>
            <a:off x="7094789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16" name="object 17116"/>
          <p:cNvSpPr/>
          <p:nvPr/>
        </p:nvSpPr>
        <p:spPr>
          <a:xfrm>
            <a:off x="7107653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17" name="object 17117"/>
          <p:cNvSpPr/>
          <p:nvPr/>
        </p:nvSpPr>
        <p:spPr>
          <a:xfrm>
            <a:off x="7119098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18" name="object 17118"/>
          <p:cNvSpPr/>
          <p:nvPr/>
        </p:nvSpPr>
        <p:spPr>
          <a:xfrm>
            <a:off x="7130529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19" name="object 17119"/>
          <p:cNvSpPr/>
          <p:nvPr/>
        </p:nvSpPr>
        <p:spPr>
          <a:xfrm>
            <a:off x="7143393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20" name="object 17120"/>
          <p:cNvSpPr/>
          <p:nvPr/>
        </p:nvSpPr>
        <p:spPr>
          <a:xfrm>
            <a:off x="7154823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21" name="object 17121"/>
          <p:cNvSpPr/>
          <p:nvPr/>
        </p:nvSpPr>
        <p:spPr>
          <a:xfrm>
            <a:off x="7167716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22" name="object 17122"/>
          <p:cNvSpPr/>
          <p:nvPr/>
        </p:nvSpPr>
        <p:spPr>
          <a:xfrm>
            <a:off x="717916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23" name="object 17123"/>
          <p:cNvSpPr/>
          <p:nvPr/>
        </p:nvSpPr>
        <p:spPr>
          <a:xfrm>
            <a:off x="7190592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24" name="object 17124"/>
          <p:cNvSpPr/>
          <p:nvPr/>
        </p:nvSpPr>
        <p:spPr>
          <a:xfrm>
            <a:off x="7203456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25" name="object 17125"/>
          <p:cNvSpPr/>
          <p:nvPr/>
        </p:nvSpPr>
        <p:spPr>
          <a:xfrm>
            <a:off x="7214886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26" name="object 17126"/>
          <p:cNvSpPr/>
          <p:nvPr/>
        </p:nvSpPr>
        <p:spPr>
          <a:xfrm>
            <a:off x="722775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27" name="object 17127"/>
          <p:cNvSpPr/>
          <p:nvPr/>
        </p:nvSpPr>
        <p:spPr>
          <a:xfrm>
            <a:off x="7239182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28" name="object 17128"/>
          <p:cNvSpPr/>
          <p:nvPr/>
        </p:nvSpPr>
        <p:spPr>
          <a:xfrm>
            <a:off x="7250655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29" name="object 17129"/>
          <p:cNvSpPr/>
          <p:nvPr/>
        </p:nvSpPr>
        <p:spPr>
          <a:xfrm>
            <a:off x="7263520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30" name="object 17130"/>
          <p:cNvSpPr/>
          <p:nvPr/>
        </p:nvSpPr>
        <p:spPr>
          <a:xfrm>
            <a:off x="7274950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31" name="object 17131"/>
          <p:cNvSpPr/>
          <p:nvPr/>
        </p:nvSpPr>
        <p:spPr>
          <a:xfrm>
            <a:off x="7287814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32" name="object 17132"/>
          <p:cNvSpPr/>
          <p:nvPr/>
        </p:nvSpPr>
        <p:spPr>
          <a:xfrm>
            <a:off x="7299245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33" name="object 17133"/>
          <p:cNvSpPr/>
          <p:nvPr/>
        </p:nvSpPr>
        <p:spPr>
          <a:xfrm>
            <a:off x="7312109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34" name="object 17134"/>
          <p:cNvSpPr/>
          <p:nvPr/>
        </p:nvSpPr>
        <p:spPr>
          <a:xfrm>
            <a:off x="7323583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35" name="object 17135"/>
          <p:cNvSpPr/>
          <p:nvPr/>
        </p:nvSpPr>
        <p:spPr>
          <a:xfrm>
            <a:off x="7335013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36" name="object 17136"/>
          <p:cNvSpPr/>
          <p:nvPr/>
        </p:nvSpPr>
        <p:spPr>
          <a:xfrm>
            <a:off x="7347877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37" name="object 17137"/>
          <p:cNvSpPr/>
          <p:nvPr/>
        </p:nvSpPr>
        <p:spPr>
          <a:xfrm>
            <a:off x="7359308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38" name="object 17138"/>
          <p:cNvSpPr/>
          <p:nvPr/>
        </p:nvSpPr>
        <p:spPr>
          <a:xfrm>
            <a:off x="7372173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39" name="object 17139"/>
          <p:cNvSpPr/>
          <p:nvPr/>
        </p:nvSpPr>
        <p:spPr>
          <a:xfrm>
            <a:off x="7383603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40" name="object 17140"/>
          <p:cNvSpPr/>
          <p:nvPr/>
        </p:nvSpPr>
        <p:spPr>
          <a:xfrm>
            <a:off x="7395076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41" name="object 17141"/>
          <p:cNvSpPr/>
          <p:nvPr/>
        </p:nvSpPr>
        <p:spPr>
          <a:xfrm>
            <a:off x="740794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42" name="object 17142"/>
          <p:cNvSpPr/>
          <p:nvPr/>
        </p:nvSpPr>
        <p:spPr>
          <a:xfrm>
            <a:off x="7419371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43" name="object 17143"/>
          <p:cNvSpPr/>
          <p:nvPr/>
        </p:nvSpPr>
        <p:spPr>
          <a:xfrm>
            <a:off x="7432236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44" name="object 17144"/>
          <p:cNvSpPr/>
          <p:nvPr/>
        </p:nvSpPr>
        <p:spPr>
          <a:xfrm>
            <a:off x="7443666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45" name="object 17145"/>
          <p:cNvSpPr/>
          <p:nvPr/>
        </p:nvSpPr>
        <p:spPr>
          <a:xfrm>
            <a:off x="7455111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46" name="object 17146"/>
          <p:cNvSpPr/>
          <p:nvPr/>
        </p:nvSpPr>
        <p:spPr>
          <a:xfrm>
            <a:off x="7468004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47" name="object 17147"/>
          <p:cNvSpPr/>
          <p:nvPr/>
        </p:nvSpPr>
        <p:spPr>
          <a:xfrm>
            <a:off x="7479434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48" name="object 17148"/>
          <p:cNvSpPr/>
          <p:nvPr/>
        </p:nvSpPr>
        <p:spPr>
          <a:xfrm>
            <a:off x="7492299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49" name="object 17149"/>
          <p:cNvSpPr/>
          <p:nvPr/>
        </p:nvSpPr>
        <p:spPr>
          <a:xfrm>
            <a:off x="7503729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50" name="object 17150"/>
          <p:cNvSpPr/>
          <p:nvPr/>
        </p:nvSpPr>
        <p:spPr>
          <a:xfrm>
            <a:off x="7515174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51" name="object 17151"/>
          <p:cNvSpPr/>
          <p:nvPr/>
        </p:nvSpPr>
        <p:spPr>
          <a:xfrm>
            <a:off x="7528038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52" name="object 17152"/>
          <p:cNvSpPr/>
          <p:nvPr/>
        </p:nvSpPr>
        <p:spPr>
          <a:xfrm>
            <a:off x="7539469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53" name="object 17153"/>
          <p:cNvSpPr/>
          <p:nvPr/>
        </p:nvSpPr>
        <p:spPr>
          <a:xfrm>
            <a:off x="7552363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54" name="object 17154"/>
          <p:cNvSpPr/>
          <p:nvPr/>
        </p:nvSpPr>
        <p:spPr>
          <a:xfrm>
            <a:off x="7563793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55" name="object 17155"/>
          <p:cNvSpPr/>
          <p:nvPr/>
        </p:nvSpPr>
        <p:spPr>
          <a:xfrm>
            <a:off x="7576657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56" name="object 17156"/>
          <p:cNvSpPr/>
          <p:nvPr/>
        </p:nvSpPr>
        <p:spPr>
          <a:xfrm>
            <a:off x="7588102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57" name="object 17157"/>
          <p:cNvSpPr/>
          <p:nvPr/>
        </p:nvSpPr>
        <p:spPr>
          <a:xfrm>
            <a:off x="7599533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58" name="object 17158"/>
          <p:cNvSpPr/>
          <p:nvPr/>
        </p:nvSpPr>
        <p:spPr>
          <a:xfrm>
            <a:off x="7612397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59" name="object 17159"/>
          <p:cNvSpPr/>
          <p:nvPr/>
        </p:nvSpPr>
        <p:spPr>
          <a:xfrm>
            <a:off x="7623856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60" name="object 17160"/>
          <p:cNvSpPr/>
          <p:nvPr/>
        </p:nvSpPr>
        <p:spPr>
          <a:xfrm>
            <a:off x="7636720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61" name="object 17161"/>
          <p:cNvSpPr/>
          <p:nvPr/>
        </p:nvSpPr>
        <p:spPr>
          <a:xfrm>
            <a:off x="7648165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62" name="object 17162"/>
          <p:cNvSpPr/>
          <p:nvPr/>
        </p:nvSpPr>
        <p:spPr>
          <a:xfrm>
            <a:off x="7659596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63" name="object 17163"/>
          <p:cNvSpPr/>
          <p:nvPr/>
        </p:nvSpPr>
        <p:spPr>
          <a:xfrm>
            <a:off x="7672460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64" name="object 17164"/>
          <p:cNvSpPr/>
          <p:nvPr/>
        </p:nvSpPr>
        <p:spPr>
          <a:xfrm>
            <a:off x="7683890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65" name="object 17165"/>
          <p:cNvSpPr/>
          <p:nvPr/>
        </p:nvSpPr>
        <p:spPr>
          <a:xfrm>
            <a:off x="7696784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66" name="object 17166"/>
          <p:cNvSpPr/>
          <p:nvPr/>
        </p:nvSpPr>
        <p:spPr>
          <a:xfrm>
            <a:off x="7708228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67" name="object 17167"/>
          <p:cNvSpPr/>
          <p:nvPr/>
        </p:nvSpPr>
        <p:spPr>
          <a:xfrm>
            <a:off x="7719659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68" name="object 17168"/>
          <p:cNvSpPr/>
          <p:nvPr/>
        </p:nvSpPr>
        <p:spPr>
          <a:xfrm>
            <a:off x="7732523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69" name="object 17169"/>
          <p:cNvSpPr/>
          <p:nvPr/>
        </p:nvSpPr>
        <p:spPr>
          <a:xfrm>
            <a:off x="7743954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70" name="object 17170"/>
          <p:cNvSpPr/>
          <p:nvPr/>
        </p:nvSpPr>
        <p:spPr>
          <a:xfrm>
            <a:off x="7756818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71" name="object 17171"/>
          <p:cNvSpPr/>
          <p:nvPr/>
        </p:nvSpPr>
        <p:spPr>
          <a:xfrm>
            <a:off x="7768291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72" name="object 17172"/>
          <p:cNvSpPr/>
          <p:nvPr/>
        </p:nvSpPr>
        <p:spPr>
          <a:xfrm>
            <a:off x="7781142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73" name="object 17173"/>
          <p:cNvSpPr/>
          <p:nvPr/>
        </p:nvSpPr>
        <p:spPr>
          <a:xfrm>
            <a:off x="7792587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74" name="object 17174"/>
          <p:cNvSpPr/>
          <p:nvPr/>
        </p:nvSpPr>
        <p:spPr>
          <a:xfrm>
            <a:off x="7804017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75" name="object 17175"/>
          <p:cNvSpPr/>
          <p:nvPr/>
        </p:nvSpPr>
        <p:spPr>
          <a:xfrm>
            <a:off x="781688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76" name="object 17176"/>
          <p:cNvSpPr/>
          <p:nvPr/>
        </p:nvSpPr>
        <p:spPr>
          <a:xfrm>
            <a:off x="7828312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77" name="object 17177"/>
          <p:cNvSpPr/>
          <p:nvPr/>
        </p:nvSpPr>
        <p:spPr>
          <a:xfrm>
            <a:off x="7841219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78" name="object 17178"/>
          <p:cNvSpPr/>
          <p:nvPr/>
        </p:nvSpPr>
        <p:spPr>
          <a:xfrm>
            <a:off x="7852650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79" name="object 17179"/>
          <p:cNvSpPr/>
          <p:nvPr/>
        </p:nvSpPr>
        <p:spPr>
          <a:xfrm>
            <a:off x="7864080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80" name="object 17180"/>
          <p:cNvSpPr/>
          <p:nvPr/>
        </p:nvSpPr>
        <p:spPr>
          <a:xfrm>
            <a:off x="7876944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81" name="object 17181"/>
          <p:cNvSpPr/>
          <p:nvPr/>
        </p:nvSpPr>
        <p:spPr>
          <a:xfrm>
            <a:off x="7888375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82" name="object 17182"/>
          <p:cNvSpPr/>
          <p:nvPr/>
        </p:nvSpPr>
        <p:spPr>
          <a:xfrm>
            <a:off x="7901240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83" name="object 17183"/>
          <p:cNvSpPr/>
          <p:nvPr/>
        </p:nvSpPr>
        <p:spPr>
          <a:xfrm>
            <a:off x="7912670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84" name="object 17184"/>
          <p:cNvSpPr/>
          <p:nvPr/>
        </p:nvSpPr>
        <p:spPr>
          <a:xfrm>
            <a:off x="7924143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85" name="object 17185"/>
          <p:cNvSpPr/>
          <p:nvPr/>
        </p:nvSpPr>
        <p:spPr>
          <a:xfrm>
            <a:off x="7937008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86" name="object 17186"/>
          <p:cNvSpPr/>
          <p:nvPr/>
        </p:nvSpPr>
        <p:spPr>
          <a:xfrm>
            <a:off x="7948438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87" name="object 17187"/>
          <p:cNvSpPr/>
          <p:nvPr/>
        </p:nvSpPr>
        <p:spPr>
          <a:xfrm>
            <a:off x="7961303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88" name="object 17188"/>
          <p:cNvSpPr/>
          <p:nvPr/>
        </p:nvSpPr>
        <p:spPr>
          <a:xfrm>
            <a:off x="7972733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89" name="object 17189"/>
          <p:cNvSpPr/>
          <p:nvPr/>
        </p:nvSpPr>
        <p:spPr>
          <a:xfrm>
            <a:off x="7984178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90" name="object 17190"/>
          <p:cNvSpPr/>
          <p:nvPr/>
        </p:nvSpPr>
        <p:spPr>
          <a:xfrm>
            <a:off x="799707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91" name="object 17191"/>
          <p:cNvSpPr/>
          <p:nvPr/>
        </p:nvSpPr>
        <p:spPr>
          <a:xfrm>
            <a:off x="8008501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92" name="object 17192"/>
          <p:cNvSpPr/>
          <p:nvPr/>
        </p:nvSpPr>
        <p:spPr>
          <a:xfrm>
            <a:off x="8021366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93" name="object 17193"/>
          <p:cNvSpPr/>
          <p:nvPr/>
        </p:nvSpPr>
        <p:spPr>
          <a:xfrm>
            <a:off x="8032796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94" name="object 17194"/>
          <p:cNvSpPr/>
          <p:nvPr/>
        </p:nvSpPr>
        <p:spPr>
          <a:xfrm>
            <a:off x="804566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95" name="object 17195"/>
          <p:cNvSpPr/>
          <p:nvPr/>
        </p:nvSpPr>
        <p:spPr>
          <a:xfrm>
            <a:off x="8057091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96" name="object 17196"/>
          <p:cNvSpPr/>
          <p:nvPr/>
        </p:nvSpPr>
        <p:spPr>
          <a:xfrm>
            <a:off x="8068564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97" name="object 17197"/>
          <p:cNvSpPr/>
          <p:nvPr/>
        </p:nvSpPr>
        <p:spPr>
          <a:xfrm>
            <a:off x="8081429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98" name="object 17198"/>
          <p:cNvSpPr/>
          <p:nvPr/>
        </p:nvSpPr>
        <p:spPr>
          <a:xfrm>
            <a:off x="8092860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99" name="object 17199"/>
          <p:cNvSpPr/>
          <p:nvPr/>
        </p:nvSpPr>
        <p:spPr>
          <a:xfrm>
            <a:off x="8105724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00" name="object 17200"/>
          <p:cNvSpPr/>
          <p:nvPr/>
        </p:nvSpPr>
        <p:spPr>
          <a:xfrm>
            <a:off x="8117169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01" name="object 17201"/>
          <p:cNvSpPr/>
          <p:nvPr/>
        </p:nvSpPr>
        <p:spPr>
          <a:xfrm>
            <a:off x="8128599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02" name="object 17202"/>
          <p:cNvSpPr/>
          <p:nvPr/>
        </p:nvSpPr>
        <p:spPr>
          <a:xfrm>
            <a:off x="8141492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03" name="object 17203"/>
          <p:cNvSpPr/>
          <p:nvPr/>
        </p:nvSpPr>
        <p:spPr>
          <a:xfrm>
            <a:off x="8152923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04" name="object 17204"/>
          <p:cNvSpPr/>
          <p:nvPr/>
        </p:nvSpPr>
        <p:spPr>
          <a:xfrm>
            <a:off x="8165787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05" name="object 17205"/>
          <p:cNvSpPr/>
          <p:nvPr/>
        </p:nvSpPr>
        <p:spPr>
          <a:xfrm>
            <a:off x="8177232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06" name="object 17206"/>
          <p:cNvSpPr/>
          <p:nvPr/>
        </p:nvSpPr>
        <p:spPr>
          <a:xfrm>
            <a:off x="8188662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07" name="object 17207"/>
          <p:cNvSpPr/>
          <p:nvPr/>
        </p:nvSpPr>
        <p:spPr>
          <a:xfrm>
            <a:off x="8201527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08" name="object 17208"/>
          <p:cNvSpPr/>
          <p:nvPr/>
        </p:nvSpPr>
        <p:spPr>
          <a:xfrm>
            <a:off x="8212957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09" name="object 17209"/>
          <p:cNvSpPr/>
          <p:nvPr/>
        </p:nvSpPr>
        <p:spPr>
          <a:xfrm>
            <a:off x="822585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10" name="object 17210"/>
          <p:cNvSpPr/>
          <p:nvPr/>
        </p:nvSpPr>
        <p:spPr>
          <a:xfrm>
            <a:off x="8237295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11" name="object 17211"/>
          <p:cNvSpPr/>
          <p:nvPr/>
        </p:nvSpPr>
        <p:spPr>
          <a:xfrm>
            <a:off x="8248725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12" name="object 17212"/>
          <p:cNvSpPr/>
          <p:nvPr/>
        </p:nvSpPr>
        <p:spPr>
          <a:xfrm>
            <a:off x="826159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13" name="object 17213"/>
          <p:cNvSpPr/>
          <p:nvPr/>
        </p:nvSpPr>
        <p:spPr>
          <a:xfrm>
            <a:off x="8273021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14" name="object 17214"/>
          <p:cNvSpPr/>
          <p:nvPr/>
        </p:nvSpPr>
        <p:spPr>
          <a:xfrm>
            <a:off x="8285885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15" name="object 17215"/>
          <p:cNvSpPr/>
          <p:nvPr/>
        </p:nvSpPr>
        <p:spPr>
          <a:xfrm>
            <a:off x="8297359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16" name="object 17216"/>
          <p:cNvSpPr/>
          <p:nvPr/>
        </p:nvSpPr>
        <p:spPr>
          <a:xfrm>
            <a:off x="8310209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17" name="object 17217"/>
          <p:cNvSpPr/>
          <p:nvPr/>
        </p:nvSpPr>
        <p:spPr>
          <a:xfrm>
            <a:off x="8321654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18" name="object 17218"/>
          <p:cNvSpPr/>
          <p:nvPr/>
        </p:nvSpPr>
        <p:spPr>
          <a:xfrm>
            <a:off x="8333084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19" name="object 17219"/>
          <p:cNvSpPr/>
          <p:nvPr/>
        </p:nvSpPr>
        <p:spPr>
          <a:xfrm>
            <a:off x="8345948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20" name="object 17220"/>
          <p:cNvSpPr/>
          <p:nvPr/>
        </p:nvSpPr>
        <p:spPr>
          <a:xfrm>
            <a:off x="8357379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21" name="object 17221"/>
          <p:cNvSpPr/>
          <p:nvPr/>
        </p:nvSpPr>
        <p:spPr>
          <a:xfrm>
            <a:off x="8370286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22" name="object 17222"/>
          <p:cNvSpPr/>
          <p:nvPr/>
        </p:nvSpPr>
        <p:spPr>
          <a:xfrm>
            <a:off x="8381717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23" name="object 17223"/>
          <p:cNvSpPr/>
          <p:nvPr/>
        </p:nvSpPr>
        <p:spPr>
          <a:xfrm>
            <a:off x="8393147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24" name="object 17224"/>
          <p:cNvSpPr/>
          <p:nvPr/>
        </p:nvSpPr>
        <p:spPr>
          <a:xfrm>
            <a:off x="8406012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25" name="object 17225"/>
          <p:cNvSpPr/>
          <p:nvPr/>
        </p:nvSpPr>
        <p:spPr>
          <a:xfrm>
            <a:off x="8417442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26" name="object 17226"/>
          <p:cNvSpPr/>
          <p:nvPr/>
        </p:nvSpPr>
        <p:spPr>
          <a:xfrm>
            <a:off x="8430307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27" name="object 17227"/>
          <p:cNvSpPr/>
          <p:nvPr/>
        </p:nvSpPr>
        <p:spPr>
          <a:xfrm>
            <a:off x="8441780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28" name="object 17228"/>
          <p:cNvSpPr/>
          <p:nvPr/>
        </p:nvSpPr>
        <p:spPr>
          <a:xfrm>
            <a:off x="8453211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29" name="object 17229"/>
          <p:cNvSpPr/>
          <p:nvPr/>
        </p:nvSpPr>
        <p:spPr>
          <a:xfrm>
            <a:off x="8466075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30" name="object 17230"/>
          <p:cNvSpPr/>
          <p:nvPr/>
        </p:nvSpPr>
        <p:spPr>
          <a:xfrm>
            <a:off x="8477505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31" name="object 17231"/>
          <p:cNvSpPr/>
          <p:nvPr/>
        </p:nvSpPr>
        <p:spPr>
          <a:xfrm>
            <a:off x="8490370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32" name="object 17232"/>
          <p:cNvSpPr/>
          <p:nvPr/>
        </p:nvSpPr>
        <p:spPr>
          <a:xfrm>
            <a:off x="8501800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33" name="object 17233"/>
          <p:cNvSpPr/>
          <p:nvPr/>
        </p:nvSpPr>
        <p:spPr>
          <a:xfrm>
            <a:off x="8514708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34" name="object 17234"/>
          <p:cNvSpPr/>
          <p:nvPr/>
        </p:nvSpPr>
        <p:spPr>
          <a:xfrm>
            <a:off x="8526138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35" name="object 17235"/>
          <p:cNvSpPr/>
          <p:nvPr/>
        </p:nvSpPr>
        <p:spPr>
          <a:xfrm>
            <a:off x="8537568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36" name="object 17236"/>
          <p:cNvSpPr/>
          <p:nvPr/>
        </p:nvSpPr>
        <p:spPr>
          <a:xfrm>
            <a:off x="8550433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37" name="object 17237"/>
          <p:cNvSpPr/>
          <p:nvPr/>
        </p:nvSpPr>
        <p:spPr>
          <a:xfrm>
            <a:off x="8561864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38" name="object 17238"/>
          <p:cNvSpPr/>
          <p:nvPr/>
        </p:nvSpPr>
        <p:spPr>
          <a:xfrm>
            <a:off x="8574728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39" name="object 17239"/>
          <p:cNvSpPr/>
          <p:nvPr/>
        </p:nvSpPr>
        <p:spPr>
          <a:xfrm>
            <a:off x="8586158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40" name="object 17240"/>
          <p:cNvSpPr/>
          <p:nvPr/>
        </p:nvSpPr>
        <p:spPr>
          <a:xfrm>
            <a:off x="8597632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41" name="object 17241"/>
          <p:cNvSpPr/>
          <p:nvPr/>
        </p:nvSpPr>
        <p:spPr>
          <a:xfrm>
            <a:off x="8610496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42" name="object 17242"/>
          <p:cNvSpPr/>
          <p:nvPr/>
        </p:nvSpPr>
        <p:spPr>
          <a:xfrm>
            <a:off x="8621927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43" name="object 17243"/>
          <p:cNvSpPr/>
          <p:nvPr/>
        </p:nvSpPr>
        <p:spPr>
          <a:xfrm>
            <a:off x="863479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44" name="object 17244"/>
          <p:cNvSpPr/>
          <p:nvPr/>
        </p:nvSpPr>
        <p:spPr>
          <a:xfrm>
            <a:off x="864622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45" name="object 17245"/>
          <p:cNvSpPr/>
          <p:nvPr/>
        </p:nvSpPr>
        <p:spPr>
          <a:xfrm>
            <a:off x="8657666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46" name="object 17246"/>
          <p:cNvSpPr/>
          <p:nvPr/>
        </p:nvSpPr>
        <p:spPr>
          <a:xfrm>
            <a:off x="8670559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47" name="object 17247"/>
          <p:cNvSpPr/>
          <p:nvPr/>
        </p:nvSpPr>
        <p:spPr>
          <a:xfrm>
            <a:off x="8681990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48" name="object 17248"/>
          <p:cNvSpPr/>
          <p:nvPr/>
        </p:nvSpPr>
        <p:spPr>
          <a:xfrm>
            <a:off x="8694854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49" name="object 17249"/>
          <p:cNvSpPr/>
          <p:nvPr/>
        </p:nvSpPr>
        <p:spPr>
          <a:xfrm>
            <a:off x="8706299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50" name="object 17250"/>
          <p:cNvSpPr/>
          <p:nvPr/>
        </p:nvSpPr>
        <p:spPr>
          <a:xfrm>
            <a:off x="8717729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51" name="object 17251"/>
          <p:cNvSpPr/>
          <p:nvPr/>
        </p:nvSpPr>
        <p:spPr>
          <a:xfrm>
            <a:off x="8730594" y="507949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52" name="object 17252"/>
          <p:cNvSpPr/>
          <p:nvPr/>
        </p:nvSpPr>
        <p:spPr>
          <a:xfrm>
            <a:off x="8742053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53" name="object 17253"/>
          <p:cNvSpPr/>
          <p:nvPr/>
        </p:nvSpPr>
        <p:spPr>
          <a:xfrm>
            <a:off x="8754918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54" name="object 17254"/>
          <p:cNvSpPr/>
          <p:nvPr/>
        </p:nvSpPr>
        <p:spPr>
          <a:xfrm>
            <a:off x="8766362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55" name="object 17255"/>
          <p:cNvSpPr/>
          <p:nvPr/>
        </p:nvSpPr>
        <p:spPr>
          <a:xfrm>
            <a:off x="8779212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56" name="object 17256"/>
          <p:cNvSpPr/>
          <p:nvPr/>
        </p:nvSpPr>
        <p:spPr>
          <a:xfrm>
            <a:off x="8790658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57" name="object 17257"/>
          <p:cNvSpPr/>
          <p:nvPr/>
        </p:nvSpPr>
        <p:spPr>
          <a:xfrm>
            <a:off x="8802088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58" name="object 17258"/>
          <p:cNvSpPr/>
          <p:nvPr/>
        </p:nvSpPr>
        <p:spPr>
          <a:xfrm>
            <a:off x="881498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59" name="object 17259"/>
          <p:cNvSpPr/>
          <p:nvPr/>
        </p:nvSpPr>
        <p:spPr>
          <a:xfrm>
            <a:off x="8826426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60" name="object 17260"/>
          <p:cNvSpPr/>
          <p:nvPr/>
        </p:nvSpPr>
        <p:spPr>
          <a:xfrm>
            <a:off x="8839275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61" name="object 17261"/>
          <p:cNvSpPr/>
          <p:nvPr/>
        </p:nvSpPr>
        <p:spPr>
          <a:xfrm>
            <a:off x="8850721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62" name="object 17262"/>
          <p:cNvSpPr/>
          <p:nvPr/>
        </p:nvSpPr>
        <p:spPr>
          <a:xfrm>
            <a:off x="8862151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63" name="object 17263"/>
          <p:cNvSpPr/>
          <p:nvPr/>
        </p:nvSpPr>
        <p:spPr>
          <a:xfrm>
            <a:off x="8875015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64" name="object 17264"/>
          <p:cNvSpPr/>
          <p:nvPr/>
        </p:nvSpPr>
        <p:spPr>
          <a:xfrm>
            <a:off x="8886445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65" name="object 17265"/>
          <p:cNvSpPr/>
          <p:nvPr/>
        </p:nvSpPr>
        <p:spPr>
          <a:xfrm>
            <a:off x="8899339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66" name="object 17266"/>
          <p:cNvSpPr/>
          <p:nvPr/>
        </p:nvSpPr>
        <p:spPr>
          <a:xfrm>
            <a:off x="8910784" y="507949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67" name="object 17267"/>
          <p:cNvSpPr/>
          <p:nvPr/>
        </p:nvSpPr>
        <p:spPr>
          <a:xfrm>
            <a:off x="8922214" y="507949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68" name="object 17268"/>
          <p:cNvSpPr/>
          <p:nvPr/>
        </p:nvSpPr>
        <p:spPr>
          <a:xfrm>
            <a:off x="8935079" y="507949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69" name="object 17269"/>
          <p:cNvSpPr/>
          <p:nvPr/>
        </p:nvSpPr>
        <p:spPr>
          <a:xfrm>
            <a:off x="6800224" y="5092537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627"/>
                </a:moveTo>
                <a:lnTo>
                  <a:pt x="5716" y="11627"/>
                </a:lnTo>
                <a:lnTo>
                  <a:pt x="5716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70" name="object 17270"/>
          <p:cNvSpPr/>
          <p:nvPr/>
        </p:nvSpPr>
        <p:spPr>
          <a:xfrm>
            <a:off x="6805946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71" name="object 17271"/>
          <p:cNvSpPr/>
          <p:nvPr/>
        </p:nvSpPr>
        <p:spPr>
          <a:xfrm>
            <a:off x="6818810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72" name="object 17272"/>
          <p:cNvSpPr/>
          <p:nvPr/>
        </p:nvSpPr>
        <p:spPr>
          <a:xfrm>
            <a:off x="6830241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73" name="object 17273"/>
          <p:cNvSpPr/>
          <p:nvPr/>
        </p:nvSpPr>
        <p:spPr>
          <a:xfrm>
            <a:off x="6843106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74" name="object 17274"/>
          <p:cNvSpPr/>
          <p:nvPr/>
        </p:nvSpPr>
        <p:spPr>
          <a:xfrm>
            <a:off x="6854536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75" name="object 17275"/>
          <p:cNvSpPr/>
          <p:nvPr/>
        </p:nvSpPr>
        <p:spPr>
          <a:xfrm>
            <a:off x="6865980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76" name="object 17276"/>
          <p:cNvSpPr/>
          <p:nvPr/>
        </p:nvSpPr>
        <p:spPr>
          <a:xfrm>
            <a:off x="6878873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77" name="object 17277"/>
          <p:cNvSpPr/>
          <p:nvPr/>
        </p:nvSpPr>
        <p:spPr>
          <a:xfrm>
            <a:off x="6890305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78" name="object 17278"/>
          <p:cNvSpPr/>
          <p:nvPr/>
        </p:nvSpPr>
        <p:spPr>
          <a:xfrm>
            <a:off x="6903169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79" name="object 17279"/>
          <p:cNvSpPr/>
          <p:nvPr/>
        </p:nvSpPr>
        <p:spPr>
          <a:xfrm>
            <a:off x="6914599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80" name="object 17280"/>
          <p:cNvSpPr/>
          <p:nvPr/>
        </p:nvSpPr>
        <p:spPr>
          <a:xfrm>
            <a:off x="6926043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81" name="object 17281"/>
          <p:cNvSpPr/>
          <p:nvPr/>
        </p:nvSpPr>
        <p:spPr>
          <a:xfrm>
            <a:off x="6938894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82" name="object 17282"/>
          <p:cNvSpPr/>
          <p:nvPr/>
        </p:nvSpPr>
        <p:spPr>
          <a:xfrm>
            <a:off x="6950368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83" name="object 17283"/>
          <p:cNvSpPr/>
          <p:nvPr/>
        </p:nvSpPr>
        <p:spPr>
          <a:xfrm>
            <a:off x="6963232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84" name="object 17284"/>
          <p:cNvSpPr/>
          <p:nvPr/>
        </p:nvSpPr>
        <p:spPr>
          <a:xfrm>
            <a:off x="6974662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85" name="object 17285"/>
          <p:cNvSpPr/>
          <p:nvPr/>
        </p:nvSpPr>
        <p:spPr>
          <a:xfrm>
            <a:off x="6986107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86" name="object 17286"/>
          <p:cNvSpPr/>
          <p:nvPr/>
        </p:nvSpPr>
        <p:spPr>
          <a:xfrm>
            <a:off x="6998972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87" name="object 17287"/>
          <p:cNvSpPr/>
          <p:nvPr/>
        </p:nvSpPr>
        <p:spPr>
          <a:xfrm>
            <a:off x="7010402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88" name="object 17288"/>
          <p:cNvSpPr/>
          <p:nvPr/>
        </p:nvSpPr>
        <p:spPr>
          <a:xfrm>
            <a:off x="7023295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89" name="object 17289"/>
          <p:cNvSpPr/>
          <p:nvPr/>
        </p:nvSpPr>
        <p:spPr>
          <a:xfrm>
            <a:off x="7034726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90" name="object 17290"/>
          <p:cNvSpPr/>
          <p:nvPr/>
        </p:nvSpPr>
        <p:spPr>
          <a:xfrm>
            <a:off x="7047590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91" name="object 17291"/>
          <p:cNvSpPr/>
          <p:nvPr/>
        </p:nvSpPr>
        <p:spPr>
          <a:xfrm>
            <a:off x="7059035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92" name="object 17292"/>
          <p:cNvSpPr/>
          <p:nvPr/>
        </p:nvSpPr>
        <p:spPr>
          <a:xfrm>
            <a:off x="7070465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93" name="object 17293"/>
          <p:cNvSpPr/>
          <p:nvPr/>
        </p:nvSpPr>
        <p:spPr>
          <a:xfrm>
            <a:off x="7083330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94" name="object 17294"/>
          <p:cNvSpPr/>
          <p:nvPr/>
        </p:nvSpPr>
        <p:spPr>
          <a:xfrm>
            <a:off x="7094789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95" name="object 17295"/>
          <p:cNvSpPr/>
          <p:nvPr/>
        </p:nvSpPr>
        <p:spPr>
          <a:xfrm>
            <a:off x="7107653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96" name="object 17296"/>
          <p:cNvSpPr/>
          <p:nvPr/>
        </p:nvSpPr>
        <p:spPr>
          <a:xfrm>
            <a:off x="7119098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97" name="object 17297"/>
          <p:cNvSpPr/>
          <p:nvPr/>
        </p:nvSpPr>
        <p:spPr>
          <a:xfrm>
            <a:off x="7130529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98" name="object 17298"/>
          <p:cNvSpPr/>
          <p:nvPr/>
        </p:nvSpPr>
        <p:spPr>
          <a:xfrm>
            <a:off x="7143393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299" name="object 17299"/>
          <p:cNvSpPr/>
          <p:nvPr/>
        </p:nvSpPr>
        <p:spPr>
          <a:xfrm>
            <a:off x="7154823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00" name="object 17300"/>
          <p:cNvSpPr/>
          <p:nvPr/>
        </p:nvSpPr>
        <p:spPr>
          <a:xfrm>
            <a:off x="7167716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01" name="object 17301"/>
          <p:cNvSpPr/>
          <p:nvPr/>
        </p:nvSpPr>
        <p:spPr>
          <a:xfrm>
            <a:off x="717916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02" name="object 17302"/>
          <p:cNvSpPr/>
          <p:nvPr/>
        </p:nvSpPr>
        <p:spPr>
          <a:xfrm>
            <a:off x="7190592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03" name="object 17303"/>
          <p:cNvSpPr/>
          <p:nvPr/>
        </p:nvSpPr>
        <p:spPr>
          <a:xfrm>
            <a:off x="7203456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04" name="object 17304"/>
          <p:cNvSpPr/>
          <p:nvPr/>
        </p:nvSpPr>
        <p:spPr>
          <a:xfrm>
            <a:off x="7214886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05" name="object 17305"/>
          <p:cNvSpPr/>
          <p:nvPr/>
        </p:nvSpPr>
        <p:spPr>
          <a:xfrm>
            <a:off x="722775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06" name="object 17306"/>
          <p:cNvSpPr/>
          <p:nvPr/>
        </p:nvSpPr>
        <p:spPr>
          <a:xfrm>
            <a:off x="7239182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07" name="object 17307"/>
          <p:cNvSpPr/>
          <p:nvPr/>
        </p:nvSpPr>
        <p:spPr>
          <a:xfrm>
            <a:off x="7250655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08" name="object 17308"/>
          <p:cNvSpPr/>
          <p:nvPr/>
        </p:nvSpPr>
        <p:spPr>
          <a:xfrm>
            <a:off x="7263520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09" name="object 17309"/>
          <p:cNvSpPr/>
          <p:nvPr/>
        </p:nvSpPr>
        <p:spPr>
          <a:xfrm>
            <a:off x="7274950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10" name="object 17310"/>
          <p:cNvSpPr/>
          <p:nvPr/>
        </p:nvSpPr>
        <p:spPr>
          <a:xfrm>
            <a:off x="7287814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11" name="object 17311"/>
          <p:cNvSpPr/>
          <p:nvPr/>
        </p:nvSpPr>
        <p:spPr>
          <a:xfrm>
            <a:off x="7299245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12" name="object 17312"/>
          <p:cNvSpPr/>
          <p:nvPr/>
        </p:nvSpPr>
        <p:spPr>
          <a:xfrm>
            <a:off x="7312109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13" name="object 17313"/>
          <p:cNvSpPr/>
          <p:nvPr/>
        </p:nvSpPr>
        <p:spPr>
          <a:xfrm>
            <a:off x="7323583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14" name="object 17314"/>
          <p:cNvSpPr/>
          <p:nvPr/>
        </p:nvSpPr>
        <p:spPr>
          <a:xfrm>
            <a:off x="7335013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15" name="object 17315"/>
          <p:cNvSpPr/>
          <p:nvPr/>
        </p:nvSpPr>
        <p:spPr>
          <a:xfrm>
            <a:off x="7347877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16" name="object 17316"/>
          <p:cNvSpPr/>
          <p:nvPr/>
        </p:nvSpPr>
        <p:spPr>
          <a:xfrm>
            <a:off x="7359308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17" name="object 17317"/>
          <p:cNvSpPr/>
          <p:nvPr/>
        </p:nvSpPr>
        <p:spPr>
          <a:xfrm>
            <a:off x="7372173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18" name="object 17318"/>
          <p:cNvSpPr/>
          <p:nvPr/>
        </p:nvSpPr>
        <p:spPr>
          <a:xfrm>
            <a:off x="7383603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19" name="object 17319"/>
          <p:cNvSpPr/>
          <p:nvPr/>
        </p:nvSpPr>
        <p:spPr>
          <a:xfrm>
            <a:off x="7395076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20" name="object 17320"/>
          <p:cNvSpPr/>
          <p:nvPr/>
        </p:nvSpPr>
        <p:spPr>
          <a:xfrm>
            <a:off x="740794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21" name="object 17321"/>
          <p:cNvSpPr/>
          <p:nvPr/>
        </p:nvSpPr>
        <p:spPr>
          <a:xfrm>
            <a:off x="7419371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22" name="object 17322"/>
          <p:cNvSpPr/>
          <p:nvPr/>
        </p:nvSpPr>
        <p:spPr>
          <a:xfrm>
            <a:off x="7432236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23" name="object 17323"/>
          <p:cNvSpPr/>
          <p:nvPr/>
        </p:nvSpPr>
        <p:spPr>
          <a:xfrm>
            <a:off x="7443666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24" name="object 17324"/>
          <p:cNvSpPr/>
          <p:nvPr/>
        </p:nvSpPr>
        <p:spPr>
          <a:xfrm>
            <a:off x="7455111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25" name="object 17325"/>
          <p:cNvSpPr/>
          <p:nvPr/>
        </p:nvSpPr>
        <p:spPr>
          <a:xfrm>
            <a:off x="7468004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26" name="object 17326"/>
          <p:cNvSpPr/>
          <p:nvPr/>
        </p:nvSpPr>
        <p:spPr>
          <a:xfrm>
            <a:off x="7479434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27" name="object 17327"/>
          <p:cNvSpPr/>
          <p:nvPr/>
        </p:nvSpPr>
        <p:spPr>
          <a:xfrm>
            <a:off x="7492299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28" name="object 17328"/>
          <p:cNvSpPr/>
          <p:nvPr/>
        </p:nvSpPr>
        <p:spPr>
          <a:xfrm>
            <a:off x="7503729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29" name="object 17329"/>
          <p:cNvSpPr/>
          <p:nvPr/>
        </p:nvSpPr>
        <p:spPr>
          <a:xfrm>
            <a:off x="7515174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30" name="object 17330"/>
          <p:cNvSpPr/>
          <p:nvPr/>
        </p:nvSpPr>
        <p:spPr>
          <a:xfrm>
            <a:off x="7528038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31" name="object 17331"/>
          <p:cNvSpPr/>
          <p:nvPr/>
        </p:nvSpPr>
        <p:spPr>
          <a:xfrm>
            <a:off x="7539469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32" name="object 17332"/>
          <p:cNvSpPr/>
          <p:nvPr/>
        </p:nvSpPr>
        <p:spPr>
          <a:xfrm>
            <a:off x="7552363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33" name="object 17333"/>
          <p:cNvSpPr/>
          <p:nvPr/>
        </p:nvSpPr>
        <p:spPr>
          <a:xfrm>
            <a:off x="7563793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34" name="object 17334"/>
          <p:cNvSpPr/>
          <p:nvPr/>
        </p:nvSpPr>
        <p:spPr>
          <a:xfrm>
            <a:off x="7576657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35" name="object 17335"/>
          <p:cNvSpPr/>
          <p:nvPr/>
        </p:nvSpPr>
        <p:spPr>
          <a:xfrm>
            <a:off x="7588102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36" name="object 17336"/>
          <p:cNvSpPr/>
          <p:nvPr/>
        </p:nvSpPr>
        <p:spPr>
          <a:xfrm>
            <a:off x="7599533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37" name="object 17337"/>
          <p:cNvSpPr/>
          <p:nvPr/>
        </p:nvSpPr>
        <p:spPr>
          <a:xfrm>
            <a:off x="7612397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38" name="object 17338"/>
          <p:cNvSpPr/>
          <p:nvPr/>
        </p:nvSpPr>
        <p:spPr>
          <a:xfrm>
            <a:off x="7623856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2" y="11627"/>
                </a:lnTo>
                <a:lnTo>
                  <a:pt x="12862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39" name="object 17339"/>
          <p:cNvSpPr/>
          <p:nvPr/>
        </p:nvSpPr>
        <p:spPr>
          <a:xfrm>
            <a:off x="7636720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C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40" name="object 17340"/>
          <p:cNvSpPr/>
          <p:nvPr/>
        </p:nvSpPr>
        <p:spPr>
          <a:xfrm>
            <a:off x="7648165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C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41" name="object 17341"/>
          <p:cNvSpPr/>
          <p:nvPr/>
        </p:nvSpPr>
        <p:spPr>
          <a:xfrm>
            <a:off x="7659596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42" name="object 17342"/>
          <p:cNvSpPr/>
          <p:nvPr/>
        </p:nvSpPr>
        <p:spPr>
          <a:xfrm>
            <a:off x="7672460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43" name="object 17343"/>
          <p:cNvSpPr/>
          <p:nvPr/>
        </p:nvSpPr>
        <p:spPr>
          <a:xfrm>
            <a:off x="7683890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44" name="object 17344"/>
          <p:cNvSpPr/>
          <p:nvPr/>
        </p:nvSpPr>
        <p:spPr>
          <a:xfrm>
            <a:off x="7696784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45" name="object 17345"/>
          <p:cNvSpPr/>
          <p:nvPr/>
        </p:nvSpPr>
        <p:spPr>
          <a:xfrm>
            <a:off x="7708228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46" name="object 17346"/>
          <p:cNvSpPr/>
          <p:nvPr/>
        </p:nvSpPr>
        <p:spPr>
          <a:xfrm>
            <a:off x="7719659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47" name="object 17347"/>
          <p:cNvSpPr/>
          <p:nvPr/>
        </p:nvSpPr>
        <p:spPr>
          <a:xfrm>
            <a:off x="7732523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48" name="object 17348"/>
          <p:cNvSpPr/>
          <p:nvPr/>
        </p:nvSpPr>
        <p:spPr>
          <a:xfrm>
            <a:off x="7743954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49" name="object 17349"/>
          <p:cNvSpPr/>
          <p:nvPr/>
        </p:nvSpPr>
        <p:spPr>
          <a:xfrm>
            <a:off x="7756818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50" name="object 17350"/>
          <p:cNvSpPr/>
          <p:nvPr/>
        </p:nvSpPr>
        <p:spPr>
          <a:xfrm>
            <a:off x="7768291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51" name="object 17351"/>
          <p:cNvSpPr/>
          <p:nvPr/>
        </p:nvSpPr>
        <p:spPr>
          <a:xfrm>
            <a:off x="7781142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52" name="object 17352"/>
          <p:cNvSpPr/>
          <p:nvPr/>
        </p:nvSpPr>
        <p:spPr>
          <a:xfrm>
            <a:off x="7792587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53" name="object 17353"/>
          <p:cNvSpPr/>
          <p:nvPr/>
        </p:nvSpPr>
        <p:spPr>
          <a:xfrm>
            <a:off x="7804017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54" name="object 17354"/>
          <p:cNvSpPr/>
          <p:nvPr/>
        </p:nvSpPr>
        <p:spPr>
          <a:xfrm>
            <a:off x="781688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55" name="object 17355"/>
          <p:cNvSpPr/>
          <p:nvPr/>
        </p:nvSpPr>
        <p:spPr>
          <a:xfrm>
            <a:off x="7828312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56" name="object 17356"/>
          <p:cNvSpPr/>
          <p:nvPr/>
        </p:nvSpPr>
        <p:spPr>
          <a:xfrm>
            <a:off x="7841219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57" name="object 17357"/>
          <p:cNvSpPr/>
          <p:nvPr/>
        </p:nvSpPr>
        <p:spPr>
          <a:xfrm>
            <a:off x="7852650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58" name="object 17358"/>
          <p:cNvSpPr/>
          <p:nvPr/>
        </p:nvSpPr>
        <p:spPr>
          <a:xfrm>
            <a:off x="7864080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59" name="object 17359"/>
          <p:cNvSpPr/>
          <p:nvPr/>
        </p:nvSpPr>
        <p:spPr>
          <a:xfrm>
            <a:off x="7876944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60" name="object 17360"/>
          <p:cNvSpPr/>
          <p:nvPr/>
        </p:nvSpPr>
        <p:spPr>
          <a:xfrm>
            <a:off x="7888375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61" name="object 17361"/>
          <p:cNvSpPr/>
          <p:nvPr/>
        </p:nvSpPr>
        <p:spPr>
          <a:xfrm>
            <a:off x="7901240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62" name="object 17362"/>
          <p:cNvSpPr/>
          <p:nvPr/>
        </p:nvSpPr>
        <p:spPr>
          <a:xfrm>
            <a:off x="7912670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63" name="object 17363"/>
          <p:cNvSpPr/>
          <p:nvPr/>
        </p:nvSpPr>
        <p:spPr>
          <a:xfrm>
            <a:off x="7924143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64" name="object 17364"/>
          <p:cNvSpPr/>
          <p:nvPr/>
        </p:nvSpPr>
        <p:spPr>
          <a:xfrm>
            <a:off x="7937008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65" name="object 17365"/>
          <p:cNvSpPr/>
          <p:nvPr/>
        </p:nvSpPr>
        <p:spPr>
          <a:xfrm>
            <a:off x="7948438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66" name="object 17366"/>
          <p:cNvSpPr/>
          <p:nvPr/>
        </p:nvSpPr>
        <p:spPr>
          <a:xfrm>
            <a:off x="7961303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67" name="object 17367"/>
          <p:cNvSpPr/>
          <p:nvPr/>
        </p:nvSpPr>
        <p:spPr>
          <a:xfrm>
            <a:off x="7972733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68" name="object 17368"/>
          <p:cNvSpPr/>
          <p:nvPr/>
        </p:nvSpPr>
        <p:spPr>
          <a:xfrm>
            <a:off x="7984178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69" name="object 17369"/>
          <p:cNvSpPr/>
          <p:nvPr/>
        </p:nvSpPr>
        <p:spPr>
          <a:xfrm>
            <a:off x="799707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70" name="object 17370"/>
          <p:cNvSpPr/>
          <p:nvPr/>
        </p:nvSpPr>
        <p:spPr>
          <a:xfrm>
            <a:off x="8008501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71" name="object 17371"/>
          <p:cNvSpPr/>
          <p:nvPr/>
        </p:nvSpPr>
        <p:spPr>
          <a:xfrm>
            <a:off x="8021366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72" name="object 17372"/>
          <p:cNvSpPr/>
          <p:nvPr/>
        </p:nvSpPr>
        <p:spPr>
          <a:xfrm>
            <a:off x="8032796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73" name="object 17373"/>
          <p:cNvSpPr/>
          <p:nvPr/>
        </p:nvSpPr>
        <p:spPr>
          <a:xfrm>
            <a:off x="804566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74" name="object 17374"/>
          <p:cNvSpPr/>
          <p:nvPr/>
        </p:nvSpPr>
        <p:spPr>
          <a:xfrm>
            <a:off x="8057091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75" name="object 17375"/>
          <p:cNvSpPr/>
          <p:nvPr/>
        </p:nvSpPr>
        <p:spPr>
          <a:xfrm>
            <a:off x="8068564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76" name="object 17376"/>
          <p:cNvSpPr/>
          <p:nvPr/>
        </p:nvSpPr>
        <p:spPr>
          <a:xfrm>
            <a:off x="8081429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77" name="object 17377"/>
          <p:cNvSpPr/>
          <p:nvPr/>
        </p:nvSpPr>
        <p:spPr>
          <a:xfrm>
            <a:off x="8092860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78" name="object 17378"/>
          <p:cNvSpPr/>
          <p:nvPr/>
        </p:nvSpPr>
        <p:spPr>
          <a:xfrm>
            <a:off x="8105724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79" name="object 17379"/>
          <p:cNvSpPr/>
          <p:nvPr/>
        </p:nvSpPr>
        <p:spPr>
          <a:xfrm>
            <a:off x="8117169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80" name="object 17380"/>
          <p:cNvSpPr/>
          <p:nvPr/>
        </p:nvSpPr>
        <p:spPr>
          <a:xfrm>
            <a:off x="8128599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81" name="object 17381"/>
          <p:cNvSpPr/>
          <p:nvPr/>
        </p:nvSpPr>
        <p:spPr>
          <a:xfrm>
            <a:off x="8141492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82" name="object 17382"/>
          <p:cNvSpPr/>
          <p:nvPr/>
        </p:nvSpPr>
        <p:spPr>
          <a:xfrm>
            <a:off x="8152923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83" name="object 17383"/>
          <p:cNvSpPr/>
          <p:nvPr/>
        </p:nvSpPr>
        <p:spPr>
          <a:xfrm>
            <a:off x="8165787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84" name="object 17384"/>
          <p:cNvSpPr/>
          <p:nvPr/>
        </p:nvSpPr>
        <p:spPr>
          <a:xfrm>
            <a:off x="8177232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85" name="object 17385"/>
          <p:cNvSpPr/>
          <p:nvPr/>
        </p:nvSpPr>
        <p:spPr>
          <a:xfrm>
            <a:off x="8188662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86" name="object 17386"/>
          <p:cNvSpPr/>
          <p:nvPr/>
        </p:nvSpPr>
        <p:spPr>
          <a:xfrm>
            <a:off x="8201527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87" name="object 17387"/>
          <p:cNvSpPr/>
          <p:nvPr/>
        </p:nvSpPr>
        <p:spPr>
          <a:xfrm>
            <a:off x="8212957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88" name="object 17388"/>
          <p:cNvSpPr/>
          <p:nvPr/>
        </p:nvSpPr>
        <p:spPr>
          <a:xfrm>
            <a:off x="822585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89" name="object 17389"/>
          <p:cNvSpPr/>
          <p:nvPr/>
        </p:nvSpPr>
        <p:spPr>
          <a:xfrm>
            <a:off x="8237295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90" name="object 17390"/>
          <p:cNvSpPr/>
          <p:nvPr/>
        </p:nvSpPr>
        <p:spPr>
          <a:xfrm>
            <a:off x="8248725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91" name="object 17391"/>
          <p:cNvSpPr/>
          <p:nvPr/>
        </p:nvSpPr>
        <p:spPr>
          <a:xfrm>
            <a:off x="826159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92" name="object 17392"/>
          <p:cNvSpPr/>
          <p:nvPr/>
        </p:nvSpPr>
        <p:spPr>
          <a:xfrm>
            <a:off x="8273021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93" name="object 17393"/>
          <p:cNvSpPr/>
          <p:nvPr/>
        </p:nvSpPr>
        <p:spPr>
          <a:xfrm>
            <a:off x="8285885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94" name="object 17394"/>
          <p:cNvSpPr/>
          <p:nvPr/>
        </p:nvSpPr>
        <p:spPr>
          <a:xfrm>
            <a:off x="8297359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95" name="object 17395"/>
          <p:cNvSpPr/>
          <p:nvPr/>
        </p:nvSpPr>
        <p:spPr>
          <a:xfrm>
            <a:off x="8310209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96" name="object 17396"/>
          <p:cNvSpPr/>
          <p:nvPr/>
        </p:nvSpPr>
        <p:spPr>
          <a:xfrm>
            <a:off x="8321654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97" name="object 17397"/>
          <p:cNvSpPr/>
          <p:nvPr/>
        </p:nvSpPr>
        <p:spPr>
          <a:xfrm>
            <a:off x="8333084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98" name="object 17398"/>
          <p:cNvSpPr/>
          <p:nvPr/>
        </p:nvSpPr>
        <p:spPr>
          <a:xfrm>
            <a:off x="8345948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399" name="object 17399"/>
          <p:cNvSpPr/>
          <p:nvPr/>
        </p:nvSpPr>
        <p:spPr>
          <a:xfrm>
            <a:off x="8357379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00" name="object 17400"/>
          <p:cNvSpPr/>
          <p:nvPr/>
        </p:nvSpPr>
        <p:spPr>
          <a:xfrm>
            <a:off x="8370286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01" name="object 17401"/>
          <p:cNvSpPr/>
          <p:nvPr/>
        </p:nvSpPr>
        <p:spPr>
          <a:xfrm>
            <a:off x="8381717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02" name="object 17402"/>
          <p:cNvSpPr/>
          <p:nvPr/>
        </p:nvSpPr>
        <p:spPr>
          <a:xfrm>
            <a:off x="8393147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03" name="object 17403"/>
          <p:cNvSpPr/>
          <p:nvPr/>
        </p:nvSpPr>
        <p:spPr>
          <a:xfrm>
            <a:off x="8406012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04" name="object 17404"/>
          <p:cNvSpPr/>
          <p:nvPr/>
        </p:nvSpPr>
        <p:spPr>
          <a:xfrm>
            <a:off x="8417442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05" name="object 17405"/>
          <p:cNvSpPr/>
          <p:nvPr/>
        </p:nvSpPr>
        <p:spPr>
          <a:xfrm>
            <a:off x="8430307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06" name="object 17406"/>
          <p:cNvSpPr/>
          <p:nvPr/>
        </p:nvSpPr>
        <p:spPr>
          <a:xfrm>
            <a:off x="8441780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07" name="object 17407"/>
          <p:cNvSpPr/>
          <p:nvPr/>
        </p:nvSpPr>
        <p:spPr>
          <a:xfrm>
            <a:off x="8453211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08" name="object 17408"/>
          <p:cNvSpPr/>
          <p:nvPr/>
        </p:nvSpPr>
        <p:spPr>
          <a:xfrm>
            <a:off x="8466075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09" name="object 17409"/>
          <p:cNvSpPr/>
          <p:nvPr/>
        </p:nvSpPr>
        <p:spPr>
          <a:xfrm>
            <a:off x="8477505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10" name="object 17410"/>
          <p:cNvSpPr/>
          <p:nvPr/>
        </p:nvSpPr>
        <p:spPr>
          <a:xfrm>
            <a:off x="8490370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11" name="object 17411"/>
          <p:cNvSpPr/>
          <p:nvPr/>
        </p:nvSpPr>
        <p:spPr>
          <a:xfrm>
            <a:off x="8501800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12" name="object 17412"/>
          <p:cNvSpPr/>
          <p:nvPr/>
        </p:nvSpPr>
        <p:spPr>
          <a:xfrm>
            <a:off x="8514708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13" name="object 17413"/>
          <p:cNvSpPr/>
          <p:nvPr/>
        </p:nvSpPr>
        <p:spPr>
          <a:xfrm>
            <a:off x="8526138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14" name="object 17414"/>
          <p:cNvSpPr/>
          <p:nvPr/>
        </p:nvSpPr>
        <p:spPr>
          <a:xfrm>
            <a:off x="8537568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15" name="object 17415"/>
          <p:cNvSpPr/>
          <p:nvPr/>
        </p:nvSpPr>
        <p:spPr>
          <a:xfrm>
            <a:off x="8550433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16" name="object 17416"/>
          <p:cNvSpPr/>
          <p:nvPr/>
        </p:nvSpPr>
        <p:spPr>
          <a:xfrm>
            <a:off x="8561864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17" name="object 17417"/>
          <p:cNvSpPr/>
          <p:nvPr/>
        </p:nvSpPr>
        <p:spPr>
          <a:xfrm>
            <a:off x="8574728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18" name="object 17418"/>
          <p:cNvSpPr/>
          <p:nvPr/>
        </p:nvSpPr>
        <p:spPr>
          <a:xfrm>
            <a:off x="8586158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19" name="object 17419"/>
          <p:cNvSpPr/>
          <p:nvPr/>
        </p:nvSpPr>
        <p:spPr>
          <a:xfrm>
            <a:off x="8597632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0" name="object 17420"/>
          <p:cNvSpPr/>
          <p:nvPr/>
        </p:nvSpPr>
        <p:spPr>
          <a:xfrm>
            <a:off x="8610496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1" name="object 17421"/>
          <p:cNvSpPr/>
          <p:nvPr/>
        </p:nvSpPr>
        <p:spPr>
          <a:xfrm>
            <a:off x="8621927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2" name="object 17422"/>
          <p:cNvSpPr/>
          <p:nvPr/>
        </p:nvSpPr>
        <p:spPr>
          <a:xfrm>
            <a:off x="863479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3" name="object 17423"/>
          <p:cNvSpPr/>
          <p:nvPr/>
        </p:nvSpPr>
        <p:spPr>
          <a:xfrm>
            <a:off x="864622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4" name="object 17424"/>
          <p:cNvSpPr/>
          <p:nvPr/>
        </p:nvSpPr>
        <p:spPr>
          <a:xfrm>
            <a:off x="8657666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5" name="object 17425"/>
          <p:cNvSpPr/>
          <p:nvPr/>
        </p:nvSpPr>
        <p:spPr>
          <a:xfrm>
            <a:off x="8670559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6" name="object 17426"/>
          <p:cNvSpPr/>
          <p:nvPr/>
        </p:nvSpPr>
        <p:spPr>
          <a:xfrm>
            <a:off x="8681990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7" name="object 17427"/>
          <p:cNvSpPr/>
          <p:nvPr/>
        </p:nvSpPr>
        <p:spPr>
          <a:xfrm>
            <a:off x="8694854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8" name="object 17428"/>
          <p:cNvSpPr/>
          <p:nvPr/>
        </p:nvSpPr>
        <p:spPr>
          <a:xfrm>
            <a:off x="8706299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9" name="object 17429"/>
          <p:cNvSpPr/>
          <p:nvPr/>
        </p:nvSpPr>
        <p:spPr>
          <a:xfrm>
            <a:off x="8717729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0" name="object 17430"/>
          <p:cNvSpPr/>
          <p:nvPr/>
        </p:nvSpPr>
        <p:spPr>
          <a:xfrm>
            <a:off x="8730594" y="509253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627"/>
                </a:moveTo>
                <a:lnTo>
                  <a:pt x="11469" y="11627"/>
                </a:lnTo>
                <a:lnTo>
                  <a:pt x="11469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1" name="object 17431"/>
          <p:cNvSpPr/>
          <p:nvPr/>
        </p:nvSpPr>
        <p:spPr>
          <a:xfrm>
            <a:off x="8742053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2" name="object 17432"/>
          <p:cNvSpPr/>
          <p:nvPr/>
        </p:nvSpPr>
        <p:spPr>
          <a:xfrm>
            <a:off x="8754918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3" name="object 17433"/>
          <p:cNvSpPr/>
          <p:nvPr/>
        </p:nvSpPr>
        <p:spPr>
          <a:xfrm>
            <a:off x="8766362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4" name="object 17434"/>
          <p:cNvSpPr/>
          <p:nvPr/>
        </p:nvSpPr>
        <p:spPr>
          <a:xfrm>
            <a:off x="8779212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5" name="object 17435"/>
          <p:cNvSpPr/>
          <p:nvPr/>
        </p:nvSpPr>
        <p:spPr>
          <a:xfrm>
            <a:off x="8790658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6" name="object 17436"/>
          <p:cNvSpPr/>
          <p:nvPr/>
        </p:nvSpPr>
        <p:spPr>
          <a:xfrm>
            <a:off x="8802088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7" name="object 17437"/>
          <p:cNvSpPr/>
          <p:nvPr/>
        </p:nvSpPr>
        <p:spPr>
          <a:xfrm>
            <a:off x="881498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8" name="object 17438"/>
          <p:cNvSpPr/>
          <p:nvPr/>
        </p:nvSpPr>
        <p:spPr>
          <a:xfrm>
            <a:off x="8826426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9" name="object 17439"/>
          <p:cNvSpPr/>
          <p:nvPr/>
        </p:nvSpPr>
        <p:spPr>
          <a:xfrm>
            <a:off x="8839275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0" name="object 17440"/>
          <p:cNvSpPr/>
          <p:nvPr/>
        </p:nvSpPr>
        <p:spPr>
          <a:xfrm>
            <a:off x="8850721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1" name="object 17441"/>
          <p:cNvSpPr/>
          <p:nvPr/>
        </p:nvSpPr>
        <p:spPr>
          <a:xfrm>
            <a:off x="8862151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2" name="object 17442"/>
          <p:cNvSpPr/>
          <p:nvPr/>
        </p:nvSpPr>
        <p:spPr>
          <a:xfrm>
            <a:off x="8875015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3" name="object 17443"/>
          <p:cNvSpPr/>
          <p:nvPr/>
        </p:nvSpPr>
        <p:spPr>
          <a:xfrm>
            <a:off x="8886445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98" y="11627"/>
                </a:lnTo>
                <a:lnTo>
                  <a:pt x="12898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4" name="object 17444"/>
          <p:cNvSpPr/>
          <p:nvPr/>
        </p:nvSpPr>
        <p:spPr>
          <a:xfrm>
            <a:off x="8899339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5" name="object 17445"/>
          <p:cNvSpPr/>
          <p:nvPr/>
        </p:nvSpPr>
        <p:spPr>
          <a:xfrm>
            <a:off x="8910784" y="509253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627"/>
                </a:moveTo>
                <a:lnTo>
                  <a:pt x="11433" y="11627"/>
                </a:lnTo>
                <a:lnTo>
                  <a:pt x="1143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6" name="object 17446"/>
          <p:cNvSpPr/>
          <p:nvPr/>
        </p:nvSpPr>
        <p:spPr>
          <a:xfrm>
            <a:off x="8922214" y="509253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627"/>
                </a:moveTo>
                <a:lnTo>
                  <a:pt x="12863" y="11627"/>
                </a:lnTo>
                <a:lnTo>
                  <a:pt x="12863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7" name="object 17447"/>
          <p:cNvSpPr/>
          <p:nvPr/>
        </p:nvSpPr>
        <p:spPr>
          <a:xfrm>
            <a:off x="8935079" y="5092537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627"/>
                </a:moveTo>
                <a:lnTo>
                  <a:pt x="10004" y="11627"/>
                </a:lnTo>
                <a:lnTo>
                  <a:pt x="10004" y="0"/>
                </a:lnTo>
                <a:lnTo>
                  <a:pt x="0" y="0"/>
                </a:lnTo>
                <a:lnTo>
                  <a:pt x="0" y="11627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8" name="object 17448"/>
          <p:cNvSpPr/>
          <p:nvPr/>
        </p:nvSpPr>
        <p:spPr>
          <a:xfrm>
            <a:off x="6800224" y="510416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9" name="object 17449"/>
          <p:cNvSpPr/>
          <p:nvPr/>
        </p:nvSpPr>
        <p:spPr>
          <a:xfrm>
            <a:off x="6805946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0" name="object 17450"/>
          <p:cNvSpPr/>
          <p:nvPr/>
        </p:nvSpPr>
        <p:spPr>
          <a:xfrm>
            <a:off x="6818810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1" name="object 17451"/>
          <p:cNvSpPr/>
          <p:nvPr/>
        </p:nvSpPr>
        <p:spPr>
          <a:xfrm>
            <a:off x="6830241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2" name="object 17452"/>
          <p:cNvSpPr/>
          <p:nvPr/>
        </p:nvSpPr>
        <p:spPr>
          <a:xfrm>
            <a:off x="6843106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3" name="object 17453"/>
          <p:cNvSpPr/>
          <p:nvPr/>
        </p:nvSpPr>
        <p:spPr>
          <a:xfrm>
            <a:off x="6854536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4" name="object 17454"/>
          <p:cNvSpPr/>
          <p:nvPr/>
        </p:nvSpPr>
        <p:spPr>
          <a:xfrm>
            <a:off x="6865980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5" name="object 17455"/>
          <p:cNvSpPr/>
          <p:nvPr/>
        </p:nvSpPr>
        <p:spPr>
          <a:xfrm>
            <a:off x="6878873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6" name="object 17456"/>
          <p:cNvSpPr/>
          <p:nvPr/>
        </p:nvSpPr>
        <p:spPr>
          <a:xfrm>
            <a:off x="6890305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7" name="object 17457"/>
          <p:cNvSpPr/>
          <p:nvPr/>
        </p:nvSpPr>
        <p:spPr>
          <a:xfrm>
            <a:off x="6903169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8" name="object 17458"/>
          <p:cNvSpPr/>
          <p:nvPr/>
        </p:nvSpPr>
        <p:spPr>
          <a:xfrm>
            <a:off x="6914599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9" name="object 17459"/>
          <p:cNvSpPr/>
          <p:nvPr/>
        </p:nvSpPr>
        <p:spPr>
          <a:xfrm>
            <a:off x="6926043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0" name="object 17460"/>
          <p:cNvSpPr/>
          <p:nvPr/>
        </p:nvSpPr>
        <p:spPr>
          <a:xfrm>
            <a:off x="6938894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1" name="object 17461"/>
          <p:cNvSpPr/>
          <p:nvPr/>
        </p:nvSpPr>
        <p:spPr>
          <a:xfrm>
            <a:off x="6950368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2" name="object 17462"/>
          <p:cNvSpPr/>
          <p:nvPr/>
        </p:nvSpPr>
        <p:spPr>
          <a:xfrm>
            <a:off x="6963232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3" name="object 17463"/>
          <p:cNvSpPr/>
          <p:nvPr/>
        </p:nvSpPr>
        <p:spPr>
          <a:xfrm>
            <a:off x="6974662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4" name="object 17464"/>
          <p:cNvSpPr/>
          <p:nvPr/>
        </p:nvSpPr>
        <p:spPr>
          <a:xfrm>
            <a:off x="6986107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5" name="object 17465"/>
          <p:cNvSpPr/>
          <p:nvPr/>
        </p:nvSpPr>
        <p:spPr>
          <a:xfrm>
            <a:off x="6998972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6" name="object 17466"/>
          <p:cNvSpPr/>
          <p:nvPr/>
        </p:nvSpPr>
        <p:spPr>
          <a:xfrm>
            <a:off x="7010402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7" name="object 17467"/>
          <p:cNvSpPr/>
          <p:nvPr/>
        </p:nvSpPr>
        <p:spPr>
          <a:xfrm>
            <a:off x="7023295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8" name="object 17468"/>
          <p:cNvSpPr/>
          <p:nvPr/>
        </p:nvSpPr>
        <p:spPr>
          <a:xfrm>
            <a:off x="7034726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9" name="object 17469"/>
          <p:cNvSpPr/>
          <p:nvPr/>
        </p:nvSpPr>
        <p:spPr>
          <a:xfrm>
            <a:off x="7047590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0" name="object 17470"/>
          <p:cNvSpPr/>
          <p:nvPr/>
        </p:nvSpPr>
        <p:spPr>
          <a:xfrm>
            <a:off x="7059035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1" name="object 17471"/>
          <p:cNvSpPr/>
          <p:nvPr/>
        </p:nvSpPr>
        <p:spPr>
          <a:xfrm>
            <a:off x="7070465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2" name="object 17472"/>
          <p:cNvSpPr/>
          <p:nvPr/>
        </p:nvSpPr>
        <p:spPr>
          <a:xfrm>
            <a:off x="7083330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3" name="object 17473"/>
          <p:cNvSpPr/>
          <p:nvPr/>
        </p:nvSpPr>
        <p:spPr>
          <a:xfrm>
            <a:off x="7094789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4" name="object 17474"/>
          <p:cNvSpPr/>
          <p:nvPr/>
        </p:nvSpPr>
        <p:spPr>
          <a:xfrm>
            <a:off x="7107653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5" name="object 17475"/>
          <p:cNvSpPr/>
          <p:nvPr/>
        </p:nvSpPr>
        <p:spPr>
          <a:xfrm>
            <a:off x="7119098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6" name="object 17476"/>
          <p:cNvSpPr/>
          <p:nvPr/>
        </p:nvSpPr>
        <p:spPr>
          <a:xfrm>
            <a:off x="7130529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7" name="object 17477"/>
          <p:cNvSpPr/>
          <p:nvPr/>
        </p:nvSpPr>
        <p:spPr>
          <a:xfrm>
            <a:off x="7143393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8" name="object 17478"/>
          <p:cNvSpPr/>
          <p:nvPr/>
        </p:nvSpPr>
        <p:spPr>
          <a:xfrm>
            <a:off x="7154823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9" name="object 17479"/>
          <p:cNvSpPr/>
          <p:nvPr/>
        </p:nvSpPr>
        <p:spPr>
          <a:xfrm>
            <a:off x="7167716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0" name="object 17480"/>
          <p:cNvSpPr/>
          <p:nvPr/>
        </p:nvSpPr>
        <p:spPr>
          <a:xfrm>
            <a:off x="717916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1" name="object 17481"/>
          <p:cNvSpPr/>
          <p:nvPr/>
        </p:nvSpPr>
        <p:spPr>
          <a:xfrm>
            <a:off x="7190592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2" name="object 17482"/>
          <p:cNvSpPr/>
          <p:nvPr/>
        </p:nvSpPr>
        <p:spPr>
          <a:xfrm>
            <a:off x="7203456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3" name="object 17483"/>
          <p:cNvSpPr/>
          <p:nvPr/>
        </p:nvSpPr>
        <p:spPr>
          <a:xfrm>
            <a:off x="7214886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4" name="object 17484"/>
          <p:cNvSpPr/>
          <p:nvPr/>
        </p:nvSpPr>
        <p:spPr>
          <a:xfrm>
            <a:off x="722775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5" name="object 17485"/>
          <p:cNvSpPr/>
          <p:nvPr/>
        </p:nvSpPr>
        <p:spPr>
          <a:xfrm>
            <a:off x="7239182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6" name="object 17486"/>
          <p:cNvSpPr/>
          <p:nvPr/>
        </p:nvSpPr>
        <p:spPr>
          <a:xfrm>
            <a:off x="7250655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7" name="object 17487"/>
          <p:cNvSpPr/>
          <p:nvPr/>
        </p:nvSpPr>
        <p:spPr>
          <a:xfrm>
            <a:off x="7263520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8" name="object 17488"/>
          <p:cNvSpPr/>
          <p:nvPr/>
        </p:nvSpPr>
        <p:spPr>
          <a:xfrm>
            <a:off x="7274950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9" name="object 17489"/>
          <p:cNvSpPr/>
          <p:nvPr/>
        </p:nvSpPr>
        <p:spPr>
          <a:xfrm>
            <a:off x="7287814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0" name="object 17490"/>
          <p:cNvSpPr/>
          <p:nvPr/>
        </p:nvSpPr>
        <p:spPr>
          <a:xfrm>
            <a:off x="7299245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1" name="object 17491"/>
          <p:cNvSpPr/>
          <p:nvPr/>
        </p:nvSpPr>
        <p:spPr>
          <a:xfrm>
            <a:off x="7312109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2" name="object 17492"/>
          <p:cNvSpPr/>
          <p:nvPr/>
        </p:nvSpPr>
        <p:spPr>
          <a:xfrm>
            <a:off x="7323583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3" name="object 17493"/>
          <p:cNvSpPr/>
          <p:nvPr/>
        </p:nvSpPr>
        <p:spPr>
          <a:xfrm>
            <a:off x="7335013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4" name="object 17494"/>
          <p:cNvSpPr/>
          <p:nvPr/>
        </p:nvSpPr>
        <p:spPr>
          <a:xfrm>
            <a:off x="7347877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5" name="object 17495"/>
          <p:cNvSpPr/>
          <p:nvPr/>
        </p:nvSpPr>
        <p:spPr>
          <a:xfrm>
            <a:off x="7359308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6" name="object 17496"/>
          <p:cNvSpPr/>
          <p:nvPr/>
        </p:nvSpPr>
        <p:spPr>
          <a:xfrm>
            <a:off x="7372173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7" name="object 17497"/>
          <p:cNvSpPr/>
          <p:nvPr/>
        </p:nvSpPr>
        <p:spPr>
          <a:xfrm>
            <a:off x="7383603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8" name="object 17498"/>
          <p:cNvSpPr/>
          <p:nvPr/>
        </p:nvSpPr>
        <p:spPr>
          <a:xfrm>
            <a:off x="7395076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9" name="object 17499"/>
          <p:cNvSpPr/>
          <p:nvPr/>
        </p:nvSpPr>
        <p:spPr>
          <a:xfrm>
            <a:off x="740794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0" name="object 17500"/>
          <p:cNvSpPr/>
          <p:nvPr/>
        </p:nvSpPr>
        <p:spPr>
          <a:xfrm>
            <a:off x="7419371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1" name="object 17501"/>
          <p:cNvSpPr/>
          <p:nvPr/>
        </p:nvSpPr>
        <p:spPr>
          <a:xfrm>
            <a:off x="7432236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2" name="object 17502"/>
          <p:cNvSpPr/>
          <p:nvPr/>
        </p:nvSpPr>
        <p:spPr>
          <a:xfrm>
            <a:off x="7443666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3" name="object 17503"/>
          <p:cNvSpPr/>
          <p:nvPr/>
        </p:nvSpPr>
        <p:spPr>
          <a:xfrm>
            <a:off x="7455111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4" name="object 17504"/>
          <p:cNvSpPr/>
          <p:nvPr/>
        </p:nvSpPr>
        <p:spPr>
          <a:xfrm>
            <a:off x="7468004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5" name="object 17505"/>
          <p:cNvSpPr/>
          <p:nvPr/>
        </p:nvSpPr>
        <p:spPr>
          <a:xfrm>
            <a:off x="7479434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6" name="object 17506"/>
          <p:cNvSpPr/>
          <p:nvPr/>
        </p:nvSpPr>
        <p:spPr>
          <a:xfrm>
            <a:off x="7492299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7" name="object 17507"/>
          <p:cNvSpPr/>
          <p:nvPr/>
        </p:nvSpPr>
        <p:spPr>
          <a:xfrm>
            <a:off x="7503729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8" name="object 17508"/>
          <p:cNvSpPr/>
          <p:nvPr/>
        </p:nvSpPr>
        <p:spPr>
          <a:xfrm>
            <a:off x="7515174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9" name="object 17509"/>
          <p:cNvSpPr/>
          <p:nvPr/>
        </p:nvSpPr>
        <p:spPr>
          <a:xfrm>
            <a:off x="7528038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0" name="object 17510"/>
          <p:cNvSpPr/>
          <p:nvPr/>
        </p:nvSpPr>
        <p:spPr>
          <a:xfrm>
            <a:off x="7539469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1" name="object 17511"/>
          <p:cNvSpPr/>
          <p:nvPr/>
        </p:nvSpPr>
        <p:spPr>
          <a:xfrm>
            <a:off x="7552363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2" name="object 17512"/>
          <p:cNvSpPr/>
          <p:nvPr/>
        </p:nvSpPr>
        <p:spPr>
          <a:xfrm>
            <a:off x="7563793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3" name="object 17513"/>
          <p:cNvSpPr/>
          <p:nvPr/>
        </p:nvSpPr>
        <p:spPr>
          <a:xfrm>
            <a:off x="7576657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4" name="object 17514"/>
          <p:cNvSpPr/>
          <p:nvPr/>
        </p:nvSpPr>
        <p:spPr>
          <a:xfrm>
            <a:off x="7588102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5" name="object 17515"/>
          <p:cNvSpPr/>
          <p:nvPr/>
        </p:nvSpPr>
        <p:spPr>
          <a:xfrm>
            <a:off x="7599533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6" name="object 17516"/>
          <p:cNvSpPr/>
          <p:nvPr/>
        </p:nvSpPr>
        <p:spPr>
          <a:xfrm>
            <a:off x="7612397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7" name="object 17517"/>
          <p:cNvSpPr/>
          <p:nvPr/>
        </p:nvSpPr>
        <p:spPr>
          <a:xfrm>
            <a:off x="7623856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8" name="object 17518"/>
          <p:cNvSpPr/>
          <p:nvPr/>
        </p:nvSpPr>
        <p:spPr>
          <a:xfrm>
            <a:off x="7636720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9" name="object 17519"/>
          <p:cNvSpPr/>
          <p:nvPr/>
        </p:nvSpPr>
        <p:spPr>
          <a:xfrm>
            <a:off x="7648165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0" name="object 17520"/>
          <p:cNvSpPr/>
          <p:nvPr/>
        </p:nvSpPr>
        <p:spPr>
          <a:xfrm>
            <a:off x="7659596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1" name="object 17521"/>
          <p:cNvSpPr/>
          <p:nvPr/>
        </p:nvSpPr>
        <p:spPr>
          <a:xfrm>
            <a:off x="7672460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2" name="object 17522"/>
          <p:cNvSpPr/>
          <p:nvPr/>
        </p:nvSpPr>
        <p:spPr>
          <a:xfrm>
            <a:off x="7683890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3" name="object 17523"/>
          <p:cNvSpPr/>
          <p:nvPr/>
        </p:nvSpPr>
        <p:spPr>
          <a:xfrm>
            <a:off x="7696784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4" name="object 17524"/>
          <p:cNvSpPr/>
          <p:nvPr/>
        </p:nvSpPr>
        <p:spPr>
          <a:xfrm>
            <a:off x="7708228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5" name="object 17525"/>
          <p:cNvSpPr/>
          <p:nvPr/>
        </p:nvSpPr>
        <p:spPr>
          <a:xfrm>
            <a:off x="7719659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6" name="object 17526"/>
          <p:cNvSpPr/>
          <p:nvPr/>
        </p:nvSpPr>
        <p:spPr>
          <a:xfrm>
            <a:off x="7732523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7" name="object 17527"/>
          <p:cNvSpPr/>
          <p:nvPr/>
        </p:nvSpPr>
        <p:spPr>
          <a:xfrm>
            <a:off x="7743954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8" name="object 17528"/>
          <p:cNvSpPr/>
          <p:nvPr/>
        </p:nvSpPr>
        <p:spPr>
          <a:xfrm>
            <a:off x="7756818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9" name="object 17529"/>
          <p:cNvSpPr/>
          <p:nvPr/>
        </p:nvSpPr>
        <p:spPr>
          <a:xfrm>
            <a:off x="7768291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0" name="object 17530"/>
          <p:cNvSpPr/>
          <p:nvPr/>
        </p:nvSpPr>
        <p:spPr>
          <a:xfrm>
            <a:off x="7781142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1" name="object 17531"/>
          <p:cNvSpPr/>
          <p:nvPr/>
        </p:nvSpPr>
        <p:spPr>
          <a:xfrm>
            <a:off x="7792587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2" name="object 17532"/>
          <p:cNvSpPr/>
          <p:nvPr/>
        </p:nvSpPr>
        <p:spPr>
          <a:xfrm>
            <a:off x="7804017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3" name="object 17533"/>
          <p:cNvSpPr/>
          <p:nvPr/>
        </p:nvSpPr>
        <p:spPr>
          <a:xfrm>
            <a:off x="781688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4" name="object 17534"/>
          <p:cNvSpPr/>
          <p:nvPr/>
        </p:nvSpPr>
        <p:spPr>
          <a:xfrm>
            <a:off x="7828312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5" name="object 17535"/>
          <p:cNvSpPr/>
          <p:nvPr/>
        </p:nvSpPr>
        <p:spPr>
          <a:xfrm>
            <a:off x="7841219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6" name="object 17536"/>
          <p:cNvSpPr/>
          <p:nvPr/>
        </p:nvSpPr>
        <p:spPr>
          <a:xfrm>
            <a:off x="7852650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7" name="object 17537"/>
          <p:cNvSpPr/>
          <p:nvPr/>
        </p:nvSpPr>
        <p:spPr>
          <a:xfrm>
            <a:off x="7864080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8" name="object 17538"/>
          <p:cNvSpPr/>
          <p:nvPr/>
        </p:nvSpPr>
        <p:spPr>
          <a:xfrm>
            <a:off x="7876944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9" name="object 17539"/>
          <p:cNvSpPr/>
          <p:nvPr/>
        </p:nvSpPr>
        <p:spPr>
          <a:xfrm>
            <a:off x="7888375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0" name="object 17540"/>
          <p:cNvSpPr/>
          <p:nvPr/>
        </p:nvSpPr>
        <p:spPr>
          <a:xfrm>
            <a:off x="7901240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1" name="object 17541"/>
          <p:cNvSpPr/>
          <p:nvPr/>
        </p:nvSpPr>
        <p:spPr>
          <a:xfrm>
            <a:off x="7912670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2" name="object 17542"/>
          <p:cNvSpPr/>
          <p:nvPr/>
        </p:nvSpPr>
        <p:spPr>
          <a:xfrm>
            <a:off x="7924143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3" name="object 17543"/>
          <p:cNvSpPr/>
          <p:nvPr/>
        </p:nvSpPr>
        <p:spPr>
          <a:xfrm>
            <a:off x="7937008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4" name="object 17544"/>
          <p:cNvSpPr/>
          <p:nvPr/>
        </p:nvSpPr>
        <p:spPr>
          <a:xfrm>
            <a:off x="7948438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5" name="object 17545"/>
          <p:cNvSpPr/>
          <p:nvPr/>
        </p:nvSpPr>
        <p:spPr>
          <a:xfrm>
            <a:off x="7961303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6" name="object 17546"/>
          <p:cNvSpPr/>
          <p:nvPr/>
        </p:nvSpPr>
        <p:spPr>
          <a:xfrm>
            <a:off x="7972733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7" name="object 17547"/>
          <p:cNvSpPr/>
          <p:nvPr/>
        </p:nvSpPr>
        <p:spPr>
          <a:xfrm>
            <a:off x="7984178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8" name="object 17548"/>
          <p:cNvSpPr/>
          <p:nvPr/>
        </p:nvSpPr>
        <p:spPr>
          <a:xfrm>
            <a:off x="799707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9" name="object 17549"/>
          <p:cNvSpPr/>
          <p:nvPr/>
        </p:nvSpPr>
        <p:spPr>
          <a:xfrm>
            <a:off x="8008501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0" name="object 17550"/>
          <p:cNvSpPr/>
          <p:nvPr/>
        </p:nvSpPr>
        <p:spPr>
          <a:xfrm>
            <a:off x="8021366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1" name="object 17551"/>
          <p:cNvSpPr/>
          <p:nvPr/>
        </p:nvSpPr>
        <p:spPr>
          <a:xfrm>
            <a:off x="8032796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2" name="object 17552"/>
          <p:cNvSpPr/>
          <p:nvPr/>
        </p:nvSpPr>
        <p:spPr>
          <a:xfrm>
            <a:off x="804566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3" name="object 17553"/>
          <p:cNvSpPr/>
          <p:nvPr/>
        </p:nvSpPr>
        <p:spPr>
          <a:xfrm>
            <a:off x="8057091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4" name="object 17554"/>
          <p:cNvSpPr/>
          <p:nvPr/>
        </p:nvSpPr>
        <p:spPr>
          <a:xfrm>
            <a:off x="8068564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5" name="object 17555"/>
          <p:cNvSpPr/>
          <p:nvPr/>
        </p:nvSpPr>
        <p:spPr>
          <a:xfrm>
            <a:off x="8081429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6" name="object 17556"/>
          <p:cNvSpPr/>
          <p:nvPr/>
        </p:nvSpPr>
        <p:spPr>
          <a:xfrm>
            <a:off x="8092860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7" name="object 17557"/>
          <p:cNvSpPr/>
          <p:nvPr/>
        </p:nvSpPr>
        <p:spPr>
          <a:xfrm>
            <a:off x="8105724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8" name="object 17558"/>
          <p:cNvSpPr/>
          <p:nvPr/>
        </p:nvSpPr>
        <p:spPr>
          <a:xfrm>
            <a:off x="8117169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9" name="object 17559"/>
          <p:cNvSpPr/>
          <p:nvPr/>
        </p:nvSpPr>
        <p:spPr>
          <a:xfrm>
            <a:off x="8128599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60" name="object 17560"/>
          <p:cNvSpPr/>
          <p:nvPr/>
        </p:nvSpPr>
        <p:spPr>
          <a:xfrm>
            <a:off x="8141492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61" name="object 17561"/>
          <p:cNvSpPr/>
          <p:nvPr/>
        </p:nvSpPr>
        <p:spPr>
          <a:xfrm>
            <a:off x="8152923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62" name="object 17562"/>
          <p:cNvSpPr/>
          <p:nvPr/>
        </p:nvSpPr>
        <p:spPr>
          <a:xfrm>
            <a:off x="8165787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63" name="object 17563"/>
          <p:cNvSpPr/>
          <p:nvPr/>
        </p:nvSpPr>
        <p:spPr>
          <a:xfrm>
            <a:off x="8177232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64" name="object 17564"/>
          <p:cNvSpPr/>
          <p:nvPr/>
        </p:nvSpPr>
        <p:spPr>
          <a:xfrm>
            <a:off x="8188662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65" name="object 17565"/>
          <p:cNvSpPr/>
          <p:nvPr/>
        </p:nvSpPr>
        <p:spPr>
          <a:xfrm>
            <a:off x="8201527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66" name="object 17566"/>
          <p:cNvSpPr/>
          <p:nvPr/>
        </p:nvSpPr>
        <p:spPr>
          <a:xfrm>
            <a:off x="8212957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67" name="object 17567"/>
          <p:cNvSpPr/>
          <p:nvPr/>
        </p:nvSpPr>
        <p:spPr>
          <a:xfrm>
            <a:off x="822585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68" name="object 17568"/>
          <p:cNvSpPr/>
          <p:nvPr/>
        </p:nvSpPr>
        <p:spPr>
          <a:xfrm>
            <a:off x="8237295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69" name="object 17569"/>
          <p:cNvSpPr/>
          <p:nvPr/>
        </p:nvSpPr>
        <p:spPr>
          <a:xfrm>
            <a:off x="8248725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70" name="object 17570"/>
          <p:cNvSpPr/>
          <p:nvPr/>
        </p:nvSpPr>
        <p:spPr>
          <a:xfrm>
            <a:off x="826159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71" name="object 17571"/>
          <p:cNvSpPr/>
          <p:nvPr/>
        </p:nvSpPr>
        <p:spPr>
          <a:xfrm>
            <a:off x="8273021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72" name="object 17572"/>
          <p:cNvSpPr/>
          <p:nvPr/>
        </p:nvSpPr>
        <p:spPr>
          <a:xfrm>
            <a:off x="8285885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73" name="object 17573"/>
          <p:cNvSpPr/>
          <p:nvPr/>
        </p:nvSpPr>
        <p:spPr>
          <a:xfrm>
            <a:off x="8297359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74" name="object 17574"/>
          <p:cNvSpPr/>
          <p:nvPr/>
        </p:nvSpPr>
        <p:spPr>
          <a:xfrm>
            <a:off x="8310209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75" name="object 17575"/>
          <p:cNvSpPr/>
          <p:nvPr/>
        </p:nvSpPr>
        <p:spPr>
          <a:xfrm>
            <a:off x="8321654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76" name="object 17576"/>
          <p:cNvSpPr/>
          <p:nvPr/>
        </p:nvSpPr>
        <p:spPr>
          <a:xfrm>
            <a:off x="8333084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77" name="object 17577"/>
          <p:cNvSpPr/>
          <p:nvPr/>
        </p:nvSpPr>
        <p:spPr>
          <a:xfrm>
            <a:off x="8345948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78" name="object 17578"/>
          <p:cNvSpPr/>
          <p:nvPr/>
        </p:nvSpPr>
        <p:spPr>
          <a:xfrm>
            <a:off x="8357379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79" name="object 17579"/>
          <p:cNvSpPr/>
          <p:nvPr/>
        </p:nvSpPr>
        <p:spPr>
          <a:xfrm>
            <a:off x="8370286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80" name="object 17580"/>
          <p:cNvSpPr/>
          <p:nvPr/>
        </p:nvSpPr>
        <p:spPr>
          <a:xfrm>
            <a:off x="8381717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81" name="object 17581"/>
          <p:cNvSpPr/>
          <p:nvPr/>
        </p:nvSpPr>
        <p:spPr>
          <a:xfrm>
            <a:off x="8393147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82" name="object 17582"/>
          <p:cNvSpPr/>
          <p:nvPr/>
        </p:nvSpPr>
        <p:spPr>
          <a:xfrm>
            <a:off x="8406012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83" name="object 17583"/>
          <p:cNvSpPr/>
          <p:nvPr/>
        </p:nvSpPr>
        <p:spPr>
          <a:xfrm>
            <a:off x="8417442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84" name="object 17584"/>
          <p:cNvSpPr/>
          <p:nvPr/>
        </p:nvSpPr>
        <p:spPr>
          <a:xfrm>
            <a:off x="8430307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85" name="object 17585"/>
          <p:cNvSpPr/>
          <p:nvPr/>
        </p:nvSpPr>
        <p:spPr>
          <a:xfrm>
            <a:off x="8441780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86" name="object 17586"/>
          <p:cNvSpPr/>
          <p:nvPr/>
        </p:nvSpPr>
        <p:spPr>
          <a:xfrm>
            <a:off x="8453211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87" name="object 17587"/>
          <p:cNvSpPr/>
          <p:nvPr/>
        </p:nvSpPr>
        <p:spPr>
          <a:xfrm>
            <a:off x="8466075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88" name="object 17588"/>
          <p:cNvSpPr/>
          <p:nvPr/>
        </p:nvSpPr>
        <p:spPr>
          <a:xfrm>
            <a:off x="8477505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89" name="object 17589"/>
          <p:cNvSpPr/>
          <p:nvPr/>
        </p:nvSpPr>
        <p:spPr>
          <a:xfrm>
            <a:off x="8490370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90" name="object 17590"/>
          <p:cNvSpPr/>
          <p:nvPr/>
        </p:nvSpPr>
        <p:spPr>
          <a:xfrm>
            <a:off x="8501800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91" name="object 17591"/>
          <p:cNvSpPr/>
          <p:nvPr/>
        </p:nvSpPr>
        <p:spPr>
          <a:xfrm>
            <a:off x="8514708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92" name="object 17592"/>
          <p:cNvSpPr/>
          <p:nvPr/>
        </p:nvSpPr>
        <p:spPr>
          <a:xfrm>
            <a:off x="8526138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93" name="object 17593"/>
          <p:cNvSpPr/>
          <p:nvPr/>
        </p:nvSpPr>
        <p:spPr>
          <a:xfrm>
            <a:off x="8537568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94" name="object 17594"/>
          <p:cNvSpPr/>
          <p:nvPr/>
        </p:nvSpPr>
        <p:spPr>
          <a:xfrm>
            <a:off x="8550433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95" name="object 17595"/>
          <p:cNvSpPr/>
          <p:nvPr/>
        </p:nvSpPr>
        <p:spPr>
          <a:xfrm>
            <a:off x="8561864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96" name="object 17596"/>
          <p:cNvSpPr/>
          <p:nvPr/>
        </p:nvSpPr>
        <p:spPr>
          <a:xfrm>
            <a:off x="8574728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97" name="object 17597"/>
          <p:cNvSpPr/>
          <p:nvPr/>
        </p:nvSpPr>
        <p:spPr>
          <a:xfrm>
            <a:off x="8586158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98" name="object 17598"/>
          <p:cNvSpPr/>
          <p:nvPr/>
        </p:nvSpPr>
        <p:spPr>
          <a:xfrm>
            <a:off x="8597632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99" name="object 17599"/>
          <p:cNvSpPr/>
          <p:nvPr/>
        </p:nvSpPr>
        <p:spPr>
          <a:xfrm>
            <a:off x="8610496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00" name="object 17600"/>
          <p:cNvSpPr/>
          <p:nvPr/>
        </p:nvSpPr>
        <p:spPr>
          <a:xfrm>
            <a:off x="8621927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01" name="object 17601"/>
          <p:cNvSpPr/>
          <p:nvPr/>
        </p:nvSpPr>
        <p:spPr>
          <a:xfrm>
            <a:off x="863479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02" name="object 17602"/>
          <p:cNvSpPr/>
          <p:nvPr/>
        </p:nvSpPr>
        <p:spPr>
          <a:xfrm>
            <a:off x="864622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03" name="object 17603"/>
          <p:cNvSpPr/>
          <p:nvPr/>
        </p:nvSpPr>
        <p:spPr>
          <a:xfrm>
            <a:off x="8657666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04" name="object 17604"/>
          <p:cNvSpPr/>
          <p:nvPr/>
        </p:nvSpPr>
        <p:spPr>
          <a:xfrm>
            <a:off x="8670559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05" name="object 17605"/>
          <p:cNvSpPr/>
          <p:nvPr/>
        </p:nvSpPr>
        <p:spPr>
          <a:xfrm>
            <a:off x="8681990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06" name="object 17606"/>
          <p:cNvSpPr/>
          <p:nvPr/>
        </p:nvSpPr>
        <p:spPr>
          <a:xfrm>
            <a:off x="8694854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07" name="object 17607"/>
          <p:cNvSpPr/>
          <p:nvPr/>
        </p:nvSpPr>
        <p:spPr>
          <a:xfrm>
            <a:off x="8706299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08" name="object 17608"/>
          <p:cNvSpPr/>
          <p:nvPr/>
        </p:nvSpPr>
        <p:spPr>
          <a:xfrm>
            <a:off x="8717729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09" name="object 17609"/>
          <p:cNvSpPr/>
          <p:nvPr/>
        </p:nvSpPr>
        <p:spPr>
          <a:xfrm>
            <a:off x="8730594" y="51041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10" name="object 17610"/>
          <p:cNvSpPr/>
          <p:nvPr/>
        </p:nvSpPr>
        <p:spPr>
          <a:xfrm>
            <a:off x="8742053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11" name="object 17611"/>
          <p:cNvSpPr/>
          <p:nvPr/>
        </p:nvSpPr>
        <p:spPr>
          <a:xfrm>
            <a:off x="8754918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12" name="object 17612"/>
          <p:cNvSpPr/>
          <p:nvPr/>
        </p:nvSpPr>
        <p:spPr>
          <a:xfrm>
            <a:off x="8766362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13" name="object 17613"/>
          <p:cNvSpPr/>
          <p:nvPr/>
        </p:nvSpPr>
        <p:spPr>
          <a:xfrm>
            <a:off x="8779212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14" name="object 17614"/>
          <p:cNvSpPr/>
          <p:nvPr/>
        </p:nvSpPr>
        <p:spPr>
          <a:xfrm>
            <a:off x="8790658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15" name="object 17615"/>
          <p:cNvSpPr/>
          <p:nvPr/>
        </p:nvSpPr>
        <p:spPr>
          <a:xfrm>
            <a:off x="8802088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16" name="object 17616"/>
          <p:cNvSpPr/>
          <p:nvPr/>
        </p:nvSpPr>
        <p:spPr>
          <a:xfrm>
            <a:off x="881498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17" name="object 17617"/>
          <p:cNvSpPr/>
          <p:nvPr/>
        </p:nvSpPr>
        <p:spPr>
          <a:xfrm>
            <a:off x="8826426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18" name="object 17618"/>
          <p:cNvSpPr/>
          <p:nvPr/>
        </p:nvSpPr>
        <p:spPr>
          <a:xfrm>
            <a:off x="8839275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19" name="object 17619"/>
          <p:cNvSpPr/>
          <p:nvPr/>
        </p:nvSpPr>
        <p:spPr>
          <a:xfrm>
            <a:off x="8850721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20" name="object 17620"/>
          <p:cNvSpPr/>
          <p:nvPr/>
        </p:nvSpPr>
        <p:spPr>
          <a:xfrm>
            <a:off x="8862151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21" name="object 17621"/>
          <p:cNvSpPr/>
          <p:nvPr/>
        </p:nvSpPr>
        <p:spPr>
          <a:xfrm>
            <a:off x="8875015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22" name="object 17622"/>
          <p:cNvSpPr/>
          <p:nvPr/>
        </p:nvSpPr>
        <p:spPr>
          <a:xfrm>
            <a:off x="8886445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23" name="object 17623"/>
          <p:cNvSpPr/>
          <p:nvPr/>
        </p:nvSpPr>
        <p:spPr>
          <a:xfrm>
            <a:off x="8899339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24" name="object 17624"/>
          <p:cNvSpPr/>
          <p:nvPr/>
        </p:nvSpPr>
        <p:spPr>
          <a:xfrm>
            <a:off x="8910784" y="51041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25" name="object 17625"/>
          <p:cNvSpPr/>
          <p:nvPr/>
        </p:nvSpPr>
        <p:spPr>
          <a:xfrm>
            <a:off x="8922214" y="51041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26" name="object 17626"/>
          <p:cNvSpPr/>
          <p:nvPr/>
        </p:nvSpPr>
        <p:spPr>
          <a:xfrm>
            <a:off x="8935079" y="510416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27" name="object 17627"/>
          <p:cNvSpPr/>
          <p:nvPr/>
        </p:nvSpPr>
        <p:spPr>
          <a:xfrm>
            <a:off x="6800224" y="511719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28" name="object 17628"/>
          <p:cNvSpPr/>
          <p:nvPr/>
        </p:nvSpPr>
        <p:spPr>
          <a:xfrm>
            <a:off x="6805946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29" name="object 17629"/>
          <p:cNvSpPr/>
          <p:nvPr/>
        </p:nvSpPr>
        <p:spPr>
          <a:xfrm>
            <a:off x="6818810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30" name="object 17630"/>
          <p:cNvSpPr/>
          <p:nvPr/>
        </p:nvSpPr>
        <p:spPr>
          <a:xfrm>
            <a:off x="6830241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31" name="object 17631"/>
          <p:cNvSpPr/>
          <p:nvPr/>
        </p:nvSpPr>
        <p:spPr>
          <a:xfrm>
            <a:off x="6843106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32" name="object 17632"/>
          <p:cNvSpPr/>
          <p:nvPr/>
        </p:nvSpPr>
        <p:spPr>
          <a:xfrm>
            <a:off x="6854536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33" name="object 17633"/>
          <p:cNvSpPr/>
          <p:nvPr/>
        </p:nvSpPr>
        <p:spPr>
          <a:xfrm>
            <a:off x="6865980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34" name="object 17634"/>
          <p:cNvSpPr/>
          <p:nvPr/>
        </p:nvSpPr>
        <p:spPr>
          <a:xfrm>
            <a:off x="6878873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35" name="object 17635"/>
          <p:cNvSpPr/>
          <p:nvPr/>
        </p:nvSpPr>
        <p:spPr>
          <a:xfrm>
            <a:off x="6890305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36" name="object 17636"/>
          <p:cNvSpPr/>
          <p:nvPr/>
        </p:nvSpPr>
        <p:spPr>
          <a:xfrm>
            <a:off x="6903169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37" name="object 17637"/>
          <p:cNvSpPr/>
          <p:nvPr/>
        </p:nvSpPr>
        <p:spPr>
          <a:xfrm>
            <a:off x="6914599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38" name="object 17638"/>
          <p:cNvSpPr/>
          <p:nvPr/>
        </p:nvSpPr>
        <p:spPr>
          <a:xfrm>
            <a:off x="6926043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39" name="object 17639"/>
          <p:cNvSpPr/>
          <p:nvPr/>
        </p:nvSpPr>
        <p:spPr>
          <a:xfrm>
            <a:off x="6938894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0" name="object 17640"/>
          <p:cNvSpPr/>
          <p:nvPr/>
        </p:nvSpPr>
        <p:spPr>
          <a:xfrm>
            <a:off x="6950368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1" name="object 17641"/>
          <p:cNvSpPr/>
          <p:nvPr/>
        </p:nvSpPr>
        <p:spPr>
          <a:xfrm>
            <a:off x="6963232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2" name="object 17642"/>
          <p:cNvSpPr/>
          <p:nvPr/>
        </p:nvSpPr>
        <p:spPr>
          <a:xfrm>
            <a:off x="6974662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3" name="object 17643"/>
          <p:cNvSpPr/>
          <p:nvPr/>
        </p:nvSpPr>
        <p:spPr>
          <a:xfrm>
            <a:off x="6986107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4" name="object 17644"/>
          <p:cNvSpPr/>
          <p:nvPr/>
        </p:nvSpPr>
        <p:spPr>
          <a:xfrm>
            <a:off x="6998972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5" name="object 17645"/>
          <p:cNvSpPr/>
          <p:nvPr/>
        </p:nvSpPr>
        <p:spPr>
          <a:xfrm>
            <a:off x="7010402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6" name="object 17646"/>
          <p:cNvSpPr/>
          <p:nvPr/>
        </p:nvSpPr>
        <p:spPr>
          <a:xfrm>
            <a:off x="7023295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7" name="object 17647"/>
          <p:cNvSpPr/>
          <p:nvPr/>
        </p:nvSpPr>
        <p:spPr>
          <a:xfrm>
            <a:off x="7034726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8" name="object 17648"/>
          <p:cNvSpPr/>
          <p:nvPr/>
        </p:nvSpPr>
        <p:spPr>
          <a:xfrm>
            <a:off x="7047590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9" name="object 17649"/>
          <p:cNvSpPr/>
          <p:nvPr/>
        </p:nvSpPr>
        <p:spPr>
          <a:xfrm>
            <a:off x="7059035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0" name="object 17650"/>
          <p:cNvSpPr/>
          <p:nvPr/>
        </p:nvSpPr>
        <p:spPr>
          <a:xfrm>
            <a:off x="7070465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1" name="object 17651"/>
          <p:cNvSpPr/>
          <p:nvPr/>
        </p:nvSpPr>
        <p:spPr>
          <a:xfrm>
            <a:off x="7083330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2" name="object 17652"/>
          <p:cNvSpPr/>
          <p:nvPr/>
        </p:nvSpPr>
        <p:spPr>
          <a:xfrm>
            <a:off x="7094789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3" name="object 17653"/>
          <p:cNvSpPr/>
          <p:nvPr/>
        </p:nvSpPr>
        <p:spPr>
          <a:xfrm>
            <a:off x="7107653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4" name="object 17654"/>
          <p:cNvSpPr/>
          <p:nvPr/>
        </p:nvSpPr>
        <p:spPr>
          <a:xfrm>
            <a:off x="7119098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5" name="object 17655"/>
          <p:cNvSpPr/>
          <p:nvPr/>
        </p:nvSpPr>
        <p:spPr>
          <a:xfrm>
            <a:off x="7130529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6" name="object 17656"/>
          <p:cNvSpPr/>
          <p:nvPr/>
        </p:nvSpPr>
        <p:spPr>
          <a:xfrm>
            <a:off x="7143393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7" name="object 17657"/>
          <p:cNvSpPr/>
          <p:nvPr/>
        </p:nvSpPr>
        <p:spPr>
          <a:xfrm>
            <a:off x="7154823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8" name="object 17658"/>
          <p:cNvSpPr/>
          <p:nvPr/>
        </p:nvSpPr>
        <p:spPr>
          <a:xfrm>
            <a:off x="7167716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9" name="object 17659"/>
          <p:cNvSpPr/>
          <p:nvPr/>
        </p:nvSpPr>
        <p:spPr>
          <a:xfrm>
            <a:off x="717916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0" name="object 17660"/>
          <p:cNvSpPr/>
          <p:nvPr/>
        </p:nvSpPr>
        <p:spPr>
          <a:xfrm>
            <a:off x="7190592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1" name="object 17661"/>
          <p:cNvSpPr/>
          <p:nvPr/>
        </p:nvSpPr>
        <p:spPr>
          <a:xfrm>
            <a:off x="7203456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2" name="object 17662"/>
          <p:cNvSpPr/>
          <p:nvPr/>
        </p:nvSpPr>
        <p:spPr>
          <a:xfrm>
            <a:off x="7214886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3" name="object 17663"/>
          <p:cNvSpPr/>
          <p:nvPr/>
        </p:nvSpPr>
        <p:spPr>
          <a:xfrm>
            <a:off x="722775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4" name="object 17664"/>
          <p:cNvSpPr/>
          <p:nvPr/>
        </p:nvSpPr>
        <p:spPr>
          <a:xfrm>
            <a:off x="7239182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5" name="object 17665"/>
          <p:cNvSpPr/>
          <p:nvPr/>
        </p:nvSpPr>
        <p:spPr>
          <a:xfrm>
            <a:off x="7250655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6" name="object 17666"/>
          <p:cNvSpPr/>
          <p:nvPr/>
        </p:nvSpPr>
        <p:spPr>
          <a:xfrm>
            <a:off x="7263520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7" name="object 17667"/>
          <p:cNvSpPr/>
          <p:nvPr/>
        </p:nvSpPr>
        <p:spPr>
          <a:xfrm>
            <a:off x="7274950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8" name="object 17668"/>
          <p:cNvSpPr/>
          <p:nvPr/>
        </p:nvSpPr>
        <p:spPr>
          <a:xfrm>
            <a:off x="7287814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9" name="object 17669"/>
          <p:cNvSpPr/>
          <p:nvPr/>
        </p:nvSpPr>
        <p:spPr>
          <a:xfrm>
            <a:off x="7299245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0" name="object 17670"/>
          <p:cNvSpPr/>
          <p:nvPr/>
        </p:nvSpPr>
        <p:spPr>
          <a:xfrm>
            <a:off x="7312109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1" name="object 17671"/>
          <p:cNvSpPr/>
          <p:nvPr/>
        </p:nvSpPr>
        <p:spPr>
          <a:xfrm>
            <a:off x="7323583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2" name="object 17672"/>
          <p:cNvSpPr/>
          <p:nvPr/>
        </p:nvSpPr>
        <p:spPr>
          <a:xfrm>
            <a:off x="7335013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3" name="object 17673"/>
          <p:cNvSpPr/>
          <p:nvPr/>
        </p:nvSpPr>
        <p:spPr>
          <a:xfrm>
            <a:off x="7347877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4" name="object 17674"/>
          <p:cNvSpPr/>
          <p:nvPr/>
        </p:nvSpPr>
        <p:spPr>
          <a:xfrm>
            <a:off x="7359308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5" name="object 17675"/>
          <p:cNvSpPr/>
          <p:nvPr/>
        </p:nvSpPr>
        <p:spPr>
          <a:xfrm>
            <a:off x="7372173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6" name="object 17676"/>
          <p:cNvSpPr/>
          <p:nvPr/>
        </p:nvSpPr>
        <p:spPr>
          <a:xfrm>
            <a:off x="7383603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7" name="object 17677"/>
          <p:cNvSpPr/>
          <p:nvPr/>
        </p:nvSpPr>
        <p:spPr>
          <a:xfrm>
            <a:off x="7395076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8" name="object 17678"/>
          <p:cNvSpPr/>
          <p:nvPr/>
        </p:nvSpPr>
        <p:spPr>
          <a:xfrm>
            <a:off x="740794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9" name="object 17679"/>
          <p:cNvSpPr/>
          <p:nvPr/>
        </p:nvSpPr>
        <p:spPr>
          <a:xfrm>
            <a:off x="7419371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0" name="object 17680"/>
          <p:cNvSpPr/>
          <p:nvPr/>
        </p:nvSpPr>
        <p:spPr>
          <a:xfrm>
            <a:off x="7432236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1" name="object 17681"/>
          <p:cNvSpPr/>
          <p:nvPr/>
        </p:nvSpPr>
        <p:spPr>
          <a:xfrm>
            <a:off x="7443666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2" name="object 17682"/>
          <p:cNvSpPr/>
          <p:nvPr/>
        </p:nvSpPr>
        <p:spPr>
          <a:xfrm>
            <a:off x="7455111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3" name="object 17683"/>
          <p:cNvSpPr/>
          <p:nvPr/>
        </p:nvSpPr>
        <p:spPr>
          <a:xfrm>
            <a:off x="7468004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4" name="object 17684"/>
          <p:cNvSpPr/>
          <p:nvPr/>
        </p:nvSpPr>
        <p:spPr>
          <a:xfrm>
            <a:off x="7479434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5" name="object 17685"/>
          <p:cNvSpPr/>
          <p:nvPr/>
        </p:nvSpPr>
        <p:spPr>
          <a:xfrm>
            <a:off x="7492299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6" name="object 17686"/>
          <p:cNvSpPr/>
          <p:nvPr/>
        </p:nvSpPr>
        <p:spPr>
          <a:xfrm>
            <a:off x="7503729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7" name="object 17687"/>
          <p:cNvSpPr/>
          <p:nvPr/>
        </p:nvSpPr>
        <p:spPr>
          <a:xfrm>
            <a:off x="7515174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8" name="object 17688"/>
          <p:cNvSpPr/>
          <p:nvPr/>
        </p:nvSpPr>
        <p:spPr>
          <a:xfrm>
            <a:off x="7528038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9" name="object 17689"/>
          <p:cNvSpPr/>
          <p:nvPr/>
        </p:nvSpPr>
        <p:spPr>
          <a:xfrm>
            <a:off x="7539469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0" name="object 17690"/>
          <p:cNvSpPr/>
          <p:nvPr/>
        </p:nvSpPr>
        <p:spPr>
          <a:xfrm>
            <a:off x="7552363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1" name="object 17691"/>
          <p:cNvSpPr/>
          <p:nvPr/>
        </p:nvSpPr>
        <p:spPr>
          <a:xfrm>
            <a:off x="7563793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2" name="object 17692"/>
          <p:cNvSpPr/>
          <p:nvPr/>
        </p:nvSpPr>
        <p:spPr>
          <a:xfrm>
            <a:off x="7576657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3" name="object 17693"/>
          <p:cNvSpPr/>
          <p:nvPr/>
        </p:nvSpPr>
        <p:spPr>
          <a:xfrm>
            <a:off x="7588102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4" name="object 17694"/>
          <p:cNvSpPr/>
          <p:nvPr/>
        </p:nvSpPr>
        <p:spPr>
          <a:xfrm>
            <a:off x="7599533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5" name="object 17695"/>
          <p:cNvSpPr/>
          <p:nvPr/>
        </p:nvSpPr>
        <p:spPr>
          <a:xfrm>
            <a:off x="7612397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6" name="object 17696"/>
          <p:cNvSpPr/>
          <p:nvPr/>
        </p:nvSpPr>
        <p:spPr>
          <a:xfrm>
            <a:off x="7623856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7" name="object 17697"/>
          <p:cNvSpPr/>
          <p:nvPr/>
        </p:nvSpPr>
        <p:spPr>
          <a:xfrm>
            <a:off x="7636720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8" name="object 17698"/>
          <p:cNvSpPr/>
          <p:nvPr/>
        </p:nvSpPr>
        <p:spPr>
          <a:xfrm>
            <a:off x="7648165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9" name="object 17699"/>
          <p:cNvSpPr/>
          <p:nvPr/>
        </p:nvSpPr>
        <p:spPr>
          <a:xfrm>
            <a:off x="7659596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0" name="object 17700"/>
          <p:cNvSpPr/>
          <p:nvPr/>
        </p:nvSpPr>
        <p:spPr>
          <a:xfrm>
            <a:off x="7672460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1" name="object 17701"/>
          <p:cNvSpPr/>
          <p:nvPr/>
        </p:nvSpPr>
        <p:spPr>
          <a:xfrm>
            <a:off x="7683890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2" name="object 17702"/>
          <p:cNvSpPr/>
          <p:nvPr/>
        </p:nvSpPr>
        <p:spPr>
          <a:xfrm>
            <a:off x="7696784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3" name="object 17703"/>
          <p:cNvSpPr/>
          <p:nvPr/>
        </p:nvSpPr>
        <p:spPr>
          <a:xfrm>
            <a:off x="7708228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4" name="object 17704"/>
          <p:cNvSpPr/>
          <p:nvPr/>
        </p:nvSpPr>
        <p:spPr>
          <a:xfrm>
            <a:off x="7719659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5" name="object 17705"/>
          <p:cNvSpPr/>
          <p:nvPr/>
        </p:nvSpPr>
        <p:spPr>
          <a:xfrm>
            <a:off x="7732523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6" name="object 17706"/>
          <p:cNvSpPr/>
          <p:nvPr/>
        </p:nvSpPr>
        <p:spPr>
          <a:xfrm>
            <a:off x="7743954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7" name="object 17707"/>
          <p:cNvSpPr/>
          <p:nvPr/>
        </p:nvSpPr>
        <p:spPr>
          <a:xfrm>
            <a:off x="7756818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8" name="object 17708"/>
          <p:cNvSpPr/>
          <p:nvPr/>
        </p:nvSpPr>
        <p:spPr>
          <a:xfrm>
            <a:off x="7768291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9" name="object 17709"/>
          <p:cNvSpPr/>
          <p:nvPr/>
        </p:nvSpPr>
        <p:spPr>
          <a:xfrm>
            <a:off x="7781142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0" name="object 17710"/>
          <p:cNvSpPr/>
          <p:nvPr/>
        </p:nvSpPr>
        <p:spPr>
          <a:xfrm>
            <a:off x="7792587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1" name="object 17711"/>
          <p:cNvSpPr/>
          <p:nvPr/>
        </p:nvSpPr>
        <p:spPr>
          <a:xfrm>
            <a:off x="7804017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2" name="object 17712"/>
          <p:cNvSpPr/>
          <p:nvPr/>
        </p:nvSpPr>
        <p:spPr>
          <a:xfrm>
            <a:off x="781688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3" name="object 17713"/>
          <p:cNvSpPr/>
          <p:nvPr/>
        </p:nvSpPr>
        <p:spPr>
          <a:xfrm>
            <a:off x="7828312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4" name="object 17714"/>
          <p:cNvSpPr/>
          <p:nvPr/>
        </p:nvSpPr>
        <p:spPr>
          <a:xfrm>
            <a:off x="7841219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5" name="object 17715"/>
          <p:cNvSpPr/>
          <p:nvPr/>
        </p:nvSpPr>
        <p:spPr>
          <a:xfrm>
            <a:off x="7852650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6" name="object 17716"/>
          <p:cNvSpPr/>
          <p:nvPr/>
        </p:nvSpPr>
        <p:spPr>
          <a:xfrm>
            <a:off x="7864080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7" name="object 17717"/>
          <p:cNvSpPr/>
          <p:nvPr/>
        </p:nvSpPr>
        <p:spPr>
          <a:xfrm>
            <a:off x="7876944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8" name="object 17718"/>
          <p:cNvSpPr/>
          <p:nvPr/>
        </p:nvSpPr>
        <p:spPr>
          <a:xfrm>
            <a:off x="7888375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9" name="object 17719"/>
          <p:cNvSpPr/>
          <p:nvPr/>
        </p:nvSpPr>
        <p:spPr>
          <a:xfrm>
            <a:off x="7901240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0" name="object 17720"/>
          <p:cNvSpPr/>
          <p:nvPr/>
        </p:nvSpPr>
        <p:spPr>
          <a:xfrm>
            <a:off x="7912670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1" name="object 17721"/>
          <p:cNvSpPr/>
          <p:nvPr/>
        </p:nvSpPr>
        <p:spPr>
          <a:xfrm>
            <a:off x="7924143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2" name="object 17722"/>
          <p:cNvSpPr/>
          <p:nvPr/>
        </p:nvSpPr>
        <p:spPr>
          <a:xfrm>
            <a:off x="7937008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3" name="object 17723"/>
          <p:cNvSpPr/>
          <p:nvPr/>
        </p:nvSpPr>
        <p:spPr>
          <a:xfrm>
            <a:off x="7948438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4" name="object 17724"/>
          <p:cNvSpPr/>
          <p:nvPr/>
        </p:nvSpPr>
        <p:spPr>
          <a:xfrm>
            <a:off x="7961303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5" name="object 17725"/>
          <p:cNvSpPr/>
          <p:nvPr/>
        </p:nvSpPr>
        <p:spPr>
          <a:xfrm>
            <a:off x="7972733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6" name="object 17726"/>
          <p:cNvSpPr/>
          <p:nvPr/>
        </p:nvSpPr>
        <p:spPr>
          <a:xfrm>
            <a:off x="7984178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7" name="object 17727"/>
          <p:cNvSpPr/>
          <p:nvPr/>
        </p:nvSpPr>
        <p:spPr>
          <a:xfrm>
            <a:off x="799707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8" name="object 17728"/>
          <p:cNvSpPr/>
          <p:nvPr/>
        </p:nvSpPr>
        <p:spPr>
          <a:xfrm>
            <a:off x="8008501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9" name="object 17729"/>
          <p:cNvSpPr/>
          <p:nvPr/>
        </p:nvSpPr>
        <p:spPr>
          <a:xfrm>
            <a:off x="8021366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0" name="object 17730"/>
          <p:cNvSpPr/>
          <p:nvPr/>
        </p:nvSpPr>
        <p:spPr>
          <a:xfrm>
            <a:off x="8032796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1" name="object 17731"/>
          <p:cNvSpPr/>
          <p:nvPr/>
        </p:nvSpPr>
        <p:spPr>
          <a:xfrm>
            <a:off x="804566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2" name="object 17732"/>
          <p:cNvSpPr/>
          <p:nvPr/>
        </p:nvSpPr>
        <p:spPr>
          <a:xfrm>
            <a:off x="8057091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3" name="object 17733"/>
          <p:cNvSpPr/>
          <p:nvPr/>
        </p:nvSpPr>
        <p:spPr>
          <a:xfrm>
            <a:off x="8068564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4" name="object 17734"/>
          <p:cNvSpPr/>
          <p:nvPr/>
        </p:nvSpPr>
        <p:spPr>
          <a:xfrm>
            <a:off x="8081429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5" name="object 17735"/>
          <p:cNvSpPr/>
          <p:nvPr/>
        </p:nvSpPr>
        <p:spPr>
          <a:xfrm>
            <a:off x="8092860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6" name="object 17736"/>
          <p:cNvSpPr/>
          <p:nvPr/>
        </p:nvSpPr>
        <p:spPr>
          <a:xfrm>
            <a:off x="8105724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7" name="object 17737"/>
          <p:cNvSpPr/>
          <p:nvPr/>
        </p:nvSpPr>
        <p:spPr>
          <a:xfrm>
            <a:off x="8117169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8" name="object 17738"/>
          <p:cNvSpPr/>
          <p:nvPr/>
        </p:nvSpPr>
        <p:spPr>
          <a:xfrm>
            <a:off x="8128599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9" name="object 17739"/>
          <p:cNvSpPr/>
          <p:nvPr/>
        </p:nvSpPr>
        <p:spPr>
          <a:xfrm>
            <a:off x="8141492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0" name="object 17740"/>
          <p:cNvSpPr/>
          <p:nvPr/>
        </p:nvSpPr>
        <p:spPr>
          <a:xfrm>
            <a:off x="8152923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1" name="object 17741"/>
          <p:cNvSpPr/>
          <p:nvPr/>
        </p:nvSpPr>
        <p:spPr>
          <a:xfrm>
            <a:off x="8165787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2" name="object 17742"/>
          <p:cNvSpPr/>
          <p:nvPr/>
        </p:nvSpPr>
        <p:spPr>
          <a:xfrm>
            <a:off x="8177232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3" name="object 17743"/>
          <p:cNvSpPr/>
          <p:nvPr/>
        </p:nvSpPr>
        <p:spPr>
          <a:xfrm>
            <a:off x="8188662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4" name="object 17744"/>
          <p:cNvSpPr/>
          <p:nvPr/>
        </p:nvSpPr>
        <p:spPr>
          <a:xfrm>
            <a:off x="8201527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5" name="object 17745"/>
          <p:cNvSpPr/>
          <p:nvPr/>
        </p:nvSpPr>
        <p:spPr>
          <a:xfrm>
            <a:off x="8212957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6" name="object 17746"/>
          <p:cNvSpPr/>
          <p:nvPr/>
        </p:nvSpPr>
        <p:spPr>
          <a:xfrm>
            <a:off x="822585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7" name="object 17747"/>
          <p:cNvSpPr/>
          <p:nvPr/>
        </p:nvSpPr>
        <p:spPr>
          <a:xfrm>
            <a:off x="8237295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8" name="object 17748"/>
          <p:cNvSpPr/>
          <p:nvPr/>
        </p:nvSpPr>
        <p:spPr>
          <a:xfrm>
            <a:off x="8248725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9" name="object 17749"/>
          <p:cNvSpPr/>
          <p:nvPr/>
        </p:nvSpPr>
        <p:spPr>
          <a:xfrm>
            <a:off x="826159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0" name="object 17750"/>
          <p:cNvSpPr/>
          <p:nvPr/>
        </p:nvSpPr>
        <p:spPr>
          <a:xfrm>
            <a:off x="8273021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1" name="object 17751"/>
          <p:cNvSpPr/>
          <p:nvPr/>
        </p:nvSpPr>
        <p:spPr>
          <a:xfrm>
            <a:off x="8285885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2" name="object 17752"/>
          <p:cNvSpPr/>
          <p:nvPr/>
        </p:nvSpPr>
        <p:spPr>
          <a:xfrm>
            <a:off x="8297359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3" name="object 17753"/>
          <p:cNvSpPr/>
          <p:nvPr/>
        </p:nvSpPr>
        <p:spPr>
          <a:xfrm>
            <a:off x="8310209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4" name="object 17754"/>
          <p:cNvSpPr/>
          <p:nvPr/>
        </p:nvSpPr>
        <p:spPr>
          <a:xfrm>
            <a:off x="8321654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5" name="object 17755"/>
          <p:cNvSpPr/>
          <p:nvPr/>
        </p:nvSpPr>
        <p:spPr>
          <a:xfrm>
            <a:off x="8333084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6" name="object 17756"/>
          <p:cNvSpPr/>
          <p:nvPr/>
        </p:nvSpPr>
        <p:spPr>
          <a:xfrm>
            <a:off x="8345948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7" name="object 17757"/>
          <p:cNvSpPr/>
          <p:nvPr/>
        </p:nvSpPr>
        <p:spPr>
          <a:xfrm>
            <a:off x="8357379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8" name="object 17758"/>
          <p:cNvSpPr/>
          <p:nvPr/>
        </p:nvSpPr>
        <p:spPr>
          <a:xfrm>
            <a:off x="8370286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9" name="object 17759"/>
          <p:cNvSpPr/>
          <p:nvPr/>
        </p:nvSpPr>
        <p:spPr>
          <a:xfrm>
            <a:off x="8381717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0" name="object 17760"/>
          <p:cNvSpPr/>
          <p:nvPr/>
        </p:nvSpPr>
        <p:spPr>
          <a:xfrm>
            <a:off x="8393147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1" name="object 17761"/>
          <p:cNvSpPr/>
          <p:nvPr/>
        </p:nvSpPr>
        <p:spPr>
          <a:xfrm>
            <a:off x="8406012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2" name="object 17762"/>
          <p:cNvSpPr/>
          <p:nvPr/>
        </p:nvSpPr>
        <p:spPr>
          <a:xfrm>
            <a:off x="8417442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3" name="object 17763"/>
          <p:cNvSpPr/>
          <p:nvPr/>
        </p:nvSpPr>
        <p:spPr>
          <a:xfrm>
            <a:off x="8430307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4" name="object 17764"/>
          <p:cNvSpPr/>
          <p:nvPr/>
        </p:nvSpPr>
        <p:spPr>
          <a:xfrm>
            <a:off x="8441780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5" name="object 17765"/>
          <p:cNvSpPr/>
          <p:nvPr/>
        </p:nvSpPr>
        <p:spPr>
          <a:xfrm>
            <a:off x="8453211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6" name="object 17766"/>
          <p:cNvSpPr/>
          <p:nvPr/>
        </p:nvSpPr>
        <p:spPr>
          <a:xfrm>
            <a:off x="8466075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7" name="object 17767"/>
          <p:cNvSpPr/>
          <p:nvPr/>
        </p:nvSpPr>
        <p:spPr>
          <a:xfrm>
            <a:off x="8477505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8" name="object 17768"/>
          <p:cNvSpPr/>
          <p:nvPr/>
        </p:nvSpPr>
        <p:spPr>
          <a:xfrm>
            <a:off x="8490370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9" name="object 17769"/>
          <p:cNvSpPr/>
          <p:nvPr/>
        </p:nvSpPr>
        <p:spPr>
          <a:xfrm>
            <a:off x="8501800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0" name="object 17770"/>
          <p:cNvSpPr/>
          <p:nvPr/>
        </p:nvSpPr>
        <p:spPr>
          <a:xfrm>
            <a:off x="8514708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1" name="object 17771"/>
          <p:cNvSpPr/>
          <p:nvPr/>
        </p:nvSpPr>
        <p:spPr>
          <a:xfrm>
            <a:off x="8526138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2" name="object 17772"/>
          <p:cNvSpPr/>
          <p:nvPr/>
        </p:nvSpPr>
        <p:spPr>
          <a:xfrm>
            <a:off x="8537568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3" name="object 17773"/>
          <p:cNvSpPr/>
          <p:nvPr/>
        </p:nvSpPr>
        <p:spPr>
          <a:xfrm>
            <a:off x="8550433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4" name="object 17774"/>
          <p:cNvSpPr/>
          <p:nvPr/>
        </p:nvSpPr>
        <p:spPr>
          <a:xfrm>
            <a:off x="8561864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5" name="object 17775"/>
          <p:cNvSpPr/>
          <p:nvPr/>
        </p:nvSpPr>
        <p:spPr>
          <a:xfrm>
            <a:off x="8574728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6" name="object 17776"/>
          <p:cNvSpPr/>
          <p:nvPr/>
        </p:nvSpPr>
        <p:spPr>
          <a:xfrm>
            <a:off x="8586158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7" name="object 17777"/>
          <p:cNvSpPr/>
          <p:nvPr/>
        </p:nvSpPr>
        <p:spPr>
          <a:xfrm>
            <a:off x="8597632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8" name="object 17778"/>
          <p:cNvSpPr/>
          <p:nvPr/>
        </p:nvSpPr>
        <p:spPr>
          <a:xfrm>
            <a:off x="8610496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9" name="object 17779"/>
          <p:cNvSpPr/>
          <p:nvPr/>
        </p:nvSpPr>
        <p:spPr>
          <a:xfrm>
            <a:off x="8621927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0" name="object 17780"/>
          <p:cNvSpPr/>
          <p:nvPr/>
        </p:nvSpPr>
        <p:spPr>
          <a:xfrm>
            <a:off x="863479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1" name="object 17781"/>
          <p:cNvSpPr/>
          <p:nvPr/>
        </p:nvSpPr>
        <p:spPr>
          <a:xfrm>
            <a:off x="864622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2" name="object 17782"/>
          <p:cNvSpPr/>
          <p:nvPr/>
        </p:nvSpPr>
        <p:spPr>
          <a:xfrm>
            <a:off x="8657666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3" name="object 17783"/>
          <p:cNvSpPr/>
          <p:nvPr/>
        </p:nvSpPr>
        <p:spPr>
          <a:xfrm>
            <a:off x="8670559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4" name="object 17784"/>
          <p:cNvSpPr/>
          <p:nvPr/>
        </p:nvSpPr>
        <p:spPr>
          <a:xfrm>
            <a:off x="8681990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5" name="object 17785"/>
          <p:cNvSpPr/>
          <p:nvPr/>
        </p:nvSpPr>
        <p:spPr>
          <a:xfrm>
            <a:off x="8694854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6" name="object 17786"/>
          <p:cNvSpPr/>
          <p:nvPr/>
        </p:nvSpPr>
        <p:spPr>
          <a:xfrm>
            <a:off x="8706299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7" name="object 17787"/>
          <p:cNvSpPr/>
          <p:nvPr/>
        </p:nvSpPr>
        <p:spPr>
          <a:xfrm>
            <a:off x="8717729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8" name="object 17788"/>
          <p:cNvSpPr/>
          <p:nvPr/>
        </p:nvSpPr>
        <p:spPr>
          <a:xfrm>
            <a:off x="8730594" y="511719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9" name="object 17789"/>
          <p:cNvSpPr/>
          <p:nvPr/>
        </p:nvSpPr>
        <p:spPr>
          <a:xfrm>
            <a:off x="8742053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0" name="object 17790"/>
          <p:cNvSpPr/>
          <p:nvPr/>
        </p:nvSpPr>
        <p:spPr>
          <a:xfrm>
            <a:off x="8754918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1" name="object 17791"/>
          <p:cNvSpPr/>
          <p:nvPr/>
        </p:nvSpPr>
        <p:spPr>
          <a:xfrm>
            <a:off x="8766362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2" name="object 17792"/>
          <p:cNvSpPr/>
          <p:nvPr/>
        </p:nvSpPr>
        <p:spPr>
          <a:xfrm>
            <a:off x="8779212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3" name="object 17793"/>
          <p:cNvSpPr/>
          <p:nvPr/>
        </p:nvSpPr>
        <p:spPr>
          <a:xfrm>
            <a:off x="8790658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4" name="object 17794"/>
          <p:cNvSpPr/>
          <p:nvPr/>
        </p:nvSpPr>
        <p:spPr>
          <a:xfrm>
            <a:off x="8802088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5" name="object 17795"/>
          <p:cNvSpPr/>
          <p:nvPr/>
        </p:nvSpPr>
        <p:spPr>
          <a:xfrm>
            <a:off x="881498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6" name="object 17796"/>
          <p:cNvSpPr/>
          <p:nvPr/>
        </p:nvSpPr>
        <p:spPr>
          <a:xfrm>
            <a:off x="8826426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7" name="object 17797"/>
          <p:cNvSpPr/>
          <p:nvPr/>
        </p:nvSpPr>
        <p:spPr>
          <a:xfrm>
            <a:off x="8839275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8" name="object 17798"/>
          <p:cNvSpPr/>
          <p:nvPr/>
        </p:nvSpPr>
        <p:spPr>
          <a:xfrm>
            <a:off x="8850721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9" name="object 17799"/>
          <p:cNvSpPr/>
          <p:nvPr/>
        </p:nvSpPr>
        <p:spPr>
          <a:xfrm>
            <a:off x="8862151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0" name="object 17800"/>
          <p:cNvSpPr/>
          <p:nvPr/>
        </p:nvSpPr>
        <p:spPr>
          <a:xfrm>
            <a:off x="8875015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1" name="object 17801"/>
          <p:cNvSpPr/>
          <p:nvPr/>
        </p:nvSpPr>
        <p:spPr>
          <a:xfrm>
            <a:off x="8886445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2" name="object 17802"/>
          <p:cNvSpPr/>
          <p:nvPr/>
        </p:nvSpPr>
        <p:spPr>
          <a:xfrm>
            <a:off x="8899339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3" name="object 17803"/>
          <p:cNvSpPr/>
          <p:nvPr/>
        </p:nvSpPr>
        <p:spPr>
          <a:xfrm>
            <a:off x="8910784" y="511719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4" name="object 17804"/>
          <p:cNvSpPr/>
          <p:nvPr/>
        </p:nvSpPr>
        <p:spPr>
          <a:xfrm>
            <a:off x="8922214" y="511719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5" name="object 17805"/>
          <p:cNvSpPr/>
          <p:nvPr/>
        </p:nvSpPr>
        <p:spPr>
          <a:xfrm>
            <a:off x="8935079" y="511719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6" name="object 17806"/>
          <p:cNvSpPr/>
          <p:nvPr/>
        </p:nvSpPr>
        <p:spPr>
          <a:xfrm>
            <a:off x="6800224" y="513023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7" name="object 17807"/>
          <p:cNvSpPr/>
          <p:nvPr/>
        </p:nvSpPr>
        <p:spPr>
          <a:xfrm>
            <a:off x="6805946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8" name="object 17808"/>
          <p:cNvSpPr/>
          <p:nvPr/>
        </p:nvSpPr>
        <p:spPr>
          <a:xfrm>
            <a:off x="6818810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9" name="object 17809"/>
          <p:cNvSpPr/>
          <p:nvPr/>
        </p:nvSpPr>
        <p:spPr>
          <a:xfrm>
            <a:off x="6830241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0" name="object 17810"/>
          <p:cNvSpPr/>
          <p:nvPr/>
        </p:nvSpPr>
        <p:spPr>
          <a:xfrm>
            <a:off x="6843106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1" name="object 17811"/>
          <p:cNvSpPr/>
          <p:nvPr/>
        </p:nvSpPr>
        <p:spPr>
          <a:xfrm>
            <a:off x="6854536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2" name="object 17812"/>
          <p:cNvSpPr/>
          <p:nvPr/>
        </p:nvSpPr>
        <p:spPr>
          <a:xfrm>
            <a:off x="6865980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3" name="object 17813"/>
          <p:cNvSpPr/>
          <p:nvPr/>
        </p:nvSpPr>
        <p:spPr>
          <a:xfrm>
            <a:off x="6878873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4" name="object 17814"/>
          <p:cNvSpPr/>
          <p:nvPr/>
        </p:nvSpPr>
        <p:spPr>
          <a:xfrm>
            <a:off x="6890305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5" name="object 17815"/>
          <p:cNvSpPr/>
          <p:nvPr/>
        </p:nvSpPr>
        <p:spPr>
          <a:xfrm>
            <a:off x="6903169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6" name="object 17816"/>
          <p:cNvSpPr/>
          <p:nvPr/>
        </p:nvSpPr>
        <p:spPr>
          <a:xfrm>
            <a:off x="6914599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7" name="object 17817"/>
          <p:cNvSpPr/>
          <p:nvPr/>
        </p:nvSpPr>
        <p:spPr>
          <a:xfrm>
            <a:off x="6926043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8" name="object 17818"/>
          <p:cNvSpPr/>
          <p:nvPr/>
        </p:nvSpPr>
        <p:spPr>
          <a:xfrm>
            <a:off x="6938894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9" name="object 17819"/>
          <p:cNvSpPr/>
          <p:nvPr/>
        </p:nvSpPr>
        <p:spPr>
          <a:xfrm>
            <a:off x="6950368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0" name="object 17820"/>
          <p:cNvSpPr/>
          <p:nvPr/>
        </p:nvSpPr>
        <p:spPr>
          <a:xfrm>
            <a:off x="6963232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1" name="object 17821"/>
          <p:cNvSpPr/>
          <p:nvPr/>
        </p:nvSpPr>
        <p:spPr>
          <a:xfrm>
            <a:off x="6974662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2" name="object 17822"/>
          <p:cNvSpPr/>
          <p:nvPr/>
        </p:nvSpPr>
        <p:spPr>
          <a:xfrm>
            <a:off x="6986107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3" name="object 17823"/>
          <p:cNvSpPr/>
          <p:nvPr/>
        </p:nvSpPr>
        <p:spPr>
          <a:xfrm>
            <a:off x="6998972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4" name="object 17824"/>
          <p:cNvSpPr/>
          <p:nvPr/>
        </p:nvSpPr>
        <p:spPr>
          <a:xfrm>
            <a:off x="7010402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5" name="object 17825"/>
          <p:cNvSpPr/>
          <p:nvPr/>
        </p:nvSpPr>
        <p:spPr>
          <a:xfrm>
            <a:off x="7023295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6" name="object 17826"/>
          <p:cNvSpPr/>
          <p:nvPr/>
        </p:nvSpPr>
        <p:spPr>
          <a:xfrm>
            <a:off x="7034726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7" name="object 17827"/>
          <p:cNvSpPr/>
          <p:nvPr/>
        </p:nvSpPr>
        <p:spPr>
          <a:xfrm>
            <a:off x="7047590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8" name="object 17828"/>
          <p:cNvSpPr/>
          <p:nvPr/>
        </p:nvSpPr>
        <p:spPr>
          <a:xfrm>
            <a:off x="7059035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9" name="object 17829"/>
          <p:cNvSpPr/>
          <p:nvPr/>
        </p:nvSpPr>
        <p:spPr>
          <a:xfrm>
            <a:off x="7070465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0" name="object 17830"/>
          <p:cNvSpPr/>
          <p:nvPr/>
        </p:nvSpPr>
        <p:spPr>
          <a:xfrm>
            <a:off x="7083330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1" name="object 17831"/>
          <p:cNvSpPr/>
          <p:nvPr/>
        </p:nvSpPr>
        <p:spPr>
          <a:xfrm>
            <a:off x="7094789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2" name="object 17832"/>
          <p:cNvSpPr/>
          <p:nvPr/>
        </p:nvSpPr>
        <p:spPr>
          <a:xfrm>
            <a:off x="7107653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3" name="object 17833"/>
          <p:cNvSpPr/>
          <p:nvPr/>
        </p:nvSpPr>
        <p:spPr>
          <a:xfrm>
            <a:off x="7119098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4" name="object 17834"/>
          <p:cNvSpPr/>
          <p:nvPr/>
        </p:nvSpPr>
        <p:spPr>
          <a:xfrm>
            <a:off x="7130529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5" name="object 17835"/>
          <p:cNvSpPr/>
          <p:nvPr/>
        </p:nvSpPr>
        <p:spPr>
          <a:xfrm>
            <a:off x="7143393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6" name="object 17836"/>
          <p:cNvSpPr/>
          <p:nvPr/>
        </p:nvSpPr>
        <p:spPr>
          <a:xfrm>
            <a:off x="7154823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7" name="object 17837"/>
          <p:cNvSpPr/>
          <p:nvPr/>
        </p:nvSpPr>
        <p:spPr>
          <a:xfrm>
            <a:off x="7167716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8" name="object 17838"/>
          <p:cNvSpPr/>
          <p:nvPr/>
        </p:nvSpPr>
        <p:spPr>
          <a:xfrm>
            <a:off x="717916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9" name="object 17839"/>
          <p:cNvSpPr/>
          <p:nvPr/>
        </p:nvSpPr>
        <p:spPr>
          <a:xfrm>
            <a:off x="7190592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0" name="object 17840"/>
          <p:cNvSpPr/>
          <p:nvPr/>
        </p:nvSpPr>
        <p:spPr>
          <a:xfrm>
            <a:off x="7203456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1" name="object 17841"/>
          <p:cNvSpPr/>
          <p:nvPr/>
        </p:nvSpPr>
        <p:spPr>
          <a:xfrm>
            <a:off x="7214886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2" name="object 17842"/>
          <p:cNvSpPr/>
          <p:nvPr/>
        </p:nvSpPr>
        <p:spPr>
          <a:xfrm>
            <a:off x="722775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3" name="object 17843"/>
          <p:cNvSpPr/>
          <p:nvPr/>
        </p:nvSpPr>
        <p:spPr>
          <a:xfrm>
            <a:off x="7239182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4" name="object 17844"/>
          <p:cNvSpPr/>
          <p:nvPr/>
        </p:nvSpPr>
        <p:spPr>
          <a:xfrm>
            <a:off x="7250655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5" name="object 17845"/>
          <p:cNvSpPr/>
          <p:nvPr/>
        </p:nvSpPr>
        <p:spPr>
          <a:xfrm>
            <a:off x="7263520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6" name="object 17846"/>
          <p:cNvSpPr/>
          <p:nvPr/>
        </p:nvSpPr>
        <p:spPr>
          <a:xfrm>
            <a:off x="7274950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7" name="object 17847"/>
          <p:cNvSpPr/>
          <p:nvPr/>
        </p:nvSpPr>
        <p:spPr>
          <a:xfrm>
            <a:off x="7287814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8" name="object 17848"/>
          <p:cNvSpPr/>
          <p:nvPr/>
        </p:nvSpPr>
        <p:spPr>
          <a:xfrm>
            <a:off x="7299245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9" name="object 17849"/>
          <p:cNvSpPr/>
          <p:nvPr/>
        </p:nvSpPr>
        <p:spPr>
          <a:xfrm>
            <a:off x="7312109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0" name="object 17850"/>
          <p:cNvSpPr/>
          <p:nvPr/>
        </p:nvSpPr>
        <p:spPr>
          <a:xfrm>
            <a:off x="7323583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1" name="object 17851"/>
          <p:cNvSpPr/>
          <p:nvPr/>
        </p:nvSpPr>
        <p:spPr>
          <a:xfrm>
            <a:off x="7335013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2" name="object 17852"/>
          <p:cNvSpPr/>
          <p:nvPr/>
        </p:nvSpPr>
        <p:spPr>
          <a:xfrm>
            <a:off x="7347877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3" name="object 17853"/>
          <p:cNvSpPr/>
          <p:nvPr/>
        </p:nvSpPr>
        <p:spPr>
          <a:xfrm>
            <a:off x="7359308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4" name="object 17854"/>
          <p:cNvSpPr/>
          <p:nvPr/>
        </p:nvSpPr>
        <p:spPr>
          <a:xfrm>
            <a:off x="7372173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5" name="object 17855"/>
          <p:cNvSpPr/>
          <p:nvPr/>
        </p:nvSpPr>
        <p:spPr>
          <a:xfrm>
            <a:off x="7383603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6" name="object 17856"/>
          <p:cNvSpPr/>
          <p:nvPr/>
        </p:nvSpPr>
        <p:spPr>
          <a:xfrm>
            <a:off x="7395076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7" name="object 17857"/>
          <p:cNvSpPr/>
          <p:nvPr/>
        </p:nvSpPr>
        <p:spPr>
          <a:xfrm>
            <a:off x="740794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8" name="object 17858"/>
          <p:cNvSpPr/>
          <p:nvPr/>
        </p:nvSpPr>
        <p:spPr>
          <a:xfrm>
            <a:off x="7419371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9" name="object 17859"/>
          <p:cNvSpPr/>
          <p:nvPr/>
        </p:nvSpPr>
        <p:spPr>
          <a:xfrm>
            <a:off x="7432236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60" name="object 17860"/>
          <p:cNvSpPr/>
          <p:nvPr/>
        </p:nvSpPr>
        <p:spPr>
          <a:xfrm>
            <a:off x="7443666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61" name="object 17861"/>
          <p:cNvSpPr/>
          <p:nvPr/>
        </p:nvSpPr>
        <p:spPr>
          <a:xfrm>
            <a:off x="7455111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62" name="object 17862"/>
          <p:cNvSpPr/>
          <p:nvPr/>
        </p:nvSpPr>
        <p:spPr>
          <a:xfrm>
            <a:off x="7468004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63" name="object 17863"/>
          <p:cNvSpPr/>
          <p:nvPr/>
        </p:nvSpPr>
        <p:spPr>
          <a:xfrm>
            <a:off x="7479434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64" name="object 17864"/>
          <p:cNvSpPr/>
          <p:nvPr/>
        </p:nvSpPr>
        <p:spPr>
          <a:xfrm>
            <a:off x="7492299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65" name="object 17865"/>
          <p:cNvSpPr/>
          <p:nvPr/>
        </p:nvSpPr>
        <p:spPr>
          <a:xfrm>
            <a:off x="7503729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66" name="object 17866"/>
          <p:cNvSpPr/>
          <p:nvPr/>
        </p:nvSpPr>
        <p:spPr>
          <a:xfrm>
            <a:off x="7515174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67" name="object 17867"/>
          <p:cNvSpPr/>
          <p:nvPr/>
        </p:nvSpPr>
        <p:spPr>
          <a:xfrm>
            <a:off x="7528038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68" name="object 17868"/>
          <p:cNvSpPr/>
          <p:nvPr/>
        </p:nvSpPr>
        <p:spPr>
          <a:xfrm>
            <a:off x="7539469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69" name="object 17869"/>
          <p:cNvSpPr/>
          <p:nvPr/>
        </p:nvSpPr>
        <p:spPr>
          <a:xfrm>
            <a:off x="7552363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70" name="object 17870"/>
          <p:cNvSpPr/>
          <p:nvPr/>
        </p:nvSpPr>
        <p:spPr>
          <a:xfrm>
            <a:off x="7563793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71" name="object 17871"/>
          <p:cNvSpPr/>
          <p:nvPr/>
        </p:nvSpPr>
        <p:spPr>
          <a:xfrm>
            <a:off x="7576657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72" name="object 17872"/>
          <p:cNvSpPr/>
          <p:nvPr/>
        </p:nvSpPr>
        <p:spPr>
          <a:xfrm>
            <a:off x="7588102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73" name="object 17873"/>
          <p:cNvSpPr/>
          <p:nvPr/>
        </p:nvSpPr>
        <p:spPr>
          <a:xfrm>
            <a:off x="7599533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74" name="object 17874"/>
          <p:cNvSpPr/>
          <p:nvPr/>
        </p:nvSpPr>
        <p:spPr>
          <a:xfrm>
            <a:off x="7612397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75" name="object 17875"/>
          <p:cNvSpPr/>
          <p:nvPr/>
        </p:nvSpPr>
        <p:spPr>
          <a:xfrm>
            <a:off x="7623856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76" name="object 17876"/>
          <p:cNvSpPr/>
          <p:nvPr/>
        </p:nvSpPr>
        <p:spPr>
          <a:xfrm>
            <a:off x="7636720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77" name="object 17877"/>
          <p:cNvSpPr/>
          <p:nvPr/>
        </p:nvSpPr>
        <p:spPr>
          <a:xfrm>
            <a:off x="7648165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78" name="object 17878"/>
          <p:cNvSpPr/>
          <p:nvPr/>
        </p:nvSpPr>
        <p:spPr>
          <a:xfrm>
            <a:off x="7659596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79" name="object 17879"/>
          <p:cNvSpPr/>
          <p:nvPr/>
        </p:nvSpPr>
        <p:spPr>
          <a:xfrm>
            <a:off x="7672460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80" name="object 17880"/>
          <p:cNvSpPr/>
          <p:nvPr/>
        </p:nvSpPr>
        <p:spPr>
          <a:xfrm>
            <a:off x="7683890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81" name="object 17881"/>
          <p:cNvSpPr/>
          <p:nvPr/>
        </p:nvSpPr>
        <p:spPr>
          <a:xfrm>
            <a:off x="7696784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82" name="object 17882"/>
          <p:cNvSpPr/>
          <p:nvPr/>
        </p:nvSpPr>
        <p:spPr>
          <a:xfrm>
            <a:off x="7708228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83" name="object 17883"/>
          <p:cNvSpPr/>
          <p:nvPr/>
        </p:nvSpPr>
        <p:spPr>
          <a:xfrm>
            <a:off x="7719659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84" name="object 17884"/>
          <p:cNvSpPr/>
          <p:nvPr/>
        </p:nvSpPr>
        <p:spPr>
          <a:xfrm>
            <a:off x="7732523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85" name="object 17885"/>
          <p:cNvSpPr/>
          <p:nvPr/>
        </p:nvSpPr>
        <p:spPr>
          <a:xfrm>
            <a:off x="7743954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86" name="object 17886"/>
          <p:cNvSpPr/>
          <p:nvPr/>
        </p:nvSpPr>
        <p:spPr>
          <a:xfrm>
            <a:off x="7756818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87" name="object 17887"/>
          <p:cNvSpPr/>
          <p:nvPr/>
        </p:nvSpPr>
        <p:spPr>
          <a:xfrm>
            <a:off x="7768291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88" name="object 17888"/>
          <p:cNvSpPr/>
          <p:nvPr/>
        </p:nvSpPr>
        <p:spPr>
          <a:xfrm>
            <a:off x="7781142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89" name="object 17889"/>
          <p:cNvSpPr/>
          <p:nvPr/>
        </p:nvSpPr>
        <p:spPr>
          <a:xfrm>
            <a:off x="7792587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90" name="object 17890"/>
          <p:cNvSpPr/>
          <p:nvPr/>
        </p:nvSpPr>
        <p:spPr>
          <a:xfrm>
            <a:off x="7804017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91" name="object 17891"/>
          <p:cNvSpPr/>
          <p:nvPr/>
        </p:nvSpPr>
        <p:spPr>
          <a:xfrm>
            <a:off x="781688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92" name="object 17892"/>
          <p:cNvSpPr/>
          <p:nvPr/>
        </p:nvSpPr>
        <p:spPr>
          <a:xfrm>
            <a:off x="7828312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93" name="object 17893"/>
          <p:cNvSpPr/>
          <p:nvPr/>
        </p:nvSpPr>
        <p:spPr>
          <a:xfrm>
            <a:off x="7841219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94" name="object 17894"/>
          <p:cNvSpPr/>
          <p:nvPr/>
        </p:nvSpPr>
        <p:spPr>
          <a:xfrm>
            <a:off x="7852650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95" name="object 17895"/>
          <p:cNvSpPr/>
          <p:nvPr/>
        </p:nvSpPr>
        <p:spPr>
          <a:xfrm>
            <a:off x="7864080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96" name="object 17896"/>
          <p:cNvSpPr/>
          <p:nvPr/>
        </p:nvSpPr>
        <p:spPr>
          <a:xfrm>
            <a:off x="7876944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97" name="object 17897"/>
          <p:cNvSpPr/>
          <p:nvPr/>
        </p:nvSpPr>
        <p:spPr>
          <a:xfrm>
            <a:off x="7888375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98" name="object 17898"/>
          <p:cNvSpPr/>
          <p:nvPr/>
        </p:nvSpPr>
        <p:spPr>
          <a:xfrm>
            <a:off x="7901240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99" name="object 17899"/>
          <p:cNvSpPr/>
          <p:nvPr/>
        </p:nvSpPr>
        <p:spPr>
          <a:xfrm>
            <a:off x="7912670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00" name="object 17900"/>
          <p:cNvSpPr/>
          <p:nvPr/>
        </p:nvSpPr>
        <p:spPr>
          <a:xfrm>
            <a:off x="7924143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01" name="object 17901"/>
          <p:cNvSpPr/>
          <p:nvPr/>
        </p:nvSpPr>
        <p:spPr>
          <a:xfrm>
            <a:off x="7937008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02" name="object 17902"/>
          <p:cNvSpPr/>
          <p:nvPr/>
        </p:nvSpPr>
        <p:spPr>
          <a:xfrm>
            <a:off x="7948438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03" name="object 17903"/>
          <p:cNvSpPr/>
          <p:nvPr/>
        </p:nvSpPr>
        <p:spPr>
          <a:xfrm>
            <a:off x="7961303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04" name="object 17904"/>
          <p:cNvSpPr/>
          <p:nvPr/>
        </p:nvSpPr>
        <p:spPr>
          <a:xfrm>
            <a:off x="7972733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05" name="object 17905"/>
          <p:cNvSpPr/>
          <p:nvPr/>
        </p:nvSpPr>
        <p:spPr>
          <a:xfrm>
            <a:off x="7984178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06" name="object 17906"/>
          <p:cNvSpPr/>
          <p:nvPr/>
        </p:nvSpPr>
        <p:spPr>
          <a:xfrm>
            <a:off x="799707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07" name="object 17907"/>
          <p:cNvSpPr/>
          <p:nvPr/>
        </p:nvSpPr>
        <p:spPr>
          <a:xfrm>
            <a:off x="8008501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08" name="object 17908"/>
          <p:cNvSpPr/>
          <p:nvPr/>
        </p:nvSpPr>
        <p:spPr>
          <a:xfrm>
            <a:off x="8021366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09" name="object 17909"/>
          <p:cNvSpPr/>
          <p:nvPr/>
        </p:nvSpPr>
        <p:spPr>
          <a:xfrm>
            <a:off x="8032796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10" name="object 17910"/>
          <p:cNvSpPr/>
          <p:nvPr/>
        </p:nvSpPr>
        <p:spPr>
          <a:xfrm>
            <a:off x="804566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11" name="object 17911"/>
          <p:cNvSpPr/>
          <p:nvPr/>
        </p:nvSpPr>
        <p:spPr>
          <a:xfrm>
            <a:off x="8057091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12" name="object 17912"/>
          <p:cNvSpPr/>
          <p:nvPr/>
        </p:nvSpPr>
        <p:spPr>
          <a:xfrm>
            <a:off x="8068564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13" name="object 17913"/>
          <p:cNvSpPr/>
          <p:nvPr/>
        </p:nvSpPr>
        <p:spPr>
          <a:xfrm>
            <a:off x="8081429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14" name="object 17914"/>
          <p:cNvSpPr/>
          <p:nvPr/>
        </p:nvSpPr>
        <p:spPr>
          <a:xfrm>
            <a:off x="8092860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15" name="object 17915"/>
          <p:cNvSpPr/>
          <p:nvPr/>
        </p:nvSpPr>
        <p:spPr>
          <a:xfrm>
            <a:off x="8105724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16" name="object 17916"/>
          <p:cNvSpPr/>
          <p:nvPr/>
        </p:nvSpPr>
        <p:spPr>
          <a:xfrm>
            <a:off x="8117169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17" name="object 17917"/>
          <p:cNvSpPr/>
          <p:nvPr/>
        </p:nvSpPr>
        <p:spPr>
          <a:xfrm>
            <a:off x="8128599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18" name="object 17918"/>
          <p:cNvSpPr/>
          <p:nvPr/>
        </p:nvSpPr>
        <p:spPr>
          <a:xfrm>
            <a:off x="8141492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19" name="object 17919"/>
          <p:cNvSpPr/>
          <p:nvPr/>
        </p:nvSpPr>
        <p:spPr>
          <a:xfrm>
            <a:off x="8152923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20" name="object 17920"/>
          <p:cNvSpPr/>
          <p:nvPr/>
        </p:nvSpPr>
        <p:spPr>
          <a:xfrm>
            <a:off x="8165787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21" name="object 17921"/>
          <p:cNvSpPr/>
          <p:nvPr/>
        </p:nvSpPr>
        <p:spPr>
          <a:xfrm>
            <a:off x="8177232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22" name="object 17922"/>
          <p:cNvSpPr/>
          <p:nvPr/>
        </p:nvSpPr>
        <p:spPr>
          <a:xfrm>
            <a:off x="8188662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23" name="object 17923"/>
          <p:cNvSpPr/>
          <p:nvPr/>
        </p:nvSpPr>
        <p:spPr>
          <a:xfrm>
            <a:off x="8201527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24" name="object 17924"/>
          <p:cNvSpPr/>
          <p:nvPr/>
        </p:nvSpPr>
        <p:spPr>
          <a:xfrm>
            <a:off x="8212957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25" name="object 17925"/>
          <p:cNvSpPr/>
          <p:nvPr/>
        </p:nvSpPr>
        <p:spPr>
          <a:xfrm>
            <a:off x="822585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26" name="object 17926"/>
          <p:cNvSpPr/>
          <p:nvPr/>
        </p:nvSpPr>
        <p:spPr>
          <a:xfrm>
            <a:off x="8237295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27" name="object 17927"/>
          <p:cNvSpPr/>
          <p:nvPr/>
        </p:nvSpPr>
        <p:spPr>
          <a:xfrm>
            <a:off x="8248725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28" name="object 17928"/>
          <p:cNvSpPr/>
          <p:nvPr/>
        </p:nvSpPr>
        <p:spPr>
          <a:xfrm>
            <a:off x="826159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29" name="object 17929"/>
          <p:cNvSpPr/>
          <p:nvPr/>
        </p:nvSpPr>
        <p:spPr>
          <a:xfrm>
            <a:off x="8273021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30" name="object 17930"/>
          <p:cNvSpPr/>
          <p:nvPr/>
        </p:nvSpPr>
        <p:spPr>
          <a:xfrm>
            <a:off x="8285885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31" name="object 17931"/>
          <p:cNvSpPr/>
          <p:nvPr/>
        </p:nvSpPr>
        <p:spPr>
          <a:xfrm>
            <a:off x="8297359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32" name="object 17932"/>
          <p:cNvSpPr/>
          <p:nvPr/>
        </p:nvSpPr>
        <p:spPr>
          <a:xfrm>
            <a:off x="8310209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33" name="object 17933"/>
          <p:cNvSpPr/>
          <p:nvPr/>
        </p:nvSpPr>
        <p:spPr>
          <a:xfrm>
            <a:off x="8321654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34" name="object 17934"/>
          <p:cNvSpPr/>
          <p:nvPr/>
        </p:nvSpPr>
        <p:spPr>
          <a:xfrm>
            <a:off x="8333084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35" name="object 17935"/>
          <p:cNvSpPr/>
          <p:nvPr/>
        </p:nvSpPr>
        <p:spPr>
          <a:xfrm>
            <a:off x="8345948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36" name="object 17936"/>
          <p:cNvSpPr/>
          <p:nvPr/>
        </p:nvSpPr>
        <p:spPr>
          <a:xfrm>
            <a:off x="8357379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37" name="object 17937"/>
          <p:cNvSpPr/>
          <p:nvPr/>
        </p:nvSpPr>
        <p:spPr>
          <a:xfrm>
            <a:off x="8370286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38" name="object 17938"/>
          <p:cNvSpPr/>
          <p:nvPr/>
        </p:nvSpPr>
        <p:spPr>
          <a:xfrm>
            <a:off x="8381717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39" name="object 17939"/>
          <p:cNvSpPr/>
          <p:nvPr/>
        </p:nvSpPr>
        <p:spPr>
          <a:xfrm>
            <a:off x="8393147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40" name="object 17940"/>
          <p:cNvSpPr/>
          <p:nvPr/>
        </p:nvSpPr>
        <p:spPr>
          <a:xfrm>
            <a:off x="8406012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41" name="object 17941"/>
          <p:cNvSpPr/>
          <p:nvPr/>
        </p:nvSpPr>
        <p:spPr>
          <a:xfrm>
            <a:off x="8417442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42" name="object 17942"/>
          <p:cNvSpPr/>
          <p:nvPr/>
        </p:nvSpPr>
        <p:spPr>
          <a:xfrm>
            <a:off x="8430307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43" name="object 17943"/>
          <p:cNvSpPr/>
          <p:nvPr/>
        </p:nvSpPr>
        <p:spPr>
          <a:xfrm>
            <a:off x="8441780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44" name="object 17944"/>
          <p:cNvSpPr/>
          <p:nvPr/>
        </p:nvSpPr>
        <p:spPr>
          <a:xfrm>
            <a:off x="8453211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45" name="object 17945"/>
          <p:cNvSpPr/>
          <p:nvPr/>
        </p:nvSpPr>
        <p:spPr>
          <a:xfrm>
            <a:off x="8466075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46" name="object 17946"/>
          <p:cNvSpPr/>
          <p:nvPr/>
        </p:nvSpPr>
        <p:spPr>
          <a:xfrm>
            <a:off x="8477505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47" name="object 17947"/>
          <p:cNvSpPr/>
          <p:nvPr/>
        </p:nvSpPr>
        <p:spPr>
          <a:xfrm>
            <a:off x="8490370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48" name="object 17948"/>
          <p:cNvSpPr/>
          <p:nvPr/>
        </p:nvSpPr>
        <p:spPr>
          <a:xfrm>
            <a:off x="8501800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49" name="object 17949"/>
          <p:cNvSpPr/>
          <p:nvPr/>
        </p:nvSpPr>
        <p:spPr>
          <a:xfrm>
            <a:off x="8514708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50" name="object 17950"/>
          <p:cNvSpPr/>
          <p:nvPr/>
        </p:nvSpPr>
        <p:spPr>
          <a:xfrm>
            <a:off x="8526138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51" name="object 17951"/>
          <p:cNvSpPr/>
          <p:nvPr/>
        </p:nvSpPr>
        <p:spPr>
          <a:xfrm>
            <a:off x="8537568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52" name="object 17952"/>
          <p:cNvSpPr/>
          <p:nvPr/>
        </p:nvSpPr>
        <p:spPr>
          <a:xfrm>
            <a:off x="8550433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53" name="object 17953"/>
          <p:cNvSpPr/>
          <p:nvPr/>
        </p:nvSpPr>
        <p:spPr>
          <a:xfrm>
            <a:off x="8561864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54" name="object 17954"/>
          <p:cNvSpPr/>
          <p:nvPr/>
        </p:nvSpPr>
        <p:spPr>
          <a:xfrm>
            <a:off x="8574728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55" name="object 17955"/>
          <p:cNvSpPr/>
          <p:nvPr/>
        </p:nvSpPr>
        <p:spPr>
          <a:xfrm>
            <a:off x="8586158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56" name="object 17956"/>
          <p:cNvSpPr/>
          <p:nvPr/>
        </p:nvSpPr>
        <p:spPr>
          <a:xfrm>
            <a:off x="8597632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57" name="object 17957"/>
          <p:cNvSpPr/>
          <p:nvPr/>
        </p:nvSpPr>
        <p:spPr>
          <a:xfrm>
            <a:off x="8610496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58" name="object 17958"/>
          <p:cNvSpPr/>
          <p:nvPr/>
        </p:nvSpPr>
        <p:spPr>
          <a:xfrm>
            <a:off x="8621927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59" name="object 17959"/>
          <p:cNvSpPr/>
          <p:nvPr/>
        </p:nvSpPr>
        <p:spPr>
          <a:xfrm>
            <a:off x="863479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60" name="object 17960"/>
          <p:cNvSpPr/>
          <p:nvPr/>
        </p:nvSpPr>
        <p:spPr>
          <a:xfrm>
            <a:off x="864622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61" name="object 17961"/>
          <p:cNvSpPr/>
          <p:nvPr/>
        </p:nvSpPr>
        <p:spPr>
          <a:xfrm>
            <a:off x="8657666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62" name="object 17962"/>
          <p:cNvSpPr/>
          <p:nvPr/>
        </p:nvSpPr>
        <p:spPr>
          <a:xfrm>
            <a:off x="8670559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63" name="object 17963"/>
          <p:cNvSpPr/>
          <p:nvPr/>
        </p:nvSpPr>
        <p:spPr>
          <a:xfrm>
            <a:off x="8681990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64" name="object 17964"/>
          <p:cNvSpPr/>
          <p:nvPr/>
        </p:nvSpPr>
        <p:spPr>
          <a:xfrm>
            <a:off x="8694854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65" name="object 17965"/>
          <p:cNvSpPr/>
          <p:nvPr/>
        </p:nvSpPr>
        <p:spPr>
          <a:xfrm>
            <a:off x="8706299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66" name="object 17966"/>
          <p:cNvSpPr/>
          <p:nvPr/>
        </p:nvSpPr>
        <p:spPr>
          <a:xfrm>
            <a:off x="8717729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67" name="object 17967"/>
          <p:cNvSpPr/>
          <p:nvPr/>
        </p:nvSpPr>
        <p:spPr>
          <a:xfrm>
            <a:off x="8730594" y="51302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68" name="object 17968"/>
          <p:cNvSpPr/>
          <p:nvPr/>
        </p:nvSpPr>
        <p:spPr>
          <a:xfrm>
            <a:off x="8742053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69" name="object 17969"/>
          <p:cNvSpPr/>
          <p:nvPr/>
        </p:nvSpPr>
        <p:spPr>
          <a:xfrm>
            <a:off x="8754918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70" name="object 17970"/>
          <p:cNvSpPr/>
          <p:nvPr/>
        </p:nvSpPr>
        <p:spPr>
          <a:xfrm>
            <a:off x="8766362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71" name="object 17971"/>
          <p:cNvSpPr/>
          <p:nvPr/>
        </p:nvSpPr>
        <p:spPr>
          <a:xfrm>
            <a:off x="8779212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72" name="object 17972"/>
          <p:cNvSpPr/>
          <p:nvPr/>
        </p:nvSpPr>
        <p:spPr>
          <a:xfrm>
            <a:off x="8790658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73" name="object 17973"/>
          <p:cNvSpPr/>
          <p:nvPr/>
        </p:nvSpPr>
        <p:spPr>
          <a:xfrm>
            <a:off x="8802088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74" name="object 17974"/>
          <p:cNvSpPr/>
          <p:nvPr/>
        </p:nvSpPr>
        <p:spPr>
          <a:xfrm>
            <a:off x="881498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75" name="object 17975"/>
          <p:cNvSpPr/>
          <p:nvPr/>
        </p:nvSpPr>
        <p:spPr>
          <a:xfrm>
            <a:off x="8826426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76" name="object 17976"/>
          <p:cNvSpPr/>
          <p:nvPr/>
        </p:nvSpPr>
        <p:spPr>
          <a:xfrm>
            <a:off x="8839275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77" name="object 17977"/>
          <p:cNvSpPr/>
          <p:nvPr/>
        </p:nvSpPr>
        <p:spPr>
          <a:xfrm>
            <a:off x="8850721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78" name="object 17978"/>
          <p:cNvSpPr/>
          <p:nvPr/>
        </p:nvSpPr>
        <p:spPr>
          <a:xfrm>
            <a:off x="8862151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79" name="object 17979"/>
          <p:cNvSpPr/>
          <p:nvPr/>
        </p:nvSpPr>
        <p:spPr>
          <a:xfrm>
            <a:off x="8875015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80" name="object 17980"/>
          <p:cNvSpPr/>
          <p:nvPr/>
        </p:nvSpPr>
        <p:spPr>
          <a:xfrm>
            <a:off x="8886445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81" name="object 17981"/>
          <p:cNvSpPr/>
          <p:nvPr/>
        </p:nvSpPr>
        <p:spPr>
          <a:xfrm>
            <a:off x="8899339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82" name="object 17982"/>
          <p:cNvSpPr/>
          <p:nvPr/>
        </p:nvSpPr>
        <p:spPr>
          <a:xfrm>
            <a:off x="8910784" y="51302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83" name="object 17983"/>
          <p:cNvSpPr/>
          <p:nvPr/>
        </p:nvSpPr>
        <p:spPr>
          <a:xfrm>
            <a:off x="8922214" y="51302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84" name="object 17984"/>
          <p:cNvSpPr/>
          <p:nvPr/>
        </p:nvSpPr>
        <p:spPr>
          <a:xfrm>
            <a:off x="8935079" y="513023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85" name="object 17985"/>
          <p:cNvSpPr/>
          <p:nvPr/>
        </p:nvSpPr>
        <p:spPr>
          <a:xfrm>
            <a:off x="6800224" y="514327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86" name="object 17986"/>
          <p:cNvSpPr/>
          <p:nvPr/>
        </p:nvSpPr>
        <p:spPr>
          <a:xfrm>
            <a:off x="6805946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87" name="object 17987"/>
          <p:cNvSpPr/>
          <p:nvPr/>
        </p:nvSpPr>
        <p:spPr>
          <a:xfrm>
            <a:off x="6818810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88" name="object 17988"/>
          <p:cNvSpPr/>
          <p:nvPr/>
        </p:nvSpPr>
        <p:spPr>
          <a:xfrm>
            <a:off x="6830241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89" name="object 17989"/>
          <p:cNvSpPr/>
          <p:nvPr/>
        </p:nvSpPr>
        <p:spPr>
          <a:xfrm>
            <a:off x="6843106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90" name="object 17990"/>
          <p:cNvSpPr/>
          <p:nvPr/>
        </p:nvSpPr>
        <p:spPr>
          <a:xfrm>
            <a:off x="6854536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91" name="object 17991"/>
          <p:cNvSpPr/>
          <p:nvPr/>
        </p:nvSpPr>
        <p:spPr>
          <a:xfrm>
            <a:off x="6865980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92" name="object 17992"/>
          <p:cNvSpPr/>
          <p:nvPr/>
        </p:nvSpPr>
        <p:spPr>
          <a:xfrm>
            <a:off x="6878873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93" name="object 17993"/>
          <p:cNvSpPr/>
          <p:nvPr/>
        </p:nvSpPr>
        <p:spPr>
          <a:xfrm>
            <a:off x="6890305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94" name="object 17994"/>
          <p:cNvSpPr/>
          <p:nvPr/>
        </p:nvSpPr>
        <p:spPr>
          <a:xfrm>
            <a:off x="6903169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95" name="object 17995"/>
          <p:cNvSpPr/>
          <p:nvPr/>
        </p:nvSpPr>
        <p:spPr>
          <a:xfrm>
            <a:off x="6914599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96" name="object 17996"/>
          <p:cNvSpPr/>
          <p:nvPr/>
        </p:nvSpPr>
        <p:spPr>
          <a:xfrm>
            <a:off x="6926043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97" name="object 17997"/>
          <p:cNvSpPr/>
          <p:nvPr/>
        </p:nvSpPr>
        <p:spPr>
          <a:xfrm>
            <a:off x="6938894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98" name="object 17998"/>
          <p:cNvSpPr/>
          <p:nvPr/>
        </p:nvSpPr>
        <p:spPr>
          <a:xfrm>
            <a:off x="6950368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99" name="object 17999"/>
          <p:cNvSpPr/>
          <p:nvPr/>
        </p:nvSpPr>
        <p:spPr>
          <a:xfrm>
            <a:off x="6963232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00" name="object 18000"/>
          <p:cNvSpPr/>
          <p:nvPr/>
        </p:nvSpPr>
        <p:spPr>
          <a:xfrm>
            <a:off x="6974662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01" name="object 18001"/>
          <p:cNvSpPr/>
          <p:nvPr/>
        </p:nvSpPr>
        <p:spPr>
          <a:xfrm>
            <a:off x="6986107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02" name="object 18002"/>
          <p:cNvSpPr/>
          <p:nvPr/>
        </p:nvSpPr>
        <p:spPr>
          <a:xfrm>
            <a:off x="6998972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03" name="object 18003"/>
          <p:cNvSpPr/>
          <p:nvPr/>
        </p:nvSpPr>
        <p:spPr>
          <a:xfrm>
            <a:off x="7010402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04" name="object 18004"/>
          <p:cNvSpPr/>
          <p:nvPr/>
        </p:nvSpPr>
        <p:spPr>
          <a:xfrm>
            <a:off x="7023295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05" name="object 18005"/>
          <p:cNvSpPr/>
          <p:nvPr/>
        </p:nvSpPr>
        <p:spPr>
          <a:xfrm>
            <a:off x="7034726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06" name="object 18006"/>
          <p:cNvSpPr/>
          <p:nvPr/>
        </p:nvSpPr>
        <p:spPr>
          <a:xfrm>
            <a:off x="7047590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07" name="object 18007"/>
          <p:cNvSpPr/>
          <p:nvPr/>
        </p:nvSpPr>
        <p:spPr>
          <a:xfrm>
            <a:off x="7059035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08" name="object 18008"/>
          <p:cNvSpPr/>
          <p:nvPr/>
        </p:nvSpPr>
        <p:spPr>
          <a:xfrm>
            <a:off x="7070465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09" name="object 18009"/>
          <p:cNvSpPr/>
          <p:nvPr/>
        </p:nvSpPr>
        <p:spPr>
          <a:xfrm>
            <a:off x="7083330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10" name="object 18010"/>
          <p:cNvSpPr/>
          <p:nvPr/>
        </p:nvSpPr>
        <p:spPr>
          <a:xfrm>
            <a:off x="7094789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11" name="object 18011"/>
          <p:cNvSpPr/>
          <p:nvPr/>
        </p:nvSpPr>
        <p:spPr>
          <a:xfrm>
            <a:off x="7107653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12" name="object 18012"/>
          <p:cNvSpPr/>
          <p:nvPr/>
        </p:nvSpPr>
        <p:spPr>
          <a:xfrm>
            <a:off x="7119098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13" name="object 18013"/>
          <p:cNvSpPr/>
          <p:nvPr/>
        </p:nvSpPr>
        <p:spPr>
          <a:xfrm>
            <a:off x="7130529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14" name="object 18014"/>
          <p:cNvSpPr/>
          <p:nvPr/>
        </p:nvSpPr>
        <p:spPr>
          <a:xfrm>
            <a:off x="7143393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15" name="object 18015"/>
          <p:cNvSpPr/>
          <p:nvPr/>
        </p:nvSpPr>
        <p:spPr>
          <a:xfrm>
            <a:off x="7154823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16" name="object 18016"/>
          <p:cNvSpPr/>
          <p:nvPr/>
        </p:nvSpPr>
        <p:spPr>
          <a:xfrm>
            <a:off x="7167716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17" name="object 18017"/>
          <p:cNvSpPr/>
          <p:nvPr/>
        </p:nvSpPr>
        <p:spPr>
          <a:xfrm>
            <a:off x="717916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18" name="object 18018"/>
          <p:cNvSpPr/>
          <p:nvPr/>
        </p:nvSpPr>
        <p:spPr>
          <a:xfrm>
            <a:off x="7190592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19" name="object 18019"/>
          <p:cNvSpPr/>
          <p:nvPr/>
        </p:nvSpPr>
        <p:spPr>
          <a:xfrm>
            <a:off x="7203456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20" name="object 18020"/>
          <p:cNvSpPr/>
          <p:nvPr/>
        </p:nvSpPr>
        <p:spPr>
          <a:xfrm>
            <a:off x="7214886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21" name="object 18021"/>
          <p:cNvSpPr/>
          <p:nvPr/>
        </p:nvSpPr>
        <p:spPr>
          <a:xfrm>
            <a:off x="722775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22" name="object 18022"/>
          <p:cNvSpPr/>
          <p:nvPr/>
        </p:nvSpPr>
        <p:spPr>
          <a:xfrm>
            <a:off x="7239182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23" name="object 18023"/>
          <p:cNvSpPr/>
          <p:nvPr/>
        </p:nvSpPr>
        <p:spPr>
          <a:xfrm>
            <a:off x="7250655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24" name="object 18024"/>
          <p:cNvSpPr/>
          <p:nvPr/>
        </p:nvSpPr>
        <p:spPr>
          <a:xfrm>
            <a:off x="7263520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25" name="object 18025"/>
          <p:cNvSpPr/>
          <p:nvPr/>
        </p:nvSpPr>
        <p:spPr>
          <a:xfrm>
            <a:off x="7274950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26" name="object 18026"/>
          <p:cNvSpPr/>
          <p:nvPr/>
        </p:nvSpPr>
        <p:spPr>
          <a:xfrm>
            <a:off x="7287814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27" name="object 18027"/>
          <p:cNvSpPr/>
          <p:nvPr/>
        </p:nvSpPr>
        <p:spPr>
          <a:xfrm>
            <a:off x="7299245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28" name="object 18028"/>
          <p:cNvSpPr/>
          <p:nvPr/>
        </p:nvSpPr>
        <p:spPr>
          <a:xfrm>
            <a:off x="7312109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29" name="object 18029"/>
          <p:cNvSpPr/>
          <p:nvPr/>
        </p:nvSpPr>
        <p:spPr>
          <a:xfrm>
            <a:off x="7323583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30" name="object 18030"/>
          <p:cNvSpPr/>
          <p:nvPr/>
        </p:nvSpPr>
        <p:spPr>
          <a:xfrm>
            <a:off x="7335013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31" name="object 18031"/>
          <p:cNvSpPr/>
          <p:nvPr/>
        </p:nvSpPr>
        <p:spPr>
          <a:xfrm>
            <a:off x="7347877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32" name="object 18032"/>
          <p:cNvSpPr/>
          <p:nvPr/>
        </p:nvSpPr>
        <p:spPr>
          <a:xfrm>
            <a:off x="7359308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33" name="object 18033"/>
          <p:cNvSpPr/>
          <p:nvPr/>
        </p:nvSpPr>
        <p:spPr>
          <a:xfrm>
            <a:off x="7372173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34" name="object 18034"/>
          <p:cNvSpPr/>
          <p:nvPr/>
        </p:nvSpPr>
        <p:spPr>
          <a:xfrm>
            <a:off x="7383603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35" name="object 18035"/>
          <p:cNvSpPr/>
          <p:nvPr/>
        </p:nvSpPr>
        <p:spPr>
          <a:xfrm>
            <a:off x="7395076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36" name="object 18036"/>
          <p:cNvSpPr/>
          <p:nvPr/>
        </p:nvSpPr>
        <p:spPr>
          <a:xfrm>
            <a:off x="740794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37" name="object 18037"/>
          <p:cNvSpPr/>
          <p:nvPr/>
        </p:nvSpPr>
        <p:spPr>
          <a:xfrm>
            <a:off x="7419371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38" name="object 18038"/>
          <p:cNvSpPr/>
          <p:nvPr/>
        </p:nvSpPr>
        <p:spPr>
          <a:xfrm>
            <a:off x="7432236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39" name="object 18039"/>
          <p:cNvSpPr/>
          <p:nvPr/>
        </p:nvSpPr>
        <p:spPr>
          <a:xfrm>
            <a:off x="7443666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40" name="object 18040"/>
          <p:cNvSpPr/>
          <p:nvPr/>
        </p:nvSpPr>
        <p:spPr>
          <a:xfrm>
            <a:off x="7455111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41" name="object 18041"/>
          <p:cNvSpPr/>
          <p:nvPr/>
        </p:nvSpPr>
        <p:spPr>
          <a:xfrm>
            <a:off x="7468004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42" name="object 18042"/>
          <p:cNvSpPr/>
          <p:nvPr/>
        </p:nvSpPr>
        <p:spPr>
          <a:xfrm>
            <a:off x="7479434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43" name="object 18043"/>
          <p:cNvSpPr/>
          <p:nvPr/>
        </p:nvSpPr>
        <p:spPr>
          <a:xfrm>
            <a:off x="7492299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44" name="object 18044"/>
          <p:cNvSpPr/>
          <p:nvPr/>
        </p:nvSpPr>
        <p:spPr>
          <a:xfrm>
            <a:off x="7503729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45" name="object 18045"/>
          <p:cNvSpPr/>
          <p:nvPr/>
        </p:nvSpPr>
        <p:spPr>
          <a:xfrm>
            <a:off x="7515174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46" name="object 18046"/>
          <p:cNvSpPr/>
          <p:nvPr/>
        </p:nvSpPr>
        <p:spPr>
          <a:xfrm>
            <a:off x="7528038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47" name="object 18047"/>
          <p:cNvSpPr/>
          <p:nvPr/>
        </p:nvSpPr>
        <p:spPr>
          <a:xfrm>
            <a:off x="7539469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48" name="object 18048"/>
          <p:cNvSpPr/>
          <p:nvPr/>
        </p:nvSpPr>
        <p:spPr>
          <a:xfrm>
            <a:off x="7552363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49" name="object 18049"/>
          <p:cNvSpPr/>
          <p:nvPr/>
        </p:nvSpPr>
        <p:spPr>
          <a:xfrm>
            <a:off x="7563793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50" name="object 18050"/>
          <p:cNvSpPr/>
          <p:nvPr/>
        </p:nvSpPr>
        <p:spPr>
          <a:xfrm>
            <a:off x="7576657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51" name="object 18051"/>
          <p:cNvSpPr/>
          <p:nvPr/>
        </p:nvSpPr>
        <p:spPr>
          <a:xfrm>
            <a:off x="7588102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52" name="object 18052"/>
          <p:cNvSpPr/>
          <p:nvPr/>
        </p:nvSpPr>
        <p:spPr>
          <a:xfrm>
            <a:off x="7599533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53" name="object 18053"/>
          <p:cNvSpPr/>
          <p:nvPr/>
        </p:nvSpPr>
        <p:spPr>
          <a:xfrm>
            <a:off x="7612397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54" name="object 18054"/>
          <p:cNvSpPr/>
          <p:nvPr/>
        </p:nvSpPr>
        <p:spPr>
          <a:xfrm>
            <a:off x="7623856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55" name="object 18055"/>
          <p:cNvSpPr/>
          <p:nvPr/>
        </p:nvSpPr>
        <p:spPr>
          <a:xfrm>
            <a:off x="7636720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56" name="object 18056"/>
          <p:cNvSpPr/>
          <p:nvPr/>
        </p:nvSpPr>
        <p:spPr>
          <a:xfrm>
            <a:off x="7648165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57" name="object 18057"/>
          <p:cNvSpPr/>
          <p:nvPr/>
        </p:nvSpPr>
        <p:spPr>
          <a:xfrm>
            <a:off x="7659596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58" name="object 18058"/>
          <p:cNvSpPr/>
          <p:nvPr/>
        </p:nvSpPr>
        <p:spPr>
          <a:xfrm>
            <a:off x="7672460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59" name="object 18059"/>
          <p:cNvSpPr/>
          <p:nvPr/>
        </p:nvSpPr>
        <p:spPr>
          <a:xfrm>
            <a:off x="7683890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60" name="object 18060"/>
          <p:cNvSpPr/>
          <p:nvPr/>
        </p:nvSpPr>
        <p:spPr>
          <a:xfrm>
            <a:off x="7696784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61" name="object 18061"/>
          <p:cNvSpPr/>
          <p:nvPr/>
        </p:nvSpPr>
        <p:spPr>
          <a:xfrm>
            <a:off x="7708228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62" name="object 18062"/>
          <p:cNvSpPr/>
          <p:nvPr/>
        </p:nvSpPr>
        <p:spPr>
          <a:xfrm>
            <a:off x="7719659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63" name="object 18063"/>
          <p:cNvSpPr/>
          <p:nvPr/>
        </p:nvSpPr>
        <p:spPr>
          <a:xfrm>
            <a:off x="7732523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64" name="object 18064"/>
          <p:cNvSpPr/>
          <p:nvPr/>
        </p:nvSpPr>
        <p:spPr>
          <a:xfrm>
            <a:off x="7743954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65" name="object 18065"/>
          <p:cNvSpPr/>
          <p:nvPr/>
        </p:nvSpPr>
        <p:spPr>
          <a:xfrm>
            <a:off x="7756818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66" name="object 18066"/>
          <p:cNvSpPr/>
          <p:nvPr/>
        </p:nvSpPr>
        <p:spPr>
          <a:xfrm>
            <a:off x="7768291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67" name="object 18067"/>
          <p:cNvSpPr/>
          <p:nvPr/>
        </p:nvSpPr>
        <p:spPr>
          <a:xfrm>
            <a:off x="7781142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68" name="object 18068"/>
          <p:cNvSpPr/>
          <p:nvPr/>
        </p:nvSpPr>
        <p:spPr>
          <a:xfrm>
            <a:off x="7792587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69" name="object 18069"/>
          <p:cNvSpPr/>
          <p:nvPr/>
        </p:nvSpPr>
        <p:spPr>
          <a:xfrm>
            <a:off x="7804017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70" name="object 18070"/>
          <p:cNvSpPr/>
          <p:nvPr/>
        </p:nvSpPr>
        <p:spPr>
          <a:xfrm>
            <a:off x="781688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71" name="object 18071"/>
          <p:cNvSpPr/>
          <p:nvPr/>
        </p:nvSpPr>
        <p:spPr>
          <a:xfrm>
            <a:off x="7828312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72" name="object 18072"/>
          <p:cNvSpPr/>
          <p:nvPr/>
        </p:nvSpPr>
        <p:spPr>
          <a:xfrm>
            <a:off x="7841219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73" name="object 18073"/>
          <p:cNvSpPr/>
          <p:nvPr/>
        </p:nvSpPr>
        <p:spPr>
          <a:xfrm>
            <a:off x="7852650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74" name="object 18074"/>
          <p:cNvSpPr/>
          <p:nvPr/>
        </p:nvSpPr>
        <p:spPr>
          <a:xfrm>
            <a:off x="7864080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75" name="object 18075"/>
          <p:cNvSpPr/>
          <p:nvPr/>
        </p:nvSpPr>
        <p:spPr>
          <a:xfrm>
            <a:off x="7876944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76" name="object 18076"/>
          <p:cNvSpPr/>
          <p:nvPr/>
        </p:nvSpPr>
        <p:spPr>
          <a:xfrm>
            <a:off x="7888375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77" name="object 18077"/>
          <p:cNvSpPr/>
          <p:nvPr/>
        </p:nvSpPr>
        <p:spPr>
          <a:xfrm>
            <a:off x="7901240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78" name="object 18078"/>
          <p:cNvSpPr/>
          <p:nvPr/>
        </p:nvSpPr>
        <p:spPr>
          <a:xfrm>
            <a:off x="7912670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79" name="object 18079"/>
          <p:cNvSpPr/>
          <p:nvPr/>
        </p:nvSpPr>
        <p:spPr>
          <a:xfrm>
            <a:off x="7924143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80" name="object 18080"/>
          <p:cNvSpPr/>
          <p:nvPr/>
        </p:nvSpPr>
        <p:spPr>
          <a:xfrm>
            <a:off x="7937008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81" name="object 18081"/>
          <p:cNvSpPr/>
          <p:nvPr/>
        </p:nvSpPr>
        <p:spPr>
          <a:xfrm>
            <a:off x="7948438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82" name="object 18082"/>
          <p:cNvSpPr/>
          <p:nvPr/>
        </p:nvSpPr>
        <p:spPr>
          <a:xfrm>
            <a:off x="7961303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83" name="object 18083"/>
          <p:cNvSpPr/>
          <p:nvPr/>
        </p:nvSpPr>
        <p:spPr>
          <a:xfrm>
            <a:off x="7972733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84" name="object 18084"/>
          <p:cNvSpPr/>
          <p:nvPr/>
        </p:nvSpPr>
        <p:spPr>
          <a:xfrm>
            <a:off x="7984178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85" name="object 18085"/>
          <p:cNvSpPr/>
          <p:nvPr/>
        </p:nvSpPr>
        <p:spPr>
          <a:xfrm>
            <a:off x="799707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86" name="object 18086"/>
          <p:cNvSpPr/>
          <p:nvPr/>
        </p:nvSpPr>
        <p:spPr>
          <a:xfrm>
            <a:off x="8008501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87" name="object 18087"/>
          <p:cNvSpPr/>
          <p:nvPr/>
        </p:nvSpPr>
        <p:spPr>
          <a:xfrm>
            <a:off x="8021366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88" name="object 18088"/>
          <p:cNvSpPr/>
          <p:nvPr/>
        </p:nvSpPr>
        <p:spPr>
          <a:xfrm>
            <a:off x="8032796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89" name="object 18089"/>
          <p:cNvSpPr/>
          <p:nvPr/>
        </p:nvSpPr>
        <p:spPr>
          <a:xfrm>
            <a:off x="804566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90" name="object 18090"/>
          <p:cNvSpPr/>
          <p:nvPr/>
        </p:nvSpPr>
        <p:spPr>
          <a:xfrm>
            <a:off x="8057091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91" name="object 18091"/>
          <p:cNvSpPr/>
          <p:nvPr/>
        </p:nvSpPr>
        <p:spPr>
          <a:xfrm>
            <a:off x="8068564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92" name="object 18092"/>
          <p:cNvSpPr/>
          <p:nvPr/>
        </p:nvSpPr>
        <p:spPr>
          <a:xfrm>
            <a:off x="8081429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93" name="object 18093"/>
          <p:cNvSpPr/>
          <p:nvPr/>
        </p:nvSpPr>
        <p:spPr>
          <a:xfrm>
            <a:off x="8092860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94" name="object 18094"/>
          <p:cNvSpPr/>
          <p:nvPr/>
        </p:nvSpPr>
        <p:spPr>
          <a:xfrm>
            <a:off x="8105724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95" name="object 18095"/>
          <p:cNvSpPr/>
          <p:nvPr/>
        </p:nvSpPr>
        <p:spPr>
          <a:xfrm>
            <a:off x="8117169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96" name="object 18096"/>
          <p:cNvSpPr/>
          <p:nvPr/>
        </p:nvSpPr>
        <p:spPr>
          <a:xfrm>
            <a:off x="8128599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97" name="object 18097"/>
          <p:cNvSpPr/>
          <p:nvPr/>
        </p:nvSpPr>
        <p:spPr>
          <a:xfrm>
            <a:off x="8141492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98" name="object 18098"/>
          <p:cNvSpPr/>
          <p:nvPr/>
        </p:nvSpPr>
        <p:spPr>
          <a:xfrm>
            <a:off x="8152923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B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99" name="object 18099"/>
          <p:cNvSpPr/>
          <p:nvPr/>
        </p:nvSpPr>
        <p:spPr>
          <a:xfrm>
            <a:off x="8165787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00" name="object 18100"/>
          <p:cNvSpPr/>
          <p:nvPr/>
        </p:nvSpPr>
        <p:spPr>
          <a:xfrm>
            <a:off x="8177232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01" name="object 18101"/>
          <p:cNvSpPr/>
          <p:nvPr/>
        </p:nvSpPr>
        <p:spPr>
          <a:xfrm>
            <a:off x="8188662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02" name="object 18102"/>
          <p:cNvSpPr/>
          <p:nvPr/>
        </p:nvSpPr>
        <p:spPr>
          <a:xfrm>
            <a:off x="8201527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03" name="object 18103"/>
          <p:cNvSpPr/>
          <p:nvPr/>
        </p:nvSpPr>
        <p:spPr>
          <a:xfrm>
            <a:off x="8212957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04" name="object 18104"/>
          <p:cNvSpPr/>
          <p:nvPr/>
        </p:nvSpPr>
        <p:spPr>
          <a:xfrm>
            <a:off x="822585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05" name="object 18105"/>
          <p:cNvSpPr/>
          <p:nvPr/>
        </p:nvSpPr>
        <p:spPr>
          <a:xfrm>
            <a:off x="8237295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06" name="object 18106"/>
          <p:cNvSpPr/>
          <p:nvPr/>
        </p:nvSpPr>
        <p:spPr>
          <a:xfrm>
            <a:off x="8248725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07" name="object 18107"/>
          <p:cNvSpPr/>
          <p:nvPr/>
        </p:nvSpPr>
        <p:spPr>
          <a:xfrm>
            <a:off x="826159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08" name="object 18108"/>
          <p:cNvSpPr/>
          <p:nvPr/>
        </p:nvSpPr>
        <p:spPr>
          <a:xfrm>
            <a:off x="8273021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09" name="object 18109"/>
          <p:cNvSpPr/>
          <p:nvPr/>
        </p:nvSpPr>
        <p:spPr>
          <a:xfrm>
            <a:off x="8285885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10" name="object 18110"/>
          <p:cNvSpPr/>
          <p:nvPr/>
        </p:nvSpPr>
        <p:spPr>
          <a:xfrm>
            <a:off x="8297359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11" name="object 18111"/>
          <p:cNvSpPr/>
          <p:nvPr/>
        </p:nvSpPr>
        <p:spPr>
          <a:xfrm>
            <a:off x="8310209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12" name="object 18112"/>
          <p:cNvSpPr/>
          <p:nvPr/>
        </p:nvSpPr>
        <p:spPr>
          <a:xfrm>
            <a:off x="8321654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13" name="object 18113"/>
          <p:cNvSpPr/>
          <p:nvPr/>
        </p:nvSpPr>
        <p:spPr>
          <a:xfrm>
            <a:off x="8333084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14" name="object 18114"/>
          <p:cNvSpPr/>
          <p:nvPr/>
        </p:nvSpPr>
        <p:spPr>
          <a:xfrm>
            <a:off x="8345948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15" name="object 18115"/>
          <p:cNvSpPr/>
          <p:nvPr/>
        </p:nvSpPr>
        <p:spPr>
          <a:xfrm>
            <a:off x="8357379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16" name="object 18116"/>
          <p:cNvSpPr/>
          <p:nvPr/>
        </p:nvSpPr>
        <p:spPr>
          <a:xfrm>
            <a:off x="8370286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17" name="object 18117"/>
          <p:cNvSpPr/>
          <p:nvPr/>
        </p:nvSpPr>
        <p:spPr>
          <a:xfrm>
            <a:off x="8381717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18" name="object 18118"/>
          <p:cNvSpPr/>
          <p:nvPr/>
        </p:nvSpPr>
        <p:spPr>
          <a:xfrm>
            <a:off x="8393147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19" name="object 18119"/>
          <p:cNvSpPr/>
          <p:nvPr/>
        </p:nvSpPr>
        <p:spPr>
          <a:xfrm>
            <a:off x="8406012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20" name="object 18120"/>
          <p:cNvSpPr/>
          <p:nvPr/>
        </p:nvSpPr>
        <p:spPr>
          <a:xfrm>
            <a:off x="8417442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21" name="object 18121"/>
          <p:cNvSpPr/>
          <p:nvPr/>
        </p:nvSpPr>
        <p:spPr>
          <a:xfrm>
            <a:off x="8430307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22" name="object 18122"/>
          <p:cNvSpPr/>
          <p:nvPr/>
        </p:nvSpPr>
        <p:spPr>
          <a:xfrm>
            <a:off x="8441780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23" name="object 18123"/>
          <p:cNvSpPr/>
          <p:nvPr/>
        </p:nvSpPr>
        <p:spPr>
          <a:xfrm>
            <a:off x="8453211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24" name="object 18124"/>
          <p:cNvSpPr/>
          <p:nvPr/>
        </p:nvSpPr>
        <p:spPr>
          <a:xfrm>
            <a:off x="8466075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25" name="object 18125"/>
          <p:cNvSpPr/>
          <p:nvPr/>
        </p:nvSpPr>
        <p:spPr>
          <a:xfrm>
            <a:off x="8477505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26" name="object 18126"/>
          <p:cNvSpPr/>
          <p:nvPr/>
        </p:nvSpPr>
        <p:spPr>
          <a:xfrm>
            <a:off x="8490370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27" name="object 18127"/>
          <p:cNvSpPr/>
          <p:nvPr/>
        </p:nvSpPr>
        <p:spPr>
          <a:xfrm>
            <a:off x="8501800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28" name="object 18128"/>
          <p:cNvSpPr/>
          <p:nvPr/>
        </p:nvSpPr>
        <p:spPr>
          <a:xfrm>
            <a:off x="8514708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29" name="object 18129"/>
          <p:cNvSpPr/>
          <p:nvPr/>
        </p:nvSpPr>
        <p:spPr>
          <a:xfrm>
            <a:off x="8526138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30" name="object 18130"/>
          <p:cNvSpPr/>
          <p:nvPr/>
        </p:nvSpPr>
        <p:spPr>
          <a:xfrm>
            <a:off x="8537568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31" name="object 18131"/>
          <p:cNvSpPr/>
          <p:nvPr/>
        </p:nvSpPr>
        <p:spPr>
          <a:xfrm>
            <a:off x="8550433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32" name="object 18132"/>
          <p:cNvSpPr/>
          <p:nvPr/>
        </p:nvSpPr>
        <p:spPr>
          <a:xfrm>
            <a:off x="8561864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33" name="object 18133"/>
          <p:cNvSpPr/>
          <p:nvPr/>
        </p:nvSpPr>
        <p:spPr>
          <a:xfrm>
            <a:off x="8574728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34" name="object 18134"/>
          <p:cNvSpPr/>
          <p:nvPr/>
        </p:nvSpPr>
        <p:spPr>
          <a:xfrm>
            <a:off x="8586158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35" name="object 18135"/>
          <p:cNvSpPr/>
          <p:nvPr/>
        </p:nvSpPr>
        <p:spPr>
          <a:xfrm>
            <a:off x="8597632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36" name="object 18136"/>
          <p:cNvSpPr/>
          <p:nvPr/>
        </p:nvSpPr>
        <p:spPr>
          <a:xfrm>
            <a:off x="8610496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37" name="object 18137"/>
          <p:cNvSpPr/>
          <p:nvPr/>
        </p:nvSpPr>
        <p:spPr>
          <a:xfrm>
            <a:off x="8621927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38" name="object 18138"/>
          <p:cNvSpPr/>
          <p:nvPr/>
        </p:nvSpPr>
        <p:spPr>
          <a:xfrm>
            <a:off x="863479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39" name="object 18139"/>
          <p:cNvSpPr/>
          <p:nvPr/>
        </p:nvSpPr>
        <p:spPr>
          <a:xfrm>
            <a:off x="864622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40" name="object 18140"/>
          <p:cNvSpPr/>
          <p:nvPr/>
        </p:nvSpPr>
        <p:spPr>
          <a:xfrm>
            <a:off x="8657666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41" name="object 18141"/>
          <p:cNvSpPr/>
          <p:nvPr/>
        </p:nvSpPr>
        <p:spPr>
          <a:xfrm>
            <a:off x="8670559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42" name="object 18142"/>
          <p:cNvSpPr/>
          <p:nvPr/>
        </p:nvSpPr>
        <p:spPr>
          <a:xfrm>
            <a:off x="8681990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43" name="object 18143"/>
          <p:cNvSpPr/>
          <p:nvPr/>
        </p:nvSpPr>
        <p:spPr>
          <a:xfrm>
            <a:off x="8694854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44" name="object 18144"/>
          <p:cNvSpPr/>
          <p:nvPr/>
        </p:nvSpPr>
        <p:spPr>
          <a:xfrm>
            <a:off x="8706299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45" name="object 18145"/>
          <p:cNvSpPr/>
          <p:nvPr/>
        </p:nvSpPr>
        <p:spPr>
          <a:xfrm>
            <a:off x="8717729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46" name="object 18146"/>
          <p:cNvSpPr/>
          <p:nvPr/>
        </p:nvSpPr>
        <p:spPr>
          <a:xfrm>
            <a:off x="8730594" y="514327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47" name="object 18147"/>
          <p:cNvSpPr/>
          <p:nvPr/>
        </p:nvSpPr>
        <p:spPr>
          <a:xfrm>
            <a:off x="8742053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48" name="object 18148"/>
          <p:cNvSpPr/>
          <p:nvPr/>
        </p:nvSpPr>
        <p:spPr>
          <a:xfrm>
            <a:off x="8754918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49" name="object 18149"/>
          <p:cNvSpPr/>
          <p:nvPr/>
        </p:nvSpPr>
        <p:spPr>
          <a:xfrm>
            <a:off x="8766362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50" name="object 18150"/>
          <p:cNvSpPr/>
          <p:nvPr/>
        </p:nvSpPr>
        <p:spPr>
          <a:xfrm>
            <a:off x="8779212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51" name="object 18151"/>
          <p:cNvSpPr/>
          <p:nvPr/>
        </p:nvSpPr>
        <p:spPr>
          <a:xfrm>
            <a:off x="8790658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52" name="object 18152"/>
          <p:cNvSpPr/>
          <p:nvPr/>
        </p:nvSpPr>
        <p:spPr>
          <a:xfrm>
            <a:off x="8802088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53" name="object 18153"/>
          <p:cNvSpPr/>
          <p:nvPr/>
        </p:nvSpPr>
        <p:spPr>
          <a:xfrm>
            <a:off x="881498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54" name="object 18154"/>
          <p:cNvSpPr/>
          <p:nvPr/>
        </p:nvSpPr>
        <p:spPr>
          <a:xfrm>
            <a:off x="8826426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55" name="object 18155"/>
          <p:cNvSpPr/>
          <p:nvPr/>
        </p:nvSpPr>
        <p:spPr>
          <a:xfrm>
            <a:off x="8839275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56" name="object 18156"/>
          <p:cNvSpPr/>
          <p:nvPr/>
        </p:nvSpPr>
        <p:spPr>
          <a:xfrm>
            <a:off x="8850721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57" name="object 18157"/>
          <p:cNvSpPr/>
          <p:nvPr/>
        </p:nvSpPr>
        <p:spPr>
          <a:xfrm>
            <a:off x="8862151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58" name="object 18158"/>
          <p:cNvSpPr/>
          <p:nvPr/>
        </p:nvSpPr>
        <p:spPr>
          <a:xfrm>
            <a:off x="8875015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59" name="object 18159"/>
          <p:cNvSpPr/>
          <p:nvPr/>
        </p:nvSpPr>
        <p:spPr>
          <a:xfrm>
            <a:off x="8886445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60" name="object 18160"/>
          <p:cNvSpPr/>
          <p:nvPr/>
        </p:nvSpPr>
        <p:spPr>
          <a:xfrm>
            <a:off x="8899339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61" name="object 18161"/>
          <p:cNvSpPr/>
          <p:nvPr/>
        </p:nvSpPr>
        <p:spPr>
          <a:xfrm>
            <a:off x="8910784" y="514327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62" name="object 18162"/>
          <p:cNvSpPr/>
          <p:nvPr/>
        </p:nvSpPr>
        <p:spPr>
          <a:xfrm>
            <a:off x="8922214" y="514327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63" name="object 18163"/>
          <p:cNvSpPr/>
          <p:nvPr/>
        </p:nvSpPr>
        <p:spPr>
          <a:xfrm>
            <a:off x="8935079" y="514327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64" name="object 18164"/>
          <p:cNvSpPr/>
          <p:nvPr/>
        </p:nvSpPr>
        <p:spPr>
          <a:xfrm>
            <a:off x="6800224" y="515632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65" name="object 18165"/>
          <p:cNvSpPr/>
          <p:nvPr/>
        </p:nvSpPr>
        <p:spPr>
          <a:xfrm>
            <a:off x="6805946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66" name="object 18166"/>
          <p:cNvSpPr/>
          <p:nvPr/>
        </p:nvSpPr>
        <p:spPr>
          <a:xfrm>
            <a:off x="6818810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67" name="object 18167"/>
          <p:cNvSpPr/>
          <p:nvPr/>
        </p:nvSpPr>
        <p:spPr>
          <a:xfrm>
            <a:off x="6830241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68" name="object 18168"/>
          <p:cNvSpPr/>
          <p:nvPr/>
        </p:nvSpPr>
        <p:spPr>
          <a:xfrm>
            <a:off x="6843106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69" name="object 18169"/>
          <p:cNvSpPr/>
          <p:nvPr/>
        </p:nvSpPr>
        <p:spPr>
          <a:xfrm>
            <a:off x="6854536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70" name="object 18170"/>
          <p:cNvSpPr/>
          <p:nvPr/>
        </p:nvSpPr>
        <p:spPr>
          <a:xfrm>
            <a:off x="6865980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71" name="object 18171"/>
          <p:cNvSpPr/>
          <p:nvPr/>
        </p:nvSpPr>
        <p:spPr>
          <a:xfrm>
            <a:off x="6878873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72" name="object 18172"/>
          <p:cNvSpPr/>
          <p:nvPr/>
        </p:nvSpPr>
        <p:spPr>
          <a:xfrm>
            <a:off x="6890305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73" name="object 18173"/>
          <p:cNvSpPr/>
          <p:nvPr/>
        </p:nvSpPr>
        <p:spPr>
          <a:xfrm>
            <a:off x="6903169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74" name="object 18174"/>
          <p:cNvSpPr/>
          <p:nvPr/>
        </p:nvSpPr>
        <p:spPr>
          <a:xfrm>
            <a:off x="6914599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75" name="object 18175"/>
          <p:cNvSpPr/>
          <p:nvPr/>
        </p:nvSpPr>
        <p:spPr>
          <a:xfrm>
            <a:off x="6926043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76" name="object 18176"/>
          <p:cNvSpPr/>
          <p:nvPr/>
        </p:nvSpPr>
        <p:spPr>
          <a:xfrm>
            <a:off x="6938894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77" name="object 18177"/>
          <p:cNvSpPr/>
          <p:nvPr/>
        </p:nvSpPr>
        <p:spPr>
          <a:xfrm>
            <a:off x="6950368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78" name="object 18178"/>
          <p:cNvSpPr/>
          <p:nvPr/>
        </p:nvSpPr>
        <p:spPr>
          <a:xfrm>
            <a:off x="6963232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79" name="object 18179"/>
          <p:cNvSpPr/>
          <p:nvPr/>
        </p:nvSpPr>
        <p:spPr>
          <a:xfrm>
            <a:off x="6974662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80" name="object 18180"/>
          <p:cNvSpPr/>
          <p:nvPr/>
        </p:nvSpPr>
        <p:spPr>
          <a:xfrm>
            <a:off x="6986107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81" name="object 18181"/>
          <p:cNvSpPr/>
          <p:nvPr/>
        </p:nvSpPr>
        <p:spPr>
          <a:xfrm>
            <a:off x="6998972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82" name="object 18182"/>
          <p:cNvSpPr/>
          <p:nvPr/>
        </p:nvSpPr>
        <p:spPr>
          <a:xfrm>
            <a:off x="7010402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83" name="object 18183"/>
          <p:cNvSpPr/>
          <p:nvPr/>
        </p:nvSpPr>
        <p:spPr>
          <a:xfrm>
            <a:off x="7023295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84" name="object 18184"/>
          <p:cNvSpPr/>
          <p:nvPr/>
        </p:nvSpPr>
        <p:spPr>
          <a:xfrm>
            <a:off x="7034726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85" name="object 18185"/>
          <p:cNvSpPr/>
          <p:nvPr/>
        </p:nvSpPr>
        <p:spPr>
          <a:xfrm>
            <a:off x="7047590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86" name="object 18186"/>
          <p:cNvSpPr/>
          <p:nvPr/>
        </p:nvSpPr>
        <p:spPr>
          <a:xfrm>
            <a:off x="7059035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87" name="object 18187"/>
          <p:cNvSpPr/>
          <p:nvPr/>
        </p:nvSpPr>
        <p:spPr>
          <a:xfrm>
            <a:off x="7070465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88" name="object 18188"/>
          <p:cNvSpPr/>
          <p:nvPr/>
        </p:nvSpPr>
        <p:spPr>
          <a:xfrm>
            <a:off x="7083330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89" name="object 18189"/>
          <p:cNvSpPr/>
          <p:nvPr/>
        </p:nvSpPr>
        <p:spPr>
          <a:xfrm>
            <a:off x="7094789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90" name="object 18190"/>
          <p:cNvSpPr/>
          <p:nvPr/>
        </p:nvSpPr>
        <p:spPr>
          <a:xfrm>
            <a:off x="7107653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91" name="object 18191"/>
          <p:cNvSpPr/>
          <p:nvPr/>
        </p:nvSpPr>
        <p:spPr>
          <a:xfrm>
            <a:off x="7119098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92" name="object 18192"/>
          <p:cNvSpPr/>
          <p:nvPr/>
        </p:nvSpPr>
        <p:spPr>
          <a:xfrm>
            <a:off x="7130529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93" name="object 18193"/>
          <p:cNvSpPr/>
          <p:nvPr/>
        </p:nvSpPr>
        <p:spPr>
          <a:xfrm>
            <a:off x="7143393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94" name="object 18194"/>
          <p:cNvSpPr/>
          <p:nvPr/>
        </p:nvSpPr>
        <p:spPr>
          <a:xfrm>
            <a:off x="7154823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95" name="object 18195"/>
          <p:cNvSpPr/>
          <p:nvPr/>
        </p:nvSpPr>
        <p:spPr>
          <a:xfrm>
            <a:off x="7167716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96" name="object 18196"/>
          <p:cNvSpPr/>
          <p:nvPr/>
        </p:nvSpPr>
        <p:spPr>
          <a:xfrm>
            <a:off x="717916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97" name="object 18197"/>
          <p:cNvSpPr/>
          <p:nvPr/>
        </p:nvSpPr>
        <p:spPr>
          <a:xfrm>
            <a:off x="7190592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98" name="object 18198"/>
          <p:cNvSpPr/>
          <p:nvPr/>
        </p:nvSpPr>
        <p:spPr>
          <a:xfrm>
            <a:off x="7203456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99" name="object 18199"/>
          <p:cNvSpPr/>
          <p:nvPr/>
        </p:nvSpPr>
        <p:spPr>
          <a:xfrm>
            <a:off x="7214886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00" name="object 18200"/>
          <p:cNvSpPr/>
          <p:nvPr/>
        </p:nvSpPr>
        <p:spPr>
          <a:xfrm>
            <a:off x="722775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01" name="object 18201"/>
          <p:cNvSpPr/>
          <p:nvPr/>
        </p:nvSpPr>
        <p:spPr>
          <a:xfrm>
            <a:off x="7239182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02" name="object 18202"/>
          <p:cNvSpPr/>
          <p:nvPr/>
        </p:nvSpPr>
        <p:spPr>
          <a:xfrm>
            <a:off x="7250655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03" name="object 18203"/>
          <p:cNvSpPr/>
          <p:nvPr/>
        </p:nvSpPr>
        <p:spPr>
          <a:xfrm>
            <a:off x="7263520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04" name="object 18204"/>
          <p:cNvSpPr/>
          <p:nvPr/>
        </p:nvSpPr>
        <p:spPr>
          <a:xfrm>
            <a:off x="7274950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05" name="object 18205"/>
          <p:cNvSpPr/>
          <p:nvPr/>
        </p:nvSpPr>
        <p:spPr>
          <a:xfrm>
            <a:off x="7287814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06" name="object 18206"/>
          <p:cNvSpPr/>
          <p:nvPr/>
        </p:nvSpPr>
        <p:spPr>
          <a:xfrm>
            <a:off x="7299245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07" name="object 18207"/>
          <p:cNvSpPr/>
          <p:nvPr/>
        </p:nvSpPr>
        <p:spPr>
          <a:xfrm>
            <a:off x="7312109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08" name="object 18208"/>
          <p:cNvSpPr/>
          <p:nvPr/>
        </p:nvSpPr>
        <p:spPr>
          <a:xfrm>
            <a:off x="7323583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09" name="object 18209"/>
          <p:cNvSpPr/>
          <p:nvPr/>
        </p:nvSpPr>
        <p:spPr>
          <a:xfrm>
            <a:off x="7335013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10" name="object 18210"/>
          <p:cNvSpPr/>
          <p:nvPr/>
        </p:nvSpPr>
        <p:spPr>
          <a:xfrm>
            <a:off x="7347877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11" name="object 18211"/>
          <p:cNvSpPr/>
          <p:nvPr/>
        </p:nvSpPr>
        <p:spPr>
          <a:xfrm>
            <a:off x="7359308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12" name="object 18212"/>
          <p:cNvSpPr/>
          <p:nvPr/>
        </p:nvSpPr>
        <p:spPr>
          <a:xfrm>
            <a:off x="7372173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13" name="object 18213"/>
          <p:cNvSpPr/>
          <p:nvPr/>
        </p:nvSpPr>
        <p:spPr>
          <a:xfrm>
            <a:off x="7383603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14" name="object 18214"/>
          <p:cNvSpPr/>
          <p:nvPr/>
        </p:nvSpPr>
        <p:spPr>
          <a:xfrm>
            <a:off x="7395076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15" name="object 18215"/>
          <p:cNvSpPr/>
          <p:nvPr/>
        </p:nvSpPr>
        <p:spPr>
          <a:xfrm>
            <a:off x="740794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16" name="object 18216"/>
          <p:cNvSpPr/>
          <p:nvPr/>
        </p:nvSpPr>
        <p:spPr>
          <a:xfrm>
            <a:off x="7419371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17" name="object 18217"/>
          <p:cNvSpPr/>
          <p:nvPr/>
        </p:nvSpPr>
        <p:spPr>
          <a:xfrm>
            <a:off x="7432236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18" name="object 18218"/>
          <p:cNvSpPr/>
          <p:nvPr/>
        </p:nvSpPr>
        <p:spPr>
          <a:xfrm>
            <a:off x="7443666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19" name="object 18219"/>
          <p:cNvSpPr/>
          <p:nvPr/>
        </p:nvSpPr>
        <p:spPr>
          <a:xfrm>
            <a:off x="7455111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20" name="object 18220"/>
          <p:cNvSpPr/>
          <p:nvPr/>
        </p:nvSpPr>
        <p:spPr>
          <a:xfrm>
            <a:off x="7468004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21" name="object 18221"/>
          <p:cNvSpPr/>
          <p:nvPr/>
        </p:nvSpPr>
        <p:spPr>
          <a:xfrm>
            <a:off x="7479434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22" name="object 18222"/>
          <p:cNvSpPr/>
          <p:nvPr/>
        </p:nvSpPr>
        <p:spPr>
          <a:xfrm>
            <a:off x="7492299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23" name="object 18223"/>
          <p:cNvSpPr/>
          <p:nvPr/>
        </p:nvSpPr>
        <p:spPr>
          <a:xfrm>
            <a:off x="7503729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24" name="object 18224"/>
          <p:cNvSpPr/>
          <p:nvPr/>
        </p:nvSpPr>
        <p:spPr>
          <a:xfrm>
            <a:off x="7515174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25" name="object 18225"/>
          <p:cNvSpPr/>
          <p:nvPr/>
        </p:nvSpPr>
        <p:spPr>
          <a:xfrm>
            <a:off x="7528038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26" name="object 18226"/>
          <p:cNvSpPr/>
          <p:nvPr/>
        </p:nvSpPr>
        <p:spPr>
          <a:xfrm>
            <a:off x="7539469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27" name="object 18227"/>
          <p:cNvSpPr/>
          <p:nvPr/>
        </p:nvSpPr>
        <p:spPr>
          <a:xfrm>
            <a:off x="7552363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28" name="object 18228"/>
          <p:cNvSpPr/>
          <p:nvPr/>
        </p:nvSpPr>
        <p:spPr>
          <a:xfrm>
            <a:off x="7563793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29" name="object 18229"/>
          <p:cNvSpPr/>
          <p:nvPr/>
        </p:nvSpPr>
        <p:spPr>
          <a:xfrm>
            <a:off x="7576657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30" name="object 18230"/>
          <p:cNvSpPr/>
          <p:nvPr/>
        </p:nvSpPr>
        <p:spPr>
          <a:xfrm>
            <a:off x="7588102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31" name="object 18231"/>
          <p:cNvSpPr/>
          <p:nvPr/>
        </p:nvSpPr>
        <p:spPr>
          <a:xfrm>
            <a:off x="7599533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32" name="object 18232"/>
          <p:cNvSpPr/>
          <p:nvPr/>
        </p:nvSpPr>
        <p:spPr>
          <a:xfrm>
            <a:off x="7612397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33" name="object 18233"/>
          <p:cNvSpPr/>
          <p:nvPr/>
        </p:nvSpPr>
        <p:spPr>
          <a:xfrm>
            <a:off x="7623856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34" name="object 18234"/>
          <p:cNvSpPr/>
          <p:nvPr/>
        </p:nvSpPr>
        <p:spPr>
          <a:xfrm>
            <a:off x="7636720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35" name="object 18235"/>
          <p:cNvSpPr/>
          <p:nvPr/>
        </p:nvSpPr>
        <p:spPr>
          <a:xfrm>
            <a:off x="7648165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36" name="object 18236"/>
          <p:cNvSpPr/>
          <p:nvPr/>
        </p:nvSpPr>
        <p:spPr>
          <a:xfrm>
            <a:off x="7659596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37" name="object 18237"/>
          <p:cNvSpPr/>
          <p:nvPr/>
        </p:nvSpPr>
        <p:spPr>
          <a:xfrm>
            <a:off x="7672460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38" name="object 18238"/>
          <p:cNvSpPr/>
          <p:nvPr/>
        </p:nvSpPr>
        <p:spPr>
          <a:xfrm>
            <a:off x="7683890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39" name="object 18239"/>
          <p:cNvSpPr/>
          <p:nvPr/>
        </p:nvSpPr>
        <p:spPr>
          <a:xfrm>
            <a:off x="7696784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40" name="object 18240"/>
          <p:cNvSpPr/>
          <p:nvPr/>
        </p:nvSpPr>
        <p:spPr>
          <a:xfrm>
            <a:off x="7708228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41" name="object 18241"/>
          <p:cNvSpPr/>
          <p:nvPr/>
        </p:nvSpPr>
        <p:spPr>
          <a:xfrm>
            <a:off x="7719659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42" name="object 18242"/>
          <p:cNvSpPr/>
          <p:nvPr/>
        </p:nvSpPr>
        <p:spPr>
          <a:xfrm>
            <a:off x="7732523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43" name="object 18243"/>
          <p:cNvSpPr/>
          <p:nvPr/>
        </p:nvSpPr>
        <p:spPr>
          <a:xfrm>
            <a:off x="7743954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44" name="object 18244"/>
          <p:cNvSpPr/>
          <p:nvPr/>
        </p:nvSpPr>
        <p:spPr>
          <a:xfrm>
            <a:off x="7756818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45" name="object 18245"/>
          <p:cNvSpPr/>
          <p:nvPr/>
        </p:nvSpPr>
        <p:spPr>
          <a:xfrm>
            <a:off x="7768291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46" name="object 18246"/>
          <p:cNvSpPr/>
          <p:nvPr/>
        </p:nvSpPr>
        <p:spPr>
          <a:xfrm>
            <a:off x="7781142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47" name="object 18247"/>
          <p:cNvSpPr/>
          <p:nvPr/>
        </p:nvSpPr>
        <p:spPr>
          <a:xfrm>
            <a:off x="7792587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48" name="object 18248"/>
          <p:cNvSpPr/>
          <p:nvPr/>
        </p:nvSpPr>
        <p:spPr>
          <a:xfrm>
            <a:off x="7804017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49" name="object 18249"/>
          <p:cNvSpPr/>
          <p:nvPr/>
        </p:nvSpPr>
        <p:spPr>
          <a:xfrm>
            <a:off x="781688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50" name="object 18250"/>
          <p:cNvSpPr/>
          <p:nvPr/>
        </p:nvSpPr>
        <p:spPr>
          <a:xfrm>
            <a:off x="7828312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51" name="object 18251"/>
          <p:cNvSpPr/>
          <p:nvPr/>
        </p:nvSpPr>
        <p:spPr>
          <a:xfrm>
            <a:off x="7841219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52" name="object 18252"/>
          <p:cNvSpPr/>
          <p:nvPr/>
        </p:nvSpPr>
        <p:spPr>
          <a:xfrm>
            <a:off x="7852650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53" name="object 18253"/>
          <p:cNvSpPr/>
          <p:nvPr/>
        </p:nvSpPr>
        <p:spPr>
          <a:xfrm>
            <a:off x="7864080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54" name="object 18254"/>
          <p:cNvSpPr/>
          <p:nvPr/>
        </p:nvSpPr>
        <p:spPr>
          <a:xfrm>
            <a:off x="7876944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55" name="object 18255"/>
          <p:cNvSpPr/>
          <p:nvPr/>
        </p:nvSpPr>
        <p:spPr>
          <a:xfrm>
            <a:off x="7888375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56" name="object 18256"/>
          <p:cNvSpPr/>
          <p:nvPr/>
        </p:nvSpPr>
        <p:spPr>
          <a:xfrm>
            <a:off x="7901240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57" name="object 18257"/>
          <p:cNvSpPr/>
          <p:nvPr/>
        </p:nvSpPr>
        <p:spPr>
          <a:xfrm>
            <a:off x="7912670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58" name="object 18258"/>
          <p:cNvSpPr/>
          <p:nvPr/>
        </p:nvSpPr>
        <p:spPr>
          <a:xfrm>
            <a:off x="7924143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59" name="object 18259"/>
          <p:cNvSpPr/>
          <p:nvPr/>
        </p:nvSpPr>
        <p:spPr>
          <a:xfrm>
            <a:off x="7937008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60" name="object 18260"/>
          <p:cNvSpPr/>
          <p:nvPr/>
        </p:nvSpPr>
        <p:spPr>
          <a:xfrm>
            <a:off x="7948438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61" name="object 18261"/>
          <p:cNvSpPr/>
          <p:nvPr/>
        </p:nvSpPr>
        <p:spPr>
          <a:xfrm>
            <a:off x="7961303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62" name="object 18262"/>
          <p:cNvSpPr/>
          <p:nvPr/>
        </p:nvSpPr>
        <p:spPr>
          <a:xfrm>
            <a:off x="7972733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63" name="object 18263"/>
          <p:cNvSpPr/>
          <p:nvPr/>
        </p:nvSpPr>
        <p:spPr>
          <a:xfrm>
            <a:off x="7984178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64" name="object 18264"/>
          <p:cNvSpPr/>
          <p:nvPr/>
        </p:nvSpPr>
        <p:spPr>
          <a:xfrm>
            <a:off x="799707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65" name="object 18265"/>
          <p:cNvSpPr/>
          <p:nvPr/>
        </p:nvSpPr>
        <p:spPr>
          <a:xfrm>
            <a:off x="8008501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66" name="object 18266"/>
          <p:cNvSpPr/>
          <p:nvPr/>
        </p:nvSpPr>
        <p:spPr>
          <a:xfrm>
            <a:off x="8021366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67" name="object 18267"/>
          <p:cNvSpPr/>
          <p:nvPr/>
        </p:nvSpPr>
        <p:spPr>
          <a:xfrm>
            <a:off x="8032796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68" name="object 18268"/>
          <p:cNvSpPr/>
          <p:nvPr/>
        </p:nvSpPr>
        <p:spPr>
          <a:xfrm>
            <a:off x="804566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69" name="object 18269"/>
          <p:cNvSpPr/>
          <p:nvPr/>
        </p:nvSpPr>
        <p:spPr>
          <a:xfrm>
            <a:off x="8057091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70" name="object 18270"/>
          <p:cNvSpPr/>
          <p:nvPr/>
        </p:nvSpPr>
        <p:spPr>
          <a:xfrm>
            <a:off x="8068564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71" name="object 18271"/>
          <p:cNvSpPr/>
          <p:nvPr/>
        </p:nvSpPr>
        <p:spPr>
          <a:xfrm>
            <a:off x="8081429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72" name="object 18272"/>
          <p:cNvSpPr/>
          <p:nvPr/>
        </p:nvSpPr>
        <p:spPr>
          <a:xfrm>
            <a:off x="8092860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73" name="object 18273"/>
          <p:cNvSpPr/>
          <p:nvPr/>
        </p:nvSpPr>
        <p:spPr>
          <a:xfrm>
            <a:off x="8105724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74" name="object 18274"/>
          <p:cNvSpPr/>
          <p:nvPr/>
        </p:nvSpPr>
        <p:spPr>
          <a:xfrm>
            <a:off x="8117169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75" name="object 18275"/>
          <p:cNvSpPr/>
          <p:nvPr/>
        </p:nvSpPr>
        <p:spPr>
          <a:xfrm>
            <a:off x="8128599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76" name="object 18276"/>
          <p:cNvSpPr/>
          <p:nvPr/>
        </p:nvSpPr>
        <p:spPr>
          <a:xfrm>
            <a:off x="8141492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77" name="object 18277"/>
          <p:cNvSpPr/>
          <p:nvPr/>
        </p:nvSpPr>
        <p:spPr>
          <a:xfrm>
            <a:off x="8152923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78" name="object 18278"/>
          <p:cNvSpPr/>
          <p:nvPr/>
        </p:nvSpPr>
        <p:spPr>
          <a:xfrm>
            <a:off x="8165787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79" name="object 18279"/>
          <p:cNvSpPr/>
          <p:nvPr/>
        </p:nvSpPr>
        <p:spPr>
          <a:xfrm>
            <a:off x="8177232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80" name="object 18280"/>
          <p:cNvSpPr/>
          <p:nvPr/>
        </p:nvSpPr>
        <p:spPr>
          <a:xfrm>
            <a:off x="8188662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81" name="object 18281"/>
          <p:cNvSpPr/>
          <p:nvPr/>
        </p:nvSpPr>
        <p:spPr>
          <a:xfrm>
            <a:off x="8201527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82" name="object 18282"/>
          <p:cNvSpPr/>
          <p:nvPr/>
        </p:nvSpPr>
        <p:spPr>
          <a:xfrm>
            <a:off x="8212957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83" name="object 18283"/>
          <p:cNvSpPr/>
          <p:nvPr/>
        </p:nvSpPr>
        <p:spPr>
          <a:xfrm>
            <a:off x="822585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84" name="object 18284"/>
          <p:cNvSpPr/>
          <p:nvPr/>
        </p:nvSpPr>
        <p:spPr>
          <a:xfrm>
            <a:off x="8237295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85" name="object 18285"/>
          <p:cNvSpPr/>
          <p:nvPr/>
        </p:nvSpPr>
        <p:spPr>
          <a:xfrm>
            <a:off x="8248725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86" name="object 18286"/>
          <p:cNvSpPr/>
          <p:nvPr/>
        </p:nvSpPr>
        <p:spPr>
          <a:xfrm>
            <a:off x="826159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87" name="object 18287"/>
          <p:cNvSpPr/>
          <p:nvPr/>
        </p:nvSpPr>
        <p:spPr>
          <a:xfrm>
            <a:off x="8273021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88" name="object 18288"/>
          <p:cNvSpPr/>
          <p:nvPr/>
        </p:nvSpPr>
        <p:spPr>
          <a:xfrm>
            <a:off x="8285885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89" name="object 18289"/>
          <p:cNvSpPr/>
          <p:nvPr/>
        </p:nvSpPr>
        <p:spPr>
          <a:xfrm>
            <a:off x="8297359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90" name="object 18290"/>
          <p:cNvSpPr/>
          <p:nvPr/>
        </p:nvSpPr>
        <p:spPr>
          <a:xfrm>
            <a:off x="8310209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91" name="object 18291"/>
          <p:cNvSpPr/>
          <p:nvPr/>
        </p:nvSpPr>
        <p:spPr>
          <a:xfrm>
            <a:off x="8321654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92" name="object 18292"/>
          <p:cNvSpPr/>
          <p:nvPr/>
        </p:nvSpPr>
        <p:spPr>
          <a:xfrm>
            <a:off x="8333084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93" name="object 18293"/>
          <p:cNvSpPr/>
          <p:nvPr/>
        </p:nvSpPr>
        <p:spPr>
          <a:xfrm>
            <a:off x="8345948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94" name="object 18294"/>
          <p:cNvSpPr/>
          <p:nvPr/>
        </p:nvSpPr>
        <p:spPr>
          <a:xfrm>
            <a:off x="8357379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95" name="object 18295"/>
          <p:cNvSpPr/>
          <p:nvPr/>
        </p:nvSpPr>
        <p:spPr>
          <a:xfrm>
            <a:off x="8370286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96" name="object 18296"/>
          <p:cNvSpPr/>
          <p:nvPr/>
        </p:nvSpPr>
        <p:spPr>
          <a:xfrm>
            <a:off x="8381717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97" name="object 18297"/>
          <p:cNvSpPr/>
          <p:nvPr/>
        </p:nvSpPr>
        <p:spPr>
          <a:xfrm>
            <a:off x="8393147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98" name="object 18298"/>
          <p:cNvSpPr/>
          <p:nvPr/>
        </p:nvSpPr>
        <p:spPr>
          <a:xfrm>
            <a:off x="8406012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99" name="object 18299"/>
          <p:cNvSpPr/>
          <p:nvPr/>
        </p:nvSpPr>
        <p:spPr>
          <a:xfrm>
            <a:off x="8417442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00" name="object 18300"/>
          <p:cNvSpPr/>
          <p:nvPr/>
        </p:nvSpPr>
        <p:spPr>
          <a:xfrm>
            <a:off x="8430307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01" name="object 18301"/>
          <p:cNvSpPr/>
          <p:nvPr/>
        </p:nvSpPr>
        <p:spPr>
          <a:xfrm>
            <a:off x="8441780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02" name="object 18302"/>
          <p:cNvSpPr/>
          <p:nvPr/>
        </p:nvSpPr>
        <p:spPr>
          <a:xfrm>
            <a:off x="8453211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03" name="object 18303"/>
          <p:cNvSpPr/>
          <p:nvPr/>
        </p:nvSpPr>
        <p:spPr>
          <a:xfrm>
            <a:off x="8466075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04" name="object 18304"/>
          <p:cNvSpPr/>
          <p:nvPr/>
        </p:nvSpPr>
        <p:spPr>
          <a:xfrm>
            <a:off x="8477505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05" name="object 18305"/>
          <p:cNvSpPr/>
          <p:nvPr/>
        </p:nvSpPr>
        <p:spPr>
          <a:xfrm>
            <a:off x="8490370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06" name="object 18306"/>
          <p:cNvSpPr/>
          <p:nvPr/>
        </p:nvSpPr>
        <p:spPr>
          <a:xfrm>
            <a:off x="8501800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07" name="object 18307"/>
          <p:cNvSpPr/>
          <p:nvPr/>
        </p:nvSpPr>
        <p:spPr>
          <a:xfrm>
            <a:off x="8514708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08" name="object 18308"/>
          <p:cNvSpPr/>
          <p:nvPr/>
        </p:nvSpPr>
        <p:spPr>
          <a:xfrm>
            <a:off x="8526138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09" name="object 18309"/>
          <p:cNvSpPr/>
          <p:nvPr/>
        </p:nvSpPr>
        <p:spPr>
          <a:xfrm>
            <a:off x="8537568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10" name="object 18310"/>
          <p:cNvSpPr/>
          <p:nvPr/>
        </p:nvSpPr>
        <p:spPr>
          <a:xfrm>
            <a:off x="8550433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11" name="object 18311"/>
          <p:cNvSpPr/>
          <p:nvPr/>
        </p:nvSpPr>
        <p:spPr>
          <a:xfrm>
            <a:off x="8561864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12" name="object 18312"/>
          <p:cNvSpPr/>
          <p:nvPr/>
        </p:nvSpPr>
        <p:spPr>
          <a:xfrm>
            <a:off x="8574728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13" name="object 18313"/>
          <p:cNvSpPr/>
          <p:nvPr/>
        </p:nvSpPr>
        <p:spPr>
          <a:xfrm>
            <a:off x="8586158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14" name="object 18314"/>
          <p:cNvSpPr/>
          <p:nvPr/>
        </p:nvSpPr>
        <p:spPr>
          <a:xfrm>
            <a:off x="8597632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15" name="object 18315"/>
          <p:cNvSpPr/>
          <p:nvPr/>
        </p:nvSpPr>
        <p:spPr>
          <a:xfrm>
            <a:off x="8610496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16" name="object 18316"/>
          <p:cNvSpPr/>
          <p:nvPr/>
        </p:nvSpPr>
        <p:spPr>
          <a:xfrm>
            <a:off x="8621927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17" name="object 18317"/>
          <p:cNvSpPr/>
          <p:nvPr/>
        </p:nvSpPr>
        <p:spPr>
          <a:xfrm>
            <a:off x="863479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18" name="object 18318"/>
          <p:cNvSpPr/>
          <p:nvPr/>
        </p:nvSpPr>
        <p:spPr>
          <a:xfrm>
            <a:off x="864622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19" name="object 18319"/>
          <p:cNvSpPr/>
          <p:nvPr/>
        </p:nvSpPr>
        <p:spPr>
          <a:xfrm>
            <a:off x="8657666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20" name="object 18320"/>
          <p:cNvSpPr/>
          <p:nvPr/>
        </p:nvSpPr>
        <p:spPr>
          <a:xfrm>
            <a:off x="8670559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21" name="object 18321"/>
          <p:cNvSpPr/>
          <p:nvPr/>
        </p:nvSpPr>
        <p:spPr>
          <a:xfrm>
            <a:off x="8681990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22" name="object 18322"/>
          <p:cNvSpPr/>
          <p:nvPr/>
        </p:nvSpPr>
        <p:spPr>
          <a:xfrm>
            <a:off x="8694854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23" name="object 18323"/>
          <p:cNvSpPr/>
          <p:nvPr/>
        </p:nvSpPr>
        <p:spPr>
          <a:xfrm>
            <a:off x="8706299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24" name="object 18324"/>
          <p:cNvSpPr/>
          <p:nvPr/>
        </p:nvSpPr>
        <p:spPr>
          <a:xfrm>
            <a:off x="8717729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25" name="object 18325"/>
          <p:cNvSpPr/>
          <p:nvPr/>
        </p:nvSpPr>
        <p:spPr>
          <a:xfrm>
            <a:off x="8730594" y="515632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26" name="object 18326"/>
          <p:cNvSpPr/>
          <p:nvPr/>
        </p:nvSpPr>
        <p:spPr>
          <a:xfrm>
            <a:off x="8742053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27" name="object 18327"/>
          <p:cNvSpPr/>
          <p:nvPr/>
        </p:nvSpPr>
        <p:spPr>
          <a:xfrm>
            <a:off x="8754918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28" name="object 18328"/>
          <p:cNvSpPr/>
          <p:nvPr/>
        </p:nvSpPr>
        <p:spPr>
          <a:xfrm>
            <a:off x="8766362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29" name="object 18329"/>
          <p:cNvSpPr/>
          <p:nvPr/>
        </p:nvSpPr>
        <p:spPr>
          <a:xfrm>
            <a:off x="8779212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30" name="object 18330"/>
          <p:cNvSpPr/>
          <p:nvPr/>
        </p:nvSpPr>
        <p:spPr>
          <a:xfrm>
            <a:off x="8790658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31" name="object 18331"/>
          <p:cNvSpPr/>
          <p:nvPr/>
        </p:nvSpPr>
        <p:spPr>
          <a:xfrm>
            <a:off x="8802088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32" name="object 18332"/>
          <p:cNvSpPr/>
          <p:nvPr/>
        </p:nvSpPr>
        <p:spPr>
          <a:xfrm>
            <a:off x="881498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33" name="object 18333"/>
          <p:cNvSpPr/>
          <p:nvPr/>
        </p:nvSpPr>
        <p:spPr>
          <a:xfrm>
            <a:off x="8826426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34" name="object 18334"/>
          <p:cNvSpPr/>
          <p:nvPr/>
        </p:nvSpPr>
        <p:spPr>
          <a:xfrm>
            <a:off x="8839275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35" name="object 18335"/>
          <p:cNvSpPr/>
          <p:nvPr/>
        </p:nvSpPr>
        <p:spPr>
          <a:xfrm>
            <a:off x="8850721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36" name="object 18336"/>
          <p:cNvSpPr/>
          <p:nvPr/>
        </p:nvSpPr>
        <p:spPr>
          <a:xfrm>
            <a:off x="8862151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37" name="object 18337"/>
          <p:cNvSpPr/>
          <p:nvPr/>
        </p:nvSpPr>
        <p:spPr>
          <a:xfrm>
            <a:off x="8875015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38" name="object 18338"/>
          <p:cNvSpPr/>
          <p:nvPr/>
        </p:nvSpPr>
        <p:spPr>
          <a:xfrm>
            <a:off x="8886445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39" name="object 18339"/>
          <p:cNvSpPr/>
          <p:nvPr/>
        </p:nvSpPr>
        <p:spPr>
          <a:xfrm>
            <a:off x="8899339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40" name="object 18340"/>
          <p:cNvSpPr/>
          <p:nvPr/>
        </p:nvSpPr>
        <p:spPr>
          <a:xfrm>
            <a:off x="8910784" y="515632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41" name="object 18341"/>
          <p:cNvSpPr/>
          <p:nvPr/>
        </p:nvSpPr>
        <p:spPr>
          <a:xfrm>
            <a:off x="8922214" y="515632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42" name="object 18342"/>
          <p:cNvSpPr/>
          <p:nvPr/>
        </p:nvSpPr>
        <p:spPr>
          <a:xfrm>
            <a:off x="8935079" y="515632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43" name="object 18343"/>
          <p:cNvSpPr/>
          <p:nvPr/>
        </p:nvSpPr>
        <p:spPr>
          <a:xfrm>
            <a:off x="6800224" y="5169402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44" name="object 18344"/>
          <p:cNvSpPr/>
          <p:nvPr/>
        </p:nvSpPr>
        <p:spPr>
          <a:xfrm>
            <a:off x="6805946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45" name="object 18345"/>
          <p:cNvSpPr/>
          <p:nvPr/>
        </p:nvSpPr>
        <p:spPr>
          <a:xfrm>
            <a:off x="6818810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46" name="object 18346"/>
          <p:cNvSpPr/>
          <p:nvPr/>
        </p:nvSpPr>
        <p:spPr>
          <a:xfrm>
            <a:off x="6830241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47" name="object 18347"/>
          <p:cNvSpPr/>
          <p:nvPr/>
        </p:nvSpPr>
        <p:spPr>
          <a:xfrm>
            <a:off x="6843106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48" name="object 18348"/>
          <p:cNvSpPr/>
          <p:nvPr/>
        </p:nvSpPr>
        <p:spPr>
          <a:xfrm>
            <a:off x="6854536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49" name="object 18349"/>
          <p:cNvSpPr/>
          <p:nvPr/>
        </p:nvSpPr>
        <p:spPr>
          <a:xfrm>
            <a:off x="6865980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50" name="object 18350"/>
          <p:cNvSpPr/>
          <p:nvPr/>
        </p:nvSpPr>
        <p:spPr>
          <a:xfrm>
            <a:off x="6878873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51" name="object 18351"/>
          <p:cNvSpPr/>
          <p:nvPr/>
        </p:nvSpPr>
        <p:spPr>
          <a:xfrm>
            <a:off x="6890305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52" name="object 18352"/>
          <p:cNvSpPr/>
          <p:nvPr/>
        </p:nvSpPr>
        <p:spPr>
          <a:xfrm>
            <a:off x="6903169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53" name="object 18353"/>
          <p:cNvSpPr/>
          <p:nvPr/>
        </p:nvSpPr>
        <p:spPr>
          <a:xfrm>
            <a:off x="6914599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54" name="object 18354"/>
          <p:cNvSpPr/>
          <p:nvPr/>
        </p:nvSpPr>
        <p:spPr>
          <a:xfrm>
            <a:off x="6926043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55" name="object 18355"/>
          <p:cNvSpPr/>
          <p:nvPr/>
        </p:nvSpPr>
        <p:spPr>
          <a:xfrm>
            <a:off x="6938894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56" name="object 18356"/>
          <p:cNvSpPr/>
          <p:nvPr/>
        </p:nvSpPr>
        <p:spPr>
          <a:xfrm>
            <a:off x="6950368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57" name="object 18357"/>
          <p:cNvSpPr/>
          <p:nvPr/>
        </p:nvSpPr>
        <p:spPr>
          <a:xfrm>
            <a:off x="6963232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58" name="object 18358"/>
          <p:cNvSpPr/>
          <p:nvPr/>
        </p:nvSpPr>
        <p:spPr>
          <a:xfrm>
            <a:off x="6974662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59" name="object 18359"/>
          <p:cNvSpPr/>
          <p:nvPr/>
        </p:nvSpPr>
        <p:spPr>
          <a:xfrm>
            <a:off x="6986107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60" name="object 18360"/>
          <p:cNvSpPr/>
          <p:nvPr/>
        </p:nvSpPr>
        <p:spPr>
          <a:xfrm>
            <a:off x="6998972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61" name="object 18361"/>
          <p:cNvSpPr/>
          <p:nvPr/>
        </p:nvSpPr>
        <p:spPr>
          <a:xfrm>
            <a:off x="7010402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62" name="object 18362"/>
          <p:cNvSpPr/>
          <p:nvPr/>
        </p:nvSpPr>
        <p:spPr>
          <a:xfrm>
            <a:off x="7023295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63" name="object 18363"/>
          <p:cNvSpPr/>
          <p:nvPr/>
        </p:nvSpPr>
        <p:spPr>
          <a:xfrm>
            <a:off x="7034726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64" name="object 18364"/>
          <p:cNvSpPr/>
          <p:nvPr/>
        </p:nvSpPr>
        <p:spPr>
          <a:xfrm>
            <a:off x="7047590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65" name="object 18365"/>
          <p:cNvSpPr/>
          <p:nvPr/>
        </p:nvSpPr>
        <p:spPr>
          <a:xfrm>
            <a:off x="7059035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66" name="object 18366"/>
          <p:cNvSpPr/>
          <p:nvPr/>
        </p:nvSpPr>
        <p:spPr>
          <a:xfrm>
            <a:off x="7070465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67" name="object 18367"/>
          <p:cNvSpPr/>
          <p:nvPr/>
        </p:nvSpPr>
        <p:spPr>
          <a:xfrm>
            <a:off x="7083330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68" name="object 18368"/>
          <p:cNvSpPr/>
          <p:nvPr/>
        </p:nvSpPr>
        <p:spPr>
          <a:xfrm>
            <a:off x="7094789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69" name="object 18369"/>
          <p:cNvSpPr/>
          <p:nvPr/>
        </p:nvSpPr>
        <p:spPr>
          <a:xfrm>
            <a:off x="7107653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70" name="object 18370"/>
          <p:cNvSpPr/>
          <p:nvPr/>
        </p:nvSpPr>
        <p:spPr>
          <a:xfrm>
            <a:off x="7119098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71" name="object 18371"/>
          <p:cNvSpPr/>
          <p:nvPr/>
        </p:nvSpPr>
        <p:spPr>
          <a:xfrm>
            <a:off x="7130529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72" name="object 18372"/>
          <p:cNvSpPr/>
          <p:nvPr/>
        </p:nvSpPr>
        <p:spPr>
          <a:xfrm>
            <a:off x="7143393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73" name="object 18373"/>
          <p:cNvSpPr/>
          <p:nvPr/>
        </p:nvSpPr>
        <p:spPr>
          <a:xfrm>
            <a:off x="7154823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74" name="object 18374"/>
          <p:cNvSpPr/>
          <p:nvPr/>
        </p:nvSpPr>
        <p:spPr>
          <a:xfrm>
            <a:off x="7167716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75" name="object 18375"/>
          <p:cNvSpPr/>
          <p:nvPr/>
        </p:nvSpPr>
        <p:spPr>
          <a:xfrm>
            <a:off x="717916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76" name="object 18376"/>
          <p:cNvSpPr/>
          <p:nvPr/>
        </p:nvSpPr>
        <p:spPr>
          <a:xfrm>
            <a:off x="7190592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77" name="object 18377"/>
          <p:cNvSpPr/>
          <p:nvPr/>
        </p:nvSpPr>
        <p:spPr>
          <a:xfrm>
            <a:off x="7203456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78" name="object 18378"/>
          <p:cNvSpPr/>
          <p:nvPr/>
        </p:nvSpPr>
        <p:spPr>
          <a:xfrm>
            <a:off x="7214886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79" name="object 18379"/>
          <p:cNvSpPr/>
          <p:nvPr/>
        </p:nvSpPr>
        <p:spPr>
          <a:xfrm>
            <a:off x="722775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80" name="object 18380"/>
          <p:cNvSpPr/>
          <p:nvPr/>
        </p:nvSpPr>
        <p:spPr>
          <a:xfrm>
            <a:off x="7239182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81" name="object 18381"/>
          <p:cNvSpPr/>
          <p:nvPr/>
        </p:nvSpPr>
        <p:spPr>
          <a:xfrm>
            <a:off x="7250655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82" name="object 18382"/>
          <p:cNvSpPr/>
          <p:nvPr/>
        </p:nvSpPr>
        <p:spPr>
          <a:xfrm>
            <a:off x="7263520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83" name="object 18383"/>
          <p:cNvSpPr/>
          <p:nvPr/>
        </p:nvSpPr>
        <p:spPr>
          <a:xfrm>
            <a:off x="7274950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84" name="object 18384"/>
          <p:cNvSpPr/>
          <p:nvPr/>
        </p:nvSpPr>
        <p:spPr>
          <a:xfrm>
            <a:off x="7287814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85" name="object 18385"/>
          <p:cNvSpPr/>
          <p:nvPr/>
        </p:nvSpPr>
        <p:spPr>
          <a:xfrm>
            <a:off x="7299245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86" name="object 18386"/>
          <p:cNvSpPr/>
          <p:nvPr/>
        </p:nvSpPr>
        <p:spPr>
          <a:xfrm>
            <a:off x="7312109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87" name="object 18387"/>
          <p:cNvSpPr/>
          <p:nvPr/>
        </p:nvSpPr>
        <p:spPr>
          <a:xfrm>
            <a:off x="7323583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88" name="object 18388"/>
          <p:cNvSpPr/>
          <p:nvPr/>
        </p:nvSpPr>
        <p:spPr>
          <a:xfrm>
            <a:off x="7335013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89" name="object 18389"/>
          <p:cNvSpPr/>
          <p:nvPr/>
        </p:nvSpPr>
        <p:spPr>
          <a:xfrm>
            <a:off x="7347877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90" name="object 18390"/>
          <p:cNvSpPr/>
          <p:nvPr/>
        </p:nvSpPr>
        <p:spPr>
          <a:xfrm>
            <a:off x="7359308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91" name="object 18391"/>
          <p:cNvSpPr/>
          <p:nvPr/>
        </p:nvSpPr>
        <p:spPr>
          <a:xfrm>
            <a:off x="7372173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92" name="object 18392"/>
          <p:cNvSpPr/>
          <p:nvPr/>
        </p:nvSpPr>
        <p:spPr>
          <a:xfrm>
            <a:off x="7383603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93" name="object 18393"/>
          <p:cNvSpPr/>
          <p:nvPr/>
        </p:nvSpPr>
        <p:spPr>
          <a:xfrm>
            <a:off x="7395076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94" name="object 18394"/>
          <p:cNvSpPr/>
          <p:nvPr/>
        </p:nvSpPr>
        <p:spPr>
          <a:xfrm>
            <a:off x="740794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95" name="object 18395"/>
          <p:cNvSpPr/>
          <p:nvPr/>
        </p:nvSpPr>
        <p:spPr>
          <a:xfrm>
            <a:off x="7419371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96" name="object 18396"/>
          <p:cNvSpPr/>
          <p:nvPr/>
        </p:nvSpPr>
        <p:spPr>
          <a:xfrm>
            <a:off x="7432236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97" name="object 18397"/>
          <p:cNvSpPr/>
          <p:nvPr/>
        </p:nvSpPr>
        <p:spPr>
          <a:xfrm>
            <a:off x="7443666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98" name="object 18398"/>
          <p:cNvSpPr/>
          <p:nvPr/>
        </p:nvSpPr>
        <p:spPr>
          <a:xfrm>
            <a:off x="7455111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99" name="object 18399"/>
          <p:cNvSpPr/>
          <p:nvPr/>
        </p:nvSpPr>
        <p:spPr>
          <a:xfrm>
            <a:off x="7468004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00" name="object 18400"/>
          <p:cNvSpPr/>
          <p:nvPr/>
        </p:nvSpPr>
        <p:spPr>
          <a:xfrm>
            <a:off x="7479434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01" name="object 18401"/>
          <p:cNvSpPr/>
          <p:nvPr/>
        </p:nvSpPr>
        <p:spPr>
          <a:xfrm>
            <a:off x="7492299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02" name="object 18402"/>
          <p:cNvSpPr/>
          <p:nvPr/>
        </p:nvSpPr>
        <p:spPr>
          <a:xfrm>
            <a:off x="7503729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03" name="object 18403"/>
          <p:cNvSpPr/>
          <p:nvPr/>
        </p:nvSpPr>
        <p:spPr>
          <a:xfrm>
            <a:off x="7515174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04" name="object 18404"/>
          <p:cNvSpPr/>
          <p:nvPr/>
        </p:nvSpPr>
        <p:spPr>
          <a:xfrm>
            <a:off x="7528038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05" name="object 18405"/>
          <p:cNvSpPr/>
          <p:nvPr/>
        </p:nvSpPr>
        <p:spPr>
          <a:xfrm>
            <a:off x="7539469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06" name="object 18406"/>
          <p:cNvSpPr/>
          <p:nvPr/>
        </p:nvSpPr>
        <p:spPr>
          <a:xfrm>
            <a:off x="7552363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07" name="object 18407"/>
          <p:cNvSpPr/>
          <p:nvPr/>
        </p:nvSpPr>
        <p:spPr>
          <a:xfrm>
            <a:off x="7563793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08" name="object 18408"/>
          <p:cNvSpPr/>
          <p:nvPr/>
        </p:nvSpPr>
        <p:spPr>
          <a:xfrm>
            <a:off x="7576657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09" name="object 18409"/>
          <p:cNvSpPr/>
          <p:nvPr/>
        </p:nvSpPr>
        <p:spPr>
          <a:xfrm>
            <a:off x="7588102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10" name="object 18410"/>
          <p:cNvSpPr/>
          <p:nvPr/>
        </p:nvSpPr>
        <p:spPr>
          <a:xfrm>
            <a:off x="7599533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11" name="object 18411"/>
          <p:cNvSpPr/>
          <p:nvPr/>
        </p:nvSpPr>
        <p:spPr>
          <a:xfrm>
            <a:off x="7612397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12" name="object 18412"/>
          <p:cNvSpPr/>
          <p:nvPr/>
        </p:nvSpPr>
        <p:spPr>
          <a:xfrm>
            <a:off x="7623856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13" name="object 18413"/>
          <p:cNvSpPr/>
          <p:nvPr/>
        </p:nvSpPr>
        <p:spPr>
          <a:xfrm>
            <a:off x="7636720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14" name="object 18414"/>
          <p:cNvSpPr/>
          <p:nvPr/>
        </p:nvSpPr>
        <p:spPr>
          <a:xfrm>
            <a:off x="7648165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15" name="object 18415"/>
          <p:cNvSpPr/>
          <p:nvPr/>
        </p:nvSpPr>
        <p:spPr>
          <a:xfrm>
            <a:off x="7659596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16" name="object 18416"/>
          <p:cNvSpPr/>
          <p:nvPr/>
        </p:nvSpPr>
        <p:spPr>
          <a:xfrm>
            <a:off x="7672460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17" name="object 18417"/>
          <p:cNvSpPr/>
          <p:nvPr/>
        </p:nvSpPr>
        <p:spPr>
          <a:xfrm>
            <a:off x="7683890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18" name="object 18418"/>
          <p:cNvSpPr/>
          <p:nvPr/>
        </p:nvSpPr>
        <p:spPr>
          <a:xfrm>
            <a:off x="7696784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19" name="object 18419"/>
          <p:cNvSpPr/>
          <p:nvPr/>
        </p:nvSpPr>
        <p:spPr>
          <a:xfrm>
            <a:off x="7708228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0" name="object 18420"/>
          <p:cNvSpPr/>
          <p:nvPr/>
        </p:nvSpPr>
        <p:spPr>
          <a:xfrm>
            <a:off x="7719659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1" name="object 18421"/>
          <p:cNvSpPr/>
          <p:nvPr/>
        </p:nvSpPr>
        <p:spPr>
          <a:xfrm>
            <a:off x="7732523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2" name="object 18422"/>
          <p:cNvSpPr/>
          <p:nvPr/>
        </p:nvSpPr>
        <p:spPr>
          <a:xfrm>
            <a:off x="7743954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3" name="object 18423"/>
          <p:cNvSpPr/>
          <p:nvPr/>
        </p:nvSpPr>
        <p:spPr>
          <a:xfrm>
            <a:off x="7756818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4" name="object 18424"/>
          <p:cNvSpPr/>
          <p:nvPr/>
        </p:nvSpPr>
        <p:spPr>
          <a:xfrm>
            <a:off x="7768291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5" name="object 18425"/>
          <p:cNvSpPr/>
          <p:nvPr/>
        </p:nvSpPr>
        <p:spPr>
          <a:xfrm>
            <a:off x="7781142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6" name="object 18426"/>
          <p:cNvSpPr/>
          <p:nvPr/>
        </p:nvSpPr>
        <p:spPr>
          <a:xfrm>
            <a:off x="7792587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7" name="object 18427"/>
          <p:cNvSpPr/>
          <p:nvPr/>
        </p:nvSpPr>
        <p:spPr>
          <a:xfrm>
            <a:off x="7804017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8" name="object 18428"/>
          <p:cNvSpPr/>
          <p:nvPr/>
        </p:nvSpPr>
        <p:spPr>
          <a:xfrm>
            <a:off x="781688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9" name="object 18429"/>
          <p:cNvSpPr/>
          <p:nvPr/>
        </p:nvSpPr>
        <p:spPr>
          <a:xfrm>
            <a:off x="7828312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0" name="object 18430"/>
          <p:cNvSpPr/>
          <p:nvPr/>
        </p:nvSpPr>
        <p:spPr>
          <a:xfrm>
            <a:off x="7841219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1" name="object 18431"/>
          <p:cNvSpPr/>
          <p:nvPr/>
        </p:nvSpPr>
        <p:spPr>
          <a:xfrm>
            <a:off x="7852650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2" name="object 18432"/>
          <p:cNvSpPr/>
          <p:nvPr/>
        </p:nvSpPr>
        <p:spPr>
          <a:xfrm>
            <a:off x="7864080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3" name="object 18433"/>
          <p:cNvSpPr/>
          <p:nvPr/>
        </p:nvSpPr>
        <p:spPr>
          <a:xfrm>
            <a:off x="7876944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4" name="object 18434"/>
          <p:cNvSpPr/>
          <p:nvPr/>
        </p:nvSpPr>
        <p:spPr>
          <a:xfrm>
            <a:off x="7888375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5" name="object 18435"/>
          <p:cNvSpPr/>
          <p:nvPr/>
        </p:nvSpPr>
        <p:spPr>
          <a:xfrm>
            <a:off x="7901240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6" name="object 18436"/>
          <p:cNvSpPr/>
          <p:nvPr/>
        </p:nvSpPr>
        <p:spPr>
          <a:xfrm>
            <a:off x="7912670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7" name="object 18437"/>
          <p:cNvSpPr/>
          <p:nvPr/>
        </p:nvSpPr>
        <p:spPr>
          <a:xfrm>
            <a:off x="7924143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8" name="object 18438"/>
          <p:cNvSpPr/>
          <p:nvPr/>
        </p:nvSpPr>
        <p:spPr>
          <a:xfrm>
            <a:off x="7937008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9" name="object 18439"/>
          <p:cNvSpPr/>
          <p:nvPr/>
        </p:nvSpPr>
        <p:spPr>
          <a:xfrm>
            <a:off x="7948438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0" name="object 18440"/>
          <p:cNvSpPr/>
          <p:nvPr/>
        </p:nvSpPr>
        <p:spPr>
          <a:xfrm>
            <a:off x="7961303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1" name="object 18441"/>
          <p:cNvSpPr/>
          <p:nvPr/>
        </p:nvSpPr>
        <p:spPr>
          <a:xfrm>
            <a:off x="7972733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2" name="object 18442"/>
          <p:cNvSpPr/>
          <p:nvPr/>
        </p:nvSpPr>
        <p:spPr>
          <a:xfrm>
            <a:off x="7984178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3" name="object 18443"/>
          <p:cNvSpPr/>
          <p:nvPr/>
        </p:nvSpPr>
        <p:spPr>
          <a:xfrm>
            <a:off x="799707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4" name="object 18444"/>
          <p:cNvSpPr/>
          <p:nvPr/>
        </p:nvSpPr>
        <p:spPr>
          <a:xfrm>
            <a:off x="8008501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5" name="object 18445"/>
          <p:cNvSpPr/>
          <p:nvPr/>
        </p:nvSpPr>
        <p:spPr>
          <a:xfrm>
            <a:off x="8021366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6" name="object 18446"/>
          <p:cNvSpPr/>
          <p:nvPr/>
        </p:nvSpPr>
        <p:spPr>
          <a:xfrm>
            <a:off x="8032796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7" name="object 18447"/>
          <p:cNvSpPr/>
          <p:nvPr/>
        </p:nvSpPr>
        <p:spPr>
          <a:xfrm>
            <a:off x="804566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8" name="object 18448"/>
          <p:cNvSpPr/>
          <p:nvPr/>
        </p:nvSpPr>
        <p:spPr>
          <a:xfrm>
            <a:off x="8057091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9" name="object 18449"/>
          <p:cNvSpPr/>
          <p:nvPr/>
        </p:nvSpPr>
        <p:spPr>
          <a:xfrm>
            <a:off x="8068564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0" name="object 18450"/>
          <p:cNvSpPr/>
          <p:nvPr/>
        </p:nvSpPr>
        <p:spPr>
          <a:xfrm>
            <a:off x="8081429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1" name="object 18451"/>
          <p:cNvSpPr/>
          <p:nvPr/>
        </p:nvSpPr>
        <p:spPr>
          <a:xfrm>
            <a:off x="8092860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2" name="object 18452"/>
          <p:cNvSpPr/>
          <p:nvPr/>
        </p:nvSpPr>
        <p:spPr>
          <a:xfrm>
            <a:off x="8105724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3" name="object 18453"/>
          <p:cNvSpPr/>
          <p:nvPr/>
        </p:nvSpPr>
        <p:spPr>
          <a:xfrm>
            <a:off x="8117169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4" name="object 18454"/>
          <p:cNvSpPr/>
          <p:nvPr/>
        </p:nvSpPr>
        <p:spPr>
          <a:xfrm>
            <a:off x="8128599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5" name="object 18455"/>
          <p:cNvSpPr/>
          <p:nvPr/>
        </p:nvSpPr>
        <p:spPr>
          <a:xfrm>
            <a:off x="8141492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6" name="object 18456"/>
          <p:cNvSpPr/>
          <p:nvPr/>
        </p:nvSpPr>
        <p:spPr>
          <a:xfrm>
            <a:off x="8152923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7" name="object 18457"/>
          <p:cNvSpPr/>
          <p:nvPr/>
        </p:nvSpPr>
        <p:spPr>
          <a:xfrm>
            <a:off x="8165787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8" name="object 18458"/>
          <p:cNvSpPr/>
          <p:nvPr/>
        </p:nvSpPr>
        <p:spPr>
          <a:xfrm>
            <a:off x="8177232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9" name="object 18459"/>
          <p:cNvSpPr/>
          <p:nvPr/>
        </p:nvSpPr>
        <p:spPr>
          <a:xfrm>
            <a:off x="8188662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0" name="object 18460"/>
          <p:cNvSpPr/>
          <p:nvPr/>
        </p:nvSpPr>
        <p:spPr>
          <a:xfrm>
            <a:off x="8201527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1" name="object 18461"/>
          <p:cNvSpPr/>
          <p:nvPr/>
        </p:nvSpPr>
        <p:spPr>
          <a:xfrm>
            <a:off x="8212957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2" name="object 18462"/>
          <p:cNvSpPr/>
          <p:nvPr/>
        </p:nvSpPr>
        <p:spPr>
          <a:xfrm>
            <a:off x="822585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3" name="object 18463"/>
          <p:cNvSpPr/>
          <p:nvPr/>
        </p:nvSpPr>
        <p:spPr>
          <a:xfrm>
            <a:off x="8237295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4" name="object 18464"/>
          <p:cNvSpPr/>
          <p:nvPr/>
        </p:nvSpPr>
        <p:spPr>
          <a:xfrm>
            <a:off x="8248725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5" name="object 18465"/>
          <p:cNvSpPr/>
          <p:nvPr/>
        </p:nvSpPr>
        <p:spPr>
          <a:xfrm>
            <a:off x="826159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6" name="object 18466"/>
          <p:cNvSpPr/>
          <p:nvPr/>
        </p:nvSpPr>
        <p:spPr>
          <a:xfrm>
            <a:off x="8273021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7" name="object 18467"/>
          <p:cNvSpPr/>
          <p:nvPr/>
        </p:nvSpPr>
        <p:spPr>
          <a:xfrm>
            <a:off x="8285885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8" name="object 18468"/>
          <p:cNvSpPr/>
          <p:nvPr/>
        </p:nvSpPr>
        <p:spPr>
          <a:xfrm>
            <a:off x="8297359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9" name="object 18469"/>
          <p:cNvSpPr/>
          <p:nvPr/>
        </p:nvSpPr>
        <p:spPr>
          <a:xfrm>
            <a:off x="8310209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0" name="object 18470"/>
          <p:cNvSpPr/>
          <p:nvPr/>
        </p:nvSpPr>
        <p:spPr>
          <a:xfrm>
            <a:off x="8321654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1" name="object 18471"/>
          <p:cNvSpPr/>
          <p:nvPr/>
        </p:nvSpPr>
        <p:spPr>
          <a:xfrm>
            <a:off x="8333084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2" name="object 18472"/>
          <p:cNvSpPr/>
          <p:nvPr/>
        </p:nvSpPr>
        <p:spPr>
          <a:xfrm>
            <a:off x="8345948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3" name="object 18473"/>
          <p:cNvSpPr/>
          <p:nvPr/>
        </p:nvSpPr>
        <p:spPr>
          <a:xfrm>
            <a:off x="8357379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4" name="object 18474"/>
          <p:cNvSpPr/>
          <p:nvPr/>
        </p:nvSpPr>
        <p:spPr>
          <a:xfrm>
            <a:off x="8370286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5" name="object 18475"/>
          <p:cNvSpPr/>
          <p:nvPr/>
        </p:nvSpPr>
        <p:spPr>
          <a:xfrm>
            <a:off x="8381717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6" name="object 18476"/>
          <p:cNvSpPr/>
          <p:nvPr/>
        </p:nvSpPr>
        <p:spPr>
          <a:xfrm>
            <a:off x="8393147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7" name="object 18477"/>
          <p:cNvSpPr/>
          <p:nvPr/>
        </p:nvSpPr>
        <p:spPr>
          <a:xfrm>
            <a:off x="8406012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8" name="object 18478"/>
          <p:cNvSpPr/>
          <p:nvPr/>
        </p:nvSpPr>
        <p:spPr>
          <a:xfrm>
            <a:off x="8417442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9" name="object 18479"/>
          <p:cNvSpPr/>
          <p:nvPr/>
        </p:nvSpPr>
        <p:spPr>
          <a:xfrm>
            <a:off x="8430307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0" name="object 18480"/>
          <p:cNvSpPr/>
          <p:nvPr/>
        </p:nvSpPr>
        <p:spPr>
          <a:xfrm>
            <a:off x="8441780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1" name="object 18481"/>
          <p:cNvSpPr/>
          <p:nvPr/>
        </p:nvSpPr>
        <p:spPr>
          <a:xfrm>
            <a:off x="8453211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2" name="object 18482"/>
          <p:cNvSpPr/>
          <p:nvPr/>
        </p:nvSpPr>
        <p:spPr>
          <a:xfrm>
            <a:off x="8466075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3" name="object 18483"/>
          <p:cNvSpPr/>
          <p:nvPr/>
        </p:nvSpPr>
        <p:spPr>
          <a:xfrm>
            <a:off x="8477505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4" name="object 18484"/>
          <p:cNvSpPr/>
          <p:nvPr/>
        </p:nvSpPr>
        <p:spPr>
          <a:xfrm>
            <a:off x="8490370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5" name="object 18485"/>
          <p:cNvSpPr/>
          <p:nvPr/>
        </p:nvSpPr>
        <p:spPr>
          <a:xfrm>
            <a:off x="8501800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6" name="object 18486"/>
          <p:cNvSpPr/>
          <p:nvPr/>
        </p:nvSpPr>
        <p:spPr>
          <a:xfrm>
            <a:off x="8514708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7" name="object 18487"/>
          <p:cNvSpPr/>
          <p:nvPr/>
        </p:nvSpPr>
        <p:spPr>
          <a:xfrm>
            <a:off x="8526138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8" name="object 18488"/>
          <p:cNvSpPr/>
          <p:nvPr/>
        </p:nvSpPr>
        <p:spPr>
          <a:xfrm>
            <a:off x="8537568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9" name="object 18489"/>
          <p:cNvSpPr/>
          <p:nvPr/>
        </p:nvSpPr>
        <p:spPr>
          <a:xfrm>
            <a:off x="8550433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0" name="object 18490"/>
          <p:cNvSpPr/>
          <p:nvPr/>
        </p:nvSpPr>
        <p:spPr>
          <a:xfrm>
            <a:off x="8561864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1" name="object 18491"/>
          <p:cNvSpPr/>
          <p:nvPr/>
        </p:nvSpPr>
        <p:spPr>
          <a:xfrm>
            <a:off x="8574728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2" name="object 18492"/>
          <p:cNvSpPr/>
          <p:nvPr/>
        </p:nvSpPr>
        <p:spPr>
          <a:xfrm>
            <a:off x="8586158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3" name="object 18493"/>
          <p:cNvSpPr/>
          <p:nvPr/>
        </p:nvSpPr>
        <p:spPr>
          <a:xfrm>
            <a:off x="8597632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4" name="object 18494"/>
          <p:cNvSpPr/>
          <p:nvPr/>
        </p:nvSpPr>
        <p:spPr>
          <a:xfrm>
            <a:off x="8610496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5" name="object 18495"/>
          <p:cNvSpPr/>
          <p:nvPr/>
        </p:nvSpPr>
        <p:spPr>
          <a:xfrm>
            <a:off x="8621927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6" name="object 18496"/>
          <p:cNvSpPr/>
          <p:nvPr/>
        </p:nvSpPr>
        <p:spPr>
          <a:xfrm>
            <a:off x="863479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7" name="object 18497"/>
          <p:cNvSpPr/>
          <p:nvPr/>
        </p:nvSpPr>
        <p:spPr>
          <a:xfrm>
            <a:off x="864622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8" name="object 18498"/>
          <p:cNvSpPr/>
          <p:nvPr/>
        </p:nvSpPr>
        <p:spPr>
          <a:xfrm>
            <a:off x="8657666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9" name="object 18499"/>
          <p:cNvSpPr/>
          <p:nvPr/>
        </p:nvSpPr>
        <p:spPr>
          <a:xfrm>
            <a:off x="8670559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0" name="object 18500"/>
          <p:cNvSpPr/>
          <p:nvPr/>
        </p:nvSpPr>
        <p:spPr>
          <a:xfrm>
            <a:off x="8681990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1" name="object 18501"/>
          <p:cNvSpPr/>
          <p:nvPr/>
        </p:nvSpPr>
        <p:spPr>
          <a:xfrm>
            <a:off x="8694854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2" name="object 18502"/>
          <p:cNvSpPr/>
          <p:nvPr/>
        </p:nvSpPr>
        <p:spPr>
          <a:xfrm>
            <a:off x="8706299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3" name="object 18503"/>
          <p:cNvSpPr/>
          <p:nvPr/>
        </p:nvSpPr>
        <p:spPr>
          <a:xfrm>
            <a:off x="8717729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4" name="object 18504"/>
          <p:cNvSpPr/>
          <p:nvPr/>
        </p:nvSpPr>
        <p:spPr>
          <a:xfrm>
            <a:off x="8730594" y="51694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5" name="object 18505"/>
          <p:cNvSpPr/>
          <p:nvPr/>
        </p:nvSpPr>
        <p:spPr>
          <a:xfrm>
            <a:off x="8742053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6" name="object 18506"/>
          <p:cNvSpPr/>
          <p:nvPr/>
        </p:nvSpPr>
        <p:spPr>
          <a:xfrm>
            <a:off x="8754918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7" name="object 18507"/>
          <p:cNvSpPr/>
          <p:nvPr/>
        </p:nvSpPr>
        <p:spPr>
          <a:xfrm>
            <a:off x="8766362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8" name="object 18508"/>
          <p:cNvSpPr/>
          <p:nvPr/>
        </p:nvSpPr>
        <p:spPr>
          <a:xfrm>
            <a:off x="8779212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9" name="object 18509"/>
          <p:cNvSpPr/>
          <p:nvPr/>
        </p:nvSpPr>
        <p:spPr>
          <a:xfrm>
            <a:off x="8790658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0" name="object 18510"/>
          <p:cNvSpPr/>
          <p:nvPr/>
        </p:nvSpPr>
        <p:spPr>
          <a:xfrm>
            <a:off x="8802088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1" name="object 18511"/>
          <p:cNvSpPr/>
          <p:nvPr/>
        </p:nvSpPr>
        <p:spPr>
          <a:xfrm>
            <a:off x="881498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2" name="object 18512"/>
          <p:cNvSpPr/>
          <p:nvPr/>
        </p:nvSpPr>
        <p:spPr>
          <a:xfrm>
            <a:off x="8826426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3" name="object 18513"/>
          <p:cNvSpPr/>
          <p:nvPr/>
        </p:nvSpPr>
        <p:spPr>
          <a:xfrm>
            <a:off x="8839275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4" name="object 18514"/>
          <p:cNvSpPr/>
          <p:nvPr/>
        </p:nvSpPr>
        <p:spPr>
          <a:xfrm>
            <a:off x="8850721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5" name="object 18515"/>
          <p:cNvSpPr/>
          <p:nvPr/>
        </p:nvSpPr>
        <p:spPr>
          <a:xfrm>
            <a:off x="8862151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6" name="object 18516"/>
          <p:cNvSpPr/>
          <p:nvPr/>
        </p:nvSpPr>
        <p:spPr>
          <a:xfrm>
            <a:off x="8875015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7" name="object 18517"/>
          <p:cNvSpPr/>
          <p:nvPr/>
        </p:nvSpPr>
        <p:spPr>
          <a:xfrm>
            <a:off x="8886445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8" name="object 18518"/>
          <p:cNvSpPr/>
          <p:nvPr/>
        </p:nvSpPr>
        <p:spPr>
          <a:xfrm>
            <a:off x="8899339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9" name="object 18519"/>
          <p:cNvSpPr/>
          <p:nvPr/>
        </p:nvSpPr>
        <p:spPr>
          <a:xfrm>
            <a:off x="8910784" y="51694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0" name="object 18520"/>
          <p:cNvSpPr/>
          <p:nvPr/>
        </p:nvSpPr>
        <p:spPr>
          <a:xfrm>
            <a:off x="8922214" y="51694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1" name="object 18521"/>
          <p:cNvSpPr/>
          <p:nvPr/>
        </p:nvSpPr>
        <p:spPr>
          <a:xfrm>
            <a:off x="8935079" y="5169402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2" name="object 18522"/>
          <p:cNvSpPr/>
          <p:nvPr/>
        </p:nvSpPr>
        <p:spPr>
          <a:xfrm>
            <a:off x="6800224" y="518242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3" name="object 18523"/>
          <p:cNvSpPr/>
          <p:nvPr/>
        </p:nvSpPr>
        <p:spPr>
          <a:xfrm>
            <a:off x="6805946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4" name="object 18524"/>
          <p:cNvSpPr/>
          <p:nvPr/>
        </p:nvSpPr>
        <p:spPr>
          <a:xfrm>
            <a:off x="6818810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5" name="object 18525"/>
          <p:cNvSpPr/>
          <p:nvPr/>
        </p:nvSpPr>
        <p:spPr>
          <a:xfrm>
            <a:off x="6830241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6" name="object 18526"/>
          <p:cNvSpPr/>
          <p:nvPr/>
        </p:nvSpPr>
        <p:spPr>
          <a:xfrm>
            <a:off x="6843106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7" name="object 18527"/>
          <p:cNvSpPr/>
          <p:nvPr/>
        </p:nvSpPr>
        <p:spPr>
          <a:xfrm>
            <a:off x="6854536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8" name="object 18528"/>
          <p:cNvSpPr/>
          <p:nvPr/>
        </p:nvSpPr>
        <p:spPr>
          <a:xfrm>
            <a:off x="6865980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9" name="object 18529"/>
          <p:cNvSpPr/>
          <p:nvPr/>
        </p:nvSpPr>
        <p:spPr>
          <a:xfrm>
            <a:off x="6878873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0" name="object 18530"/>
          <p:cNvSpPr/>
          <p:nvPr/>
        </p:nvSpPr>
        <p:spPr>
          <a:xfrm>
            <a:off x="6890305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1" name="object 18531"/>
          <p:cNvSpPr/>
          <p:nvPr/>
        </p:nvSpPr>
        <p:spPr>
          <a:xfrm>
            <a:off x="6903169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2" name="object 18532"/>
          <p:cNvSpPr/>
          <p:nvPr/>
        </p:nvSpPr>
        <p:spPr>
          <a:xfrm>
            <a:off x="6914599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3" name="object 18533"/>
          <p:cNvSpPr/>
          <p:nvPr/>
        </p:nvSpPr>
        <p:spPr>
          <a:xfrm>
            <a:off x="6926043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4" name="object 18534"/>
          <p:cNvSpPr/>
          <p:nvPr/>
        </p:nvSpPr>
        <p:spPr>
          <a:xfrm>
            <a:off x="6938894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5" name="object 18535"/>
          <p:cNvSpPr/>
          <p:nvPr/>
        </p:nvSpPr>
        <p:spPr>
          <a:xfrm>
            <a:off x="6950368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6" name="object 18536"/>
          <p:cNvSpPr/>
          <p:nvPr/>
        </p:nvSpPr>
        <p:spPr>
          <a:xfrm>
            <a:off x="6963232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7" name="object 18537"/>
          <p:cNvSpPr/>
          <p:nvPr/>
        </p:nvSpPr>
        <p:spPr>
          <a:xfrm>
            <a:off x="6974662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8" name="object 18538"/>
          <p:cNvSpPr/>
          <p:nvPr/>
        </p:nvSpPr>
        <p:spPr>
          <a:xfrm>
            <a:off x="6986107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9" name="object 18539"/>
          <p:cNvSpPr/>
          <p:nvPr/>
        </p:nvSpPr>
        <p:spPr>
          <a:xfrm>
            <a:off x="6998972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0" name="object 18540"/>
          <p:cNvSpPr/>
          <p:nvPr/>
        </p:nvSpPr>
        <p:spPr>
          <a:xfrm>
            <a:off x="7010402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1" name="object 18541"/>
          <p:cNvSpPr/>
          <p:nvPr/>
        </p:nvSpPr>
        <p:spPr>
          <a:xfrm>
            <a:off x="7023295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2" name="object 18542"/>
          <p:cNvSpPr/>
          <p:nvPr/>
        </p:nvSpPr>
        <p:spPr>
          <a:xfrm>
            <a:off x="7034726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3" name="object 18543"/>
          <p:cNvSpPr/>
          <p:nvPr/>
        </p:nvSpPr>
        <p:spPr>
          <a:xfrm>
            <a:off x="7047590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4" name="object 18544"/>
          <p:cNvSpPr/>
          <p:nvPr/>
        </p:nvSpPr>
        <p:spPr>
          <a:xfrm>
            <a:off x="7059035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5" name="object 18545"/>
          <p:cNvSpPr/>
          <p:nvPr/>
        </p:nvSpPr>
        <p:spPr>
          <a:xfrm>
            <a:off x="7070465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6" name="object 18546"/>
          <p:cNvSpPr/>
          <p:nvPr/>
        </p:nvSpPr>
        <p:spPr>
          <a:xfrm>
            <a:off x="7083330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7" name="object 18547"/>
          <p:cNvSpPr/>
          <p:nvPr/>
        </p:nvSpPr>
        <p:spPr>
          <a:xfrm>
            <a:off x="7094789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8" name="object 18548"/>
          <p:cNvSpPr/>
          <p:nvPr/>
        </p:nvSpPr>
        <p:spPr>
          <a:xfrm>
            <a:off x="7107653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9" name="object 18549"/>
          <p:cNvSpPr/>
          <p:nvPr/>
        </p:nvSpPr>
        <p:spPr>
          <a:xfrm>
            <a:off x="7119098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0" name="object 18550"/>
          <p:cNvSpPr/>
          <p:nvPr/>
        </p:nvSpPr>
        <p:spPr>
          <a:xfrm>
            <a:off x="7130529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1" name="object 18551"/>
          <p:cNvSpPr/>
          <p:nvPr/>
        </p:nvSpPr>
        <p:spPr>
          <a:xfrm>
            <a:off x="7143393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2" name="object 18552"/>
          <p:cNvSpPr/>
          <p:nvPr/>
        </p:nvSpPr>
        <p:spPr>
          <a:xfrm>
            <a:off x="7154823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3" name="object 18553"/>
          <p:cNvSpPr/>
          <p:nvPr/>
        </p:nvSpPr>
        <p:spPr>
          <a:xfrm>
            <a:off x="7167716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4" name="object 18554"/>
          <p:cNvSpPr/>
          <p:nvPr/>
        </p:nvSpPr>
        <p:spPr>
          <a:xfrm>
            <a:off x="717916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5" name="object 18555"/>
          <p:cNvSpPr/>
          <p:nvPr/>
        </p:nvSpPr>
        <p:spPr>
          <a:xfrm>
            <a:off x="7190592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6" name="object 18556"/>
          <p:cNvSpPr/>
          <p:nvPr/>
        </p:nvSpPr>
        <p:spPr>
          <a:xfrm>
            <a:off x="7203456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7" name="object 18557"/>
          <p:cNvSpPr/>
          <p:nvPr/>
        </p:nvSpPr>
        <p:spPr>
          <a:xfrm>
            <a:off x="7214886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8" name="object 18558"/>
          <p:cNvSpPr/>
          <p:nvPr/>
        </p:nvSpPr>
        <p:spPr>
          <a:xfrm>
            <a:off x="722775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9" name="object 18559"/>
          <p:cNvSpPr/>
          <p:nvPr/>
        </p:nvSpPr>
        <p:spPr>
          <a:xfrm>
            <a:off x="7239182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0" name="object 18560"/>
          <p:cNvSpPr/>
          <p:nvPr/>
        </p:nvSpPr>
        <p:spPr>
          <a:xfrm>
            <a:off x="7250655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1" name="object 18561"/>
          <p:cNvSpPr/>
          <p:nvPr/>
        </p:nvSpPr>
        <p:spPr>
          <a:xfrm>
            <a:off x="7263520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2" name="object 18562"/>
          <p:cNvSpPr/>
          <p:nvPr/>
        </p:nvSpPr>
        <p:spPr>
          <a:xfrm>
            <a:off x="7274950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3" name="object 18563"/>
          <p:cNvSpPr/>
          <p:nvPr/>
        </p:nvSpPr>
        <p:spPr>
          <a:xfrm>
            <a:off x="7287814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4" name="object 18564"/>
          <p:cNvSpPr/>
          <p:nvPr/>
        </p:nvSpPr>
        <p:spPr>
          <a:xfrm>
            <a:off x="7299245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5" name="object 18565"/>
          <p:cNvSpPr/>
          <p:nvPr/>
        </p:nvSpPr>
        <p:spPr>
          <a:xfrm>
            <a:off x="7312109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6" name="object 18566"/>
          <p:cNvSpPr/>
          <p:nvPr/>
        </p:nvSpPr>
        <p:spPr>
          <a:xfrm>
            <a:off x="7323583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7" name="object 18567"/>
          <p:cNvSpPr/>
          <p:nvPr/>
        </p:nvSpPr>
        <p:spPr>
          <a:xfrm>
            <a:off x="7335013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8" name="object 18568"/>
          <p:cNvSpPr/>
          <p:nvPr/>
        </p:nvSpPr>
        <p:spPr>
          <a:xfrm>
            <a:off x="7347877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9" name="object 18569"/>
          <p:cNvSpPr/>
          <p:nvPr/>
        </p:nvSpPr>
        <p:spPr>
          <a:xfrm>
            <a:off x="7359308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0" name="object 18570"/>
          <p:cNvSpPr/>
          <p:nvPr/>
        </p:nvSpPr>
        <p:spPr>
          <a:xfrm>
            <a:off x="7372173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1" name="object 18571"/>
          <p:cNvSpPr/>
          <p:nvPr/>
        </p:nvSpPr>
        <p:spPr>
          <a:xfrm>
            <a:off x="7383603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2" name="object 18572"/>
          <p:cNvSpPr/>
          <p:nvPr/>
        </p:nvSpPr>
        <p:spPr>
          <a:xfrm>
            <a:off x="7395076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3" name="object 18573"/>
          <p:cNvSpPr/>
          <p:nvPr/>
        </p:nvSpPr>
        <p:spPr>
          <a:xfrm>
            <a:off x="740794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4" name="object 18574"/>
          <p:cNvSpPr/>
          <p:nvPr/>
        </p:nvSpPr>
        <p:spPr>
          <a:xfrm>
            <a:off x="7419371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5" name="object 18575"/>
          <p:cNvSpPr/>
          <p:nvPr/>
        </p:nvSpPr>
        <p:spPr>
          <a:xfrm>
            <a:off x="7432236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6" name="object 18576"/>
          <p:cNvSpPr/>
          <p:nvPr/>
        </p:nvSpPr>
        <p:spPr>
          <a:xfrm>
            <a:off x="7443666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7" name="object 18577"/>
          <p:cNvSpPr/>
          <p:nvPr/>
        </p:nvSpPr>
        <p:spPr>
          <a:xfrm>
            <a:off x="7455111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8" name="object 18578"/>
          <p:cNvSpPr/>
          <p:nvPr/>
        </p:nvSpPr>
        <p:spPr>
          <a:xfrm>
            <a:off x="7468004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9" name="object 18579"/>
          <p:cNvSpPr/>
          <p:nvPr/>
        </p:nvSpPr>
        <p:spPr>
          <a:xfrm>
            <a:off x="7479434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0" name="object 18580"/>
          <p:cNvSpPr/>
          <p:nvPr/>
        </p:nvSpPr>
        <p:spPr>
          <a:xfrm>
            <a:off x="7492299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1" name="object 18581"/>
          <p:cNvSpPr/>
          <p:nvPr/>
        </p:nvSpPr>
        <p:spPr>
          <a:xfrm>
            <a:off x="7503729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2" name="object 18582"/>
          <p:cNvSpPr/>
          <p:nvPr/>
        </p:nvSpPr>
        <p:spPr>
          <a:xfrm>
            <a:off x="7515174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3" name="object 18583"/>
          <p:cNvSpPr/>
          <p:nvPr/>
        </p:nvSpPr>
        <p:spPr>
          <a:xfrm>
            <a:off x="7528038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4" name="object 18584"/>
          <p:cNvSpPr/>
          <p:nvPr/>
        </p:nvSpPr>
        <p:spPr>
          <a:xfrm>
            <a:off x="7539469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5" name="object 18585"/>
          <p:cNvSpPr/>
          <p:nvPr/>
        </p:nvSpPr>
        <p:spPr>
          <a:xfrm>
            <a:off x="7552363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6" name="object 18586"/>
          <p:cNvSpPr/>
          <p:nvPr/>
        </p:nvSpPr>
        <p:spPr>
          <a:xfrm>
            <a:off x="7563793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7" name="object 18587"/>
          <p:cNvSpPr/>
          <p:nvPr/>
        </p:nvSpPr>
        <p:spPr>
          <a:xfrm>
            <a:off x="7576657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8" name="object 18588"/>
          <p:cNvSpPr/>
          <p:nvPr/>
        </p:nvSpPr>
        <p:spPr>
          <a:xfrm>
            <a:off x="7588102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9" name="object 18589"/>
          <p:cNvSpPr/>
          <p:nvPr/>
        </p:nvSpPr>
        <p:spPr>
          <a:xfrm>
            <a:off x="7599533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0" name="object 18590"/>
          <p:cNvSpPr/>
          <p:nvPr/>
        </p:nvSpPr>
        <p:spPr>
          <a:xfrm>
            <a:off x="7612397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1" name="object 18591"/>
          <p:cNvSpPr/>
          <p:nvPr/>
        </p:nvSpPr>
        <p:spPr>
          <a:xfrm>
            <a:off x="7623856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2" name="object 18592"/>
          <p:cNvSpPr/>
          <p:nvPr/>
        </p:nvSpPr>
        <p:spPr>
          <a:xfrm>
            <a:off x="7636720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3" name="object 18593"/>
          <p:cNvSpPr/>
          <p:nvPr/>
        </p:nvSpPr>
        <p:spPr>
          <a:xfrm>
            <a:off x="7648165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4" name="object 18594"/>
          <p:cNvSpPr/>
          <p:nvPr/>
        </p:nvSpPr>
        <p:spPr>
          <a:xfrm>
            <a:off x="7659596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5" name="object 18595"/>
          <p:cNvSpPr/>
          <p:nvPr/>
        </p:nvSpPr>
        <p:spPr>
          <a:xfrm>
            <a:off x="7672460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6" name="object 18596"/>
          <p:cNvSpPr/>
          <p:nvPr/>
        </p:nvSpPr>
        <p:spPr>
          <a:xfrm>
            <a:off x="7683890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7" name="object 18597"/>
          <p:cNvSpPr/>
          <p:nvPr/>
        </p:nvSpPr>
        <p:spPr>
          <a:xfrm>
            <a:off x="7696784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8" name="object 18598"/>
          <p:cNvSpPr/>
          <p:nvPr/>
        </p:nvSpPr>
        <p:spPr>
          <a:xfrm>
            <a:off x="7708228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9" name="object 18599"/>
          <p:cNvSpPr/>
          <p:nvPr/>
        </p:nvSpPr>
        <p:spPr>
          <a:xfrm>
            <a:off x="7719659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0" name="object 18600"/>
          <p:cNvSpPr/>
          <p:nvPr/>
        </p:nvSpPr>
        <p:spPr>
          <a:xfrm>
            <a:off x="7732523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1" name="object 18601"/>
          <p:cNvSpPr/>
          <p:nvPr/>
        </p:nvSpPr>
        <p:spPr>
          <a:xfrm>
            <a:off x="7743954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2" name="object 18602"/>
          <p:cNvSpPr/>
          <p:nvPr/>
        </p:nvSpPr>
        <p:spPr>
          <a:xfrm>
            <a:off x="7756818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3" name="object 18603"/>
          <p:cNvSpPr/>
          <p:nvPr/>
        </p:nvSpPr>
        <p:spPr>
          <a:xfrm>
            <a:off x="7768291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4" name="object 18604"/>
          <p:cNvSpPr/>
          <p:nvPr/>
        </p:nvSpPr>
        <p:spPr>
          <a:xfrm>
            <a:off x="7781142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5" name="object 18605"/>
          <p:cNvSpPr/>
          <p:nvPr/>
        </p:nvSpPr>
        <p:spPr>
          <a:xfrm>
            <a:off x="7792587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6" name="object 18606"/>
          <p:cNvSpPr/>
          <p:nvPr/>
        </p:nvSpPr>
        <p:spPr>
          <a:xfrm>
            <a:off x="7804017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7" name="object 18607"/>
          <p:cNvSpPr/>
          <p:nvPr/>
        </p:nvSpPr>
        <p:spPr>
          <a:xfrm>
            <a:off x="781688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8" name="object 18608"/>
          <p:cNvSpPr/>
          <p:nvPr/>
        </p:nvSpPr>
        <p:spPr>
          <a:xfrm>
            <a:off x="7828312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9" name="object 18609"/>
          <p:cNvSpPr/>
          <p:nvPr/>
        </p:nvSpPr>
        <p:spPr>
          <a:xfrm>
            <a:off x="7841219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0" name="object 18610"/>
          <p:cNvSpPr/>
          <p:nvPr/>
        </p:nvSpPr>
        <p:spPr>
          <a:xfrm>
            <a:off x="7852650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1" name="object 18611"/>
          <p:cNvSpPr/>
          <p:nvPr/>
        </p:nvSpPr>
        <p:spPr>
          <a:xfrm>
            <a:off x="7864080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2" name="object 18612"/>
          <p:cNvSpPr/>
          <p:nvPr/>
        </p:nvSpPr>
        <p:spPr>
          <a:xfrm>
            <a:off x="7876944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3" name="object 18613"/>
          <p:cNvSpPr/>
          <p:nvPr/>
        </p:nvSpPr>
        <p:spPr>
          <a:xfrm>
            <a:off x="7888375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4" name="object 18614"/>
          <p:cNvSpPr/>
          <p:nvPr/>
        </p:nvSpPr>
        <p:spPr>
          <a:xfrm>
            <a:off x="7901240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5" name="object 18615"/>
          <p:cNvSpPr/>
          <p:nvPr/>
        </p:nvSpPr>
        <p:spPr>
          <a:xfrm>
            <a:off x="7912670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6" name="object 18616"/>
          <p:cNvSpPr/>
          <p:nvPr/>
        </p:nvSpPr>
        <p:spPr>
          <a:xfrm>
            <a:off x="7924143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7" name="object 18617"/>
          <p:cNvSpPr/>
          <p:nvPr/>
        </p:nvSpPr>
        <p:spPr>
          <a:xfrm>
            <a:off x="7937008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8" name="object 18618"/>
          <p:cNvSpPr/>
          <p:nvPr/>
        </p:nvSpPr>
        <p:spPr>
          <a:xfrm>
            <a:off x="7948438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9" name="object 18619"/>
          <p:cNvSpPr/>
          <p:nvPr/>
        </p:nvSpPr>
        <p:spPr>
          <a:xfrm>
            <a:off x="7961303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0" name="object 18620"/>
          <p:cNvSpPr/>
          <p:nvPr/>
        </p:nvSpPr>
        <p:spPr>
          <a:xfrm>
            <a:off x="7972733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1" name="object 18621"/>
          <p:cNvSpPr/>
          <p:nvPr/>
        </p:nvSpPr>
        <p:spPr>
          <a:xfrm>
            <a:off x="7984178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2" name="object 18622"/>
          <p:cNvSpPr/>
          <p:nvPr/>
        </p:nvSpPr>
        <p:spPr>
          <a:xfrm>
            <a:off x="799707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3" name="object 18623"/>
          <p:cNvSpPr/>
          <p:nvPr/>
        </p:nvSpPr>
        <p:spPr>
          <a:xfrm>
            <a:off x="8008501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4" name="object 18624"/>
          <p:cNvSpPr/>
          <p:nvPr/>
        </p:nvSpPr>
        <p:spPr>
          <a:xfrm>
            <a:off x="8021366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5" name="object 18625"/>
          <p:cNvSpPr/>
          <p:nvPr/>
        </p:nvSpPr>
        <p:spPr>
          <a:xfrm>
            <a:off x="8032796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6" name="object 18626"/>
          <p:cNvSpPr/>
          <p:nvPr/>
        </p:nvSpPr>
        <p:spPr>
          <a:xfrm>
            <a:off x="804566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7" name="object 18627"/>
          <p:cNvSpPr/>
          <p:nvPr/>
        </p:nvSpPr>
        <p:spPr>
          <a:xfrm>
            <a:off x="8057091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8" name="object 18628"/>
          <p:cNvSpPr/>
          <p:nvPr/>
        </p:nvSpPr>
        <p:spPr>
          <a:xfrm>
            <a:off x="8068564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9" name="object 18629"/>
          <p:cNvSpPr/>
          <p:nvPr/>
        </p:nvSpPr>
        <p:spPr>
          <a:xfrm>
            <a:off x="8081429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30" name="object 18630"/>
          <p:cNvSpPr/>
          <p:nvPr/>
        </p:nvSpPr>
        <p:spPr>
          <a:xfrm>
            <a:off x="8092860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31" name="object 18631"/>
          <p:cNvSpPr/>
          <p:nvPr/>
        </p:nvSpPr>
        <p:spPr>
          <a:xfrm>
            <a:off x="8105724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32" name="object 18632"/>
          <p:cNvSpPr/>
          <p:nvPr/>
        </p:nvSpPr>
        <p:spPr>
          <a:xfrm>
            <a:off x="8117169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33" name="object 18633"/>
          <p:cNvSpPr/>
          <p:nvPr/>
        </p:nvSpPr>
        <p:spPr>
          <a:xfrm>
            <a:off x="8128599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A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34" name="object 18634"/>
          <p:cNvSpPr/>
          <p:nvPr/>
        </p:nvSpPr>
        <p:spPr>
          <a:xfrm>
            <a:off x="8141492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35" name="object 18635"/>
          <p:cNvSpPr/>
          <p:nvPr/>
        </p:nvSpPr>
        <p:spPr>
          <a:xfrm>
            <a:off x="8152923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36" name="object 18636"/>
          <p:cNvSpPr/>
          <p:nvPr/>
        </p:nvSpPr>
        <p:spPr>
          <a:xfrm>
            <a:off x="8165787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37" name="object 18637"/>
          <p:cNvSpPr/>
          <p:nvPr/>
        </p:nvSpPr>
        <p:spPr>
          <a:xfrm>
            <a:off x="8177232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38" name="object 18638"/>
          <p:cNvSpPr/>
          <p:nvPr/>
        </p:nvSpPr>
        <p:spPr>
          <a:xfrm>
            <a:off x="8188662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39" name="object 18639"/>
          <p:cNvSpPr/>
          <p:nvPr/>
        </p:nvSpPr>
        <p:spPr>
          <a:xfrm>
            <a:off x="8201527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40" name="object 18640"/>
          <p:cNvSpPr/>
          <p:nvPr/>
        </p:nvSpPr>
        <p:spPr>
          <a:xfrm>
            <a:off x="8212957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41" name="object 18641"/>
          <p:cNvSpPr/>
          <p:nvPr/>
        </p:nvSpPr>
        <p:spPr>
          <a:xfrm>
            <a:off x="822585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42" name="object 18642"/>
          <p:cNvSpPr/>
          <p:nvPr/>
        </p:nvSpPr>
        <p:spPr>
          <a:xfrm>
            <a:off x="8237295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43" name="object 18643"/>
          <p:cNvSpPr/>
          <p:nvPr/>
        </p:nvSpPr>
        <p:spPr>
          <a:xfrm>
            <a:off x="8248725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44" name="object 18644"/>
          <p:cNvSpPr/>
          <p:nvPr/>
        </p:nvSpPr>
        <p:spPr>
          <a:xfrm>
            <a:off x="826159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45" name="object 18645"/>
          <p:cNvSpPr/>
          <p:nvPr/>
        </p:nvSpPr>
        <p:spPr>
          <a:xfrm>
            <a:off x="8273021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46" name="object 18646"/>
          <p:cNvSpPr/>
          <p:nvPr/>
        </p:nvSpPr>
        <p:spPr>
          <a:xfrm>
            <a:off x="8285885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47" name="object 18647"/>
          <p:cNvSpPr/>
          <p:nvPr/>
        </p:nvSpPr>
        <p:spPr>
          <a:xfrm>
            <a:off x="8297359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48" name="object 18648"/>
          <p:cNvSpPr/>
          <p:nvPr/>
        </p:nvSpPr>
        <p:spPr>
          <a:xfrm>
            <a:off x="8310209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49" name="object 18649"/>
          <p:cNvSpPr/>
          <p:nvPr/>
        </p:nvSpPr>
        <p:spPr>
          <a:xfrm>
            <a:off x="8321654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50" name="object 18650"/>
          <p:cNvSpPr/>
          <p:nvPr/>
        </p:nvSpPr>
        <p:spPr>
          <a:xfrm>
            <a:off x="8333084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51" name="object 18651"/>
          <p:cNvSpPr/>
          <p:nvPr/>
        </p:nvSpPr>
        <p:spPr>
          <a:xfrm>
            <a:off x="8345948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52" name="object 18652"/>
          <p:cNvSpPr/>
          <p:nvPr/>
        </p:nvSpPr>
        <p:spPr>
          <a:xfrm>
            <a:off x="8357379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53" name="object 18653"/>
          <p:cNvSpPr/>
          <p:nvPr/>
        </p:nvSpPr>
        <p:spPr>
          <a:xfrm>
            <a:off x="8370286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54" name="object 18654"/>
          <p:cNvSpPr/>
          <p:nvPr/>
        </p:nvSpPr>
        <p:spPr>
          <a:xfrm>
            <a:off x="8381717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55" name="object 18655"/>
          <p:cNvSpPr/>
          <p:nvPr/>
        </p:nvSpPr>
        <p:spPr>
          <a:xfrm>
            <a:off x="8393147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56" name="object 18656"/>
          <p:cNvSpPr/>
          <p:nvPr/>
        </p:nvSpPr>
        <p:spPr>
          <a:xfrm>
            <a:off x="8406012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57" name="object 18657"/>
          <p:cNvSpPr/>
          <p:nvPr/>
        </p:nvSpPr>
        <p:spPr>
          <a:xfrm>
            <a:off x="8417442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58" name="object 18658"/>
          <p:cNvSpPr/>
          <p:nvPr/>
        </p:nvSpPr>
        <p:spPr>
          <a:xfrm>
            <a:off x="8430307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59" name="object 18659"/>
          <p:cNvSpPr/>
          <p:nvPr/>
        </p:nvSpPr>
        <p:spPr>
          <a:xfrm>
            <a:off x="8441780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60" name="object 18660"/>
          <p:cNvSpPr/>
          <p:nvPr/>
        </p:nvSpPr>
        <p:spPr>
          <a:xfrm>
            <a:off x="8453211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61" name="object 18661"/>
          <p:cNvSpPr/>
          <p:nvPr/>
        </p:nvSpPr>
        <p:spPr>
          <a:xfrm>
            <a:off x="8466075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62" name="object 18662"/>
          <p:cNvSpPr/>
          <p:nvPr/>
        </p:nvSpPr>
        <p:spPr>
          <a:xfrm>
            <a:off x="8477505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63" name="object 18663"/>
          <p:cNvSpPr/>
          <p:nvPr/>
        </p:nvSpPr>
        <p:spPr>
          <a:xfrm>
            <a:off x="8490370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64" name="object 18664"/>
          <p:cNvSpPr/>
          <p:nvPr/>
        </p:nvSpPr>
        <p:spPr>
          <a:xfrm>
            <a:off x="8501800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65" name="object 18665"/>
          <p:cNvSpPr/>
          <p:nvPr/>
        </p:nvSpPr>
        <p:spPr>
          <a:xfrm>
            <a:off x="8514708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66" name="object 18666"/>
          <p:cNvSpPr/>
          <p:nvPr/>
        </p:nvSpPr>
        <p:spPr>
          <a:xfrm>
            <a:off x="8526138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67" name="object 18667"/>
          <p:cNvSpPr/>
          <p:nvPr/>
        </p:nvSpPr>
        <p:spPr>
          <a:xfrm>
            <a:off x="8537568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68" name="object 18668"/>
          <p:cNvSpPr/>
          <p:nvPr/>
        </p:nvSpPr>
        <p:spPr>
          <a:xfrm>
            <a:off x="8550433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69" name="object 18669"/>
          <p:cNvSpPr/>
          <p:nvPr/>
        </p:nvSpPr>
        <p:spPr>
          <a:xfrm>
            <a:off x="8561864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70" name="object 18670"/>
          <p:cNvSpPr/>
          <p:nvPr/>
        </p:nvSpPr>
        <p:spPr>
          <a:xfrm>
            <a:off x="8574728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71" name="object 18671"/>
          <p:cNvSpPr/>
          <p:nvPr/>
        </p:nvSpPr>
        <p:spPr>
          <a:xfrm>
            <a:off x="8586158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72" name="object 18672"/>
          <p:cNvSpPr/>
          <p:nvPr/>
        </p:nvSpPr>
        <p:spPr>
          <a:xfrm>
            <a:off x="8597632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73" name="object 18673"/>
          <p:cNvSpPr/>
          <p:nvPr/>
        </p:nvSpPr>
        <p:spPr>
          <a:xfrm>
            <a:off x="8610496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74" name="object 18674"/>
          <p:cNvSpPr/>
          <p:nvPr/>
        </p:nvSpPr>
        <p:spPr>
          <a:xfrm>
            <a:off x="8621927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75" name="object 18675"/>
          <p:cNvSpPr/>
          <p:nvPr/>
        </p:nvSpPr>
        <p:spPr>
          <a:xfrm>
            <a:off x="863479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76" name="object 18676"/>
          <p:cNvSpPr/>
          <p:nvPr/>
        </p:nvSpPr>
        <p:spPr>
          <a:xfrm>
            <a:off x="864622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77" name="object 18677"/>
          <p:cNvSpPr/>
          <p:nvPr/>
        </p:nvSpPr>
        <p:spPr>
          <a:xfrm>
            <a:off x="8657666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78" name="object 18678"/>
          <p:cNvSpPr/>
          <p:nvPr/>
        </p:nvSpPr>
        <p:spPr>
          <a:xfrm>
            <a:off x="8670559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79" name="object 18679"/>
          <p:cNvSpPr/>
          <p:nvPr/>
        </p:nvSpPr>
        <p:spPr>
          <a:xfrm>
            <a:off x="8681990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80" name="object 18680"/>
          <p:cNvSpPr/>
          <p:nvPr/>
        </p:nvSpPr>
        <p:spPr>
          <a:xfrm>
            <a:off x="8694854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81" name="object 18681"/>
          <p:cNvSpPr/>
          <p:nvPr/>
        </p:nvSpPr>
        <p:spPr>
          <a:xfrm>
            <a:off x="8706299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82" name="object 18682"/>
          <p:cNvSpPr/>
          <p:nvPr/>
        </p:nvSpPr>
        <p:spPr>
          <a:xfrm>
            <a:off x="8717729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83" name="object 18683"/>
          <p:cNvSpPr/>
          <p:nvPr/>
        </p:nvSpPr>
        <p:spPr>
          <a:xfrm>
            <a:off x="8730594" y="51824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84" name="object 18684"/>
          <p:cNvSpPr/>
          <p:nvPr/>
        </p:nvSpPr>
        <p:spPr>
          <a:xfrm>
            <a:off x="8742053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85" name="object 18685"/>
          <p:cNvSpPr/>
          <p:nvPr/>
        </p:nvSpPr>
        <p:spPr>
          <a:xfrm>
            <a:off x="8754918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86" name="object 18686"/>
          <p:cNvSpPr/>
          <p:nvPr/>
        </p:nvSpPr>
        <p:spPr>
          <a:xfrm>
            <a:off x="8766362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87" name="object 18687"/>
          <p:cNvSpPr/>
          <p:nvPr/>
        </p:nvSpPr>
        <p:spPr>
          <a:xfrm>
            <a:off x="8779212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88" name="object 18688"/>
          <p:cNvSpPr/>
          <p:nvPr/>
        </p:nvSpPr>
        <p:spPr>
          <a:xfrm>
            <a:off x="8790658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89" name="object 18689"/>
          <p:cNvSpPr/>
          <p:nvPr/>
        </p:nvSpPr>
        <p:spPr>
          <a:xfrm>
            <a:off x="8802088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90" name="object 18690"/>
          <p:cNvSpPr/>
          <p:nvPr/>
        </p:nvSpPr>
        <p:spPr>
          <a:xfrm>
            <a:off x="881498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91" name="object 18691"/>
          <p:cNvSpPr/>
          <p:nvPr/>
        </p:nvSpPr>
        <p:spPr>
          <a:xfrm>
            <a:off x="8826426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92" name="object 18692"/>
          <p:cNvSpPr/>
          <p:nvPr/>
        </p:nvSpPr>
        <p:spPr>
          <a:xfrm>
            <a:off x="8839275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93" name="object 18693"/>
          <p:cNvSpPr/>
          <p:nvPr/>
        </p:nvSpPr>
        <p:spPr>
          <a:xfrm>
            <a:off x="8850721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94" name="object 18694"/>
          <p:cNvSpPr/>
          <p:nvPr/>
        </p:nvSpPr>
        <p:spPr>
          <a:xfrm>
            <a:off x="8862151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95" name="object 18695"/>
          <p:cNvSpPr/>
          <p:nvPr/>
        </p:nvSpPr>
        <p:spPr>
          <a:xfrm>
            <a:off x="8875015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96" name="object 18696"/>
          <p:cNvSpPr/>
          <p:nvPr/>
        </p:nvSpPr>
        <p:spPr>
          <a:xfrm>
            <a:off x="8886445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97" name="object 18697"/>
          <p:cNvSpPr/>
          <p:nvPr/>
        </p:nvSpPr>
        <p:spPr>
          <a:xfrm>
            <a:off x="8899339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98" name="object 18698"/>
          <p:cNvSpPr/>
          <p:nvPr/>
        </p:nvSpPr>
        <p:spPr>
          <a:xfrm>
            <a:off x="8910784" y="51824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99" name="object 18699"/>
          <p:cNvSpPr/>
          <p:nvPr/>
        </p:nvSpPr>
        <p:spPr>
          <a:xfrm>
            <a:off x="8922214" y="51824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00" name="object 18700"/>
          <p:cNvSpPr/>
          <p:nvPr/>
        </p:nvSpPr>
        <p:spPr>
          <a:xfrm>
            <a:off x="8935079" y="518242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01" name="object 18701"/>
          <p:cNvSpPr/>
          <p:nvPr/>
        </p:nvSpPr>
        <p:spPr>
          <a:xfrm>
            <a:off x="6800224" y="5195479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0"/>
                </a:moveTo>
                <a:lnTo>
                  <a:pt x="5716" y="11590"/>
                </a:lnTo>
                <a:lnTo>
                  <a:pt x="5716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02" name="object 18702"/>
          <p:cNvSpPr/>
          <p:nvPr/>
        </p:nvSpPr>
        <p:spPr>
          <a:xfrm>
            <a:off x="6805946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03" name="object 18703"/>
          <p:cNvSpPr/>
          <p:nvPr/>
        </p:nvSpPr>
        <p:spPr>
          <a:xfrm>
            <a:off x="6818810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04" name="object 18704"/>
          <p:cNvSpPr/>
          <p:nvPr/>
        </p:nvSpPr>
        <p:spPr>
          <a:xfrm>
            <a:off x="6830241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05" name="object 18705"/>
          <p:cNvSpPr/>
          <p:nvPr/>
        </p:nvSpPr>
        <p:spPr>
          <a:xfrm>
            <a:off x="6843106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06" name="object 18706"/>
          <p:cNvSpPr/>
          <p:nvPr/>
        </p:nvSpPr>
        <p:spPr>
          <a:xfrm>
            <a:off x="6854536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07" name="object 18707"/>
          <p:cNvSpPr/>
          <p:nvPr/>
        </p:nvSpPr>
        <p:spPr>
          <a:xfrm>
            <a:off x="6865980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08" name="object 18708"/>
          <p:cNvSpPr/>
          <p:nvPr/>
        </p:nvSpPr>
        <p:spPr>
          <a:xfrm>
            <a:off x="6878873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09" name="object 18709"/>
          <p:cNvSpPr/>
          <p:nvPr/>
        </p:nvSpPr>
        <p:spPr>
          <a:xfrm>
            <a:off x="6890305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10" name="object 18710"/>
          <p:cNvSpPr/>
          <p:nvPr/>
        </p:nvSpPr>
        <p:spPr>
          <a:xfrm>
            <a:off x="6903169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11" name="object 18711"/>
          <p:cNvSpPr/>
          <p:nvPr/>
        </p:nvSpPr>
        <p:spPr>
          <a:xfrm>
            <a:off x="6914599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12" name="object 18712"/>
          <p:cNvSpPr/>
          <p:nvPr/>
        </p:nvSpPr>
        <p:spPr>
          <a:xfrm>
            <a:off x="6926043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13" name="object 18713"/>
          <p:cNvSpPr/>
          <p:nvPr/>
        </p:nvSpPr>
        <p:spPr>
          <a:xfrm>
            <a:off x="6938894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14" name="object 18714"/>
          <p:cNvSpPr/>
          <p:nvPr/>
        </p:nvSpPr>
        <p:spPr>
          <a:xfrm>
            <a:off x="6950368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15" name="object 18715"/>
          <p:cNvSpPr/>
          <p:nvPr/>
        </p:nvSpPr>
        <p:spPr>
          <a:xfrm>
            <a:off x="6963232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16" name="object 18716"/>
          <p:cNvSpPr/>
          <p:nvPr/>
        </p:nvSpPr>
        <p:spPr>
          <a:xfrm>
            <a:off x="6974662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17" name="object 18717"/>
          <p:cNvSpPr/>
          <p:nvPr/>
        </p:nvSpPr>
        <p:spPr>
          <a:xfrm>
            <a:off x="6986107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18" name="object 18718"/>
          <p:cNvSpPr/>
          <p:nvPr/>
        </p:nvSpPr>
        <p:spPr>
          <a:xfrm>
            <a:off x="6998972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19" name="object 18719"/>
          <p:cNvSpPr/>
          <p:nvPr/>
        </p:nvSpPr>
        <p:spPr>
          <a:xfrm>
            <a:off x="7010402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20" name="object 18720"/>
          <p:cNvSpPr/>
          <p:nvPr/>
        </p:nvSpPr>
        <p:spPr>
          <a:xfrm>
            <a:off x="7023295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21" name="object 18721"/>
          <p:cNvSpPr/>
          <p:nvPr/>
        </p:nvSpPr>
        <p:spPr>
          <a:xfrm>
            <a:off x="7034726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22" name="object 18722"/>
          <p:cNvSpPr/>
          <p:nvPr/>
        </p:nvSpPr>
        <p:spPr>
          <a:xfrm>
            <a:off x="7047590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23" name="object 18723"/>
          <p:cNvSpPr/>
          <p:nvPr/>
        </p:nvSpPr>
        <p:spPr>
          <a:xfrm>
            <a:off x="7059035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24" name="object 18724"/>
          <p:cNvSpPr/>
          <p:nvPr/>
        </p:nvSpPr>
        <p:spPr>
          <a:xfrm>
            <a:off x="7070465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25" name="object 18725"/>
          <p:cNvSpPr/>
          <p:nvPr/>
        </p:nvSpPr>
        <p:spPr>
          <a:xfrm>
            <a:off x="7083330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26" name="object 18726"/>
          <p:cNvSpPr/>
          <p:nvPr/>
        </p:nvSpPr>
        <p:spPr>
          <a:xfrm>
            <a:off x="7094789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27" name="object 18727"/>
          <p:cNvSpPr/>
          <p:nvPr/>
        </p:nvSpPr>
        <p:spPr>
          <a:xfrm>
            <a:off x="7107653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28" name="object 18728"/>
          <p:cNvSpPr/>
          <p:nvPr/>
        </p:nvSpPr>
        <p:spPr>
          <a:xfrm>
            <a:off x="7119098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29" name="object 18729"/>
          <p:cNvSpPr/>
          <p:nvPr/>
        </p:nvSpPr>
        <p:spPr>
          <a:xfrm>
            <a:off x="7130529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30" name="object 18730"/>
          <p:cNvSpPr/>
          <p:nvPr/>
        </p:nvSpPr>
        <p:spPr>
          <a:xfrm>
            <a:off x="7143393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31" name="object 18731"/>
          <p:cNvSpPr/>
          <p:nvPr/>
        </p:nvSpPr>
        <p:spPr>
          <a:xfrm>
            <a:off x="7154823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32" name="object 18732"/>
          <p:cNvSpPr/>
          <p:nvPr/>
        </p:nvSpPr>
        <p:spPr>
          <a:xfrm>
            <a:off x="7167716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33" name="object 18733"/>
          <p:cNvSpPr/>
          <p:nvPr/>
        </p:nvSpPr>
        <p:spPr>
          <a:xfrm>
            <a:off x="717916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34" name="object 18734"/>
          <p:cNvSpPr/>
          <p:nvPr/>
        </p:nvSpPr>
        <p:spPr>
          <a:xfrm>
            <a:off x="7190592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35" name="object 18735"/>
          <p:cNvSpPr/>
          <p:nvPr/>
        </p:nvSpPr>
        <p:spPr>
          <a:xfrm>
            <a:off x="7203456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36" name="object 18736"/>
          <p:cNvSpPr/>
          <p:nvPr/>
        </p:nvSpPr>
        <p:spPr>
          <a:xfrm>
            <a:off x="7214886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37" name="object 18737"/>
          <p:cNvSpPr/>
          <p:nvPr/>
        </p:nvSpPr>
        <p:spPr>
          <a:xfrm>
            <a:off x="722775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38" name="object 18738"/>
          <p:cNvSpPr/>
          <p:nvPr/>
        </p:nvSpPr>
        <p:spPr>
          <a:xfrm>
            <a:off x="7239182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39" name="object 18739"/>
          <p:cNvSpPr/>
          <p:nvPr/>
        </p:nvSpPr>
        <p:spPr>
          <a:xfrm>
            <a:off x="7250655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40" name="object 18740"/>
          <p:cNvSpPr/>
          <p:nvPr/>
        </p:nvSpPr>
        <p:spPr>
          <a:xfrm>
            <a:off x="7263520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41" name="object 18741"/>
          <p:cNvSpPr/>
          <p:nvPr/>
        </p:nvSpPr>
        <p:spPr>
          <a:xfrm>
            <a:off x="7274950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42" name="object 18742"/>
          <p:cNvSpPr/>
          <p:nvPr/>
        </p:nvSpPr>
        <p:spPr>
          <a:xfrm>
            <a:off x="7287814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43" name="object 18743"/>
          <p:cNvSpPr/>
          <p:nvPr/>
        </p:nvSpPr>
        <p:spPr>
          <a:xfrm>
            <a:off x="7299245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44" name="object 18744"/>
          <p:cNvSpPr/>
          <p:nvPr/>
        </p:nvSpPr>
        <p:spPr>
          <a:xfrm>
            <a:off x="7312109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45" name="object 18745"/>
          <p:cNvSpPr/>
          <p:nvPr/>
        </p:nvSpPr>
        <p:spPr>
          <a:xfrm>
            <a:off x="7323583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46" name="object 18746"/>
          <p:cNvSpPr/>
          <p:nvPr/>
        </p:nvSpPr>
        <p:spPr>
          <a:xfrm>
            <a:off x="7335013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47" name="object 18747"/>
          <p:cNvSpPr/>
          <p:nvPr/>
        </p:nvSpPr>
        <p:spPr>
          <a:xfrm>
            <a:off x="7347877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48" name="object 18748"/>
          <p:cNvSpPr/>
          <p:nvPr/>
        </p:nvSpPr>
        <p:spPr>
          <a:xfrm>
            <a:off x="7359308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49" name="object 18749"/>
          <p:cNvSpPr/>
          <p:nvPr/>
        </p:nvSpPr>
        <p:spPr>
          <a:xfrm>
            <a:off x="7372173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50" name="object 18750"/>
          <p:cNvSpPr/>
          <p:nvPr/>
        </p:nvSpPr>
        <p:spPr>
          <a:xfrm>
            <a:off x="7383603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51" name="object 18751"/>
          <p:cNvSpPr/>
          <p:nvPr/>
        </p:nvSpPr>
        <p:spPr>
          <a:xfrm>
            <a:off x="7395076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52" name="object 18752"/>
          <p:cNvSpPr/>
          <p:nvPr/>
        </p:nvSpPr>
        <p:spPr>
          <a:xfrm>
            <a:off x="740794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53" name="object 18753"/>
          <p:cNvSpPr/>
          <p:nvPr/>
        </p:nvSpPr>
        <p:spPr>
          <a:xfrm>
            <a:off x="7419371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54" name="object 18754"/>
          <p:cNvSpPr/>
          <p:nvPr/>
        </p:nvSpPr>
        <p:spPr>
          <a:xfrm>
            <a:off x="7432236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55" name="object 18755"/>
          <p:cNvSpPr/>
          <p:nvPr/>
        </p:nvSpPr>
        <p:spPr>
          <a:xfrm>
            <a:off x="7443666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56" name="object 18756"/>
          <p:cNvSpPr/>
          <p:nvPr/>
        </p:nvSpPr>
        <p:spPr>
          <a:xfrm>
            <a:off x="7455111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57" name="object 18757"/>
          <p:cNvSpPr/>
          <p:nvPr/>
        </p:nvSpPr>
        <p:spPr>
          <a:xfrm>
            <a:off x="7468004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58" name="object 18758"/>
          <p:cNvSpPr/>
          <p:nvPr/>
        </p:nvSpPr>
        <p:spPr>
          <a:xfrm>
            <a:off x="7479434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59" name="object 18759"/>
          <p:cNvSpPr/>
          <p:nvPr/>
        </p:nvSpPr>
        <p:spPr>
          <a:xfrm>
            <a:off x="7492299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60" name="object 18760"/>
          <p:cNvSpPr/>
          <p:nvPr/>
        </p:nvSpPr>
        <p:spPr>
          <a:xfrm>
            <a:off x="7503729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61" name="object 18761"/>
          <p:cNvSpPr/>
          <p:nvPr/>
        </p:nvSpPr>
        <p:spPr>
          <a:xfrm>
            <a:off x="7515174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62" name="object 18762"/>
          <p:cNvSpPr/>
          <p:nvPr/>
        </p:nvSpPr>
        <p:spPr>
          <a:xfrm>
            <a:off x="7528038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63" name="object 18763"/>
          <p:cNvSpPr/>
          <p:nvPr/>
        </p:nvSpPr>
        <p:spPr>
          <a:xfrm>
            <a:off x="7539469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64" name="object 18764"/>
          <p:cNvSpPr/>
          <p:nvPr/>
        </p:nvSpPr>
        <p:spPr>
          <a:xfrm>
            <a:off x="7552363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65" name="object 18765"/>
          <p:cNvSpPr/>
          <p:nvPr/>
        </p:nvSpPr>
        <p:spPr>
          <a:xfrm>
            <a:off x="7563793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66" name="object 18766"/>
          <p:cNvSpPr/>
          <p:nvPr/>
        </p:nvSpPr>
        <p:spPr>
          <a:xfrm>
            <a:off x="7576657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67" name="object 18767"/>
          <p:cNvSpPr/>
          <p:nvPr/>
        </p:nvSpPr>
        <p:spPr>
          <a:xfrm>
            <a:off x="7588102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68" name="object 18768"/>
          <p:cNvSpPr/>
          <p:nvPr/>
        </p:nvSpPr>
        <p:spPr>
          <a:xfrm>
            <a:off x="7599533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69" name="object 18769"/>
          <p:cNvSpPr/>
          <p:nvPr/>
        </p:nvSpPr>
        <p:spPr>
          <a:xfrm>
            <a:off x="7612397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70" name="object 18770"/>
          <p:cNvSpPr/>
          <p:nvPr/>
        </p:nvSpPr>
        <p:spPr>
          <a:xfrm>
            <a:off x="7623856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2" y="11590"/>
                </a:lnTo>
                <a:lnTo>
                  <a:pt x="12862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71" name="object 18771"/>
          <p:cNvSpPr/>
          <p:nvPr/>
        </p:nvSpPr>
        <p:spPr>
          <a:xfrm>
            <a:off x="7636720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72" name="object 18772"/>
          <p:cNvSpPr/>
          <p:nvPr/>
        </p:nvSpPr>
        <p:spPr>
          <a:xfrm>
            <a:off x="7648165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73" name="object 18773"/>
          <p:cNvSpPr/>
          <p:nvPr/>
        </p:nvSpPr>
        <p:spPr>
          <a:xfrm>
            <a:off x="7659596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74" name="object 18774"/>
          <p:cNvSpPr/>
          <p:nvPr/>
        </p:nvSpPr>
        <p:spPr>
          <a:xfrm>
            <a:off x="7672460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75" name="object 18775"/>
          <p:cNvSpPr/>
          <p:nvPr/>
        </p:nvSpPr>
        <p:spPr>
          <a:xfrm>
            <a:off x="7683890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76" name="object 18776"/>
          <p:cNvSpPr/>
          <p:nvPr/>
        </p:nvSpPr>
        <p:spPr>
          <a:xfrm>
            <a:off x="7696784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77" name="object 18777"/>
          <p:cNvSpPr/>
          <p:nvPr/>
        </p:nvSpPr>
        <p:spPr>
          <a:xfrm>
            <a:off x="7708228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78" name="object 18778"/>
          <p:cNvSpPr/>
          <p:nvPr/>
        </p:nvSpPr>
        <p:spPr>
          <a:xfrm>
            <a:off x="7719659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79" name="object 18779"/>
          <p:cNvSpPr/>
          <p:nvPr/>
        </p:nvSpPr>
        <p:spPr>
          <a:xfrm>
            <a:off x="7732523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80" name="object 18780"/>
          <p:cNvSpPr/>
          <p:nvPr/>
        </p:nvSpPr>
        <p:spPr>
          <a:xfrm>
            <a:off x="7743954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81" name="object 18781"/>
          <p:cNvSpPr/>
          <p:nvPr/>
        </p:nvSpPr>
        <p:spPr>
          <a:xfrm>
            <a:off x="7756818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82" name="object 18782"/>
          <p:cNvSpPr/>
          <p:nvPr/>
        </p:nvSpPr>
        <p:spPr>
          <a:xfrm>
            <a:off x="7768291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83" name="object 18783"/>
          <p:cNvSpPr/>
          <p:nvPr/>
        </p:nvSpPr>
        <p:spPr>
          <a:xfrm>
            <a:off x="7781142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84" name="object 18784"/>
          <p:cNvSpPr/>
          <p:nvPr/>
        </p:nvSpPr>
        <p:spPr>
          <a:xfrm>
            <a:off x="7792587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85" name="object 18785"/>
          <p:cNvSpPr/>
          <p:nvPr/>
        </p:nvSpPr>
        <p:spPr>
          <a:xfrm>
            <a:off x="7804017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86" name="object 18786"/>
          <p:cNvSpPr/>
          <p:nvPr/>
        </p:nvSpPr>
        <p:spPr>
          <a:xfrm>
            <a:off x="781688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87" name="object 18787"/>
          <p:cNvSpPr/>
          <p:nvPr/>
        </p:nvSpPr>
        <p:spPr>
          <a:xfrm>
            <a:off x="7828312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88" name="object 18788"/>
          <p:cNvSpPr/>
          <p:nvPr/>
        </p:nvSpPr>
        <p:spPr>
          <a:xfrm>
            <a:off x="7841219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89" name="object 18789"/>
          <p:cNvSpPr/>
          <p:nvPr/>
        </p:nvSpPr>
        <p:spPr>
          <a:xfrm>
            <a:off x="7852650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0" name="object 18790"/>
          <p:cNvSpPr/>
          <p:nvPr/>
        </p:nvSpPr>
        <p:spPr>
          <a:xfrm>
            <a:off x="7864080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1" name="object 18791"/>
          <p:cNvSpPr/>
          <p:nvPr/>
        </p:nvSpPr>
        <p:spPr>
          <a:xfrm>
            <a:off x="7876944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2" name="object 18792"/>
          <p:cNvSpPr/>
          <p:nvPr/>
        </p:nvSpPr>
        <p:spPr>
          <a:xfrm>
            <a:off x="7888375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3" name="object 18793"/>
          <p:cNvSpPr/>
          <p:nvPr/>
        </p:nvSpPr>
        <p:spPr>
          <a:xfrm>
            <a:off x="7901240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4" name="object 18794"/>
          <p:cNvSpPr/>
          <p:nvPr/>
        </p:nvSpPr>
        <p:spPr>
          <a:xfrm>
            <a:off x="7912670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5" name="object 18795"/>
          <p:cNvSpPr/>
          <p:nvPr/>
        </p:nvSpPr>
        <p:spPr>
          <a:xfrm>
            <a:off x="7924143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6" name="object 18796"/>
          <p:cNvSpPr/>
          <p:nvPr/>
        </p:nvSpPr>
        <p:spPr>
          <a:xfrm>
            <a:off x="7937008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7" name="object 18797"/>
          <p:cNvSpPr/>
          <p:nvPr/>
        </p:nvSpPr>
        <p:spPr>
          <a:xfrm>
            <a:off x="7948438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8" name="object 18798"/>
          <p:cNvSpPr/>
          <p:nvPr/>
        </p:nvSpPr>
        <p:spPr>
          <a:xfrm>
            <a:off x="7961303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9" name="object 18799"/>
          <p:cNvSpPr/>
          <p:nvPr/>
        </p:nvSpPr>
        <p:spPr>
          <a:xfrm>
            <a:off x="7972733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00" name="object 18800"/>
          <p:cNvSpPr/>
          <p:nvPr/>
        </p:nvSpPr>
        <p:spPr>
          <a:xfrm>
            <a:off x="7984178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01" name="object 18801"/>
          <p:cNvSpPr/>
          <p:nvPr/>
        </p:nvSpPr>
        <p:spPr>
          <a:xfrm>
            <a:off x="799707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02" name="object 18802"/>
          <p:cNvSpPr/>
          <p:nvPr/>
        </p:nvSpPr>
        <p:spPr>
          <a:xfrm>
            <a:off x="8008501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03" name="object 18803"/>
          <p:cNvSpPr/>
          <p:nvPr/>
        </p:nvSpPr>
        <p:spPr>
          <a:xfrm>
            <a:off x="8021366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04" name="object 18804"/>
          <p:cNvSpPr/>
          <p:nvPr/>
        </p:nvSpPr>
        <p:spPr>
          <a:xfrm>
            <a:off x="8032796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05" name="object 18805"/>
          <p:cNvSpPr/>
          <p:nvPr/>
        </p:nvSpPr>
        <p:spPr>
          <a:xfrm>
            <a:off x="804566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06" name="object 18806"/>
          <p:cNvSpPr/>
          <p:nvPr/>
        </p:nvSpPr>
        <p:spPr>
          <a:xfrm>
            <a:off x="8057091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07" name="object 18807"/>
          <p:cNvSpPr/>
          <p:nvPr/>
        </p:nvSpPr>
        <p:spPr>
          <a:xfrm>
            <a:off x="8068564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08" name="object 18808"/>
          <p:cNvSpPr/>
          <p:nvPr/>
        </p:nvSpPr>
        <p:spPr>
          <a:xfrm>
            <a:off x="8081429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09" name="object 18809"/>
          <p:cNvSpPr/>
          <p:nvPr/>
        </p:nvSpPr>
        <p:spPr>
          <a:xfrm>
            <a:off x="8092860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10" name="object 18810"/>
          <p:cNvSpPr/>
          <p:nvPr/>
        </p:nvSpPr>
        <p:spPr>
          <a:xfrm>
            <a:off x="8105724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11" name="object 18811"/>
          <p:cNvSpPr/>
          <p:nvPr/>
        </p:nvSpPr>
        <p:spPr>
          <a:xfrm>
            <a:off x="8117169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12" name="object 18812"/>
          <p:cNvSpPr/>
          <p:nvPr/>
        </p:nvSpPr>
        <p:spPr>
          <a:xfrm>
            <a:off x="8128599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13" name="object 18813"/>
          <p:cNvSpPr/>
          <p:nvPr/>
        </p:nvSpPr>
        <p:spPr>
          <a:xfrm>
            <a:off x="8141492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14" name="object 18814"/>
          <p:cNvSpPr/>
          <p:nvPr/>
        </p:nvSpPr>
        <p:spPr>
          <a:xfrm>
            <a:off x="8152923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15" name="object 18815"/>
          <p:cNvSpPr/>
          <p:nvPr/>
        </p:nvSpPr>
        <p:spPr>
          <a:xfrm>
            <a:off x="8165787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16" name="object 18816"/>
          <p:cNvSpPr/>
          <p:nvPr/>
        </p:nvSpPr>
        <p:spPr>
          <a:xfrm>
            <a:off x="8177232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17" name="object 18817"/>
          <p:cNvSpPr/>
          <p:nvPr/>
        </p:nvSpPr>
        <p:spPr>
          <a:xfrm>
            <a:off x="8188662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18" name="object 18818"/>
          <p:cNvSpPr/>
          <p:nvPr/>
        </p:nvSpPr>
        <p:spPr>
          <a:xfrm>
            <a:off x="8201527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19" name="object 18819"/>
          <p:cNvSpPr/>
          <p:nvPr/>
        </p:nvSpPr>
        <p:spPr>
          <a:xfrm>
            <a:off x="8212957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20" name="object 18820"/>
          <p:cNvSpPr/>
          <p:nvPr/>
        </p:nvSpPr>
        <p:spPr>
          <a:xfrm>
            <a:off x="822585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21" name="object 18821"/>
          <p:cNvSpPr/>
          <p:nvPr/>
        </p:nvSpPr>
        <p:spPr>
          <a:xfrm>
            <a:off x="8237295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22" name="object 18822"/>
          <p:cNvSpPr/>
          <p:nvPr/>
        </p:nvSpPr>
        <p:spPr>
          <a:xfrm>
            <a:off x="8248725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23" name="object 18823"/>
          <p:cNvSpPr/>
          <p:nvPr/>
        </p:nvSpPr>
        <p:spPr>
          <a:xfrm>
            <a:off x="826159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24" name="object 18824"/>
          <p:cNvSpPr/>
          <p:nvPr/>
        </p:nvSpPr>
        <p:spPr>
          <a:xfrm>
            <a:off x="8273021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25" name="object 18825"/>
          <p:cNvSpPr/>
          <p:nvPr/>
        </p:nvSpPr>
        <p:spPr>
          <a:xfrm>
            <a:off x="8285885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26" name="object 18826"/>
          <p:cNvSpPr/>
          <p:nvPr/>
        </p:nvSpPr>
        <p:spPr>
          <a:xfrm>
            <a:off x="8297359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27" name="object 18827"/>
          <p:cNvSpPr/>
          <p:nvPr/>
        </p:nvSpPr>
        <p:spPr>
          <a:xfrm>
            <a:off x="8310209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28" name="object 18828"/>
          <p:cNvSpPr/>
          <p:nvPr/>
        </p:nvSpPr>
        <p:spPr>
          <a:xfrm>
            <a:off x="8321654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29" name="object 18829"/>
          <p:cNvSpPr/>
          <p:nvPr/>
        </p:nvSpPr>
        <p:spPr>
          <a:xfrm>
            <a:off x="8333084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30" name="object 18830"/>
          <p:cNvSpPr/>
          <p:nvPr/>
        </p:nvSpPr>
        <p:spPr>
          <a:xfrm>
            <a:off x="8345948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31" name="object 18831"/>
          <p:cNvSpPr/>
          <p:nvPr/>
        </p:nvSpPr>
        <p:spPr>
          <a:xfrm>
            <a:off x="8357379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32" name="object 18832"/>
          <p:cNvSpPr/>
          <p:nvPr/>
        </p:nvSpPr>
        <p:spPr>
          <a:xfrm>
            <a:off x="8370286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33" name="object 18833"/>
          <p:cNvSpPr/>
          <p:nvPr/>
        </p:nvSpPr>
        <p:spPr>
          <a:xfrm>
            <a:off x="8381717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34" name="object 18834"/>
          <p:cNvSpPr/>
          <p:nvPr/>
        </p:nvSpPr>
        <p:spPr>
          <a:xfrm>
            <a:off x="8393147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35" name="object 18835"/>
          <p:cNvSpPr/>
          <p:nvPr/>
        </p:nvSpPr>
        <p:spPr>
          <a:xfrm>
            <a:off x="8406012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36" name="object 18836"/>
          <p:cNvSpPr/>
          <p:nvPr/>
        </p:nvSpPr>
        <p:spPr>
          <a:xfrm>
            <a:off x="8417442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37" name="object 18837"/>
          <p:cNvSpPr/>
          <p:nvPr/>
        </p:nvSpPr>
        <p:spPr>
          <a:xfrm>
            <a:off x="8430307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38" name="object 18838"/>
          <p:cNvSpPr/>
          <p:nvPr/>
        </p:nvSpPr>
        <p:spPr>
          <a:xfrm>
            <a:off x="8441780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39" name="object 18839"/>
          <p:cNvSpPr/>
          <p:nvPr/>
        </p:nvSpPr>
        <p:spPr>
          <a:xfrm>
            <a:off x="8453211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40" name="object 18840"/>
          <p:cNvSpPr/>
          <p:nvPr/>
        </p:nvSpPr>
        <p:spPr>
          <a:xfrm>
            <a:off x="8466075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41" name="object 18841"/>
          <p:cNvSpPr/>
          <p:nvPr/>
        </p:nvSpPr>
        <p:spPr>
          <a:xfrm>
            <a:off x="8477505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42" name="object 18842"/>
          <p:cNvSpPr/>
          <p:nvPr/>
        </p:nvSpPr>
        <p:spPr>
          <a:xfrm>
            <a:off x="8490370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43" name="object 18843"/>
          <p:cNvSpPr/>
          <p:nvPr/>
        </p:nvSpPr>
        <p:spPr>
          <a:xfrm>
            <a:off x="8501800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44" name="object 18844"/>
          <p:cNvSpPr/>
          <p:nvPr/>
        </p:nvSpPr>
        <p:spPr>
          <a:xfrm>
            <a:off x="8514708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45" name="object 18845"/>
          <p:cNvSpPr/>
          <p:nvPr/>
        </p:nvSpPr>
        <p:spPr>
          <a:xfrm>
            <a:off x="8526138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46" name="object 18846"/>
          <p:cNvSpPr/>
          <p:nvPr/>
        </p:nvSpPr>
        <p:spPr>
          <a:xfrm>
            <a:off x="8537568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47" name="object 18847"/>
          <p:cNvSpPr/>
          <p:nvPr/>
        </p:nvSpPr>
        <p:spPr>
          <a:xfrm>
            <a:off x="8550433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48" name="object 18848"/>
          <p:cNvSpPr/>
          <p:nvPr/>
        </p:nvSpPr>
        <p:spPr>
          <a:xfrm>
            <a:off x="8561864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49" name="object 18849"/>
          <p:cNvSpPr/>
          <p:nvPr/>
        </p:nvSpPr>
        <p:spPr>
          <a:xfrm>
            <a:off x="8574728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0" name="object 18850"/>
          <p:cNvSpPr/>
          <p:nvPr/>
        </p:nvSpPr>
        <p:spPr>
          <a:xfrm>
            <a:off x="8586158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1" name="object 18851"/>
          <p:cNvSpPr/>
          <p:nvPr/>
        </p:nvSpPr>
        <p:spPr>
          <a:xfrm>
            <a:off x="8597632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2" name="object 18852"/>
          <p:cNvSpPr/>
          <p:nvPr/>
        </p:nvSpPr>
        <p:spPr>
          <a:xfrm>
            <a:off x="8610496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3" name="object 18853"/>
          <p:cNvSpPr/>
          <p:nvPr/>
        </p:nvSpPr>
        <p:spPr>
          <a:xfrm>
            <a:off x="8621927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4" name="object 18854"/>
          <p:cNvSpPr/>
          <p:nvPr/>
        </p:nvSpPr>
        <p:spPr>
          <a:xfrm>
            <a:off x="863479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5" name="object 18855"/>
          <p:cNvSpPr/>
          <p:nvPr/>
        </p:nvSpPr>
        <p:spPr>
          <a:xfrm>
            <a:off x="864622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6" name="object 18856"/>
          <p:cNvSpPr/>
          <p:nvPr/>
        </p:nvSpPr>
        <p:spPr>
          <a:xfrm>
            <a:off x="8657666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7" name="object 18857"/>
          <p:cNvSpPr/>
          <p:nvPr/>
        </p:nvSpPr>
        <p:spPr>
          <a:xfrm>
            <a:off x="8670559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8" name="object 18858"/>
          <p:cNvSpPr/>
          <p:nvPr/>
        </p:nvSpPr>
        <p:spPr>
          <a:xfrm>
            <a:off x="8681990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9" name="object 18859"/>
          <p:cNvSpPr/>
          <p:nvPr/>
        </p:nvSpPr>
        <p:spPr>
          <a:xfrm>
            <a:off x="8694854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60" name="object 18860"/>
          <p:cNvSpPr/>
          <p:nvPr/>
        </p:nvSpPr>
        <p:spPr>
          <a:xfrm>
            <a:off x="8706299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61" name="object 18861"/>
          <p:cNvSpPr/>
          <p:nvPr/>
        </p:nvSpPr>
        <p:spPr>
          <a:xfrm>
            <a:off x="8717729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62" name="object 18862"/>
          <p:cNvSpPr/>
          <p:nvPr/>
        </p:nvSpPr>
        <p:spPr>
          <a:xfrm>
            <a:off x="8730594" y="519547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63" name="object 18863"/>
          <p:cNvSpPr/>
          <p:nvPr/>
        </p:nvSpPr>
        <p:spPr>
          <a:xfrm>
            <a:off x="8742053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64" name="object 18864"/>
          <p:cNvSpPr/>
          <p:nvPr/>
        </p:nvSpPr>
        <p:spPr>
          <a:xfrm>
            <a:off x="8754918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65" name="object 18865"/>
          <p:cNvSpPr/>
          <p:nvPr/>
        </p:nvSpPr>
        <p:spPr>
          <a:xfrm>
            <a:off x="8766362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66" name="object 18866"/>
          <p:cNvSpPr/>
          <p:nvPr/>
        </p:nvSpPr>
        <p:spPr>
          <a:xfrm>
            <a:off x="8779212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67" name="object 18867"/>
          <p:cNvSpPr/>
          <p:nvPr/>
        </p:nvSpPr>
        <p:spPr>
          <a:xfrm>
            <a:off x="8790658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68" name="object 18868"/>
          <p:cNvSpPr/>
          <p:nvPr/>
        </p:nvSpPr>
        <p:spPr>
          <a:xfrm>
            <a:off x="8802088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69" name="object 18869"/>
          <p:cNvSpPr/>
          <p:nvPr/>
        </p:nvSpPr>
        <p:spPr>
          <a:xfrm>
            <a:off x="881498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70" name="object 18870"/>
          <p:cNvSpPr/>
          <p:nvPr/>
        </p:nvSpPr>
        <p:spPr>
          <a:xfrm>
            <a:off x="8826426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71" name="object 18871"/>
          <p:cNvSpPr/>
          <p:nvPr/>
        </p:nvSpPr>
        <p:spPr>
          <a:xfrm>
            <a:off x="8839275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72" name="object 18872"/>
          <p:cNvSpPr/>
          <p:nvPr/>
        </p:nvSpPr>
        <p:spPr>
          <a:xfrm>
            <a:off x="8850721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73" name="object 18873"/>
          <p:cNvSpPr/>
          <p:nvPr/>
        </p:nvSpPr>
        <p:spPr>
          <a:xfrm>
            <a:off x="8862151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74" name="object 18874"/>
          <p:cNvSpPr/>
          <p:nvPr/>
        </p:nvSpPr>
        <p:spPr>
          <a:xfrm>
            <a:off x="8875015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75" name="object 18875"/>
          <p:cNvSpPr/>
          <p:nvPr/>
        </p:nvSpPr>
        <p:spPr>
          <a:xfrm>
            <a:off x="8886445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76" name="object 18876"/>
          <p:cNvSpPr/>
          <p:nvPr/>
        </p:nvSpPr>
        <p:spPr>
          <a:xfrm>
            <a:off x="8899339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77" name="object 18877"/>
          <p:cNvSpPr/>
          <p:nvPr/>
        </p:nvSpPr>
        <p:spPr>
          <a:xfrm>
            <a:off x="8910784" y="5195479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78" name="object 18878"/>
          <p:cNvSpPr/>
          <p:nvPr/>
        </p:nvSpPr>
        <p:spPr>
          <a:xfrm>
            <a:off x="8922214" y="519547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79" name="object 18879"/>
          <p:cNvSpPr/>
          <p:nvPr/>
        </p:nvSpPr>
        <p:spPr>
          <a:xfrm>
            <a:off x="8935079" y="5195479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0"/>
                </a:moveTo>
                <a:lnTo>
                  <a:pt x="10004" y="11590"/>
                </a:lnTo>
                <a:lnTo>
                  <a:pt x="10004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80" name="object 18880"/>
          <p:cNvSpPr/>
          <p:nvPr/>
        </p:nvSpPr>
        <p:spPr>
          <a:xfrm>
            <a:off x="6800224" y="5207072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81" name="object 18881"/>
          <p:cNvSpPr/>
          <p:nvPr/>
        </p:nvSpPr>
        <p:spPr>
          <a:xfrm>
            <a:off x="6805946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82" name="object 18882"/>
          <p:cNvSpPr/>
          <p:nvPr/>
        </p:nvSpPr>
        <p:spPr>
          <a:xfrm>
            <a:off x="6818810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83" name="object 18883"/>
          <p:cNvSpPr/>
          <p:nvPr/>
        </p:nvSpPr>
        <p:spPr>
          <a:xfrm>
            <a:off x="6830241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84" name="object 18884"/>
          <p:cNvSpPr/>
          <p:nvPr/>
        </p:nvSpPr>
        <p:spPr>
          <a:xfrm>
            <a:off x="6843106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85" name="object 18885"/>
          <p:cNvSpPr/>
          <p:nvPr/>
        </p:nvSpPr>
        <p:spPr>
          <a:xfrm>
            <a:off x="6854536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86" name="object 18886"/>
          <p:cNvSpPr/>
          <p:nvPr/>
        </p:nvSpPr>
        <p:spPr>
          <a:xfrm>
            <a:off x="6865980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87" name="object 18887"/>
          <p:cNvSpPr/>
          <p:nvPr/>
        </p:nvSpPr>
        <p:spPr>
          <a:xfrm>
            <a:off x="6878873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88" name="object 18888"/>
          <p:cNvSpPr/>
          <p:nvPr/>
        </p:nvSpPr>
        <p:spPr>
          <a:xfrm>
            <a:off x="6890305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89" name="object 18889"/>
          <p:cNvSpPr/>
          <p:nvPr/>
        </p:nvSpPr>
        <p:spPr>
          <a:xfrm>
            <a:off x="6903169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90" name="object 18890"/>
          <p:cNvSpPr/>
          <p:nvPr/>
        </p:nvSpPr>
        <p:spPr>
          <a:xfrm>
            <a:off x="6914599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91" name="object 18891"/>
          <p:cNvSpPr/>
          <p:nvPr/>
        </p:nvSpPr>
        <p:spPr>
          <a:xfrm>
            <a:off x="6926043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92" name="object 18892"/>
          <p:cNvSpPr/>
          <p:nvPr/>
        </p:nvSpPr>
        <p:spPr>
          <a:xfrm>
            <a:off x="6938894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93" name="object 18893"/>
          <p:cNvSpPr/>
          <p:nvPr/>
        </p:nvSpPr>
        <p:spPr>
          <a:xfrm>
            <a:off x="6950368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94" name="object 18894"/>
          <p:cNvSpPr/>
          <p:nvPr/>
        </p:nvSpPr>
        <p:spPr>
          <a:xfrm>
            <a:off x="6963232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95" name="object 18895"/>
          <p:cNvSpPr/>
          <p:nvPr/>
        </p:nvSpPr>
        <p:spPr>
          <a:xfrm>
            <a:off x="6974662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96" name="object 18896"/>
          <p:cNvSpPr/>
          <p:nvPr/>
        </p:nvSpPr>
        <p:spPr>
          <a:xfrm>
            <a:off x="6986107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97" name="object 18897"/>
          <p:cNvSpPr/>
          <p:nvPr/>
        </p:nvSpPr>
        <p:spPr>
          <a:xfrm>
            <a:off x="6998972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98" name="object 18898"/>
          <p:cNvSpPr/>
          <p:nvPr/>
        </p:nvSpPr>
        <p:spPr>
          <a:xfrm>
            <a:off x="7010402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99" name="object 18899"/>
          <p:cNvSpPr/>
          <p:nvPr/>
        </p:nvSpPr>
        <p:spPr>
          <a:xfrm>
            <a:off x="7023295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00" name="object 18900"/>
          <p:cNvSpPr/>
          <p:nvPr/>
        </p:nvSpPr>
        <p:spPr>
          <a:xfrm>
            <a:off x="7034726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01" name="object 18901"/>
          <p:cNvSpPr/>
          <p:nvPr/>
        </p:nvSpPr>
        <p:spPr>
          <a:xfrm>
            <a:off x="7047590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02" name="object 18902"/>
          <p:cNvSpPr/>
          <p:nvPr/>
        </p:nvSpPr>
        <p:spPr>
          <a:xfrm>
            <a:off x="7059035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03" name="object 18903"/>
          <p:cNvSpPr/>
          <p:nvPr/>
        </p:nvSpPr>
        <p:spPr>
          <a:xfrm>
            <a:off x="7070465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04" name="object 18904"/>
          <p:cNvSpPr/>
          <p:nvPr/>
        </p:nvSpPr>
        <p:spPr>
          <a:xfrm>
            <a:off x="7083330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05" name="object 18905"/>
          <p:cNvSpPr/>
          <p:nvPr/>
        </p:nvSpPr>
        <p:spPr>
          <a:xfrm>
            <a:off x="7094789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06" name="object 18906"/>
          <p:cNvSpPr/>
          <p:nvPr/>
        </p:nvSpPr>
        <p:spPr>
          <a:xfrm>
            <a:off x="7107653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07" name="object 18907"/>
          <p:cNvSpPr/>
          <p:nvPr/>
        </p:nvSpPr>
        <p:spPr>
          <a:xfrm>
            <a:off x="7119098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08" name="object 18908"/>
          <p:cNvSpPr/>
          <p:nvPr/>
        </p:nvSpPr>
        <p:spPr>
          <a:xfrm>
            <a:off x="7130529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09" name="object 18909"/>
          <p:cNvSpPr/>
          <p:nvPr/>
        </p:nvSpPr>
        <p:spPr>
          <a:xfrm>
            <a:off x="7143393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10" name="object 18910"/>
          <p:cNvSpPr/>
          <p:nvPr/>
        </p:nvSpPr>
        <p:spPr>
          <a:xfrm>
            <a:off x="7154823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11" name="object 18911"/>
          <p:cNvSpPr/>
          <p:nvPr/>
        </p:nvSpPr>
        <p:spPr>
          <a:xfrm>
            <a:off x="7167716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12" name="object 18912"/>
          <p:cNvSpPr/>
          <p:nvPr/>
        </p:nvSpPr>
        <p:spPr>
          <a:xfrm>
            <a:off x="717916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13" name="object 18913"/>
          <p:cNvSpPr/>
          <p:nvPr/>
        </p:nvSpPr>
        <p:spPr>
          <a:xfrm>
            <a:off x="7190592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14" name="object 18914"/>
          <p:cNvSpPr/>
          <p:nvPr/>
        </p:nvSpPr>
        <p:spPr>
          <a:xfrm>
            <a:off x="7203456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15" name="object 18915"/>
          <p:cNvSpPr/>
          <p:nvPr/>
        </p:nvSpPr>
        <p:spPr>
          <a:xfrm>
            <a:off x="7214886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16" name="object 18916"/>
          <p:cNvSpPr/>
          <p:nvPr/>
        </p:nvSpPr>
        <p:spPr>
          <a:xfrm>
            <a:off x="722775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17" name="object 18917"/>
          <p:cNvSpPr/>
          <p:nvPr/>
        </p:nvSpPr>
        <p:spPr>
          <a:xfrm>
            <a:off x="7239182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18" name="object 18918"/>
          <p:cNvSpPr/>
          <p:nvPr/>
        </p:nvSpPr>
        <p:spPr>
          <a:xfrm>
            <a:off x="7250655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19" name="object 18919"/>
          <p:cNvSpPr/>
          <p:nvPr/>
        </p:nvSpPr>
        <p:spPr>
          <a:xfrm>
            <a:off x="7263520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20" name="object 18920"/>
          <p:cNvSpPr/>
          <p:nvPr/>
        </p:nvSpPr>
        <p:spPr>
          <a:xfrm>
            <a:off x="7274950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21" name="object 18921"/>
          <p:cNvSpPr/>
          <p:nvPr/>
        </p:nvSpPr>
        <p:spPr>
          <a:xfrm>
            <a:off x="7287814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22" name="object 18922"/>
          <p:cNvSpPr/>
          <p:nvPr/>
        </p:nvSpPr>
        <p:spPr>
          <a:xfrm>
            <a:off x="7299245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23" name="object 18923"/>
          <p:cNvSpPr/>
          <p:nvPr/>
        </p:nvSpPr>
        <p:spPr>
          <a:xfrm>
            <a:off x="7312109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24" name="object 18924"/>
          <p:cNvSpPr/>
          <p:nvPr/>
        </p:nvSpPr>
        <p:spPr>
          <a:xfrm>
            <a:off x="7323583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25" name="object 18925"/>
          <p:cNvSpPr/>
          <p:nvPr/>
        </p:nvSpPr>
        <p:spPr>
          <a:xfrm>
            <a:off x="7335013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26" name="object 18926"/>
          <p:cNvSpPr/>
          <p:nvPr/>
        </p:nvSpPr>
        <p:spPr>
          <a:xfrm>
            <a:off x="7347877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27" name="object 18927"/>
          <p:cNvSpPr/>
          <p:nvPr/>
        </p:nvSpPr>
        <p:spPr>
          <a:xfrm>
            <a:off x="7359308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28" name="object 18928"/>
          <p:cNvSpPr/>
          <p:nvPr/>
        </p:nvSpPr>
        <p:spPr>
          <a:xfrm>
            <a:off x="7372173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29" name="object 18929"/>
          <p:cNvSpPr/>
          <p:nvPr/>
        </p:nvSpPr>
        <p:spPr>
          <a:xfrm>
            <a:off x="7383603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30" name="object 18930"/>
          <p:cNvSpPr/>
          <p:nvPr/>
        </p:nvSpPr>
        <p:spPr>
          <a:xfrm>
            <a:off x="7395076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31" name="object 18931"/>
          <p:cNvSpPr/>
          <p:nvPr/>
        </p:nvSpPr>
        <p:spPr>
          <a:xfrm>
            <a:off x="740794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32" name="object 18932"/>
          <p:cNvSpPr/>
          <p:nvPr/>
        </p:nvSpPr>
        <p:spPr>
          <a:xfrm>
            <a:off x="7419371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33" name="object 18933"/>
          <p:cNvSpPr/>
          <p:nvPr/>
        </p:nvSpPr>
        <p:spPr>
          <a:xfrm>
            <a:off x="7432236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34" name="object 18934"/>
          <p:cNvSpPr/>
          <p:nvPr/>
        </p:nvSpPr>
        <p:spPr>
          <a:xfrm>
            <a:off x="7443666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35" name="object 18935"/>
          <p:cNvSpPr/>
          <p:nvPr/>
        </p:nvSpPr>
        <p:spPr>
          <a:xfrm>
            <a:off x="7455111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36" name="object 18936"/>
          <p:cNvSpPr/>
          <p:nvPr/>
        </p:nvSpPr>
        <p:spPr>
          <a:xfrm>
            <a:off x="7468004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37" name="object 18937"/>
          <p:cNvSpPr/>
          <p:nvPr/>
        </p:nvSpPr>
        <p:spPr>
          <a:xfrm>
            <a:off x="7479434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38" name="object 18938"/>
          <p:cNvSpPr/>
          <p:nvPr/>
        </p:nvSpPr>
        <p:spPr>
          <a:xfrm>
            <a:off x="7492299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39" name="object 18939"/>
          <p:cNvSpPr/>
          <p:nvPr/>
        </p:nvSpPr>
        <p:spPr>
          <a:xfrm>
            <a:off x="7503729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40" name="object 18940"/>
          <p:cNvSpPr/>
          <p:nvPr/>
        </p:nvSpPr>
        <p:spPr>
          <a:xfrm>
            <a:off x="7515174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41" name="object 18941"/>
          <p:cNvSpPr/>
          <p:nvPr/>
        </p:nvSpPr>
        <p:spPr>
          <a:xfrm>
            <a:off x="7528038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42" name="object 18942"/>
          <p:cNvSpPr/>
          <p:nvPr/>
        </p:nvSpPr>
        <p:spPr>
          <a:xfrm>
            <a:off x="7539469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43" name="object 18943"/>
          <p:cNvSpPr/>
          <p:nvPr/>
        </p:nvSpPr>
        <p:spPr>
          <a:xfrm>
            <a:off x="7552363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44" name="object 18944"/>
          <p:cNvSpPr/>
          <p:nvPr/>
        </p:nvSpPr>
        <p:spPr>
          <a:xfrm>
            <a:off x="7563793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45" name="object 18945"/>
          <p:cNvSpPr/>
          <p:nvPr/>
        </p:nvSpPr>
        <p:spPr>
          <a:xfrm>
            <a:off x="7576657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46" name="object 18946"/>
          <p:cNvSpPr/>
          <p:nvPr/>
        </p:nvSpPr>
        <p:spPr>
          <a:xfrm>
            <a:off x="7588102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47" name="object 18947"/>
          <p:cNvSpPr/>
          <p:nvPr/>
        </p:nvSpPr>
        <p:spPr>
          <a:xfrm>
            <a:off x="7599533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48" name="object 18948"/>
          <p:cNvSpPr/>
          <p:nvPr/>
        </p:nvSpPr>
        <p:spPr>
          <a:xfrm>
            <a:off x="7612397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49" name="object 18949"/>
          <p:cNvSpPr/>
          <p:nvPr/>
        </p:nvSpPr>
        <p:spPr>
          <a:xfrm>
            <a:off x="7623856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0" name="object 18950"/>
          <p:cNvSpPr/>
          <p:nvPr/>
        </p:nvSpPr>
        <p:spPr>
          <a:xfrm>
            <a:off x="7636720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1" name="object 18951"/>
          <p:cNvSpPr/>
          <p:nvPr/>
        </p:nvSpPr>
        <p:spPr>
          <a:xfrm>
            <a:off x="7648165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2" name="object 18952"/>
          <p:cNvSpPr/>
          <p:nvPr/>
        </p:nvSpPr>
        <p:spPr>
          <a:xfrm>
            <a:off x="7659596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3" name="object 18953"/>
          <p:cNvSpPr/>
          <p:nvPr/>
        </p:nvSpPr>
        <p:spPr>
          <a:xfrm>
            <a:off x="7672460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4" name="object 18954"/>
          <p:cNvSpPr/>
          <p:nvPr/>
        </p:nvSpPr>
        <p:spPr>
          <a:xfrm>
            <a:off x="7683890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5" name="object 18955"/>
          <p:cNvSpPr/>
          <p:nvPr/>
        </p:nvSpPr>
        <p:spPr>
          <a:xfrm>
            <a:off x="7696784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6" name="object 18956"/>
          <p:cNvSpPr/>
          <p:nvPr/>
        </p:nvSpPr>
        <p:spPr>
          <a:xfrm>
            <a:off x="7708228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7" name="object 18957"/>
          <p:cNvSpPr/>
          <p:nvPr/>
        </p:nvSpPr>
        <p:spPr>
          <a:xfrm>
            <a:off x="7719659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8" name="object 18958"/>
          <p:cNvSpPr/>
          <p:nvPr/>
        </p:nvSpPr>
        <p:spPr>
          <a:xfrm>
            <a:off x="7732523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9" name="object 18959"/>
          <p:cNvSpPr/>
          <p:nvPr/>
        </p:nvSpPr>
        <p:spPr>
          <a:xfrm>
            <a:off x="7743954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0" name="object 18960"/>
          <p:cNvSpPr/>
          <p:nvPr/>
        </p:nvSpPr>
        <p:spPr>
          <a:xfrm>
            <a:off x="7756818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1" name="object 18961"/>
          <p:cNvSpPr/>
          <p:nvPr/>
        </p:nvSpPr>
        <p:spPr>
          <a:xfrm>
            <a:off x="7768291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2" name="object 18962"/>
          <p:cNvSpPr/>
          <p:nvPr/>
        </p:nvSpPr>
        <p:spPr>
          <a:xfrm>
            <a:off x="7781142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3" name="object 18963"/>
          <p:cNvSpPr/>
          <p:nvPr/>
        </p:nvSpPr>
        <p:spPr>
          <a:xfrm>
            <a:off x="7792587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4" name="object 18964"/>
          <p:cNvSpPr/>
          <p:nvPr/>
        </p:nvSpPr>
        <p:spPr>
          <a:xfrm>
            <a:off x="7804017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5" name="object 18965"/>
          <p:cNvSpPr/>
          <p:nvPr/>
        </p:nvSpPr>
        <p:spPr>
          <a:xfrm>
            <a:off x="781688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6" name="object 18966"/>
          <p:cNvSpPr/>
          <p:nvPr/>
        </p:nvSpPr>
        <p:spPr>
          <a:xfrm>
            <a:off x="7828312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7" name="object 18967"/>
          <p:cNvSpPr/>
          <p:nvPr/>
        </p:nvSpPr>
        <p:spPr>
          <a:xfrm>
            <a:off x="7841219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8" name="object 18968"/>
          <p:cNvSpPr/>
          <p:nvPr/>
        </p:nvSpPr>
        <p:spPr>
          <a:xfrm>
            <a:off x="7852650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9" name="object 18969"/>
          <p:cNvSpPr/>
          <p:nvPr/>
        </p:nvSpPr>
        <p:spPr>
          <a:xfrm>
            <a:off x="7864080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0" name="object 18970"/>
          <p:cNvSpPr/>
          <p:nvPr/>
        </p:nvSpPr>
        <p:spPr>
          <a:xfrm>
            <a:off x="7876944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1" name="object 18971"/>
          <p:cNvSpPr/>
          <p:nvPr/>
        </p:nvSpPr>
        <p:spPr>
          <a:xfrm>
            <a:off x="7888375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2" name="object 18972"/>
          <p:cNvSpPr/>
          <p:nvPr/>
        </p:nvSpPr>
        <p:spPr>
          <a:xfrm>
            <a:off x="7901240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3" name="object 18973"/>
          <p:cNvSpPr/>
          <p:nvPr/>
        </p:nvSpPr>
        <p:spPr>
          <a:xfrm>
            <a:off x="7912670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4" name="object 18974"/>
          <p:cNvSpPr/>
          <p:nvPr/>
        </p:nvSpPr>
        <p:spPr>
          <a:xfrm>
            <a:off x="7924143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5" name="object 18975"/>
          <p:cNvSpPr/>
          <p:nvPr/>
        </p:nvSpPr>
        <p:spPr>
          <a:xfrm>
            <a:off x="7937008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6" name="object 18976"/>
          <p:cNvSpPr/>
          <p:nvPr/>
        </p:nvSpPr>
        <p:spPr>
          <a:xfrm>
            <a:off x="7948438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7" name="object 18977"/>
          <p:cNvSpPr/>
          <p:nvPr/>
        </p:nvSpPr>
        <p:spPr>
          <a:xfrm>
            <a:off x="7961303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8" name="object 18978"/>
          <p:cNvSpPr/>
          <p:nvPr/>
        </p:nvSpPr>
        <p:spPr>
          <a:xfrm>
            <a:off x="7972733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9" name="object 18979"/>
          <p:cNvSpPr/>
          <p:nvPr/>
        </p:nvSpPr>
        <p:spPr>
          <a:xfrm>
            <a:off x="7984178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0" name="object 18980"/>
          <p:cNvSpPr/>
          <p:nvPr/>
        </p:nvSpPr>
        <p:spPr>
          <a:xfrm>
            <a:off x="799707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1" name="object 18981"/>
          <p:cNvSpPr/>
          <p:nvPr/>
        </p:nvSpPr>
        <p:spPr>
          <a:xfrm>
            <a:off x="8008501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2" name="object 18982"/>
          <p:cNvSpPr/>
          <p:nvPr/>
        </p:nvSpPr>
        <p:spPr>
          <a:xfrm>
            <a:off x="8021366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3" name="object 18983"/>
          <p:cNvSpPr/>
          <p:nvPr/>
        </p:nvSpPr>
        <p:spPr>
          <a:xfrm>
            <a:off x="8032796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4" name="object 18984"/>
          <p:cNvSpPr/>
          <p:nvPr/>
        </p:nvSpPr>
        <p:spPr>
          <a:xfrm>
            <a:off x="804566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5" name="object 18985"/>
          <p:cNvSpPr/>
          <p:nvPr/>
        </p:nvSpPr>
        <p:spPr>
          <a:xfrm>
            <a:off x="8057091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6" name="object 18986"/>
          <p:cNvSpPr/>
          <p:nvPr/>
        </p:nvSpPr>
        <p:spPr>
          <a:xfrm>
            <a:off x="8068564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7" name="object 18987"/>
          <p:cNvSpPr/>
          <p:nvPr/>
        </p:nvSpPr>
        <p:spPr>
          <a:xfrm>
            <a:off x="8081429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8" name="object 18988"/>
          <p:cNvSpPr/>
          <p:nvPr/>
        </p:nvSpPr>
        <p:spPr>
          <a:xfrm>
            <a:off x="8092860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9" name="object 18989"/>
          <p:cNvSpPr/>
          <p:nvPr/>
        </p:nvSpPr>
        <p:spPr>
          <a:xfrm>
            <a:off x="8105724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0" name="object 18990"/>
          <p:cNvSpPr/>
          <p:nvPr/>
        </p:nvSpPr>
        <p:spPr>
          <a:xfrm>
            <a:off x="8117169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1" name="object 18991"/>
          <p:cNvSpPr/>
          <p:nvPr/>
        </p:nvSpPr>
        <p:spPr>
          <a:xfrm>
            <a:off x="8128599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3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2" name="object 18992"/>
          <p:cNvSpPr/>
          <p:nvPr/>
        </p:nvSpPr>
        <p:spPr>
          <a:xfrm>
            <a:off x="8141492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3" name="object 18993"/>
          <p:cNvSpPr/>
          <p:nvPr/>
        </p:nvSpPr>
        <p:spPr>
          <a:xfrm>
            <a:off x="8152923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9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4" name="object 18994"/>
          <p:cNvSpPr/>
          <p:nvPr/>
        </p:nvSpPr>
        <p:spPr>
          <a:xfrm>
            <a:off x="8165787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5" name="object 18995"/>
          <p:cNvSpPr/>
          <p:nvPr/>
        </p:nvSpPr>
        <p:spPr>
          <a:xfrm>
            <a:off x="8177232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6" name="object 18996"/>
          <p:cNvSpPr/>
          <p:nvPr/>
        </p:nvSpPr>
        <p:spPr>
          <a:xfrm>
            <a:off x="8188662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7" name="object 18997"/>
          <p:cNvSpPr/>
          <p:nvPr/>
        </p:nvSpPr>
        <p:spPr>
          <a:xfrm>
            <a:off x="8201527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8" name="object 18998"/>
          <p:cNvSpPr/>
          <p:nvPr/>
        </p:nvSpPr>
        <p:spPr>
          <a:xfrm>
            <a:off x="8212957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9" name="object 18999"/>
          <p:cNvSpPr/>
          <p:nvPr/>
        </p:nvSpPr>
        <p:spPr>
          <a:xfrm>
            <a:off x="822585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0" name="object 19000"/>
          <p:cNvSpPr/>
          <p:nvPr/>
        </p:nvSpPr>
        <p:spPr>
          <a:xfrm>
            <a:off x="8237295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1" name="object 19001"/>
          <p:cNvSpPr/>
          <p:nvPr/>
        </p:nvSpPr>
        <p:spPr>
          <a:xfrm>
            <a:off x="8248725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2" name="object 19002"/>
          <p:cNvSpPr/>
          <p:nvPr/>
        </p:nvSpPr>
        <p:spPr>
          <a:xfrm>
            <a:off x="826159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3" name="object 19003"/>
          <p:cNvSpPr/>
          <p:nvPr/>
        </p:nvSpPr>
        <p:spPr>
          <a:xfrm>
            <a:off x="8273021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4" name="object 19004"/>
          <p:cNvSpPr/>
          <p:nvPr/>
        </p:nvSpPr>
        <p:spPr>
          <a:xfrm>
            <a:off x="8285885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5" name="object 19005"/>
          <p:cNvSpPr/>
          <p:nvPr/>
        </p:nvSpPr>
        <p:spPr>
          <a:xfrm>
            <a:off x="8297359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6" name="object 19006"/>
          <p:cNvSpPr/>
          <p:nvPr/>
        </p:nvSpPr>
        <p:spPr>
          <a:xfrm>
            <a:off x="8310209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7" name="object 19007"/>
          <p:cNvSpPr/>
          <p:nvPr/>
        </p:nvSpPr>
        <p:spPr>
          <a:xfrm>
            <a:off x="8321654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8" name="object 19008"/>
          <p:cNvSpPr/>
          <p:nvPr/>
        </p:nvSpPr>
        <p:spPr>
          <a:xfrm>
            <a:off x="8333084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9" name="object 19009"/>
          <p:cNvSpPr/>
          <p:nvPr/>
        </p:nvSpPr>
        <p:spPr>
          <a:xfrm>
            <a:off x="8345948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0" name="object 19010"/>
          <p:cNvSpPr/>
          <p:nvPr/>
        </p:nvSpPr>
        <p:spPr>
          <a:xfrm>
            <a:off x="8357379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1" name="object 19011"/>
          <p:cNvSpPr/>
          <p:nvPr/>
        </p:nvSpPr>
        <p:spPr>
          <a:xfrm>
            <a:off x="8370286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2" name="object 19012"/>
          <p:cNvSpPr/>
          <p:nvPr/>
        </p:nvSpPr>
        <p:spPr>
          <a:xfrm>
            <a:off x="8381717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3" name="object 19013"/>
          <p:cNvSpPr/>
          <p:nvPr/>
        </p:nvSpPr>
        <p:spPr>
          <a:xfrm>
            <a:off x="8393147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4" name="object 19014"/>
          <p:cNvSpPr/>
          <p:nvPr/>
        </p:nvSpPr>
        <p:spPr>
          <a:xfrm>
            <a:off x="8406012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5" name="object 19015"/>
          <p:cNvSpPr/>
          <p:nvPr/>
        </p:nvSpPr>
        <p:spPr>
          <a:xfrm>
            <a:off x="8417442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6" name="object 19016"/>
          <p:cNvSpPr/>
          <p:nvPr/>
        </p:nvSpPr>
        <p:spPr>
          <a:xfrm>
            <a:off x="8430307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7" name="object 19017"/>
          <p:cNvSpPr/>
          <p:nvPr/>
        </p:nvSpPr>
        <p:spPr>
          <a:xfrm>
            <a:off x="8441780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8" name="object 19018"/>
          <p:cNvSpPr/>
          <p:nvPr/>
        </p:nvSpPr>
        <p:spPr>
          <a:xfrm>
            <a:off x="8453211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9" name="object 19019"/>
          <p:cNvSpPr/>
          <p:nvPr/>
        </p:nvSpPr>
        <p:spPr>
          <a:xfrm>
            <a:off x="8466075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0" name="object 19020"/>
          <p:cNvSpPr/>
          <p:nvPr/>
        </p:nvSpPr>
        <p:spPr>
          <a:xfrm>
            <a:off x="8477505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1" name="object 19021"/>
          <p:cNvSpPr/>
          <p:nvPr/>
        </p:nvSpPr>
        <p:spPr>
          <a:xfrm>
            <a:off x="8490370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2" name="object 19022"/>
          <p:cNvSpPr/>
          <p:nvPr/>
        </p:nvSpPr>
        <p:spPr>
          <a:xfrm>
            <a:off x="8501800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3" name="object 19023"/>
          <p:cNvSpPr/>
          <p:nvPr/>
        </p:nvSpPr>
        <p:spPr>
          <a:xfrm>
            <a:off x="8514708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4" name="object 19024"/>
          <p:cNvSpPr/>
          <p:nvPr/>
        </p:nvSpPr>
        <p:spPr>
          <a:xfrm>
            <a:off x="8526138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5" name="object 19025"/>
          <p:cNvSpPr/>
          <p:nvPr/>
        </p:nvSpPr>
        <p:spPr>
          <a:xfrm>
            <a:off x="8537568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6" name="object 19026"/>
          <p:cNvSpPr/>
          <p:nvPr/>
        </p:nvSpPr>
        <p:spPr>
          <a:xfrm>
            <a:off x="8550433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7" name="object 19027"/>
          <p:cNvSpPr/>
          <p:nvPr/>
        </p:nvSpPr>
        <p:spPr>
          <a:xfrm>
            <a:off x="8561864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8" name="object 19028"/>
          <p:cNvSpPr/>
          <p:nvPr/>
        </p:nvSpPr>
        <p:spPr>
          <a:xfrm>
            <a:off x="8574728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9" name="object 19029"/>
          <p:cNvSpPr/>
          <p:nvPr/>
        </p:nvSpPr>
        <p:spPr>
          <a:xfrm>
            <a:off x="8586158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0" name="object 19030"/>
          <p:cNvSpPr/>
          <p:nvPr/>
        </p:nvSpPr>
        <p:spPr>
          <a:xfrm>
            <a:off x="8597632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1" name="object 19031"/>
          <p:cNvSpPr/>
          <p:nvPr/>
        </p:nvSpPr>
        <p:spPr>
          <a:xfrm>
            <a:off x="8610496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2" name="object 19032"/>
          <p:cNvSpPr/>
          <p:nvPr/>
        </p:nvSpPr>
        <p:spPr>
          <a:xfrm>
            <a:off x="8621927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3" name="object 19033"/>
          <p:cNvSpPr/>
          <p:nvPr/>
        </p:nvSpPr>
        <p:spPr>
          <a:xfrm>
            <a:off x="863479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4" name="object 19034"/>
          <p:cNvSpPr/>
          <p:nvPr/>
        </p:nvSpPr>
        <p:spPr>
          <a:xfrm>
            <a:off x="864622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5" name="object 19035"/>
          <p:cNvSpPr/>
          <p:nvPr/>
        </p:nvSpPr>
        <p:spPr>
          <a:xfrm>
            <a:off x="8657666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6" name="object 19036"/>
          <p:cNvSpPr/>
          <p:nvPr/>
        </p:nvSpPr>
        <p:spPr>
          <a:xfrm>
            <a:off x="8670559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7" name="object 19037"/>
          <p:cNvSpPr/>
          <p:nvPr/>
        </p:nvSpPr>
        <p:spPr>
          <a:xfrm>
            <a:off x="8681990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8" name="object 19038"/>
          <p:cNvSpPr/>
          <p:nvPr/>
        </p:nvSpPr>
        <p:spPr>
          <a:xfrm>
            <a:off x="8694854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9" name="object 19039"/>
          <p:cNvSpPr/>
          <p:nvPr/>
        </p:nvSpPr>
        <p:spPr>
          <a:xfrm>
            <a:off x="8706299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0" name="object 19040"/>
          <p:cNvSpPr/>
          <p:nvPr/>
        </p:nvSpPr>
        <p:spPr>
          <a:xfrm>
            <a:off x="8717729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1" name="object 19041"/>
          <p:cNvSpPr/>
          <p:nvPr/>
        </p:nvSpPr>
        <p:spPr>
          <a:xfrm>
            <a:off x="8730594" y="520707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2" name="object 19042"/>
          <p:cNvSpPr/>
          <p:nvPr/>
        </p:nvSpPr>
        <p:spPr>
          <a:xfrm>
            <a:off x="8742053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3" name="object 19043"/>
          <p:cNvSpPr/>
          <p:nvPr/>
        </p:nvSpPr>
        <p:spPr>
          <a:xfrm>
            <a:off x="8754918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4" name="object 19044"/>
          <p:cNvSpPr/>
          <p:nvPr/>
        </p:nvSpPr>
        <p:spPr>
          <a:xfrm>
            <a:off x="8766362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5" name="object 19045"/>
          <p:cNvSpPr/>
          <p:nvPr/>
        </p:nvSpPr>
        <p:spPr>
          <a:xfrm>
            <a:off x="8779212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6" name="object 19046"/>
          <p:cNvSpPr/>
          <p:nvPr/>
        </p:nvSpPr>
        <p:spPr>
          <a:xfrm>
            <a:off x="8790658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7" name="object 19047"/>
          <p:cNvSpPr/>
          <p:nvPr/>
        </p:nvSpPr>
        <p:spPr>
          <a:xfrm>
            <a:off x="8802088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8" name="object 19048"/>
          <p:cNvSpPr/>
          <p:nvPr/>
        </p:nvSpPr>
        <p:spPr>
          <a:xfrm>
            <a:off x="881498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9" name="object 19049"/>
          <p:cNvSpPr/>
          <p:nvPr/>
        </p:nvSpPr>
        <p:spPr>
          <a:xfrm>
            <a:off x="8826426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0" name="object 19050"/>
          <p:cNvSpPr/>
          <p:nvPr/>
        </p:nvSpPr>
        <p:spPr>
          <a:xfrm>
            <a:off x="8839275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1" name="object 19051"/>
          <p:cNvSpPr/>
          <p:nvPr/>
        </p:nvSpPr>
        <p:spPr>
          <a:xfrm>
            <a:off x="8850721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2" name="object 19052"/>
          <p:cNvSpPr/>
          <p:nvPr/>
        </p:nvSpPr>
        <p:spPr>
          <a:xfrm>
            <a:off x="8862151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3" name="object 19053"/>
          <p:cNvSpPr/>
          <p:nvPr/>
        </p:nvSpPr>
        <p:spPr>
          <a:xfrm>
            <a:off x="8875015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4" name="object 19054"/>
          <p:cNvSpPr/>
          <p:nvPr/>
        </p:nvSpPr>
        <p:spPr>
          <a:xfrm>
            <a:off x="8886445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5" name="object 19055"/>
          <p:cNvSpPr/>
          <p:nvPr/>
        </p:nvSpPr>
        <p:spPr>
          <a:xfrm>
            <a:off x="8899339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6" name="object 19056"/>
          <p:cNvSpPr/>
          <p:nvPr/>
        </p:nvSpPr>
        <p:spPr>
          <a:xfrm>
            <a:off x="8910784" y="520707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7" name="object 19057"/>
          <p:cNvSpPr/>
          <p:nvPr/>
        </p:nvSpPr>
        <p:spPr>
          <a:xfrm>
            <a:off x="8922214" y="520707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8" name="object 19058"/>
          <p:cNvSpPr/>
          <p:nvPr/>
        </p:nvSpPr>
        <p:spPr>
          <a:xfrm>
            <a:off x="8935079" y="5207072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9" name="object 19059"/>
          <p:cNvSpPr/>
          <p:nvPr/>
        </p:nvSpPr>
        <p:spPr>
          <a:xfrm>
            <a:off x="6800224" y="522009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0" name="object 19060"/>
          <p:cNvSpPr/>
          <p:nvPr/>
        </p:nvSpPr>
        <p:spPr>
          <a:xfrm>
            <a:off x="6805946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1" name="object 19061"/>
          <p:cNvSpPr/>
          <p:nvPr/>
        </p:nvSpPr>
        <p:spPr>
          <a:xfrm>
            <a:off x="6818810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2" name="object 19062"/>
          <p:cNvSpPr/>
          <p:nvPr/>
        </p:nvSpPr>
        <p:spPr>
          <a:xfrm>
            <a:off x="6830241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3" name="object 19063"/>
          <p:cNvSpPr/>
          <p:nvPr/>
        </p:nvSpPr>
        <p:spPr>
          <a:xfrm>
            <a:off x="6843106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4" name="object 19064"/>
          <p:cNvSpPr/>
          <p:nvPr/>
        </p:nvSpPr>
        <p:spPr>
          <a:xfrm>
            <a:off x="6854536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5" name="object 19065"/>
          <p:cNvSpPr/>
          <p:nvPr/>
        </p:nvSpPr>
        <p:spPr>
          <a:xfrm>
            <a:off x="6865980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6" name="object 19066"/>
          <p:cNvSpPr/>
          <p:nvPr/>
        </p:nvSpPr>
        <p:spPr>
          <a:xfrm>
            <a:off x="6878873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7" name="object 19067"/>
          <p:cNvSpPr/>
          <p:nvPr/>
        </p:nvSpPr>
        <p:spPr>
          <a:xfrm>
            <a:off x="6890305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8" name="object 19068"/>
          <p:cNvSpPr/>
          <p:nvPr/>
        </p:nvSpPr>
        <p:spPr>
          <a:xfrm>
            <a:off x="6903169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9" name="object 19069"/>
          <p:cNvSpPr/>
          <p:nvPr/>
        </p:nvSpPr>
        <p:spPr>
          <a:xfrm>
            <a:off x="6914599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0" name="object 19070"/>
          <p:cNvSpPr/>
          <p:nvPr/>
        </p:nvSpPr>
        <p:spPr>
          <a:xfrm>
            <a:off x="6926043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1" name="object 19071"/>
          <p:cNvSpPr/>
          <p:nvPr/>
        </p:nvSpPr>
        <p:spPr>
          <a:xfrm>
            <a:off x="6938894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2" name="object 19072"/>
          <p:cNvSpPr/>
          <p:nvPr/>
        </p:nvSpPr>
        <p:spPr>
          <a:xfrm>
            <a:off x="6950368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3" name="object 19073"/>
          <p:cNvSpPr/>
          <p:nvPr/>
        </p:nvSpPr>
        <p:spPr>
          <a:xfrm>
            <a:off x="6963232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4" name="object 19074"/>
          <p:cNvSpPr/>
          <p:nvPr/>
        </p:nvSpPr>
        <p:spPr>
          <a:xfrm>
            <a:off x="6974662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5" name="object 19075"/>
          <p:cNvSpPr/>
          <p:nvPr/>
        </p:nvSpPr>
        <p:spPr>
          <a:xfrm>
            <a:off x="6986107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6" name="object 19076"/>
          <p:cNvSpPr/>
          <p:nvPr/>
        </p:nvSpPr>
        <p:spPr>
          <a:xfrm>
            <a:off x="6998972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7" name="object 19077"/>
          <p:cNvSpPr/>
          <p:nvPr/>
        </p:nvSpPr>
        <p:spPr>
          <a:xfrm>
            <a:off x="7010402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8" name="object 19078"/>
          <p:cNvSpPr/>
          <p:nvPr/>
        </p:nvSpPr>
        <p:spPr>
          <a:xfrm>
            <a:off x="7023295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9" name="object 19079"/>
          <p:cNvSpPr/>
          <p:nvPr/>
        </p:nvSpPr>
        <p:spPr>
          <a:xfrm>
            <a:off x="7034726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0" name="object 19080"/>
          <p:cNvSpPr/>
          <p:nvPr/>
        </p:nvSpPr>
        <p:spPr>
          <a:xfrm>
            <a:off x="7047590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1" name="object 19081"/>
          <p:cNvSpPr/>
          <p:nvPr/>
        </p:nvSpPr>
        <p:spPr>
          <a:xfrm>
            <a:off x="7059035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2" name="object 19082"/>
          <p:cNvSpPr/>
          <p:nvPr/>
        </p:nvSpPr>
        <p:spPr>
          <a:xfrm>
            <a:off x="7070465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3" name="object 19083"/>
          <p:cNvSpPr/>
          <p:nvPr/>
        </p:nvSpPr>
        <p:spPr>
          <a:xfrm>
            <a:off x="7083330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4" name="object 19084"/>
          <p:cNvSpPr/>
          <p:nvPr/>
        </p:nvSpPr>
        <p:spPr>
          <a:xfrm>
            <a:off x="7094789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5" name="object 19085"/>
          <p:cNvSpPr/>
          <p:nvPr/>
        </p:nvSpPr>
        <p:spPr>
          <a:xfrm>
            <a:off x="7107653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6" name="object 19086"/>
          <p:cNvSpPr/>
          <p:nvPr/>
        </p:nvSpPr>
        <p:spPr>
          <a:xfrm>
            <a:off x="7119098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7" name="object 19087"/>
          <p:cNvSpPr/>
          <p:nvPr/>
        </p:nvSpPr>
        <p:spPr>
          <a:xfrm>
            <a:off x="7130529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8" name="object 19088"/>
          <p:cNvSpPr/>
          <p:nvPr/>
        </p:nvSpPr>
        <p:spPr>
          <a:xfrm>
            <a:off x="7143393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9" name="object 19089"/>
          <p:cNvSpPr/>
          <p:nvPr/>
        </p:nvSpPr>
        <p:spPr>
          <a:xfrm>
            <a:off x="7154823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0" name="object 19090"/>
          <p:cNvSpPr/>
          <p:nvPr/>
        </p:nvSpPr>
        <p:spPr>
          <a:xfrm>
            <a:off x="7167716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1" name="object 19091"/>
          <p:cNvSpPr/>
          <p:nvPr/>
        </p:nvSpPr>
        <p:spPr>
          <a:xfrm>
            <a:off x="717916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2" name="object 19092"/>
          <p:cNvSpPr/>
          <p:nvPr/>
        </p:nvSpPr>
        <p:spPr>
          <a:xfrm>
            <a:off x="7190592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3" name="object 19093"/>
          <p:cNvSpPr/>
          <p:nvPr/>
        </p:nvSpPr>
        <p:spPr>
          <a:xfrm>
            <a:off x="7203456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4" name="object 19094"/>
          <p:cNvSpPr/>
          <p:nvPr/>
        </p:nvSpPr>
        <p:spPr>
          <a:xfrm>
            <a:off x="7214886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5" name="object 19095"/>
          <p:cNvSpPr/>
          <p:nvPr/>
        </p:nvSpPr>
        <p:spPr>
          <a:xfrm>
            <a:off x="722775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6" name="object 19096"/>
          <p:cNvSpPr/>
          <p:nvPr/>
        </p:nvSpPr>
        <p:spPr>
          <a:xfrm>
            <a:off x="7239182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7" name="object 19097"/>
          <p:cNvSpPr/>
          <p:nvPr/>
        </p:nvSpPr>
        <p:spPr>
          <a:xfrm>
            <a:off x="7250655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8" name="object 19098"/>
          <p:cNvSpPr/>
          <p:nvPr/>
        </p:nvSpPr>
        <p:spPr>
          <a:xfrm>
            <a:off x="7263520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9" name="object 19099"/>
          <p:cNvSpPr/>
          <p:nvPr/>
        </p:nvSpPr>
        <p:spPr>
          <a:xfrm>
            <a:off x="7274950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00" name="object 19100"/>
          <p:cNvSpPr/>
          <p:nvPr/>
        </p:nvSpPr>
        <p:spPr>
          <a:xfrm>
            <a:off x="7287814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01" name="object 19101"/>
          <p:cNvSpPr/>
          <p:nvPr/>
        </p:nvSpPr>
        <p:spPr>
          <a:xfrm>
            <a:off x="7299245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02" name="object 19102"/>
          <p:cNvSpPr/>
          <p:nvPr/>
        </p:nvSpPr>
        <p:spPr>
          <a:xfrm>
            <a:off x="7312109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03" name="object 19103"/>
          <p:cNvSpPr/>
          <p:nvPr/>
        </p:nvSpPr>
        <p:spPr>
          <a:xfrm>
            <a:off x="7323583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04" name="object 19104"/>
          <p:cNvSpPr/>
          <p:nvPr/>
        </p:nvSpPr>
        <p:spPr>
          <a:xfrm>
            <a:off x="7335013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05" name="object 19105"/>
          <p:cNvSpPr/>
          <p:nvPr/>
        </p:nvSpPr>
        <p:spPr>
          <a:xfrm>
            <a:off x="7347877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06" name="object 19106"/>
          <p:cNvSpPr/>
          <p:nvPr/>
        </p:nvSpPr>
        <p:spPr>
          <a:xfrm>
            <a:off x="7359308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07" name="object 19107"/>
          <p:cNvSpPr/>
          <p:nvPr/>
        </p:nvSpPr>
        <p:spPr>
          <a:xfrm>
            <a:off x="7372173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08" name="object 19108"/>
          <p:cNvSpPr/>
          <p:nvPr/>
        </p:nvSpPr>
        <p:spPr>
          <a:xfrm>
            <a:off x="7383603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09" name="object 19109"/>
          <p:cNvSpPr/>
          <p:nvPr/>
        </p:nvSpPr>
        <p:spPr>
          <a:xfrm>
            <a:off x="7395076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10" name="object 19110"/>
          <p:cNvSpPr/>
          <p:nvPr/>
        </p:nvSpPr>
        <p:spPr>
          <a:xfrm>
            <a:off x="740794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11" name="object 19111"/>
          <p:cNvSpPr/>
          <p:nvPr/>
        </p:nvSpPr>
        <p:spPr>
          <a:xfrm>
            <a:off x="7419371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12" name="object 19112"/>
          <p:cNvSpPr/>
          <p:nvPr/>
        </p:nvSpPr>
        <p:spPr>
          <a:xfrm>
            <a:off x="7432236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13" name="object 19113"/>
          <p:cNvSpPr/>
          <p:nvPr/>
        </p:nvSpPr>
        <p:spPr>
          <a:xfrm>
            <a:off x="7443666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14" name="object 19114"/>
          <p:cNvSpPr/>
          <p:nvPr/>
        </p:nvSpPr>
        <p:spPr>
          <a:xfrm>
            <a:off x="7455111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15" name="object 19115"/>
          <p:cNvSpPr/>
          <p:nvPr/>
        </p:nvSpPr>
        <p:spPr>
          <a:xfrm>
            <a:off x="7468004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16" name="object 19116"/>
          <p:cNvSpPr/>
          <p:nvPr/>
        </p:nvSpPr>
        <p:spPr>
          <a:xfrm>
            <a:off x="7479434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17" name="object 19117"/>
          <p:cNvSpPr/>
          <p:nvPr/>
        </p:nvSpPr>
        <p:spPr>
          <a:xfrm>
            <a:off x="7492299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18" name="object 19118"/>
          <p:cNvSpPr/>
          <p:nvPr/>
        </p:nvSpPr>
        <p:spPr>
          <a:xfrm>
            <a:off x="7503729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19" name="object 19119"/>
          <p:cNvSpPr/>
          <p:nvPr/>
        </p:nvSpPr>
        <p:spPr>
          <a:xfrm>
            <a:off x="7515174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20" name="object 19120"/>
          <p:cNvSpPr/>
          <p:nvPr/>
        </p:nvSpPr>
        <p:spPr>
          <a:xfrm>
            <a:off x="7528038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21" name="object 19121"/>
          <p:cNvSpPr/>
          <p:nvPr/>
        </p:nvSpPr>
        <p:spPr>
          <a:xfrm>
            <a:off x="7539469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22" name="object 19122"/>
          <p:cNvSpPr/>
          <p:nvPr/>
        </p:nvSpPr>
        <p:spPr>
          <a:xfrm>
            <a:off x="7552363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23" name="object 19123"/>
          <p:cNvSpPr/>
          <p:nvPr/>
        </p:nvSpPr>
        <p:spPr>
          <a:xfrm>
            <a:off x="7563793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24" name="object 19124"/>
          <p:cNvSpPr/>
          <p:nvPr/>
        </p:nvSpPr>
        <p:spPr>
          <a:xfrm>
            <a:off x="7576657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25" name="object 19125"/>
          <p:cNvSpPr/>
          <p:nvPr/>
        </p:nvSpPr>
        <p:spPr>
          <a:xfrm>
            <a:off x="7588102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26" name="object 19126"/>
          <p:cNvSpPr/>
          <p:nvPr/>
        </p:nvSpPr>
        <p:spPr>
          <a:xfrm>
            <a:off x="7599533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27" name="object 19127"/>
          <p:cNvSpPr/>
          <p:nvPr/>
        </p:nvSpPr>
        <p:spPr>
          <a:xfrm>
            <a:off x="7612397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28" name="object 19128"/>
          <p:cNvSpPr/>
          <p:nvPr/>
        </p:nvSpPr>
        <p:spPr>
          <a:xfrm>
            <a:off x="7623856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29" name="object 19129"/>
          <p:cNvSpPr/>
          <p:nvPr/>
        </p:nvSpPr>
        <p:spPr>
          <a:xfrm>
            <a:off x="7636720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30" name="object 19130"/>
          <p:cNvSpPr/>
          <p:nvPr/>
        </p:nvSpPr>
        <p:spPr>
          <a:xfrm>
            <a:off x="7648165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31" name="object 19131"/>
          <p:cNvSpPr/>
          <p:nvPr/>
        </p:nvSpPr>
        <p:spPr>
          <a:xfrm>
            <a:off x="7659596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32" name="object 19132"/>
          <p:cNvSpPr/>
          <p:nvPr/>
        </p:nvSpPr>
        <p:spPr>
          <a:xfrm>
            <a:off x="7672460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33" name="object 19133"/>
          <p:cNvSpPr/>
          <p:nvPr/>
        </p:nvSpPr>
        <p:spPr>
          <a:xfrm>
            <a:off x="7683890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34" name="object 19134"/>
          <p:cNvSpPr/>
          <p:nvPr/>
        </p:nvSpPr>
        <p:spPr>
          <a:xfrm>
            <a:off x="7696784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35" name="object 19135"/>
          <p:cNvSpPr/>
          <p:nvPr/>
        </p:nvSpPr>
        <p:spPr>
          <a:xfrm>
            <a:off x="7708228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36" name="object 19136"/>
          <p:cNvSpPr/>
          <p:nvPr/>
        </p:nvSpPr>
        <p:spPr>
          <a:xfrm>
            <a:off x="7719659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37" name="object 19137"/>
          <p:cNvSpPr/>
          <p:nvPr/>
        </p:nvSpPr>
        <p:spPr>
          <a:xfrm>
            <a:off x="7732523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38" name="object 19138"/>
          <p:cNvSpPr/>
          <p:nvPr/>
        </p:nvSpPr>
        <p:spPr>
          <a:xfrm>
            <a:off x="7743954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39" name="object 19139"/>
          <p:cNvSpPr/>
          <p:nvPr/>
        </p:nvSpPr>
        <p:spPr>
          <a:xfrm>
            <a:off x="7756818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40" name="object 19140"/>
          <p:cNvSpPr/>
          <p:nvPr/>
        </p:nvSpPr>
        <p:spPr>
          <a:xfrm>
            <a:off x="7768291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41" name="object 19141"/>
          <p:cNvSpPr/>
          <p:nvPr/>
        </p:nvSpPr>
        <p:spPr>
          <a:xfrm>
            <a:off x="7781142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42" name="object 19142"/>
          <p:cNvSpPr/>
          <p:nvPr/>
        </p:nvSpPr>
        <p:spPr>
          <a:xfrm>
            <a:off x="7792587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43" name="object 19143"/>
          <p:cNvSpPr/>
          <p:nvPr/>
        </p:nvSpPr>
        <p:spPr>
          <a:xfrm>
            <a:off x="7804017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44" name="object 19144"/>
          <p:cNvSpPr/>
          <p:nvPr/>
        </p:nvSpPr>
        <p:spPr>
          <a:xfrm>
            <a:off x="781688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45" name="object 19145"/>
          <p:cNvSpPr/>
          <p:nvPr/>
        </p:nvSpPr>
        <p:spPr>
          <a:xfrm>
            <a:off x="7828312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46" name="object 19146"/>
          <p:cNvSpPr/>
          <p:nvPr/>
        </p:nvSpPr>
        <p:spPr>
          <a:xfrm>
            <a:off x="7841219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47" name="object 19147"/>
          <p:cNvSpPr/>
          <p:nvPr/>
        </p:nvSpPr>
        <p:spPr>
          <a:xfrm>
            <a:off x="7852650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48" name="object 19148"/>
          <p:cNvSpPr/>
          <p:nvPr/>
        </p:nvSpPr>
        <p:spPr>
          <a:xfrm>
            <a:off x="7864080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49" name="object 19149"/>
          <p:cNvSpPr/>
          <p:nvPr/>
        </p:nvSpPr>
        <p:spPr>
          <a:xfrm>
            <a:off x="7876944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50" name="object 19150"/>
          <p:cNvSpPr/>
          <p:nvPr/>
        </p:nvSpPr>
        <p:spPr>
          <a:xfrm>
            <a:off x="7888375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51" name="object 19151"/>
          <p:cNvSpPr/>
          <p:nvPr/>
        </p:nvSpPr>
        <p:spPr>
          <a:xfrm>
            <a:off x="7901240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52" name="object 19152"/>
          <p:cNvSpPr/>
          <p:nvPr/>
        </p:nvSpPr>
        <p:spPr>
          <a:xfrm>
            <a:off x="7912670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53" name="object 19153"/>
          <p:cNvSpPr/>
          <p:nvPr/>
        </p:nvSpPr>
        <p:spPr>
          <a:xfrm>
            <a:off x="7924143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54" name="object 19154"/>
          <p:cNvSpPr/>
          <p:nvPr/>
        </p:nvSpPr>
        <p:spPr>
          <a:xfrm>
            <a:off x="7937008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55" name="object 19155"/>
          <p:cNvSpPr/>
          <p:nvPr/>
        </p:nvSpPr>
        <p:spPr>
          <a:xfrm>
            <a:off x="7948438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56" name="object 19156"/>
          <p:cNvSpPr/>
          <p:nvPr/>
        </p:nvSpPr>
        <p:spPr>
          <a:xfrm>
            <a:off x="7961303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57" name="object 19157"/>
          <p:cNvSpPr/>
          <p:nvPr/>
        </p:nvSpPr>
        <p:spPr>
          <a:xfrm>
            <a:off x="7972733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58" name="object 19158"/>
          <p:cNvSpPr/>
          <p:nvPr/>
        </p:nvSpPr>
        <p:spPr>
          <a:xfrm>
            <a:off x="7984178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59" name="object 19159"/>
          <p:cNvSpPr/>
          <p:nvPr/>
        </p:nvSpPr>
        <p:spPr>
          <a:xfrm>
            <a:off x="799707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60" name="object 19160"/>
          <p:cNvSpPr/>
          <p:nvPr/>
        </p:nvSpPr>
        <p:spPr>
          <a:xfrm>
            <a:off x="8008501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61" name="object 19161"/>
          <p:cNvSpPr/>
          <p:nvPr/>
        </p:nvSpPr>
        <p:spPr>
          <a:xfrm>
            <a:off x="8021366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62" name="object 19162"/>
          <p:cNvSpPr/>
          <p:nvPr/>
        </p:nvSpPr>
        <p:spPr>
          <a:xfrm>
            <a:off x="8032796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63" name="object 19163"/>
          <p:cNvSpPr/>
          <p:nvPr/>
        </p:nvSpPr>
        <p:spPr>
          <a:xfrm>
            <a:off x="804566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64" name="object 19164"/>
          <p:cNvSpPr/>
          <p:nvPr/>
        </p:nvSpPr>
        <p:spPr>
          <a:xfrm>
            <a:off x="8057091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65" name="object 19165"/>
          <p:cNvSpPr/>
          <p:nvPr/>
        </p:nvSpPr>
        <p:spPr>
          <a:xfrm>
            <a:off x="8068564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66" name="object 19166"/>
          <p:cNvSpPr/>
          <p:nvPr/>
        </p:nvSpPr>
        <p:spPr>
          <a:xfrm>
            <a:off x="8081429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67" name="object 19167"/>
          <p:cNvSpPr/>
          <p:nvPr/>
        </p:nvSpPr>
        <p:spPr>
          <a:xfrm>
            <a:off x="8092860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68" name="object 19168"/>
          <p:cNvSpPr/>
          <p:nvPr/>
        </p:nvSpPr>
        <p:spPr>
          <a:xfrm>
            <a:off x="8105724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69" name="object 19169"/>
          <p:cNvSpPr/>
          <p:nvPr/>
        </p:nvSpPr>
        <p:spPr>
          <a:xfrm>
            <a:off x="8117169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70" name="object 19170"/>
          <p:cNvSpPr/>
          <p:nvPr/>
        </p:nvSpPr>
        <p:spPr>
          <a:xfrm>
            <a:off x="8128599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71" name="object 19171"/>
          <p:cNvSpPr/>
          <p:nvPr/>
        </p:nvSpPr>
        <p:spPr>
          <a:xfrm>
            <a:off x="8141492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72" name="object 19172"/>
          <p:cNvSpPr/>
          <p:nvPr/>
        </p:nvSpPr>
        <p:spPr>
          <a:xfrm>
            <a:off x="8152923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73" name="object 19173"/>
          <p:cNvSpPr/>
          <p:nvPr/>
        </p:nvSpPr>
        <p:spPr>
          <a:xfrm>
            <a:off x="8165787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74" name="object 19174"/>
          <p:cNvSpPr/>
          <p:nvPr/>
        </p:nvSpPr>
        <p:spPr>
          <a:xfrm>
            <a:off x="8177232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75" name="object 19175"/>
          <p:cNvSpPr/>
          <p:nvPr/>
        </p:nvSpPr>
        <p:spPr>
          <a:xfrm>
            <a:off x="8188662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76" name="object 19176"/>
          <p:cNvSpPr/>
          <p:nvPr/>
        </p:nvSpPr>
        <p:spPr>
          <a:xfrm>
            <a:off x="8201527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77" name="object 19177"/>
          <p:cNvSpPr/>
          <p:nvPr/>
        </p:nvSpPr>
        <p:spPr>
          <a:xfrm>
            <a:off x="8212957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78" name="object 19178"/>
          <p:cNvSpPr/>
          <p:nvPr/>
        </p:nvSpPr>
        <p:spPr>
          <a:xfrm>
            <a:off x="822585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79" name="object 19179"/>
          <p:cNvSpPr/>
          <p:nvPr/>
        </p:nvSpPr>
        <p:spPr>
          <a:xfrm>
            <a:off x="8237295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80" name="object 19180"/>
          <p:cNvSpPr/>
          <p:nvPr/>
        </p:nvSpPr>
        <p:spPr>
          <a:xfrm>
            <a:off x="8248725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81" name="object 19181"/>
          <p:cNvSpPr/>
          <p:nvPr/>
        </p:nvSpPr>
        <p:spPr>
          <a:xfrm>
            <a:off x="826159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82" name="object 19182"/>
          <p:cNvSpPr/>
          <p:nvPr/>
        </p:nvSpPr>
        <p:spPr>
          <a:xfrm>
            <a:off x="8273021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83" name="object 19183"/>
          <p:cNvSpPr/>
          <p:nvPr/>
        </p:nvSpPr>
        <p:spPr>
          <a:xfrm>
            <a:off x="8285885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84" name="object 19184"/>
          <p:cNvSpPr/>
          <p:nvPr/>
        </p:nvSpPr>
        <p:spPr>
          <a:xfrm>
            <a:off x="8297359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85" name="object 19185"/>
          <p:cNvSpPr/>
          <p:nvPr/>
        </p:nvSpPr>
        <p:spPr>
          <a:xfrm>
            <a:off x="8310209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86" name="object 19186"/>
          <p:cNvSpPr/>
          <p:nvPr/>
        </p:nvSpPr>
        <p:spPr>
          <a:xfrm>
            <a:off x="8321654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87" name="object 19187"/>
          <p:cNvSpPr/>
          <p:nvPr/>
        </p:nvSpPr>
        <p:spPr>
          <a:xfrm>
            <a:off x="8333084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88" name="object 19188"/>
          <p:cNvSpPr/>
          <p:nvPr/>
        </p:nvSpPr>
        <p:spPr>
          <a:xfrm>
            <a:off x="8345948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89" name="object 19189"/>
          <p:cNvSpPr/>
          <p:nvPr/>
        </p:nvSpPr>
        <p:spPr>
          <a:xfrm>
            <a:off x="8357379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90" name="object 19190"/>
          <p:cNvSpPr/>
          <p:nvPr/>
        </p:nvSpPr>
        <p:spPr>
          <a:xfrm>
            <a:off x="8370286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91" name="object 19191"/>
          <p:cNvSpPr/>
          <p:nvPr/>
        </p:nvSpPr>
        <p:spPr>
          <a:xfrm>
            <a:off x="8381717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92" name="object 19192"/>
          <p:cNvSpPr/>
          <p:nvPr/>
        </p:nvSpPr>
        <p:spPr>
          <a:xfrm>
            <a:off x="8393147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93" name="object 19193"/>
          <p:cNvSpPr/>
          <p:nvPr/>
        </p:nvSpPr>
        <p:spPr>
          <a:xfrm>
            <a:off x="8406012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94" name="object 19194"/>
          <p:cNvSpPr/>
          <p:nvPr/>
        </p:nvSpPr>
        <p:spPr>
          <a:xfrm>
            <a:off x="8417442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95" name="object 19195"/>
          <p:cNvSpPr/>
          <p:nvPr/>
        </p:nvSpPr>
        <p:spPr>
          <a:xfrm>
            <a:off x="8430307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96" name="object 19196"/>
          <p:cNvSpPr/>
          <p:nvPr/>
        </p:nvSpPr>
        <p:spPr>
          <a:xfrm>
            <a:off x="8441780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97" name="object 19197"/>
          <p:cNvSpPr/>
          <p:nvPr/>
        </p:nvSpPr>
        <p:spPr>
          <a:xfrm>
            <a:off x="8453211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98" name="object 19198"/>
          <p:cNvSpPr/>
          <p:nvPr/>
        </p:nvSpPr>
        <p:spPr>
          <a:xfrm>
            <a:off x="8466075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99" name="object 19199"/>
          <p:cNvSpPr/>
          <p:nvPr/>
        </p:nvSpPr>
        <p:spPr>
          <a:xfrm>
            <a:off x="8477505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00" name="object 19200"/>
          <p:cNvSpPr/>
          <p:nvPr/>
        </p:nvSpPr>
        <p:spPr>
          <a:xfrm>
            <a:off x="8490370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01" name="object 19201"/>
          <p:cNvSpPr/>
          <p:nvPr/>
        </p:nvSpPr>
        <p:spPr>
          <a:xfrm>
            <a:off x="8501800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02" name="object 19202"/>
          <p:cNvSpPr/>
          <p:nvPr/>
        </p:nvSpPr>
        <p:spPr>
          <a:xfrm>
            <a:off x="8514708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03" name="object 19203"/>
          <p:cNvSpPr/>
          <p:nvPr/>
        </p:nvSpPr>
        <p:spPr>
          <a:xfrm>
            <a:off x="8526138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04" name="object 19204"/>
          <p:cNvSpPr/>
          <p:nvPr/>
        </p:nvSpPr>
        <p:spPr>
          <a:xfrm>
            <a:off x="8537568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05" name="object 19205"/>
          <p:cNvSpPr/>
          <p:nvPr/>
        </p:nvSpPr>
        <p:spPr>
          <a:xfrm>
            <a:off x="8550433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06" name="object 19206"/>
          <p:cNvSpPr/>
          <p:nvPr/>
        </p:nvSpPr>
        <p:spPr>
          <a:xfrm>
            <a:off x="8561864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07" name="object 19207"/>
          <p:cNvSpPr/>
          <p:nvPr/>
        </p:nvSpPr>
        <p:spPr>
          <a:xfrm>
            <a:off x="8574728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08" name="object 19208"/>
          <p:cNvSpPr/>
          <p:nvPr/>
        </p:nvSpPr>
        <p:spPr>
          <a:xfrm>
            <a:off x="8586158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09" name="object 19209"/>
          <p:cNvSpPr/>
          <p:nvPr/>
        </p:nvSpPr>
        <p:spPr>
          <a:xfrm>
            <a:off x="8597632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10" name="object 19210"/>
          <p:cNvSpPr/>
          <p:nvPr/>
        </p:nvSpPr>
        <p:spPr>
          <a:xfrm>
            <a:off x="8610496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11" name="object 19211"/>
          <p:cNvSpPr/>
          <p:nvPr/>
        </p:nvSpPr>
        <p:spPr>
          <a:xfrm>
            <a:off x="8621927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12" name="object 19212"/>
          <p:cNvSpPr/>
          <p:nvPr/>
        </p:nvSpPr>
        <p:spPr>
          <a:xfrm>
            <a:off x="863479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13" name="object 19213"/>
          <p:cNvSpPr/>
          <p:nvPr/>
        </p:nvSpPr>
        <p:spPr>
          <a:xfrm>
            <a:off x="864622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14" name="object 19214"/>
          <p:cNvSpPr/>
          <p:nvPr/>
        </p:nvSpPr>
        <p:spPr>
          <a:xfrm>
            <a:off x="8657666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15" name="object 19215"/>
          <p:cNvSpPr/>
          <p:nvPr/>
        </p:nvSpPr>
        <p:spPr>
          <a:xfrm>
            <a:off x="8670559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16" name="object 19216"/>
          <p:cNvSpPr/>
          <p:nvPr/>
        </p:nvSpPr>
        <p:spPr>
          <a:xfrm>
            <a:off x="8681990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17" name="object 19217"/>
          <p:cNvSpPr/>
          <p:nvPr/>
        </p:nvSpPr>
        <p:spPr>
          <a:xfrm>
            <a:off x="8694854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18" name="object 19218"/>
          <p:cNvSpPr/>
          <p:nvPr/>
        </p:nvSpPr>
        <p:spPr>
          <a:xfrm>
            <a:off x="8706299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19" name="object 19219"/>
          <p:cNvSpPr/>
          <p:nvPr/>
        </p:nvSpPr>
        <p:spPr>
          <a:xfrm>
            <a:off x="8717729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20" name="object 19220"/>
          <p:cNvSpPr/>
          <p:nvPr/>
        </p:nvSpPr>
        <p:spPr>
          <a:xfrm>
            <a:off x="8730594" y="522009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21" name="object 19221"/>
          <p:cNvSpPr/>
          <p:nvPr/>
        </p:nvSpPr>
        <p:spPr>
          <a:xfrm>
            <a:off x="8742053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22" name="object 19222"/>
          <p:cNvSpPr/>
          <p:nvPr/>
        </p:nvSpPr>
        <p:spPr>
          <a:xfrm>
            <a:off x="8754918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23" name="object 19223"/>
          <p:cNvSpPr/>
          <p:nvPr/>
        </p:nvSpPr>
        <p:spPr>
          <a:xfrm>
            <a:off x="8766362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24" name="object 19224"/>
          <p:cNvSpPr/>
          <p:nvPr/>
        </p:nvSpPr>
        <p:spPr>
          <a:xfrm>
            <a:off x="8779212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25" name="object 19225"/>
          <p:cNvSpPr/>
          <p:nvPr/>
        </p:nvSpPr>
        <p:spPr>
          <a:xfrm>
            <a:off x="8790658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26" name="object 19226"/>
          <p:cNvSpPr/>
          <p:nvPr/>
        </p:nvSpPr>
        <p:spPr>
          <a:xfrm>
            <a:off x="8802088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27" name="object 19227"/>
          <p:cNvSpPr/>
          <p:nvPr/>
        </p:nvSpPr>
        <p:spPr>
          <a:xfrm>
            <a:off x="881498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28" name="object 19228"/>
          <p:cNvSpPr/>
          <p:nvPr/>
        </p:nvSpPr>
        <p:spPr>
          <a:xfrm>
            <a:off x="8826426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29" name="object 19229"/>
          <p:cNvSpPr/>
          <p:nvPr/>
        </p:nvSpPr>
        <p:spPr>
          <a:xfrm>
            <a:off x="8839275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30" name="object 19230"/>
          <p:cNvSpPr/>
          <p:nvPr/>
        </p:nvSpPr>
        <p:spPr>
          <a:xfrm>
            <a:off x="8850721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31" name="object 19231"/>
          <p:cNvSpPr/>
          <p:nvPr/>
        </p:nvSpPr>
        <p:spPr>
          <a:xfrm>
            <a:off x="8862151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32" name="object 19232"/>
          <p:cNvSpPr/>
          <p:nvPr/>
        </p:nvSpPr>
        <p:spPr>
          <a:xfrm>
            <a:off x="8875015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33" name="object 19233"/>
          <p:cNvSpPr/>
          <p:nvPr/>
        </p:nvSpPr>
        <p:spPr>
          <a:xfrm>
            <a:off x="8886445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34" name="object 19234"/>
          <p:cNvSpPr/>
          <p:nvPr/>
        </p:nvSpPr>
        <p:spPr>
          <a:xfrm>
            <a:off x="8899339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35" name="object 19235"/>
          <p:cNvSpPr/>
          <p:nvPr/>
        </p:nvSpPr>
        <p:spPr>
          <a:xfrm>
            <a:off x="8910784" y="522009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36" name="object 19236"/>
          <p:cNvSpPr/>
          <p:nvPr/>
        </p:nvSpPr>
        <p:spPr>
          <a:xfrm>
            <a:off x="8922214" y="522009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37" name="object 19237"/>
          <p:cNvSpPr/>
          <p:nvPr/>
        </p:nvSpPr>
        <p:spPr>
          <a:xfrm>
            <a:off x="8935079" y="522009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38" name="object 19238"/>
          <p:cNvSpPr/>
          <p:nvPr/>
        </p:nvSpPr>
        <p:spPr>
          <a:xfrm>
            <a:off x="6800224" y="5233147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39" name="object 19239"/>
          <p:cNvSpPr/>
          <p:nvPr/>
        </p:nvSpPr>
        <p:spPr>
          <a:xfrm>
            <a:off x="6805946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40" name="object 19240"/>
          <p:cNvSpPr/>
          <p:nvPr/>
        </p:nvSpPr>
        <p:spPr>
          <a:xfrm>
            <a:off x="6818810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41" name="object 19241"/>
          <p:cNvSpPr/>
          <p:nvPr/>
        </p:nvSpPr>
        <p:spPr>
          <a:xfrm>
            <a:off x="6830241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42" name="object 19242"/>
          <p:cNvSpPr/>
          <p:nvPr/>
        </p:nvSpPr>
        <p:spPr>
          <a:xfrm>
            <a:off x="6843106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43" name="object 19243"/>
          <p:cNvSpPr/>
          <p:nvPr/>
        </p:nvSpPr>
        <p:spPr>
          <a:xfrm>
            <a:off x="6854536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44" name="object 19244"/>
          <p:cNvSpPr/>
          <p:nvPr/>
        </p:nvSpPr>
        <p:spPr>
          <a:xfrm>
            <a:off x="6865980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45" name="object 19245"/>
          <p:cNvSpPr/>
          <p:nvPr/>
        </p:nvSpPr>
        <p:spPr>
          <a:xfrm>
            <a:off x="6878873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46" name="object 19246"/>
          <p:cNvSpPr/>
          <p:nvPr/>
        </p:nvSpPr>
        <p:spPr>
          <a:xfrm>
            <a:off x="6890305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47" name="object 19247"/>
          <p:cNvSpPr/>
          <p:nvPr/>
        </p:nvSpPr>
        <p:spPr>
          <a:xfrm>
            <a:off x="6903169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48" name="object 19248"/>
          <p:cNvSpPr/>
          <p:nvPr/>
        </p:nvSpPr>
        <p:spPr>
          <a:xfrm>
            <a:off x="6914599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49" name="object 19249"/>
          <p:cNvSpPr/>
          <p:nvPr/>
        </p:nvSpPr>
        <p:spPr>
          <a:xfrm>
            <a:off x="6926043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50" name="object 19250"/>
          <p:cNvSpPr/>
          <p:nvPr/>
        </p:nvSpPr>
        <p:spPr>
          <a:xfrm>
            <a:off x="6938894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51" name="object 19251"/>
          <p:cNvSpPr/>
          <p:nvPr/>
        </p:nvSpPr>
        <p:spPr>
          <a:xfrm>
            <a:off x="6950368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52" name="object 19252"/>
          <p:cNvSpPr/>
          <p:nvPr/>
        </p:nvSpPr>
        <p:spPr>
          <a:xfrm>
            <a:off x="6963232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53" name="object 19253"/>
          <p:cNvSpPr/>
          <p:nvPr/>
        </p:nvSpPr>
        <p:spPr>
          <a:xfrm>
            <a:off x="6974662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54" name="object 19254"/>
          <p:cNvSpPr/>
          <p:nvPr/>
        </p:nvSpPr>
        <p:spPr>
          <a:xfrm>
            <a:off x="6986107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55" name="object 19255"/>
          <p:cNvSpPr/>
          <p:nvPr/>
        </p:nvSpPr>
        <p:spPr>
          <a:xfrm>
            <a:off x="6998972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56" name="object 19256"/>
          <p:cNvSpPr/>
          <p:nvPr/>
        </p:nvSpPr>
        <p:spPr>
          <a:xfrm>
            <a:off x="7010402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57" name="object 19257"/>
          <p:cNvSpPr/>
          <p:nvPr/>
        </p:nvSpPr>
        <p:spPr>
          <a:xfrm>
            <a:off x="7023295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58" name="object 19258"/>
          <p:cNvSpPr/>
          <p:nvPr/>
        </p:nvSpPr>
        <p:spPr>
          <a:xfrm>
            <a:off x="7034726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59" name="object 19259"/>
          <p:cNvSpPr/>
          <p:nvPr/>
        </p:nvSpPr>
        <p:spPr>
          <a:xfrm>
            <a:off x="7047590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60" name="object 19260"/>
          <p:cNvSpPr/>
          <p:nvPr/>
        </p:nvSpPr>
        <p:spPr>
          <a:xfrm>
            <a:off x="7059035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61" name="object 19261"/>
          <p:cNvSpPr/>
          <p:nvPr/>
        </p:nvSpPr>
        <p:spPr>
          <a:xfrm>
            <a:off x="7070465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62" name="object 19262"/>
          <p:cNvSpPr/>
          <p:nvPr/>
        </p:nvSpPr>
        <p:spPr>
          <a:xfrm>
            <a:off x="7083330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63" name="object 19263"/>
          <p:cNvSpPr/>
          <p:nvPr/>
        </p:nvSpPr>
        <p:spPr>
          <a:xfrm>
            <a:off x="7094789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64" name="object 19264"/>
          <p:cNvSpPr/>
          <p:nvPr/>
        </p:nvSpPr>
        <p:spPr>
          <a:xfrm>
            <a:off x="7107653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65" name="object 19265"/>
          <p:cNvSpPr/>
          <p:nvPr/>
        </p:nvSpPr>
        <p:spPr>
          <a:xfrm>
            <a:off x="7119098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66" name="object 19266"/>
          <p:cNvSpPr/>
          <p:nvPr/>
        </p:nvSpPr>
        <p:spPr>
          <a:xfrm>
            <a:off x="7130529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67" name="object 19267"/>
          <p:cNvSpPr/>
          <p:nvPr/>
        </p:nvSpPr>
        <p:spPr>
          <a:xfrm>
            <a:off x="7143393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68" name="object 19268"/>
          <p:cNvSpPr/>
          <p:nvPr/>
        </p:nvSpPr>
        <p:spPr>
          <a:xfrm>
            <a:off x="7154823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69" name="object 19269"/>
          <p:cNvSpPr/>
          <p:nvPr/>
        </p:nvSpPr>
        <p:spPr>
          <a:xfrm>
            <a:off x="7167716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70" name="object 19270"/>
          <p:cNvSpPr/>
          <p:nvPr/>
        </p:nvSpPr>
        <p:spPr>
          <a:xfrm>
            <a:off x="717916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71" name="object 19271"/>
          <p:cNvSpPr/>
          <p:nvPr/>
        </p:nvSpPr>
        <p:spPr>
          <a:xfrm>
            <a:off x="7190592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72" name="object 19272"/>
          <p:cNvSpPr/>
          <p:nvPr/>
        </p:nvSpPr>
        <p:spPr>
          <a:xfrm>
            <a:off x="7203456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73" name="object 19273"/>
          <p:cNvSpPr/>
          <p:nvPr/>
        </p:nvSpPr>
        <p:spPr>
          <a:xfrm>
            <a:off x="7214886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74" name="object 19274"/>
          <p:cNvSpPr/>
          <p:nvPr/>
        </p:nvSpPr>
        <p:spPr>
          <a:xfrm>
            <a:off x="722775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75" name="object 19275"/>
          <p:cNvSpPr/>
          <p:nvPr/>
        </p:nvSpPr>
        <p:spPr>
          <a:xfrm>
            <a:off x="7239182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76" name="object 19276"/>
          <p:cNvSpPr/>
          <p:nvPr/>
        </p:nvSpPr>
        <p:spPr>
          <a:xfrm>
            <a:off x="7250655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77" name="object 19277"/>
          <p:cNvSpPr/>
          <p:nvPr/>
        </p:nvSpPr>
        <p:spPr>
          <a:xfrm>
            <a:off x="7263520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78" name="object 19278"/>
          <p:cNvSpPr/>
          <p:nvPr/>
        </p:nvSpPr>
        <p:spPr>
          <a:xfrm>
            <a:off x="7274950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79" name="object 19279"/>
          <p:cNvSpPr/>
          <p:nvPr/>
        </p:nvSpPr>
        <p:spPr>
          <a:xfrm>
            <a:off x="7287814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80" name="object 19280"/>
          <p:cNvSpPr/>
          <p:nvPr/>
        </p:nvSpPr>
        <p:spPr>
          <a:xfrm>
            <a:off x="7299245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81" name="object 19281"/>
          <p:cNvSpPr/>
          <p:nvPr/>
        </p:nvSpPr>
        <p:spPr>
          <a:xfrm>
            <a:off x="7312109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82" name="object 19282"/>
          <p:cNvSpPr/>
          <p:nvPr/>
        </p:nvSpPr>
        <p:spPr>
          <a:xfrm>
            <a:off x="7323583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83" name="object 19283"/>
          <p:cNvSpPr/>
          <p:nvPr/>
        </p:nvSpPr>
        <p:spPr>
          <a:xfrm>
            <a:off x="7335013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84" name="object 19284"/>
          <p:cNvSpPr/>
          <p:nvPr/>
        </p:nvSpPr>
        <p:spPr>
          <a:xfrm>
            <a:off x="7347877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85" name="object 19285"/>
          <p:cNvSpPr/>
          <p:nvPr/>
        </p:nvSpPr>
        <p:spPr>
          <a:xfrm>
            <a:off x="7359308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86" name="object 19286"/>
          <p:cNvSpPr/>
          <p:nvPr/>
        </p:nvSpPr>
        <p:spPr>
          <a:xfrm>
            <a:off x="7372173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87" name="object 19287"/>
          <p:cNvSpPr/>
          <p:nvPr/>
        </p:nvSpPr>
        <p:spPr>
          <a:xfrm>
            <a:off x="7383603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88" name="object 19288"/>
          <p:cNvSpPr/>
          <p:nvPr/>
        </p:nvSpPr>
        <p:spPr>
          <a:xfrm>
            <a:off x="7395076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89" name="object 19289"/>
          <p:cNvSpPr/>
          <p:nvPr/>
        </p:nvSpPr>
        <p:spPr>
          <a:xfrm>
            <a:off x="740794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90" name="object 19290"/>
          <p:cNvSpPr/>
          <p:nvPr/>
        </p:nvSpPr>
        <p:spPr>
          <a:xfrm>
            <a:off x="7419371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91" name="object 19291"/>
          <p:cNvSpPr/>
          <p:nvPr/>
        </p:nvSpPr>
        <p:spPr>
          <a:xfrm>
            <a:off x="7432236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92" name="object 19292"/>
          <p:cNvSpPr/>
          <p:nvPr/>
        </p:nvSpPr>
        <p:spPr>
          <a:xfrm>
            <a:off x="7443666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93" name="object 19293"/>
          <p:cNvSpPr/>
          <p:nvPr/>
        </p:nvSpPr>
        <p:spPr>
          <a:xfrm>
            <a:off x="7455111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94" name="object 19294"/>
          <p:cNvSpPr/>
          <p:nvPr/>
        </p:nvSpPr>
        <p:spPr>
          <a:xfrm>
            <a:off x="7468004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95" name="object 19295"/>
          <p:cNvSpPr/>
          <p:nvPr/>
        </p:nvSpPr>
        <p:spPr>
          <a:xfrm>
            <a:off x="7479434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96" name="object 19296"/>
          <p:cNvSpPr/>
          <p:nvPr/>
        </p:nvSpPr>
        <p:spPr>
          <a:xfrm>
            <a:off x="7492299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97" name="object 19297"/>
          <p:cNvSpPr/>
          <p:nvPr/>
        </p:nvSpPr>
        <p:spPr>
          <a:xfrm>
            <a:off x="7503729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98" name="object 19298"/>
          <p:cNvSpPr/>
          <p:nvPr/>
        </p:nvSpPr>
        <p:spPr>
          <a:xfrm>
            <a:off x="7515174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99" name="object 19299"/>
          <p:cNvSpPr/>
          <p:nvPr/>
        </p:nvSpPr>
        <p:spPr>
          <a:xfrm>
            <a:off x="7528038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00" name="object 19300"/>
          <p:cNvSpPr/>
          <p:nvPr/>
        </p:nvSpPr>
        <p:spPr>
          <a:xfrm>
            <a:off x="7539469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01" name="object 19301"/>
          <p:cNvSpPr/>
          <p:nvPr/>
        </p:nvSpPr>
        <p:spPr>
          <a:xfrm>
            <a:off x="7552363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02" name="object 19302"/>
          <p:cNvSpPr/>
          <p:nvPr/>
        </p:nvSpPr>
        <p:spPr>
          <a:xfrm>
            <a:off x="7563793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03" name="object 19303"/>
          <p:cNvSpPr/>
          <p:nvPr/>
        </p:nvSpPr>
        <p:spPr>
          <a:xfrm>
            <a:off x="7576657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04" name="object 19304"/>
          <p:cNvSpPr/>
          <p:nvPr/>
        </p:nvSpPr>
        <p:spPr>
          <a:xfrm>
            <a:off x="7588102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05" name="object 19305"/>
          <p:cNvSpPr/>
          <p:nvPr/>
        </p:nvSpPr>
        <p:spPr>
          <a:xfrm>
            <a:off x="7599533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06" name="object 19306"/>
          <p:cNvSpPr/>
          <p:nvPr/>
        </p:nvSpPr>
        <p:spPr>
          <a:xfrm>
            <a:off x="7612397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07" name="object 19307"/>
          <p:cNvSpPr/>
          <p:nvPr/>
        </p:nvSpPr>
        <p:spPr>
          <a:xfrm>
            <a:off x="7623856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08" name="object 19308"/>
          <p:cNvSpPr/>
          <p:nvPr/>
        </p:nvSpPr>
        <p:spPr>
          <a:xfrm>
            <a:off x="7636720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09" name="object 19309"/>
          <p:cNvSpPr/>
          <p:nvPr/>
        </p:nvSpPr>
        <p:spPr>
          <a:xfrm>
            <a:off x="7648165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10" name="object 19310"/>
          <p:cNvSpPr/>
          <p:nvPr/>
        </p:nvSpPr>
        <p:spPr>
          <a:xfrm>
            <a:off x="7659596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11" name="object 19311"/>
          <p:cNvSpPr/>
          <p:nvPr/>
        </p:nvSpPr>
        <p:spPr>
          <a:xfrm>
            <a:off x="7672460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12" name="object 19312"/>
          <p:cNvSpPr/>
          <p:nvPr/>
        </p:nvSpPr>
        <p:spPr>
          <a:xfrm>
            <a:off x="7683890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13" name="object 19313"/>
          <p:cNvSpPr/>
          <p:nvPr/>
        </p:nvSpPr>
        <p:spPr>
          <a:xfrm>
            <a:off x="7696784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14" name="object 19314"/>
          <p:cNvSpPr/>
          <p:nvPr/>
        </p:nvSpPr>
        <p:spPr>
          <a:xfrm>
            <a:off x="7708228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15" name="object 19315"/>
          <p:cNvSpPr/>
          <p:nvPr/>
        </p:nvSpPr>
        <p:spPr>
          <a:xfrm>
            <a:off x="7719659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16" name="object 19316"/>
          <p:cNvSpPr/>
          <p:nvPr/>
        </p:nvSpPr>
        <p:spPr>
          <a:xfrm>
            <a:off x="7732523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17" name="object 19317"/>
          <p:cNvSpPr/>
          <p:nvPr/>
        </p:nvSpPr>
        <p:spPr>
          <a:xfrm>
            <a:off x="7743954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18" name="object 19318"/>
          <p:cNvSpPr/>
          <p:nvPr/>
        </p:nvSpPr>
        <p:spPr>
          <a:xfrm>
            <a:off x="7756818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19" name="object 19319"/>
          <p:cNvSpPr/>
          <p:nvPr/>
        </p:nvSpPr>
        <p:spPr>
          <a:xfrm>
            <a:off x="7768291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20" name="object 19320"/>
          <p:cNvSpPr/>
          <p:nvPr/>
        </p:nvSpPr>
        <p:spPr>
          <a:xfrm>
            <a:off x="7781142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21" name="object 19321"/>
          <p:cNvSpPr/>
          <p:nvPr/>
        </p:nvSpPr>
        <p:spPr>
          <a:xfrm>
            <a:off x="7792587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22" name="object 19322"/>
          <p:cNvSpPr/>
          <p:nvPr/>
        </p:nvSpPr>
        <p:spPr>
          <a:xfrm>
            <a:off x="7804017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23" name="object 19323"/>
          <p:cNvSpPr/>
          <p:nvPr/>
        </p:nvSpPr>
        <p:spPr>
          <a:xfrm>
            <a:off x="781688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24" name="object 19324"/>
          <p:cNvSpPr/>
          <p:nvPr/>
        </p:nvSpPr>
        <p:spPr>
          <a:xfrm>
            <a:off x="7828312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25" name="object 19325"/>
          <p:cNvSpPr/>
          <p:nvPr/>
        </p:nvSpPr>
        <p:spPr>
          <a:xfrm>
            <a:off x="7841219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26" name="object 19326"/>
          <p:cNvSpPr/>
          <p:nvPr/>
        </p:nvSpPr>
        <p:spPr>
          <a:xfrm>
            <a:off x="7852650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27" name="object 19327"/>
          <p:cNvSpPr/>
          <p:nvPr/>
        </p:nvSpPr>
        <p:spPr>
          <a:xfrm>
            <a:off x="7864080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28" name="object 19328"/>
          <p:cNvSpPr/>
          <p:nvPr/>
        </p:nvSpPr>
        <p:spPr>
          <a:xfrm>
            <a:off x="7876944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29" name="object 19329"/>
          <p:cNvSpPr/>
          <p:nvPr/>
        </p:nvSpPr>
        <p:spPr>
          <a:xfrm>
            <a:off x="7888375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30" name="object 19330"/>
          <p:cNvSpPr/>
          <p:nvPr/>
        </p:nvSpPr>
        <p:spPr>
          <a:xfrm>
            <a:off x="7901240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31" name="object 19331"/>
          <p:cNvSpPr/>
          <p:nvPr/>
        </p:nvSpPr>
        <p:spPr>
          <a:xfrm>
            <a:off x="7912670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32" name="object 19332"/>
          <p:cNvSpPr/>
          <p:nvPr/>
        </p:nvSpPr>
        <p:spPr>
          <a:xfrm>
            <a:off x="7924143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33" name="object 19333"/>
          <p:cNvSpPr/>
          <p:nvPr/>
        </p:nvSpPr>
        <p:spPr>
          <a:xfrm>
            <a:off x="7937008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34" name="object 19334"/>
          <p:cNvSpPr/>
          <p:nvPr/>
        </p:nvSpPr>
        <p:spPr>
          <a:xfrm>
            <a:off x="7948438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35" name="object 19335"/>
          <p:cNvSpPr/>
          <p:nvPr/>
        </p:nvSpPr>
        <p:spPr>
          <a:xfrm>
            <a:off x="7961303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36" name="object 19336"/>
          <p:cNvSpPr/>
          <p:nvPr/>
        </p:nvSpPr>
        <p:spPr>
          <a:xfrm>
            <a:off x="7972733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37" name="object 19337"/>
          <p:cNvSpPr/>
          <p:nvPr/>
        </p:nvSpPr>
        <p:spPr>
          <a:xfrm>
            <a:off x="7984178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38" name="object 19338"/>
          <p:cNvSpPr/>
          <p:nvPr/>
        </p:nvSpPr>
        <p:spPr>
          <a:xfrm>
            <a:off x="799707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39" name="object 19339"/>
          <p:cNvSpPr/>
          <p:nvPr/>
        </p:nvSpPr>
        <p:spPr>
          <a:xfrm>
            <a:off x="8008501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40" name="object 19340"/>
          <p:cNvSpPr/>
          <p:nvPr/>
        </p:nvSpPr>
        <p:spPr>
          <a:xfrm>
            <a:off x="8021366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41" name="object 19341"/>
          <p:cNvSpPr/>
          <p:nvPr/>
        </p:nvSpPr>
        <p:spPr>
          <a:xfrm>
            <a:off x="8032796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42" name="object 19342"/>
          <p:cNvSpPr/>
          <p:nvPr/>
        </p:nvSpPr>
        <p:spPr>
          <a:xfrm>
            <a:off x="804566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43" name="object 19343"/>
          <p:cNvSpPr/>
          <p:nvPr/>
        </p:nvSpPr>
        <p:spPr>
          <a:xfrm>
            <a:off x="8057091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44" name="object 19344"/>
          <p:cNvSpPr/>
          <p:nvPr/>
        </p:nvSpPr>
        <p:spPr>
          <a:xfrm>
            <a:off x="8068564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45" name="object 19345"/>
          <p:cNvSpPr/>
          <p:nvPr/>
        </p:nvSpPr>
        <p:spPr>
          <a:xfrm>
            <a:off x="8081429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46" name="object 19346"/>
          <p:cNvSpPr/>
          <p:nvPr/>
        </p:nvSpPr>
        <p:spPr>
          <a:xfrm>
            <a:off x="8092860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47" name="object 19347"/>
          <p:cNvSpPr/>
          <p:nvPr/>
        </p:nvSpPr>
        <p:spPr>
          <a:xfrm>
            <a:off x="8105724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48" name="object 19348"/>
          <p:cNvSpPr/>
          <p:nvPr/>
        </p:nvSpPr>
        <p:spPr>
          <a:xfrm>
            <a:off x="8117169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49" name="object 19349"/>
          <p:cNvSpPr/>
          <p:nvPr/>
        </p:nvSpPr>
        <p:spPr>
          <a:xfrm>
            <a:off x="8128599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50" name="object 19350"/>
          <p:cNvSpPr/>
          <p:nvPr/>
        </p:nvSpPr>
        <p:spPr>
          <a:xfrm>
            <a:off x="8141492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51" name="object 19351"/>
          <p:cNvSpPr/>
          <p:nvPr/>
        </p:nvSpPr>
        <p:spPr>
          <a:xfrm>
            <a:off x="8152923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52" name="object 19352"/>
          <p:cNvSpPr/>
          <p:nvPr/>
        </p:nvSpPr>
        <p:spPr>
          <a:xfrm>
            <a:off x="8165787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53" name="object 19353"/>
          <p:cNvSpPr/>
          <p:nvPr/>
        </p:nvSpPr>
        <p:spPr>
          <a:xfrm>
            <a:off x="8177232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54" name="object 19354"/>
          <p:cNvSpPr/>
          <p:nvPr/>
        </p:nvSpPr>
        <p:spPr>
          <a:xfrm>
            <a:off x="8188662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55" name="object 19355"/>
          <p:cNvSpPr/>
          <p:nvPr/>
        </p:nvSpPr>
        <p:spPr>
          <a:xfrm>
            <a:off x="8201527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56" name="object 19356"/>
          <p:cNvSpPr/>
          <p:nvPr/>
        </p:nvSpPr>
        <p:spPr>
          <a:xfrm>
            <a:off x="8212957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57" name="object 19357"/>
          <p:cNvSpPr/>
          <p:nvPr/>
        </p:nvSpPr>
        <p:spPr>
          <a:xfrm>
            <a:off x="822585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58" name="object 19358"/>
          <p:cNvSpPr/>
          <p:nvPr/>
        </p:nvSpPr>
        <p:spPr>
          <a:xfrm>
            <a:off x="8237295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59" name="object 19359"/>
          <p:cNvSpPr/>
          <p:nvPr/>
        </p:nvSpPr>
        <p:spPr>
          <a:xfrm>
            <a:off x="8248725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60" name="object 19360"/>
          <p:cNvSpPr/>
          <p:nvPr/>
        </p:nvSpPr>
        <p:spPr>
          <a:xfrm>
            <a:off x="826159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61" name="object 19361"/>
          <p:cNvSpPr/>
          <p:nvPr/>
        </p:nvSpPr>
        <p:spPr>
          <a:xfrm>
            <a:off x="8273021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62" name="object 19362"/>
          <p:cNvSpPr/>
          <p:nvPr/>
        </p:nvSpPr>
        <p:spPr>
          <a:xfrm>
            <a:off x="8285885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63" name="object 19363"/>
          <p:cNvSpPr/>
          <p:nvPr/>
        </p:nvSpPr>
        <p:spPr>
          <a:xfrm>
            <a:off x="8297359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64" name="object 19364"/>
          <p:cNvSpPr/>
          <p:nvPr/>
        </p:nvSpPr>
        <p:spPr>
          <a:xfrm>
            <a:off x="8310209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65" name="object 19365"/>
          <p:cNvSpPr/>
          <p:nvPr/>
        </p:nvSpPr>
        <p:spPr>
          <a:xfrm>
            <a:off x="8321654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66" name="object 19366"/>
          <p:cNvSpPr/>
          <p:nvPr/>
        </p:nvSpPr>
        <p:spPr>
          <a:xfrm>
            <a:off x="8333084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67" name="object 19367"/>
          <p:cNvSpPr/>
          <p:nvPr/>
        </p:nvSpPr>
        <p:spPr>
          <a:xfrm>
            <a:off x="8345948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68" name="object 19368"/>
          <p:cNvSpPr/>
          <p:nvPr/>
        </p:nvSpPr>
        <p:spPr>
          <a:xfrm>
            <a:off x="8357379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69" name="object 19369"/>
          <p:cNvSpPr/>
          <p:nvPr/>
        </p:nvSpPr>
        <p:spPr>
          <a:xfrm>
            <a:off x="8370286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70" name="object 19370"/>
          <p:cNvSpPr/>
          <p:nvPr/>
        </p:nvSpPr>
        <p:spPr>
          <a:xfrm>
            <a:off x="8381717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71" name="object 19371"/>
          <p:cNvSpPr/>
          <p:nvPr/>
        </p:nvSpPr>
        <p:spPr>
          <a:xfrm>
            <a:off x="8393147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72" name="object 19372"/>
          <p:cNvSpPr/>
          <p:nvPr/>
        </p:nvSpPr>
        <p:spPr>
          <a:xfrm>
            <a:off x="8406012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73" name="object 19373"/>
          <p:cNvSpPr/>
          <p:nvPr/>
        </p:nvSpPr>
        <p:spPr>
          <a:xfrm>
            <a:off x="8417442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74" name="object 19374"/>
          <p:cNvSpPr/>
          <p:nvPr/>
        </p:nvSpPr>
        <p:spPr>
          <a:xfrm>
            <a:off x="8430307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75" name="object 19375"/>
          <p:cNvSpPr/>
          <p:nvPr/>
        </p:nvSpPr>
        <p:spPr>
          <a:xfrm>
            <a:off x="8441780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76" name="object 19376"/>
          <p:cNvSpPr/>
          <p:nvPr/>
        </p:nvSpPr>
        <p:spPr>
          <a:xfrm>
            <a:off x="8453211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77" name="object 19377"/>
          <p:cNvSpPr/>
          <p:nvPr/>
        </p:nvSpPr>
        <p:spPr>
          <a:xfrm>
            <a:off x="8466075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78" name="object 19378"/>
          <p:cNvSpPr/>
          <p:nvPr/>
        </p:nvSpPr>
        <p:spPr>
          <a:xfrm>
            <a:off x="8477505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79" name="object 19379"/>
          <p:cNvSpPr/>
          <p:nvPr/>
        </p:nvSpPr>
        <p:spPr>
          <a:xfrm>
            <a:off x="8490370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80" name="object 19380"/>
          <p:cNvSpPr/>
          <p:nvPr/>
        </p:nvSpPr>
        <p:spPr>
          <a:xfrm>
            <a:off x="8501800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81" name="object 19381"/>
          <p:cNvSpPr/>
          <p:nvPr/>
        </p:nvSpPr>
        <p:spPr>
          <a:xfrm>
            <a:off x="8514708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82" name="object 19382"/>
          <p:cNvSpPr/>
          <p:nvPr/>
        </p:nvSpPr>
        <p:spPr>
          <a:xfrm>
            <a:off x="8526138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83" name="object 19383"/>
          <p:cNvSpPr/>
          <p:nvPr/>
        </p:nvSpPr>
        <p:spPr>
          <a:xfrm>
            <a:off x="8537568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84" name="object 19384"/>
          <p:cNvSpPr/>
          <p:nvPr/>
        </p:nvSpPr>
        <p:spPr>
          <a:xfrm>
            <a:off x="8550433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85" name="object 19385"/>
          <p:cNvSpPr/>
          <p:nvPr/>
        </p:nvSpPr>
        <p:spPr>
          <a:xfrm>
            <a:off x="8561864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86" name="object 19386"/>
          <p:cNvSpPr/>
          <p:nvPr/>
        </p:nvSpPr>
        <p:spPr>
          <a:xfrm>
            <a:off x="8574728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87" name="object 19387"/>
          <p:cNvSpPr/>
          <p:nvPr/>
        </p:nvSpPr>
        <p:spPr>
          <a:xfrm>
            <a:off x="8586158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88" name="object 19388"/>
          <p:cNvSpPr/>
          <p:nvPr/>
        </p:nvSpPr>
        <p:spPr>
          <a:xfrm>
            <a:off x="8597632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89" name="object 19389"/>
          <p:cNvSpPr/>
          <p:nvPr/>
        </p:nvSpPr>
        <p:spPr>
          <a:xfrm>
            <a:off x="8610496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90" name="object 19390"/>
          <p:cNvSpPr/>
          <p:nvPr/>
        </p:nvSpPr>
        <p:spPr>
          <a:xfrm>
            <a:off x="8621927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91" name="object 19391"/>
          <p:cNvSpPr/>
          <p:nvPr/>
        </p:nvSpPr>
        <p:spPr>
          <a:xfrm>
            <a:off x="863479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92" name="object 19392"/>
          <p:cNvSpPr/>
          <p:nvPr/>
        </p:nvSpPr>
        <p:spPr>
          <a:xfrm>
            <a:off x="864622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93" name="object 19393"/>
          <p:cNvSpPr/>
          <p:nvPr/>
        </p:nvSpPr>
        <p:spPr>
          <a:xfrm>
            <a:off x="8657666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94" name="object 19394"/>
          <p:cNvSpPr/>
          <p:nvPr/>
        </p:nvSpPr>
        <p:spPr>
          <a:xfrm>
            <a:off x="8670559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95" name="object 19395"/>
          <p:cNvSpPr/>
          <p:nvPr/>
        </p:nvSpPr>
        <p:spPr>
          <a:xfrm>
            <a:off x="8681990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96" name="object 19396"/>
          <p:cNvSpPr/>
          <p:nvPr/>
        </p:nvSpPr>
        <p:spPr>
          <a:xfrm>
            <a:off x="8694854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97" name="object 19397"/>
          <p:cNvSpPr/>
          <p:nvPr/>
        </p:nvSpPr>
        <p:spPr>
          <a:xfrm>
            <a:off x="8706299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98" name="object 19398"/>
          <p:cNvSpPr/>
          <p:nvPr/>
        </p:nvSpPr>
        <p:spPr>
          <a:xfrm>
            <a:off x="8717729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99" name="object 19399"/>
          <p:cNvSpPr/>
          <p:nvPr/>
        </p:nvSpPr>
        <p:spPr>
          <a:xfrm>
            <a:off x="8730594" y="523314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00" name="object 19400"/>
          <p:cNvSpPr/>
          <p:nvPr/>
        </p:nvSpPr>
        <p:spPr>
          <a:xfrm>
            <a:off x="8742053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01" name="object 19401"/>
          <p:cNvSpPr/>
          <p:nvPr/>
        </p:nvSpPr>
        <p:spPr>
          <a:xfrm>
            <a:off x="8754918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02" name="object 19402"/>
          <p:cNvSpPr/>
          <p:nvPr/>
        </p:nvSpPr>
        <p:spPr>
          <a:xfrm>
            <a:off x="8766362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03" name="object 19403"/>
          <p:cNvSpPr/>
          <p:nvPr/>
        </p:nvSpPr>
        <p:spPr>
          <a:xfrm>
            <a:off x="8779212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04" name="object 19404"/>
          <p:cNvSpPr/>
          <p:nvPr/>
        </p:nvSpPr>
        <p:spPr>
          <a:xfrm>
            <a:off x="8790658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05" name="object 19405"/>
          <p:cNvSpPr/>
          <p:nvPr/>
        </p:nvSpPr>
        <p:spPr>
          <a:xfrm>
            <a:off x="8802088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06" name="object 19406"/>
          <p:cNvSpPr/>
          <p:nvPr/>
        </p:nvSpPr>
        <p:spPr>
          <a:xfrm>
            <a:off x="881498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07" name="object 19407"/>
          <p:cNvSpPr/>
          <p:nvPr/>
        </p:nvSpPr>
        <p:spPr>
          <a:xfrm>
            <a:off x="8826426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08" name="object 19408"/>
          <p:cNvSpPr/>
          <p:nvPr/>
        </p:nvSpPr>
        <p:spPr>
          <a:xfrm>
            <a:off x="8839275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09" name="object 19409"/>
          <p:cNvSpPr/>
          <p:nvPr/>
        </p:nvSpPr>
        <p:spPr>
          <a:xfrm>
            <a:off x="8850721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10" name="object 19410"/>
          <p:cNvSpPr/>
          <p:nvPr/>
        </p:nvSpPr>
        <p:spPr>
          <a:xfrm>
            <a:off x="8862151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11" name="object 19411"/>
          <p:cNvSpPr/>
          <p:nvPr/>
        </p:nvSpPr>
        <p:spPr>
          <a:xfrm>
            <a:off x="8875015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12" name="object 19412"/>
          <p:cNvSpPr/>
          <p:nvPr/>
        </p:nvSpPr>
        <p:spPr>
          <a:xfrm>
            <a:off x="8886445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13" name="object 19413"/>
          <p:cNvSpPr/>
          <p:nvPr/>
        </p:nvSpPr>
        <p:spPr>
          <a:xfrm>
            <a:off x="8899339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14" name="object 19414"/>
          <p:cNvSpPr/>
          <p:nvPr/>
        </p:nvSpPr>
        <p:spPr>
          <a:xfrm>
            <a:off x="8910784" y="523314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15" name="object 19415"/>
          <p:cNvSpPr/>
          <p:nvPr/>
        </p:nvSpPr>
        <p:spPr>
          <a:xfrm>
            <a:off x="8922214" y="523314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16" name="object 19416"/>
          <p:cNvSpPr/>
          <p:nvPr/>
        </p:nvSpPr>
        <p:spPr>
          <a:xfrm>
            <a:off x="8935079" y="5233147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17" name="object 19417"/>
          <p:cNvSpPr/>
          <p:nvPr/>
        </p:nvSpPr>
        <p:spPr>
          <a:xfrm>
            <a:off x="6800224" y="524622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18" name="object 19418"/>
          <p:cNvSpPr/>
          <p:nvPr/>
        </p:nvSpPr>
        <p:spPr>
          <a:xfrm>
            <a:off x="6805946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19" name="object 19419"/>
          <p:cNvSpPr/>
          <p:nvPr/>
        </p:nvSpPr>
        <p:spPr>
          <a:xfrm>
            <a:off x="6818810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0" name="object 19420"/>
          <p:cNvSpPr/>
          <p:nvPr/>
        </p:nvSpPr>
        <p:spPr>
          <a:xfrm>
            <a:off x="6830241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1" name="object 19421"/>
          <p:cNvSpPr/>
          <p:nvPr/>
        </p:nvSpPr>
        <p:spPr>
          <a:xfrm>
            <a:off x="6843106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2" name="object 19422"/>
          <p:cNvSpPr/>
          <p:nvPr/>
        </p:nvSpPr>
        <p:spPr>
          <a:xfrm>
            <a:off x="6854536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3" name="object 19423"/>
          <p:cNvSpPr/>
          <p:nvPr/>
        </p:nvSpPr>
        <p:spPr>
          <a:xfrm>
            <a:off x="6865980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4" name="object 19424"/>
          <p:cNvSpPr/>
          <p:nvPr/>
        </p:nvSpPr>
        <p:spPr>
          <a:xfrm>
            <a:off x="6878873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5" name="object 19425"/>
          <p:cNvSpPr/>
          <p:nvPr/>
        </p:nvSpPr>
        <p:spPr>
          <a:xfrm>
            <a:off x="6890305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6" name="object 19426"/>
          <p:cNvSpPr/>
          <p:nvPr/>
        </p:nvSpPr>
        <p:spPr>
          <a:xfrm>
            <a:off x="6903169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7" name="object 19427"/>
          <p:cNvSpPr/>
          <p:nvPr/>
        </p:nvSpPr>
        <p:spPr>
          <a:xfrm>
            <a:off x="6914599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8" name="object 19428"/>
          <p:cNvSpPr/>
          <p:nvPr/>
        </p:nvSpPr>
        <p:spPr>
          <a:xfrm>
            <a:off x="6926043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9" name="object 19429"/>
          <p:cNvSpPr/>
          <p:nvPr/>
        </p:nvSpPr>
        <p:spPr>
          <a:xfrm>
            <a:off x="6938894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30" name="object 19430"/>
          <p:cNvSpPr/>
          <p:nvPr/>
        </p:nvSpPr>
        <p:spPr>
          <a:xfrm>
            <a:off x="6950368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31" name="object 19431"/>
          <p:cNvSpPr/>
          <p:nvPr/>
        </p:nvSpPr>
        <p:spPr>
          <a:xfrm>
            <a:off x="6963232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32" name="object 19432"/>
          <p:cNvSpPr/>
          <p:nvPr/>
        </p:nvSpPr>
        <p:spPr>
          <a:xfrm>
            <a:off x="6974662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33" name="object 19433"/>
          <p:cNvSpPr/>
          <p:nvPr/>
        </p:nvSpPr>
        <p:spPr>
          <a:xfrm>
            <a:off x="6986107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34" name="object 19434"/>
          <p:cNvSpPr/>
          <p:nvPr/>
        </p:nvSpPr>
        <p:spPr>
          <a:xfrm>
            <a:off x="6998972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35" name="object 19435"/>
          <p:cNvSpPr/>
          <p:nvPr/>
        </p:nvSpPr>
        <p:spPr>
          <a:xfrm>
            <a:off x="7010402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36" name="object 19436"/>
          <p:cNvSpPr/>
          <p:nvPr/>
        </p:nvSpPr>
        <p:spPr>
          <a:xfrm>
            <a:off x="7023295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37" name="object 19437"/>
          <p:cNvSpPr/>
          <p:nvPr/>
        </p:nvSpPr>
        <p:spPr>
          <a:xfrm>
            <a:off x="7034726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38" name="object 19438"/>
          <p:cNvSpPr/>
          <p:nvPr/>
        </p:nvSpPr>
        <p:spPr>
          <a:xfrm>
            <a:off x="7047590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39" name="object 19439"/>
          <p:cNvSpPr/>
          <p:nvPr/>
        </p:nvSpPr>
        <p:spPr>
          <a:xfrm>
            <a:off x="7059035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40" name="object 19440"/>
          <p:cNvSpPr/>
          <p:nvPr/>
        </p:nvSpPr>
        <p:spPr>
          <a:xfrm>
            <a:off x="7070465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41" name="object 19441"/>
          <p:cNvSpPr/>
          <p:nvPr/>
        </p:nvSpPr>
        <p:spPr>
          <a:xfrm>
            <a:off x="7083330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42" name="object 19442"/>
          <p:cNvSpPr/>
          <p:nvPr/>
        </p:nvSpPr>
        <p:spPr>
          <a:xfrm>
            <a:off x="7094789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43" name="object 19443"/>
          <p:cNvSpPr/>
          <p:nvPr/>
        </p:nvSpPr>
        <p:spPr>
          <a:xfrm>
            <a:off x="7107653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44" name="object 19444"/>
          <p:cNvSpPr/>
          <p:nvPr/>
        </p:nvSpPr>
        <p:spPr>
          <a:xfrm>
            <a:off x="7119098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45" name="object 19445"/>
          <p:cNvSpPr/>
          <p:nvPr/>
        </p:nvSpPr>
        <p:spPr>
          <a:xfrm>
            <a:off x="7130529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46" name="object 19446"/>
          <p:cNvSpPr/>
          <p:nvPr/>
        </p:nvSpPr>
        <p:spPr>
          <a:xfrm>
            <a:off x="7143393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47" name="object 19447"/>
          <p:cNvSpPr/>
          <p:nvPr/>
        </p:nvSpPr>
        <p:spPr>
          <a:xfrm>
            <a:off x="7154823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48" name="object 19448"/>
          <p:cNvSpPr/>
          <p:nvPr/>
        </p:nvSpPr>
        <p:spPr>
          <a:xfrm>
            <a:off x="7167716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49" name="object 19449"/>
          <p:cNvSpPr/>
          <p:nvPr/>
        </p:nvSpPr>
        <p:spPr>
          <a:xfrm>
            <a:off x="717916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50" name="object 19450"/>
          <p:cNvSpPr/>
          <p:nvPr/>
        </p:nvSpPr>
        <p:spPr>
          <a:xfrm>
            <a:off x="7190592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51" name="object 19451"/>
          <p:cNvSpPr/>
          <p:nvPr/>
        </p:nvSpPr>
        <p:spPr>
          <a:xfrm>
            <a:off x="7203456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52" name="object 19452"/>
          <p:cNvSpPr/>
          <p:nvPr/>
        </p:nvSpPr>
        <p:spPr>
          <a:xfrm>
            <a:off x="7214886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53" name="object 19453"/>
          <p:cNvSpPr/>
          <p:nvPr/>
        </p:nvSpPr>
        <p:spPr>
          <a:xfrm>
            <a:off x="722775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54" name="object 19454"/>
          <p:cNvSpPr/>
          <p:nvPr/>
        </p:nvSpPr>
        <p:spPr>
          <a:xfrm>
            <a:off x="7239182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55" name="object 19455"/>
          <p:cNvSpPr/>
          <p:nvPr/>
        </p:nvSpPr>
        <p:spPr>
          <a:xfrm>
            <a:off x="7250655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56" name="object 19456"/>
          <p:cNvSpPr/>
          <p:nvPr/>
        </p:nvSpPr>
        <p:spPr>
          <a:xfrm>
            <a:off x="7263520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57" name="object 19457"/>
          <p:cNvSpPr/>
          <p:nvPr/>
        </p:nvSpPr>
        <p:spPr>
          <a:xfrm>
            <a:off x="7274950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58" name="object 19458"/>
          <p:cNvSpPr/>
          <p:nvPr/>
        </p:nvSpPr>
        <p:spPr>
          <a:xfrm>
            <a:off x="7287814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59" name="object 19459"/>
          <p:cNvSpPr/>
          <p:nvPr/>
        </p:nvSpPr>
        <p:spPr>
          <a:xfrm>
            <a:off x="7299245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60" name="object 19460"/>
          <p:cNvSpPr/>
          <p:nvPr/>
        </p:nvSpPr>
        <p:spPr>
          <a:xfrm>
            <a:off x="7312109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61" name="object 19461"/>
          <p:cNvSpPr/>
          <p:nvPr/>
        </p:nvSpPr>
        <p:spPr>
          <a:xfrm>
            <a:off x="7323583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62" name="object 19462"/>
          <p:cNvSpPr/>
          <p:nvPr/>
        </p:nvSpPr>
        <p:spPr>
          <a:xfrm>
            <a:off x="7335013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63" name="object 19463"/>
          <p:cNvSpPr/>
          <p:nvPr/>
        </p:nvSpPr>
        <p:spPr>
          <a:xfrm>
            <a:off x="7347877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64" name="object 19464"/>
          <p:cNvSpPr/>
          <p:nvPr/>
        </p:nvSpPr>
        <p:spPr>
          <a:xfrm>
            <a:off x="7359308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65" name="object 19465"/>
          <p:cNvSpPr/>
          <p:nvPr/>
        </p:nvSpPr>
        <p:spPr>
          <a:xfrm>
            <a:off x="7372173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66" name="object 19466"/>
          <p:cNvSpPr/>
          <p:nvPr/>
        </p:nvSpPr>
        <p:spPr>
          <a:xfrm>
            <a:off x="7383603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67" name="object 19467"/>
          <p:cNvSpPr/>
          <p:nvPr/>
        </p:nvSpPr>
        <p:spPr>
          <a:xfrm>
            <a:off x="7395076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68" name="object 19468"/>
          <p:cNvSpPr/>
          <p:nvPr/>
        </p:nvSpPr>
        <p:spPr>
          <a:xfrm>
            <a:off x="740794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69" name="object 19469"/>
          <p:cNvSpPr/>
          <p:nvPr/>
        </p:nvSpPr>
        <p:spPr>
          <a:xfrm>
            <a:off x="7419371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0" name="object 19470"/>
          <p:cNvSpPr/>
          <p:nvPr/>
        </p:nvSpPr>
        <p:spPr>
          <a:xfrm>
            <a:off x="7432236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1" name="object 19471"/>
          <p:cNvSpPr/>
          <p:nvPr/>
        </p:nvSpPr>
        <p:spPr>
          <a:xfrm>
            <a:off x="7443666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2" name="object 19472"/>
          <p:cNvSpPr/>
          <p:nvPr/>
        </p:nvSpPr>
        <p:spPr>
          <a:xfrm>
            <a:off x="7455111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3" name="object 19473"/>
          <p:cNvSpPr/>
          <p:nvPr/>
        </p:nvSpPr>
        <p:spPr>
          <a:xfrm>
            <a:off x="7468004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4" name="object 19474"/>
          <p:cNvSpPr/>
          <p:nvPr/>
        </p:nvSpPr>
        <p:spPr>
          <a:xfrm>
            <a:off x="7479434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5" name="object 19475"/>
          <p:cNvSpPr/>
          <p:nvPr/>
        </p:nvSpPr>
        <p:spPr>
          <a:xfrm>
            <a:off x="7492299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6" name="object 19476"/>
          <p:cNvSpPr/>
          <p:nvPr/>
        </p:nvSpPr>
        <p:spPr>
          <a:xfrm>
            <a:off x="7503729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7" name="object 19477"/>
          <p:cNvSpPr/>
          <p:nvPr/>
        </p:nvSpPr>
        <p:spPr>
          <a:xfrm>
            <a:off x="7515174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8" name="object 19478"/>
          <p:cNvSpPr/>
          <p:nvPr/>
        </p:nvSpPr>
        <p:spPr>
          <a:xfrm>
            <a:off x="7528038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9" name="object 19479"/>
          <p:cNvSpPr/>
          <p:nvPr/>
        </p:nvSpPr>
        <p:spPr>
          <a:xfrm>
            <a:off x="7539469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0" name="object 19480"/>
          <p:cNvSpPr/>
          <p:nvPr/>
        </p:nvSpPr>
        <p:spPr>
          <a:xfrm>
            <a:off x="7552363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1" name="object 19481"/>
          <p:cNvSpPr/>
          <p:nvPr/>
        </p:nvSpPr>
        <p:spPr>
          <a:xfrm>
            <a:off x="7563793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2" name="object 19482"/>
          <p:cNvSpPr/>
          <p:nvPr/>
        </p:nvSpPr>
        <p:spPr>
          <a:xfrm>
            <a:off x="7576657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3" name="object 19483"/>
          <p:cNvSpPr/>
          <p:nvPr/>
        </p:nvSpPr>
        <p:spPr>
          <a:xfrm>
            <a:off x="7588102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4" name="object 19484"/>
          <p:cNvSpPr/>
          <p:nvPr/>
        </p:nvSpPr>
        <p:spPr>
          <a:xfrm>
            <a:off x="7599533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5" name="object 19485"/>
          <p:cNvSpPr/>
          <p:nvPr/>
        </p:nvSpPr>
        <p:spPr>
          <a:xfrm>
            <a:off x="7612397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6" name="object 19486"/>
          <p:cNvSpPr/>
          <p:nvPr/>
        </p:nvSpPr>
        <p:spPr>
          <a:xfrm>
            <a:off x="7623856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7" name="object 19487"/>
          <p:cNvSpPr/>
          <p:nvPr/>
        </p:nvSpPr>
        <p:spPr>
          <a:xfrm>
            <a:off x="7636720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8" name="object 19488"/>
          <p:cNvSpPr/>
          <p:nvPr/>
        </p:nvSpPr>
        <p:spPr>
          <a:xfrm>
            <a:off x="7648165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9" name="object 19489"/>
          <p:cNvSpPr/>
          <p:nvPr/>
        </p:nvSpPr>
        <p:spPr>
          <a:xfrm>
            <a:off x="7659596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0" name="object 19490"/>
          <p:cNvSpPr/>
          <p:nvPr/>
        </p:nvSpPr>
        <p:spPr>
          <a:xfrm>
            <a:off x="7672460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1" name="object 19491"/>
          <p:cNvSpPr/>
          <p:nvPr/>
        </p:nvSpPr>
        <p:spPr>
          <a:xfrm>
            <a:off x="7683890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2" name="object 19492"/>
          <p:cNvSpPr/>
          <p:nvPr/>
        </p:nvSpPr>
        <p:spPr>
          <a:xfrm>
            <a:off x="7696784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3" name="object 19493"/>
          <p:cNvSpPr/>
          <p:nvPr/>
        </p:nvSpPr>
        <p:spPr>
          <a:xfrm>
            <a:off x="7708228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4" name="object 19494"/>
          <p:cNvSpPr/>
          <p:nvPr/>
        </p:nvSpPr>
        <p:spPr>
          <a:xfrm>
            <a:off x="7719659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5" name="object 19495"/>
          <p:cNvSpPr/>
          <p:nvPr/>
        </p:nvSpPr>
        <p:spPr>
          <a:xfrm>
            <a:off x="7732523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6" name="object 19496"/>
          <p:cNvSpPr/>
          <p:nvPr/>
        </p:nvSpPr>
        <p:spPr>
          <a:xfrm>
            <a:off x="7743954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7" name="object 19497"/>
          <p:cNvSpPr/>
          <p:nvPr/>
        </p:nvSpPr>
        <p:spPr>
          <a:xfrm>
            <a:off x="7756818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8" name="object 19498"/>
          <p:cNvSpPr/>
          <p:nvPr/>
        </p:nvSpPr>
        <p:spPr>
          <a:xfrm>
            <a:off x="7768291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9" name="object 19499"/>
          <p:cNvSpPr/>
          <p:nvPr/>
        </p:nvSpPr>
        <p:spPr>
          <a:xfrm>
            <a:off x="7781142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0" name="object 19500"/>
          <p:cNvSpPr/>
          <p:nvPr/>
        </p:nvSpPr>
        <p:spPr>
          <a:xfrm>
            <a:off x="7792587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1" name="object 19501"/>
          <p:cNvSpPr/>
          <p:nvPr/>
        </p:nvSpPr>
        <p:spPr>
          <a:xfrm>
            <a:off x="7804017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2" name="object 19502"/>
          <p:cNvSpPr/>
          <p:nvPr/>
        </p:nvSpPr>
        <p:spPr>
          <a:xfrm>
            <a:off x="781688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3" name="object 19503"/>
          <p:cNvSpPr/>
          <p:nvPr/>
        </p:nvSpPr>
        <p:spPr>
          <a:xfrm>
            <a:off x="7828312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4" name="object 19504"/>
          <p:cNvSpPr/>
          <p:nvPr/>
        </p:nvSpPr>
        <p:spPr>
          <a:xfrm>
            <a:off x="7841219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5" name="object 19505"/>
          <p:cNvSpPr/>
          <p:nvPr/>
        </p:nvSpPr>
        <p:spPr>
          <a:xfrm>
            <a:off x="7852650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6" name="object 19506"/>
          <p:cNvSpPr/>
          <p:nvPr/>
        </p:nvSpPr>
        <p:spPr>
          <a:xfrm>
            <a:off x="7864080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7" name="object 19507"/>
          <p:cNvSpPr/>
          <p:nvPr/>
        </p:nvSpPr>
        <p:spPr>
          <a:xfrm>
            <a:off x="7876944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8" name="object 19508"/>
          <p:cNvSpPr/>
          <p:nvPr/>
        </p:nvSpPr>
        <p:spPr>
          <a:xfrm>
            <a:off x="7888375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9" name="object 19509"/>
          <p:cNvSpPr/>
          <p:nvPr/>
        </p:nvSpPr>
        <p:spPr>
          <a:xfrm>
            <a:off x="7901240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0" name="object 19510"/>
          <p:cNvSpPr/>
          <p:nvPr/>
        </p:nvSpPr>
        <p:spPr>
          <a:xfrm>
            <a:off x="7912670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1" name="object 19511"/>
          <p:cNvSpPr/>
          <p:nvPr/>
        </p:nvSpPr>
        <p:spPr>
          <a:xfrm>
            <a:off x="7924143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2" name="object 19512"/>
          <p:cNvSpPr/>
          <p:nvPr/>
        </p:nvSpPr>
        <p:spPr>
          <a:xfrm>
            <a:off x="7937008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3" name="object 19513"/>
          <p:cNvSpPr/>
          <p:nvPr/>
        </p:nvSpPr>
        <p:spPr>
          <a:xfrm>
            <a:off x="7948438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4" name="object 19514"/>
          <p:cNvSpPr/>
          <p:nvPr/>
        </p:nvSpPr>
        <p:spPr>
          <a:xfrm>
            <a:off x="7961303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5" name="object 19515"/>
          <p:cNvSpPr/>
          <p:nvPr/>
        </p:nvSpPr>
        <p:spPr>
          <a:xfrm>
            <a:off x="7972733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6" name="object 19516"/>
          <p:cNvSpPr/>
          <p:nvPr/>
        </p:nvSpPr>
        <p:spPr>
          <a:xfrm>
            <a:off x="7984178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7" name="object 19517"/>
          <p:cNvSpPr/>
          <p:nvPr/>
        </p:nvSpPr>
        <p:spPr>
          <a:xfrm>
            <a:off x="799707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8" name="object 19518"/>
          <p:cNvSpPr/>
          <p:nvPr/>
        </p:nvSpPr>
        <p:spPr>
          <a:xfrm>
            <a:off x="8008501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9" name="object 19519"/>
          <p:cNvSpPr/>
          <p:nvPr/>
        </p:nvSpPr>
        <p:spPr>
          <a:xfrm>
            <a:off x="8021366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0" name="object 19520"/>
          <p:cNvSpPr/>
          <p:nvPr/>
        </p:nvSpPr>
        <p:spPr>
          <a:xfrm>
            <a:off x="8032796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1" name="object 19521"/>
          <p:cNvSpPr/>
          <p:nvPr/>
        </p:nvSpPr>
        <p:spPr>
          <a:xfrm>
            <a:off x="804566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2" name="object 19522"/>
          <p:cNvSpPr/>
          <p:nvPr/>
        </p:nvSpPr>
        <p:spPr>
          <a:xfrm>
            <a:off x="8057091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3" name="object 19523"/>
          <p:cNvSpPr/>
          <p:nvPr/>
        </p:nvSpPr>
        <p:spPr>
          <a:xfrm>
            <a:off x="8068564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4" name="object 19524"/>
          <p:cNvSpPr/>
          <p:nvPr/>
        </p:nvSpPr>
        <p:spPr>
          <a:xfrm>
            <a:off x="8081429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5" name="object 19525"/>
          <p:cNvSpPr/>
          <p:nvPr/>
        </p:nvSpPr>
        <p:spPr>
          <a:xfrm>
            <a:off x="8092860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6" name="object 19526"/>
          <p:cNvSpPr/>
          <p:nvPr/>
        </p:nvSpPr>
        <p:spPr>
          <a:xfrm>
            <a:off x="8105724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7" name="object 19527"/>
          <p:cNvSpPr/>
          <p:nvPr/>
        </p:nvSpPr>
        <p:spPr>
          <a:xfrm>
            <a:off x="8117169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8" name="object 19528"/>
          <p:cNvSpPr/>
          <p:nvPr/>
        </p:nvSpPr>
        <p:spPr>
          <a:xfrm>
            <a:off x="8128599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9" name="object 19529"/>
          <p:cNvSpPr/>
          <p:nvPr/>
        </p:nvSpPr>
        <p:spPr>
          <a:xfrm>
            <a:off x="8141492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0" name="object 19530"/>
          <p:cNvSpPr/>
          <p:nvPr/>
        </p:nvSpPr>
        <p:spPr>
          <a:xfrm>
            <a:off x="8152923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F8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1" name="object 19531"/>
          <p:cNvSpPr/>
          <p:nvPr/>
        </p:nvSpPr>
        <p:spPr>
          <a:xfrm>
            <a:off x="8165787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2" name="object 19532"/>
          <p:cNvSpPr/>
          <p:nvPr/>
        </p:nvSpPr>
        <p:spPr>
          <a:xfrm>
            <a:off x="8177232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77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3" name="object 19533"/>
          <p:cNvSpPr/>
          <p:nvPr/>
        </p:nvSpPr>
        <p:spPr>
          <a:xfrm>
            <a:off x="8188662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4" name="object 19534"/>
          <p:cNvSpPr/>
          <p:nvPr/>
        </p:nvSpPr>
        <p:spPr>
          <a:xfrm>
            <a:off x="8201527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5" name="object 19535"/>
          <p:cNvSpPr/>
          <p:nvPr/>
        </p:nvSpPr>
        <p:spPr>
          <a:xfrm>
            <a:off x="8212957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6" name="object 19536"/>
          <p:cNvSpPr/>
          <p:nvPr/>
        </p:nvSpPr>
        <p:spPr>
          <a:xfrm>
            <a:off x="822585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7" name="object 19537"/>
          <p:cNvSpPr/>
          <p:nvPr/>
        </p:nvSpPr>
        <p:spPr>
          <a:xfrm>
            <a:off x="8237295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8" name="object 19538"/>
          <p:cNvSpPr/>
          <p:nvPr/>
        </p:nvSpPr>
        <p:spPr>
          <a:xfrm>
            <a:off x="8248725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9" name="object 19539"/>
          <p:cNvSpPr/>
          <p:nvPr/>
        </p:nvSpPr>
        <p:spPr>
          <a:xfrm>
            <a:off x="826159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0" name="object 19540"/>
          <p:cNvSpPr/>
          <p:nvPr/>
        </p:nvSpPr>
        <p:spPr>
          <a:xfrm>
            <a:off x="8273021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1" name="object 19541"/>
          <p:cNvSpPr/>
          <p:nvPr/>
        </p:nvSpPr>
        <p:spPr>
          <a:xfrm>
            <a:off x="8285885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2" name="object 19542"/>
          <p:cNvSpPr/>
          <p:nvPr/>
        </p:nvSpPr>
        <p:spPr>
          <a:xfrm>
            <a:off x="8297359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3" name="object 19543"/>
          <p:cNvSpPr/>
          <p:nvPr/>
        </p:nvSpPr>
        <p:spPr>
          <a:xfrm>
            <a:off x="8310209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4" name="object 19544"/>
          <p:cNvSpPr/>
          <p:nvPr/>
        </p:nvSpPr>
        <p:spPr>
          <a:xfrm>
            <a:off x="8321654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5" name="object 19545"/>
          <p:cNvSpPr/>
          <p:nvPr/>
        </p:nvSpPr>
        <p:spPr>
          <a:xfrm>
            <a:off x="8333084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6" name="object 19546"/>
          <p:cNvSpPr/>
          <p:nvPr/>
        </p:nvSpPr>
        <p:spPr>
          <a:xfrm>
            <a:off x="8345948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7" name="object 19547"/>
          <p:cNvSpPr/>
          <p:nvPr/>
        </p:nvSpPr>
        <p:spPr>
          <a:xfrm>
            <a:off x="8357379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8" name="object 19548"/>
          <p:cNvSpPr/>
          <p:nvPr/>
        </p:nvSpPr>
        <p:spPr>
          <a:xfrm>
            <a:off x="8370286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9" name="object 19549"/>
          <p:cNvSpPr/>
          <p:nvPr/>
        </p:nvSpPr>
        <p:spPr>
          <a:xfrm>
            <a:off x="8381717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0" name="object 19550"/>
          <p:cNvSpPr/>
          <p:nvPr/>
        </p:nvSpPr>
        <p:spPr>
          <a:xfrm>
            <a:off x="8393147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1" name="object 19551"/>
          <p:cNvSpPr/>
          <p:nvPr/>
        </p:nvSpPr>
        <p:spPr>
          <a:xfrm>
            <a:off x="8406012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2" name="object 19552"/>
          <p:cNvSpPr/>
          <p:nvPr/>
        </p:nvSpPr>
        <p:spPr>
          <a:xfrm>
            <a:off x="8417442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3" name="object 19553"/>
          <p:cNvSpPr/>
          <p:nvPr/>
        </p:nvSpPr>
        <p:spPr>
          <a:xfrm>
            <a:off x="8430307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4" name="object 19554"/>
          <p:cNvSpPr/>
          <p:nvPr/>
        </p:nvSpPr>
        <p:spPr>
          <a:xfrm>
            <a:off x="8441780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5" name="object 19555"/>
          <p:cNvSpPr/>
          <p:nvPr/>
        </p:nvSpPr>
        <p:spPr>
          <a:xfrm>
            <a:off x="8453211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6" name="object 19556"/>
          <p:cNvSpPr/>
          <p:nvPr/>
        </p:nvSpPr>
        <p:spPr>
          <a:xfrm>
            <a:off x="8466075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7" name="object 19557"/>
          <p:cNvSpPr/>
          <p:nvPr/>
        </p:nvSpPr>
        <p:spPr>
          <a:xfrm>
            <a:off x="8477505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8" name="object 19558"/>
          <p:cNvSpPr/>
          <p:nvPr/>
        </p:nvSpPr>
        <p:spPr>
          <a:xfrm>
            <a:off x="8490370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9" name="object 19559"/>
          <p:cNvSpPr/>
          <p:nvPr/>
        </p:nvSpPr>
        <p:spPr>
          <a:xfrm>
            <a:off x="8501800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0" name="object 19560"/>
          <p:cNvSpPr/>
          <p:nvPr/>
        </p:nvSpPr>
        <p:spPr>
          <a:xfrm>
            <a:off x="8514708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1" name="object 19561"/>
          <p:cNvSpPr/>
          <p:nvPr/>
        </p:nvSpPr>
        <p:spPr>
          <a:xfrm>
            <a:off x="8526138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2" name="object 19562"/>
          <p:cNvSpPr/>
          <p:nvPr/>
        </p:nvSpPr>
        <p:spPr>
          <a:xfrm>
            <a:off x="8537568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3" name="object 19563"/>
          <p:cNvSpPr/>
          <p:nvPr/>
        </p:nvSpPr>
        <p:spPr>
          <a:xfrm>
            <a:off x="8550433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4" name="object 19564"/>
          <p:cNvSpPr/>
          <p:nvPr/>
        </p:nvSpPr>
        <p:spPr>
          <a:xfrm>
            <a:off x="8561864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5" name="object 19565"/>
          <p:cNvSpPr/>
          <p:nvPr/>
        </p:nvSpPr>
        <p:spPr>
          <a:xfrm>
            <a:off x="8574728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6" name="object 19566"/>
          <p:cNvSpPr/>
          <p:nvPr/>
        </p:nvSpPr>
        <p:spPr>
          <a:xfrm>
            <a:off x="8586158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7" name="object 19567"/>
          <p:cNvSpPr/>
          <p:nvPr/>
        </p:nvSpPr>
        <p:spPr>
          <a:xfrm>
            <a:off x="8597632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8" name="object 19568"/>
          <p:cNvSpPr/>
          <p:nvPr/>
        </p:nvSpPr>
        <p:spPr>
          <a:xfrm>
            <a:off x="8610496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9" name="object 19569"/>
          <p:cNvSpPr/>
          <p:nvPr/>
        </p:nvSpPr>
        <p:spPr>
          <a:xfrm>
            <a:off x="8621927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0" name="object 19570"/>
          <p:cNvSpPr/>
          <p:nvPr/>
        </p:nvSpPr>
        <p:spPr>
          <a:xfrm>
            <a:off x="863479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1" name="object 19571"/>
          <p:cNvSpPr/>
          <p:nvPr/>
        </p:nvSpPr>
        <p:spPr>
          <a:xfrm>
            <a:off x="864622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2" name="object 19572"/>
          <p:cNvSpPr/>
          <p:nvPr/>
        </p:nvSpPr>
        <p:spPr>
          <a:xfrm>
            <a:off x="8657666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3" name="object 19573"/>
          <p:cNvSpPr/>
          <p:nvPr/>
        </p:nvSpPr>
        <p:spPr>
          <a:xfrm>
            <a:off x="8670559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4" name="object 19574"/>
          <p:cNvSpPr/>
          <p:nvPr/>
        </p:nvSpPr>
        <p:spPr>
          <a:xfrm>
            <a:off x="8681990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5" name="object 19575"/>
          <p:cNvSpPr/>
          <p:nvPr/>
        </p:nvSpPr>
        <p:spPr>
          <a:xfrm>
            <a:off x="8694854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6" name="object 19576"/>
          <p:cNvSpPr/>
          <p:nvPr/>
        </p:nvSpPr>
        <p:spPr>
          <a:xfrm>
            <a:off x="8706299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7" name="object 19577"/>
          <p:cNvSpPr/>
          <p:nvPr/>
        </p:nvSpPr>
        <p:spPr>
          <a:xfrm>
            <a:off x="8717729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8" name="object 19578"/>
          <p:cNvSpPr/>
          <p:nvPr/>
        </p:nvSpPr>
        <p:spPr>
          <a:xfrm>
            <a:off x="8730594" y="52462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9" name="object 19579"/>
          <p:cNvSpPr/>
          <p:nvPr/>
        </p:nvSpPr>
        <p:spPr>
          <a:xfrm>
            <a:off x="8742053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0" name="object 19580"/>
          <p:cNvSpPr/>
          <p:nvPr/>
        </p:nvSpPr>
        <p:spPr>
          <a:xfrm>
            <a:off x="8754918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1" name="object 19581"/>
          <p:cNvSpPr/>
          <p:nvPr/>
        </p:nvSpPr>
        <p:spPr>
          <a:xfrm>
            <a:off x="8766362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2" name="object 19582"/>
          <p:cNvSpPr/>
          <p:nvPr/>
        </p:nvSpPr>
        <p:spPr>
          <a:xfrm>
            <a:off x="8779212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3" name="object 19583"/>
          <p:cNvSpPr/>
          <p:nvPr/>
        </p:nvSpPr>
        <p:spPr>
          <a:xfrm>
            <a:off x="8790658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4" name="object 19584"/>
          <p:cNvSpPr/>
          <p:nvPr/>
        </p:nvSpPr>
        <p:spPr>
          <a:xfrm>
            <a:off x="8802088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5" name="object 19585"/>
          <p:cNvSpPr/>
          <p:nvPr/>
        </p:nvSpPr>
        <p:spPr>
          <a:xfrm>
            <a:off x="881498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6" name="object 19586"/>
          <p:cNvSpPr/>
          <p:nvPr/>
        </p:nvSpPr>
        <p:spPr>
          <a:xfrm>
            <a:off x="8826426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7" name="object 19587"/>
          <p:cNvSpPr/>
          <p:nvPr/>
        </p:nvSpPr>
        <p:spPr>
          <a:xfrm>
            <a:off x="8839275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8" name="object 19588"/>
          <p:cNvSpPr/>
          <p:nvPr/>
        </p:nvSpPr>
        <p:spPr>
          <a:xfrm>
            <a:off x="8850721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9" name="object 19589"/>
          <p:cNvSpPr/>
          <p:nvPr/>
        </p:nvSpPr>
        <p:spPr>
          <a:xfrm>
            <a:off x="8862151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0" name="object 19590"/>
          <p:cNvSpPr/>
          <p:nvPr/>
        </p:nvSpPr>
        <p:spPr>
          <a:xfrm>
            <a:off x="8875015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1" name="object 19591"/>
          <p:cNvSpPr/>
          <p:nvPr/>
        </p:nvSpPr>
        <p:spPr>
          <a:xfrm>
            <a:off x="8886445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2" name="object 19592"/>
          <p:cNvSpPr/>
          <p:nvPr/>
        </p:nvSpPr>
        <p:spPr>
          <a:xfrm>
            <a:off x="8899339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3" name="object 19593"/>
          <p:cNvSpPr/>
          <p:nvPr/>
        </p:nvSpPr>
        <p:spPr>
          <a:xfrm>
            <a:off x="8910784" y="52462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4" name="object 19594"/>
          <p:cNvSpPr/>
          <p:nvPr/>
        </p:nvSpPr>
        <p:spPr>
          <a:xfrm>
            <a:off x="8922214" y="52462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5" name="object 19595"/>
          <p:cNvSpPr/>
          <p:nvPr/>
        </p:nvSpPr>
        <p:spPr>
          <a:xfrm>
            <a:off x="8935079" y="524622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6" name="object 19596"/>
          <p:cNvSpPr/>
          <p:nvPr/>
        </p:nvSpPr>
        <p:spPr>
          <a:xfrm>
            <a:off x="6800224" y="525926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7" name="object 19597"/>
          <p:cNvSpPr/>
          <p:nvPr/>
        </p:nvSpPr>
        <p:spPr>
          <a:xfrm>
            <a:off x="6805946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8" name="object 19598"/>
          <p:cNvSpPr/>
          <p:nvPr/>
        </p:nvSpPr>
        <p:spPr>
          <a:xfrm>
            <a:off x="6818810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9" name="object 19599"/>
          <p:cNvSpPr/>
          <p:nvPr/>
        </p:nvSpPr>
        <p:spPr>
          <a:xfrm>
            <a:off x="6830241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0" name="object 19600"/>
          <p:cNvSpPr/>
          <p:nvPr/>
        </p:nvSpPr>
        <p:spPr>
          <a:xfrm>
            <a:off x="6843106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1" name="object 19601"/>
          <p:cNvSpPr/>
          <p:nvPr/>
        </p:nvSpPr>
        <p:spPr>
          <a:xfrm>
            <a:off x="6854536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2" name="object 19602"/>
          <p:cNvSpPr/>
          <p:nvPr/>
        </p:nvSpPr>
        <p:spPr>
          <a:xfrm>
            <a:off x="6865980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3" name="object 19603"/>
          <p:cNvSpPr/>
          <p:nvPr/>
        </p:nvSpPr>
        <p:spPr>
          <a:xfrm>
            <a:off x="6878873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4" name="object 19604"/>
          <p:cNvSpPr/>
          <p:nvPr/>
        </p:nvSpPr>
        <p:spPr>
          <a:xfrm>
            <a:off x="6890305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5" name="object 19605"/>
          <p:cNvSpPr/>
          <p:nvPr/>
        </p:nvSpPr>
        <p:spPr>
          <a:xfrm>
            <a:off x="6903169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6" name="object 19606"/>
          <p:cNvSpPr/>
          <p:nvPr/>
        </p:nvSpPr>
        <p:spPr>
          <a:xfrm>
            <a:off x="6914599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7" name="object 19607"/>
          <p:cNvSpPr/>
          <p:nvPr/>
        </p:nvSpPr>
        <p:spPr>
          <a:xfrm>
            <a:off x="6926043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8" name="object 19608"/>
          <p:cNvSpPr/>
          <p:nvPr/>
        </p:nvSpPr>
        <p:spPr>
          <a:xfrm>
            <a:off x="6938894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9" name="object 19609"/>
          <p:cNvSpPr/>
          <p:nvPr/>
        </p:nvSpPr>
        <p:spPr>
          <a:xfrm>
            <a:off x="6950368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0" name="object 19610"/>
          <p:cNvSpPr/>
          <p:nvPr/>
        </p:nvSpPr>
        <p:spPr>
          <a:xfrm>
            <a:off x="6963232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1" name="object 19611"/>
          <p:cNvSpPr/>
          <p:nvPr/>
        </p:nvSpPr>
        <p:spPr>
          <a:xfrm>
            <a:off x="6974662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2" name="object 19612"/>
          <p:cNvSpPr/>
          <p:nvPr/>
        </p:nvSpPr>
        <p:spPr>
          <a:xfrm>
            <a:off x="6986107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3" name="object 19613"/>
          <p:cNvSpPr/>
          <p:nvPr/>
        </p:nvSpPr>
        <p:spPr>
          <a:xfrm>
            <a:off x="6998972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4" name="object 19614"/>
          <p:cNvSpPr/>
          <p:nvPr/>
        </p:nvSpPr>
        <p:spPr>
          <a:xfrm>
            <a:off x="7010402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5" name="object 19615"/>
          <p:cNvSpPr/>
          <p:nvPr/>
        </p:nvSpPr>
        <p:spPr>
          <a:xfrm>
            <a:off x="7023295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6" name="object 19616"/>
          <p:cNvSpPr/>
          <p:nvPr/>
        </p:nvSpPr>
        <p:spPr>
          <a:xfrm>
            <a:off x="7034726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7" name="object 19617"/>
          <p:cNvSpPr/>
          <p:nvPr/>
        </p:nvSpPr>
        <p:spPr>
          <a:xfrm>
            <a:off x="7047590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8" name="object 19618"/>
          <p:cNvSpPr/>
          <p:nvPr/>
        </p:nvSpPr>
        <p:spPr>
          <a:xfrm>
            <a:off x="7059035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9" name="object 19619"/>
          <p:cNvSpPr/>
          <p:nvPr/>
        </p:nvSpPr>
        <p:spPr>
          <a:xfrm>
            <a:off x="7070465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0" name="object 19620"/>
          <p:cNvSpPr/>
          <p:nvPr/>
        </p:nvSpPr>
        <p:spPr>
          <a:xfrm>
            <a:off x="7083330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1" name="object 19621"/>
          <p:cNvSpPr/>
          <p:nvPr/>
        </p:nvSpPr>
        <p:spPr>
          <a:xfrm>
            <a:off x="7094789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2" name="object 19622"/>
          <p:cNvSpPr/>
          <p:nvPr/>
        </p:nvSpPr>
        <p:spPr>
          <a:xfrm>
            <a:off x="7107653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3" name="object 19623"/>
          <p:cNvSpPr/>
          <p:nvPr/>
        </p:nvSpPr>
        <p:spPr>
          <a:xfrm>
            <a:off x="7119098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4" name="object 19624"/>
          <p:cNvSpPr/>
          <p:nvPr/>
        </p:nvSpPr>
        <p:spPr>
          <a:xfrm>
            <a:off x="7130529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5" name="object 19625"/>
          <p:cNvSpPr/>
          <p:nvPr/>
        </p:nvSpPr>
        <p:spPr>
          <a:xfrm>
            <a:off x="7143393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6" name="object 19626"/>
          <p:cNvSpPr/>
          <p:nvPr/>
        </p:nvSpPr>
        <p:spPr>
          <a:xfrm>
            <a:off x="7154823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7" name="object 19627"/>
          <p:cNvSpPr/>
          <p:nvPr/>
        </p:nvSpPr>
        <p:spPr>
          <a:xfrm>
            <a:off x="7167716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8" name="object 19628"/>
          <p:cNvSpPr/>
          <p:nvPr/>
        </p:nvSpPr>
        <p:spPr>
          <a:xfrm>
            <a:off x="717916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9" name="object 19629"/>
          <p:cNvSpPr/>
          <p:nvPr/>
        </p:nvSpPr>
        <p:spPr>
          <a:xfrm>
            <a:off x="7190592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0" name="object 19630"/>
          <p:cNvSpPr/>
          <p:nvPr/>
        </p:nvSpPr>
        <p:spPr>
          <a:xfrm>
            <a:off x="7203456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1" name="object 19631"/>
          <p:cNvSpPr/>
          <p:nvPr/>
        </p:nvSpPr>
        <p:spPr>
          <a:xfrm>
            <a:off x="7214886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2" name="object 19632"/>
          <p:cNvSpPr/>
          <p:nvPr/>
        </p:nvSpPr>
        <p:spPr>
          <a:xfrm>
            <a:off x="722775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3" name="object 19633"/>
          <p:cNvSpPr/>
          <p:nvPr/>
        </p:nvSpPr>
        <p:spPr>
          <a:xfrm>
            <a:off x="7239182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4" name="object 19634"/>
          <p:cNvSpPr/>
          <p:nvPr/>
        </p:nvSpPr>
        <p:spPr>
          <a:xfrm>
            <a:off x="7250655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5" name="object 19635"/>
          <p:cNvSpPr/>
          <p:nvPr/>
        </p:nvSpPr>
        <p:spPr>
          <a:xfrm>
            <a:off x="7263520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6" name="object 19636"/>
          <p:cNvSpPr/>
          <p:nvPr/>
        </p:nvSpPr>
        <p:spPr>
          <a:xfrm>
            <a:off x="7274950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7" name="object 19637"/>
          <p:cNvSpPr/>
          <p:nvPr/>
        </p:nvSpPr>
        <p:spPr>
          <a:xfrm>
            <a:off x="7287814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8" name="object 19638"/>
          <p:cNvSpPr/>
          <p:nvPr/>
        </p:nvSpPr>
        <p:spPr>
          <a:xfrm>
            <a:off x="7299245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9" name="object 19639"/>
          <p:cNvSpPr/>
          <p:nvPr/>
        </p:nvSpPr>
        <p:spPr>
          <a:xfrm>
            <a:off x="7312109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0" name="object 19640"/>
          <p:cNvSpPr/>
          <p:nvPr/>
        </p:nvSpPr>
        <p:spPr>
          <a:xfrm>
            <a:off x="7323583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1" name="object 19641"/>
          <p:cNvSpPr/>
          <p:nvPr/>
        </p:nvSpPr>
        <p:spPr>
          <a:xfrm>
            <a:off x="7335013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2" name="object 19642"/>
          <p:cNvSpPr/>
          <p:nvPr/>
        </p:nvSpPr>
        <p:spPr>
          <a:xfrm>
            <a:off x="7347877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3" name="object 19643"/>
          <p:cNvSpPr/>
          <p:nvPr/>
        </p:nvSpPr>
        <p:spPr>
          <a:xfrm>
            <a:off x="7359308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4" name="object 19644"/>
          <p:cNvSpPr/>
          <p:nvPr/>
        </p:nvSpPr>
        <p:spPr>
          <a:xfrm>
            <a:off x="7372173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5" name="object 19645"/>
          <p:cNvSpPr/>
          <p:nvPr/>
        </p:nvSpPr>
        <p:spPr>
          <a:xfrm>
            <a:off x="7383603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6" name="object 19646"/>
          <p:cNvSpPr/>
          <p:nvPr/>
        </p:nvSpPr>
        <p:spPr>
          <a:xfrm>
            <a:off x="7395076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7" name="object 19647"/>
          <p:cNvSpPr/>
          <p:nvPr/>
        </p:nvSpPr>
        <p:spPr>
          <a:xfrm>
            <a:off x="740794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8" name="object 19648"/>
          <p:cNvSpPr/>
          <p:nvPr/>
        </p:nvSpPr>
        <p:spPr>
          <a:xfrm>
            <a:off x="7419371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9" name="object 19649"/>
          <p:cNvSpPr/>
          <p:nvPr/>
        </p:nvSpPr>
        <p:spPr>
          <a:xfrm>
            <a:off x="7432236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0" name="object 19650"/>
          <p:cNvSpPr/>
          <p:nvPr/>
        </p:nvSpPr>
        <p:spPr>
          <a:xfrm>
            <a:off x="7443666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1" name="object 19651"/>
          <p:cNvSpPr/>
          <p:nvPr/>
        </p:nvSpPr>
        <p:spPr>
          <a:xfrm>
            <a:off x="7455111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2" name="object 19652"/>
          <p:cNvSpPr/>
          <p:nvPr/>
        </p:nvSpPr>
        <p:spPr>
          <a:xfrm>
            <a:off x="7468004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3" name="object 19653"/>
          <p:cNvSpPr/>
          <p:nvPr/>
        </p:nvSpPr>
        <p:spPr>
          <a:xfrm>
            <a:off x="7479434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4" name="object 19654"/>
          <p:cNvSpPr/>
          <p:nvPr/>
        </p:nvSpPr>
        <p:spPr>
          <a:xfrm>
            <a:off x="7492299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5" name="object 19655"/>
          <p:cNvSpPr/>
          <p:nvPr/>
        </p:nvSpPr>
        <p:spPr>
          <a:xfrm>
            <a:off x="7503729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6" name="object 19656"/>
          <p:cNvSpPr/>
          <p:nvPr/>
        </p:nvSpPr>
        <p:spPr>
          <a:xfrm>
            <a:off x="7515174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7" name="object 19657"/>
          <p:cNvSpPr/>
          <p:nvPr/>
        </p:nvSpPr>
        <p:spPr>
          <a:xfrm>
            <a:off x="7528038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8" name="object 19658"/>
          <p:cNvSpPr/>
          <p:nvPr/>
        </p:nvSpPr>
        <p:spPr>
          <a:xfrm>
            <a:off x="7539469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9" name="object 19659"/>
          <p:cNvSpPr/>
          <p:nvPr/>
        </p:nvSpPr>
        <p:spPr>
          <a:xfrm>
            <a:off x="7552363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0" name="object 19660"/>
          <p:cNvSpPr/>
          <p:nvPr/>
        </p:nvSpPr>
        <p:spPr>
          <a:xfrm>
            <a:off x="7563793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1" name="object 19661"/>
          <p:cNvSpPr/>
          <p:nvPr/>
        </p:nvSpPr>
        <p:spPr>
          <a:xfrm>
            <a:off x="7576657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2" name="object 19662"/>
          <p:cNvSpPr/>
          <p:nvPr/>
        </p:nvSpPr>
        <p:spPr>
          <a:xfrm>
            <a:off x="7588102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3" name="object 19663"/>
          <p:cNvSpPr/>
          <p:nvPr/>
        </p:nvSpPr>
        <p:spPr>
          <a:xfrm>
            <a:off x="7599533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4" name="object 19664"/>
          <p:cNvSpPr/>
          <p:nvPr/>
        </p:nvSpPr>
        <p:spPr>
          <a:xfrm>
            <a:off x="7612397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5" name="object 19665"/>
          <p:cNvSpPr/>
          <p:nvPr/>
        </p:nvSpPr>
        <p:spPr>
          <a:xfrm>
            <a:off x="7623856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6" name="object 19666"/>
          <p:cNvSpPr/>
          <p:nvPr/>
        </p:nvSpPr>
        <p:spPr>
          <a:xfrm>
            <a:off x="7636720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7" name="object 19667"/>
          <p:cNvSpPr/>
          <p:nvPr/>
        </p:nvSpPr>
        <p:spPr>
          <a:xfrm>
            <a:off x="7648165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8" name="object 19668"/>
          <p:cNvSpPr/>
          <p:nvPr/>
        </p:nvSpPr>
        <p:spPr>
          <a:xfrm>
            <a:off x="7659596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9" name="object 19669"/>
          <p:cNvSpPr/>
          <p:nvPr/>
        </p:nvSpPr>
        <p:spPr>
          <a:xfrm>
            <a:off x="7672460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0" name="object 19670"/>
          <p:cNvSpPr/>
          <p:nvPr/>
        </p:nvSpPr>
        <p:spPr>
          <a:xfrm>
            <a:off x="7683890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1" name="object 19671"/>
          <p:cNvSpPr/>
          <p:nvPr/>
        </p:nvSpPr>
        <p:spPr>
          <a:xfrm>
            <a:off x="7696784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2" name="object 19672"/>
          <p:cNvSpPr/>
          <p:nvPr/>
        </p:nvSpPr>
        <p:spPr>
          <a:xfrm>
            <a:off x="7708228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3" name="object 19673"/>
          <p:cNvSpPr/>
          <p:nvPr/>
        </p:nvSpPr>
        <p:spPr>
          <a:xfrm>
            <a:off x="7719659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4" name="object 19674"/>
          <p:cNvSpPr/>
          <p:nvPr/>
        </p:nvSpPr>
        <p:spPr>
          <a:xfrm>
            <a:off x="7732523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5" name="object 19675"/>
          <p:cNvSpPr/>
          <p:nvPr/>
        </p:nvSpPr>
        <p:spPr>
          <a:xfrm>
            <a:off x="7743954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6" name="object 19676"/>
          <p:cNvSpPr/>
          <p:nvPr/>
        </p:nvSpPr>
        <p:spPr>
          <a:xfrm>
            <a:off x="7756818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7" name="object 19677"/>
          <p:cNvSpPr/>
          <p:nvPr/>
        </p:nvSpPr>
        <p:spPr>
          <a:xfrm>
            <a:off x="7768291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8" name="object 19678"/>
          <p:cNvSpPr/>
          <p:nvPr/>
        </p:nvSpPr>
        <p:spPr>
          <a:xfrm>
            <a:off x="7781142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9" name="object 19679"/>
          <p:cNvSpPr/>
          <p:nvPr/>
        </p:nvSpPr>
        <p:spPr>
          <a:xfrm>
            <a:off x="7792587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0" name="object 19680"/>
          <p:cNvSpPr/>
          <p:nvPr/>
        </p:nvSpPr>
        <p:spPr>
          <a:xfrm>
            <a:off x="7804017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1" name="object 19681"/>
          <p:cNvSpPr/>
          <p:nvPr/>
        </p:nvSpPr>
        <p:spPr>
          <a:xfrm>
            <a:off x="781688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2" name="object 19682"/>
          <p:cNvSpPr/>
          <p:nvPr/>
        </p:nvSpPr>
        <p:spPr>
          <a:xfrm>
            <a:off x="7828312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3" name="object 19683"/>
          <p:cNvSpPr/>
          <p:nvPr/>
        </p:nvSpPr>
        <p:spPr>
          <a:xfrm>
            <a:off x="7841219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4" name="object 19684"/>
          <p:cNvSpPr/>
          <p:nvPr/>
        </p:nvSpPr>
        <p:spPr>
          <a:xfrm>
            <a:off x="7852650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5" name="object 19685"/>
          <p:cNvSpPr/>
          <p:nvPr/>
        </p:nvSpPr>
        <p:spPr>
          <a:xfrm>
            <a:off x="7864080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6" name="object 19686"/>
          <p:cNvSpPr/>
          <p:nvPr/>
        </p:nvSpPr>
        <p:spPr>
          <a:xfrm>
            <a:off x="7876944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7" name="object 19687"/>
          <p:cNvSpPr/>
          <p:nvPr/>
        </p:nvSpPr>
        <p:spPr>
          <a:xfrm>
            <a:off x="7888375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8" name="object 19688"/>
          <p:cNvSpPr/>
          <p:nvPr/>
        </p:nvSpPr>
        <p:spPr>
          <a:xfrm>
            <a:off x="7901240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9" name="object 19689"/>
          <p:cNvSpPr/>
          <p:nvPr/>
        </p:nvSpPr>
        <p:spPr>
          <a:xfrm>
            <a:off x="7912670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90" name="object 19690"/>
          <p:cNvSpPr/>
          <p:nvPr/>
        </p:nvSpPr>
        <p:spPr>
          <a:xfrm>
            <a:off x="7924143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91" name="object 19691"/>
          <p:cNvSpPr/>
          <p:nvPr/>
        </p:nvSpPr>
        <p:spPr>
          <a:xfrm>
            <a:off x="7937008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92" name="object 19692"/>
          <p:cNvSpPr/>
          <p:nvPr/>
        </p:nvSpPr>
        <p:spPr>
          <a:xfrm>
            <a:off x="7948438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93" name="object 19693"/>
          <p:cNvSpPr/>
          <p:nvPr/>
        </p:nvSpPr>
        <p:spPr>
          <a:xfrm>
            <a:off x="7961303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94" name="object 19694"/>
          <p:cNvSpPr/>
          <p:nvPr/>
        </p:nvSpPr>
        <p:spPr>
          <a:xfrm>
            <a:off x="7972733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95" name="object 19695"/>
          <p:cNvSpPr/>
          <p:nvPr/>
        </p:nvSpPr>
        <p:spPr>
          <a:xfrm>
            <a:off x="7984178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96" name="object 19696"/>
          <p:cNvSpPr/>
          <p:nvPr/>
        </p:nvSpPr>
        <p:spPr>
          <a:xfrm>
            <a:off x="799707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97" name="object 19697"/>
          <p:cNvSpPr/>
          <p:nvPr/>
        </p:nvSpPr>
        <p:spPr>
          <a:xfrm>
            <a:off x="8008501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98" name="object 19698"/>
          <p:cNvSpPr/>
          <p:nvPr/>
        </p:nvSpPr>
        <p:spPr>
          <a:xfrm>
            <a:off x="8021366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99" name="object 19699"/>
          <p:cNvSpPr/>
          <p:nvPr/>
        </p:nvSpPr>
        <p:spPr>
          <a:xfrm>
            <a:off x="8032796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00" name="object 19700"/>
          <p:cNvSpPr/>
          <p:nvPr/>
        </p:nvSpPr>
        <p:spPr>
          <a:xfrm>
            <a:off x="804566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01" name="object 19701"/>
          <p:cNvSpPr/>
          <p:nvPr/>
        </p:nvSpPr>
        <p:spPr>
          <a:xfrm>
            <a:off x="8057091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02" name="object 19702"/>
          <p:cNvSpPr/>
          <p:nvPr/>
        </p:nvSpPr>
        <p:spPr>
          <a:xfrm>
            <a:off x="8068564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03" name="object 19703"/>
          <p:cNvSpPr/>
          <p:nvPr/>
        </p:nvSpPr>
        <p:spPr>
          <a:xfrm>
            <a:off x="8081429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04" name="object 19704"/>
          <p:cNvSpPr/>
          <p:nvPr/>
        </p:nvSpPr>
        <p:spPr>
          <a:xfrm>
            <a:off x="8092860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05" name="object 19705"/>
          <p:cNvSpPr/>
          <p:nvPr/>
        </p:nvSpPr>
        <p:spPr>
          <a:xfrm>
            <a:off x="8105724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F6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06" name="object 19706"/>
          <p:cNvSpPr/>
          <p:nvPr/>
        </p:nvSpPr>
        <p:spPr>
          <a:xfrm>
            <a:off x="8117169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07" name="object 19707"/>
          <p:cNvSpPr/>
          <p:nvPr/>
        </p:nvSpPr>
        <p:spPr>
          <a:xfrm>
            <a:off x="8128599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08" name="object 19708"/>
          <p:cNvSpPr/>
          <p:nvPr/>
        </p:nvSpPr>
        <p:spPr>
          <a:xfrm>
            <a:off x="8141492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09" name="object 19709"/>
          <p:cNvSpPr/>
          <p:nvPr/>
        </p:nvSpPr>
        <p:spPr>
          <a:xfrm>
            <a:off x="8152923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A7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10" name="object 19710"/>
          <p:cNvSpPr/>
          <p:nvPr/>
        </p:nvSpPr>
        <p:spPr>
          <a:xfrm>
            <a:off x="8165787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11" name="object 19711"/>
          <p:cNvSpPr/>
          <p:nvPr/>
        </p:nvSpPr>
        <p:spPr>
          <a:xfrm>
            <a:off x="8177232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F37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12" name="object 19712"/>
          <p:cNvSpPr/>
          <p:nvPr/>
        </p:nvSpPr>
        <p:spPr>
          <a:xfrm>
            <a:off x="8188662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13" name="object 19713"/>
          <p:cNvSpPr/>
          <p:nvPr/>
        </p:nvSpPr>
        <p:spPr>
          <a:xfrm>
            <a:off x="8201527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14" name="object 19714"/>
          <p:cNvSpPr/>
          <p:nvPr/>
        </p:nvSpPr>
        <p:spPr>
          <a:xfrm>
            <a:off x="8212957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15" name="object 19715"/>
          <p:cNvSpPr/>
          <p:nvPr/>
        </p:nvSpPr>
        <p:spPr>
          <a:xfrm>
            <a:off x="822585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16" name="object 19716"/>
          <p:cNvSpPr/>
          <p:nvPr/>
        </p:nvSpPr>
        <p:spPr>
          <a:xfrm>
            <a:off x="8237295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17" name="object 19717"/>
          <p:cNvSpPr/>
          <p:nvPr/>
        </p:nvSpPr>
        <p:spPr>
          <a:xfrm>
            <a:off x="8248725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18" name="object 19718"/>
          <p:cNvSpPr/>
          <p:nvPr/>
        </p:nvSpPr>
        <p:spPr>
          <a:xfrm>
            <a:off x="826159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19" name="object 19719"/>
          <p:cNvSpPr/>
          <p:nvPr/>
        </p:nvSpPr>
        <p:spPr>
          <a:xfrm>
            <a:off x="8273021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20" name="object 19720"/>
          <p:cNvSpPr/>
          <p:nvPr/>
        </p:nvSpPr>
        <p:spPr>
          <a:xfrm>
            <a:off x="8285885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21" name="object 19721"/>
          <p:cNvSpPr/>
          <p:nvPr/>
        </p:nvSpPr>
        <p:spPr>
          <a:xfrm>
            <a:off x="8297359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22" name="object 19722"/>
          <p:cNvSpPr/>
          <p:nvPr/>
        </p:nvSpPr>
        <p:spPr>
          <a:xfrm>
            <a:off x="8310209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23" name="object 19723"/>
          <p:cNvSpPr/>
          <p:nvPr/>
        </p:nvSpPr>
        <p:spPr>
          <a:xfrm>
            <a:off x="8321654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24" name="object 19724"/>
          <p:cNvSpPr/>
          <p:nvPr/>
        </p:nvSpPr>
        <p:spPr>
          <a:xfrm>
            <a:off x="8333084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25" name="object 19725"/>
          <p:cNvSpPr/>
          <p:nvPr/>
        </p:nvSpPr>
        <p:spPr>
          <a:xfrm>
            <a:off x="8345948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26" name="object 19726"/>
          <p:cNvSpPr/>
          <p:nvPr/>
        </p:nvSpPr>
        <p:spPr>
          <a:xfrm>
            <a:off x="8357379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27" name="object 19727"/>
          <p:cNvSpPr/>
          <p:nvPr/>
        </p:nvSpPr>
        <p:spPr>
          <a:xfrm>
            <a:off x="8370286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28" name="object 19728"/>
          <p:cNvSpPr/>
          <p:nvPr/>
        </p:nvSpPr>
        <p:spPr>
          <a:xfrm>
            <a:off x="8381717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29" name="object 19729"/>
          <p:cNvSpPr/>
          <p:nvPr/>
        </p:nvSpPr>
        <p:spPr>
          <a:xfrm>
            <a:off x="8393147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30" name="object 19730"/>
          <p:cNvSpPr/>
          <p:nvPr/>
        </p:nvSpPr>
        <p:spPr>
          <a:xfrm>
            <a:off x="8406012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31" name="object 19731"/>
          <p:cNvSpPr/>
          <p:nvPr/>
        </p:nvSpPr>
        <p:spPr>
          <a:xfrm>
            <a:off x="8417442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32" name="object 19732"/>
          <p:cNvSpPr/>
          <p:nvPr/>
        </p:nvSpPr>
        <p:spPr>
          <a:xfrm>
            <a:off x="8430307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33" name="object 19733"/>
          <p:cNvSpPr/>
          <p:nvPr/>
        </p:nvSpPr>
        <p:spPr>
          <a:xfrm>
            <a:off x="8441780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34" name="object 19734"/>
          <p:cNvSpPr/>
          <p:nvPr/>
        </p:nvSpPr>
        <p:spPr>
          <a:xfrm>
            <a:off x="8453211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35" name="object 19735"/>
          <p:cNvSpPr/>
          <p:nvPr/>
        </p:nvSpPr>
        <p:spPr>
          <a:xfrm>
            <a:off x="8466075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36" name="object 19736"/>
          <p:cNvSpPr/>
          <p:nvPr/>
        </p:nvSpPr>
        <p:spPr>
          <a:xfrm>
            <a:off x="8477505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37" name="object 19737"/>
          <p:cNvSpPr/>
          <p:nvPr/>
        </p:nvSpPr>
        <p:spPr>
          <a:xfrm>
            <a:off x="8490370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38" name="object 19738"/>
          <p:cNvSpPr/>
          <p:nvPr/>
        </p:nvSpPr>
        <p:spPr>
          <a:xfrm>
            <a:off x="8501800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39" name="object 19739"/>
          <p:cNvSpPr/>
          <p:nvPr/>
        </p:nvSpPr>
        <p:spPr>
          <a:xfrm>
            <a:off x="8514708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40" name="object 19740"/>
          <p:cNvSpPr/>
          <p:nvPr/>
        </p:nvSpPr>
        <p:spPr>
          <a:xfrm>
            <a:off x="8526138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41" name="object 19741"/>
          <p:cNvSpPr/>
          <p:nvPr/>
        </p:nvSpPr>
        <p:spPr>
          <a:xfrm>
            <a:off x="8537568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42" name="object 19742"/>
          <p:cNvSpPr/>
          <p:nvPr/>
        </p:nvSpPr>
        <p:spPr>
          <a:xfrm>
            <a:off x="8550433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43" name="object 19743"/>
          <p:cNvSpPr/>
          <p:nvPr/>
        </p:nvSpPr>
        <p:spPr>
          <a:xfrm>
            <a:off x="8561864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44" name="object 19744"/>
          <p:cNvSpPr/>
          <p:nvPr/>
        </p:nvSpPr>
        <p:spPr>
          <a:xfrm>
            <a:off x="8574728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45" name="object 19745"/>
          <p:cNvSpPr/>
          <p:nvPr/>
        </p:nvSpPr>
        <p:spPr>
          <a:xfrm>
            <a:off x="8586158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46" name="object 19746"/>
          <p:cNvSpPr/>
          <p:nvPr/>
        </p:nvSpPr>
        <p:spPr>
          <a:xfrm>
            <a:off x="8597632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47" name="object 19747"/>
          <p:cNvSpPr/>
          <p:nvPr/>
        </p:nvSpPr>
        <p:spPr>
          <a:xfrm>
            <a:off x="8610496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48" name="object 19748"/>
          <p:cNvSpPr/>
          <p:nvPr/>
        </p:nvSpPr>
        <p:spPr>
          <a:xfrm>
            <a:off x="8621927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49" name="object 19749"/>
          <p:cNvSpPr/>
          <p:nvPr/>
        </p:nvSpPr>
        <p:spPr>
          <a:xfrm>
            <a:off x="863479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50" name="object 19750"/>
          <p:cNvSpPr/>
          <p:nvPr/>
        </p:nvSpPr>
        <p:spPr>
          <a:xfrm>
            <a:off x="864622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51" name="object 19751"/>
          <p:cNvSpPr/>
          <p:nvPr/>
        </p:nvSpPr>
        <p:spPr>
          <a:xfrm>
            <a:off x="8657666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52" name="object 19752"/>
          <p:cNvSpPr/>
          <p:nvPr/>
        </p:nvSpPr>
        <p:spPr>
          <a:xfrm>
            <a:off x="8670559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53" name="object 19753"/>
          <p:cNvSpPr/>
          <p:nvPr/>
        </p:nvSpPr>
        <p:spPr>
          <a:xfrm>
            <a:off x="8681990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54" name="object 19754"/>
          <p:cNvSpPr/>
          <p:nvPr/>
        </p:nvSpPr>
        <p:spPr>
          <a:xfrm>
            <a:off x="8694854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55" name="object 19755"/>
          <p:cNvSpPr/>
          <p:nvPr/>
        </p:nvSpPr>
        <p:spPr>
          <a:xfrm>
            <a:off x="8706299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56" name="object 19756"/>
          <p:cNvSpPr/>
          <p:nvPr/>
        </p:nvSpPr>
        <p:spPr>
          <a:xfrm>
            <a:off x="8717729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57" name="object 19757"/>
          <p:cNvSpPr/>
          <p:nvPr/>
        </p:nvSpPr>
        <p:spPr>
          <a:xfrm>
            <a:off x="8730594" y="525926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58" name="object 19758"/>
          <p:cNvSpPr/>
          <p:nvPr/>
        </p:nvSpPr>
        <p:spPr>
          <a:xfrm>
            <a:off x="8742053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59" name="object 19759"/>
          <p:cNvSpPr/>
          <p:nvPr/>
        </p:nvSpPr>
        <p:spPr>
          <a:xfrm>
            <a:off x="8754918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60" name="object 19760"/>
          <p:cNvSpPr/>
          <p:nvPr/>
        </p:nvSpPr>
        <p:spPr>
          <a:xfrm>
            <a:off x="8766362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61" name="object 19761"/>
          <p:cNvSpPr/>
          <p:nvPr/>
        </p:nvSpPr>
        <p:spPr>
          <a:xfrm>
            <a:off x="8779212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62" name="object 19762"/>
          <p:cNvSpPr/>
          <p:nvPr/>
        </p:nvSpPr>
        <p:spPr>
          <a:xfrm>
            <a:off x="8790658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63" name="object 19763"/>
          <p:cNvSpPr/>
          <p:nvPr/>
        </p:nvSpPr>
        <p:spPr>
          <a:xfrm>
            <a:off x="8802088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64" name="object 19764"/>
          <p:cNvSpPr/>
          <p:nvPr/>
        </p:nvSpPr>
        <p:spPr>
          <a:xfrm>
            <a:off x="881498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65" name="object 19765"/>
          <p:cNvSpPr/>
          <p:nvPr/>
        </p:nvSpPr>
        <p:spPr>
          <a:xfrm>
            <a:off x="8826426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66" name="object 19766"/>
          <p:cNvSpPr/>
          <p:nvPr/>
        </p:nvSpPr>
        <p:spPr>
          <a:xfrm>
            <a:off x="8839275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67" name="object 19767"/>
          <p:cNvSpPr/>
          <p:nvPr/>
        </p:nvSpPr>
        <p:spPr>
          <a:xfrm>
            <a:off x="8850721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68" name="object 19768"/>
          <p:cNvSpPr/>
          <p:nvPr/>
        </p:nvSpPr>
        <p:spPr>
          <a:xfrm>
            <a:off x="8862151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69" name="object 19769"/>
          <p:cNvSpPr/>
          <p:nvPr/>
        </p:nvSpPr>
        <p:spPr>
          <a:xfrm>
            <a:off x="8875015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70" name="object 19770"/>
          <p:cNvSpPr/>
          <p:nvPr/>
        </p:nvSpPr>
        <p:spPr>
          <a:xfrm>
            <a:off x="8886445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71" name="object 19771"/>
          <p:cNvSpPr/>
          <p:nvPr/>
        </p:nvSpPr>
        <p:spPr>
          <a:xfrm>
            <a:off x="8899339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72" name="object 19772"/>
          <p:cNvSpPr/>
          <p:nvPr/>
        </p:nvSpPr>
        <p:spPr>
          <a:xfrm>
            <a:off x="8910784" y="525926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73" name="object 19773"/>
          <p:cNvSpPr/>
          <p:nvPr/>
        </p:nvSpPr>
        <p:spPr>
          <a:xfrm>
            <a:off x="8922214" y="525926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74" name="object 19774"/>
          <p:cNvSpPr/>
          <p:nvPr/>
        </p:nvSpPr>
        <p:spPr>
          <a:xfrm>
            <a:off x="8935079" y="525926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75" name="object 19775"/>
          <p:cNvSpPr/>
          <p:nvPr/>
        </p:nvSpPr>
        <p:spPr>
          <a:xfrm>
            <a:off x="6800224" y="527230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76" name="object 19776"/>
          <p:cNvSpPr/>
          <p:nvPr/>
        </p:nvSpPr>
        <p:spPr>
          <a:xfrm>
            <a:off x="6805946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77" name="object 19777"/>
          <p:cNvSpPr/>
          <p:nvPr/>
        </p:nvSpPr>
        <p:spPr>
          <a:xfrm>
            <a:off x="6818810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78" name="object 19778"/>
          <p:cNvSpPr/>
          <p:nvPr/>
        </p:nvSpPr>
        <p:spPr>
          <a:xfrm>
            <a:off x="6830241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79" name="object 19779"/>
          <p:cNvSpPr/>
          <p:nvPr/>
        </p:nvSpPr>
        <p:spPr>
          <a:xfrm>
            <a:off x="6843106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80" name="object 19780"/>
          <p:cNvSpPr/>
          <p:nvPr/>
        </p:nvSpPr>
        <p:spPr>
          <a:xfrm>
            <a:off x="6854536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81" name="object 19781"/>
          <p:cNvSpPr/>
          <p:nvPr/>
        </p:nvSpPr>
        <p:spPr>
          <a:xfrm>
            <a:off x="6865980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82" name="object 19782"/>
          <p:cNvSpPr/>
          <p:nvPr/>
        </p:nvSpPr>
        <p:spPr>
          <a:xfrm>
            <a:off x="6878873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83" name="object 19783"/>
          <p:cNvSpPr/>
          <p:nvPr/>
        </p:nvSpPr>
        <p:spPr>
          <a:xfrm>
            <a:off x="6890305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84" name="object 19784"/>
          <p:cNvSpPr/>
          <p:nvPr/>
        </p:nvSpPr>
        <p:spPr>
          <a:xfrm>
            <a:off x="6903169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85" name="object 19785"/>
          <p:cNvSpPr/>
          <p:nvPr/>
        </p:nvSpPr>
        <p:spPr>
          <a:xfrm>
            <a:off x="6914599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86" name="object 19786"/>
          <p:cNvSpPr/>
          <p:nvPr/>
        </p:nvSpPr>
        <p:spPr>
          <a:xfrm>
            <a:off x="6926043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87" name="object 19787"/>
          <p:cNvSpPr/>
          <p:nvPr/>
        </p:nvSpPr>
        <p:spPr>
          <a:xfrm>
            <a:off x="6938894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88" name="object 19788"/>
          <p:cNvSpPr/>
          <p:nvPr/>
        </p:nvSpPr>
        <p:spPr>
          <a:xfrm>
            <a:off x="6950368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89" name="object 19789"/>
          <p:cNvSpPr/>
          <p:nvPr/>
        </p:nvSpPr>
        <p:spPr>
          <a:xfrm>
            <a:off x="6963232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90" name="object 19790"/>
          <p:cNvSpPr/>
          <p:nvPr/>
        </p:nvSpPr>
        <p:spPr>
          <a:xfrm>
            <a:off x="6974662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91" name="object 19791"/>
          <p:cNvSpPr/>
          <p:nvPr/>
        </p:nvSpPr>
        <p:spPr>
          <a:xfrm>
            <a:off x="6986107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92" name="object 19792"/>
          <p:cNvSpPr/>
          <p:nvPr/>
        </p:nvSpPr>
        <p:spPr>
          <a:xfrm>
            <a:off x="6998972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93" name="object 19793"/>
          <p:cNvSpPr/>
          <p:nvPr/>
        </p:nvSpPr>
        <p:spPr>
          <a:xfrm>
            <a:off x="7010402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94" name="object 19794"/>
          <p:cNvSpPr/>
          <p:nvPr/>
        </p:nvSpPr>
        <p:spPr>
          <a:xfrm>
            <a:off x="7023295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95" name="object 19795"/>
          <p:cNvSpPr/>
          <p:nvPr/>
        </p:nvSpPr>
        <p:spPr>
          <a:xfrm>
            <a:off x="7034726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96" name="object 19796"/>
          <p:cNvSpPr/>
          <p:nvPr/>
        </p:nvSpPr>
        <p:spPr>
          <a:xfrm>
            <a:off x="7047590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97" name="object 19797"/>
          <p:cNvSpPr/>
          <p:nvPr/>
        </p:nvSpPr>
        <p:spPr>
          <a:xfrm>
            <a:off x="7059035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98" name="object 19798"/>
          <p:cNvSpPr/>
          <p:nvPr/>
        </p:nvSpPr>
        <p:spPr>
          <a:xfrm>
            <a:off x="7070465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99" name="object 19799"/>
          <p:cNvSpPr/>
          <p:nvPr/>
        </p:nvSpPr>
        <p:spPr>
          <a:xfrm>
            <a:off x="7083330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00" name="object 19800"/>
          <p:cNvSpPr/>
          <p:nvPr/>
        </p:nvSpPr>
        <p:spPr>
          <a:xfrm>
            <a:off x="7094789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01" name="object 19801"/>
          <p:cNvSpPr/>
          <p:nvPr/>
        </p:nvSpPr>
        <p:spPr>
          <a:xfrm>
            <a:off x="7107653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02" name="object 19802"/>
          <p:cNvSpPr/>
          <p:nvPr/>
        </p:nvSpPr>
        <p:spPr>
          <a:xfrm>
            <a:off x="7119098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03" name="object 19803"/>
          <p:cNvSpPr/>
          <p:nvPr/>
        </p:nvSpPr>
        <p:spPr>
          <a:xfrm>
            <a:off x="7130529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04" name="object 19804"/>
          <p:cNvSpPr/>
          <p:nvPr/>
        </p:nvSpPr>
        <p:spPr>
          <a:xfrm>
            <a:off x="7143393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05" name="object 19805"/>
          <p:cNvSpPr/>
          <p:nvPr/>
        </p:nvSpPr>
        <p:spPr>
          <a:xfrm>
            <a:off x="7154823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06" name="object 19806"/>
          <p:cNvSpPr/>
          <p:nvPr/>
        </p:nvSpPr>
        <p:spPr>
          <a:xfrm>
            <a:off x="7167716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07" name="object 19807"/>
          <p:cNvSpPr/>
          <p:nvPr/>
        </p:nvSpPr>
        <p:spPr>
          <a:xfrm>
            <a:off x="717916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08" name="object 19808"/>
          <p:cNvSpPr/>
          <p:nvPr/>
        </p:nvSpPr>
        <p:spPr>
          <a:xfrm>
            <a:off x="7190592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09" name="object 19809"/>
          <p:cNvSpPr/>
          <p:nvPr/>
        </p:nvSpPr>
        <p:spPr>
          <a:xfrm>
            <a:off x="7203456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10" name="object 19810"/>
          <p:cNvSpPr/>
          <p:nvPr/>
        </p:nvSpPr>
        <p:spPr>
          <a:xfrm>
            <a:off x="7214886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11" name="object 19811"/>
          <p:cNvSpPr/>
          <p:nvPr/>
        </p:nvSpPr>
        <p:spPr>
          <a:xfrm>
            <a:off x="722775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12" name="object 19812"/>
          <p:cNvSpPr/>
          <p:nvPr/>
        </p:nvSpPr>
        <p:spPr>
          <a:xfrm>
            <a:off x="7239182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13" name="object 19813"/>
          <p:cNvSpPr/>
          <p:nvPr/>
        </p:nvSpPr>
        <p:spPr>
          <a:xfrm>
            <a:off x="7250655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14" name="object 19814"/>
          <p:cNvSpPr/>
          <p:nvPr/>
        </p:nvSpPr>
        <p:spPr>
          <a:xfrm>
            <a:off x="7263520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15" name="object 19815"/>
          <p:cNvSpPr/>
          <p:nvPr/>
        </p:nvSpPr>
        <p:spPr>
          <a:xfrm>
            <a:off x="7274950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16" name="object 19816"/>
          <p:cNvSpPr/>
          <p:nvPr/>
        </p:nvSpPr>
        <p:spPr>
          <a:xfrm>
            <a:off x="7287814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17" name="object 19817"/>
          <p:cNvSpPr/>
          <p:nvPr/>
        </p:nvSpPr>
        <p:spPr>
          <a:xfrm>
            <a:off x="7299245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18" name="object 19818"/>
          <p:cNvSpPr/>
          <p:nvPr/>
        </p:nvSpPr>
        <p:spPr>
          <a:xfrm>
            <a:off x="7312109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19" name="object 19819"/>
          <p:cNvSpPr/>
          <p:nvPr/>
        </p:nvSpPr>
        <p:spPr>
          <a:xfrm>
            <a:off x="7323583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20" name="object 19820"/>
          <p:cNvSpPr/>
          <p:nvPr/>
        </p:nvSpPr>
        <p:spPr>
          <a:xfrm>
            <a:off x="7335013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21" name="object 19821"/>
          <p:cNvSpPr/>
          <p:nvPr/>
        </p:nvSpPr>
        <p:spPr>
          <a:xfrm>
            <a:off x="7347877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22" name="object 19822"/>
          <p:cNvSpPr/>
          <p:nvPr/>
        </p:nvSpPr>
        <p:spPr>
          <a:xfrm>
            <a:off x="7359308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23" name="object 19823"/>
          <p:cNvSpPr/>
          <p:nvPr/>
        </p:nvSpPr>
        <p:spPr>
          <a:xfrm>
            <a:off x="7372173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24" name="object 19824"/>
          <p:cNvSpPr/>
          <p:nvPr/>
        </p:nvSpPr>
        <p:spPr>
          <a:xfrm>
            <a:off x="7383603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25" name="object 19825"/>
          <p:cNvSpPr/>
          <p:nvPr/>
        </p:nvSpPr>
        <p:spPr>
          <a:xfrm>
            <a:off x="7395076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26" name="object 19826"/>
          <p:cNvSpPr/>
          <p:nvPr/>
        </p:nvSpPr>
        <p:spPr>
          <a:xfrm>
            <a:off x="740794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27" name="object 19827"/>
          <p:cNvSpPr/>
          <p:nvPr/>
        </p:nvSpPr>
        <p:spPr>
          <a:xfrm>
            <a:off x="7419371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28" name="object 19828"/>
          <p:cNvSpPr/>
          <p:nvPr/>
        </p:nvSpPr>
        <p:spPr>
          <a:xfrm>
            <a:off x="7432236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29" name="object 19829"/>
          <p:cNvSpPr/>
          <p:nvPr/>
        </p:nvSpPr>
        <p:spPr>
          <a:xfrm>
            <a:off x="7443666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30" name="object 19830"/>
          <p:cNvSpPr/>
          <p:nvPr/>
        </p:nvSpPr>
        <p:spPr>
          <a:xfrm>
            <a:off x="7455111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31" name="object 19831"/>
          <p:cNvSpPr/>
          <p:nvPr/>
        </p:nvSpPr>
        <p:spPr>
          <a:xfrm>
            <a:off x="7468004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32" name="object 19832"/>
          <p:cNvSpPr/>
          <p:nvPr/>
        </p:nvSpPr>
        <p:spPr>
          <a:xfrm>
            <a:off x="7479434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33" name="object 19833"/>
          <p:cNvSpPr/>
          <p:nvPr/>
        </p:nvSpPr>
        <p:spPr>
          <a:xfrm>
            <a:off x="7492299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34" name="object 19834"/>
          <p:cNvSpPr/>
          <p:nvPr/>
        </p:nvSpPr>
        <p:spPr>
          <a:xfrm>
            <a:off x="7503729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35" name="object 19835"/>
          <p:cNvSpPr/>
          <p:nvPr/>
        </p:nvSpPr>
        <p:spPr>
          <a:xfrm>
            <a:off x="7515174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36" name="object 19836"/>
          <p:cNvSpPr/>
          <p:nvPr/>
        </p:nvSpPr>
        <p:spPr>
          <a:xfrm>
            <a:off x="7528038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37" name="object 19837"/>
          <p:cNvSpPr/>
          <p:nvPr/>
        </p:nvSpPr>
        <p:spPr>
          <a:xfrm>
            <a:off x="7539469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38" name="object 19838"/>
          <p:cNvSpPr/>
          <p:nvPr/>
        </p:nvSpPr>
        <p:spPr>
          <a:xfrm>
            <a:off x="7552363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39" name="object 19839"/>
          <p:cNvSpPr/>
          <p:nvPr/>
        </p:nvSpPr>
        <p:spPr>
          <a:xfrm>
            <a:off x="7563793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40" name="object 19840"/>
          <p:cNvSpPr/>
          <p:nvPr/>
        </p:nvSpPr>
        <p:spPr>
          <a:xfrm>
            <a:off x="7576657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41" name="object 19841"/>
          <p:cNvSpPr/>
          <p:nvPr/>
        </p:nvSpPr>
        <p:spPr>
          <a:xfrm>
            <a:off x="7588102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42" name="object 19842"/>
          <p:cNvSpPr/>
          <p:nvPr/>
        </p:nvSpPr>
        <p:spPr>
          <a:xfrm>
            <a:off x="7599533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43" name="object 19843"/>
          <p:cNvSpPr/>
          <p:nvPr/>
        </p:nvSpPr>
        <p:spPr>
          <a:xfrm>
            <a:off x="7612397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44" name="object 19844"/>
          <p:cNvSpPr/>
          <p:nvPr/>
        </p:nvSpPr>
        <p:spPr>
          <a:xfrm>
            <a:off x="7623856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45" name="object 19845"/>
          <p:cNvSpPr/>
          <p:nvPr/>
        </p:nvSpPr>
        <p:spPr>
          <a:xfrm>
            <a:off x="7636720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46" name="object 19846"/>
          <p:cNvSpPr/>
          <p:nvPr/>
        </p:nvSpPr>
        <p:spPr>
          <a:xfrm>
            <a:off x="7648165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47" name="object 19847"/>
          <p:cNvSpPr/>
          <p:nvPr/>
        </p:nvSpPr>
        <p:spPr>
          <a:xfrm>
            <a:off x="7659596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48" name="object 19848"/>
          <p:cNvSpPr/>
          <p:nvPr/>
        </p:nvSpPr>
        <p:spPr>
          <a:xfrm>
            <a:off x="7672460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49" name="object 19849"/>
          <p:cNvSpPr/>
          <p:nvPr/>
        </p:nvSpPr>
        <p:spPr>
          <a:xfrm>
            <a:off x="7683890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50" name="object 19850"/>
          <p:cNvSpPr/>
          <p:nvPr/>
        </p:nvSpPr>
        <p:spPr>
          <a:xfrm>
            <a:off x="7696784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51" name="object 19851"/>
          <p:cNvSpPr/>
          <p:nvPr/>
        </p:nvSpPr>
        <p:spPr>
          <a:xfrm>
            <a:off x="7708228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52" name="object 19852"/>
          <p:cNvSpPr/>
          <p:nvPr/>
        </p:nvSpPr>
        <p:spPr>
          <a:xfrm>
            <a:off x="7719659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53" name="object 19853"/>
          <p:cNvSpPr/>
          <p:nvPr/>
        </p:nvSpPr>
        <p:spPr>
          <a:xfrm>
            <a:off x="7732523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54" name="object 19854"/>
          <p:cNvSpPr/>
          <p:nvPr/>
        </p:nvSpPr>
        <p:spPr>
          <a:xfrm>
            <a:off x="7743954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55" name="object 19855"/>
          <p:cNvSpPr/>
          <p:nvPr/>
        </p:nvSpPr>
        <p:spPr>
          <a:xfrm>
            <a:off x="7756818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56" name="object 19856"/>
          <p:cNvSpPr/>
          <p:nvPr/>
        </p:nvSpPr>
        <p:spPr>
          <a:xfrm>
            <a:off x="7768291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57" name="object 19857"/>
          <p:cNvSpPr/>
          <p:nvPr/>
        </p:nvSpPr>
        <p:spPr>
          <a:xfrm>
            <a:off x="7781142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58" name="object 19858"/>
          <p:cNvSpPr/>
          <p:nvPr/>
        </p:nvSpPr>
        <p:spPr>
          <a:xfrm>
            <a:off x="7792587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59" name="object 19859"/>
          <p:cNvSpPr/>
          <p:nvPr/>
        </p:nvSpPr>
        <p:spPr>
          <a:xfrm>
            <a:off x="7804017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60" name="object 19860"/>
          <p:cNvSpPr/>
          <p:nvPr/>
        </p:nvSpPr>
        <p:spPr>
          <a:xfrm>
            <a:off x="781688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61" name="object 19861"/>
          <p:cNvSpPr/>
          <p:nvPr/>
        </p:nvSpPr>
        <p:spPr>
          <a:xfrm>
            <a:off x="7828312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62" name="object 19862"/>
          <p:cNvSpPr/>
          <p:nvPr/>
        </p:nvSpPr>
        <p:spPr>
          <a:xfrm>
            <a:off x="7841219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63" name="object 19863"/>
          <p:cNvSpPr/>
          <p:nvPr/>
        </p:nvSpPr>
        <p:spPr>
          <a:xfrm>
            <a:off x="7852650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64" name="object 19864"/>
          <p:cNvSpPr/>
          <p:nvPr/>
        </p:nvSpPr>
        <p:spPr>
          <a:xfrm>
            <a:off x="7864080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65" name="object 19865"/>
          <p:cNvSpPr/>
          <p:nvPr/>
        </p:nvSpPr>
        <p:spPr>
          <a:xfrm>
            <a:off x="7876944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66" name="object 19866"/>
          <p:cNvSpPr/>
          <p:nvPr/>
        </p:nvSpPr>
        <p:spPr>
          <a:xfrm>
            <a:off x="7888375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67" name="object 19867"/>
          <p:cNvSpPr/>
          <p:nvPr/>
        </p:nvSpPr>
        <p:spPr>
          <a:xfrm>
            <a:off x="7901240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68" name="object 19868"/>
          <p:cNvSpPr/>
          <p:nvPr/>
        </p:nvSpPr>
        <p:spPr>
          <a:xfrm>
            <a:off x="7912670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69" name="object 19869"/>
          <p:cNvSpPr/>
          <p:nvPr/>
        </p:nvSpPr>
        <p:spPr>
          <a:xfrm>
            <a:off x="7924143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70" name="object 19870"/>
          <p:cNvSpPr/>
          <p:nvPr/>
        </p:nvSpPr>
        <p:spPr>
          <a:xfrm>
            <a:off x="7937008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71" name="object 19871"/>
          <p:cNvSpPr/>
          <p:nvPr/>
        </p:nvSpPr>
        <p:spPr>
          <a:xfrm>
            <a:off x="7948438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72" name="object 19872"/>
          <p:cNvSpPr/>
          <p:nvPr/>
        </p:nvSpPr>
        <p:spPr>
          <a:xfrm>
            <a:off x="7961303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73" name="object 19873"/>
          <p:cNvSpPr/>
          <p:nvPr/>
        </p:nvSpPr>
        <p:spPr>
          <a:xfrm>
            <a:off x="7972733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74" name="object 19874"/>
          <p:cNvSpPr/>
          <p:nvPr/>
        </p:nvSpPr>
        <p:spPr>
          <a:xfrm>
            <a:off x="7984178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75" name="object 19875"/>
          <p:cNvSpPr/>
          <p:nvPr/>
        </p:nvSpPr>
        <p:spPr>
          <a:xfrm>
            <a:off x="799707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76" name="object 19876"/>
          <p:cNvSpPr/>
          <p:nvPr/>
        </p:nvSpPr>
        <p:spPr>
          <a:xfrm>
            <a:off x="8008501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77" name="object 19877"/>
          <p:cNvSpPr/>
          <p:nvPr/>
        </p:nvSpPr>
        <p:spPr>
          <a:xfrm>
            <a:off x="8021366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78" name="object 19878"/>
          <p:cNvSpPr/>
          <p:nvPr/>
        </p:nvSpPr>
        <p:spPr>
          <a:xfrm>
            <a:off x="8032796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79" name="object 19879"/>
          <p:cNvSpPr/>
          <p:nvPr/>
        </p:nvSpPr>
        <p:spPr>
          <a:xfrm>
            <a:off x="804566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80" name="object 19880"/>
          <p:cNvSpPr/>
          <p:nvPr/>
        </p:nvSpPr>
        <p:spPr>
          <a:xfrm>
            <a:off x="8057091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81" name="object 19881"/>
          <p:cNvSpPr/>
          <p:nvPr/>
        </p:nvSpPr>
        <p:spPr>
          <a:xfrm>
            <a:off x="8068564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82" name="object 19882"/>
          <p:cNvSpPr/>
          <p:nvPr/>
        </p:nvSpPr>
        <p:spPr>
          <a:xfrm>
            <a:off x="8081429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83" name="object 19883"/>
          <p:cNvSpPr/>
          <p:nvPr/>
        </p:nvSpPr>
        <p:spPr>
          <a:xfrm>
            <a:off x="8092860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84" name="object 19884"/>
          <p:cNvSpPr/>
          <p:nvPr/>
        </p:nvSpPr>
        <p:spPr>
          <a:xfrm>
            <a:off x="8105724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85" name="object 19885"/>
          <p:cNvSpPr/>
          <p:nvPr/>
        </p:nvSpPr>
        <p:spPr>
          <a:xfrm>
            <a:off x="8117169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86" name="object 19886"/>
          <p:cNvSpPr/>
          <p:nvPr/>
        </p:nvSpPr>
        <p:spPr>
          <a:xfrm>
            <a:off x="8128599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87" name="object 19887"/>
          <p:cNvSpPr/>
          <p:nvPr/>
        </p:nvSpPr>
        <p:spPr>
          <a:xfrm>
            <a:off x="8141492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88" name="object 19888"/>
          <p:cNvSpPr/>
          <p:nvPr/>
        </p:nvSpPr>
        <p:spPr>
          <a:xfrm>
            <a:off x="8152923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89" name="object 19889"/>
          <p:cNvSpPr/>
          <p:nvPr/>
        </p:nvSpPr>
        <p:spPr>
          <a:xfrm>
            <a:off x="8165787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90" name="object 19890"/>
          <p:cNvSpPr/>
          <p:nvPr/>
        </p:nvSpPr>
        <p:spPr>
          <a:xfrm>
            <a:off x="8177232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91" name="object 19891"/>
          <p:cNvSpPr/>
          <p:nvPr/>
        </p:nvSpPr>
        <p:spPr>
          <a:xfrm>
            <a:off x="8188662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92" name="object 19892"/>
          <p:cNvSpPr/>
          <p:nvPr/>
        </p:nvSpPr>
        <p:spPr>
          <a:xfrm>
            <a:off x="8201527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93" name="object 19893"/>
          <p:cNvSpPr/>
          <p:nvPr/>
        </p:nvSpPr>
        <p:spPr>
          <a:xfrm>
            <a:off x="8212957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94" name="object 19894"/>
          <p:cNvSpPr/>
          <p:nvPr/>
        </p:nvSpPr>
        <p:spPr>
          <a:xfrm>
            <a:off x="822585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95" name="object 19895"/>
          <p:cNvSpPr/>
          <p:nvPr/>
        </p:nvSpPr>
        <p:spPr>
          <a:xfrm>
            <a:off x="8237295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96" name="object 19896"/>
          <p:cNvSpPr/>
          <p:nvPr/>
        </p:nvSpPr>
        <p:spPr>
          <a:xfrm>
            <a:off x="8248725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97" name="object 19897"/>
          <p:cNvSpPr/>
          <p:nvPr/>
        </p:nvSpPr>
        <p:spPr>
          <a:xfrm>
            <a:off x="826159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98" name="object 19898"/>
          <p:cNvSpPr/>
          <p:nvPr/>
        </p:nvSpPr>
        <p:spPr>
          <a:xfrm>
            <a:off x="8273021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99" name="object 19899"/>
          <p:cNvSpPr/>
          <p:nvPr/>
        </p:nvSpPr>
        <p:spPr>
          <a:xfrm>
            <a:off x="8285885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00" name="object 19900"/>
          <p:cNvSpPr/>
          <p:nvPr/>
        </p:nvSpPr>
        <p:spPr>
          <a:xfrm>
            <a:off x="8297359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01" name="object 19901"/>
          <p:cNvSpPr/>
          <p:nvPr/>
        </p:nvSpPr>
        <p:spPr>
          <a:xfrm>
            <a:off x="8310209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02" name="object 19902"/>
          <p:cNvSpPr/>
          <p:nvPr/>
        </p:nvSpPr>
        <p:spPr>
          <a:xfrm>
            <a:off x="8321654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03" name="object 19903"/>
          <p:cNvSpPr/>
          <p:nvPr/>
        </p:nvSpPr>
        <p:spPr>
          <a:xfrm>
            <a:off x="8333084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04" name="object 19904"/>
          <p:cNvSpPr/>
          <p:nvPr/>
        </p:nvSpPr>
        <p:spPr>
          <a:xfrm>
            <a:off x="8345948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05" name="object 19905"/>
          <p:cNvSpPr/>
          <p:nvPr/>
        </p:nvSpPr>
        <p:spPr>
          <a:xfrm>
            <a:off x="8357379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06" name="object 19906"/>
          <p:cNvSpPr/>
          <p:nvPr/>
        </p:nvSpPr>
        <p:spPr>
          <a:xfrm>
            <a:off x="8370286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07" name="object 19907"/>
          <p:cNvSpPr/>
          <p:nvPr/>
        </p:nvSpPr>
        <p:spPr>
          <a:xfrm>
            <a:off x="8381717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08" name="object 19908"/>
          <p:cNvSpPr/>
          <p:nvPr/>
        </p:nvSpPr>
        <p:spPr>
          <a:xfrm>
            <a:off x="8393147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09" name="object 19909"/>
          <p:cNvSpPr/>
          <p:nvPr/>
        </p:nvSpPr>
        <p:spPr>
          <a:xfrm>
            <a:off x="8406012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10" name="object 19910"/>
          <p:cNvSpPr/>
          <p:nvPr/>
        </p:nvSpPr>
        <p:spPr>
          <a:xfrm>
            <a:off x="8417442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11" name="object 19911"/>
          <p:cNvSpPr/>
          <p:nvPr/>
        </p:nvSpPr>
        <p:spPr>
          <a:xfrm>
            <a:off x="8430307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12" name="object 19912"/>
          <p:cNvSpPr/>
          <p:nvPr/>
        </p:nvSpPr>
        <p:spPr>
          <a:xfrm>
            <a:off x="8441780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13" name="object 19913"/>
          <p:cNvSpPr/>
          <p:nvPr/>
        </p:nvSpPr>
        <p:spPr>
          <a:xfrm>
            <a:off x="8453211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14" name="object 19914"/>
          <p:cNvSpPr/>
          <p:nvPr/>
        </p:nvSpPr>
        <p:spPr>
          <a:xfrm>
            <a:off x="8466075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15" name="object 19915"/>
          <p:cNvSpPr/>
          <p:nvPr/>
        </p:nvSpPr>
        <p:spPr>
          <a:xfrm>
            <a:off x="8477505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16" name="object 19916"/>
          <p:cNvSpPr/>
          <p:nvPr/>
        </p:nvSpPr>
        <p:spPr>
          <a:xfrm>
            <a:off x="8490370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17" name="object 19917"/>
          <p:cNvSpPr/>
          <p:nvPr/>
        </p:nvSpPr>
        <p:spPr>
          <a:xfrm>
            <a:off x="8501800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18" name="object 19918"/>
          <p:cNvSpPr/>
          <p:nvPr/>
        </p:nvSpPr>
        <p:spPr>
          <a:xfrm>
            <a:off x="8514708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19" name="object 19919"/>
          <p:cNvSpPr/>
          <p:nvPr/>
        </p:nvSpPr>
        <p:spPr>
          <a:xfrm>
            <a:off x="8526138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20" name="object 19920"/>
          <p:cNvSpPr/>
          <p:nvPr/>
        </p:nvSpPr>
        <p:spPr>
          <a:xfrm>
            <a:off x="8537568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21" name="object 19921"/>
          <p:cNvSpPr/>
          <p:nvPr/>
        </p:nvSpPr>
        <p:spPr>
          <a:xfrm>
            <a:off x="8550433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22" name="object 19922"/>
          <p:cNvSpPr/>
          <p:nvPr/>
        </p:nvSpPr>
        <p:spPr>
          <a:xfrm>
            <a:off x="8561864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23" name="object 19923"/>
          <p:cNvSpPr/>
          <p:nvPr/>
        </p:nvSpPr>
        <p:spPr>
          <a:xfrm>
            <a:off x="8574728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24" name="object 19924"/>
          <p:cNvSpPr/>
          <p:nvPr/>
        </p:nvSpPr>
        <p:spPr>
          <a:xfrm>
            <a:off x="8586158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25" name="object 19925"/>
          <p:cNvSpPr/>
          <p:nvPr/>
        </p:nvSpPr>
        <p:spPr>
          <a:xfrm>
            <a:off x="8597632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26" name="object 19926"/>
          <p:cNvSpPr/>
          <p:nvPr/>
        </p:nvSpPr>
        <p:spPr>
          <a:xfrm>
            <a:off x="8610496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27" name="object 19927"/>
          <p:cNvSpPr/>
          <p:nvPr/>
        </p:nvSpPr>
        <p:spPr>
          <a:xfrm>
            <a:off x="8621927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28" name="object 19928"/>
          <p:cNvSpPr/>
          <p:nvPr/>
        </p:nvSpPr>
        <p:spPr>
          <a:xfrm>
            <a:off x="863479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29" name="object 19929"/>
          <p:cNvSpPr/>
          <p:nvPr/>
        </p:nvSpPr>
        <p:spPr>
          <a:xfrm>
            <a:off x="864622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30" name="object 19930"/>
          <p:cNvSpPr/>
          <p:nvPr/>
        </p:nvSpPr>
        <p:spPr>
          <a:xfrm>
            <a:off x="8657666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31" name="object 19931"/>
          <p:cNvSpPr/>
          <p:nvPr/>
        </p:nvSpPr>
        <p:spPr>
          <a:xfrm>
            <a:off x="8670559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32" name="object 19932"/>
          <p:cNvSpPr/>
          <p:nvPr/>
        </p:nvSpPr>
        <p:spPr>
          <a:xfrm>
            <a:off x="8681990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33" name="object 19933"/>
          <p:cNvSpPr/>
          <p:nvPr/>
        </p:nvSpPr>
        <p:spPr>
          <a:xfrm>
            <a:off x="8694854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34" name="object 19934"/>
          <p:cNvSpPr/>
          <p:nvPr/>
        </p:nvSpPr>
        <p:spPr>
          <a:xfrm>
            <a:off x="8706299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35" name="object 19935"/>
          <p:cNvSpPr/>
          <p:nvPr/>
        </p:nvSpPr>
        <p:spPr>
          <a:xfrm>
            <a:off x="8717729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36" name="object 19936"/>
          <p:cNvSpPr/>
          <p:nvPr/>
        </p:nvSpPr>
        <p:spPr>
          <a:xfrm>
            <a:off x="8730594" y="527230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37" name="object 19937"/>
          <p:cNvSpPr/>
          <p:nvPr/>
        </p:nvSpPr>
        <p:spPr>
          <a:xfrm>
            <a:off x="8742053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38" name="object 19938"/>
          <p:cNvSpPr/>
          <p:nvPr/>
        </p:nvSpPr>
        <p:spPr>
          <a:xfrm>
            <a:off x="8754918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39" name="object 19939"/>
          <p:cNvSpPr/>
          <p:nvPr/>
        </p:nvSpPr>
        <p:spPr>
          <a:xfrm>
            <a:off x="8766362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40" name="object 19940"/>
          <p:cNvSpPr/>
          <p:nvPr/>
        </p:nvSpPr>
        <p:spPr>
          <a:xfrm>
            <a:off x="8779212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41" name="object 19941"/>
          <p:cNvSpPr/>
          <p:nvPr/>
        </p:nvSpPr>
        <p:spPr>
          <a:xfrm>
            <a:off x="8790658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42" name="object 19942"/>
          <p:cNvSpPr/>
          <p:nvPr/>
        </p:nvSpPr>
        <p:spPr>
          <a:xfrm>
            <a:off x="8802088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43" name="object 19943"/>
          <p:cNvSpPr/>
          <p:nvPr/>
        </p:nvSpPr>
        <p:spPr>
          <a:xfrm>
            <a:off x="881498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44" name="object 19944"/>
          <p:cNvSpPr/>
          <p:nvPr/>
        </p:nvSpPr>
        <p:spPr>
          <a:xfrm>
            <a:off x="8826426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45" name="object 19945"/>
          <p:cNvSpPr/>
          <p:nvPr/>
        </p:nvSpPr>
        <p:spPr>
          <a:xfrm>
            <a:off x="8839275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46" name="object 19946"/>
          <p:cNvSpPr/>
          <p:nvPr/>
        </p:nvSpPr>
        <p:spPr>
          <a:xfrm>
            <a:off x="8850721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47" name="object 19947"/>
          <p:cNvSpPr/>
          <p:nvPr/>
        </p:nvSpPr>
        <p:spPr>
          <a:xfrm>
            <a:off x="8862151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48" name="object 19948"/>
          <p:cNvSpPr/>
          <p:nvPr/>
        </p:nvSpPr>
        <p:spPr>
          <a:xfrm>
            <a:off x="8875015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49" name="object 19949"/>
          <p:cNvSpPr/>
          <p:nvPr/>
        </p:nvSpPr>
        <p:spPr>
          <a:xfrm>
            <a:off x="8886445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50" name="object 19950"/>
          <p:cNvSpPr/>
          <p:nvPr/>
        </p:nvSpPr>
        <p:spPr>
          <a:xfrm>
            <a:off x="8899339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51" name="object 19951"/>
          <p:cNvSpPr/>
          <p:nvPr/>
        </p:nvSpPr>
        <p:spPr>
          <a:xfrm>
            <a:off x="8910784" y="527230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52" name="object 19952"/>
          <p:cNvSpPr/>
          <p:nvPr/>
        </p:nvSpPr>
        <p:spPr>
          <a:xfrm>
            <a:off x="8922214" y="527230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53" name="object 19953"/>
          <p:cNvSpPr/>
          <p:nvPr/>
        </p:nvSpPr>
        <p:spPr>
          <a:xfrm>
            <a:off x="8935079" y="527230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54" name="object 19954"/>
          <p:cNvSpPr/>
          <p:nvPr/>
        </p:nvSpPr>
        <p:spPr>
          <a:xfrm>
            <a:off x="6800224" y="528533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55" name="object 19955"/>
          <p:cNvSpPr/>
          <p:nvPr/>
        </p:nvSpPr>
        <p:spPr>
          <a:xfrm>
            <a:off x="6805946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56" name="object 19956"/>
          <p:cNvSpPr/>
          <p:nvPr/>
        </p:nvSpPr>
        <p:spPr>
          <a:xfrm>
            <a:off x="6818810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57" name="object 19957"/>
          <p:cNvSpPr/>
          <p:nvPr/>
        </p:nvSpPr>
        <p:spPr>
          <a:xfrm>
            <a:off x="6830241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58" name="object 19958"/>
          <p:cNvSpPr/>
          <p:nvPr/>
        </p:nvSpPr>
        <p:spPr>
          <a:xfrm>
            <a:off x="6843106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59" name="object 19959"/>
          <p:cNvSpPr/>
          <p:nvPr/>
        </p:nvSpPr>
        <p:spPr>
          <a:xfrm>
            <a:off x="6854536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60" name="object 19960"/>
          <p:cNvSpPr/>
          <p:nvPr/>
        </p:nvSpPr>
        <p:spPr>
          <a:xfrm>
            <a:off x="6865980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61" name="object 19961"/>
          <p:cNvSpPr/>
          <p:nvPr/>
        </p:nvSpPr>
        <p:spPr>
          <a:xfrm>
            <a:off x="6878873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62" name="object 19962"/>
          <p:cNvSpPr/>
          <p:nvPr/>
        </p:nvSpPr>
        <p:spPr>
          <a:xfrm>
            <a:off x="6890305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63" name="object 19963"/>
          <p:cNvSpPr/>
          <p:nvPr/>
        </p:nvSpPr>
        <p:spPr>
          <a:xfrm>
            <a:off x="6903169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64" name="object 19964"/>
          <p:cNvSpPr/>
          <p:nvPr/>
        </p:nvSpPr>
        <p:spPr>
          <a:xfrm>
            <a:off x="6914599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65" name="object 19965"/>
          <p:cNvSpPr/>
          <p:nvPr/>
        </p:nvSpPr>
        <p:spPr>
          <a:xfrm>
            <a:off x="6926043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66" name="object 19966"/>
          <p:cNvSpPr/>
          <p:nvPr/>
        </p:nvSpPr>
        <p:spPr>
          <a:xfrm>
            <a:off x="6938894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67" name="object 19967"/>
          <p:cNvSpPr/>
          <p:nvPr/>
        </p:nvSpPr>
        <p:spPr>
          <a:xfrm>
            <a:off x="6950368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68" name="object 19968"/>
          <p:cNvSpPr/>
          <p:nvPr/>
        </p:nvSpPr>
        <p:spPr>
          <a:xfrm>
            <a:off x="6963232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69" name="object 19969"/>
          <p:cNvSpPr/>
          <p:nvPr/>
        </p:nvSpPr>
        <p:spPr>
          <a:xfrm>
            <a:off x="6974662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70" name="object 19970"/>
          <p:cNvSpPr/>
          <p:nvPr/>
        </p:nvSpPr>
        <p:spPr>
          <a:xfrm>
            <a:off x="6986107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71" name="object 19971"/>
          <p:cNvSpPr/>
          <p:nvPr/>
        </p:nvSpPr>
        <p:spPr>
          <a:xfrm>
            <a:off x="6998972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72" name="object 19972"/>
          <p:cNvSpPr/>
          <p:nvPr/>
        </p:nvSpPr>
        <p:spPr>
          <a:xfrm>
            <a:off x="7010402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73" name="object 19973"/>
          <p:cNvSpPr/>
          <p:nvPr/>
        </p:nvSpPr>
        <p:spPr>
          <a:xfrm>
            <a:off x="7023295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74" name="object 19974"/>
          <p:cNvSpPr/>
          <p:nvPr/>
        </p:nvSpPr>
        <p:spPr>
          <a:xfrm>
            <a:off x="7034726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75" name="object 19975"/>
          <p:cNvSpPr/>
          <p:nvPr/>
        </p:nvSpPr>
        <p:spPr>
          <a:xfrm>
            <a:off x="7047590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76" name="object 19976"/>
          <p:cNvSpPr/>
          <p:nvPr/>
        </p:nvSpPr>
        <p:spPr>
          <a:xfrm>
            <a:off x="7059035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77" name="object 19977"/>
          <p:cNvSpPr/>
          <p:nvPr/>
        </p:nvSpPr>
        <p:spPr>
          <a:xfrm>
            <a:off x="7070465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78" name="object 19978"/>
          <p:cNvSpPr/>
          <p:nvPr/>
        </p:nvSpPr>
        <p:spPr>
          <a:xfrm>
            <a:off x="7083330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79" name="object 19979"/>
          <p:cNvSpPr/>
          <p:nvPr/>
        </p:nvSpPr>
        <p:spPr>
          <a:xfrm>
            <a:off x="7094789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80" name="object 19980"/>
          <p:cNvSpPr/>
          <p:nvPr/>
        </p:nvSpPr>
        <p:spPr>
          <a:xfrm>
            <a:off x="7107653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81" name="object 19981"/>
          <p:cNvSpPr/>
          <p:nvPr/>
        </p:nvSpPr>
        <p:spPr>
          <a:xfrm>
            <a:off x="7119098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82" name="object 19982"/>
          <p:cNvSpPr/>
          <p:nvPr/>
        </p:nvSpPr>
        <p:spPr>
          <a:xfrm>
            <a:off x="7130529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83" name="object 19983"/>
          <p:cNvSpPr/>
          <p:nvPr/>
        </p:nvSpPr>
        <p:spPr>
          <a:xfrm>
            <a:off x="7143393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84" name="object 19984"/>
          <p:cNvSpPr/>
          <p:nvPr/>
        </p:nvSpPr>
        <p:spPr>
          <a:xfrm>
            <a:off x="7154823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85" name="object 19985"/>
          <p:cNvSpPr/>
          <p:nvPr/>
        </p:nvSpPr>
        <p:spPr>
          <a:xfrm>
            <a:off x="7167716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86" name="object 19986"/>
          <p:cNvSpPr/>
          <p:nvPr/>
        </p:nvSpPr>
        <p:spPr>
          <a:xfrm>
            <a:off x="717916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87" name="object 19987"/>
          <p:cNvSpPr/>
          <p:nvPr/>
        </p:nvSpPr>
        <p:spPr>
          <a:xfrm>
            <a:off x="7190592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88" name="object 19988"/>
          <p:cNvSpPr/>
          <p:nvPr/>
        </p:nvSpPr>
        <p:spPr>
          <a:xfrm>
            <a:off x="7203456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89" name="object 19989"/>
          <p:cNvSpPr/>
          <p:nvPr/>
        </p:nvSpPr>
        <p:spPr>
          <a:xfrm>
            <a:off x="7214886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90" name="object 19990"/>
          <p:cNvSpPr/>
          <p:nvPr/>
        </p:nvSpPr>
        <p:spPr>
          <a:xfrm>
            <a:off x="722775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91" name="object 19991"/>
          <p:cNvSpPr/>
          <p:nvPr/>
        </p:nvSpPr>
        <p:spPr>
          <a:xfrm>
            <a:off x="7239182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92" name="object 19992"/>
          <p:cNvSpPr/>
          <p:nvPr/>
        </p:nvSpPr>
        <p:spPr>
          <a:xfrm>
            <a:off x="7250655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93" name="object 19993"/>
          <p:cNvSpPr/>
          <p:nvPr/>
        </p:nvSpPr>
        <p:spPr>
          <a:xfrm>
            <a:off x="7263520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94" name="object 19994"/>
          <p:cNvSpPr/>
          <p:nvPr/>
        </p:nvSpPr>
        <p:spPr>
          <a:xfrm>
            <a:off x="7274950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95" name="object 19995"/>
          <p:cNvSpPr/>
          <p:nvPr/>
        </p:nvSpPr>
        <p:spPr>
          <a:xfrm>
            <a:off x="7287814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96" name="object 19996"/>
          <p:cNvSpPr/>
          <p:nvPr/>
        </p:nvSpPr>
        <p:spPr>
          <a:xfrm>
            <a:off x="7299245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97" name="object 19997"/>
          <p:cNvSpPr/>
          <p:nvPr/>
        </p:nvSpPr>
        <p:spPr>
          <a:xfrm>
            <a:off x="7312109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98" name="object 19998"/>
          <p:cNvSpPr/>
          <p:nvPr/>
        </p:nvSpPr>
        <p:spPr>
          <a:xfrm>
            <a:off x="7323583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99" name="object 19999"/>
          <p:cNvSpPr/>
          <p:nvPr/>
        </p:nvSpPr>
        <p:spPr>
          <a:xfrm>
            <a:off x="7335013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00" name="object 20000"/>
          <p:cNvSpPr/>
          <p:nvPr/>
        </p:nvSpPr>
        <p:spPr>
          <a:xfrm>
            <a:off x="7347877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01" name="object 20001"/>
          <p:cNvSpPr/>
          <p:nvPr/>
        </p:nvSpPr>
        <p:spPr>
          <a:xfrm>
            <a:off x="7359308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02" name="object 20002"/>
          <p:cNvSpPr/>
          <p:nvPr/>
        </p:nvSpPr>
        <p:spPr>
          <a:xfrm>
            <a:off x="7372173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03" name="object 20003"/>
          <p:cNvSpPr/>
          <p:nvPr/>
        </p:nvSpPr>
        <p:spPr>
          <a:xfrm>
            <a:off x="7383603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04" name="object 20004"/>
          <p:cNvSpPr/>
          <p:nvPr/>
        </p:nvSpPr>
        <p:spPr>
          <a:xfrm>
            <a:off x="7395076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05" name="object 20005"/>
          <p:cNvSpPr/>
          <p:nvPr/>
        </p:nvSpPr>
        <p:spPr>
          <a:xfrm>
            <a:off x="740794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06" name="object 20006"/>
          <p:cNvSpPr/>
          <p:nvPr/>
        </p:nvSpPr>
        <p:spPr>
          <a:xfrm>
            <a:off x="7419371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07" name="object 20007"/>
          <p:cNvSpPr/>
          <p:nvPr/>
        </p:nvSpPr>
        <p:spPr>
          <a:xfrm>
            <a:off x="7432236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08" name="object 20008"/>
          <p:cNvSpPr/>
          <p:nvPr/>
        </p:nvSpPr>
        <p:spPr>
          <a:xfrm>
            <a:off x="7443666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09" name="object 20009"/>
          <p:cNvSpPr/>
          <p:nvPr/>
        </p:nvSpPr>
        <p:spPr>
          <a:xfrm>
            <a:off x="7455111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10" name="object 20010"/>
          <p:cNvSpPr/>
          <p:nvPr/>
        </p:nvSpPr>
        <p:spPr>
          <a:xfrm>
            <a:off x="7468004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11" name="object 20011"/>
          <p:cNvSpPr/>
          <p:nvPr/>
        </p:nvSpPr>
        <p:spPr>
          <a:xfrm>
            <a:off x="7479434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12" name="object 20012"/>
          <p:cNvSpPr/>
          <p:nvPr/>
        </p:nvSpPr>
        <p:spPr>
          <a:xfrm>
            <a:off x="7492299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13" name="object 20013"/>
          <p:cNvSpPr/>
          <p:nvPr/>
        </p:nvSpPr>
        <p:spPr>
          <a:xfrm>
            <a:off x="7503729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14" name="object 20014"/>
          <p:cNvSpPr/>
          <p:nvPr/>
        </p:nvSpPr>
        <p:spPr>
          <a:xfrm>
            <a:off x="7515174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15" name="object 20015"/>
          <p:cNvSpPr/>
          <p:nvPr/>
        </p:nvSpPr>
        <p:spPr>
          <a:xfrm>
            <a:off x="7528038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16" name="object 20016"/>
          <p:cNvSpPr/>
          <p:nvPr/>
        </p:nvSpPr>
        <p:spPr>
          <a:xfrm>
            <a:off x="7539469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17" name="object 20017"/>
          <p:cNvSpPr/>
          <p:nvPr/>
        </p:nvSpPr>
        <p:spPr>
          <a:xfrm>
            <a:off x="7552363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18" name="object 20018"/>
          <p:cNvSpPr/>
          <p:nvPr/>
        </p:nvSpPr>
        <p:spPr>
          <a:xfrm>
            <a:off x="7563793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19" name="object 20019"/>
          <p:cNvSpPr/>
          <p:nvPr/>
        </p:nvSpPr>
        <p:spPr>
          <a:xfrm>
            <a:off x="7576657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20" name="object 20020"/>
          <p:cNvSpPr/>
          <p:nvPr/>
        </p:nvSpPr>
        <p:spPr>
          <a:xfrm>
            <a:off x="7588102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21" name="object 20021"/>
          <p:cNvSpPr/>
          <p:nvPr/>
        </p:nvSpPr>
        <p:spPr>
          <a:xfrm>
            <a:off x="7599533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22" name="object 20022"/>
          <p:cNvSpPr/>
          <p:nvPr/>
        </p:nvSpPr>
        <p:spPr>
          <a:xfrm>
            <a:off x="7612397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23" name="object 20023"/>
          <p:cNvSpPr/>
          <p:nvPr/>
        </p:nvSpPr>
        <p:spPr>
          <a:xfrm>
            <a:off x="7623856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24" name="object 20024"/>
          <p:cNvSpPr/>
          <p:nvPr/>
        </p:nvSpPr>
        <p:spPr>
          <a:xfrm>
            <a:off x="7636720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25" name="object 20025"/>
          <p:cNvSpPr/>
          <p:nvPr/>
        </p:nvSpPr>
        <p:spPr>
          <a:xfrm>
            <a:off x="7648165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26" name="object 20026"/>
          <p:cNvSpPr/>
          <p:nvPr/>
        </p:nvSpPr>
        <p:spPr>
          <a:xfrm>
            <a:off x="7659596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27" name="object 20027"/>
          <p:cNvSpPr/>
          <p:nvPr/>
        </p:nvSpPr>
        <p:spPr>
          <a:xfrm>
            <a:off x="7672460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28" name="object 20028"/>
          <p:cNvSpPr/>
          <p:nvPr/>
        </p:nvSpPr>
        <p:spPr>
          <a:xfrm>
            <a:off x="7683890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29" name="object 20029"/>
          <p:cNvSpPr/>
          <p:nvPr/>
        </p:nvSpPr>
        <p:spPr>
          <a:xfrm>
            <a:off x="7696784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30" name="object 20030"/>
          <p:cNvSpPr/>
          <p:nvPr/>
        </p:nvSpPr>
        <p:spPr>
          <a:xfrm>
            <a:off x="7708228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31" name="object 20031"/>
          <p:cNvSpPr/>
          <p:nvPr/>
        </p:nvSpPr>
        <p:spPr>
          <a:xfrm>
            <a:off x="7719659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32" name="object 20032"/>
          <p:cNvSpPr/>
          <p:nvPr/>
        </p:nvSpPr>
        <p:spPr>
          <a:xfrm>
            <a:off x="7732523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33" name="object 20033"/>
          <p:cNvSpPr/>
          <p:nvPr/>
        </p:nvSpPr>
        <p:spPr>
          <a:xfrm>
            <a:off x="7743954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34" name="object 20034"/>
          <p:cNvSpPr/>
          <p:nvPr/>
        </p:nvSpPr>
        <p:spPr>
          <a:xfrm>
            <a:off x="7756818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35" name="object 20035"/>
          <p:cNvSpPr/>
          <p:nvPr/>
        </p:nvSpPr>
        <p:spPr>
          <a:xfrm>
            <a:off x="7768291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36" name="object 20036"/>
          <p:cNvSpPr/>
          <p:nvPr/>
        </p:nvSpPr>
        <p:spPr>
          <a:xfrm>
            <a:off x="7781142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37" name="object 20037"/>
          <p:cNvSpPr/>
          <p:nvPr/>
        </p:nvSpPr>
        <p:spPr>
          <a:xfrm>
            <a:off x="7792587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38" name="object 20038"/>
          <p:cNvSpPr/>
          <p:nvPr/>
        </p:nvSpPr>
        <p:spPr>
          <a:xfrm>
            <a:off x="7804017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39" name="object 20039"/>
          <p:cNvSpPr/>
          <p:nvPr/>
        </p:nvSpPr>
        <p:spPr>
          <a:xfrm>
            <a:off x="781688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40" name="object 20040"/>
          <p:cNvSpPr/>
          <p:nvPr/>
        </p:nvSpPr>
        <p:spPr>
          <a:xfrm>
            <a:off x="7828312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41" name="object 20041"/>
          <p:cNvSpPr/>
          <p:nvPr/>
        </p:nvSpPr>
        <p:spPr>
          <a:xfrm>
            <a:off x="7841219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42" name="object 20042"/>
          <p:cNvSpPr/>
          <p:nvPr/>
        </p:nvSpPr>
        <p:spPr>
          <a:xfrm>
            <a:off x="7852650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43" name="object 20043"/>
          <p:cNvSpPr/>
          <p:nvPr/>
        </p:nvSpPr>
        <p:spPr>
          <a:xfrm>
            <a:off x="7864080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44" name="object 20044"/>
          <p:cNvSpPr/>
          <p:nvPr/>
        </p:nvSpPr>
        <p:spPr>
          <a:xfrm>
            <a:off x="7876944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45" name="object 20045"/>
          <p:cNvSpPr/>
          <p:nvPr/>
        </p:nvSpPr>
        <p:spPr>
          <a:xfrm>
            <a:off x="7888375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46" name="object 20046"/>
          <p:cNvSpPr/>
          <p:nvPr/>
        </p:nvSpPr>
        <p:spPr>
          <a:xfrm>
            <a:off x="7901240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47" name="object 20047"/>
          <p:cNvSpPr/>
          <p:nvPr/>
        </p:nvSpPr>
        <p:spPr>
          <a:xfrm>
            <a:off x="7912670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48" name="object 20048"/>
          <p:cNvSpPr/>
          <p:nvPr/>
        </p:nvSpPr>
        <p:spPr>
          <a:xfrm>
            <a:off x="7924143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49" name="object 20049"/>
          <p:cNvSpPr/>
          <p:nvPr/>
        </p:nvSpPr>
        <p:spPr>
          <a:xfrm>
            <a:off x="7937008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50" name="object 20050"/>
          <p:cNvSpPr/>
          <p:nvPr/>
        </p:nvSpPr>
        <p:spPr>
          <a:xfrm>
            <a:off x="7948438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51" name="object 20051"/>
          <p:cNvSpPr/>
          <p:nvPr/>
        </p:nvSpPr>
        <p:spPr>
          <a:xfrm>
            <a:off x="7961303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52" name="object 20052"/>
          <p:cNvSpPr/>
          <p:nvPr/>
        </p:nvSpPr>
        <p:spPr>
          <a:xfrm>
            <a:off x="7972733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53" name="object 20053"/>
          <p:cNvSpPr/>
          <p:nvPr/>
        </p:nvSpPr>
        <p:spPr>
          <a:xfrm>
            <a:off x="7984178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54" name="object 20054"/>
          <p:cNvSpPr/>
          <p:nvPr/>
        </p:nvSpPr>
        <p:spPr>
          <a:xfrm>
            <a:off x="799707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55" name="object 20055"/>
          <p:cNvSpPr/>
          <p:nvPr/>
        </p:nvSpPr>
        <p:spPr>
          <a:xfrm>
            <a:off x="8008501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56" name="object 20056"/>
          <p:cNvSpPr/>
          <p:nvPr/>
        </p:nvSpPr>
        <p:spPr>
          <a:xfrm>
            <a:off x="8021366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57" name="object 20057"/>
          <p:cNvSpPr/>
          <p:nvPr/>
        </p:nvSpPr>
        <p:spPr>
          <a:xfrm>
            <a:off x="8032796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58" name="object 20058"/>
          <p:cNvSpPr/>
          <p:nvPr/>
        </p:nvSpPr>
        <p:spPr>
          <a:xfrm>
            <a:off x="804566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59" name="object 20059"/>
          <p:cNvSpPr/>
          <p:nvPr/>
        </p:nvSpPr>
        <p:spPr>
          <a:xfrm>
            <a:off x="8057091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60" name="object 20060"/>
          <p:cNvSpPr/>
          <p:nvPr/>
        </p:nvSpPr>
        <p:spPr>
          <a:xfrm>
            <a:off x="8068564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61" name="object 20061"/>
          <p:cNvSpPr/>
          <p:nvPr/>
        </p:nvSpPr>
        <p:spPr>
          <a:xfrm>
            <a:off x="8081429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62" name="object 20062"/>
          <p:cNvSpPr/>
          <p:nvPr/>
        </p:nvSpPr>
        <p:spPr>
          <a:xfrm>
            <a:off x="8092860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63" name="object 20063"/>
          <p:cNvSpPr/>
          <p:nvPr/>
        </p:nvSpPr>
        <p:spPr>
          <a:xfrm>
            <a:off x="8105724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64" name="object 20064"/>
          <p:cNvSpPr/>
          <p:nvPr/>
        </p:nvSpPr>
        <p:spPr>
          <a:xfrm>
            <a:off x="8117169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65" name="object 20065"/>
          <p:cNvSpPr/>
          <p:nvPr/>
        </p:nvSpPr>
        <p:spPr>
          <a:xfrm>
            <a:off x="8128599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66" name="object 20066"/>
          <p:cNvSpPr/>
          <p:nvPr/>
        </p:nvSpPr>
        <p:spPr>
          <a:xfrm>
            <a:off x="8141492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67" name="object 20067"/>
          <p:cNvSpPr/>
          <p:nvPr/>
        </p:nvSpPr>
        <p:spPr>
          <a:xfrm>
            <a:off x="8152923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B6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68" name="object 20068"/>
          <p:cNvSpPr/>
          <p:nvPr/>
        </p:nvSpPr>
        <p:spPr>
          <a:xfrm>
            <a:off x="8165787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36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69" name="object 20069"/>
          <p:cNvSpPr/>
          <p:nvPr/>
        </p:nvSpPr>
        <p:spPr>
          <a:xfrm>
            <a:off x="8177232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E86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70" name="object 20070"/>
          <p:cNvSpPr/>
          <p:nvPr/>
        </p:nvSpPr>
        <p:spPr>
          <a:xfrm>
            <a:off x="8188662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71" name="object 20071"/>
          <p:cNvSpPr/>
          <p:nvPr/>
        </p:nvSpPr>
        <p:spPr>
          <a:xfrm>
            <a:off x="8201527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72" name="object 20072"/>
          <p:cNvSpPr/>
          <p:nvPr/>
        </p:nvSpPr>
        <p:spPr>
          <a:xfrm>
            <a:off x="8212957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73" name="object 20073"/>
          <p:cNvSpPr/>
          <p:nvPr/>
        </p:nvSpPr>
        <p:spPr>
          <a:xfrm>
            <a:off x="822585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74" name="object 20074"/>
          <p:cNvSpPr/>
          <p:nvPr/>
        </p:nvSpPr>
        <p:spPr>
          <a:xfrm>
            <a:off x="8237295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75" name="object 20075"/>
          <p:cNvSpPr/>
          <p:nvPr/>
        </p:nvSpPr>
        <p:spPr>
          <a:xfrm>
            <a:off x="8248725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76" name="object 20076"/>
          <p:cNvSpPr/>
          <p:nvPr/>
        </p:nvSpPr>
        <p:spPr>
          <a:xfrm>
            <a:off x="826159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77" name="object 20077"/>
          <p:cNvSpPr/>
          <p:nvPr/>
        </p:nvSpPr>
        <p:spPr>
          <a:xfrm>
            <a:off x="8273021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78" name="object 20078"/>
          <p:cNvSpPr/>
          <p:nvPr/>
        </p:nvSpPr>
        <p:spPr>
          <a:xfrm>
            <a:off x="8285885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79" name="object 20079"/>
          <p:cNvSpPr/>
          <p:nvPr/>
        </p:nvSpPr>
        <p:spPr>
          <a:xfrm>
            <a:off x="8297359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80" name="object 20080"/>
          <p:cNvSpPr/>
          <p:nvPr/>
        </p:nvSpPr>
        <p:spPr>
          <a:xfrm>
            <a:off x="8310209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81" name="object 20081"/>
          <p:cNvSpPr/>
          <p:nvPr/>
        </p:nvSpPr>
        <p:spPr>
          <a:xfrm>
            <a:off x="8321654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82" name="object 20082"/>
          <p:cNvSpPr/>
          <p:nvPr/>
        </p:nvSpPr>
        <p:spPr>
          <a:xfrm>
            <a:off x="8333084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83" name="object 20083"/>
          <p:cNvSpPr/>
          <p:nvPr/>
        </p:nvSpPr>
        <p:spPr>
          <a:xfrm>
            <a:off x="8345948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84" name="object 20084"/>
          <p:cNvSpPr/>
          <p:nvPr/>
        </p:nvSpPr>
        <p:spPr>
          <a:xfrm>
            <a:off x="8357379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85" name="object 20085"/>
          <p:cNvSpPr/>
          <p:nvPr/>
        </p:nvSpPr>
        <p:spPr>
          <a:xfrm>
            <a:off x="8370286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86" name="object 20086"/>
          <p:cNvSpPr/>
          <p:nvPr/>
        </p:nvSpPr>
        <p:spPr>
          <a:xfrm>
            <a:off x="8381717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87" name="object 20087"/>
          <p:cNvSpPr/>
          <p:nvPr/>
        </p:nvSpPr>
        <p:spPr>
          <a:xfrm>
            <a:off x="8393147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88" name="object 20088"/>
          <p:cNvSpPr/>
          <p:nvPr/>
        </p:nvSpPr>
        <p:spPr>
          <a:xfrm>
            <a:off x="8406012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89" name="object 20089"/>
          <p:cNvSpPr/>
          <p:nvPr/>
        </p:nvSpPr>
        <p:spPr>
          <a:xfrm>
            <a:off x="8417442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90" name="object 20090"/>
          <p:cNvSpPr/>
          <p:nvPr/>
        </p:nvSpPr>
        <p:spPr>
          <a:xfrm>
            <a:off x="8430307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91" name="object 20091"/>
          <p:cNvSpPr/>
          <p:nvPr/>
        </p:nvSpPr>
        <p:spPr>
          <a:xfrm>
            <a:off x="8441780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92" name="object 20092"/>
          <p:cNvSpPr/>
          <p:nvPr/>
        </p:nvSpPr>
        <p:spPr>
          <a:xfrm>
            <a:off x="8453211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93" name="object 20093"/>
          <p:cNvSpPr/>
          <p:nvPr/>
        </p:nvSpPr>
        <p:spPr>
          <a:xfrm>
            <a:off x="8466075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94" name="object 20094"/>
          <p:cNvSpPr/>
          <p:nvPr/>
        </p:nvSpPr>
        <p:spPr>
          <a:xfrm>
            <a:off x="8477505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95" name="object 20095"/>
          <p:cNvSpPr/>
          <p:nvPr/>
        </p:nvSpPr>
        <p:spPr>
          <a:xfrm>
            <a:off x="8490370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96" name="object 20096"/>
          <p:cNvSpPr/>
          <p:nvPr/>
        </p:nvSpPr>
        <p:spPr>
          <a:xfrm>
            <a:off x="8501800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97" name="object 20097"/>
          <p:cNvSpPr/>
          <p:nvPr/>
        </p:nvSpPr>
        <p:spPr>
          <a:xfrm>
            <a:off x="8514708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98" name="object 20098"/>
          <p:cNvSpPr/>
          <p:nvPr/>
        </p:nvSpPr>
        <p:spPr>
          <a:xfrm>
            <a:off x="8526138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99" name="object 20099"/>
          <p:cNvSpPr/>
          <p:nvPr/>
        </p:nvSpPr>
        <p:spPr>
          <a:xfrm>
            <a:off x="8537568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00" name="object 20100"/>
          <p:cNvSpPr/>
          <p:nvPr/>
        </p:nvSpPr>
        <p:spPr>
          <a:xfrm>
            <a:off x="8550433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01" name="object 20101"/>
          <p:cNvSpPr/>
          <p:nvPr/>
        </p:nvSpPr>
        <p:spPr>
          <a:xfrm>
            <a:off x="8561864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02" name="object 20102"/>
          <p:cNvSpPr/>
          <p:nvPr/>
        </p:nvSpPr>
        <p:spPr>
          <a:xfrm>
            <a:off x="8574728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03" name="object 20103"/>
          <p:cNvSpPr/>
          <p:nvPr/>
        </p:nvSpPr>
        <p:spPr>
          <a:xfrm>
            <a:off x="8586158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04" name="object 20104"/>
          <p:cNvSpPr/>
          <p:nvPr/>
        </p:nvSpPr>
        <p:spPr>
          <a:xfrm>
            <a:off x="8597632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05" name="object 20105"/>
          <p:cNvSpPr/>
          <p:nvPr/>
        </p:nvSpPr>
        <p:spPr>
          <a:xfrm>
            <a:off x="8610496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06" name="object 20106"/>
          <p:cNvSpPr/>
          <p:nvPr/>
        </p:nvSpPr>
        <p:spPr>
          <a:xfrm>
            <a:off x="8621927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07" name="object 20107"/>
          <p:cNvSpPr/>
          <p:nvPr/>
        </p:nvSpPr>
        <p:spPr>
          <a:xfrm>
            <a:off x="863479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08" name="object 20108"/>
          <p:cNvSpPr/>
          <p:nvPr/>
        </p:nvSpPr>
        <p:spPr>
          <a:xfrm>
            <a:off x="864622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09" name="object 20109"/>
          <p:cNvSpPr/>
          <p:nvPr/>
        </p:nvSpPr>
        <p:spPr>
          <a:xfrm>
            <a:off x="8657666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0" name="object 20110"/>
          <p:cNvSpPr/>
          <p:nvPr/>
        </p:nvSpPr>
        <p:spPr>
          <a:xfrm>
            <a:off x="8670559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1" name="object 20111"/>
          <p:cNvSpPr/>
          <p:nvPr/>
        </p:nvSpPr>
        <p:spPr>
          <a:xfrm>
            <a:off x="8681990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2" name="object 20112"/>
          <p:cNvSpPr/>
          <p:nvPr/>
        </p:nvSpPr>
        <p:spPr>
          <a:xfrm>
            <a:off x="8694854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3" name="object 20113"/>
          <p:cNvSpPr/>
          <p:nvPr/>
        </p:nvSpPr>
        <p:spPr>
          <a:xfrm>
            <a:off x="8706299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4" name="object 20114"/>
          <p:cNvSpPr/>
          <p:nvPr/>
        </p:nvSpPr>
        <p:spPr>
          <a:xfrm>
            <a:off x="8717729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5" name="object 20115"/>
          <p:cNvSpPr/>
          <p:nvPr/>
        </p:nvSpPr>
        <p:spPr>
          <a:xfrm>
            <a:off x="8730594" y="528533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6" name="object 20116"/>
          <p:cNvSpPr/>
          <p:nvPr/>
        </p:nvSpPr>
        <p:spPr>
          <a:xfrm>
            <a:off x="8742053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7" name="object 20117"/>
          <p:cNvSpPr/>
          <p:nvPr/>
        </p:nvSpPr>
        <p:spPr>
          <a:xfrm>
            <a:off x="8754918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8" name="object 20118"/>
          <p:cNvSpPr/>
          <p:nvPr/>
        </p:nvSpPr>
        <p:spPr>
          <a:xfrm>
            <a:off x="8766362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9" name="object 20119"/>
          <p:cNvSpPr/>
          <p:nvPr/>
        </p:nvSpPr>
        <p:spPr>
          <a:xfrm>
            <a:off x="8779212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0" name="object 20120"/>
          <p:cNvSpPr/>
          <p:nvPr/>
        </p:nvSpPr>
        <p:spPr>
          <a:xfrm>
            <a:off x="8790658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1" name="object 20121"/>
          <p:cNvSpPr/>
          <p:nvPr/>
        </p:nvSpPr>
        <p:spPr>
          <a:xfrm>
            <a:off x="8802088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2" name="object 20122"/>
          <p:cNvSpPr/>
          <p:nvPr/>
        </p:nvSpPr>
        <p:spPr>
          <a:xfrm>
            <a:off x="881498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3" name="object 20123"/>
          <p:cNvSpPr/>
          <p:nvPr/>
        </p:nvSpPr>
        <p:spPr>
          <a:xfrm>
            <a:off x="8826426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4" name="object 20124"/>
          <p:cNvSpPr/>
          <p:nvPr/>
        </p:nvSpPr>
        <p:spPr>
          <a:xfrm>
            <a:off x="8839275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5" name="object 20125"/>
          <p:cNvSpPr/>
          <p:nvPr/>
        </p:nvSpPr>
        <p:spPr>
          <a:xfrm>
            <a:off x="8850721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6" name="object 20126"/>
          <p:cNvSpPr/>
          <p:nvPr/>
        </p:nvSpPr>
        <p:spPr>
          <a:xfrm>
            <a:off x="8862151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7" name="object 20127"/>
          <p:cNvSpPr/>
          <p:nvPr/>
        </p:nvSpPr>
        <p:spPr>
          <a:xfrm>
            <a:off x="8875015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8" name="object 20128"/>
          <p:cNvSpPr/>
          <p:nvPr/>
        </p:nvSpPr>
        <p:spPr>
          <a:xfrm>
            <a:off x="8886445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9" name="object 20129"/>
          <p:cNvSpPr/>
          <p:nvPr/>
        </p:nvSpPr>
        <p:spPr>
          <a:xfrm>
            <a:off x="8899339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0" name="object 20130"/>
          <p:cNvSpPr/>
          <p:nvPr/>
        </p:nvSpPr>
        <p:spPr>
          <a:xfrm>
            <a:off x="8910784" y="528533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1" name="object 20131"/>
          <p:cNvSpPr/>
          <p:nvPr/>
        </p:nvSpPr>
        <p:spPr>
          <a:xfrm>
            <a:off x="8922214" y="528533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2" name="object 20132"/>
          <p:cNvSpPr/>
          <p:nvPr/>
        </p:nvSpPr>
        <p:spPr>
          <a:xfrm>
            <a:off x="8935079" y="528533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3" name="object 20133"/>
          <p:cNvSpPr/>
          <p:nvPr/>
        </p:nvSpPr>
        <p:spPr>
          <a:xfrm>
            <a:off x="6800224" y="529838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4" name="object 20134"/>
          <p:cNvSpPr/>
          <p:nvPr/>
        </p:nvSpPr>
        <p:spPr>
          <a:xfrm>
            <a:off x="6805946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5" name="object 20135"/>
          <p:cNvSpPr/>
          <p:nvPr/>
        </p:nvSpPr>
        <p:spPr>
          <a:xfrm>
            <a:off x="6818810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6" name="object 20136"/>
          <p:cNvSpPr/>
          <p:nvPr/>
        </p:nvSpPr>
        <p:spPr>
          <a:xfrm>
            <a:off x="6830241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7" name="object 20137"/>
          <p:cNvSpPr/>
          <p:nvPr/>
        </p:nvSpPr>
        <p:spPr>
          <a:xfrm>
            <a:off x="6843106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8" name="object 20138"/>
          <p:cNvSpPr/>
          <p:nvPr/>
        </p:nvSpPr>
        <p:spPr>
          <a:xfrm>
            <a:off x="6854536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9" name="object 20139"/>
          <p:cNvSpPr/>
          <p:nvPr/>
        </p:nvSpPr>
        <p:spPr>
          <a:xfrm>
            <a:off x="6865980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0" name="object 20140"/>
          <p:cNvSpPr/>
          <p:nvPr/>
        </p:nvSpPr>
        <p:spPr>
          <a:xfrm>
            <a:off x="6878873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1" name="object 20141"/>
          <p:cNvSpPr/>
          <p:nvPr/>
        </p:nvSpPr>
        <p:spPr>
          <a:xfrm>
            <a:off x="6890305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2" name="object 20142"/>
          <p:cNvSpPr/>
          <p:nvPr/>
        </p:nvSpPr>
        <p:spPr>
          <a:xfrm>
            <a:off x="6903169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3" name="object 20143"/>
          <p:cNvSpPr/>
          <p:nvPr/>
        </p:nvSpPr>
        <p:spPr>
          <a:xfrm>
            <a:off x="6914599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4" name="object 20144"/>
          <p:cNvSpPr/>
          <p:nvPr/>
        </p:nvSpPr>
        <p:spPr>
          <a:xfrm>
            <a:off x="6926043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5" name="object 20145"/>
          <p:cNvSpPr/>
          <p:nvPr/>
        </p:nvSpPr>
        <p:spPr>
          <a:xfrm>
            <a:off x="6938894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6" name="object 20146"/>
          <p:cNvSpPr/>
          <p:nvPr/>
        </p:nvSpPr>
        <p:spPr>
          <a:xfrm>
            <a:off x="6950368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7" name="object 20147"/>
          <p:cNvSpPr/>
          <p:nvPr/>
        </p:nvSpPr>
        <p:spPr>
          <a:xfrm>
            <a:off x="6963232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8" name="object 20148"/>
          <p:cNvSpPr/>
          <p:nvPr/>
        </p:nvSpPr>
        <p:spPr>
          <a:xfrm>
            <a:off x="6974662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9" name="object 20149"/>
          <p:cNvSpPr/>
          <p:nvPr/>
        </p:nvSpPr>
        <p:spPr>
          <a:xfrm>
            <a:off x="6986107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0" name="object 20150"/>
          <p:cNvSpPr/>
          <p:nvPr/>
        </p:nvSpPr>
        <p:spPr>
          <a:xfrm>
            <a:off x="6998972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1" name="object 20151"/>
          <p:cNvSpPr/>
          <p:nvPr/>
        </p:nvSpPr>
        <p:spPr>
          <a:xfrm>
            <a:off x="7010402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2" name="object 20152"/>
          <p:cNvSpPr/>
          <p:nvPr/>
        </p:nvSpPr>
        <p:spPr>
          <a:xfrm>
            <a:off x="7023295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3" name="object 20153"/>
          <p:cNvSpPr/>
          <p:nvPr/>
        </p:nvSpPr>
        <p:spPr>
          <a:xfrm>
            <a:off x="7034726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4" name="object 20154"/>
          <p:cNvSpPr/>
          <p:nvPr/>
        </p:nvSpPr>
        <p:spPr>
          <a:xfrm>
            <a:off x="7047590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5" name="object 20155"/>
          <p:cNvSpPr/>
          <p:nvPr/>
        </p:nvSpPr>
        <p:spPr>
          <a:xfrm>
            <a:off x="7059035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6" name="object 20156"/>
          <p:cNvSpPr/>
          <p:nvPr/>
        </p:nvSpPr>
        <p:spPr>
          <a:xfrm>
            <a:off x="7070465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7" name="object 20157"/>
          <p:cNvSpPr/>
          <p:nvPr/>
        </p:nvSpPr>
        <p:spPr>
          <a:xfrm>
            <a:off x="7083330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8" name="object 20158"/>
          <p:cNvSpPr/>
          <p:nvPr/>
        </p:nvSpPr>
        <p:spPr>
          <a:xfrm>
            <a:off x="7094789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9" name="object 20159"/>
          <p:cNvSpPr/>
          <p:nvPr/>
        </p:nvSpPr>
        <p:spPr>
          <a:xfrm>
            <a:off x="7107653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0" name="object 20160"/>
          <p:cNvSpPr/>
          <p:nvPr/>
        </p:nvSpPr>
        <p:spPr>
          <a:xfrm>
            <a:off x="7119098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1" name="object 20161"/>
          <p:cNvSpPr/>
          <p:nvPr/>
        </p:nvSpPr>
        <p:spPr>
          <a:xfrm>
            <a:off x="7130529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2" name="object 20162"/>
          <p:cNvSpPr/>
          <p:nvPr/>
        </p:nvSpPr>
        <p:spPr>
          <a:xfrm>
            <a:off x="7143393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3" name="object 20163"/>
          <p:cNvSpPr/>
          <p:nvPr/>
        </p:nvSpPr>
        <p:spPr>
          <a:xfrm>
            <a:off x="7154823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4" name="object 20164"/>
          <p:cNvSpPr/>
          <p:nvPr/>
        </p:nvSpPr>
        <p:spPr>
          <a:xfrm>
            <a:off x="7167716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5" name="object 20165"/>
          <p:cNvSpPr/>
          <p:nvPr/>
        </p:nvSpPr>
        <p:spPr>
          <a:xfrm>
            <a:off x="717916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6" name="object 20166"/>
          <p:cNvSpPr/>
          <p:nvPr/>
        </p:nvSpPr>
        <p:spPr>
          <a:xfrm>
            <a:off x="7190592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7" name="object 20167"/>
          <p:cNvSpPr/>
          <p:nvPr/>
        </p:nvSpPr>
        <p:spPr>
          <a:xfrm>
            <a:off x="7203456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8" name="object 20168"/>
          <p:cNvSpPr/>
          <p:nvPr/>
        </p:nvSpPr>
        <p:spPr>
          <a:xfrm>
            <a:off x="7214886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9" name="object 20169"/>
          <p:cNvSpPr/>
          <p:nvPr/>
        </p:nvSpPr>
        <p:spPr>
          <a:xfrm>
            <a:off x="722775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0" name="object 20170"/>
          <p:cNvSpPr/>
          <p:nvPr/>
        </p:nvSpPr>
        <p:spPr>
          <a:xfrm>
            <a:off x="7239182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1" name="object 20171"/>
          <p:cNvSpPr/>
          <p:nvPr/>
        </p:nvSpPr>
        <p:spPr>
          <a:xfrm>
            <a:off x="7250655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2" name="object 20172"/>
          <p:cNvSpPr/>
          <p:nvPr/>
        </p:nvSpPr>
        <p:spPr>
          <a:xfrm>
            <a:off x="7263520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3" name="object 20173"/>
          <p:cNvSpPr/>
          <p:nvPr/>
        </p:nvSpPr>
        <p:spPr>
          <a:xfrm>
            <a:off x="7274950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4" name="object 20174"/>
          <p:cNvSpPr/>
          <p:nvPr/>
        </p:nvSpPr>
        <p:spPr>
          <a:xfrm>
            <a:off x="7287814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5" name="object 20175"/>
          <p:cNvSpPr/>
          <p:nvPr/>
        </p:nvSpPr>
        <p:spPr>
          <a:xfrm>
            <a:off x="7299245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6" name="object 20176"/>
          <p:cNvSpPr/>
          <p:nvPr/>
        </p:nvSpPr>
        <p:spPr>
          <a:xfrm>
            <a:off x="7312109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7" name="object 20177"/>
          <p:cNvSpPr/>
          <p:nvPr/>
        </p:nvSpPr>
        <p:spPr>
          <a:xfrm>
            <a:off x="7323583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8" name="object 20178"/>
          <p:cNvSpPr/>
          <p:nvPr/>
        </p:nvSpPr>
        <p:spPr>
          <a:xfrm>
            <a:off x="7335013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9" name="object 20179"/>
          <p:cNvSpPr/>
          <p:nvPr/>
        </p:nvSpPr>
        <p:spPr>
          <a:xfrm>
            <a:off x="7347877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0" name="object 20180"/>
          <p:cNvSpPr/>
          <p:nvPr/>
        </p:nvSpPr>
        <p:spPr>
          <a:xfrm>
            <a:off x="7359308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1" name="object 20181"/>
          <p:cNvSpPr/>
          <p:nvPr/>
        </p:nvSpPr>
        <p:spPr>
          <a:xfrm>
            <a:off x="7372173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2" name="object 20182"/>
          <p:cNvSpPr/>
          <p:nvPr/>
        </p:nvSpPr>
        <p:spPr>
          <a:xfrm>
            <a:off x="7383603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3" name="object 20183"/>
          <p:cNvSpPr/>
          <p:nvPr/>
        </p:nvSpPr>
        <p:spPr>
          <a:xfrm>
            <a:off x="7395076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4" name="object 20184"/>
          <p:cNvSpPr/>
          <p:nvPr/>
        </p:nvSpPr>
        <p:spPr>
          <a:xfrm>
            <a:off x="740794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5" name="object 20185"/>
          <p:cNvSpPr/>
          <p:nvPr/>
        </p:nvSpPr>
        <p:spPr>
          <a:xfrm>
            <a:off x="7419371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6" name="object 20186"/>
          <p:cNvSpPr/>
          <p:nvPr/>
        </p:nvSpPr>
        <p:spPr>
          <a:xfrm>
            <a:off x="7432236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7" name="object 20187"/>
          <p:cNvSpPr/>
          <p:nvPr/>
        </p:nvSpPr>
        <p:spPr>
          <a:xfrm>
            <a:off x="7443666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8" name="object 20188"/>
          <p:cNvSpPr/>
          <p:nvPr/>
        </p:nvSpPr>
        <p:spPr>
          <a:xfrm>
            <a:off x="7455111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9" name="object 20189"/>
          <p:cNvSpPr/>
          <p:nvPr/>
        </p:nvSpPr>
        <p:spPr>
          <a:xfrm>
            <a:off x="7468004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0" name="object 20190"/>
          <p:cNvSpPr/>
          <p:nvPr/>
        </p:nvSpPr>
        <p:spPr>
          <a:xfrm>
            <a:off x="7479434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1" name="object 20191"/>
          <p:cNvSpPr/>
          <p:nvPr/>
        </p:nvSpPr>
        <p:spPr>
          <a:xfrm>
            <a:off x="7492299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2" name="object 20192"/>
          <p:cNvSpPr/>
          <p:nvPr/>
        </p:nvSpPr>
        <p:spPr>
          <a:xfrm>
            <a:off x="7503729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3" name="object 20193"/>
          <p:cNvSpPr/>
          <p:nvPr/>
        </p:nvSpPr>
        <p:spPr>
          <a:xfrm>
            <a:off x="7515174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4" name="object 20194"/>
          <p:cNvSpPr/>
          <p:nvPr/>
        </p:nvSpPr>
        <p:spPr>
          <a:xfrm>
            <a:off x="7528038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5" name="object 20195"/>
          <p:cNvSpPr/>
          <p:nvPr/>
        </p:nvSpPr>
        <p:spPr>
          <a:xfrm>
            <a:off x="7539469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6" name="object 20196"/>
          <p:cNvSpPr/>
          <p:nvPr/>
        </p:nvSpPr>
        <p:spPr>
          <a:xfrm>
            <a:off x="7552363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7" name="object 20197"/>
          <p:cNvSpPr/>
          <p:nvPr/>
        </p:nvSpPr>
        <p:spPr>
          <a:xfrm>
            <a:off x="7563793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8" name="object 20198"/>
          <p:cNvSpPr/>
          <p:nvPr/>
        </p:nvSpPr>
        <p:spPr>
          <a:xfrm>
            <a:off x="7576657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9" name="object 20199"/>
          <p:cNvSpPr/>
          <p:nvPr/>
        </p:nvSpPr>
        <p:spPr>
          <a:xfrm>
            <a:off x="7588102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0" name="object 20200"/>
          <p:cNvSpPr/>
          <p:nvPr/>
        </p:nvSpPr>
        <p:spPr>
          <a:xfrm>
            <a:off x="7599533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1" name="object 20201"/>
          <p:cNvSpPr/>
          <p:nvPr/>
        </p:nvSpPr>
        <p:spPr>
          <a:xfrm>
            <a:off x="7612397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2" name="object 20202"/>
          <p:cNvSpPr/>
          <p:nvPr/>
        </p:nvSpPr>
        <p:spPr>
          <a:xfrm>
            <a:off x="7623856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3" name="object 20203"/>
          <p:cNvSpPr/>
          <p:nvPr/>
        </p:nvSpPr>
        <p:spPr>
          <a:xfrm>
            <a:off x="7636720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4" name="object 20204"/>
          <p:cNvSpPr/>
          <p:nvPr/>
        </p:nvSpPr>
        <p:spPr>
          <a:xfrm>
            <a:off x="7648165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5" name="object 20205"/>
          <p:cNvSpPr/>
          <p:nvPr/>
        </p:nvSpPr>
        <p:spPr>
          <a:xfrm>
            <a:off x="7659596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6" name="object 20206"/>
          <p:cNvSpPr/>
          <p:nvPr/>
        </p:nvSpPr>
        <p:spPr>
          <a:xfrm>
            <a:off x="7672460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7" name="object 20207"/>
          <p:cNvSpPr/>
          <p:nvPr/>
        </p:nvSpPr>
        <p:spPr>
          <a:xfrm>
            <a:off x="7683890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8" name="object 20208"/>
          <p:cNvSpPr/>
          <p:nvPr/>
        </p:nvSpPr>
        <p:spPr>
          <a:xfrm>
            <a:off x="7696784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9" name="object 20209"/>
          <p:cNvSpPr/>
          <p:nvPr/>
        </p:nvSpPr>
        <p:spPr>
          <a:xfrm>
            <a:off x="7708228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0" name="object 20210"/>
          <p:cNvSpPr/>
          <p:nvPr/>
        </p:nvSpPr>
        <p:spPr>
          <a:xfrm>
            <a:off x="7719659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1" name="object 20211"/>
          <p:cNvSpPr/>
          <p:nvPr/>
        </p:nvSpPr>
        <p:spPr>
          <a:xfrm>
            <a:off x="7732523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2" name="object 20212"/>
          <p:cNvSpPr/>
          <p:nvPr/>
        </p:nvSpPr>
        <p:spPr>
          <a:xfrm>
            <a:off x="7743954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3" name="object 20213"/>
          <p:cNvSpPr/>
          <p:nvPr/>
        </p:nvSpPr>
        <p:spPr>
          <a:xfrm>
            <a:off x="7756818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4" name="object 20214"/>
          <p:cNvSpPr/>
          <p:nvPr/>
        </p:nvSpPr>
        <p:spPr>
          <a:xfrm>
            <a:off x="7768291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5" name="object 20215"/>
          <p:cNvSpPr/>
          <p:nvPr/>
        </p:nvSpPr>
        <p:spPr>
          <a:xfrm>
            <a:off x="7781142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6" name="object 20216"/>
          <p:cNvSpPr/>
          <p:nvPr/>
        </p:nvSpPr>
        <p:spPr>
          <a:xfrm>
            <a:off x="7792587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7" name="object 20217"/>
          <p:cNvSpPr/>
          <p:nvPr/>
        </p:nvSpPr>
        <p:spPr>
          <a:xfrm>
            <a:off x="7804017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8" name="object 20218"/>
          <p:cNvSpPr/>
          <p:nvPr/>
        </p:nvSpPr>
        <p:spPr>
          <a:xfrm>
            <a:off x="781688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9" name="object 20219"/>
          <p:cNvSpPr/>
          <p:nvPr/>
        </p:nvSpPr>
        <p:spPr>
          <a:xfrm>
            <a:off x="7828312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0" name="object 20220"/>
          <p:cNvSpPr/>
          <p:nvPr/>
        </p:nvSpPr>
        <p:spPr>
          <a:xfrm>
            <a:off x="7841219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1" name="object 20221"/>
          <p:cNvSpPr/>
          <p:nvPr/>
        </p:nvSpPr>
        <p:spPr>
          <a:xfrm>
            <a:off x="7852650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2" name="object 20222"/>
          <p:cNvSpPr/>
          <p:nvPr/>
        </p:nvSpPr>
        <p:spPr>
          <a:xfrm>
            <a:off x="7864080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3" name="object 20223"/>
          <p:cNvSpPr/>
          <p:nvPr/>
        </p:nvSpPr>
        <p:spPr>
          <a:xfrm>
            <a:off x="7876944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4" name="object 20224"/>
          <p:cNvSpPr/>
          <p:nvPr/>
        </p:nvSpPr>
        <p:spPr>
          <a:xfrm>
            <a:off x="7888375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5" name="object 20225"/>
          <p:cNvSpPr/>
          <p:nvPr/>
        </p:nvSpPr>
        <p:spPr>
          <a:xfrm>
            <a:off x="7901240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6" name="object 20226"/>
          <p:cNvSpPr/>
          <p:nvPr/>
        </p:nvSpPr>
        <p:spPr>
          <a:xfrm>
            <a:off x="7912670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7" name="object 20227"/>
          <p:cNvSpPr/>
          <p:nvPr/>
        </p:nvSpPr>
        <p:spPr>
          <a:xfrm>
            <a:off x="7924143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8" name="object 20228"/>
          <p:cNvSpPr/>
          <p:nvPr/>
        </p:nvSpPr>
        <p:spPr>
          <a:xfrm>
            <a:off x="7937008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9" name="object 20229"/>
          <p:cNvSpPr/>
          <p:nvPr/>
        </p:nvSpPr>
        <p:spPr>
          <a:xfrm>
            <a:off x="7948438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0" name="object 20230"/>
          <p:cNvSpPr/>
          <p:nvPr/>
        </p:nvSpPr>
        <p:spPr>
          <a:xfrm>
            <a:off x="7961303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1" name="object 20231"/>
          <p:cNvSpPr/>
          <p:nvPr/>
        </p:nvSpPr>
        <p:spPr>
          <a:xfrm>
            <a:off x="7972733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2" name="object 20232"/>
          <p:cNvSpPr/>
          <p:nvPr/>
        </p:nvSpPr>
        <p:spPr>
          <a:xfrm>
            <a:off x="7984178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3" name="object 20233"/>
          <p:cNvSpPr/>
          <p:nvPr/>
        </p:nvSpPr>
        <p:spPr>
          <a:xfrm>
            <a:off x="799707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4" name="object 20234"/>
          <p:cNvSpPr/>
          <p:nvPr/>
        </p:nvSpPr>
        <p:spPr>
          <a:xfrm>
            <a:off x="8008501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5" name="object 20235"/>
          <p:cNvSpPr/>
          <p:nvPr/>
        </p:nvSpPr>
        <p:spPr>
          <a:xfrm>
            <a:off x="8021366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6" name="object 20236"/>
          <p:cNvSpPr/>
          <p:nvPr/>
        </p:nvSpPr>
        <p:spPr>
          <a:xfrm>
            <a:off x="8032796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7" name="object 20237"/>
          <p:cNvSpPr/>
          <p:nvPr/>
        </p:nvSpPr>
        <p:spPr>
          <a:xfrm>
            <a:off x="804566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8" name="object 20238"/>
          <p:cNvSpPr/>
          <p:nvPr/>
        </p:nvSpPr>
        <p:spPr>
          <a:xfrm>
            <a:off x="8057091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9" name="object 20239"/>
          <p:cNvSpPr/>
          <p:nvPr/>
        </p:nvSpPr>
        <p:spPr>
          <a:xfrm>
            <a:off x="8068564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0" name="object 20240"/>
          <p:cNvSpPr/>
          <p:nvPr/>
        </p:nvSpPr>
        <p:spPr>
          <a:xfrm>
            <a:off x="8081429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1" name="object 20241"/>
          <p:cNvSpPr/>
          <p:nvPr/>
        </p:nvSpPr>
        <p:spPr>
          <a:xfrm>
            <a:off x="8092860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2" name="object 20242"/>
          <p:cNvSpPr/>
          <p:nvPr/>
        </p:nvSpPr>
        <p:spPr>
          <a:xfrm>
            <a:off x="8105724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3" name="object 20243"/>
          <p:cNvSpPr/>
          <p:nvPr/>
        </p:nvSpPr>
        <p:spPr>
          <a:xfrm>
            <a:off x="8117169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4" name="object 20244"/>
          <p:cNvSpPr/>
          <p:nvPr/>
        </p:nvSpPr>
        <p:spPr>
          <a:xfrm>
            <a:off x="8128599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5" name="object 20245"/>
          <p:cNvSpPr/>
          <p:nvPr/>
        </p:nvSpPr>
        <p:spPr>
          <a:xfrm>
            <a:off x="8141492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6" name="object 20246"/>
          <p:cNvSpPr/>
          <p:nvPr/>
        </p:nvSpPr>
        <p:spPr>
          <a:xfrm>
            <a:off x="8152923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F6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7" name="object 20247"/>
          <p:cNvSpPr/>
          <p:nvPr/>
        </p:nvSpPr>
        <p:spPr>
          <a:xfrm>
            <a:off x="8165787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8" name="object 20248"/>
          <p:cNvSpPr/>
          <p:nvPr/>
        </p:nvSpPr>
        <p:spPr>
          <a:xfrm>
            <a:off x="8177232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9" name="object 20249"/>
          <p:cNvSpPr/>
          <p:nvPr/>
        </p:nvSpPr>
        <p:spPr>
          <a:xfrm>
            <a:off x="8188662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0" name="object 20250"/>
          <p:cNvSpPr/>
          <p:nvPr/>
        </p:nvSpPr>
        <p:spPr>
          <a:xfrm>
            <a:off x="8201527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1" name="object 20251"/>
          <p:cNvSpPr/>
          <p:nvPr/>
        </p:nvSpPr>
        <p:spPr>
          <a:xfrm>
            <a:off x="8212957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2" name="object 20252"/>
          <p:cNvSpPr/>
          <p:nvPr/>
        </p:nvSpPr>
        <p:spPr>
          <a:xfrm>
            <a:off x="822585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3" name="object 20253"/>
          <p:cNvSpPr/>
          <p:nvPr/>
        </p:nvSpPr>
        <p:spPr>
          <a:xfrm>
            <a:off x="8237295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4" name="object 20254"/>
          <p:cNvSpPr/>
          <p:nvPr/>
        </p:nvSpPr>
        <p:spPr>
          <a:xfrm>
            <a:off x="8248725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5" name="object 20255"/>
          <p:cNvSpPr/>
          <p:nvPr/>
        </p:nvSpPr>
        <p:spPr>
          <a:xfrm>
            <a:off x="826159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6" name="object 20256"/>
          <p:cNvSpPr/>
          <p:nvPr/>
        </p:nvSpPr>
        <p:spPr>
          <a:xfrm>
            <a:off x="8273021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7" name="object 20257"/>
          <p:cNvSpPr/>
          <p:nvPr/>
        </p:nvSpPr>
        <p:spPr>
          <a:xfrm>
            <a:off x="8285885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8" name="object 20258"/>
          <p:cNvSpPr/>
          <p:nvPr/>
        </p:nvSpPr>
        <p:spPr>
          <a:xfrm>
            <a:off x="8297359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9" name="object 20259"/>
          <p:cNvSpPr/>
          <p:nvPr/>
        </p:nvSpPr>
        <p:spPr>
          <a:xfrm>
            <a:off x="8310209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0" name="object 20260"/>
          <p:cNvSpPr/>
          <p:nvPr/>
        </p:nvSpPr>
        <p:spPr>
          <a:xfrm>
            <a:off x="8321654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1" name="object 20261"/>
          <p:cNvSpPr/>
          <p:nvPr/>
        </p:nvSpPr>
        <p:spPr>
          <a:xfrm>
            <a:off x="8333084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2" name="object 20262"/>
          <p:cNvSpPr/>
          <p:nvPr/>
        </p:nvSpPr>
        <p:spPr>
          <a:xfrm>
            <a:off x="8345948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3" name="object 20263"/>
          <p:cNvSpPr/>
          <p:nvPr/>
        </p:nvSpPr>
        <p:spPr>
          <a:xfrm>
            <a:off x="8357379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4" name="object 20264"/>
          <p:cNvSpPr/>
          <p:nvPr/>
        </p:nvSpPr>
        <p:spPr>
          <a:xfrm>
            <a:off x="8370286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5" name="object 20265"/>
          <p:cNvSpPr/>
          <p:nvPr/>
        </p:nvSpPr>
        <p:spPr>
          <a:xfrm>
            <a:off x="8381717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6" name="object 20266"/>
          <p:cNvSpPr/>
          <p:nvPr/>
        </p:nvSpPr>
        <p:spPr>
          <a:xfrm>
            <a:off x="8393147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7" name="object 20267"/>
          <p:cNvSpPr/>
          <p:nvPr/>
        </p:nvSpPr>
        <p:spPr>
          <a:xfrm>
            <a:off x="8406012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8" name="object 20268"/>
          <p:cNvSpPr/>
          <p:nvPr/>
        </p:nvSpPr>
        <p:spPr>
          <a:xfrm>
            <a:off x="8417442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9" name="object 20269"/>
          <p:cNvSpPr/>
          <p:nvPr/>
        </p:nvSpPr>
        <p:spPr>
          <a:xfrm>
            <a:off x="8430307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0" name="object 20270"/>
          <p:cNvSpPr/>
          <p:nvPr/>
        </p:nvSpPr>
        <p:spPr>
          <a:xfrm>
            <a:off x="8441780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1" name="object 20271"/>
          <p:cNvSpPr/>
          <p:nvPr/>
        </p:nvSpPr>
        <p:spPr>
          <a:xfrm>
            <a:off x="8453211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2" name="object 20272"/>
          <p:cNvSpPr/>
          <p:nvPr/>
        </p:nvSpPr>
        <p:spPr>
          <a:xfrm>
            <a:off x="8466075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3" name="object 20273"/>
          <p:cNvSpPr/>
          <p:nvPr/>
        </p:nvSpPr>
        <p:spPr>
          <a:xfrm>
            <a:off x="8477505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4" name="object 20274"/>
          <p:cNvSpPr/>
          <p:nvPr/>
        </p:nvSpPr>
        <p:spPr>
          <a:xfrm>
            <a:off x="8490370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5" name="object 20275"/>
          <p:cNvSpPr/>
          <p:nvPr/>
        </p:nvSpPr>
        <p:spPr>
          <a:xfrm>
            <a:off x="8501800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6" name="object 20276"/>
          <p:cNvSpPr/>
          <p:nvPr/>
        </p:nvSpPr>
        <p:spPr>
          <a:xfrm>
            <a:off x="8514708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7" name="object 20277"/>
          <p:cNvSpPr/>
          <p:nvPr/>
        </p:nvSpPr>
        <p:spPr>
          <a:xfrm>
            <a:off x="8526138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8" name="object 20278"/>
          <p:cNvSpPr/>
          <p:nvPr/>
        </p:nvSpPr>
        <p:spPr>
          <a:xfrm>
            <a:off x="8537568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9" name="object 20279"/>
          <p:cNvSpPr/>
          <p:nvPr/>
        </p:nvSpPr>
        <p:spPr>
          <a:xfrm>
            <a:off x="8550433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0" name="object 20280"/>
          <p:cNvSpPr/>
          <p:nvPr/>
        </p:nvSpPr>
        <p:spPr>
          <a:xfrm>
            <a:off x="8561864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1" name="object 20281"/>
          <p:cNvSpPr/>
          <p:nvPr/>
        </p:nvSpPr>
        <p:spPr>
          <a:xfrm>
            <a:off x="8574728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2" name="object 20282"/>
          <p:cNvSpPr/>
          <p:nvPr/>
        </p:nvSpPr>
        <p:spPr>
          <a:xfrm>
            <a:off x="8586158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3" name="object 20283"/>
          <p:cNvSpPr/>
          <p:nvPr/>
        </p:nvSpPr>
        <p:spPr>
          <a:xfrm>
            <a:off x="8597632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4" name="object 20284"/>
          <p:cNvSpPr/>
          <p:nvPr/>
        </p:nvSpPr>
        <p:spPr>
          <a:xfrm>
            <a:off x="8610496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5" name="object 20285"/>
          <p:cNvSpPr/>
          <p:nvPr/>
        </p:nvSpPr>
        <p:spPr>
          <a:xfrm>
            <a:off x="8621927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6" name="object 20286"/>
          <p:cNvSpPr/>
          <p:nvPr/>
        </p:nvSpPr>
        <p:spPr>
          <a:xfrm>
            <a:off x="863479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7" name="object 20287"/>
          <p:cNvSpPr/>
          <p:nvPr/>
        </p:nvSpPr>
        <p:spPr>
          <a:xfrm>
            <a:off x="864622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8" name="object 20288"/>
          <p:cNvSpPr/>
          <p:nvPr/>
        </p:nvSpPr>
        <p:spPr>
          <a:xfrm>
            <a:off x="8657666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9" name="object 20289"/>
          <p:cNvSpPr/>
          <p:nvPr/>
        </p:nvSpPr>
        <p:spPr>
          <a:xfrm>
            <a:off x="8670559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0" name="object 20290"/>
          <p:cNvSpPr/>
          <p:nvPr/>
        </p:nvSpPr>
        <p:spPr>
          <a:xfrm>
            <a:off x="8681990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1" name="object 20291"/>
          <p:cNvSpPr/>
          <p:nvPr/>
        </p:nvSpPr>
        <p:spPr>
          <a:xfrm>
            <a:off x="8694854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2" name="object 20292"/>
          <p:cNvSpPr/>
          <p:nvPr/>
        </p:nvSpPr>
        <p:spPr>
          <a:xfrm>
            <a:off x="8706299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3" name="object 20293"/>
          <p:cNvSpPr/>
          <p:nvPr/>
        </p:nvSpPr>
        <p:spPr>
          <a:xfrm>
            <a:off x="8717729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4" name="object 20294"/>
          <p:cNvSpPr/>
          <p:nvPr/>
        </p:nvSpPr>
        <p:spPr>
          <a:xfrm>
            <a:off x="8730594" y="52983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5" name="object 20295"/>
          <p:cNvSpPr/>
          <p:nvPr/>
        </p:nvSpPr>
        <p:spPr>
          <a:xfrm>
            <a:off x="8742053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6" name="object 20296"/>
          <p:cNvSpPr/>
          <p:nvPr/>
        </p:nvSpPr>
        <p:spPr>
          <a:xfrm>
            <a:off x="8754918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7" name="object 20297"/>
          <p:cNvSpPr/>
          <p:nvPr/>
        </p:nvSpPr>
        <p:spPr>
          <a:xfrm>
            <a:off x="8766362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8" name="object 20298"/>
          <p:cNvSpPr/>
          <p:nvPr/>
        </p:nvSpPr>
        <p:spPr>
          <a:xfrm>
            <a:off x="8779212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9" name="object 20299"/>
          <p:cNvSpPr/>
          <p:nvPr/>
        </p:nvSpPr>
        <p:spPr>
          <a:xfrm>
            <a:off x="8790658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0" name="object 20300"/>
          <p:cNvSpPr/>
          <p:nvPr/>
        </p:nvSpPr>
        <p:spPr>
          <a:xfrm>
            <a:off x="8802088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1" name="object 20301"/>
          <p:cNvSpPr/>
          <p:nvPr/>
        </p:nvSpPr>
        <p:spPr>
          <a:xfrm>
            <a:off x="881498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2" name="object 20302"/>
          <p:cNvSpPr/>
          <p:nvPr/>
        </p:nvSpPr>
        <p:spPr>
          <a:xfrm>
            <a:off x="8826426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3" name="object 20303"/>
          <p:cNvSpPr/>
          <p:nvPr/>
        </p:nvSpPr>
        <p:spPr>
          <a:xfrm>
            <a:off x="8839275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4" name="object 20304"/>
          <p:cNvSpPr/>
          <p:nvPr/>
        </p:nvSpPr>
        <p:spPr>
          <a:xfrm>
            <a:off x="8850721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5" name="object 20305"/>
          <p:cNvSpPr/>
          <p:nvPr/>
        </p:nvSpPr>
        <p:spPr>
          <a:xfrm>
            <a:off x="8862151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6" name="object 20306"/>
          <p:cNvSpPr/>
          <p:nvPr/>
        </p:nvSpPr>
        <p:spPr>
          <a:xfrm>
            <a:off x="8875015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7" name="object 20307"/>
          <p:cNvSpPr/>
          <p:nvPr/>
        </p:nvSpPr>
        <p:spPr>
          <a:xfrm>
            <a:off x="8886445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8" name="object 20308"/>
          <p:cNvSpPr/>
          <p:nvPr/>
        </p:nvSpPr>
        <p:spPr>
          <a:xfrm>
            <a:off x="8899339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9" name="object 20309"/>
          <p:cNvSpPr/>
          <p:nvPr/>
        </p:nvSpPr>
        <p:spPr>
          <a:xfrm>
            <a:off x="8910784" y="52983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0" name="object 20310"/>
          <p:cNvSpPr/>
          <p:nvPr/>
        </p:nvSpPr>
        <p:spPr>
          <a:xfrm>
            <a:off x="8922214" y="52983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1" name="object 20311"/>
          <p:cNvSpPr/>
          <p:nvPr/>
        </p:nvSpPr>
        <p:spPr>
          <a:xfrm>
            <a:off x="8935079" y="529838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2" name="object 20312"/>
          <p:cNvSpPr/>
          <p:nvPr/>
        </p:nvSpPr>
        <p:spPr>
          <a:xfrm>
            <a:off x="6800224" y="5311456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0"/>
                </a:moveTo>
                <a:lnTo>
                  <a:pt x="5716" y="11590"/>
                </a:lnTo>
                <a:lnTo>
                  <a:pt x="5716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3" name="object 20313"/>
          <p:cNvSpPr/>
          <p:nvPr/>
        </p:nvSpPr>
        <p:spPr>
          <a:xfrm>
            <a:off x="6805946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4" name="object 20314"/>
          <p:cNvSpPr/>
          <p:nvPr/>
        </p:nvSpPr>
        <p:spPr>
          <a:xfrm>
            <a:off x="6818810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5" name="object 20315"/>
          <p:cNvSpPr/>
          <p:nvPr/>
        </p:nvSpPr>
        <p:spPr>
          <a:xfrm>
            <a:off x="6830241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6" name="object 20316"/>
          <p:cNvSpPr/>
          <p:nvPr/>
        </p:nvSpPr>
        <p:spPr>
          <a:xfrm>
            <a:off x="6843106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7" name="object 20317"/>
          <p:cNvSpPr/>
          <p:nvPr/>
        </p:nvSpPr>
        <p:spPr>
          <a:xfrm>
            <a:off x="6854536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8" name="object 20318"/>
          <p:cNvSpPr/>
          <p:nvPr/>
        </p:nvSpPr>
        <p:spPr>
          <a:xfrm>
            <a:off x="6865980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9" name="object 20319"/>
          <p:cNvSpPr/>
          <p:nvPr/>
        </p:nvSpPr>
        <p:spPr>
          <a:xfrm>
            <a:off x="6878873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0" name="object 20320"/>
          <p:cNvSpPr/>
          <p:nvPr/>
        </p:nvSpPr>
        <p:spPr>
          <a:xfrm>
            <a:off x="6890305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1" name="object 20321"/>
          <p:cNvSpPr/>
          <p:nvPr/>
        </p:nvSpPr>
        <p:spPr>
          <a:xfrm>
            <a:off x="6903169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2" name="object 20322"/>
          <p:cNvSpPr/>
          <p:nvPr/>
        </p:nvSpPr>
        <p:spPr>
          <a:xfrm>
            <a:off x="6914599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3" name="object 20323"/>
          <p:cNvSpPr/>
          <p:nvPr/>
        </p:nvSpPr>
        <p:spPr>
          <a:xfrm>
            <a:off x="6926043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4" name="object 20324"/>
          <p:cNvSpPr/>
          <p:nvPr/>
        </p:nvSpPr>
        <p:spPr>
          <a:xfrm>
            <a:off x="6938894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5" name="object 20325"/>
          <p:cNvSpPr/>
          <p:nvPr/>
        </p:nvSpPr>
        <p:spPr>
          <a:xfrm>
            <a:off x="6950368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6" name="object 20326"/>
          <p:cNvSpPr/>
          <p:nvPr/>
        </p:nvSpPr>
        <p:spPr>
          <a:xfrm>
            <a:off x="6963232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7" name="object 20327"/>
          <p:cNvSpPr/>
          <p:nvPr/>
        </p:nvSpPr>
        <p:spPr>
          <a:xfrm>
            <a:off x="6974662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8" name="object 20328"/>
          <p:cNvSpPr/>
          <p:nvPr/>
        </p:nvSpPr>
        <p:spPr>
          <a:xfrm>
            <a:off x="6986107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9" name="object 20329"/>
          <p:cNvSpPr/>
          <p:nvPr/>
        </p:nvSpPr>
        <p:spPr>
          <a:xfrm>
            <a:off x="6998972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0" name="object 20330"/>
          <p:cNvSpPr/>
          <p:nvPr/>
        </p:nvSpPr>
        <p:spPr>
          <a:xfrm>
            <a:off x="7010402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1" name="object 20331"/>
          <p:cNvSpPr/>
          <p:nvPr/>
        </p:nvSpPr>
        <p:spPr>
          <a:xfrm>
            <a:off x="7023295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2" name="object 20332"/>
          <p:cNvSpPr/>
          <p:nvPr/>
        </p:nvSpPr>
        <p:spPr>
          <a:xfrm>
            <a:off x="7034726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3" name="object 20333"/>
          <p:cNvSpPr/>
          <p:nvPr/>
        </p:nvSpPr>
        <p:spPr>
          <a:xfrm>
            <a:off x="7047590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4" name="object 20334"/>
          <p:cNvSpPr/>
          <p:nvPr/>
        </p:nvSpPr>
        <p:spPr>
          <a:xfrm>
            <a:off x="7059035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5" name="object 20335"/>
          <p:cNvSpPr/>
          <p:nvPr/>
        </p:nvSpPr>
        <p:spPr>
          <a:xfrm>
            <a:off x="7070465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6" name="object 20336"/>
          <p:cNvSpPr/>
          <p:nvPr/>
        </p:nvSpPr>
        <p:spPr>
          <a:xfrm>
            <a:off x="7083330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7" name="object 20337"/>
          <p:cNvSpPr/>
          <p:nvPr/>
        </p:nvSpPr>
        <p:spPr>
          <a:xfrm>
            <a:off x="7094789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8" name="object 20338"/>
          <p:cNvSpPr/>
          <p:nvPr/>
        </p:nvSpPr>
        <p:spPr>
          <a:xfrm>
            <a:off x="7107653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9" name="object 20339"/>
          <p:cNvSpPr/>
          <p:nvPr/>
        </p:nvSpPr>
        <p:spPr>
          <a:xfrm>
            <a:off x="7119098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0" name="object 20340"/>
          <p:cNvSpPr/>
          <p:nvPr/>
        </p:nvSpPr>
        <p:spPr>
          <a:xfrm>
            <a:off x="7130529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1" name="object 20341"/>
          <p:cNvSpPr/>
          <p:nvPr/>
        </p:nvSpPr>
        <p:spPr>
          <a:xfrm>
            <a:off x="7143393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2" name="object 20342"/>
          <p:cNvSpPr/>
          <p:nvPr/>
        </p:nvSpPr>
        <p:spPr>
          <a:xfrm>
            <a:off x="7154823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3" name="object 20343"/>
          <p:cNvSpPr/>
          <p:nvPr/>
        </p:nvSpPr>
        <p:spPr>
          <a:xfrm>
            <a:off x="7167716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4" name="object 20344"/>
          <p:cNvSpPr/>
          <p:nvPr/>
        </p:nvSpPr>
        <p:spPr>
          <a:xfrm>
            <a:off x="717916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5" name="object 20345"/>
          <p:cNvSpPr/>
          <p:nvPr/>
        </p:nvSpPr>
        <p:spPr>
          <a:xfrm>
            <a:off x="7190592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6" name="object 20346"/>
          <p:cNvSpPr/>
          <p:nvPr/>
        </p:nvSpPr>
        <p:spPr>
          <a:xfrm>
            <a:off x="7203456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7" name="object 20347"/>
          <p:cNvSpPr/>
          <p:nvPr/>
        </p:nvSpPr>
        <p:spPr>
          <a:xfrm>
            <a:off x="7214886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8" name="object 20348"/>
          <p:cNvSpPr/>
          <p:nvPr/>
        </p:nvSpPr>
        <p:spPr>
          <a:xfrm>
            <a:off x="722775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9" name="object 20349"/>
          <p:cNvSpPr/>
          <p:nvPr/>
        </p:nvSpPr>
        <p:spPr>
          <a:xfrm>
            <a:off x="7239182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0" name="object 20350"/>
          <p:cNvSpPr/>
          <p:nvPr/>
        </p:nvSpPr>
        <p:spPr>
          <a:xfrm>
            <a:off x="7250655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1" name="object 20351"/>
          <p:cNvSpPr/>
          <p:nvPr/>
        </p:nvSpPr>
        <p:spPr>
          <a:xfrm>
            <a:off x="7263520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2" name="object 20352"/>
          <p:cNvSpPr/>
          <p:nvPr/>
        </p:nvSpPr>
        <p:spPr>
          <a:xfrm>
            <a:off x="7274950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3" name="object 20353"/>
          <p:cNvSpPr/>
          <p:nvPr/>
        </p:nvSpPr>
        <p:spPr>
          <a:xfrm>
            <a:off x="7287814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4" name="object 20354"/>
          <p:cNvSpPr/>
          <p:nvPr/>
        </p:nvSpPr>
        <p:spPr>
          <a:xfrm>
            <a:off x="7299245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5" name="object 20355"/>
          <p:cNvSpPr/>
          <p:nvPr/>
        </p:nvSpPr>
        <p:spPr>
          <a:xfrm>
            <a:off x="7312109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6" name="object 20356"/>
          <p:cNvSpPr/>
          <p:nvPr/>
        </p:nvSpPr>
        <p:spPr>
          <a:xfrm>
            <a:off x="7323583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7" name="object 20357"/>
          <p:cNvSpPr/>
          <p:nvPr/>
        </p:nvSpPr>
        <p:spPr>
          <a:xfrm>
            <a:off x="7335013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8" name="object 20358"/>
          <p:cNvSpPr/>
          <p:nvPr/>
        </p:nvSpPr>
        <p:spPr>
          <a:xfrm>
            <a:off x="7347877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9" name="object 20359"/>
          <p:cNvSpPr/>
          <p:nvPr/>
        </p:nvSpPr>
        <p:spPr>
          <a:xfrm>
            <a:off x="7359308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60" name="object 20360"/>
          <p:cNvSpPr/>
          <p:nvPr/>
        </p:nvSpPr>
        <p:spPr>
          <a:xfrm>
            <a:off x="7372173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61" name="object 20361"/>
          <p:cNvSpPr/>
          <p:nvPr/>
        </p:nvSpPr>
        <p:spPr>
          <a:xfrm>
            <a:off x="7383603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62" name="object 20362"/>
          <p:cNvSpPr/>
          <p:nvPr/>
        </p:nvSpPr>
        <p:spPr>
          <a:xfrm>
            <a:off x="7395076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63" name="object 20363"/>
          <p:cNvSpPr/>
          <p:nvPr/>
        </p:nvSpPr>
        <p:spPr>
          <a:xfrm>
            <a:off x="740794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64" name="object 20364"/>
          <p:cNvSpPr/>
          <p:nvPr/>
        </p:nvSpPr>
        <p:spPr>
          <a:xfrm>
            <a:off x="7419371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65" name="object 20365"/>
          <p:cNvSpPr/>
          <p:nvPr/>
        </p:nvSpPr>
        <p:spPr>
          <a:xfrm>
            <a:off x="7432236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66" name="object 20366"/>
          <p:cNvSpPr/>
          <p:nvPr/>
        </p:nvSpPr>
        <p:spPr>
          <a:xfrm>
            <a:off x="7443666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67" name="object 20367"/>
          <p:cNvSpPr/>
          <p:nvPr/>
        </p:nvSpPr>
        <p:spPr>
          <a:xfrm>
            <a:off x="7455111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68" name="object 20368"/>
          <p:cNvSpPr/>
          <p:nvPr/>
        </p:nvSpPr>
        <p:spPr>
          <a:xfrm>
            <a:off x="7468004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69" name="object 20369"/>
          <p:cNvSpPr/>
          <p:nvPr/>
        </p:nvSpPr>
        <p:spPr>
          <a:xfrm>
            <a:off x="7479434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70" name="object 20370"/>
          <p:cNvSpPr/>
          <p:nvPr/>
        </p:nvSpPr>
        <p:spPr>
          <a:xfrm>
            <a:off x="7492299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71" name="object 20371"/>
          <p:cNvSpPr/>
          <p:nvPr/>
        </p:nvSpPr>
        <p:spPr>
          <a:xfrm>
            <a:off x="7503729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72" name="object 20372"/>
          <p:cNvSpPr/>
          <p:nvPr/>
        </p:nvSpPr>
        <p:spPr>
          <a:xfrm>
            <a:off x="7515174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73" name="object 20373"/>
          <p:cNvSpPr/>
          <p:nvPr/>
        </p:nvSpPr>
        <p:spPr>
          <a:xfrm>
            <a:off x="7528038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74" name="object 20374"/>
          <p:cNvSpPr/>
          <p:nvPr/>
        </p:nvSpPr>
        <p:spPr>
          <a:xfrm>
            <a:off x="7539469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75" name="object 20375"/>
          <p:cNvSpPr/>
          <p:nvPr/>
        </p:nvSpPr>
        <p:spPr>
          <a:xfrm>
            <a:off x="7552363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76" name="object 20376"/>
          <p:cNvSpPr/>
          <p:nvPr/>
        </p:nvSpPr>
        <p:spPr>
          <a:xfrm>
            <a:off x="7563793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77" name="object 20377"/>
          <p:cNvSpPr/>
          <p:nvPr/>
        </p:nvSpPr>
        <p:spPr>
          <a:xfrm>
            <a:off x="7576657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78" name="object 20378"/>
          <p:cNvSpPr/>
          <p:nvPr/>
        </p:nvSpPr>
        <p:spPr>
          <a:xfrm>
            <a:off x="7588102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79" name="object 20379"/>
          <p:cNvSpPr/>
          <p:nvPr/>
        </p:nvSpPr>
        <p:spPr>
          <a:xfrm>
            <a:off x="7599533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80" name="object 20380"/>
          <p:cNvSpPr/>
          <p:nvPr/>
        </p:nvSpPr>
        <p:spPr>
          <a:xfrm>
            <a:off x="7612397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81" name="object 20381"/>
          <p:cNvSpPr/>
          <p:nvPr/>
        </p:nvSpPr>
        <p:spPr>
          <a:xfrm>
            <a:off x="7623856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2" y="11590"/>
                </a:lnTo>
                <a:lnTo>
                  <a:pt x="12862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82" name="object 20382"/>
          <p:cNvSpPr/>
          <p:nvPr/>
        </p:nvSpPr>
        <p:spPr>
          <a:xfrm>
            <a:off x="7636720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83" name="object 20383"/>
          <p:cNvSpPr/>
          <p:nvPr/>
        </p:nvSpPr>
        <p:spPr>
          <a:xfrm>
            <a:off x="7648165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84" name="object 20384"/>
          <p:cNvSpPr/>
          <p:nvPr/>
        </p:nvSpPr>
        <p:spPr>
          <a:xfrm>
            <a:off x="7659596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85" name="object 20385"/>
          <p:cNvSpPr/>
          <p:nvPr/>
        </p:nvSpPr>
        <p:spPr>
          <a:xfrm>
            <a:off x="7672460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86" name="object 20386"/>
          <p:cNvSpPr/>
          <p:nvPr/>
        </p:nvSpPr>
        <p:spPr>
          <a:xfrm>
            <a:off x="7683890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87" name="object 20387"/>
          <p:cNvSpPr/>
          <p:nvPr/>
        </p:nvSpPr>
        <p:spPr>
          <a:xfrm>
            <a:off x="7696784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88" name="object 20388"/>
          <p:cNvSpPr/>
          <p:nvPr/>
        </p:nvSpPr>
        <p:spPr>
          <a:xfrm>
            <a:off x="7708228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89" name="object 20389"/>
          <p:cNvSpPr/>
          <p:nvPr/>
        </p:nvSpPr>
        <p:spPr>
          <a:xfrm>
            <a:off x="7719659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90" name="object 20390"/>
          <p:cNvSpPr/>
          <p:nvPr/>
        </p:nvSpPr>
        <p:spPr>
          <a:xfrm>
            <a:off x="7732523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91" name="object 20391"/>
          <p:cNvSpPr/>
          <p:nvPr/>
        </p:nvSpPr>
        <p:spPr>
          <a:xfrm>
            <a:off x="7743954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92" name="object 20392"/>
          <p:cNvSpPr/>
          <p:nvPr/>
        </p:nvSpPr>
        <p:spPr>
          <a:xfrm>
            <a:off x="7756818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93" name="object 20393"/>
          <p:cNvSpPr/>
          <p:nvPr/>
        </p:nvSpPr>
        <p:spPr>
          <a:xfrm>
            <a:off x="7768291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94" name="object 20394"/>
          <p:cNvSpPr/>
          <p:nvPr/>
        </p:nvSpPr>
        <p:spPr>
          <a:xfrm>
            <a:off x="7781142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95" name="object 20395"/>
          <p:cNvSpPr/>
          <p:nvPr/>
        </p:nvSpPr>
        <p:spPr>
          <a:xfrm>
            <a:off x="7792587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96" name="object 20396"/>
          <p:cNvSpPr/>
          <p:nvPr/>
        </p:nvSpPr>
        <p:spPr>
          <a:xfrm>
            <a:off x="7804017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97" name="object 20397"/>
          <p:cNvSpPr/>
          <p:nvPr/>
        </p:nvSpPr>
        <p:spPr>
          <a:xfrm>
            <a:off x="781688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98" name="object 20398"/>
          <p:cNvSpPr/>
          <p:nvPr/>
        </p:nvSpPr>
        <p:spPr>
          <a:xfrm>
            <a:off x="7828312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99" name="object 20399"/>
          <p:cNvSpPr/>
          <p:nvPr/>
        </p:nvSpPr>
        <p:spPr>
          <a:xfrm>
            <a:off x="7841219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00" name="object 20400"/>
          <p:cNvSpPr/>
          <p:nvPr/>
        </p:nvSpPr>
        <p:spPr>
          <a:xfrm>
            <a:off x="7852650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01" name="object 20401"/>
          <p:cNvSpPr/>
          <p:nvPr/>
        </p:nvSpPr>
        <p:spPr>
          <a:xfrm>
            <a:off x="7864080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02" name="object 20402"/>
          <p:cNvSpPr/>
          <p:nvPr/>
        </p:nvSpPr>
        <p:spPr>
          <a:xfrm>
            <a:off x="7876944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03" name="object 20403"/>
          <p:cNvSpPr/>
          <p:nvPr/>
        </p:nvSpPr>
        <p:spPr>
          <a:xfrm>
            <a:off x="7888375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04" name="object 20404"/>
          <p:cNvSpPr/>
          <p:nvPr/>
        </p:nvSpPr>
        <p:spPr>
          <a:xfrm>
            <a:off x="7901240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05" name="object 20405"/>
          <p:cNvSpPr/>
          <p:nvPr/>
        </p:nvSpPr>
        <p:spPr>
          <a:xfrm>
            <a:off x="7912670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06" name="object 20406"/>
          <p:cNvSpPr/>
          <p:nvPr/>
        </p:nvSpPr>
        <p:spPr>
          <a:xfrm>
            <a:off x="7924143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07" name="object 20407"/>
          <p:cNvSpPr/>
          <p:nvPr/>
        </p:nvSpPr>
        <p:spPr>
          <a:xfrm>
            <a:off x="7937008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08" name="object 20408"/>
          <p:cNvSpPr/>
          <p:nvPr/>
        </p:nvSpPr>
        <p:spPr>
          <a:xfrm>
            <a:off x="7948438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09" name="object 20409"/>
          <p:cNvSpPr/>
          <p:nvPr/>
        </p:nvSpPr>
        <p:spPr>
          <a:xfrm>
            <a:off x="7961303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10" name="object 20410"/>
          <p:cNvSpPr/>
          <p:nvPr/>
        </p:nvSpPr>
        <p:spPr>
          <a:xfrm>
            <a:off x="7972733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11" name="object 20411"/>
          <p:cNvSpPr/>
          <p:nvPr/>
        </p:nvSpPr>
        <p:spPr>
          <a:xfrm>
            <a:off x="7984178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12" name="object 20412"/>
          <p:cNvSpPr/>
          <p:nvPr/>
        </p:nvSpPr>
        <p:spPr>
          <a:xfrm>
            <a:off x="799707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13" name="object 20413"/>
          <p:cNvSpPr/>
          <p:nvPr/>
        </p:nvSpPr>
        <p:spPr>
          <a:xfrm>
            <a:off x="8008501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14" name="object 20414"/>
          <p:cNvSpPr/>
          <p:nvPr/>
        </p:nvSpPr>
        <p:spPr>
          <a:xfrm>
            <a:off x="8021366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15" name="object 20415"/>
          <p:cNvSpPr/>
          <p:nvPr/>
        </p:nvSpPr>
        <p:spPr>
          <a:xfrm>
            <a:off x="8032796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16" name="object 20416"/>
          <p:cNvSpPr/>
          <p:nvPr/>
        </p:nvSpPr>
        <p:spPr>
          <a:xfrm>
            <a:off x="804566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17" name="object 20417"/>
          <p:cNvSpPr/>
          <p:nvPr/>
        </p:nvSpPr>
        <p:spPr>
          <a:xfrm>
            <a:off x="8057091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18" name="object 20418"/>
          <p:cNvSpPr/>
          <p:nvPr/>
        </p:nvSpPr>
        <p:spPr>
          <a:xfrm>
            <a:off x="8068564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19" name="object 20419"/>
          <p:cNvSpPr/>
          <p:nvPr/>
        </p:nvSpPr>
        <p:spPr>
          <a:xfrm>
            <a:off x="8081429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20" name="object 20420"/>
          <p:cNvSpPr/>
          <p:nvPr/>
        </p:nvSpPr>
        <p:spPr>
          <a:xfrm>
            <a:off x="8092860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21" name="object 20421"/>
          <p:cNvSpPr/>
          <p:nvPr/>
        </p:nvSpPr>
        <p:spPr>
          <a:xfrm>
            <a:off x="8105724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22" name="object 20422"/>
          <p:cNvSpPr/>
          <p:nvPr/>
        </p:nvSpPr>
        <p:spPr>
          <a:xfrm>
            <a:off x="8117169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23" name="object 20423"/>
          <p:cNvSpPr/>
          <p:nvPr/>
        </p:nvSpPr>
        <p:spPr>
          <a:xfrm>
            <a:off x="8128599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24" name="object 20424"/>
          <p:cNvSpPr/>
          <p:nvPr/>
        </p:nvSpPr>
        <p:spPr>
          <a:xfrm>
            <a:off x="8141492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25" name="object 20425"/>
          <p:cNvSpPr/>
          <p:nvPr/>
        </p:nvSpPr>
        <p:spPr>
          <a:xfrm>
            <a:off x="8152923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C5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26" name="object 20426"/>
          <p:cNvSpPr/>
          <p:nvPr/>
        </p:nvSpPr>
        <p:spPr>
          <a:xfrm>
            <a:off x="8165787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27" name="object 20427"/>
          <p:cNvSpPr/>
          <p:nvPr/>
        </p:nvSpPr>
        <p:spPr>
          <a:xfrm>
            <a:off x="8177232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28" name="object 20428"/>
          <p:cNvSpPr/>
          <p:nvPr/>
        </p:nvSpPr>
        <p:spPr>
          <a:xfrm>
            <a:off x="8188662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29" name="object 20429"/>
          <p:cNvSpPr/>
          <p:nvPr/>
        </p:nvSpPr>
        <p:spPr>
          <a:xfrm>
            <a:off x="8201527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30" name="object 20430"/>
          <p:cNvSpPr/>
          <p:nvPr/>
        </p:nvSpPr>
        <p:spPr>
          <a:xfrm>
            <a:off x="8212957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31" name="object 20431"/>
          <p:cNvSpPr/>
          <p:nvPr/>
        </p:nvSpPr>
        <p:spPr>
          <a:xfrm>
            <a:off x="822585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32" name="object 20432"/>
          <p:cNvSpPr/>
          <p:nvPr/>
        </p:nvSpPr>
        <p:spPr>
          <a:xfrm>
            <a:off x="8237295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33" name="object 20433"/>
          <p:cNvSpPr/>
          <p:nvPr/>
        </p:nvSpPr>
        <p:spPr>
          <a:xfrm>
            <a:off x="8248725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34" name="object 20434"/>
          <p:cNvSpPr/>
          <p:nvPr/>
        </p:nvSpPr>
        <p:spPr>
          <a:xfrm>
            <a:off x="826159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35" name="object 20435"/>
          <p:cNvSpPr/>
          <p:nvPr/>
        </p:nvSpPr>
        <p:spPr>
          <a:xfrm>
            <a:off x="8273021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36" name="object 20436"/>
          <p:cNvSpPr/>
          <p:nvPr/>
        </p:nvSpPr>
        <p:spPr>
          <a:xfrm>
            <a:off x="8285885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37" name="object 20437"/>
          <p:cNvSpPr/>
          <p:nvPr/>
        </p:nvSpPr>
        <p:spPr>
          <a:xfrm>
            <a:off x="8297359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38" name="object 20438"/>
          <p:cNvSpPr/>
          <p:nvPr/>
        </p:nvSpPr>
        <p:spPr>
          <a:xfrm>
            <a:off x="8310209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39" name="object 20439"/>
          <p:cNvSpPr/>
          <p:nvPr/>
        </p:nvSpPr>
        <p:spPr>
          <a:xfrm>
            <a:off x="8321654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40" name="object 20440"/>
          <p:cNvSpPr/>
          <p:nvPr/>
        </p:nvSpPr>
        <p:spPr>
          <a:xfrm>
            <a:off x="8333084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41" name="object 20441"/>
          <p:cNvSpPr/>
          <p:nvPr/>
        </p:nvSpPr>
        <p:spPr>
          <a:xfrm>
            <a:off x="8345948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42" name="object 20442"/>
          <p:cNvSpPr/>
          <p:nvPr/>
        </p:nvSpPr>
        <p:spPr>
          <a:xfrm>
            <a:off x="8357379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43" name="object 20443"/>
          <p:cNvSpPr/>
          <p:nvPr/>
        </p:nvSpPr>
        <p:spPr>
          <a:xfrm>
            <a:off x="8370286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44" name="object 20444"/>
          <p:cNvSpPr/>
          <p:nvPr/>
        </p:nvSpPr>
        <p:spPr>
          <a:xfrm>
            <a:off x="8381717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45" name="object 20445"/>
          <p:cNvSpPr/>
          <p:nvPr/>
        </p:nvSpPr>
        <p:spPr>
          <a:xfrm>
            <a:off x="8393147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46" name="object 20446"/>
          <p:cNvSpPr/>
          <p:nvPr/>
        </p:nvSpPr>
        <p:spPr>
          <a:xfrm>
            <a:off x="8406012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47" name="object 20447"/>
          <p:cNvSpPr/>
          <p:nvPr/>
        </p:nvSpPr>
        <p:spPr>
          <a:xfrm>
            <a:off x="8417442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48" name="object 20448"/>
          <p:cNvSpPr/>
          <p:nvPr/>
        </p:nvSpPr>
        <p:spPr>
          <a:xfrm>
            <a:off x="8430307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49" name="object 20449"/>
          <p:cNvSpPr/>
          <p:nvPr/>
        </p:nvSpPr>
        <p:spPr>
          <a:xfrm>
            <a:off x="8441780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50" name="object 20450"/>
          <p:cNvSpPr/>
          <p:nvPr/>
        </p:nvSpPr>
        <p:spPr>
          <a:xfrm>
            <a:off x="8453211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51" name="object 20451"/>
          <p:cNvSpPr/>
          <p:nvPr/>
        </p:nvSpPr>
        <p:spPr>
          <a:xfrm>
            <a:off x="8466075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52" name="object 20452"/>
          <p:cNvSpPr/>
          <p:nvPr/>
        </p:nvSpPr>
        <p:spPr>
          <a:xfrm>
            <a:off x="8477505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53" name="object 20453"/>
          <p:cNvSpPr/>
          <p:nvPr/>
        </p:nvSpPr>
        <p:spPr>
          <a:xfrm>
            <a:off x="8490370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54" name="object 20454"/>
          <p:cNvSpPr/>
          <p:nvPr/>
        </p:nvSpPr>
        <p:spPr>
          <a:xfrm>
            <a:off x="8501800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55" name="object 20455"/>
          <p:cNvSpPr/>
          <p:nvPr/>
        </p:nvSpPr>
        <p:spPr>
          <a:xfrm>
            <a:off x="8514708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56" name="object 20456"/>
          <p:cNvSpPr/>
          <p:nvPr/>
        </p:nvSpPr>
        <p:spPr>
          <a:xfrm>
            <a:off x="8526138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57" name="object 20457"/>
          <p:cNvSpPr/>
          <p:nvPr/>
        </p:nvSpPr>
        <p:spPr>
          <a:xfrm>
            <a:off x="8537568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58" name="object 20458"/>
          <p:cNvSpPr/>
          <p:nvPr/>
        </p:nvSpPr>
        <p:spPr>
          <a:xfrm>
            <a:off x="8550433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59" name="object 20459"/>
          <p:cNvSpPr/>
          <p:nvPr/>
        </p:nvSpPr>
        <p:spPr>
          <a:xfrm>
            <a:off x="8561864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60" name="object 20460"/>
          <p:cNvSpPr/>
          <p:nvPr/>
        </p:nvSpPr>
        <p:spPr>
          <a:xfrm>
            <a:off x="8574728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61" name="object 20461"/>
          <p:cNvSpPr/>
          <p:nvPr/>
        </p:nvSpPr>
        <p:spPr>
          <a:xfrm>
            <a:off x="8586158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62" name="object 20462"/>
          <p:cNvSpPr/>
          <p:nvPr/>
        </p:nvSpPr>
        <p:spPr>
          <a:xfrm>
            <a:off x="8597632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63" name="object 20463"/>
          <p:cNvSpPr/>
          <p:nvPr/>
        </p:nvSpPr>
        <p:spPr>
          <a:xfrm>
            <a:off x="8610496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64" name="object 20464"/>
          <p:cNvSpPr/>
          <p:nvPr/>
        </p:nvSpPr>
        <p:spPr>
          <a:xfrm>
            <a:off x="8621927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65" name="object 20465"/>
          <p:cNvSpPr/>
          <p:nvPr/>
        </p:nvSpPr>
        <p:spPr>
          <a:xfrm>
            <a:off x="863479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66" name="object 20466"/>
          <p:cNvSpPr/>
          <p:nvPr/>
        </p:nvSpPr>
        <p:spPr>
          <a:xfrm>
            <a:off x="864622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67" name="object 20467"/>
          <p:cNvSpPr/>
          <p:nvPr/>
        </p:nvSpPr>
        <p:spPr>
          <a:xfrm>
            <a:off x="8657666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68" name="object 20468"/>
          <p:cNvSpPr/>
          <p:nvPr/>
        </p:nvSpPr>
        <p:spPr>
          <a:xfrm>
            <a:off x="8670559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69" name="object 20469"/>
          <p:cNvSpPr/>
          <p:nvPr/>
        </p:nvSpPr>
        <p:spPr>
          <a:xfrm>
            <a:off x="8681990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70" name="object 20470"/>
          <p:cNvSpPr/>
          <p:nvPr/>
        </p:nvSpPr>
        <p:spPr>
          <a:xfrm>
            <a:off x="8694854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71" name="object 20471"/>
          <p:cNvSpPr/>
          <p:nvPr/>
        </p:nvSpPr>
        <p:spPr>
          <a:xfrm>
            <a:off x="8706299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72" name="object 20472"/>
          <p:cNvSpPr/>
          <p:nvPr/>
        </p:nvSpPr>
        <p:spPr>
          <a:xfrm>
            <a:off x="8717729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73" name="object 20473"/>
          <p:cNvSpPr/>
          <p:nvPr/>
        </p:nvSpPr>
        <p:spPr>
          <a:xfrm>
            <a:off x="8730594" y="53114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74" name="object 20474"/>
          <p:cNvSpPr/>
          <p:nvPr/>
        </p:nvSpPr>
        <p:spPr>
          <a:xfrm>
            <a:off x="8742053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75" name="object 20475"/>
          <p:cNvSpPr/>
          <p:nvPr/>
        </p:nvSpPr>
        <p:spPr>
          <a:xfrm>
            <a:off x="8754918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76" name="object 20476"/>
          <p:cNvSpPr/>
          <p:nvPr/>
        </p:nvSpPr>
        <p:spPr>
          <a:xfrm>
            <a:off x="8766362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77" name="object 20477"/>
          <p:cNvSpPr/>
          <p:nvPr/>
        </p:nvSpPr>
        <p:spPr>
          <a:xfrm>
            <a:off x="8779212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78" name="object 20478"/>
          <p:cNvSpPr/>
          <p:nvPr/>
        </p:nvSpPr>
        <p:spPr>
          <a:xfrm>
            <a:off x="8790658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79" name="object 20479"/>
          <p:cNvSpPr/>
          <p:nvPr/>
        </p:nvSpPr>
        <p:spPr>
          <a:xfrm>
            <a:off x="8802088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80" name="object 20480"/>
          <p:cNvSpPr/>
          <p:nvPr/>
        </p:nvSpPr>
        <p:spPr>
          <a:xfrm>
            <a:off x="881498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81" name="object 20481"/>
          <p:cNvSpPr/>
          <p:nvPr/>
        </p:nvSpPr>
        <p:spPr>
          <a:xfrm>
            <a:off x="8826426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82" name="object 20482"/>
          <p:cNvSpPr/>
          <p:nvPr/>
        </p:nvSpPr>
        <p:spPr>
          <a:xfrm>
            <a:off x="8839275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83" name="object 20483"/>
          <p:cNvSpPr/>
          <p:nvPr/>
        </p:nvSpPr>
        <p:spPr>
          <a:xfrm>
            <a:off x="8850721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84" name="object 20484"/>
          <p:cNvSpPr/>
          <p:nvPr/>
        </p:nvSpPr>
        <p:spPr>
          <a:xfrm>
            <a:off x="8862151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85" name="object 20485"/>
          <p:cNvSpPr/>
          <p:nvPr/>
        </p:nvSpPr>
        <p:spPr>
          <a:xfrm>
            <a:off x="8875015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86" name="object 20486"/>
          <p:cNvSpPr/>
          <p:nvPr/>
        </p:nvSpPr>
        <p:spPr>
          <a:xfrm>
            <a:off x="8886445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87" name="object 20487"/>
          <p:cNvSpPr/>
          <p:nvPr/>
        </p:nvSpPr>
        <p:spPr>
          <a:xfrm>
            <a:off x="8899339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88" name="object 20488"/>
          <p:cNvSpPr/>
          <p:nvPr/>
        </p:nvSpPr>
        <p:spPr>
          <a:xfrm>
            <a:off x="8910784" y="5311456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89" name="object 20489"/>
          <p:cNvSpPr/>
          <p:nvPr/>
        </p:nvSpPr>
        <p:spPr>
          <a:xfrm>
            <a:off x="8922214" y="5311456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90" name="object 20490"/>
          <p:cNvSpPr/>
          <p:nvPr/>
        </p:nvSpPr>
        <p:spPr>
          <a:xfrm>
            <a:off x="8935079" y="5311456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0"/>
                </a:moveTo>
                <a:lnTo>
                  <a:pt x="10004" y="11590"/>
                </a:lnTo>
                <a:lnTo>
                  <a:pt x="10004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91" name="object 20491"/>
          <p:cNvSpPr/>
          <p:nvPr/>
        </p:nvSpPr>
        <p:spPr>
          <a:xfrm>
            <a:off x="6800224" y="532304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92" name="object 20492"/>
          <p:cNvSpPr/>
          <p:nvPr/>
        </p:nvSpPr>
        <p:spPr>
          <a:xfrm>
            <a:off x="6805946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93" name="object 20493"/>
          <p:cNvSpPr/>
          <p:nvPr/>
        </p:nvSpPr>
        <p:spPr>
          <a:xfrm>
            <a:off x="6818810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94" name="object 20494"/>
          <p:cNvSpPr/>
          <p:nvPr/>
        </p:nvSpPr>
        <p:spPr>
          <a:xfrm>
            <a:off x="6830241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95" name="object 20495"/>
          <p:cNvSpPr/>
          <p:nvPr/>
        </p:nvSpPr>
        <p:spPr>
          <a:xfrm>
            <a:off x="6843106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96" name="object 20496"/>
          <p:cNvSpPr/>
          <p:nvPr/>
        </p:nvSpPr>
        <p:spPr>
          <a:xfrm>
            <a:off x="6854536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97" name="object 20497"/>
          <p:cNvSpPr/>
          <p:nvPr/>
        </p:nvSpPr>
        <p:spPr>
          <a:xfrm>
            <a:off x="6865980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98" name="object 20498"/>
          <p:cNvSpPr/>
          <p:nvPr/>
        </p:nvSpPr>
        <p:spPr>
          <a:xfrm>
            <a:off x="6878873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499" name="object 20499"/>
          <p:cNvSpPr/>
          <p:nvPr/>
        </p:nvSpPr>
        <p:spPr>
          <a:xfrm>
            <a:off x="6890305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00" name="object 20500"/>
          <p:cNvSpPr/>
          <p:nvPr/>
        </p:nvSpPr>
        <p:spPr>
          <a:xfrm>
            <a:off x="6903169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01" name="object 20501"/>
          <p:cNvSpPr/>
          <p:nvPr/>
        </p:nvSpPr>
        <p:spPr>
          <a:xfrm>
            <a:off x="6914599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02" name="object 20502"/>
          <p:cNvSpPr/>
          <p:nvPr/>
        </p:nvSpPr>
        <p:spPr>
          <a:xfrm>
            <a:off x="6926043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03" name="object 20503"/>
          <p:cNvSpPr/>
          <p:nvPr/>
        </p:nvSpPr>
        <p:spPr>
          <a:xfrm>
            <a:off x="6938894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04" name="object 20504"/>
          <p:cNvSpPr/>
          <p:nvPr/>
        </p:nvSpPr>
        <p:spPr>
          <a:xfrm>
            <a:off x="6950368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05" name="object 20505"/>
          <p:cNvSpPr/>
          <p:nvPr/>
        </p:nvSpPr>
        <p:spPr>
          <a:xfrm>
            <a:off x="6963232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06" name="object 20506"/>
          <p:cNvSpPr/>
          <p:nvPr/>
        </p:nvSpPr>
        <p:spPr>
          <a:xfrm>
            <a:off x="6974662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07" name="object 20507"/>
          <p:cNvSpPr/>
          <p:nvPr/>
        </p:nvSpPr>
        <p:spPr>
          <a:xfrm>
            <a:off x="6986107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08" name="object 20508"/>
          <p:cNvSpPr/>
          <p:nvPr/>
        </p:nvSpPr>
        <p:spPr>
          <a:xfrm>
            <a:off x="6998972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09" name="object 20509"/>
          <p:cNvSpPr/>
          <p:nvPr/>
        </p:nvSpPr>
        <p:spPr>
          <a:xfrm>
            <a:off x="7010402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10" name="object 20510"/>
          <p:cNvSpPr/>
          <p:nvPr/>
        </p:nvSpPr>
        <p:spPr>
          <a:xfrm>
            <a:off x="7023295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11" name="object 20511"/>
          <p:cNvSpPr/>
          <p:nvPr/>
        </p:nvSpPr>
        <p:spPr>
          <a:xfrm>
            <a:off x="7034726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12" name="object 20512"/>
          <p:cNvSpPr/>
          <p:nvPr/>
        </p:nvSpPr>
        <p:spPr>
          <a:xfrm>
            <a:off x="7047590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13" name="object 20513"/>
          <p:cNvSpPr/>
          <p:nvPr/>
        </p:nvSpPr>
        <p:spPr>
          <a:xfrm>
            <a:off x="7059035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14" name="object 20514"/>
          <p:cNvSpPr/>
          <p:nvPr/>
        </p:nvSpPr>
        <p:spPr>
          <a:xfrm>
            <a:off x="7070465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15" name="object 20515"/>
          <p:cNvSpPr/>
          <p:nvPr/>
        </p:nvSpPr>
        <p:spPr>
          <a:xfrm>
            <a:off x="7083330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16" name="object 20516"/>
          <p:cNvSpPr/>
          <p:nvPr/>
        </p:nvSpPr>
        <p:spPr>
          <a:xfrm>
            <a:off x="7094789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17" name="object 20517"/>
          <p:cNvSpPr/>
          <p:nvPr/>
        </p:nvSpPr>
        <p:spPr>
          <a:xfrm>
            <a:off x="7107653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18" name="object 20518"/>
          <p:cNvSpPr/>
          <p:nvPr/>
        </p:nvSpPr>
        <p:spPr>
          <a:xfrm>
            <a:off x="7119098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19" name="object 20519"/>
          <p:cNvSpPr/>
          <p:nvPr/>
        </p:nvSpPr>
        <p:spPr>
          <a:xfrm>
            <a:off x="7130529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20" name="object 20520"/>
          <p:cNvSpPr/>
          <p:nvPr/>
        </p:nvSpPr>
        <p:spPr>
          <a:xfrm>
            <a:off x="7143393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21" name="object 20521"/>
          <p:cNvSpPr/>
          <p:nvPr/>
        </p:nvSpPr>
        <p:spPr>
          <a:xfrm>
            <a:off x="7154823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22" name="object 20522"/>
          <p:cNvSpPr/>
          <p:nvPr/>
        </p:nvSpPr>
        <p:spPr>
          <a:xfrm>
            <a:off x="7167716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23" name="object 20523"/>
          <p:cNvSpPr/>
          <p:nvPr/>
        </p:nvSpPr>
        <p:spPr>
          <a:xfrm>
            <a:off x="717916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24" name="object 20524"/>
          <p:cNvSpPr/>
          <p:nvPr/>
        </p:nvSpPr>
        <p:spPr>
          <a:xfrm>
            <a:off x="7190592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25" name="object 20525"/>
          <p:cNvSpPr/>
          <p:nvPr/>
        </p:nvSpPr>
        <p:spPr>
          <a:xfrm>
            <a:off x="7203456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26" name="object 20526"/>
          <p:cNvSpPr/>
          <p:nvPr/>
        </p:nvSpPr>
        <p:spPr>
          <a:xfrm>
            <a:off x="7214886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27" name="object 20527"/>
          <p:cNvSpPr/>
          <p:nvPr/>
        </p:nvSpPr>
        <p:spPr>
          <a:xfrm>
            <a:off x="722775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28" name="object 20528"/>
          <p:cNvSpPr/>
          <p:nvPr/>
        </p:nvSpPr>
        <p:spPr>
          <a:xfrm>
            <a:off x="7239182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29" name="object 20529"/>
          <p:cNvSpPr/>
          <p:nvPr/>
        </p:nvSpPr>
        <p:spPr>
          <a:xfrm>
            <a:off x="7250655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30" name="object 20530"/>
          <p:cNvSpPr/>
          <p:nvPr/>
        </p:nvSpPr>
        <p:spPr>
          <a:xfrm>
            <a:off x="7263520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31" name="object 20531"/>
          <p:cNvSpPr/>
          <p:nvPr/>
        </p:nvSpPr>
        <p:spPr>
          <a:xfrm>
            <a:off x="7274950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32" name="object 20532"/>
          <p:cNvSpPr/>
          <p:nvPr/>
        </p:nvSpPr>
        <p:spPr>
          <a:xfrm>
            <a:off x="7287814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33" name="object 20533"/>
          <p:cNvSpPr/>
          <p:nvPr/>
        </p:nvSpPr>
        <p:spPr>
          <a:xfrm>
            <a:off x="7299245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34" name="object 20534"/>
          <p:cNvSpPr/>
          <p:nvPr/>
        </p:nvSpPr>
        <p:spPr>
          <a:xfrm>
            <a:off x="7312109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35" name="object 20535"/>
          <p:cNvSpPr/>
          <p:nvPr/>
        </p:nvSpPr>
        <p:spPr>
          <a:xfrm>
            <a:off x="7323583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36" name="object 20536"/>
          <p:cNvSpPr/>
          <p:nvPr/>
        </p:nvSpPr>
        <p:spPr>
          <a:xfrm>
            <a:off x="7335013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37" name="object 20537"/>
          <p:cNvSpPr/>
          <p:nvPr/>
        </p:nvSpPr>
        <p:spPr>
          <a:xfrm>
            <a:off x="7347877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38" name="object 20538"/>
          <p:cNvSpPr/>
          <p:nvPr/>
        </p:nvSpPr>
        <p:spPr>
          <a:xfrm>
            <a:off x="7359308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39" name="object 20539"/>
          <p:cNvSpPr/>
          <p:nvPr/>
        </p:nvSpPr>
        <p:spPr>
          <a:xfrm>
            <a:off x="7372173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40" name="object 20540"/>
          <p:cNvSpPr/>
          <p:nvPr/>
        </p:nvSpPr>
        <p:spPr>
          <a:xfrm>
            <a:off x="7383603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41" name="object 20541"/>
          <p:cNvSpPr/>
          <p:nvPr/>
        </p:nvSpPr>
        <p:spPr>
          <a:xfrm>
            <a:off x="7395076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42" name="object 20542"/>
          <p:cNvSpPr/>
          <p:nvPr/>
        </p:nvSpPr>
        <p:spPr>
          <a:xfrm>
            <a:off x="740794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43" name="object 20543"/>
          <p:cNvSpPr/>
          <p:nvPr/>
        </p:nvSpPr>
        <p:spPr>
          <a:xfrm>
            <a:off x="7419371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44" name="object 20544"/>
          <p:cNvSpPr/>
          <p:nvPr/>
        </p:nvSpPr>
        <p:spPr>
          <a:xfrm>
            <a:off x="7432236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45" name="object 20545"/>
          <p:cNvSpPr/>
          <p:nvPr/>
        </p:nvSpPr>
        <p:spPr>
          <a:xfrm>
            <a:off x="7443666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46" name="object 20546"/>
          <p:cNvSpPr/>
          <p:nvPr/>
        </p:nvSpPr>
        <p:spPr>
          <a:xfrm>
            <a:off x="7455111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47" name="object 20547"/>
          <p:cNvSpPr/>
          <p:nvPr/>
        </p:nvSpPr>
        <p:spPr>
          <a:xfrm>
            <a:off x="7468004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48" name="object 20548"/>
          <p:cNvSpPr/>
          <p:nvPr/>
        </p:nvSpPr>
        <p:spPr>
          <a:xfrm>
            <a:off x="7479434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49" name="object 20549"/>
          <p:cNvSpPr/>
          <p:nvPr/>
        </p:nvSpPr>
        <p:spPr>
          <a:xfrm>
            <a:off x="7492299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50" name="object 20550"/>
          <p:cNvSpPr/>
          <p:nvPr/>
        </p:nvSpPr>
        <p:spPr>
          <a:xfrm>
            <a:off x="7503729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51" name="object 20551"/>
          <p:cNvSpPr/>
          <p:nvPr/>
        </p:nvSpPr>
        <p:spPr>
          <a:xfrm>
            <a:off x="7515174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52" name="object 20552"/>
          <p:cNvSpPr/>
          <p:nvPr/>
        </p:nvSpPr>
        <p:spPr>
          <a:xfrm>
            <a:off x="7528038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53" name="object 20553"/>
          <p:cNvSpPr/>
          <p:nvPr/>
        </p:nvSpPr>
        <p:spPr>
          <a:xfrm>
            <a:off x="7539469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54" name="object 20554"/>
          <p:cNvSpPr/>
          <p:nvPr/>
        </p:nvSpPr>
        <p:spPr>
          <a:xfrm>
            <a:off x="7552363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55" name="object 20555"/>
          <p:cNvSpPr/>
          <p:nvPr/>
        </p:nvSpPr>
        <p:spPr>
          <a:xfrm>
            <a:off x="7563793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56" name="object 20556"/>
          <p:cNvSpPr/>
          <p:nvPr/>
        </p:nvSpPr>
        <p:spPr>
          <a:xfrm>
            <a:off x="7576657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57" name="object 20557"/>
          <p:cNvSpPr/>
          <p:nvPr/>
        </p:nvSpPr>
        <p:spPr>
          <a:xfrm>
            <a:off x="7588102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58" name="object 20558"/>
          <p:cNvSpPr/>
          <p:nvPr/>
        </p:nvSpPr>
        <p:spPr>
          <a:xfrm>
            <a:off x="7599533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59" name="object 20559"/>
          <p:cNvSpPr/>
          <p:nvPr/>
        </p:nvSpPr>
        <p:spPr>
          <a:xfrm>
            <a:off x="7612397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60" name="object 20560"/>
          <p:cNvSpPr/>
          <p:nvPr/>
        </p:nvSpPr>
        <p:spPr>
          <a:xfrm>
            <a:off x="7623856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61" name="object 20561"/>
          <p:cNvSpPr/>
          <p:nvPr/>
        </p:nvSpPr>
        <p:spPr>
          <a:xfrm>
            <a:off x="7636720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62" name="object 20562"/>
          <p:cNvSpPr/>
          <p:nvPr/>
        </p:nvSpPr>
        <p:spPr>
          <a:xfrm>
            <a:off x="7648165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63" name="object 20563"/>
          <p:cNvSpPr/>
          <p:nvPr/>
        </p:nvSpPr>
        <p:spPr>
          <a:xfrm>
            <a:off x="7659596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64" name="object 20564"/>
          <p:cNvSpPr/>
          <p:nvPr/>
        </p:nvSpPr>
        <p:spPr>
          <a:xfrm>
            <a:off x="7672460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65" name="object 20565"/>
          <p:cNvSpPr/>
          <p:nvPr/>
        </p:nvSpPr>
        <p:spPr>
          <a:xfrm>
            <a:off x="7683890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66" name="object 20566"/>
          <p:cNvSpPr/>
          <p:nvPr/>
        </p:nvSpPr>
        <p:spPr>
          <a:xfrm>
            <a:off x="7696784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67" name="object 20567"/>
          <p:cNvSpPr/>
          <p:nvPr/>
        </p:nvSpPr>
        <p:spPr>
          <a:xfrm>
            <a:off x="7708228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68" name="object 20568"/>
          <p:cNvSpPr/>
          <p:nvPr/>
        </p:nvSpPr>
        <p:spPr>
          <a:xfrm>
            <a:off x="7719659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69" name="object 20569"/>
          <p:cNvSpPr/>
          <p:nvPr/>
        </p:nvSpPr>
        <p:spPr>
          <a:xfrm>
            <a:off x="7732523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70" name="object 20570"/>
          <p:cNvSpPr/>
          <p:nvPr/>
        </p:nvSpPr>
        <p:spPr>
          <a:xfrm>
            <a:off x="7743954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71" name="object 20571"/>
          <p:cNvSpPr/>
          <p:nvPr/>
        </p:nvSpPr>
        <p:spPr>
          <a:xfrm>
            <a:off x="7756818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72" name="object 20572"/>
          <p:cNvSpPr/>
          <p:nvPr/>
        </p:nvSpPr>
        <p:spPr>
          <a:xfrm>
            <a:off x="7768291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73" name="object 20573"/>
          <p:cNvSpPr/>
          <p:nvPr/>
        </p:nvSpPr>
        <p:spPr>
          <a:xfrm>
            <a:off x="7781142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74" name="object 20574"/>
          <p:cNvSpPr/>
          <p:nvPr/>
        </p:nvSpPr>
        <p:spPr>
          <a:xfrm>
            <a:off x="7792587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75" name="object 20575"/>
          <p:cNvSpPr/>
          <p:nvPr/>
        </p:nvSpPr>
        <p:spPr>
          <a:xfrm>
            <a:off x="7804017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76" name="object 20576"/>
          <p:cNvSpPr/>
          <p:nvPr/>
        </p:nvSpPr>
        <p:spPr>
          <a:xfrm>
            <a:off x="781688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77" name="object 20577"/>
          <p:cNvSpPr/>
          <p:nvPr/>
        </p:nvSpPr>
        <p:spPr>
          <a:xfrm>
            <a:off x="7828312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78" name="object 20578"/>
          <p:cNvSpPr/>
          <p:nvPr/>
        </p:nvSpPr>
        <p:spPr>
          <a:xfrm>
            <a:off x="7841219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79" name="object 20579"/>
          <p:cNvSpPr/>
          <p:nvPr/>
        </p:nvSpPr>
        <p:spPr>
          <a:xfrm>
            <a:off x="7852650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80" name="object 20580"/>
          <p:cNvSpPr/>
          <p:nvPr/>
        </p:nvSpPr>
        <p:spPr>
          <a:xfrm>
            <a:off x="7864080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81" name="object 20581"/>
          <p:cNvSpPr/>
          <p:nvPr/>
        </p:nvSpPr>
        <p:spPr>
          <a:xfrm>
            <a:off x="7876944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82" name="object 20582"/>
          <p:cNvSpPr/>
          <p:nvPr/>
        </p:nvSpPr>
        <p:spPr>
          <a:xfrm>
            <a:off x="7888375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83" name="object 20583"/>
          <p:cNvSpPr/>
          <p:nvPr/>
        </p:nvSpPr>
        <p:spPr>
          <a:xfrm>
            <a:off x="7901240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84" name="object 20584"/>
          <p:cNvSpPr/>
          <p:nvPr/>
        </p:nvSpPr>
        <p:spPr>
          <a:xfrm>
            <a:off x="7912670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85" name="object 20585"/>
          <p:cNvSpPr/>
          <p:nvPr/>
        </p:nvSpPr>
        <p:spPr>
          <a:xfrm>
            <a:off x="7924143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86" name="object 20586"/>
          <p:cNvSpPr/>
          <p:nvPr/>
        </p:nvSpPr>
        <p:spPr>
          <a:xfrm>
            <a:off x="7937008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87" name="object 20587"/>
          <p:cNvSpPr/>
          <p:nvPr/>
        </p:nvSpPr>
        <p:spPr>
          <a:xfrm>
            <a:off x="7948438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88" name="object 20588"/>
          <p:cNvSpPr/>
          <p:nvPr/>
        </p:nvSpPr>
        <p:spPr>
          <a:xfrm>
            <a:off x="7961303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89" name="object 20589"/>
          <p:cNvSpPr/>
          <p:nvPr/>
        </p:nvSpPr>
        <p:spPr>
          <a:xfrm>
            <a:off x="7972733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90" name="object 20590"/>
          <p:cNvSpPr/>
          <p:nvPr/>
        </p:nvSpPr>
        <p:spPr>
          <a:xfrm>
            <a:off x="7984178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91" name="object 20591"/>
          <p:cNvSpPr/>
          <p:nvPr/>
        </p:nvSpPr>
        <p:spPr>
          <a:xfrm>
            <a:off x="799707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92" name="object 20592"/>
          <p:cNvSpPr/>
          <p:nvPr/>
        </p:nvSpPr>
        <p:spPr>
          <a:xfrm>
            <a:off x="8008501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93" name="object 20593"/>
          <p:cNvSpPr/>
          <p:nvPr/>
        </p:nvSpPr>
        <p:spPr>
          <a:xfrm>
            <a:off x="8021366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94" name="object 20594"/>
          <p:cNvSpPr/>
          <p:nvPr/>
        </p:nvSpPr>
        <p:spPr>
          <a:xfrm>
            <a:off x="8032796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95" name="object 20595"/>
          <p:cNvSpPr/>
          <p:nvPr/>
        </p:nvSpPr>
        <p:spPr>
          <a:xfrm>
            <a:off x="804566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96" name="object 20596"/>
          <p:cNvSpPr/>
          <p:nvPr/>
        </p:nvSpPr>
        <p:spPr>
          <a:xfrm>
            <a:off x="8057091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97" name="object 20597"/>
          <p:cNvSpPr/>
          <p:nvPr/>
        </p:nvSpPr>
        <p:spPr>
          <a:xfrm>
            <a:off x="8068564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98" name="object 20598"/>
          <p:cNvSpPr/>
          <p:nvPr/>
        </p:nvSpPr>
        <p:spPr>
          <a:xfrm>
            <a:off x="8081429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599" name="object 20599"/>
          <p:cNvSpPr/>
          <p:nvPr/>
        </p:nvSpPr>
        <p:spPr>
          <a:xfrm>
            <a:off x="8092860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00" name="object 20600"/>
          <p:cNvSpPr/>
          <p:nvPr/>
        </p:nvSpPr>
        <p:spPr>
          <a:xfrm>
            <a:off x="8105724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01" name="object 20601"/>
          <p:cNvSpPr/>
          <p:nvPr/>
        </p:nvSpPr>
        <p:spPr>
          <a:xfrm>
            <a:off x="8117169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02" name="object 20602"/>
          <p:cNvSpPr/>
          <p:nvPr/>
        </p:nvSpPr>
        <p:spPr>
          <a:xfrm>
            <a:off x="8128599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03" name="object 20603"/>
          <p:cNvSpPr/>
          <p:nvPr/>
        </p:nvSpPr>
        <p:spPr>
          <a:xfrm>
            <a:off x="8141492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04" name="object 20604"/>
          <p:cNvSpPr/>
          <p:nvPr/>
        </p:nvSpPr>
        <p:spPr>
          <a:xfrm>
            <a:off x="8152923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05" name="object 20605"/>
          <p:cNvSpPr/>
          <p:nvPr/>
        </p:nvSpPr>
        <p:spPr>
          <a:xfrm>
            <a:off x="8165787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06" name="object 20606"/>
          <p:cNvSpPr/>
          <p:nvPr/>
        </p:nvSpPr>
        <p:spPr>
          <a:xfrm>
            <a:off x="8177232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07" name="object 20607"/>
          <p:cNvSpPr/>
          <p:nvPr/>
        </p:nvSpPr>
        <p:spPr>
          <a:xfrm>
            <a:off x="8188662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08" name="object 20608"/>
          <p:cNvSpPr/>
          <p:nvPr/>
        </p:nvSpPr>
        <p:spPr>
          <a:xfrm>
            <a:off x="8201527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09" name="object 20609"/>
          <p:cNvSpPr/>
          <p:nvPr/>
        </p:nvSpPr>
        <p:spPr>
          <a:xfrm>
            <a:off x="8212957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10" name="object 20610"/>
          <p:cNvSpPr/>
          <p:nvPr/>
        </p:nvSpPr>
        <p:spPr>
          <a:xfrm>
            <a:off x="822585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11" name="object 20611"/>
          <p:cNvSpPr/>
          <p:nvPr/>
        </p:nvSpPr>
        <p:spPr>
          <a:xfrm>
            <a:off x="8237295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12" name="object 20612"/>
          <p:cNvSpPr/>
          <p:nvPr/>
        </p:nvSpPr>
        <p:spPr>
          <a:xfrm>
            <a:off x="8248725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13" name="object 20613"/>
          <p:cNvSpPr/>
          <p:nvPr/>
        </p:nvSpPr>
        <p:spPr>
          <a:xfrm>
            <a:off x="826159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14" name="object 20614"/>
          <p:cNvSpPr/>
          <p:nvPr/>
        </p:nvSpPr>
        <p:spPr>
          <a:xfrm>
            <a:off x="8273021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15" name="object 20615"/>
          <p:cNvSpPr/>
          <p:nvPr/>
        </p:nvSpPr>
        <p:spPr>
          <a:xfrm>
            <a:off x="8285885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16" name="object 20616"/>
          <p:cNvSpPr/>
          <p:nvPr/>
        </p:nvSpPr>
        <p:spPr>
          <a:xfrm>
            <a:off x="8297359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17" name="object 20617"/>
          <p:cNvSpPr/>
          <p:nvPr/>
        </p:nvSpPr>
        <p:spPr>
          <a:xfrm>
            <a:off x="8310209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18" name="object 20618"/>
          <p:cNvSpPr/>
          <p:nvPr/>
        </p:nvSpPr>
        <p:spPr>
          <a:xfrm>
            <a:off x="8321654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19" name="object 20619"/>
          <p:cNvSpPr/>
          <p:nvPr/>
        </p:nvSpPr>
        <p:spPr>
          <a:xfrm>
            <a:off x="8333084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20" name="object 20620"/>
          <p:cNvSpPr/>
          <p:nvPr/>
        </p:nvSpPr>
        <p:spPr>
          <a:xfrm>
            <a:off x="8345948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21" name="object 20621"/>
          <p:cNvSpPr/>
          <p:nvPr/>
        </p:nvSpPr>
        <p:spPr>
          <a:xfrm>
            <a:off x="8357379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22" name="object 20622"/>
          <p:cNvSpPr/>
          <p:nvPr/>
        </p:nvSpPr>
        <p:spPr>
          <a:xfrm>
            <a:off x="8370286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23" name="object 20623"/>
          <p:cNvSpPr/>
          <p:nvPr/>
        </p:nvSpPr>
        <p:spPr>
          <a:xfrm>
            <a:off x="8381717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24" name="object 20624"/>
          <p:cNvSpPr/>
          <p:nvPr/>
        </p:nvSpPr>
        <p:spPr>
          <a:xfrm>
            <a:off x="8393147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25" name="object 20625"/>
          <p:cNvSpPr/>
          <p:nvPr/>
        </p:nvSpPr>
        <p:spPr>
          <a:xfrm>
            <a:off x="8406012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26" name="object 20626"/>
          <p:cNvSpPr/>
          <p:nvPr/>
        </p:nvSpPr>
        <p:spPr>
          <a:xfrm>
            <a:off x="8417442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27" name="object 20627"/>
          <p:cNvSpPr/>
          <p:nvPr/>
        </p:nvSpPr>
        <p:spPr>
          <a:xfrm>
            <a:off x="8430307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28" name="object 20628"/>
          <p:cNvSpPr/>
          <p:nvPr/>
        </p:nvSpPr>
        <p:spPr>
          <a:xfrm>
            <a:off x="8441780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29" name="object 20629"/>
          <p:cNvSpPr/>
          <p:nvPr/>
        </p:nvSpPr>
        <p:spPr>
          <a:xfrm>
            <a:off x="8453211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30" name="object 20630"/>
          <p:cNvSpPr/>
          <p:nvPr/>
        </p:nvSpPr>
        <p:spPr>
          <a:xfrm>
            <a:off x="8466075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31" name="object 20631"/>
          <p:cNvSpPr/>
          <p:nvPr/>
        </p:nvSpPr>
        <p:spPr>
          <a:xfrm>
            <a:off x="8477505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32" name="object 20632"/>
          <p:cNvSpPr/>
          <p:nvPr/>
        </p:nvSpPr>
        <p:spPr>
          <a:xfrm>
            <a:off x="8490370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33" name="object 20633"/>
          <p:cNvSpPr/>
          <p:nvPr/>
        </p:nvSpPr>
        <p:spPr>
          <a:xfrm>
            <a:off x="8501800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34" name="object 20634"/>
          <p:cNvSpPr/>
          <p:nvPr/>
        </p:nvSpPr>
        <p:spPr>
          <a:xfrm>
            <a:off x="8514708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35" name="object 20635"/>
          <p:cNvSpPr/>
          <p:nvPr/>
        </p:nvSpPr>
        <p:spPr>
          <a:xfrm>
            <a:off x="8526138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36" name="object 20636"/>
          <p:cNvSpPr/>
          <p:nvPr/>
        </p:nvSpPr>
        <p:spPr>
          <a:xfrm>
            <a:off x="8537568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37" name="object 20637"/>
          <p:cNvSpPr/>
          <p:nvPr/>
        </p:nvSpPr>
        <p:spPr>
          <a:xfrm>
            <a:off x="8550433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38" name="object 20638"/>
          <p:cNvSpPr/>
          <p:nvPr/>
        </p:nvSpPr>
        <p:spPr>
          <a:xfrm>
            <a:off x="8561864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39" name="object 20639"/>
          <p:cNvSpPr/>
          <p:nvPr/>
        </p:nvSpPr>
        <p:spPr>
          <a:xfrm>
            <a:off x="8574728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40" name="object 20640"/>
          <p:cNvSpPr/>
          <p:nvPr/>
        </p:nvSpPr>
        <p:spPr>
          <a:xfrm>
            <a:off x="8586158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41" name="object 20641"/>
          <p:cNvSpPr/>
          <p:nvPr/>
        </p:nvSpPr>
        <p:spPr>
          <a:xfrm>
            <a:off x="8597632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42" name="object 20642"/>
          <p:cNvSpPr/>
          <p:nvPr/>
        </p:nvSpPr>
        <p:spPr>
          <a:xfrm>
            <a:off x="8610496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43" name="object 20643"/>
          <p:cNvSpPr/>
          <p:nvPr/>
        </p:nvSpPr>
        <p:spPr>
          <a:xfrm>
            <a:off x="8621927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44" name="object 20644"/>
          <p:cNvSpPr/>
          <p:nvPr/>
        </p:nvSpPr>
        <p:spPr>
          <a:xfrm>
            <a:off x="863479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45" name="object 20645"/>
          <p:cNvSpPr/>
          <p:nvPr/>
        </p:nvSpPr>
        <p:spPr>
          <a:xfrm>
            <a:off x="864622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46" name="object 20646"/>
          <p:cNvSpPr/>
          <p:nvPr/>
        </p:nvSpPr>
        <p:spPr>
          <a:xfrm>
            <a:off x="8657666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47" name="object 20647"/>
          <p:cNvSpPr/>
          <p:nvPr/>
        </p:nvSpPr>
        <p:spPr>
          <a:xfrm>
            <a:off x="8670559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48" name="object 20648"/>
          <p:cNvSpPr/>
          <p:nvPr/>
        </p:nvSpPr>
        <p:spPr>
          <a:xfrm>
            <a:off x="8681990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49" name="object 20649"/>
          <p:cNvSpPr/>
          <p:nvPr/>
        </p:nvSpPr>
        <p:spPr>
          <a:xfrm>
            <a:off x="8694854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50" name="object 20650"/>
          <p:cNvSpPr/>
          <p:nvPr/>
        </p:nvSpPr>
        <p:spPr>
          <a:xfrm>
            <a:off x="8706299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51" name="object 20651"/>
          <p:cNvSpPr/>
          <p:nvPr/>
        </p:nvSpPr>
        <p:spPr>
          <a:xfrm>
            <a:off x="8717729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52" name="object 20652"/>
          <p:cNvSpPr/>
          <p:nvPr/>
        </p:nvSpPr>
        <p:spPr>
          <a:xfrm>
            <a:off x="8730594" y="53230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53" name="object 20653"/>
          <p:cNvSpPr/>
          <p:nvPr/>
        </p:nvSpPr>
        <p:spPr>
          <a:xfrm>
            <a:off x="8742053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54" name="object 20654"/>
          <p:cNvSpPr/>
          <p:nvPr/>
        </p:nvSpPr>
        <p:spPr>
          <a:xfrm>
            <a:off x="8754918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55" name="object 20655"/>
          <p:cNvSpPr/>
          <p:nvPr/>
        </p:nvSpPr>
        <p:spPr>
          <a:xfrm>
            <a:off x="8766362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56" name="object 20656"/>
          <p:cNvSpPr/>
          <p:nvPr/>
        </p:nvSpPr>
        <p:spPr>
          <a:xfrm>
            <a:off x="8779212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57" name="object 20657"/>
          <p:cNvSpPr/>
          <p:nvPr/>
        </p:nvSpPr>
        <p:spPr>
          <a:xfrm>
            <a:off x="8790658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58" name="object 20658"/>
          <p:cNvSpPr/>
          <p:nvPr/>
        </p:nvSpPr>
        <p:spPr>
          <a:xfrm>
            <a:off x="8802088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59" name="object 20659"/>
          <p:cNvSpPr/>
          <p:nvPr/>
        </p:nvSpPr>
        <p:spPr>
          <a:xfrm>
            <a:off x="881498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60" name="object 20660"/>
          <p:cNvSpPr/>
          <p:nvPr/>
        </p:nvSpPr>
        <p:spPr>
          <a:xfrm>
            <a:off x="8826426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61" name="object 20661"/>
          <p:cNvSpPr/>
          <p:nvPr/>
        </p:nvSpPr>
        <p:spPr>
          <a:xfrm>
            <a:off x="8839275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62" name="object 20662"/>
          <p:cNvSpPr/>
          <p:nvPr/>
        </p:nvSpPr>
        <p:spPr>
          <a:xfrm>
            <a:off x="8850721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63" name="object 20663"/>
          <p:cNvSpPr/>
          <p:nvPr/>
        </p:nvSpPr>
        <p:spPr>
          <a:xfrm>
            <a:off x="8862151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64" name="object 20664"/>
          <p:cNvSpPr/>
          <p:nvPr/>
        </p:nvSpPr>
        <p:spPr>
          <a:xfrm>
            <a:off x="8875015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65" name="object 20665"/>
          <p:cNvSpPr/>
          <p:nvPr/>
        </p:nvSpPr>
        <p:spPr>
          <a:xfrm>
            <a:off x="8886445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66" name="object 20666"/>
          <p:cNvSpPr/>
          <p:nvPr/>
        </p:nvSpPr>
        <p:spPr>
          <a:xfrm>
            <a:off x="8899339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67" name="object 20667"/>
          <p:cNvSpPr/>
          <p:nvPr/>
        </p:nvSpPr>
        <p:spPr>
          <a:xfrm>
            <a:off x="8910784" y="53230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68" name="object 20668"/>
          <p:cNvSpPr/>
          <p:nvPr/>
        </p:nvSpPr>
        <p:spPr>
          <a:xfrm>
            <a:off x="8922214" y="53230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69" name="object 20669"/>
          <p:cNvSpPr/>
          <p:nvPr/>
        </p:nvSpPr>
        <p:spPr>
          <a:xfrm>
            <a:off x="8935079" y="532304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70" name="object 20670"/>
          <p:cNvSpPr/>
          <p:nvPr/>
        </p:nvSpPr>
        <p:spPr>
          <a:xfrm>
            <a:off x="6800224" y="533608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71" name="object 20671"/>
          <p:cNvSpPr/>
          <p:nvPr/>
        </p:nvSpPr>
        <p:spPr>
          <a:xfrm>
            <a:off x="6805946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72" name="object 20672"/>
          <p:cNvSpPr/>
          <p:nvPr/>
        </p:nvSpPr>
        <p:spPr>
          <a:xfrm>
            <a:off x="6818810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73" name="object 20673"/>
          <p:cNvSpPr/>
          <p:nvPr/>
        </p:nvSpPr>
        <p:spPr>
          <a:xfrm>
            <a:off x="6830241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74" name="object 20674"/>
          <p:cNvSpPr/>
          <p:nvPr/>
        </p:nvSpPr>
        <p:spPr>
          <a:xfrm>
            <a:off x="6843106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75" name="object 20675"/>
          <p:cNvSpPr/>
          <p:nvPr/>
        </p:nvSpPr>
        <p:spPr>
          <a:xfrm>
            <a:off x="6854536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76" name="object 20676"/>
          <p:cNvSpPr/>
          <p:nvPr/>
        </p:nvSpPr>
        <p:spPr>
          <a:xfrm>
            <a:off x="6865980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77" name="object 20677"/>
          <p:cNvSpPr/>
          <p:nvPr/>
        </p:nvSpPr>
        <p:spPr>
          <a:xfrm>
            <a:off x="6878873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78" name="object 20678"/>
          <p:cNvSpPr/>
          <p:nvPr/>
        </p:nvSpPr>
        <p:spPr>
          <a:xfrm>
            <a:off x="6890305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79" name="object 20679"/>
          <p:cNvSpPr/>
          <p:nvPr/>
        </p:nvSpPr>
        <p:spPr>
          <a:xfrm>
            <a:off x="6903169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80" name="object 20680"/>
          <p:cNvSpPr/>
          <p:nvPr/>
        </p:nvSpPr>
        <p:spPr>
          <a:xfrm>
            <a:off x="6914599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81" name="object 20681"/>
          <p:cNvSpPr/>
          <p:nvPr/>
        </p:nvSpPr>
        <p:spPr>
          <a:xfrm>
            <a:off x="6926043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82" name="object 20682"/>
          <p:cNvSpPr/>
          <p:nvPr/>
        </p:nvSpPr>
        <p:spPr>
          <a:xfrm>
            <a:off x="6938894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83" name="object 20683"/>
          <p:cNvSpPr/>
          <p:nvPr/>
        </p:nvSpPr>
        <p:spPr>
          <a:xfrm>
            <a:off x="6950368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84" name="object 20684"/>
          <p:cNvSpPr/>
          <p:nvPr/>
        </p:nvSpPr>
        <p:spPr>
          <a:xfrm>
            <a:off x="6963232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85" name="object 20685"/>
          <p:cNvSpPr/>
          <p:nvPr/>
        </p:nvSpPr>
        <p:spPr>
          <a:xfrm>
            <a:off x="6974662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86" name="object 20686"/>
          <p:cNvSpPr/>
          <p:nvPr/>
        </p:nvSpPr>
        <p:spPr>
          <a:xfrm>
            <a:off x="6986107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87" name="object 20687"/>
          <p:cNvSpPr/>
          <p:nvPr/>
        </p:nvSpPr>
        <p:spPr>
          <a:xfrm>
            <a:off x="6998972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88" name="object 20688"/>
          <p:cNvSpPr/>
          <p:nvPr/>
        </p:nvSpPr>
        <p:spPr>
          <a:xfrm>
            <a:off x="7010402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89" name="object 20689"/>
          <p:cNvSpPr/>
          <p:nvPr/>
        </p:nvSpPr>
        <p:spPr>
          <a:xfrm>
            <a:off x="7023295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90" name="object 20690"/>
          <p:cNvSpPr/>
          <p:nvPr/>
        </p:nvSpPr>
        <p:spPr>
          <a:xfrm>
            <a:off x="7034726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91" name="object 20691"/>
          <p:cNvSpPr/>
          <p:nvPr/>
        </p:nvSpPr>
        <p:spPr>
          <a:xfrm>
            <a:off x="7047590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92" name="object 20692"/>
          <p:cNvSpPr/>
          <p:nvPr/>
        </p:nvSpPr>
        <p:spPr>
          <a:xfrm>
            <a:off x="7059035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93" name="object 20693"/>
          <p:cNvSpPr/>
          <p:nvPr/>
        </p:nvSpPr>
        <p:spPr>
          <a:xfrm>
            <a:off x="7070465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94" name="object 20694"/>
          <p:cNvSpPr/>
          <p:nvPr/>
        </p:nvSpPr>
        <p:spPr>
          <a:xfrm>
            <a:off x="7083330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95" name="object 20695"/>
          <p:cNvSpPr/>
          <p:nvPr/>
        </p:nvSpPr>
        <p:spPr>
          <a:xfrm>
            <a:off x="7094789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96" name="object 20696"/>
          <p:cNvSpPr/>
          <p:nvPr/>
        </p:nvSpPr>
        <p:spPr>
          <a:xfrm>
            <a:off x="7107653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97" name="object 20697"/>
          <p:cNvSpPr/>
          <p:nvPr/>
        </p:nvSpPr>
        <p:spPr>
          <a:xfrm>
            <a:off x="7119098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98" name="object 20698"/>
          <p:cNvSpPr/>
          <p:nvPr/>
        </p:nvSpPr>
        <p:spPr>
          <a:xfrm>
            <a:off x="7130529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699" name="object 20699"/>
          <p:cNvSpPr/>
          <p:nvPr/>
        </p:nvSpPr>
        <p:spPr>
          <a:xfrm>
            <a:off x="7143393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00" name="object 20700"/>
          <p:cNvSpPr/>
          <p:nvPr/>
        </p:nvSpPr>
        <p:spPr>
          <a:xfrm>
            <a:off x="7154823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01" name="object 20701"/>
          <p:cNvSpPr/>
          <p:nvPr/>
        </p:nvSpPr>
        <p:spPr>
          <a:xfrm>
            <a:off x="7167716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02" name="object 20702"/>
          <p:cNvSpPr/>
          <p:nvPr/>
        </p:nvSpPr>
        <p:spPr>
          <a:xfrm>
            <a:off x="717916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03" name="object 20703"/>
          <p:cNvSpPr/>
          <p:nvPr/>
        </p:nvSpPr>
        <p:spPr>
          <a:xfrm>
            <a:off x="7190592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04" name="object 20704"/>
          <p:cNvSpPr/>
          <p:nvPr/>
        </p:nvSpPr>
        <p:spPr>
          <a:xfrm>
            <a:off x="7203456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05" name="object 20705"/>
          <p:cNvSpPr/>
          <p:nvPr/>
        </p:nvSpPr>
        <p:spPr>
          <a:xfrm>
            <a:off x="7214886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06" name="object 20706"/>
          <p:cNvSpPr/>
          <p:nvPr/>
        </p:nvSpPr>
        <p:spPr>
          <a:xfrm>
            <a:off x="722775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07" name="object 20707"/>
          <p:cNvSpPr/>
          <p:nvPr/>
        </p:nvSpPr>
        <p:spPr>
          <a:xfrm>
            <a:off x="7239182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08" name="object 20708"/>
          <p:cNvSpPr/>
          <p:nvPr/>
        </p:nvSpPr>
        <p:spPr>
          <a:xfrm>
            <a:off x="7250655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09" name="object 20709"/>
          <p:cNvSpPr/>
          <p:nvPr/>
        </p:nvSpPr>
        <p:spPr>
          <a:xfrm>
            <a:off x="7263520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10" name="object 20710"/>
          <p:cNvSpPr/>
          <p:nvPr/>
        </p:nvSpPr>
        <p:spPr>
          <a:xfrm>
            <a:off x="7274950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11" name="object 20711"/>
          <p:cNvSpPr/>
          <p:nvPr/>
        </p:nvSpPr>
        <p:spPr>
          <a:xfrm>
            <a:off x="7287814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12" name="object 20712"/>
          <p:cNvSpPr/>
          <p:nvPr/>
        </p:nvSpPr>
        <p:spPr>
          <a:xfrm>
            <a:off x="7299245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13" name="object 20713"/>
          <p:cNvSpPr/>
          <p:nvPr/>
        </p:nvSpPr>
        <p:spPr>
          <a:xfrm>
            <a:off x="7312109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14" name="object 20714"/>
          <p:cNvSpPr/>
          <p:nvPr/>
        </p:nvSpPr>
        <p:spPr>
          <a:xfrm>
            <a:off x="7323583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15" name="object 20715"/>
          <p:cNvSpPr/>
          <p:nvPr/>
        </p:nvSpPr>
        <p:spPr>
          <a:xfrm>
            <a:off x="7335013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16" name="object 20716"/>
          <p:cNvSpPr/>
          <p:nvPr/>
        </p:nvSpPr>
        <p:spPr>
          <a:xfrm>
            <a:off x="7347877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17" name="object 20717"/>
          <p:cNvSpPr/>
          <p:nvPr/>
        </p:nvSpPr>
        <p:spPr>
          <a:xfrm>
            <a:off x="7359308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18" name="object 20718"/>
          <p:cNvSpPr/>
          <p:nvPr/>
        </p:nvSpPr>
        <p:spPr>
          <a:xfrm>
            <a:off x="7372173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19" name="object 20719"/>
          <p:cNvSpPr/>
          <p:nvPr/>
        </p:nvSpPr>
        <p:spPr>
          <a:xfrm>
            <a:off x="7383603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20" name="object 20720"/>
          <p:cNvSpPr/>
          <p:nvPr/>
        </p:nvSpPr>
        <p:spPr>
          <a:xfrm>
            <a:off x="7395076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21" name="object 20721"/>
          <p:cNvSpPr/>
          <p:nvPr/>
        </p:nvSpPr>
        <p:spPr>
          <a:xfrm>
            <a:off x="740794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22" name="object 20722"/>
          <p:cNvSpPr/>
          <p:nvPr/>
        </p:nvSpPr>
        <p:spPr>
          <a:xfrm>
            <a:off x="7419371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23" name="object 20723"/>
          <p:cNvSpPr/>
          <p:nvPr/>
        </p:nvSpPr>
        <p:spPr>
          <a:xfrm>
            <a:off x="7432236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24" name="object 20724"/>
          <p:cNvSpPr/>
          <p:nvPr/>
        </p:nvSpPr>
        <p:spPr>
          <a:xfrm>
            <a:off x="7443666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25" name="object 20725"/>
          <p:cNvSpPr/>
          <p:nvPr/>
        </p:nvSpPr>
        <p:spPr>
          <a:xfrm>
            <a:off x="7455111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26" name="object 20726"/>
          <p:cNvSpPr/>
          <p:nvPr/>
        </p:nvSpPr>
        <p:spPr>
          <a:xfrm>
            <a:off x="7468004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27" name="object 20727"/>
          <p:cNvSpPr/>
          <p:nvPr/>
        </p:nvSpPr>
        <p:spPr>
          <a:xfrm>
            <a:off x="7479434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28" name="object 20728"/>
          <p:cNvSpPr/>
          <p:nvPr/>
        </p:nvSpPr>
        <p:spPr>
          <a:xfrm>
            <a:off x="7492299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29" name="object 20729"/>
          <p:cNvSpPr/>
          <p:nvPr/>
        </p:nvSpPr>
        <p:spPr>
          <a:xfrm>
            <a:off x="7503729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30" name="object 20730"/>
          <p:cNvSpPr/>
          <p:nvPr/>
        </p:nvSpPr>
        <p:spPr>
          <a:xfrm>
            <a:off x="7515174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31" name="object 20731"/>
          <p:cNvSpPr/>
          <p:nvPr/>
        </p:nvSpPr>
        <p:spPr>
          <a:xfrm>
            <a:off x="7528038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32" name="object 20732"/>
          <p:cNvSpPr/>
          <p:nvPr/>
        </p:nvSpPr>
        <p:spPr>
          <a:xfrm>
            <a:off x="7539469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33" name="object 20733"/>
          <p:cNvSpPr/>
          <p:nvPr/>
        </p:nvSpPr>
        <p:spPr>
          <a:xfrm>
            <a:off x="7552363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34" name="object 20734"/>
          <p:cNvSpPr/>
          <p:nvPr/>
        </p:nvSpPr>
        <p:spPr>
          <a:xfrm>
            <a:off x="7563793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35" name="object 20735"/>
          <p:cNvSpPr/>
          <p:nvPr/>
        </p:nvSpPr>
        <p:spPr>
          <a:xfrm>
            <a:off x="7576657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36" name="object 20736"/>
          <p:cNvSpPr/>
          <p:nvPr/>
        </p:nvSpPr>
        <p:spPr>
          <a:xfrm>
            <a:off x="7588102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37" name="object 20737"/>
          <p:cNvSpPr/>
          <p:nvPr/>
        </p:nvSpPr>
        <p:spPr>
          <a:xfrm>
            <a:off x="7599533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38" name="object 20738"/>
          <p:cNvSpPr/>
          <p:nvPr/>
        </p:nvSpPr>
        <p:spPr>
          <a:xfrm>
            <a:off x="7612397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39" name="object 20739"/>
          <p:cNvSpPr/>
          <p:nvPr/>
        </p:nvSpPr>
        <p:spPr>
          <a:xfrm>
            <a:off x="7623856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40" name="object 20740"/>
          <p:cNvSpPr/>
          <p:nvPr/>
        </p:nvSpPr>
        <p:spPr>
          <a:xfrm>
            <a:off x="7636720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41" name="object 20741"/>
          <p:cNvSpPr/>
          <p:nvPr/>
        </p:nvSpPr>
        <p:spPr>
          <a:xfrm>
            <a:off x="7648165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42" name="object 20742"/>
          <p:cNvSpPr/>
          <p:nvPr/>
        </p:nvSpPr>
        <p:spPr>
          <a:xfrm>
            <a:off x="7659596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43" name="object 20743"/>
          <p:cNvSpPr/>
          <p:nvPr/>
        </p:nvSpPr>
        <p:spPr>
          <a:xfrm>
            <a:off x="7672460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44" name="object 20744"/>
          <p:cNvSpPr/>
          <p:nvPr/>
        </p:nvSpPr>
        <p:spPr>
          <a:xfrm>
            <a:off x="7683890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45" name="object 20745"/>
          <p:cNvSpPr/>
          <p:nvPr/>
        </p:nvSpPr>
        <p:spPr>
          <a:xfrm>
            <a:off x="7696784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46" name="object 20746"/>
          <p:cNvSpPr/>
          <p:nvPr/>
        </p:nvSpPr>
        <p:spPr>
          <a:xfrm>
            <a:off x="7708228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47" name="object 20747"/>
          <p:cNvSpPr/>
          <p:nvPr/>
        </p:nvSpPr>
        <p:spPr>
          <a:xfrm>
            <a:off x="7719659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48" name="object 20748"/>
          <p:cNvSpPr/>
          <p:nvPr/>
        </p:nvSpPr>
        <p:spPr>
          <a:xfrm>
            <a:off x="7732523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49" name="object 20749"/>
          <p:cNvSpPr/>
          <p:nvPr/>
        </p:nvSpPr>
        <p:spPr>
          <a:xfrm>
            <a:off x="7743954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50" name="object 20750"/>
          <p:cNvSpPr/>
          <p:nvPr/>
        </p:nvSpPr>
        <p:spPr>
          <a:xfrm>
            <a:off x="7756818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51" name="object 20751"/>
          <p:cNvSpPr/>
          <p:nvPr/>
        </p:nvSpPr>
        <p:spPr>
          <a:xfrm>
            <a:off x="7768291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52" name="object 20752"/>
          <p:cNvSpPr/>
          <p:nvPr/>
        </p:nvSpPr>
        <p:spPr>
          <a:xfrm>
            <a:off x="7781142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53" name="object 20753"/>
          <p:cNvSpPr/>
          <p:nvPr/>
        </p:nvSpPr>
        <p:spPr>
          <a:xfrm>
            <a:off x="7792587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54" name="object 20754"/>
          <p:cNvSpPr/>
          <p:nvPr/>
        </p:nvSpPr>
        <p:spPr>
          <a:xfrm>
            <a:off x="7804017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55" name="object 20755"/>
          <p:cNvSpPr/>
          <p:nvPr/>
        </p:nvSpPr>
        <p:spPr>
          <a:xfrm>
            <a:off x="781688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56" name="object 20756"/>
          <p:cNvSpPr/>
          <p:nvPr/>
        </p:nvSpPr>
        <p:spPr>
          <a:xfrm>
            <a:off x="7828312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57" name="object 20757"/>
          <p:cNvSpPr/>
          <p:nvPr/>
        </p:nvSpPr>
        <p:spPr>
          <a:xfrm>
            <a:off x="7841219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58" name="object 20758"/>
          <p:cNvSpPr/>
          <p:nvPr/>
        </p:nvSpPr>
        <p:spPr>
          <a:xfrm>
            <a:off x="7852650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59" name="object 20759"/>
          <p:cNvSpPr/>
          <p:nvPr/>
        </p:nvSpPr>
        <p:spPr>
          <a:xfrm>
            <a:off x="7864080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60" name="object 20760"/>
          <p:cNvSpPr/>
          <p:nvPr/>
        </p:nvSpPr>
        <p:spPr>
          <a:xfrm>
            <a:off x="7876944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61" name="object 20761"/>
          <p:cNvSpPr/>
          <p:nvPr/>
        </p:nvSpPr>
        <p:spPr>
          <a:xfrm>
            <a:off x="7888375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62" name="object 20762"/>
          <p:cNvSpPr/>
          <p:nvPr/>
        </p:nvSpPr>
        <p:spPr>
          <a:xfrm>
            <a:off x="7901240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63" name="object 20763"/>
          <p:cNvSpPr/>
          <p:nvPr/>
        </p:nvSpPr>
        <p:spPr>
          <a:xfrm>
            <a:off x="7912670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64" name="object 20764"/>
          <p:cNvSpPr/>
          <p:nvPr/>
        </p:nvSpPr>
        <p:spPr>
          <a:xfrm>
            <a:off x="7924143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65" name="object 20765"/>
          <p:cNvSpPr/>
          <p:nvPr/>
        </p:nvSpPr>
        <p:spPr>
          <a:xfrm>
            <a:off x="7937008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66" name="object 20766"/>
          <p:cNvSpPr/>
          <p:nvPr/>
        </p:nvSpPr>
        <p:spPr>
          <a:xfrm>
            <a:off x="7948438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67" name="object 20767"/>
          <p:cNvSpPr/>
          <p:nvPr/>
        </p:nvSpPr>
        <p:spPr>
          <a:xfrm>
            <a:off x="7961303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68" name="object 20768"/>
          <p:cNvSpPr/>
          <p:nvPr/>
        </p:nvSpPr>
        <p:spPr>
          <a:xfrm>
            <a:off x="7972733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69" name="object 20769"/>
          <p:cNvSpPr/>
          <p:nvPr/>
        </p:nvSpPr>
        <p:spPr>
          <a:xfrm>
            <a:off x="7984178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70" name="object 20770"/>
          <p:cNvSpPr/>
          <p:nvPr/>
        </p:nvSpPr>
        <p:spPr>
          <a:xfrm>
            <a:off x="799707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71" name="object 20771"/>
          <p:cNvSpPr/>
          <p:nvPr/>
        </p:nvSpPr>
        <p:spPr>
          <a:xfrm>
            <a:off x="8008501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72" name="object 20772"/>
          <p:cNvSpPr/>
          <p:nvPr/>
        </p:nvSpPr>
        <p:spPr>
          <a:xfrm>
            <a:off x="8021366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73" name="object 20773"/>
          <p:cNvSpPr/>
          <p:nvPr/>
        </p:nvSpPr>
        <p:spPr>
          <a:xfrm>
            <a:off x="8032796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74" name="object 20774"/>
          <p:cNvSpPr/>
          <p:nvPr/>
        </p:nvSpPr>
        <p:spPr>
          <a:xfrm>
            <a:off x="804566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75" name="object 20775"/>
          <p:cNvSpPr/>
          <p:nvPr/>
        </p:nvSpPr>
        <p:spPr>
          <a:xfrm>
            <a:off x="8057091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76" name="object 20776"/>
          <p:cNvSpPr/>
          <p:nvPr/>
        </p:nvSpPr>
        <p:spPr>
          <a:xfrm>
            <a:off x="8068564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77" name="object 20777"/>
          <p:cNvSpPr/>
          <p:nvPr/>
        </p:nvSpPr>
        <p:spPr>
          <a:xfrm>
            <a:off x="8081429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78" name="object 20778"/>
          <p:cNvSpPr/>
          <p:nvPr/>
        </p:nvSpPr>
        <p:spPr>
          <a:xfrm>
            <a:off x="8092860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79" name="object 20779"/>
          <p:cNvSpPr/>
          <p:nvPr/>
        </p:nvSpPr>
        <p:spPr>
          <a:xfrm>
            <a:off x="8105724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0" name="object 20780"/>
          <p:cNvSpPr/>
          <p:nvPr/>
        </p:nvSpPr>
        <p:spPr>
          <a:xfrm>
            <a:off x="8117169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1" name="object 20781"/>
          <p:cNvSpPr/>
          <p:nvPr/>
        </p:nvSpPr>
        <p:spPr>
          <a:xfrm>
            <a:off x="8128599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2" name="object 20782"/>
          <p:cNvSpPr/>
          <p:nvPr/>
        </p:nvSpPr>
        <p:spPr>
          <a:xfrm>
            <a:off x="8141492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3" name="object 20783"/>
          <p:cNvSpPr/>
          <p:nvPr/>
        </p:nvSpPr>
        <p:spPr>
          <a:xfrm>
            <a:off x="8152923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95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4" name="object 20784"/>
          <p:cNvSpPr/>
          <p:nvPr/>
        </p:nvSpPr>
        <p:spPr>
          <a:xfrm>
            <a:off x="8165787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5" name="object 20785"/>
          <p:cNvSpPr/>
          <p:nvPr/>
        </p:nvSpPr>
        <p:spPr>
          <a:xfrm>
            <a:off x="8177232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6" name="object 20786"/>
          <p:cNvSpPr/>
          <p:nvPr/>
        </p:nvSpPr>
        <p:spPr>
          <a:xfrm>
            <a:off x="8188662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7" name="object 20787"/>
          <p:cNvSpPr/>
          <p:nvPr/>
        </p:nvSpPr>
        <p:spPr>
          <a:xfrm>
            <a:off x="8201527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8" name="object 20788"/>
          <p:cNvSpPr/>
          <p:nvPr/>
        </p:nvSpPr>
        <p:spPr>
          <a:xfrm>
            <a:off x="8212957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9" name="object 20789"/>
          <p:cNvSpPr/>
          <p:nvPr/>
        </p:nvSpPr>
        <p:spPr>
          <a:xfrm>
            <a:off x="822585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0" name="object 20790"/>
          <p:cNvSpPr/>
          <p:nvPr/>
        </p:nvSpPr>
        <p:spPr>
          <a:xfrm>
            <a:off x="8237295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1" name="object 20791"/>
          <p:cNvSpPr/>
          <p:nvPr/>
        </p:nvSpPr>
        <p:spPr>
          <a:xfrm>
            <a:off x="8248725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2" name="object 20792"/>
          <p:cNvSpPr/>
          <p:nvPr/>
        </p:nvSpPr>
        <p:spPr>
          <a:xfrm>
            <a:off x="826159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3" name="object 20793"/>
          <p:cNvSpPr/>
          <p:nvPr/>
        </p:nvSpPr>
        <p:spPr>
          <a:xfrm>
            <a:off x="8273021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4" name="object 20794"/>
          <p:cNvSpPr/>
          <p:nvPr/>
        </p:nvSpPr>
        <p:spPr>
          <a:xfrm>
            <a:off x="8285885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5" name="object 20795"/>
          <p:cNvSpPr/>
          <p:nvPr/>
        </p:nvSpPr>
        <p:spPr>
          <a:xfrm>
            <a:off x="8297359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6" name="object 20796"/>
          <p:cNvSpPr/>
          <p:nvPr/>
        </p:nvSpPr>
        <p:spPr>
          <a:xfrm>
            <a:off x="8310209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7" name="object 20797"/>
          <p:cNvSpPr/>
          <p:nvPr/>
        </p:nvSpPr>
        <p:spPr>
          <a:xfrm>
            <a:off x="8321654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8" name="object 20798"/>
          <p:cNvSpPr/>
          <p:nvPr/>
        </p:nvSpPr>
        <p:spPr>
          <a:xfrm>
            <a:off x="8333084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9" name="object 20799"/>
          <p:cNvSpPr/>
          <p:nvPr/>
        </p:nvSpPr>
        <p:spPr>
          <a:xfrm>
            <a:off x="8345948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0" name="object 20800"/>
          <p:cNvSpPr/>
          <p:nvPr/>
        </p:nvSpPr>
        <p:spPr>
          <a:xfrm>
            <a:off x="8357379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1" name="object 20801"/>
          <p:cNvSpPr/>
          <p:nvPr/>
        </p:nvSpPr>
        <p:spPr>
          <a:xfrm>
            <a:off x="8370286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2" name="object 20802"/>
          <p:cNvSpPr/>
          <p:nvPr/>
        </p:nvSpPr>
        <p:spPr>
          <a:xfrm>
            <a:off x="8381717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3" name="object 20803"/>
          <p:cNvSpPr/>
          <p:nvPr/>
        </p:nvSpPr>
        <p:spPr>
          <a:xfrm>
            <a:off x="8393147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4" name="object 20804"/>
          <p:cNvSpPr/>
          <p:nvPr/>
        </p:nvSpPr>
        <p:spPr>
          <a:xfrm>
            <a:off x="8406012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5" name="object 20805"/>
          <p:cNvSpPr/>
          <p:nvPr/>
        </p:nvSpPr>
        <p:spPr>
          <a:xfrm>
            <a:off x="8417442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6" name="object 20806"/>
          <p:cNvSpPr/>
          <p:nvPr/>
        </p:nvSpPr>
        <p:spPr>
          <a:xfrm>
            <a:off x="8430307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7" name="object 20807"/>
          <p:cNvSpPr/>
          <p:nvPr/>
        </p:nvSpPr>
        <p:spPr>
          <a:xfrm>
            <a:off x="8441780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8" name="object 20808"/>
          <p:cNvSpPr/>
          <p:nvPr/>
        </p:nvSpPr>
        <p:spPr>
          <a:xfrm>
            <a:off x="8453211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9" name="object 20809"/>
          <p:cNvSpPr/>
          <p:nvPr/>
        </p:nvSpPr>
        <p:spPr>
          <a:xfrm>
            <a:off x="8466075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0" name="object 20810"/>
          <p:cNvSpPr/>
          <p:nvPr/>
        </p:nvSpPr>
        <p:spPr>
          <a:xfrm>
            <a:off x="8477505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1" name="object 20811"/>
          <p:cNvSpPr/>
          <p:nvPr/>
        </p:nvSpPr>
        <p:spPr>
          <a:xfrm>
            <a:off x="8490370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2" name="object 20812"/>
          <p:cNvSpPr/>
          <p:nvPr/>
        </p:nvSpPr>
        <p:spPr>
          <a:xfrm>
            <a:off x="8501800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3" name="object 20813"/>
          <p:cNvSpPr/>
          <p:nvPr/>
        </p:nvSpPr>
        <p:spPr>
          <a:xfrm>
            <a:off x="8514708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4" name="object 20814"/>
          <p:cNvSpPr/>
          <p:nvPr/>
        </p:nvSpPr>
        <p:spPr>
          <a:xfrm>
            <a:off x="8526138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5" name="object 20815"/>
          <p:cNvSpPr/>
          <p:nvPr/>
        </p:nvSpPr>
        <p:spPr>
          <a:xfrm>
            <a:off x="8537568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6" name="object 20816"/>
          <p:cNvSpPr/>
          <p:nvPr/>
        </p:nvSpPr>
        <p:spPr>
          <a:xfrm>
            <a:off x="8550433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7" name="object 20817"/>
          <p:cNvSpPr/>
          <p:nvPr/>
        </p:nvSpPr>
        <p:spPr>
          <a:xfrm>
            <a:off x="8561864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8" name="object 20818"/>
          <p:cNvSpPr/>
          <p:nvPr/>
        </p:nvSpPr>
        <p:spPr>
          <a:xfrm>
            <a:off x="8574728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9" name="object 20819"/>
          <p:cNvSpPr/>
          <p:nvPr/>
        </p:nvSpPr>
        <p:spPr>
          <a:xfrm>
            <a:off x="8586158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0" name="object 20820"/>
          <p:cNvSpPr/>
          <p:nvPr/>
        </p:nvSpPr>
        <p:spPr>
          <a:xfrm>
            <a:off x="8597632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1" name="object 20821"/>
          <p:cNvSpPr/>
          <p:nvPr/>
        </p:nvSpPr>
        <p:spPr>
          <a:xfrm>
            <a:off x="8610496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2" name="object 20822"/>
          <p:cNvSpPr/>
          <p:nvPr/>
        </p:nvSpPr>
        <p:spPr>
          <a:xfrm>
            <a:off x="8621927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3" name="object 20823"/>
          <p:cNvSpPr/>
          <p:nvPr/>
        </p:nvSpPr>
        <p:spPr>
          <a:xfrm>
            <a:off x="863479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4" name="object 20824"/>
          <p:cNvSpPr/>
          <p:nvPr/>
        </p:nvSpPr>
        <p:spPr>
          <a:xfrm>
            <a:off x="864622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5" name="object 20825"/>
          <p:cNvSpPr/>
          <p:nvPr/>
        </p:nvSpPr>
        <p:spPr>
          <a:xfrm>
            <a:off x="8657666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6" name="object 20826"/>
          <p:cNvSpPr/>
          <p:nvPr/>
        </p:nvSpPr>
        <p:spPr>
          <a:xfrm>
            <a:off x="8670559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7" name="object 20827"/>
          <p:cNvSpPr/>
          <p:nvPr/>
        </p:nvSpPr>
        <p:spPr>
          <a:xfrm>
            <a:off x="8681990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8" name="object 20828"/>
          <p:cNvSpPr/>
          <p:nvPr/>
        </p:nvSpPr>
        <p:spPr>
          <a:xfrm>
            <a:off x="8694854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9" name="object 20829"/>
          <p:cNvSpPr/>
          <p:nvPr/>
        </p:nvSpPr>
        <p:spPr>
          <a:xfrm>
            <a:off x="8706299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0" name="object 20830"/>
          <p:cNvSpPr/>
          <p:nvPr/>
        </p:nvSpPr>
        <p:spPr>
          <a:xfrm>
            <a:off x="8717729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1" name="object 20831"/>
          <p:cNvSpPr/>
          <p:nvPr/>
        </p:nvSpPr>
        <p:spPr>
          <a:xfrm>
            <a:off x="8730594" y="53360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2" name="object 20832"/>
          <p:cNvSpPr/>
          <p:nvPr/>
        </p:nvSpPr>
        <p:spPr>
          <a:xfrm>
            <a:off x="8742053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3" name="object 20833"/>
          <p:cNvSpPr/>
          <p:nvPr/>
        </p:nvSpPr>
        <p:spPr>
          <a:xfrm>
            <a:off x="8754918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4" name="object 20834"/>
          <p:cNvSpPr/>
          <p:nvPr/>
        </p:nvSpPr>
        <p:spPr>
          <a:xfrm>
            <a:off x="8766362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5" name="object 20835"/>
          <p:cNvSpPr/>
          <p:nvPr/>
        </p:nvSpPr>
        <p:spPr>
          <a:xfrm>
            <a:off x="8779212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6" name="object 20836"/>
          <p:cNvSpPr/>
          <p:nvPr/>
        </p:nvSpPr>
        <p:spPr>
          <a:xfrm>
            <a:off x="8790658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7" name="object 20837"/>
          <p:cNvSpPr/>
          <p:nvPr/>
        </p:nvSpPr>
        <p:spPr>
          <a:xfrm>
            <a:off x="8802088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8" name="object 20838"/>
          <p:cNvSpPr/>
          <p:nvPr/>
        </p:nvSpPr>
        <p:spPr>
          <a:xfrm>
            <a:off x="881498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9" name="object 20839"/>
          <p:cNvSpPr/>
          <p:nvPr/>
        </p:nvSpPr>
        <p:spPr>
          <a:xfrm>
            <a:off x="8826426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0" name="object 20840"/>
          <p:cNvSpPr/>
          <p:nvPr/>
        </p:nvSpPr>
        <p:spPr>
          <a:xfrm>
            <a:off x="8839275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1" name="object 20841"/>
          <p:cNvSpPr/>
          <p:nvPr/>
        </p:nvSpPr>
        <p:spPr>
          <a:xfrm>
            <a:off x="8850721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2" name="object 20842"/>
          <p:cNvSpPr/>
          <p:nvPr/>
        </p:nvSpPr>
        <p:spPr>
          <a:xfrm>
            <a:off x="8862151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3" name="object 20843"/>
          <p:cNvSpPr/>
          <p:nvPr/>
        </p:nvSpPr>
        <p:spPr>
          <a:xfrm>
            <a:off x="8875015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4" name="object 20844"/>
          <p:cNvSpPr/>
          <p:nvPr/>
        </p:nvSpPr>
        <p:spPr>
          <a:xfrm>
            <a:off x="8886445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5" name="object 20845"/>
          <p:cNvSpPr/>
          <p:nvPr/>
        </p:nvSpPr>
        <p:spPr>
          <a:xfrm>
            <a:off x="8899339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6" name="object 20846"/>
          <p:cNvSpPr/>
          <p:nvPr/>
        </p:nvSpPr>
        <p:spPr>
          <a:xfrm>
            <a:off x="8910784" y="53360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7" name="object 20847"/>
          <p:cNvSpPr/>
          <p:nvPr/>
        </p:nvSpPr>
        <p:spPr>
          <a:xfrm>
            <a:off x="8922214" y="53360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8" name="object 20848"/>
          <p:cNvSpPr/>
          <p:nvPr/>
        </p:nvSpPr>
        <p:spPr>
          <a:xfrm>
            <a:off x="8935079" y="533608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9" name="object 20849"/>
          <p:cNvSpPr/>
          <p:nvPr/>
        </p:nvSpPr>
        <p:spPr>
          <a:xfrm>
            <a:off x="6800224" y="5349130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0" name="object 20850"/>
          <p:cNvSpPr/>
          <p:nvPr/>
        </p:nvSpPr>
        <p:spPr>
          <a:xfrm>
            <a:off x="6805946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1" name="object 20851"/>
          <p:cNvSpPr/>
          <p:nvPr/>
        </p:nvSpPr>
        <p:spPr>
          <a:xfrm>
            <a:off x="6818810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2" name="object 20852"/>
          <p:cNvSpPr/>
          <p:nvPr/>
        </p:nvSpPr>
        <p:spPr>
          <a:xfrm>
            <a:off x="6830241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3" name="object 20853"/>
          <p:cNvSpPr/>
          <p:nvPr/>
        </p:nvSpPr>
        <p:spPr>
          <a:xfrm>
            <a:off x="6843106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4" name="object 20854"/>
          <p:cNvSpPr/>
          <p:nvPr/>
        </p:nvSpPr>
        <p:spPr>
          <a:xfrm>
            <a:off x="6854536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5" name="object 20855"/>
          <p:cNvSpPr/>
          <p:nvPr/>
        </p:nvSpPr>
        <p:spPr>
          <a:xfrm>
            <a:off x="6865980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6" name="object 20856"/>
          <p:cNvSpPr/>
          <p:nvPr/>
        </p:nvSpPr>
        <p:spPr>
          <a:xfrm>
            <a:off x="6878873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7" name="object 20857"/>
          <p:cNvSpPr/>
          <p:nvPr/>
        </p:nvSpPr>
        <p:spPr>
          <a:xfrm>
            <a:off x="6890305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8" name="object 20858"/>
          <p:cNvSpPr/>
          <p:nvPr/>
        </p:nvSpPr>
        <p:spPr>
          <a:xfrm>
            <a:off x="6903169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9" name="object 20859"/>
          <p:cNvSpPr/>
          <p:nvPr/>
        </p:nvSpPr>
        <p:spPr>
          <a:xfrm>
            <a:off x="6914599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0" name="object 20860"/>
          <p:cNvSpPr/>
          <p:nvPr/>
        </p:nvSpPr>
        <p:spPr>
          <a:xfrm>
            <a:off x="6926043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1" name="object 20861"/>
          <p:cNvSpPr/>
          <p:nvPr/>
        </p:nvSpPr>
        <p:spPr>
          <a:xfrm>
            <a:off x="6938894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2" name="object 20862"/>
          <p:cNvSpPr/>
          <p:nvPr/>
        </p:nvSpPr>
        <p:spPr>
          <a:xfrm>
            <a:off x="6950368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3" name="object 20863"/>
          <p:cNvSpPr/>
          <p:nvPr/>
        </p:nvSpPr>
        <p:spPr>
          <a:xfrm>
            <a:off x="6963232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4" name="object 20864"/>
          <p:cNvSpPr/>
          <p:nvPr/>
        </p:nvSpPr>
        <p:spPr>
          <a:xfrm>
            <a:off x="6974662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5" name="object 20865"/>
          <p:cNvSpPr/>
          <p:nvPr/>
        </p:nvSpPr>
        <p:spPr>
          <a:xfrm>
            <a:off x="6986107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6" name="object 20866"/>
          <p:cNvSpPr/>
          <p:nvPr/>
        </p:nvSpPr>
        <p:spPr>
          <a:xfrm>
            <a:off x="6998972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7" name="object 20867"/>
          <p:cNvSpPr/>
          <p:nvPr/>
        </p:nvSpPr>
        <p:spPr>
          <a:xfrm>
            <a:off x="7010402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8" name="object 20868"/>
          <p:cNvSpPr/>
          <p:nvPr/>
        </p:nvSpPr>
        <p:spPr>
          <a:xfrm>
            <a:off x="7023295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9" name="object 20869"/>
          <p:cNvSpPr/>
          <p:nvPr/>
        </p:nvSpPr>
        <p:spPr>
          <a:xfrm>
            <a:off x="7034726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0" name="object 20870"/>
          <p:cNvSpPr/>
          <p:nvPr/>
        </p:nvSpPr>
        <p:spPr>
          <a:xfrm>
            <a:off x="7047590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1" name="object 20871"/>
          <p:cNvSpPr/>
          <p:nvPr/>
        </p:nvSpPr>
        <p:spPr>
          <a:xfrm>
            <a:off x="7059035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2" name="object 20872"/>
          <p:cNvSpPr/>
          <p:nvPr/>
        </p:nvSpPr>
        <p:spPr>
          <a:xfrm>
            <a:off x="7070465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3" name="object 20873"/>
          <p:cNvSpPr/>
          <p:nvPr/>
        </p:nvSpPr>
        <p:spPr>
          <a:xfrm>
            <a:off x="7083330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4" name="object 20874"/>
          <p:cNvSpPr/>
          <p:nvPr/>
        </p:nvSpPr>
        <p:spPr>
          <a:xfrm>
            <a:off x="7094789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5" name="object 20875"/>
          <p:cNvSpPr/>
          <p:nvPr/>
        </p:nvSpPr>
        <p:spPr>
          <a:xfrm>
            <a:off x="7107653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6" name="object 20876"/>
          <p:cNvSpPr/>
          <p:nvPr/>
        </p:nvSpPr>
        <p:spPr>
          <a:xfrm>
            <a:off x="7119098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7" name="object 20877"/>
          <p:cNvSpPr/>
          <p:nvPr/>
        </p:nvSpPr>
        <p:spPr>
          <a:xfrm>
            <a:off x="7130529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8" name="object 20878"/>
          <p:cNvSpPr/>
          <p:nvPr/>
        </p:nvSpPr>
        <p:spPr>
          <a:xfrm>
            <a:off x="7143393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9" name="object 20879"/>
          <p:cNvSpPr/>
          <p:nvPr/>
        </p:nvSpPr>
        <p:spPr>
          <a:xfrm>
            <a:off x="7154823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0" name="object 20880"/>
          <p:cNvSpPr/>
          <p:nvPr/>
        </p:nvSpPr>
        <p:spPr>
          <a:xfrm>
            <a:off x="7167716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1" name="object 20881"/>
          <p:cNvSpPr/>
          <p:nvPr/>
        </p:nvSpPr>
        <p:spPr>
          <a:xfrm>
            <a:off x="717916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2" name="object 20882"/>
          <p:cNvSpPr/>
          <p:nvPr/>
        </p:nvSpPr>
        <p:spPr>
          <a:xfrm>
            <a:off x="7190592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3" name="object 20883"/>
          <p:cNvSpPr/>
          <p:nvPr/>
        </p:nvSpPr>
        <p:spPr>
          <a:xfrm>
            <a:off x="7203456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4" name="object 20884"/>
          <p:cNvSpPr/>
          <p:nvPr/>
        </p:nvSpPr>
        <p:spPr>
          <a:xfrm>
            <a:off x="7214886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5" name="object 20885"/>
          <p:cNvSpPr/>
          <p:nvPr/>
        </p:nvSpPr>
        <p:spPr>
          <a:xfrm>
            <a:off x="722775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6" name="object 20886"/>
          <p:cNvSpPr/>
          <p:nvPr/>
        </p:nvSpPr>
        <p:spPr>
          <a:xfrm>
            <a:off x="7239182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7" name="object 20887"/>
          <p:cNvSpPr/>
          <p:nvPr/>
        </p:nvSpPr>
        <p:spPr>
          <a:xfrm>
            <a:off x="7250655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8" name="object 20888"/>
          <p:cNvSpPr/>
          <p:nvPr/>
        </p:nvSpPr>
        <p:spPr>
          <a:xfrm>
            <a:off x="7263520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9" name="object 20889"/>
          <p:cNvSpPr/>
          <p:nvPr/>
        </p:nvSpPr>
        <p:spPr>
          <a:xfrm>
            <a:off x="7274950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0" name="object 20890"/>
          <p:cNvSpPr/>
          <p:nvPr/>
        </p:nvSpPr>
        <p:spPr>
          <a:xfrm>
            <a:off x="7287814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1" name="object 20891"/>
          <p:cNvSpPr/>
          <p:nvPr/>
        </p:nvSpPr>
        <p:spPr>
          <a:xfrm>
            <a:off x="7299245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2" name="object 20892"/>
          <p:cNvSpPr/>
          <p:nvPr/>
        </p:nvSpPr>
        <p:spPr>
          <a:xfrm>
            <a:off x="7312109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3" name="object 20893"/>
          <p:cNvSpPr/>
          <p:nvPr/>
        </p:nvSpPr>
        <p:spPr>
          <a:xfrm>
            <a:off x="7323583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4" name="object 20894"/>
          <p:cNvSpPr/>
          <p:nvPr/>
        </p:nvSpPr>
        <p:spPr>
          <a:xfrm>
            <a:off x="7335013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5" name="object 20895"/>
          <p:cNvSpPr/>
          <p:nvPr/>
        </p:nvSpPr>
        <p:spPr>
          <a:xfrm>
            <a:off x="7347877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6" name="object 20896"/>
          <p:cNvSpPr/>
          <p:nvPr/>
        </p:nvSpPr>
        <p:spPr>
          <a:xfrm>
            <a:off x="7359308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7" name="object 20897"/>
          <p:cNvSpPr/>
          <p:nvPr/>
        </p:nvSpPr>
        <p:spPr>
          <a:xfrm>
            <a:off x="7372173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8" name="object 20898"/>
          <p:cNvSpPr/>
          <p:nvPr/>
        </p:nvSpPr>
        <p:spPr>
          <a:xfrm>
            <a:off x="7383603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9" name="object 20899"/>
          <p:cNvSpPr/>
          <p:nvPr/>
        </p:nvSpPr>
        <p:spPr>
          <a:xfrm>
            <a:off x="7395076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0" name="object 20900"/>
          <p:cNvSpPr/>
          <p:nvPr/>
        </p:nvSpPr>
        <p:spPr>
          <a:xfrm>
            <a:off x="740794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1" name="object 20901"/>
          <p:cNvSpPr/>
          <p:nvPr/>
        </p:nvSpPr>
        <p:spPr>
          <a:xfrm>
            <a:off x="7419371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2" name="object 20902"/>
          <p:cNvSpPr/>
          <p:nvPr/>
        </p:nvSpPr>
        <p:spPr>
          <a:xfrm>
            <a:off x="7432236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3" name="object 20903"/>
          <p:cNvSpPr/>
          <p:nvPr/>
        </p:nvSpPr>
        <p:spPr>
          <a:xfrm>
            <a:off x="7443666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4" name="object 20904"/>
          <p:cNvSpPr/>
          <p:nvPr/>
        </p:nvSpPr>
        <p:spPr>
          <a:xfrm>
            <a:off x="7455111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5" name="object 20905"/>
          <p:cNvSpPr/>
          <p:nvPr/>
        </p:nvSpPr>
        <p:spPr>
          <a:xfrm>
            <a:off x="7468004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6" name="object 20906"/>
          <p:cNvSpPr/>
          <p:nvPr/>
        </p:nvSpPr>
        <p:spPr>
          <a:xfrm>
            <a:off x="7479434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7" name="object 20907"/>
          <p:cNvSpPr/>
          <p:nvPr/>
        </p:nvSpPr>
        <p:spPr>
          <a:xfrm>
            <a:off x="7492299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8" name="object 20908"/>
          <p:cNvSpPr/>
          <p:nvPr/>
        </p:nvSpPr>
        <p:spPr>
          <a:xfrm>
            <a:off x="7503729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9" name="object 20909"/>
          <p:cNvSpPr/>
          <p:nvPr/>
        </p:nvSpPr>
        <p:spPr>
          <a:xfrm>
            <a:off x="7515174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0" name="object 20910"/>
          <p:cNvSpPr/>
          <p:nvPr/>
        </p:nvSpPr>
        <p:spPr>
          <a:xfrm>
            <a:off x="7528038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1" name="object 20911"/>
          <p:cNvSpPr/>
          <p:nvPr/>
        </p:nvSpPr>
        <p:spPr>
          <a:xfrm>
            <a:off x="7539469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2" name="object 20912"/>
          <p:cNvSpPr/>
          <p:nvPr/>
        </p:nvSpPr>
        <p:spPr>
          <a:xfrm>
            <a:off x="7552363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3" name="object 20913"/>
          <p:cNvSpPr/>
          <p:nvPr/>
        </p:nvSpPr>
        <p:spPr>
          <a:xfrm>
            <a:off x="7563793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4" name="object 20914"/>
          <p:cNvSpPr/>
          <p:nvPr/>
        </p:nvSpPr>
        <p:spPr>
          <a:xfrm>
            <a:off x="7576657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5" name="object 20915"/>
          <p:cNvSpPr/>
          <p:nvPr/>
        </p:nvSpPr>
        <p:spPr>
          <a:xfrm>
            <a:off x="7588102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6" name="object 20916"/>
          <p:cNvSpPr/>
          <p:nvPr/>
        </p:nvSpPr>
        <p:spPr>
          <a:xfrm>
            <a:off x="7599533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7" name="object 20917"/>
          <p:cNvSpPr/>
          <p:nvPr/>
        </p:nvSpPr>
        <p:spPr>
          <a:xfrm>
            <a:off x="7612397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8" name="object 20918"/>
          <p:cNvSpPr/>
          <p:nvPr/>
        </p:nvSpPr>
        <p:spPr>
          <a:xfrm>
            <a:off x="7623856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9" name="object 20919"/>
          <p:cNvSpPr/>
          <p:nvPr/>
        </p:nvSpPr>
        <p:spPr>
          <a:xfrm>
            <a:off x="7636720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0" name="object 20920"/>
          <p:cNvSpPr/>
          <p:nvPr/>
        </p:nvSpPr>
        <p:spPr>
          <a:xfrm>
            <a:off x="7648165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1" name="object 20921"/>
          <p:cNvSpPr/>
          <p:nvPr/>
        </p:nvSpPr>
        <p:spPr>
          <a:xfrm>
            <a:off x="7659596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2" name="object 20922"/>
          <p:cNvSpPr/>
          <p:nvPr/>
        </p:nvSpPr>
        <p:spPr>
          <a:xfrm>
            <a:off x="7672460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3" name="object 20923"/>
          <p:cNvSpPr/>
          <p:nvPr/>
        </p:nvSpPr>
        <p:spPr>
          <a:xfrm>
            <a:off x="7683890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4" name="object 20924"/>
          <p:cNvSpPr/>
          <p:nvPr/>
        </p:nvSpPr>
        <p:spPr>
          <a:xfrm>
            <a:off x="7696784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5" name="object 20925"/>
          <p:cNvSpPr/>
          <p:nvPr/>
        </p:nvSpPr>
        <p:spPr>
          <a:xfrm>
            <a:off x="7708228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6" name="object 20926"/>
          <p:cNvSpPr/>
          <p:nvPr/>
        </p:nvSpPr>
        <p:spPr>
          <a:xfrm>
            <a:off x="7719659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7" name="object 20927"/>
          <p:cNvSpPr/>
          <p:nvPr/>
        </p:nvSpPr>
        <p:spPr>
          <a:xfrm>
            <a:off x="7732523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8" name="object 20928"/>
          <p:cNvSpPr/>
          <p:nvPr/>
        </p:nvSpPr>
        <p:spPr>
          <a:xfrm>
            <a:off x="7743954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9" name="object 20929"/>
          <p:cNvSpPr/>
          <p:nvPr/>
        </p:nvSpPr>
        <p:spPr>
          <a:xfrm>
            <a:off x="7756818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0" name="object 20930"/>
          <p:cNvSpPr/>
          <p:nvPr/>
        </p:nvSpPr>
        <p:spPr>
          <a:xfrm>
            <a:off x="7768291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1" name="object 20931"/>
          <p:cNvSpPr/>
          <p:nvPr/>
        </p:nvSpPr>
        <p:spPr>
          <a:xfrm>
            <a:off x="7781142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2" name="object 20932"/>
          <p:cNvSpPr/>
          <p:nvPr/>
        </p:nvSpPr>
        <p:spPr>
          <a:xfrm>
            <a:off x="7792587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3" name="object 20933"/>
          <p:cNvSpPr/>
          <p:nvPr/>
        </p:nvSpPr>
        <p:spPr>
          <a:xfrm>
            <a:off x="7804017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4" name="object 20934"/>
          <p:cNvSpPr/>
          <p:nvPr/>
        </p:nvSpPr>
        <p:spPr>
          <a:xfrm>
            <a:off x="781688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5" name="object 20935"/>
          <p:cNvSpPr/>
          <p:nvPr/>
        </p:nvSpPr>
        <p:spPr>
          <a:xfrm>
            <a:off x="7828312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6" name="object 20936"/>
          <p:cNvSpPr/>
          <p:nvPr/>
        </p:nvSpPr>
        <p:spPr>
          <a:xfrm>
            <a:off x="7841219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7" name="object 20937"/>
          <p:cNvSpPr/>
          <p:nvPr/>
        </p:nvSpPr>
        <p:spPr>
          <a:xfrm>
            <a:off x="7852650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8" name="object 20938"/>
          <p:cNvSpPr/>
          <p:nvPr/>
        </p:nvSpPr>
        <p:spPr>
          <a:xfrm>
            <a:off x="7864080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9" name="object 20939"/>
          <p:cNvSpPr/>
          <p:nvPr/>
        </p:nvSpPr>
        <p:spPr>
          <a:xfrm>
            <a:off x="7876944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0" name="object 20940"/>
          <p:cNvSpPr/>
          <p:nvPr/>
        </p:nvSpPr>
        <p:spPr>
          <a:xfrm>
            <a:off x="7888375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1" name="object 20941"/>
          <p:cNvSpPr/>
          <p:nvPr/>
        </p:nvSpPr>
        <p:spPr>
          <a:xfrm>
            <a:off x="7901240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2" name="object 20942"/>
          <p:cNvSpPr/>
          <p:nvPr/>
        </p:nvSpPr>
        <p:spPr>
          <a:xfrm>
            <a:off x="7912670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3" name="object 20943"/>
          <p:cNvSpPr/>
          <p:nvPr/>
        </p:nvSpPr>
        <p:spPr>
          <a:xfrm>
            <a:off x="7924143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4" name="object 20944"/>
          <p:cNvSpPr/>
          <p:nvPr/>
        </p:nvSpPr>
        <p:spPr>
          <a:xfrm>
            <a:off x="7937008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5" name="object 20945"/>
          <p:cNvSpPr/>
          <p:nvPr/>
        </p:nvSpPr>
        <p:spPr>
          <a:xfrm>
            <a:off x="7948438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6" name="object 20946"/>
          <p:cNvSpPr/>
          <p:nvPr/>
        </p:nvSpPr>
        <p:spPr>
          <a:xfrm>
            <a:off x="7961303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7" name="object 20947"/>
          <p:cNvSpPr/>
          <p:nvPr/>
        </p:nvSpPr>
        <p:spPr>
          <a:xfrm>
            <a:off x="7972733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8" name="object 20948"/>
          <p:cNvSpPr/>
          <p:nvPr/>
        </p:nvSpPr>
        <p:spPr>
          <a:xfrm>
            <a:off x="7984178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9" name="object 20949"/>
          <p:cNvSpPr/>
          <p:nvPr/>
        </p:nvSpPr>
        <p:spPr>
          <a:xfrm>
            <a:off x="799707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0" name="object 20950"/>
          <p:cNvSpPr/>
          <p:nvPr/>
        </p:nvSpPr>
        <p:spPr>
          <a:xfrm>
            <a:off x="8008501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1" name="object 20951"/>
          <p:cNvSpPr/>
          <p:nvPr/>
        </p:nvSpPr>
        <p:spPr>
          <a:xfrm>
            <a:off x="8021366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2" name="object 20952"/>
          <p:cNvSpPr/>
          <p:nvPr/>
        </p:nvSpPr>
        <p:spPr>
          <a:xfrm>
            <a:off x="8032796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3" name="object 20953"/>
          <p:cNvSpPr/>
          <p:nvPr/>
        </p:nvSpPr>
        <p:spPr>
          <a:xfrm>
            <a:off x="804566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4" name="object 20954"/>
          <p:cNvSpPr/>
          <p:nvPr/>
        </p:nvSpPr>
        <p:spPr>
          <a:xfrm>
            <a:off x="8057091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5" name="object 20955"/>
          <p:cNvSpPr/>
          <p:nvPr/>
        </p:nvSpPr>
        <p:spPr>
          <a:xfrm>
            <a:off x="8068564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6" name="object 20956"/>
          <p:cNvSpPr/>
          <p:nvPr/>
        </p:nvSpPr>
        <p:spPr>
          <a:xfrm>
            <a:off x="8081429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7" name="object 20957"/>
          <p:cNvSpPr/>
          <p:nvPr/>
        </p:nvSpPr>
        <p:spPr>
          <a:xfrm>
            <a:off x="8092860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8" name="object 20958"/>
          <p:cNvSpPr/>
          <p:nvPr/>
        </p:nvSpPr>
        <p:spPr>
          <a:xfrm>
            <a:off x="8105724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9" name="object 20959"/>
          <p:cNvSpPr/>
          <p:nvPr/>
        </p:nvSpPr>
        <p:spPr>
          <a:xfrm>
            <a:off x="8117169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0" name="object 20960"/>
          <p:cNvSpPr/>
          <p:nvPr/>
        </p:nvSpPr>
        <p:spPr>
          <a:xfrm>
            <a:off x="8128599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1" name="object 20961"/>
          <p:cNvSpPr/>
          <p:nvPr/>
        </p:nvSpPr>
        <p:spPr>
          <a:xfrm>
            <a:off x="8141492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2" name="object 20962"/>
          <p:cNvSpPr/>
          <p:nvPr/>
        </p:nvSpPr>
        <p:spPr>
          <a:xfrm>
            <a:off x="8152923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3" name="object 20963"/>
          <p:cNvSpPr/>
          <p:nvPr/>
        </p:nvSpPr>
        <p:spPr>
          <a:xfrm>
            <a:off x="8165787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4" name="object 20964"/>
          <p:cNvSpPr/>
          <p:nvPr/>
        </p:nvSpPr>
        <p:spPr>
          <a:xfrm>
            <a:off x="8177232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5" name="object 20965"/>
          <p:cNvSpPr/>
          <p:nvPr/>
        </p:nvSpPr>
        <p:spPr>
          <a:xfrm>
            <a:off x="8188662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6" name="object 20966"/>
          <p:cNvSpPr/>
          <p:nvPr/>
        </p:nvSpPr>
        <p:spPr>
          <a:xfrm>
            <a:off x="8201527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7" name="object 20967"/>
          <p:cNvSpPr/>
          <p:nvPr/>
        </p:nvSpPr>
        <p:spPr>
          <a:xfrm>
            <a:off x="8212957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8" name="object 20968"/>
          <p:cNvSpPr/>
          <p:nvPr/>
        </p:nvSpPr>
        <p:spPr>
          <a:xfrm>
            <a:off x="822585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9" name="object 20969"/>
          <p:cNvSpPr/>
          <p:nvPr/>
        </p:nvSpPr>
        <p:spPr>
          <a:xfrm>
            <a:off x="8237295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70" name="object 20970"/>
          <p:cNvSpPr/>
          <p:nvPr/>
        </p:nvSpPr>
        <p:spPr>
          <a:xfrm>
            <a:off x="8248725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71" name="object 20971"/>
          <p:cNvSpPr/>
          <p:nvPr/>
        </p:nvSpPr>
        <p:spPr>
          <a:xfrm>
            <a:off x="826159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72" name="object 20972"/>
          <p:cNvSpPr/>
          <p:nvPr/>
        </p:nvSpPr>
        <p:spPr>
          <a:xfrm>
            <a:off x="8273021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73" name="object 20973"/>
          <p:cNvSpPr/>
          <p:nvPr/>
        </p:nvSpPr>
        <p:spPr>
          <a:xfrm>
            <a:off x="8285885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74" name="object 20974"/>
          <p:cNvSpPr/>
          <p:nvPr/>
        </p:nvSpPr>
        <p:spPr>
          <a:xfrm>
            <a:off x="8297359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75" name="object 20975"/>
          <p:cNvSpPr/>
          <p:nvPr/>
        </p:nvSpPr>
        <p:spPr>
          <a:xfrm>
            <a:off x="8310209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76" name="object 20976"/>
          <p:cNvSpPr/>
          <p:nvPr/>
        </p:nvSpPr>
        <p:spPr>
          <a:xfrm>
            <a:off x="8321654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77" name="object 20977"/>
          <p:cNvSpPr/>
          <p:nvPr/>
        </p:nvSpPr>
        <p:spPr>
          <a:xfrm>
            <a:off x="8333084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78" name="object 20978"/>
          <p:cNvSpPr/>
          <p:nvPr/>
        </p:nvSpPr>
        <p:spPr>
          <a:xfrm>
            <a:off x="8345948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79" name="object 20979"/>
          <p:cNvSpPr/>
          <p:nvPr/>
        </p:nvSpPr>
        <p:spPr>
          <a:xfrm>
            <a:off x="8357379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80" name="object 20980"/>
          <p:cNvSpPr/>
          <p:nvPr/>
        </p:nvSpPr>
        <p:spPr>
          <a:xfrm>
            <a:off x="8370286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81" name="object 20981"/>
          <p:cNvSpPr/>
          <p:nvPr/>
        </p:nvSpPr>
        <p:spPr>
          <a:xfrm>
            <a:off x="8381717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82" name="object 20982"/>
          <p:cNvSpPr/>
          <p:nvPr/>
        </p:nvSpPr>
        <p:spPr>
          <a:xfrm>
            <a:off x="8393147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83" name="object 20983"/>
          <p:cNvSpPr/>
          <p:nvPr/>
        </p:nvSpPr>
        <p:spPr>
          <a:xfrm>
            <a:off x="8406012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84" name="object 20984"/>
          <p:cNvSpPr/>
          <p:nvPr/>
        </p:nvSpPr>
        <p:spPr>
          <a:xfrm>
            <a:off x="8417442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85" name="object 20985"/>
          <p:cNvSpPr/>
          <p:nvPr/>
        </p:nvSpPr>
        <p:spPr>
          <a:xfrm>
            <a:off x="8430307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86" name="object 20986"/>
          <p:cNvSpPr/>
          <p:nvPr/>
        </p:nvSpPr>
        <p:spPr>
          <a:xfrm>
            <a:off x="8441780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87" name="object 20987"/>
          <p:cNvSpPr/>
          <p:nvPr/>
        </p:nvSpPr>
        <p:spPr>
          <a:xfrm>
            <a:off x="8453211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88" name="object 20988"/>
          <p:cNvSpPr/>
          <p:nvPr/>
        </p:nvSpPr>
        <p:spPr>
          <a:xfrm>
            <a:off x="8466075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89" name="object 20989"/>
          <p:cNvSpPr/>
          <p:nvPr/>
        </p:nvSpPr>
        <p:spPr>
          <a:xfrm>
            <a:off x="8477505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90" name="object 20990"/>
          <p:cNvSpPr/>
          <p:nvPr/>
        </p:nvSpPr>
        <p:spPr>
          <a:xfrm>
            <a:off x="8490370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91" name="object 20991"/>
          <p:cNvSpPr/>
          <p:nvPr/>
        </p:nvSpPr>
        <p:spPr>
          <a:xfrm>
            <a:off x="8501800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92" name="object 20992"/>
          <p:cNvSpPr/>
          <p:nvPr/>
        </p:nvSpPr>
        <p:spPr>
          <a:xfrm>
            <a:off x="8514708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93" name="object 20993"/>
          <p:cNvSpPr/>
          <p:nvPr/>
        </p:nvSpPr>
        <p:spPr>
          <a:xfrm>
            <a:off x="8526138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94" name="object 20994"/>
          <p:cNvSpPr/>
          <p:nvPr/>
        </p:nvSpPr>
        <p:spPr>
          <a:xfrm>
            <a:off x="8537568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95" name="object 20995"/>
          <p:cNvSpPr/>
          <p:nvPr/>
        </p:nvSpPr>
        <p:spPr>
          <a:xfrm>
            <a:off x="8550433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96" name="object 20996"/>
          <p:cNvSpPr/>
          <p:nvPr/>
        </p:nvSpPr>
        <p:spPr>
          <a:xfrm>
            <a:off x="8561864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97" name="object 20997"/>
          <p:cNvSpPr/>
          <p:nvPr/>
        </p:nvSpPr>
        <p:spPr>
          <a:xfrm>
            <a:off x="8574728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98" name="object 20998"/>
          <p:cNvSpPr/>
          <p:nvPr/>
        </p:nvSpPr>
        <p:spPr>
          <a:xfrm>
            <a:off x="8586158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99" name="object 20999"/>
          <p:cNvSpPr/>
          <p:nvPr/>
        </p:nvSpPr>
        <p:spPr>
          <a:xfrm>
            <a:off x="8597632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00" name="object 21000"/>
          <p:cNvSpPr/>
          <p:nvPr/>
        </p:nvSpPr>
        <p:spPr>
          <a:xfrm>
            <a:off x="8610496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01" name="object 21001"/>
          <p:cNvSpPr/>
          <p:nvPr/>
        </p:nvSpPr>
        <p:spPr>
          <a:xfrm>
            <a:off x="8621927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02" name="object 21002"/>
          <p:cNvSpPr/>
          <p:nvPr/>
        </p:nvSpPr>
        <p:spPr>
          <a:xfrm>
            <a:off x="863479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03" name="object 21003"/>
          <p:cNvSpPr/>
          <p:nvPr/>
        </p:nvSpPr>
        <p:spPr>
          <a:xfrm>
            <a:off x="864622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04" name="object 21004"/>
          <p:cNvSpPr/>
          <p:nvPr/>
        </p:nvSpPr>
        <p:spPr>
          <a:xfrm>
            <a:off x="8657666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05" name="object 21005"/>
          <p:cNvSpPr/>
          <p:nvPr/>
        </p:nvSpPr>
        <p:spPr>
          <a:xfrm>
            <a:off x="8670559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06" name="object 21006"/>
          <p:cNvSpPr/>
          <p:nvPr/>
        </p:nvSpPr>
        <p:spPr>
          <a:xfrm>
            <a:off x="8681990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07" name="object 21007"/>
          <p:cNvSpPr/>
          <p:nvPr/>
        </p:nvSpPr>
        <p:spPr>
          <a:xfrm>
            <a:off x="8694854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08" name="object 21008"/>
          <p:cNvSpPr/>
          <p:nvPr/>
        </p:nvSpPr>
        <p:spPr>
          <a:xfrm>
            <a:off x="8706299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09" name="object 21009"/>
          <p:cNvSpPr/>
          <p:nvPr/>
        </p:nvSpPr>
        <p:spPr>
          <a:xfrm>
            <a:off x="8717729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10" name="object 21010"/>
          <p:cNvSpPr/>
          <p:nvPr/>
        </p:nvSpPr>
        <p:spPr>
          <a:xfrm>
            <a:off x="8730594" y="534913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11" name="object 21011"/>
          <p:cNvSpPr/>
          <p:nvPr/>
        </p:nvSpPr>
        <p:spPr>
          <a:xfrm>
            <a:off x="8742053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12" name="object 21012"/>
          <p:cNvSpPr/>
          <p:nvPr/>
        </p:nvSpPr>
        <p:spPr>
          <a:xfrm>
            <a:off x="8754918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13" name="object 21013"/>
          <p:cNvSpPr/>
          <p:nvPr/>
        </p:nvSpPr>
        <p:spPr>
          <a:xfrm>
            <a:off x="8766362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14" name="object 21014"/>
          <p:cNvSpPr/>
          <p:nvPr/>
        </p:nvSpPr>
        <p:spPr>
          <a:xfrm>
            <a:off x="8779212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15" name="object 21015"/>
          <p:cNvSpPr/>
          <p:nvPr/>
        </p:nvSpPr>
        <p:spPr>
          <a:xfrm>
            <a:off x="8790658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16" name="object 21016"/>
          <p:cNvSpPr/>
          <p:nvPr/>
        </p:nvSpPr>
        <p:spPr>
          <a:xfrm>
            <a:off x="8802088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17" name="object 21017"/>
          <p:cNvSpPr/>
          <p:nvPr/>
        </p:nvSpPr>
        <p:spPr>
          <a:xfrm>
            <a:off x="881498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18" name="object 21018"/>
          <p:cNvSpPr/>
          <p:nvPr/>
        </p:nvSpPr>
        <p:spPr>
          <a:xfrm>
            <a:off x="8826426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19" name="object 21019"/>
          <p:cNvSpPr/>
          <p:nvPr/>
        </p:nvSpPr>
        <p:spPr>
          <a:xfrm>
            <a:off x="8839275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20" name="object 21020"/>
          <p:cNvSpPr/>
          <p:nvPr/>
        </p:nvSpPr>
        <p:spPr>
          <a:xfrm>
            <a:off x="8850721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21" name="object 21021"/>
          <p:cNvSpPr/>
          <p:nvPr/>
        </p:nvSpPr>
        <p:spPr>
          <a:xfrm>
            <a:off x="8862151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22" name="object 21022"/>
          <p:cNvSpPr/>
          <p:nvPr/>
        </p:nvSpPr>
        <p:spPr>
          <a:xfrm>
            <a:off x="8875015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23" name="object 21023"/>
          <p:cNvSpPr/>
          <p:nvPr/>
        </p:nvSpPr>
        <p:spPr>
          <a:xfrm>
            <a:off x="8886445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24" name="object 21024"/>
          <p:cNvSpPr/>
          <p:nvPr/>
        </p:nvSpPr>
        <p:spPr>
          <a:xfrm>
            <a:off x="8899339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25" name="object 21025"/>
          <p:cNvSpPr/>
          <p:nvPr/>
        </p:nvSpPr>
        <p:spPr>
          <a:xfrm>
            <a:off x="8910784" y="534913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26" name="object 21026"/>
          <p:cNvSpPr/>
          <p:nvPr/>
        </p:nvSpPr>
        <p:spPr>
          <a:xfrm>
            <a:off x="8922214" y="53491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27" name="object 21027"/>
          <p:cNvSpPr/>
          <p:nvPr/>
        </p:nvSpPr>
        <p:spPr>
          <a:xfrm>
            <a:off x="8935079" y="5349130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28" name="object 21028"/>
          <p:cNvSpPr/>
          <p:nvPr/>
        </p:nvSpPr>
        <p:spPr>
          <a:xfrm>
            <a:off x="6800224" y="536216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29" name="object 21029"/>
          <p:cNvSpPr/>
          <p:nvPr/>
        </p:nvSpPr>
        <p:spPr>
          <a:xfrm>
            <a:off x="6805946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30" name="object 21030"/>
          <p:cNvSpPr/>
          <p:nvPr/>
        </p:nvSpPr>
        <p:spPr>
          <a:xfrm>
            <a:off x="6818810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31" name="object 21031"/>
          <p:cNvSpPr/>
          <p:nvPr/>
        </p:nvSpPr>
        <p:spPr>
          <a:xfrm>
            <a:off x="6830241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32" name="object 21032"/>
          <p:cNvSpPr/>
          <p:nvPr/>
        </p:nvSpPr>
        <p:spPr>
          <a:xfrm>
            <a:off x="6843106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33" name="object 21033"/>
          <p:cNvSpPr/>
          <p:nvPr/>
        </p:nvSpPr>
        <p:spPr>
          <a:xfrm>
            <a:off x="6854536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34" name="object 21034"/>
          <p:cNvSpPr/>
          <p:nvPr/>
        </p:nvSpPr>
        <p:spPr>
          <a:xfrm>
            <a:off x="6865980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35" name="object 21035"/>
          <p:cNvSpPr/>
          <p:nvPr/>
        </p:nvSpPr>
        <p:spPr>
          <a:xfrm>
            <a:off x="6878873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36" name="object 21036"/>
          <p:cNvSpPr/>
          <p:nvPr/>
        </p:nvSpPr>
        <p:spPr>
          <a:xfrm>
            <a:off x="6890305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37" name="object 21037"/>
          <p:cNvSpPr/>
          <p:nvPr/>
        </p:nvSpPr>
        <p:spPr>
          <a:xfrm>
            <a:off x="6903169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38" name="object 21038"/>
          <p:cNvSpPr/>
          <p:nvPr/>
        </p:nvSpPr>
        <p:spPr>
          <a:xfrm>
            <a:off x="6914599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39" name="object 21039"/>
          <p:cNvSpPr/>
          <p:nvPr/>
        </p:nvSpPr>
        <p:spPr>
          <a:xfrm>
            <a:off x="6926043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40" name="object 21040"/>
          <p:cNvSpPr/>
          <p:nvPr/>
        </p:nvSpPr>
        <p:spPr>
          <a:xfrm>
            <a:off x="6938894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41" name="object 21041"/>
          <p:cNvSpPr/>
          <p:nvPr/>
        </p:nvSpPr>
        <p:spPr>
          <a:xfrm>
            <a:off x="6950368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42" name="object 21042"/>
          <p:cNvSpPr/>
          <p:nvPr/>
        </p:nvSpPr>
        <p:spPr>
          <a:xfrm>
            <a:off x="6963232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43" name="object 21043"/>
          <p:cNvSpPr/>
          <p:nvPr/>
        </p:nvSpPr>
        <p:spPr>
          <a:xfrm>
            <a:off x="6974662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44" name="object 21044"/>
          <p:cNvSpPr/>
          <p:nvPr/>
        </p:nvSpPr>
        <p:spPr>
          <a:xfrm>
            <a:off x="6986107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45" name="object 21045"/>
          <p:cNvSpPr/>
          <p:nvPr/>
        </p:nvSpPr>
        <p:spPr>
          <a:xfrm>
            <a:off x="6998972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46" name="object 21046"/>
          <p:cNvSpPr/>
          <p:nvPr/>
        </p:nvSpPr>
        <p:spPr>
          <a:xfrm>
            <a:off x="7010402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47" name="object 21047"/>
          <p:cNvSpPr/>
          <p:nvPr/>
        </p:nvSpPr>
        <p:spPr>
          <a:xfrm>
            <a:off x="7023295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48" name="object 21048"/>
          <p:cNvSpPr/>
          <p:nvPr/>
        </p:nvSpPr>
        <p:spPr>
          <a:xfrm>
            <a:off x="7034726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49" name="object 21049"/>
          <p:cNvSpPr/>
          <p:nvPr/>
        </p:nvSpPr>
        <p:spPr>
          <a:xfrm>
            <a:off x="7047590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50" name="object 21050"/>
          <p:cNvSpPr/>
          <p:nvPr/>
        </p:nvSpPr>
        <p:spPr>
          <a:xfrm>
            <a:off x="7059035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51" name="object 21051"/>
          <p:cNvSpPr/>
          <p:nvPr/>
        </p:nvSpPr>
        <p:spPr>
          <a:xfrm>
            <a:off x="7070465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52" name="object 21052"/>
          <p:cNvSpPr/>
          <p:nvPr/>
        </p:nvSpPr>
        <p:spPr>
          <a:xfrm>
            <a:off x="7083330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53" name="object 21053"/>
          <p:cNvSpPr/>
          <p:nvPr/>
        </p:nvSpPr>
        <p:spPr>
          <a:xfrm>
            <a:off x="7094789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54" name="object 21054"/>
          <p:cNvSpPr/>
          <p:nvPr/>
        </p:nvSpPr>
        <p:spPr>
          <a:xfrm>
            <a:off x="7107653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55" name="object 21055"/>
          <p:cNvSpPr/>
          <p:nvPr/>
        </p:nvSpPr>
        <p:spPr>
          <a:xfrm>
            <a:off x="7119098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56" name="object 21056"/>
          <p:cNvSpPr/>
          <p:nvPr/>
        </p:nvSpPr>
        <p:spPr>
          <a:xfrm>
            <a:off x="7130529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57" name="object 21057"/>
          <p:cNvSpPr/>
          <p:nvPr/>
        </p:nvSpPr>
        <p:spPr>
          <a:xfrm>
            <a:off x="7143393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58" name="object 21058"/>
          <p:cNvSpPr/>
          <p:nvPr/>
        </p:nvSpPr>
        <p:spPr>
          <a:xfrm>
            <a:off x="7154823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59" name="object 21059"/>
          <p:cNvSpPr/>
          <p:nvPr/>
        </p:nvSpPr>
        <p:spPr>
          <a:xfrm>
            <a:off x="7167716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60" name="object 21060"/>
          <p:cNvSpPr/>
          <p:nvPr/>
        </p:nvSpPr>
        <p:spPr>
          <a:xfrm>
            <a:off x="717916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61" name="object 21061"/>
          <p:cNvSpPr/>
          <p:nvPr/>
        </p:nvSpPr>
        <p:spPr>
          <a:xfrm>
            <a:off x="7190592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62" name="object 21062"/>
          <p:cNvSpPr/>
          <p:nvPr/>
        </p:nvSpPr>
        <p:spPr>
          <a:xfrm>
            <a:off x="7203456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63" name="object 21063"/>
          <p:cNvSpPr/>
          <p:nvPr/>
        </p:nvSpPr>
        <p:spPr>
          <a:xfrm>
            <a:off x="7214886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64" name="object 21064"/>
          <p:cNvSpPr/>
          <p:nvPr/>
        </p:nvSpPr>
        <p:spPr>
          <a:xfrm>
            <a:off x="722775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65" name="object 21065"/>
          <p:cNvSpPr/>
          <p:nvPr/>
        </p:nvSpPr>
        <p:spPr>
          <a:xfrm>
            <a:off x="7239182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66" name="object 21066"/>
          <p:cNvSpPr/>
          <p:nvPr/>
        </p:nvSpPr>
        <p:spPr>
          <a:xfrm>
            <a:off x="7250655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67" name="object 21067"/>
          <p:cNvSpPr/>
          <p:nvPr/>
        </p:nvSpPr>
        <p:spPr>
          <a:xfrm>
            <a:off x="7263520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68" name="object 21068"/>
          <p:cNvSpPr/>
          <p:nvPr/>
        </p:nvSpPr>
        <p:spPr>
          <a:xfrm>
            <a:off x="7274950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69" name="object 21069"/>
          <p:cNvSpPr/>
          <p:nvPr/>
        </p:nvSpPr>
        <p:spPr>
          <a:xfrm>
            <a:off x="7287814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70" name="object 21070"/>
          <p:cNvSpPr/>
          <p:nvPr/>
        </p:nvSpPr>
        <p:spPr>
          <a:xfrm>
            <a:off x="7299245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71" name="object 21071"/>
          <p:cNvSpPr/>
          <p:nvPr/>
        </p:nvSpPr>
        <p:spPr>
          <a:xfrm>
            <a:off x="7312109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72" name="object 21072"/>
          <p:cNvSpPr/>
          <p:nvPr/>
        </p:nvSpPr>
        <p:spPr>
          <a:xfrm>
            <a:off x="7323583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73" name="object 21073"/>
          <p:cNvSpPr/>
          <p:nvPr/>
        </p:nvSpPr>
        <p:spPr>
          <a:xfrm>
            <a:off x="7335013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74" name="object 21074"/>
          <p:cNvSpPr/>
          <p:nvPr/>
        </p:nvSpPr>
        <p:spPr>
          <a:xfrm>
            <a:off x="7347877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75" name="object 21075"/>
          <p:cNvSpPr/>
          <p:nvPr/>
        </p:nvSpPr>
        <p:spPr>
          <a:xfrm>
            <a:off x="7359308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76" name="object 21076"/>
          <p:cNvSpPr/>
          <p:nvPr/>
        </p:nvSpPr>
        <p:spPr>
          <a:xfrm>
            <a:off x="7372173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77" name="object 21077"/>
          <p:cNvSpPr/>
          <p:nvPr/>
        </p:nvSpPr>
        <p:spPr>
          <a:xfrm>
            <a:off x="7383603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78" name="object 21078"/>
          <p:cNvSpPr/>
          <p:nvPr/>
        </p:nvSpPr>
        <p:spPr>
          <a:xfrm>
            <a:off x="7395076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79" name="object 21079"/>
          <p:cNvSpPr/>
          <p:nvPr/>
        </p:nvSpPr>
        <p:spPr>
          <a:xfrm>
            <a:off x="740794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80" name="object 21080"/>
          <p:cNvSpPr/>
          <p:nvPr/>
        </p:nvSpPr>
        <p:spPr>
          <a:xfrm>
            <a:off x="7419371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81" name="object 21081"/>
          <p:cNvSpPr/>
          <p:nvPr/>
        </p:nvSpPr>
        <p:spPr>
          <a:xfrm>
            <a:off x="7432236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82" name="object 21082"/>
          <p:cNvSpPr/>
          <p:nvPr/>
        </p:nvSpPr>
        <p:spPr>
          <a:xfrm>
            <a:off x="7443666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83" name="object 21083"/>
          <p:cNvSpPr/>
          <p:nvPr/>
        </p:nvSpPr>
        <p:spPr>
          <a:xfrm>
            <a:off x="7455111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84" name="object 21084"/>
          <p:cNvSpPr/>
          <p:nvPr/>
        </p:nvSpPr>
        <p:spPr>
          <a:xfrm>
            <a:off x="7468004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85" name="object 21085"/>
          <p:cNvSpPr/>
          <p:nvPr/>
        </p:nvSpPr>
        <p:spPr>
          <a:xfrm>
            <a:off x="7479434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86" name="object 21086"/>
          <p:cNvSpPr/>
          <p:nvPr/>
        </p:nvSpPr>
        <p:spPr>
          <a:xfrm>
            <a:off x="7492299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87" name="object 21087"/>
          <p:cNvSpPr/>
          <p:nvPr/>
        </p:nvSpPr>
        <p:spPr>
          <a:xfrm>
            <a:off x="7503729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88" name="object 21088"/>
          <p:cNvSpPr/>
          <p:nvPr/>
        </p:nvSpPr>
        <p:spPr>
          <a:xfrm>
            <a:off x="7515174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89" name="object 21089"/>
          <p:cNvSpPr/>
          <p:nvPr/>
        </p:nvSpPr>
        <p:spPr>
          <a:xfrm>
            <a:off x="7528038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90" name="object 21090"/>
          <p:cNvSpPr/>
          <p:nvPr/>
        </p:nvSpPr>
        <p:spPr>
          <a:xfrm>
            <a:off x="7539469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91" name="object 21091"/>
          <p:cNvSpPr/>
          <p:nvPr/>
        </p:nvSpPr>
        <p:spPr>
          <a:xfrm>
            <a:off x="7552363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92" name="object 21092"/>
          <p:cNvSpPr/>
          <p:nvPr/>
        </p:nvSpPr>
        <p:spPr>
          <a:xfrm>
            <a:off x="7563793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93" name="object 21093"/>
          <p:cNvSpPr/>
          <p:nvPr/>
        </p:nvSpPr>
        <p:spPr>
          <a:xfrm>
            <a:off x="7576657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94" name="object 21094"/>
          <p:cNvSpPr/>
          <p:nvPr/>
        </p:nvSpPr>
        <p:spPr>
          <a:xfrm>
            <a:off x="7588102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95" name="object 21095"/>
          <p:cNvSpPr/>
          <p:nvPr/>
        </p:nvSpPr>
        <p:spPr>
          <a:xfrm>
            <a:off x="7599533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45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96" name="object 21096"/>
          <p:cNvSpPr/>
          <p:nvPr/>
        </p:nvSpPr>
        <p:spPr>
          <a:xfrm>
            <a:off x="7612397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97" name="object 21097"/>
          <p:cNvSpPr/>
          <p:nvPr/>
        </p:nvSpPr>
        <p:spPr>
          <a:xfrm>
            <a:off x="7623856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98" name="object 21098"/>
          <p:cNvSpPr/>
          <p:nvPr/>
        </p:nvSpPr>
        <p:spPr>
          <a:xfrm>
            <a:off x="7636720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99" name="object 21099"/>
          <p:cNvSpPr/>
          <p:nvPr/>
        </p:nvSpPr>
        <p:spPr>
          <a:xfrm>
            <a:off x="7648165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00" name="object 21100"/>
          <p:cNvSpPr/>
          <p:nvPr/>
        </p:nvSpPr>
        <p:spPr>
          <a:xfrm>
            <a:off x="7659596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01" name="object 21101"/>
          <p:cNvSpPr/>
          <p:nvPr/>
        </p:nvSpPr>
        <p:spPr>
          <a:xfrm>
            <a:off x="7672460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02" name="object 21102"/>
          <p:cNvSpPr/>
          <p:nvPr/>
        </p:nvSpPr>
        <p:spPr>
          <a:xfrm>
            <a:off x="7683890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03" name="object 21103"/>
          <p:cNvSpPr/>
          <p:nvPr/>
        </p:nvSpPr>
        <p:spPr>
          <a:xfrm>
            <a:off x="7696784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04" name="object 21104"/>
          <p:cNvSpPr/>
          <p:nvPr/>
        </p:nvSpPr>
        <p:spPr>
          <a:xfrm>
            <a:off x="7708228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05" name="object 21105"/>
          <p:cNvSpPr/>
          <p:nvPr/>
        </p:nvSpPr>
        <p:spPr>
          <a:xfrm>
            <a:off x="7719659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06" name="object 21106"/>
          <p:cNvSpPr/>
          <p:nvPr/>
        </p:nvSpPr>
        <p:spPr>
          <a:xfrm>
            <a:off x="7732523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07" name="object 21107"/>
          <p:cNvSpPr/>
          <p:nvPr/>
        </p:nvSpPr>
        <p:spPr>
          <a:xfrm>
            <a:off x="7743954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08" name="object 21108"/>
          <p:cNvSpPr/>
          <p:nvPr/>
        </p:nvSpPr>
        <p:spPr>
          <a:xfrm>
            <a:off x="7756818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09" name="object 21109"/>
          <p:cNvSpPr/>
          <p:nvPr/>
        </p:nvSpPr>
        <p:spPr>
          <a:xfrm>
            <a:off x="7768291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10" name="object 21110"/>
          <p:cNvSpPr/>
          <p:nvPr/>
        </p:nvSpPr>
        <p:spPr>
          <a:xfrm>
            <a:off x="7781142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11" name="object 21111"/>
          <p:cNvSpPr/>
          <p:nvPr/>
        </p:nvSpPr>
        <p:spPr>
          <a:xfrm>
            <a:off x="7792587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12" name="object 21112"/>
          <p:cNvSpPr/>
          <p:nvPr/>
        </p:nvSpPr>
        <p:spPr>
          <a:xfrm>
            <a:off x="7804017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13" name="object 21113"/>
          <p:cNvSpPr/>
          <p:nvPr/>
        </p:nvSpPr>
        <p:spPr>
          <a:xfrm>
            <a:off x="781688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14" name="object 21114"/>
          <p:cNvSpPr/>
          <p:nvPr/>
        </p:nvSpPr>
        <p:spPr>
          <a:xfrm>
            <a:off x="7828312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15" name="object 21115"/>
          <p:cNvSpPr/>
          <p:nvPr/>
        </p:nvSpPr>
        <p:spPr>
          <a:xfrm>
            <a:off x="7841219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16" name="object 21116"/>
          <p:cNvSpPr/>
          <p:nvPr/>
        </p:nvSpPr>
        <p:spPr>
          <a:xfrm>
            <a:off x="7852650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17" name="object 21117"/>
          <p:cNvSpPr/>
          <p:nvPr/>
        </p:nvSpPr>
        <p:spPr>
          <a:xfrm>
            <a:off x="7864080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18" name="object 21118"/>
          <p:cNvSpPr/>
          <p:nvPr/>
        </p:nvSpPr>
        <p:spPr>
          <a:xfrm>
            <a:off x="7876944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19" name="object 21119"/>
          <p:cNvSpPr/>
          <p:nvPr/>
        </p:nvSpPr>
        <p:spPr>
          <a:xfrm>
            <a:off x="7888375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20" name="object 21120"/>
          <p:cNvSpPr/>
          <p:nvPr/>
        </p:nvSpPr>
        <p:spPr>
          <a:xfrm>
            <a:off x="7901240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21" name="object 21121"/>
          <p:cNvSpPr/>
          <p:nvPr/>
        </p:nvSpPr>
        <p:spPr>
          <a:xfrm>
            <a:off x="7912670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22" name="object 21122"/>
          <p:cNvSpPr/>
          <p:nvPr/>
        </p:nvSpPr>
        <p:spPr>
          <a:xfrm>
            <a:off x="7924143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23" name="object 21123"/>
          <p:cNvSpPr/>
          <p:nvPr/>
        </p:nvSpPr>
        <p:spPr>
          <a:xfrm>
            <a:off x="7937008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24" name="object 21124"/>
          <p:cNvSpPr/>
          <p:nvPr/>
        </p:nvSpPr>
        <p:spPr>
          <a:xfrm>
            <a:off x="7948438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25" name="object 21125"/>
          <p:cNvSpPr/>
          <p:nvPr/>
        </p:nvSpPr>
        <p:spPr>
          <a:xfrm>
            <a:off x="7961303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26" name="object 21126"/>
          <p:cNvSpPr/>
          <p:nvPr/>
        </p:nvSpPr>
        <p:spPr>
          <a:xfrm>
            <a:off x="7972733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27" name="object 21127"/>
          <p:cNvSpPr/>
          <p:nvPr/>
        </p:nvSpPr>
        <p:spPr>
          <a:xfrm>
            <a:off x="7984178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28" name="object 21128"/>
          <p:cNvSpPr/>
          <p:nvPr/>
        </p:nvSpPr>
        <p:spPr>
          <a:xfrm>
            <a:off x="799707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29" name="object 21129"/>
          <p:cNvSpPr/>
          <p:nvPr/>
        </p:nvSpPr>
        <p:spPr>
          <a:xfrm>
            <a:off x="8008501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30" name="object 21130"/>
          <p:cNvSpPr/>
          <p:nvPr/>
        </p:nvSpPr>
        <p:spPr>
          <a:xfrm>
            <a:off x="8021366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31" name="object 21131"/>
          <p:cNvSpPr/>
          <p:nvPr/>
        </p:nvSpPr>
        <p:spPr>
          <a:xfrm>
            <a:off x="8032796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32" name="object 21132"/>
          <p:cNvSpPr/>
          <p:nvPr/>
        </p:nvSpPr>
        <p:spPr>
          <a:xfrm>
            <a:off x="804566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33" name="object 21133"/>
          <p:cNvSpPr/>
          <p:nvPr/>
        </p:nvSpPr>
        <p:spPr>
          <a:xfrm>
            <a:off x="8057091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34" name="object 21134"/>
          <p:cNvSpPr/>
          <p:nvPr/>
        </p:nvSpPr>
        <p:spPr>
          <a:xfrm>
            <a:off x="8068564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35" name="object 21135"/>
          <p:cNvSpPr/>
          <p:nvPr/>
        </p:nvSpPr>
        <p:spPr>
          <a:xfrm>
            <a:off x="8081429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36" name="object 21136"/>
          <p:cNvSpPr/>
          <p:nvPr/>
        </p:nvSpPr>
        <p:spPr>
          <a:xfrm>
            <a:off x="8092860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37" name="object 21137"/>
          <p:cNvSpPr/>
          <p:nvPr/>
        </p:nvSpPr>
        <p:spPr>
          <a:xfrm>
            <a:off x="8105724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38" name="object 21138"/>
          <p:cNvSpPr/>
          <p:nvPr/>
        </p:nvSpPr>
        <p:spPr>
          <a:xfrm>
            <a:off x="8117169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39" name="object 21139"/>
          <p:cNvSpPr/>
          <p:nvPr/>
        </p:nvSpPr>
        <p:spPr>
          <a:xfrm>
            <a:off x="8128599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40" name="object 21140"/>
          <p:cNvSpPr/>
          <p:nvPr/>
        </p:nvSpPr>
        <p:spPr>
          <a:xfrm>
            <a:off x="8141492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41" name="object 21141"/>
          <p:cNvSpPr/>
          <p:nvPr/>
        </p:nvSpPr>
        <p:spPr>
          <a:xfrm>
            <a:off x="8152923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42" name="object 21142"/>
          <p:cNvSpPr/>
          <p:nvPr/>
        </p:nvSpPr>
        <p:spPr>
          <a:xfrm>
            <a:off x="8165787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43" name="object 21143"/>
          <p:cNvSpPr/>
          <p:nvPr/>
        </p:nvSpPr>
        <p:spPr>
          <a:xfrm>
            <a:off x="8177232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44" name="object 21144"/>
          <p:cNvSpPr/>
          <p:nvPr/>
        </p:nvSpPr>
        <p:spPr>
          <a:xfrm>
            <a:off x="8188662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45" name="object 21145"/>
          <p:cNvSpPr/>
          <p:nvPr/>
        </p:nvSpPr>
        <p:spPr>
          <a:xfrm>
            <a:off x="8201527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46" name="object 21146"/>
          <p:cNvSpPr/>
          <p:nvPr/>
        </p:nvSpPr>
        <p:spPr>
          <a:xfrm>
            <a:off x="8212957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47" name="object 21147"/>
          <p:cNvSpPr/>
          <p:nvPr/>
        </p:nvSpPr>
        <p:spPr>
          <a:xfrm>
            <a:off x="822585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48" name="object 21148"/>
          <p:cNvSpPr/>
          <p:nvPr/>
        </p:nvSpPr>
        <p:spPr>
          <a:xfrm>
            <a:off x="8237295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49" name="object 21149"/>
          <p:cNvSpPr/>
          <p:nvPr/>
        </p:nvSpPr>
        <p:spPr>
          <a:xfrm>
            <a:off x="8248725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50" name="object 21150"/>
          <p:cNvSpPr/>
          <p:nvPr/>
        </p:nvSpPr>
        <p:spPr>
          <a:xfrm>
            <a:off x="826159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51" name="object 21151"/>
          <p:cNvSpPr/>
          <p:nvPr/>
        </p:nvSpPr>
        <p:spPr>
          <a:xfrm>
            <a:off x="8273021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52" name="object 21152"/>
          <p:cNvSpPr/>
          <p:nvPr/>
        </p:nvSpPr>
        <p:spPr>
          <a:xfrm>
            <a:off x="8285885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53" name="object 21153"/>
          <p:cNvSpPr/>
          <p:nvPr/>
        </p:nvSpPr>
        <p:spPr>
          <a:xfrm>
            <a:off x="8297359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54" name="object 21154"/>
          <p:cNvSpPr/>
          <p:nvPr/>
        </p:nvSpPr>
        <p:spPr>
          <a:xfrm>
            <a:off x="8310209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55" name="object 21155"/>
          <p:cNvSpPr/>
          <p:nvPr/>
        </p:nvSpPr>
        <p:spPr>
          <a:xfrm>
            <a:off x="8321654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56" name="object 21156"/>
          <p:cNvSpPr/>
          <p:nvPr/>
        </p:nvSpPr>
        <p:spPr>
          <a:xfrm>
            <a:off x="8333084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57" name="object 21157"/>
          <p:cNvSpPr/>
          <p:nvPr/>
        </p:nvSpPr>
        <p:spPr>
          <a:xfrm>
            <a:off x="8345948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58" name="object 21158"/>
          <p:cNvSpPr/>
          <p:nvPr/>
        </p:nvSpPr>
        <p:spPr>
          <a:xfrm>
            <a:off x="8357379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59" name="object 21159"/>
          <p:cNvSpPr/>
          <p:nvPr/>
        </p:nvSpPr>
        <p:spPr>
          <a:xfrm>
            <a:off x="8370286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60" name="object 21160"/>
          <p:cNvSpPr/>
          <p:nvPr/>
        </p:nvSpPr>
        <p:spPr>
          <a:xfrm>
            <a:off x="8381717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61" name="object 21161"/>
          <p:cNvSpPr/>
          <p:nvPr/>
        </p:nvSpPr>
        <p:spPr>
          <a:xfrm>
            <a:off x="8393147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62" name="object 21162"/>
          <p:cNvSpPr/>
          <p:nvPr/>
        </p:nvSpPr>
        <p:spPr>
          <a:xfrm>
            <a:off x="8406012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63" name="object 21163"/>
          <p:cNvSpPr/>
          <p:nvPr/>
        </p:nvSpPr>
        <p:spPr>
          <a:xfrm>
            <a:off x="8417442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64" name="object 21164"/>
          <p:cNvSpPr/>
          <p:nvPr/>
        </p:nvSpPr>
        <p:spPr>
          <a:xfrm>
            <a:off x="8430307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65" name="object 21165"/>
          <p:cNvSpPr/>
          <p:nvPr/>
        </p:nvSpPr>
        <p:spPr>
          <a:xfrm>
            <a:off x="8441780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66" name="object 21166"/>
          <p:cNvSpPr/>
          <p:nvPr/>
        </p:nvSpPr>
        <p:spPr>
          <a:xfrm>
            <a:off x="8453211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67" name="object 21167"/>
          <p:cNvSpPr/>
          <p:nvPr/>
        </p:nvSpPr>
        <p:spPr>
          <a:xfrm>
            <a:off x="8466075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68" name="object 21168"/>
          <p:cNvSpPr/>
          <p:nvPr/>
        </p:nvSpPr>
        <p:spPr>
          <a:xfrm>
            <a:off x="8477505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69" name="object 21169"/>
          <p:cNvSpPr/>
          <p:nvPr/>
        </p:nvSpPr>
        <p:spPr>
          <a:xfrm>
            <a:off x="8490370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70" name="object 21170"/>
          <p:cNvSpPr/>
          <p:nvPr/>
        </p:nvSpPr>
        <p:spPr>
          <a:xfrm>
            <a:off x="8501800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71" name="object 21171"/>
          <p:cNvSpPr/>
          <p:nvPr/>
        </p:nvSpPr>
        <p:spPr>
          <a:xfrm>
            <a:off x="8514708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72" name="object 21172"/>
          <p:cNvSpPr/>
          <p:nvPr/>
        </p:nvSpPr>
        <p:spPr>
          <a:xfrm>
            <a:off x="8526138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73" name="object 21173"/>
          <p:cNvSpPr/>
          <p:nvPr/>
        </p:nvSpPr>
        <p:spPr>
          <a:xfrm>
            <a:off x="8537568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74" name="object 21174"/>
          <p:cNvSpPr/>
          <p:nvPr/>
        </p:nvSpPr>
        <p:spPr>
          <a:xfrm>
            <a:off x="8550433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75" name="object 21175"/>
          <p:cNvSpPr/>
          <p:nvPr/>
        </p:nvSpPr>
        <p:spPr>
          <a:xfrm>
            <a:off x="8561864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76" name="object 21176"/>
          <p:cNvSpPr/>
          <p:nvPr/>
        </p:nvSpPr>
        <p:spPr>
          <a:xfrm>
            <a:off x="8574728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77" name="object 21177"/>
          <p:cNvSpPr/>
          <p:nvPr/>
        </p:nvSpPr>
        <p:spPr>
          <a:xfrm>
            <a:off x="8586158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78" name="object 21178"/>
          <p:cNvSpPr/>
          <p:nvPr/>
        </p:nvSpPr>
        <p:spPr>
          <a:xfrm>
            <a:off x="8597632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79" name="object 21179"/>
          <p:cNvSpPr/>
          <p:nvPr/>
        </p:nvSpPr>
        <p:spPr>
          <a:xfrm>
            <a:off x="8610496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80" name="object 21180"/>
          <p:cNvSpPr/>
          <p:nvPr/>
        </p:nvSpPr>
        <p:spPr>
          <a:xfrm>
            <a:off x="8621927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81" name="object 21181"/>
          <p:cNvSpPr/>
          <p:nvPr/>
        </p:nvSpPr>
        <p:spPr>
          <a:xfrm>
            <a:off x="863479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82" name="object 21182"/>
          <p:cNvSpPr/>
          <p:nvPr/>
        </p:nvSpPr>
        <p:spPr>
          <a:xfrm>
            <a:off x="864622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83" name="object 21183"/>
          <p:cNvSpPr/>
          <p:nvPr/>
        </p:nvSpPr>
        <p:spPr>
          <a:xfrm>
            <a:off x="8657666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84" name="object 21184"/>
          <p:cNvSpPr/>
          <p:nvPr/>
        </p:nvSpPr>
        <p:spPr>
          <a:xfrm>
            <a:off x="8670559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85" name="object 21185"/>
          <p:cNvSpPr/>
          <p:nvPr/>
        </p:nvSpPr>
        <p:spPr>
          <a:xfrm>
            <a:off x="8681990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86" name="object 21186"/>
          <p:cNvSpPr/>
          <p:nvPr/>
        </p:nvSpPr>
        <p:spPr>
          <a:xfrm>
            <a:off x="8694854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87" name="object 21187"/>
          <p:cNvSpPr/>
          <p:nvPr/>
        </p:nvSpPr>
        <p:spPr>
          <a:xfrm>
            <a:off x="8706299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88" name="object 21188"/>
          <p:cNvSpPr/>
          <p:nvPr/>
        </p:nvSpPr>
        <p:spPr>
          <a:xfrm>
            <a:off x="8717729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89" name="object 21189"/>
          <p:cNvSpPr/>
          <p:nvPr/>
        </p:nvSpPr>
        <p:spPr>
          <a:xfrm>
            <a:off x="8730594" y="536216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90" name="object 21190"/>
          <p:cNvSpPr/>
          <p:nvPr/>
        </p:nvSpPr>
        <p:spPr>
          <a:xfrm>
            <a:off x="8742053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91" name="object 21191"/>
          <p:cNvSpPr/>
          <p:nvPr/>
        </p:nvSpPr>
        <p:spPr>
          <a:xfrm>
            <a:off x="8754918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92" name="object 21192"/>
          <p:cNvSpPr/>
          <p:nvPr/>
        </p:nvSpPr>
        <p:spPr>
          <a:xfrm>
            <a:off x="8766362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93" name="object 21193"/>
          <p:cNvSpPr/>
          <p:nvPr/>
        </p:nvSpPr>
        <p:spPr>
          <a:xfrm>
            <a:off x="8779212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94" name="object 21194"/>
          <p:cNvSpPr/>
          <p:nvPr/>
        </p:nvSpPr>
        <p:spPr>
          <a:xfrm>
            <a:off x="8790658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95" name="object 21195"/>
          <p:cNvSpPr/>
          <p:nvPr/>
        </p:nvSpPr>
        <p:spPr>
          <a:xfrm>
            <a:off x="8802088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96" name="object 21196"/>
          <p:cNvSpPr/>
          <p:nvPr/>
        </p:nvSpPr>
        <p:spPr>
          <a:xfrm>
            <a:off x="881498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97" name="object 21197"/>
          <p:cNvSpPr/>
          <p:nvPr/>
        </p:nvSpPr>
        <p:spPr>
          <a:xfrm>
            <a:off x="8826426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98" name="object 21198"/>
          <p:cNvSpPr/>
          <p:nvPr/>
        </p:nvSpPr>
        <p:spPr>
          <a:xfrm>
            <a:off x="8839275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99" name="object 21199"/>
          <p:cNvSpPr/>
          <p:nvPr/>
        </p:nvSpPr>
        <p:spPr>
          <a:xfrm>
            <a:off x="8850721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00" name="object 21200"/>
          <p:cNvSpPr/>
          <p:nvPr/>
        </p:nvSpPr>
        <p:spPr>
          <a:xfrm>
            <a:off x="8862151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01" name="object 21201"/>
          <p:cNvSpPr/>
          <p:nvPr/>
        </p:nvSpPr>
        <p:spPr>
          <a:xfrm>
            <a:off x="8875015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02" name="object 21202"/>
          <p:cNvSpPr/>
          <p:nvPr/>
        </p:nvSpPr>
        <p:spPr>
          <a:xfrm>
            <a:off x="8886445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03" name="object 21203"/>
          <p:cNvSpPr/>
          <p:nvPr/>
        </p:nvSpPr>
        <p:spPr>
          <a:xfrm>
            <a:off x="8899339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04" name="object 21204"/>
          <p:cNvSpPr/>
          <p:nvPr/>
        </p:nvSpPr>
        <p:spPr>
          <a:xfrm>
            <a:off x="8910784" y="536216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05" name="object 21205"/>
          <p:cNvSpPr/>
          <p:nvPr/>
        </p:nvSpPr>
        <p:spPr>
          <a:xfrm>
            <a:off x="8922214" y="536216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06" name="object 21206"/>
          <p:cNvSpPr/>
          <p:nvPr/>
        </p:nvSpPr>
        <p:spPr>
          <a:xfrm>
            <a:off x="8935079" y="536216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07" name="object 21207"/>
          <p:cNvSpPr/>
          <p:nvPr/>
        </p:nvSpPr>
        <p:spPr>
          <a:xfrm>
            <a:off x="6800224" y="5375242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08" name="object 21208"/>
          <p:cNvSpPr/>
          <p:nvPr/>
        </p:nvSpPr>
        <p:spPr>
          <a:xfrm>
            <a:off x="6805946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09" name="object 21209"/>
          <p:cNvSpPr/>
          <p:nvPr/>
        </p:nvSpPr>
        <p:spPr>
          <a:xfrm>
            <a:off x="6818810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10" name="object 21210"/>
          <p:cNvSpPr/>
          <p:nvPr/>
        </p:nvSpPr>
        <p:spPr>
          <a:xfrm>
            <a:off x="6830241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11" name="object 21211"/>
          <p:cNvSpPr/>
          <p:nvPr/>
        </p:nvSpPr>
        <p:spPr>
          <a:xfrm>
            <a:off x="6843106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12" name="object 21212"/>
          <p:cNvSpPr/>
          <p:nvPr/>
        </p:nvSpPr>
        <p:spPr>
          <a:xfrm>
            <a:off x="6854536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13" name="object 21213"/>
          <p:cNvSpPr/>
          <p:nvPr/>
        </p:nvSpPr>
        <p:spPr>
          <a:xfrm>
            <a:off x="6865980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14" name="object 21214"/>
          <p:cNvSpPr/>
          <p:nvPr/>
        </p:nvSpPr>
        <p:spPr>
          <a:xfrm>
            <a:off x="6878873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15" name="object 21215"/>
          <p:cNvSpPr/>
          <p:nvPr/>
        </p:nvSpPr>
        <p:spPr>
          <a:xfrm>
            <a:off x="6890305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16" name="object 21216"/>
          <p:cNvSpPr/>
          <p:nvPr/>
        </p:nvSpPr>
        <p:spPr>
          <a:xfrm>
            <a:off x="6903169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17" name="object 21217"/>
          <p:cNvSpPr/>
          <p:nvPr/>
        </p:nvSpPr>
        <p:spPr>
          <a:xfrm>
            <a:off x="6914599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18" name="object 21218"/>
          <p:cNvSpPr/>
          <p:nvPr/>
        </p:nvSpPr>
        <p:spPr>
          <a:xfrm>
            <a:off x="6926043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19" name="object 21219"/>
          <p:cNvSpPr/>
          <p:nvPr/>
        </p:nvSpPr>
        <p:spPr>
          <a:xfrm>
            <a:off x="6938894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20" name="object 21220"/>
          <p:cNvSpPr/>
          <p:nvPr/>
        </p:nvSpPr>
        <p:spPr>
          <a:xfrm>
            <a:off x="6950368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21" name="object 21221"/>
          <p:cNvSpPr/>
          <p:nvPr/>
        </p:nvSpPr>
        <p:spPr>
          <a:xfrm>
            <a:off x="6963232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22" name="object 21222"/>
          <p:cNvSpPr/>
          <p:nvPr/>
        </p:nvSpPr>
        <p:spPr>
          <a:xfrm>
            <a:off x="7083330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23" name="object 21223"/>
          <p:cNvSpPr/>
          <p:nvPr/>
        </p:nvSpPr>
        <p:spPr>
          <a:xfrm>
            <a:off x="7094789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24" name="object 21224"/>
          <p:cNvSpPr/>
          <p:nvPr/>
        </p:nvSpPr>
        <p:spPr>
          <a:xfrm>
            <a:off x="7107653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25" name="object 21225"/>
          <p:cNvSpPr/>
          <p:nvPr/>
        </p:nvSpPr>
        <p:spPr>
          <a:xfrm>
            <a:off x="7119098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26" name="object 21226"/>
          <p:cNvSpPr/>
          <p:nvPr/>
        </p:nvSpPr>
        <p:spPr>
          <a:xfrm>
            <a:off x="7130529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27" name="object 21227"/>
          <p:cNvSpPr/>
          <p:nvPr/>
        </p:nvSpPr>
        <p:spPr>
          <a:xfrm>
            <a:off x="7143393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28" name="object 21228"/>
          <p:cNvSpPr/>
          <p:nvPr/>
        </p:nvSpPr>
        <p:spPr>
          <a:xfrm>
            <a:off x="7154823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29" name="object 21229"/>
          <p:cNvSpPr/>
          <p:nvPr/>
        </p:nvSpPr>
        <p:spPr>
          <a:xfrm>
            <a:off x="7167716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30" name="object 21230"/>
          <p:cNvSpPr/>
          <p:nvPr/>
        </p:nvSpPr>
        <p:spPr>
          <a:xfrm>
            <a:off x="717916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31" name="object 21231"/>
          <p:cNvSpPr/>
          <p:nvPr/>
        </p:nvSpPr>
        <p:spPr>
          <a:xfrm>
            <a:off x="7190592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32" name="object 21232"/>
          <p:cNvSpPr/>
          <p:nvPr/>
        </p:nvSpPr>
        <p:spPr>
          <a:xfrm>
            <a:off x="7203456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33" name="object 21233"/>
          <p:cNvSpPr/>
          <p:nvPr/>
        </p:nvSpPr>
        <p:spPr>
          <a:xfrm>
            <a:off x="7214886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34" name="object 21234"/>
          <p:cNvSpPr/>
          <p:nvPr/>
        </p:nvSpPr>
        <p:spPr>
          <a:xfrm>
            <a:off x="722775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35" name="object 21235"/>
          <p:cNvSpPr/>
          <p:nvPr/>
        </p:nvSpPr>
        <p:spPr>
          <a:xfrm>
            <a:off x="7239182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36" name="object 21236"/>
          <p:cNvSpPr/>
          <p:nvPr/>
        </p:nvSpPr>
        <p:spPr>
          <a:xfrm>
            <a:off x="7250655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37" name="object 21237"/>
          <p:cNvSpPr/>
          <p:nvPr/>
        </p:nvSpPr>
        <p:spPr>
          <a:xfrm>
            <a:off x="7323583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38" name="object 21238"/>
          <p:cNvSpPr/>
          <p:nvPr/>
        </p:nvSpPr>
        <p:spPr>
          <a:xfrm>
            <a:off x="7335013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39" name="object 21239"/>
          <p:cNvSpPr/>
          <p:nvPr/>
        </p:nvSpPr>
        <p:spPr>
          <a:xfrm>
            <a:off x="7347877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40" name="object 21240"/>
          <p:cNvSpPr/>
          <p:nvPr/>
        </p:nvSpPr>
        <p:spPr>
          <a:xfrm>
            <a:off x="7359308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41" name="object 21241"/>
          <p:cNvSpPr/>
          <p:nvPr/>
        </p:nvSpPr>
        <p:spPr>
          <a:xfrm>
            <a:off x="7372173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42" name="object 21242"/>
          <p:cNvSpPr/>
          <p:nvPr/>
        </p:nvSpPr>
        <p:spPr>
          <a:xfrm>
            <a:off x="7383603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43" name="object 21243"/>
          <p:cNvSpPr/>
          <p:nvPr/>
        </p:nvSpPr>
        <p:spPr>
          <a:xfrm>
            <a:off x="7395076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44" name="object 21244"/>
          <p:cNvSpPr/>
          <p:nvPr/>
        </p:nvSpPr>
        <p:spPr>
          <a:xfrm>
            <a:off x="740794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45" name="object 21245"/>
          <p:cNvSpPr/>
          <p:nvPr/>
        </p:nvSpPr>
        <p:spPr>
          <a:xfrm>
            <a:off x="7419371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46" name="object 21246"/>
          <p:cNvSpPr/>
          <p:nvPr/>
        </p:nvSpPr>
        <p:spPr>
          <a:xfrm>
            <a:off x="7432236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47" name="object 21247"/>
          <p:cNvSpPr/>
          <p:nvPr/>
        </p:nvSpPr>
        <p:spPr>
          <a:xfrm>
            <a:off x="7443666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48" name="object 21248"/>
          <p:cNvSpPr/>
          <p:nvPr/>
        </p:nvSpPr>
        <p:spPr>
          <a:xfrm>
            <a:off x="7455111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49" name="object 21249"/>
          <p:cNvSpPr/>
          <p:nvPr/>
        </p:nvSpPr>
        <p:spPr>
          <a:xfrm>
            <a:off x="7468004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50" name="object 21250"/>
          <p:cNvSpPr/>
          <p:nvPr/>
        </p:nvSpPr>
        <p:spPr>
          <a:xfrm>
            <a:off x="7479434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51" name="object 21251"/>
          <p:cNvSpPr/>
          <p:nvPr/>
        </p:nvSpPr>
        <p:spPr>
          <a:xfrm>
            <a:off x="7492299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52" name="object 21252"/>
          <p:cNvSpPr/>
          <p:nvPr/>
        </p:nvSpPr>
        <p:spPr>
          <a:xfrm>
            <a:off x="7503729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53" name="object 21253"/>
          <p:cNvSpPr/>
          <p:nvPr/>
        </p:nvSpPr>
        <p:spPr>
          <a:xfrm>
            <a:off x="7515174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54" name="object 21254"/>
          <p:cNvSpPr/>
          <p:nvPr/>
        </p:nvSpPr>
        <p:spPr>
          <a:xfrm>
            <a:off x="7528038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55" name="object 21255"/>
          <p:cNvSpPr/>
          <p:nvPr/>
        </p:nvSpPr>
        <p:spPr>
          <a:xfrm>
            <a:off x="7539469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56" name="object 21256"/>
          <p:cNvSpPr/>
          <p:nvPr/>
        </p:nvSpPr>
        <p:spPr>
          <a:xfrm>
            <a:off x="7552363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57" name="object 21257"/>
          <p:cNvSpPr/>
          <p:nvPr/>
        </p:nvSpPr>
        <p:spPr>
          <a:xfrm>
            <a:off x="7563793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58" name="object 21258"/>
          <p:cNvSpPr/>
          <p:nvPr/>
        </p:nvSpPr>
        <p:spPr>
          <a:xfrm>
            <a:off x="7576657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59" name="object 21259"/>
          <p:cNvSpPr/>
          <p:nvPr/>
        </p:nvSpPr>
        <p:spPr>
          <a:xfrm>
            <a:off x="7588102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D15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60" name="object 21260"/>
          <p:cNvSpPr/>
          <p:nvPr/>
        </p:nvSpPr>
        <p:spPr>
          <a:xfrm>
            <a:off x="7599533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61" name="object 21261"/>
          <p:cNvSpPr/>
          <p:nvPr/>
        </p:nvSpPr>
        <p:spPr>
          <a:xfrm>
            <a:off x="7612397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62" name="object 21262"/>
          <p:cNvSpPr/>
          <p:nvPr/>
        </p:nvSpPr>
        <p:spPr>
          <a:xfrm>
            <a:off x="7623856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63" name="object 21263"/>
          <p:cNvSpPr/>
          <p:nvPr/>
        </p:nvSpPr>
        <p:spPr>
          <a:xfrm>
            <a:off x="7636720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64" name="object 21264"/>
          <p:cNvSpPr/>
          <p:nvPr/>
        </p:nvSpPr>
        <p:spPr>
          <a:xfrm>
            <a:off x="7648165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65" name="object 21265"/>
          <p:cNvSpPr/>
          <p:nvPr/>
        </p:nvSpPr>
        <p:spPr>
          <a:xfrm>
            <a:off x="7659596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66" name="object 21266"/>
          <p:cNvSpPr/>
          <p:nvPr/>
        </p:nvSpPr>
        <p:spPr>
          <a:xfrm>
            <a:off x="7672460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67" name="object 21267"/>
          <p:cNvSpPr/>
          <p:nvPr/>
        </p:nvSpPr>
        <p:spPr>
          <a:xfrm>
            <a:off x="7683890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68" name="object 21268"/>
          <p:cNvSpPr/>
          <p:nvPr/>
        </p:nvSpPr>
        <p:spPr>
          <a:xfrm>
            <a:off x="7696784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69" name="object 21269"/>
          <p:cNvSpPr/>
          <p:nvPr/>
        </p:nvSpPr>
        <p:spPr>
          <a:xfrm>
            <a:off x="7708228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70" name="object 21270"/>
          <p:cNvSpPr/>
          <p:nvPr/>
        </p:nvSpPr>
        <p:spPr>
          <a:xfrm>
            <a:off x="7719659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71" name="object 21271"/>
          <p:cNvSpPr/>
          <p:nvPr/>
        </p:nvSpPr>
        <p:spPr>
          <a:xfrm>
            <a:off x="7732523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72" name="object 21272"/>
          <p:cNvSpPr/>
          <p:nvPr/>
        </p:nvSpPr>
        <p:spPr>
          <a:xfrm>
            <a:off x="7743954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73" name="object 21273"/>
          <p:cNvSpPr/>
          <p:nvPr/>
        </p:nvSpPr>
        <p:spPr>
          <a:xfrm>
            <a:off x="7756818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74" name="object 21274"/>
          <p:cNvSpPr/>
          <p:nvPr/>
        </p:nvSpPr>
        <p:spPr>
          <a:xfrm>
            <a:off x="7768291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75" name="object 21275"/>
          <p:cNvSpPr/>
          <p:nvPr/>
        </p:nvSpPr>
        <p:spPr>
          <a:xfrm>
            <a:off x="7781142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76" name="object 21276"/>
          <p:cNvSpPr/>
          <p:nvPr/>
        </p:nvSpPr>
        <p:spPr>
          <a:xfrm>
            <a:off x="7792587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77" name="object 21277"/>
          <p:cNvSpPr/>
          <p:nvPr/>
        </p:nvSpPr>
        <p:spPr>
          <a:xfrm>
            <a:off x="7804017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78" name="object 21278"/>
          <p:cNvSpPr/>
          <p:nvPr/>
        </p:nvSpPr>
        <p:spPr>
          <a:xfrm>
            <a:off x="781688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79" name="object 21279"/>
          <p:cNvSpPr/>
          <p:nvPr/>
        </p:nvSpPr>
        <p:spPr>
          <a:xfrm>
            <a:off x="7828312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80" name="object 21280"/>
          <p:cNvSpPr/>
          <p:nvPr/>
        </p:nvSpPr>
        <p:spPr>
          <a:xfrm>
            <a:off x="7841219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81" name="object 21281"/>
          <p:cNvSpPr/>
          <p:nvPr/>
        </p:nvSpPr>
        <p:spPr>
          <a:xfrm>
            <a:off x="7852650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82" name="object 21282"/>
          <p:cNvSpPr/>
          <p:nvPr/>
        </p:nvSpPr>
        <p:spPr>
          <a:xfrm>
            <a:off x="7864080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83" name="object 21283"/>
          <p:cNvSpPr/>
          <p:nvPr/>
        </p:nvSpPr>
        <p:spPr>
          <a:xfrm>
            <a:off x="7876944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84" name="object 21284"/>
          <p:cNvSpPr/>
          <p:nvPr/>
        </p:nvSpPr>
        <p:spPr>
          <a:xfrm>
            <a:off x="7888375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85" name="object 21285"/>
          <p:cNvSpPr/>
          <p:nvPr/>
        </p:nvSpPr>
        <p:spPr>
          <a:xfrm>
            <a:off x="7901240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86" name="object 21286"/>
          <p:cNvSpPr/>
          <p:nvPr/>
        </p:nvSpPr>
        <p:spPr>
          <a:xfrm>
            <a:off x="7912670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87" name="object 21287"/>
          <p:cNvSpPr/>
          <p:nvPr/>
        </p:nvSpPr>
        <p:spPr>
          <a:xfrm>
            <a:off x="7924143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88" name="object 21288"/>
          <p:cNvSpPr/>
          <p:nvPr/>
        </p:nvSpPr>
        <p:spPr>
          <a:xfrm>
            <a:off x="7937008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89" name="object 21289"/>
          <p:cNvSpPr/>
          <p:nvPr/>
        </p:nvSpPr>
        <p:spPr>
          <a:xfrm>
            <a:off x="7948438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90" name="object 21290"/>
          <p:cNvSpPr/>
          <p:nvPr/>
        </p:nvSpPr>
        <p:spPr>
          <a:xfrm>
            <a:off x="7961303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91" name="object 21291"/>
          <p:cNvSpPr/>
          <p:nvPr/>
        </p:nvSpPr>
        <p:spPr>
          <a:xfrm>
            <a:off x="7972733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92" name="object 21292"/>
          <p:cNvSpPr/>
          <p:nvPr/>
        </p:nvSpPr>
        <p:spPr>
          <a:xfrm>
            <a:off x="7984178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93" name="object 21293"/>
          <p:cNvSpPr/>
          <p:nvPr/>
        </p:nvSpPr>
        <p:spPr>
          <a:xfrm>
            <a:off x="799707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94" name="object 21294"/>
          <p:cNvSpPr/>
          <p:nvPr/>
        </p:nvSpPr>
        <p:spPr>
          <a:xfrm>
            <a:off x="8008501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95" name="object 21295"/>
          <p:cNvSpPr/>
          <p:nvPr/>
        </p:nvSpPr>
        <p:spPr>
          <a:xfrm>
            <a:off x="8021366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96" name="object 21296"/>
          <p:cNvSpPr/>
          <p:nvPr/>
        </p:nvSpPr>
        <p:spPr>
          <a:xfrm>
            <a:off x="8032796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97" name="object 21297"/>
          <p:cNvSpPr/>
          <p:nvPr/>
        </p:nvSpPr>
        <p:spPr>
          <a:xfrm>
            <a:off x="804566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98" name="object 21298"/>
          <p:cNvSpPr/>
          <p:nvPr/>
        </p:nvSpPr>
        <p:spPr>
          <a:xfrm>
            <a:off x="8057091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99" name="object 21299"/>
          <p:cNvSpPr/>
          <p:nvPr/>
        </p:nvSpPr>
        <p:spPr>
          <a:xfrm>
            <a:off x="8068564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00" name="object 21300"/>
          <p:cNvSpPr/>
          <p:nvPr/>
        </p:nvSpPr>
        <p:spPr>
          <a:xfrm>
            <a:off x="8081429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01" name="object 21301"/>
          <p:cNvSpPr/>
          <p:nvPr/>
        </p:nvSpPr>
        <p:spPr>
          <a:xfrm>
            <a:off x="8092860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02" name="object 21302"/>
          <p:cNvSpPr/>
          <p:nvPr/>
        </p:nvSpPr>
        <p:spPr>
          <a:xfrm>
            <a:off x="8105724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03" name="object 21303"/>
          <p:cNvSpPr/>
          <p:nvPr/>
        </p:nvSpPr>
        <p:spPr>
          <a:xfrm>
            <a:off x="8117169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04" name="object 21304"/>
          <p:cNvSpPr/>
          <p:nvPr/>
        </p:nvSpPr>
        <p:spPr>
          <a:xfrm>
            <a:off x="8128599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05" name="object 21305"/>
          <p:cNvSpPr/>
          <p:nvPr/>
        </p:nvSpPr>
        <p:spPr>
          <a:xfrm>
            <a:off x="8141492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06" name="object 21306"/>
          <p:cNvSpPr/>
          <p:nvPr/>
        </p:nvSpPr>
        <p:spPr>
          <a:xfrm>
            <a:off x="8152923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07" name="object 21307"/>
          <p:cNvSpPr/>
          <p:nvPr/>
        </p:nvSpPr>
        <p:spPr>
          <a:xfrm>
            <a:off x="8165787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08" name="object 21308"/>
          <p:cNvSpPr/>
          <p:nvPr/>
        </p:nvSpPr>
        <p:spPr>
          <a:xfrm>
            <a:off x="8177232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09" name="object 21309"/>
          <p:cNvSpPr/>
          <p:nvPr/>
        </p:nvSpPr>
        <p:spPr>
          <a:xfrm>
            <a:off x="8188662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10" name="object 21310"/>
          <p:cNvSpPr/>
          <p:nvPr/>
        </p:nvSpPr>
        <p:spPr>
          <a:xfrm>
            <a:off x="8201527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11" name="object 21311"/>
          <p:cNvSpPr/>
          <p:nvPr/>
        </p:nvSpPr>
        <p:spPr>
          <a:xfrm>
            <a:off x="8212957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12" name="object 21312"/>
          <p:cNvSpPr/>
          <p:nvPr/>
        </p:nvSpPr>
        <p:spPr>
          <a:xfrm>
            <a:off x="822585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13" name="object 21313"/>
          <p:cNvSpPr/>
          <p:nvPr/>
        </p:nvSpPr>
        <p:spPr>
          <a:xfrm>
            <a:off x="8237295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14" name="object 21314"/>
          <p:cNvSpPr/>
          <p:nvPr/>
        </p:nvSpPr>
        <p:spPr>
          <a:xfrm>
            <a:off x="8248725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15" name="object 21315"/>
          <p:cNvSpPr/>
          <p:nvPr/>
        </p:nvSpPr>
        <p:spPr>
          <a:xfrm>
            <a:off x="826159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16" name="object 21316"/>
          <p:cNvSpPr/>
          <p:nvPr/>
        </p:nvSpPr>
        <p:spPr>
          <a:xfrm>
            <a:off x="8273021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17" name="object 21317"/>
          <p:cNvSpPr/>
          <p:nvPr/>
        </p:nvSpPr>
        <p:spPr>
          <a:xfrm>
            <a:off x="8285885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18" name="object 21318"/>
          <p:cNvSpPr/>
          <p:nvPr/>
        </p:nvSpPr>
        <p:spPr>
          <a:xfrm>
            <a:off x="8297359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19" name="object 21319"/>
          <p:cNvSpPr/>
          <p:nvPr/>
        </p:nvSpPr>
        <p:spPr>
          <a:xfrm>
            <a:off x="8310209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20" name="object 21320"/>
          <p:cNvSpPr/>
          <p:nvPr/>
        </p:nvSpPr>
        <p:spPr>
          <a:xfrm>
            <a:off x="8321654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21" name="object 21321"/>
          <p:cNvSpPr/>
          <p:nvPr/>
        </p:nvSpPr>
        <p:spPr>
          <a:xfrm>
            <a:off x="8333084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22" name="object 21322"/>
          <p:cNvSpPr/>
          <p:nvPr/>
        </p:nvSpPr>
        <p:spPr>
          <a:xfrm>
            <a:off x="8345948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23" name="object 21323"/>
          <p:cNvSpPr/>
          <p:nvPr/>
        </p:nvSpPr>
        <p:spPr>
          <a:xfrm>
            <a:off x="8357379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24" name="object 21324"/>
          <p:cNvSpPr/>
          <p:nvPr/>
        </p:nvSpPr>
        <p:spPr>
          <a:xfrm>
            <a:off x="8370286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25" name="object 21325"/>
          <p:cNvSpPr/>
          <p:nvPr/>
        </p:nvSpPr>
        <p:spPr>
          <a:xfrm>
            <a:off x="8381717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26" name="object 21326"/>
          <p:cNvSpPr/>
          <p:nvPr/>
        </p:nvSpPr>
        <p:spPr>
          <a:xfrm>
            <a:off x="8393147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27" name="object 21327"/>
          <p:cNvSpPr/>
          <p:nvPr/>
        </p:nvSpPr>
        <p:spPr>
          <a:xfrm>
            <a:off x="8406012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28" name="object 21328"/>
          <p:cNvSpPr/>
          <p:nvPr/>
        </p:nvSpPr>
        <p:spPr>
          <a:xfrm>
            <a:off x="8417442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29" name="object 21329"/>
          <p:cNvSpPr/>
          <p:nvPr/>
        </p:nvSpPr>
        <p:spPr>
          <a:xfrm>
            <a:off x="8430307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30" name="object 21330"/>
          <p:cNvSpPr/>
          <p:nvPr/>
        </p:nvSpPr>
        <p:spPr>
          <a:xfrm>
            <a:off x="8441780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31" name="object 21331"/>
          <p:cNvSpPr/>
          <p:nvPr/>
        </p:nvSpPr>
        <p:spPr>
          <a:xfrm>
            <a:off x="8453211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32" name="object 21332"/>
          <p:cNvSpPr/>
          <p:nvPr/>
        </p:nvSpPr>
        <p:spPr>
          <a:xfrm>
            <a:off x="8466075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33" name="object 21333"/>
          <p:cNvSpPr/>
          <p:nvPr/>
        </p:nvSpPr>
        <p:spPr>
          <a:xfrm>
            <a:off x="8477505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34" name="object 21334"/>
          <p:cNvSpPr/>
          <p:nvPr/>
        </p:nvSpPr>
        <p:spPr>
          <a:xfrm>
            <a:off x="8490370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35" name="object 21335"/>
          <p:cNvSpPr/>
          <p:nvPr/>
        </p:nvSpPr>
        <p:spPr>
          <a:xfrm>
            <a:off x="8501800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36" name="object 21336"/>
          <p:cNvSpPr/>
          <p:nvPr/>
        </p:nvSpPr>
        <p:spPr>
          <a:xfrm>
            <a:off x="8514708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37" name="object 21337"/>
          <p:cNvSpPr/>
          <p:nvPr/>
        </p:nvSpPr>
        <p:spPr>
          <a:xfrm>
            <a:off x="8526138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38" name="object 21338"/>
          <p:cNvSpPr/>
          <p:nvPr/>
        </p:nvSpPr>
        <p:spPr>
          <a:xfrm>
            <a:off x="8537568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39" name="object 21339"/>
          <p:cNvSpPr/>
          <p:nvPr/>
        </p:nvSpPr>
        <p:spPr>
          <a:xfrm>
            <a:off x="8550433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40" name="object 21340"/>
          <p:cNvSpPr/>
          <p:nvPr/>
        </p:nvSpPr>
        <p:spPr>
          <a:xfrm>
            <a:off x="8561864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41" name="object 21341"/>
          <p:cNvSpPr/>
          <p:nvPr/>
        </p:nvSpPr>
        <p:spPr>
          <a:xfrm>
            <a:off x="8574728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42" name="object 21342"/>
          <p:cNvSpPr/>
          <p:nvPr/>
        </p:nvSpPr>
        <p:spPr>
          <a:xfrm>
            <a:off x="8586158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43" name="object 21343"/>
          <p:cNvSpPr/>
          <p:nvPr/>
        </p:nvSpPr>
        <p:spPr>
          <a:xfrm>
            <a:off x="8597632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44" name="object 21344"/>
          <p:cNvSpPr/>
          <p:nvPr/>
        </p:nvSpPr>
        <p:spPr>
          <a:xfrm>
            <a:off x="8610496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45" name="object 21345"/>
          <p:cNvSpPr/>
          <p:nvPr/>
        </p:nvSpPr>
        <p:spPr>
          <a:xfrm>
            <a:off x="8621927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46" name="object 21346"/>
          <p:cNvSpPr/>
          <p:nvPr/>
        </p:nvSpPr>
        <p:spPr>
          <a:xfrm>
            <a:off x="863479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47" name="object 21347"/>
          <p:cNvSpPr/>
          <p:nvPr/>
        </p:nvSpPr>
        <p:spPr>
          <a:xfrm>
            <a:off x="864622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48" name="object 21348"/>
          <p:cNvSpPr/>
          <p:nvPr/>
        </p:nvSpPr>
        <p:spPr>
          <a:xfrm>
            <a:off x="8657666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49" name="object 21349"/>
          <p:cNvSpPr/>
          <p:nvPr/>
        </p:nvSpPr>
        <p:spPr>
          <a:xfrm>
            <a:off x="8670559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50" name="object 21350"/>
          <p:cNvSpPr/>
          <p:nvPr/>
        </p:nvSpPr>
        <p:spPr>
          <a:xfrm>
            <a:off x="8681990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51" name="object 21351"/>
          <p:cNvSpPr/>
          <p:nvPr/>
        </p:nvSpPr>
        <p:spPr>
          <a:xfrm>
            <a:off x="8694854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52" name="object 21352"/>
          <p:cNvSpPr/>
          <p:nvPr/>
        </p:nvSpPr>
        <p:spPr>
          <a:xfrm>
            <a:off x="8706299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53" name="object 21353"/>
          <p:cNvSpPr/>
          <p:nvPr/>
        </p:nvSpPr>
        <p:spPr>
          <a:xfrm>
            <a:off x="8717729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54" name="object 21354"/>
          <p:cNvSpPr/>
          <p:nvPr/>
        </p:nvSpPr>
        <p:spPr>
          <a:xfrm>
            <a:off x="8730594" y="537524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55" name="object 21355"/>
          <p:cNvSpPr/>
          <p:nvPr/>
        </p:nvSpPr>
        <p:spPr>
          <a:xfrm>
            <a:off x="8742053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56" name="object 21356"/>
          <p:cNvSpPr/>
          <p:nvPr/>
        </p:nvSpPr>
        <p:spPr>
          <a:xfrm>
            <a:off x="8754918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57" name="object 21357"/>
          <p:cNvSpPr/>
          <p:nvPr/>
        </p:nvSpPr>
        <p:spPr>
          <a:xfrm>
            <a:off x="8766362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58" name="object 21358"/>
          <p:cNvSpPr/>
          <p:nvPr/>
        </p:nvSpPr>
        <p:spPr>
          <a:xfrm>
            <a:off x="8779212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59" name="object 21359"/>
          <p:cNvSpPr/>
          <p:nvPr/>
        </p:nvSpPr>
        <p:spPr>
          <a:xfrm>
            <a:off x="8790658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60" name="object 21360"/>
          <p:cNvSpPr/>
          <p:nvPr/>
        </p:nvSpPr>
        <p:spPr>
          <a:xfrm>
            <a:off x="8802088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61" name="object 21361"/>
          <p:cNvSpPr/>
          <p:nvPr/>
        </p:nvSpPr>
        <p:spPr>
          <a:xfrm>
            <a:off x="881498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62" name="object 21362"/>
          <p:cNvSpPr/>
          <p:nvPr/>
        </p:nvSpPr>
        <p:spPr>
          <a:xfrm>
            <a:off x="8826426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63" name="object 21363"/>
          <p:cNvSpPr/>
          <p:nvPr/>
        </p:nvSpPr>
        <p:spPr>
          <a:xfrm>
            <a:off x="8839275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64" name="object 21364"/>
          <p:cNvSpPr/>
          <p:nvPr/>
        </p:nvSpPr>
        <p:spPr>
          <a:xfrm>
            <a:off x="8850721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65" name="object 21365"/>
          <p:cNvSpPr/>
          <p:nvPr/>
        </p:nvSpPr>
        <p:spPr>
          <a:xfrm>
            <a:off x="8862151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66" name="object 21366"/>
          <p:cNvSpPr/>
          <p:nvPr/>
        </p:nvSpPr>
        <p:spPr>
          <a:xfrm>
            <a:off x="8875015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67" name="object 21367"/>
          <p:cNvSpPr/>
          <p:nvPr/>
        </p:nvSpPr>
        <p:spPr>
          <a:xfrm>
            <a:off x="8886445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68" name="object 21368"/>
          <p:cNvSpPr/>
          <p:nvPr/>
        </p:nvSpPr>
        <p:spPr>
          <a:xfrm>
            <a:off x="8899339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69" name="object 21369"/>
          <p:cNvSpPr/>
          <p:nvPr/>
        </p:nvSpPr>
        <p:spPr>
          <a:xfrm>
            <a:off x="8910784" y="537524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70" name="object 21370"/>
          <p:cNvSpPr/>
          <p:nvPr/>
        </p:nvSpPr>
        <p:spPr>
          <a:xfrm>
            <a:off x="8922214" y="537524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71" name="object 21371"/>
          <p:cNvSpPr/>
          <p:nvPr/>
        </p:nvSpPr>
        <p:spPr>
          <a:xfrm>
            <a:off x="8935079" y="5375242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72" name="object 21372"/>
          <p:cNvSpPr/>
          <p:nvPr/>
        </p:nvSpPr>
        <p:spPr>
          <a:xfrm>
            <a:off x="6800224" y="538828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73" name="object 21373"/>
          <p:cNvSpPr/>
          <p:nvPr/>
        </p:nvSpPr>
        <p:spPr>
          <a:xfrm>
            <a:off x="6805946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74" name="object 21374"/>
          <p:cNvSpPr/>
          <p:nvPr/>
        </p:nvSpPr>
        <p:spPr>
          <a:xfrm>
            <a:off x="6818810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75" name="object 21375"/>
          <p:cNvSpPr/>
          <p:nvPr/>
        </p:nvSpPr>
        <p:spPr>
          <a:xfrm>
            <a:off x="6830241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76" name="object 21376"/>
          <p:cNvSpPr/>
          <p:nvPr/>
        </p:nvSpPr>
        <p:spPr>
          <a:xfrm>
            <a:off x="6843106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77" name="object 21377"/>
          <p:cNvSpPr/>
          <p:nvPr/>
        </p:nvSpPr>
        <p:spPr>
          <a:xfrm>
            <a:off x="6854536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78" name="object 21378"/>
          <p:cNvSpPr/>
          <p:nvPr/>
        </p:nvSpPr>
        <p:spPr>
          <a:xfrm>
            <a:off x="6865980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79" name="object 21379"/>
          <p:cNvSpPr/>
          <p:nvPr/>
        </p:nvSpPr>
        <p:spPr>
          <a:xfrm>
            <a:off x="6878873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80" name="object 21380"/>
          <p:cNvSpPr/>
          <p:nvPr/>
        </p:nvSpPr>
        <p:spPr>
          <a:xfrm>
            <a:off x="6890305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81" name="object 21381"/>
          <p:cNvSpPr/>
          <p:nvPr/>
        </p:nvSpPr>
        <p:spPr>
          <a:xfrm>
            <a:off x="6903169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82" name="object 21382"/>
          <p:cNvSpPr/>
          <p:nvPr/>
        </p:nvSpPr>
        <p:spPr>
          <a:xfrm>
            <a:off x="6914599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83" name="object 21383"/>
          <p:cNvSpPr/>
          <p:nvPr/>
        </p:nvSpPr>
        <p:spPr>
          <a:xfrm>
            <a:off x="6926043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84" name="object 21384"/>
          <p:cNvSpPr/>
          <p:nvPr/>
        </p:nvSpPr>
        <p:spPr>
          <a:xfrm>
            <a:off x="6938894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85" name="object 21385"/>
          <p:cNvSpPr/>
          <p:nvPr/>
        </p:nvSpPr>
        <p:spPr>
          <a:xfrm>
            <a:off x="6950368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86" name="object 21386"/>
          <p:cNvSpPr/>
          <p:nvPr/>
        </p:nvSpPr>
        <p:spPr>
          <a:xfrm>
            <a:off x="6963232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87" name="object 21387"/>
          <p:cNvSpPr/>
          <p:nvPr/>
        </p:nvSpPr>
        <p:spPr>
          <a:xfrm>
            <a:off x="6974662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88" name="object 21388"/>
          <p:cNvSpPr/>
          <p:nvPr/>
        </p:nvSpPr>
        <p:spPr>
          <a:xfrm>
            <a:off x="6986107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89" name="object 21389"/>
          <p:cNvSpPr/>
          <p:nvPr/>
        </p:nvSpPr>
        <p:spPr>
          <a:xfrm>
            <a:off x="6998972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90" name="object 21390"/>
          <p:cNvSpPr/>
          <p:nvPr/>
        </p:nvSpPr>
        <p:spPr>
          <a:xfrm>
            <a:off x="7010402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91" name="object 21391"/>
          <p:cNvSpPr/>
          <p:nvPr/>
        </p:nvSpPr>
        <p:spPr>
          <a:xfrm>
            <a:off x="7023295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92" name="object 21392"/>
          <p:cNvSpPr/>
          <p:nvPr/>
        </p:nvSpPr>
        <p:spPr>
          <a:xfrm>
            <a:off x="7034726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93" name="object 21393"/>
          <p:cNvSpPr/>
          <p:nvPr/>
        </p:nvSpPr>
        <p:spPr>
          <a:xfrm>
            <a:off x="7047590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94" name="object 21394"/>
          <p:cNvSpPr/>
          <p:nvPr/>
        </p:nvSpPr>
        <p:spPr>
          <a:xfrm>
            <a:off x="7059035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95" name="object 21395"/>
          <p:cNvSpPr/>
          <p:nvPr/>
        </p:nvSpPr>
        <p:spPr>
          <a:xfrm>
            <a:off x="7070465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96" name="object 21396"/>
          <p:cNvSpPr/>
          <p:nvPr/>
        </p:nvSpPr>
        <p:spPr>
          <a:xfrm>
            <a:off x="7083330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97" name="object 21397"/>
          <p:cNvSpPr/>
          <p:nvPr/>
        </p:nvSpPr>
        <p:spPr>
          <a:xfrm>
            <a:off x="7094789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98" name="object 21398"/>
          <p:cNvSpPr/>
          <p:nvPr/>
        </p:nvSpPr>
        <p:spPr>
          <a:xfrm>
            <a:off x="7107653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399" name="object 21399"/>
          <p:cNvSpPr/>
          <p:nvPr/>
        </p:nvSpPr>
        <p:spPr>
          <a:xfrm>
            <a:off x="7119098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00" name="object 21400"/>
          <p:cNvSpPr/>
          <p:nvPr/>
        </p:nvSpPr>
        <p:spPr>
          <a:xfrm>
            <a:off x="7130529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01" name="object 21401"/>
          <p:cNvSpPr/>
          <p:nvPr/>
        </p:nvSpPr>
        <p:spPr>
          <a:xfrm>
            <a:off x="7143393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02" name="object 21402"/>
          <p:cNvSpPr/>
          <p:nvPr/>
        </p:nvSpPr>
        <p:spPr>
          <a:xfrm>
            <a:off x="7154823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03" name="object 21403"/>
          <p:cNvSpPr/>
          <p:nvPr/>
        </p:nvSpPr>
        <p:spPr>
          <a:xfrm>
            <a:off x="7167716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04" name="object 21404"/>
          <p:cNvSpPr/>
          <p:nvPr/>
        </p:nvSpPr>
        <p:spPr>
          <a:xfrm>
            <a:off x="717916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05" name="object 21405"/>
          <p:cNvSpPr/>
          <p:nvPr/>
        </p:nvSpPr>
        <p:spPr>
          <a:xfrm>
            <a:off x="7190592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06" name="object 21406"/>
          <p:cNvSpPr/>
          <p:nvPr/>
        </p:nvSpPr>
        <p:spPr>
          <a:xfrm>
            <a:off x="7203456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07" name="object 21407"/>
          <p:cNvSpPr/>
          <p:nvPr/>
        </p:nvSpPr>
        <p:spPr>
          <a:xfrm>
            <a:off x="7214886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08" name="object 21408"/>
          <p:cNvSpPr/>
          <p:nvPr/>
        </p:nvSpPr>
        <p:spPr>
          <a:xfrm>
            <a:off x="722775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09" name="object 21409"/>
          <p:cNvSpPr/>
          <p:nvPr/>
        </p:nvSpPr>
        <p:spPr>
          <a:xfrm>
            <a:off x="7239182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10" name="object 21410"/>
          <p:cNvSpPr/>
          <p:nvPr/>
        </p:nvSpPr>
        <p:spPr>
          <a:xfrm>
            <a:off x="7250655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11" name="object 21411"/>
          <p:cNvSpPr/>
          <p:nvPr/>
        </p:nvSpPr>
        <p:spPr>
          <a:xfrm>
            <a:off x="7263520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12" name="object 21412"/>
          <p:cNvSpPr/>
          <p:nvPr/>
        </p:nvSpPr>
        <p:spPr>
          <a:xfrm>
            <a:off x="7274950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13" name="object 21413"/>
          <p:cNvSpPr/>
          <p:nvPr/>
        </p:nvSpPr>
        <p:spPr>
          <a:xfrm>
            <a:off x="7287814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14" name="object 21414"/>
          <p:cNvSpPr/>
          <p:nvPr/>
        </p:nvSpPr>
        <p:spPr>
          <a:xfrm>
            <a:off x="7299245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15" name="object 21415"/>
          <p:cNvSpPr/>
          <p:nvPr/>
        </p:nvSpPr>
        <p:spPr>
          <a:xfrm>
            <a:off x="7312109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16" name="object 21416"/>
          <p:cNvSpPr/>
          <p:nvPr/>
        </p:nvSpPr>
        <p:spPr>
          <a:xfrm>
            <a:off x="7323583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17" name="object 21417"/>
          <p:cNvSpPr/>
          <p:nvPr/>
        </p:nvSpPr>
        <p:spPr>
          <a:xfrm>
            <a:off x="7335013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18" name="object 21418"/>
          <p:cNvSpPr/>
          <p:nvPr/>
        </p:nvSpPr>
        <p:spPr>
          <a:xfrm>
            <a:off x="7347877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19" name="object 21419"/>
          <p:cNvSpPr/>
          <p:nvPr/>
        </p:nvSpPr>
        <p:spPr>
          <a:xfrm>
            <a:off x="7359308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0" name="object 21420"/>
          <p:cNvSpPr/>
          <p:nvPr/>
        </p:nvSpPr>
        <p:spPr>
          <a:xfrm>
            <a:off x="7372173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1" name="object 21421"/>
          <p:cNvSpPr/>
          <p:nvPr/>
        </p:nvSpPr>
        <p:spPr>
          <a:xfrm>
            <a:off x="7383603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2" name="object 21422"/>
          <p:cNvSpPr/>
          <p:nvPr/>
        </p:nvSpPr>
        <p:spPr>
          <a:xfrm>
            <a:off x="7395076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3" name="object 21423"/>
          <p:cNvSpPr/>
          <p:nvPr/>
        </p:nvSpPr>
        <p:spPr>
          <a:xfrm>
            <a:off x="740794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4" name="object 21424"/>
          <p:cNvSpPr/>
          <p:nvPr/>
        </p:nvSpPr>
        <p:spPr>
          <a:xfrm>
            <a:off x="7419371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5" name="object 21425"/>
          <p:cNvSpPr/>
          <p:nvPr/>
        </p:nvSpPr>
        <p:spPr>
          <a:xfrm>
            <a:off x="7432236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6" name="object 21426"/>
          <p:cNvSpPr/>
          <p:nvPr/>
        </p:nvSpPr>
        <p:spPr>
          <a:xfrm>
            <a:off x="7443666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7" name="object 21427"/>
          <p:cNvSpPr/>
          <p:nvPr/>
        </p:nvSpPr>
        <p:spPr>
          <a:xfrm>
            <a:off x="7455111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8" name="object 21428"/>
          <p:cNvSpPr/>
          <p:nvPr/>
        </p:nvSpPr>
        <p:spPr>
          <a:xfrm>
            <a:off x="7468004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9" name="object 21429"/>
          <p:cNvSpPr/>
          <p:nvPr/>
        </p:nvSpPr>
        <p:spPr>
          <a:xfrm>
            <a:off x="7479434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0" name="object 21430"/>
          <p:cNvSpPr/>
          <p:nvPr/>
        </p:nvSpPr>
        <p:spPr>
          <a:xfrm>
            <a:off x="7492299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1" name="object 21431"/>
          <p:cNvSpPr/>
          <p:nvPr/>
        </p:nvSpPr>
        <p:spPr>
          <a:xfrm>
            <a:off x="7503729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2" name="object 21432"/>
          <p:cNvSpPr/>
          <p:nvPr/>
        </p:nvSpPr>
        <p:spPr>
          <a:xfrm>
            <a:off x="7515174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3" name="object 21433"/>
          <p:cNvSpPr/>
          <p:nvPr/>
        </p:nvSpPr>
        <p:spPr>
          <a:xfrm>
            <a:off x="7528038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4" name="object 21434"/>
          <p:cNvSpPr/>
          <p:nvPr/>
        </p:nvSpPr>
        <p:spPr>
          <a:xfrm>
            <a:off x="7539469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5" name="object 21435"/>
          <p:cNvSpPr/>
          <p:nvPr/>
        </p:nvSpPr>
        <p:spPr>
          <a:xfrm>
            <a:off x="7552363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6" name="object 21436"/>
          <p:cNvSpPr/>
          <p:nvPr/>
        </p:nvSpPr>
        <p:spPr>
          <a:xfrm>
            <a:off x="7563793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7" name="object 21437"/>
          <p:cNvSpPr/>
          <p:nvPr/>
        </p:nvSpPr>
        <p:spPr>
          <a:xfrm>
            <a:off x="7576657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8" name="object 21438"/>
          <p:cNvSpPr/>
          <p:nvPr/>
        </p:nvSpPr>
        <p:spPr>
          <a:xfrm>
            <a:off x="7588102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9" name="object 21439"/>
          <p:cNvSpPr/>
          <p:nvPr/>
        </p:nvSpPr>
        <p:spPr>
          <a:xfrm>
            <a:off x="7599533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0" name="object 21440"/>
          <p:cNvSpPr/>
          <p:nvPr/>
        </p:nvSpPr>
        <p:spPr>
          <a:xfrm>
            <a:off x="7612397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1" name="object 21441"/>
          <p:cNvSpPr/>
          <p:nvPr/>
        </p:nvSpPr>
        <p:spPr>
          <a:xfrm>
            <a:off x="7623856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2" name="object 21442"/>
          <p:cNvSpPr/>
          <p:nvPr/>
        </p:nvSpPr>
        <p:spPr>
          <a:xfrm>
            <a:off x="7636720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3" name="object 21443"/>
          <p:cNvSpPr/>
          <p:nvPr/>
        </p:nvSpPr>
        <p:spPr>
          <a:xfrm>
            <a:off x="7648165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4" name="object 21444"/>
          <p:cNvSpPr/>
          <p:nvPr/>
        </p:nvSpPr>
        <p:spPr>
          <a:xfrm>
            <a:off x="7659596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5" name="object 21445"/>
          <p:cNvSpPr/>
          <p:nvPr/>
        </p:nvSpPr>
        <p:spPr>
          <a:xfrm>
            <a:off x="7672460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6" name="object 21446"/>
          <p:cNvSpPr/>
          <p:nvPr/>
        </p:nvSpPr>
        <p:spPr>
          <a:xfrm>
            <a:off x="7683890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7" name="object 21447"/>
          <p:cNvSpPr/>
          <p:nvPr/>
        </p:nvSpPr>
        <p:spPr>
          <a:xfrm>
            <a:off x="7696784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8" name="object 21448"/>
          <p:cNvSpPr/>
          <p:nvPr/>
        </p:nvSpPr>
        <p:spPr>
          <a:xfrm>
            <a:off x="7708228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9" name="object 21449"/>
          <p:cNvSpPr/>
          <p:nvPr/>
        </p:nvSpPr>
        <p:spPr>
          <a:xfrm>
            <a:off x="7719659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0" name="object 21450"/>
          <p:cNvSpPr/>
          <p:nvPr/>
        </p:nvSpPr>
        <p:spPr>
          <a:xfrm>
            <a:off x="7732523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1" name="object 21451"/>
          <p:cNvSpPr/>
          <p:nvPr/>
        </p:nvSpPr>
        <p:spPr>
          <a:xfrm>
            <a:off x="7743954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2" name="object 21452"/>
          <p:cNvSpPr/>
          <p:nvPr/>
        </p:nvSpPr>
        <p:spPr>
          <a:xfrm>
            <a:off x="7756818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3" name="object 21453"/>
          <p:cNvSpPr/>
          <p:nvPr/>
        </p:nvSpPr>
        <p:spPr>
          <a:xfrm>
            <a:off x="7768291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4" name="object 21454"/>
          <p:cNvSpPr/>
          <p:nvPr/>
        </p:nvSpPr>
        <p:spPr>
          <a:xfrm>
            <a:off x="7781142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5" name="object 21455"/>
          <p:cNvSpPr/>
          <p:nvPr/>
        </p:nvSpPr>
        <p:spPr>
          <a:xfrm>
            <a:off x="7792587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6" name="object 21456"/>
          <p:cNvSpPr/>
          <p:nvPr/>
        </p:nvSpPr>
        <p:spPr>
          <a:xfrm>
            <a:off x="7804017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7" name="object 21457"/>
          <p:cNvSpPr/>
          <p:nvPr/>
        </p:nvSpPr>
        <p:spPr>
          <a:xfrm>
            <a:off x="781688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8" name="object 21458"/>
          <p:cNvSpPr/>
          <p:nvPr/>
        </p:nvSpPr>
        <p:spPr>
          <a:xfrm>
            <a:off x="7828312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9" name="object 21459"/>
          <p:cNvSpPr/>
          <p:nvPr/>
        </p:nvSpPr>
        <p:spPr>
          <a:xfrm>
            <a:off x="7841219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0" name="object 21460"/>
          <p:cNvSpPr/>
          <p:nvPr/>
        </p:nvSpPr>
        <p:spPr>
          <a:xfrm>
            <a:off x="7852650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1" name="object 21461"/>
          <p:cNvSpPr/>
          <p:nvPr/>
        </p:nvSpPr>
        <p:spPr>
          <a:xfrm>
            <a:off x="7864080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2" name="object 21462"/>
          <p:cNvSpPr/>
          <p:nvPr/>
        </p:nvSpPr>
        <p:spPr>
          <a:xfrm>
            <a:off x="7876944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3" name="object 21463"/>
          <p:cNvSpPr/>
          <p:nvPr/>
        </p:nvSpPr>
        <p:spPr>
          <a:xfrm>
            <a:off x="7888375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4" name="object 21464"/>
          <p:cNvSpPr/>
          <p:nvPr/>
        </p:nvSpPr>
        <p:spPr>
          <a:xfrm>
            <a:off x="7901240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5" name="object 21465"/>
          <p:cNvSpPr/>
          <p:nvPr/>
        </p:nvSpPr>
        <p:spPr>
          <a:xfrm>
            <a:off x="7912670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6" name="object 21466"/>
          <p:cNvSpPr/>
          <p:nvPr/>
        </p:nvSpPr>
        <p:spPr>
          <a:xfrm>
            <a:off x="7924143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7" name="object 21467"/>
          <p:cNvSpPr/>
          <p:nvPr/>
        </p:nvSpPr>
        <p:spPr>
          <a:xfrm>
            <a:off x="7937008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8" name="object 21468"/>
          <p:cNvSpPr/>
          <p:nvPr/>
        </p:nvSpPr>
        <p:spPr>
          <a:xfrm>
            <a:off x="7948438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9" name="object 21469"/>
          <p:cNvSpPr/>
          <p:nvPr/>
        </p:nvSpPr>
        <p:spPr>
          <a:xfrm>
            <a:off x="7961303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0" name="object 21470"/>
          <p:cNvSpPr/>
          <p:nvPr/>
        </p:nvSpPr>
        <p:spPr>
          <a:xfrm>
            <a:off x="7972733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1" name="object 21471"/>
          <p:cNvSpPr/>
          <p:nvPr/>
        </p:nvSpPr>
        <p:spPr>
          <a:xfrm>
            <a:off x="7984178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2" name="object 21472"/>
          <p:cNvSpPr/>
          <p:nvPr/>
        </p:nvSpPr>
        <p:spPr>
          <a:xfrm>
            <a:off x="799707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3" name="object 21473"/>
          <p:cNvSpPr/>
          <p:nvPr/>
        </p:nvSpPr>
        <p:spPr>
          <a:xfrm>
            <a:off x="8008501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4" name="object 21474"/>
          <p:cNvSpPr/>
          <p:nvPr/>
        </p:nvSpPr>
        <p:spPr>
          <a:xfrm>
            <a:off x="8021366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5" name="object 21475"/>
          <p:cNvSpPr/>
          <p:nvPr/>
        </p:nvSpPr>
        <p:spPr>
          <a:xfrm>
            <a:off x="8032796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6" name="object 21476"/>
          <p:cNvSpPr/>
          <p:nvPr/>
        </p:nvSpPr>
        <p:spPr>
          <a:xfrm>
            <a:off x="804566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7" name="object 21477"/>
          <p:cNvSpPr/>
          <p:nvPr/>
        </p:nvSpPr>
        <p:spPr>
          <a:xfrm>
            <a:off x="8057091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8" name="object 21478"/>
          <p:cNvSpPr/>
          <p:nvPr/>
        </p:nvSpPr>
        <p:spPr>
          <a:xfrm>
            <a:off x="8068564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9" name="object 21479"/>
          <p:cNvSpPr/>
          <p:nvPr/>
        </p:nvSpPr>
        <p:spPr>
          <a:xfrm>
            <a:off x="8081429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0" name="object 21480"/>
          <p:cNvSpPr/>
          <p:nvPr/>
        </p:nvSpPr>
        <p:spPr>
          <a:xfrm>
            <a:off x="8092860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1" name="object 21481"/>
          <p:cNvSpPr/>
          <p:nvPr/>
        </p:nvSpPr>
        <p:spPr>
          <a:xfrm>
            <a:off x="8105724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2" name="object 21482"/>
          <p:cNvSpPr/>
          <p:nvPr/>
        </p:nvSpPr>
        <p:spPr>
          <a:xfrm>
            <a:off x="8117169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3" name="object 21483"/>
          <p:cNvSpPr/>
          <p:nvPr/>
        </p:nvSpPr>
        <p:spPr>
          <a:xfrm>
            <a:off x="8128599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4" name="object 21484"/>
          <p:cNvSpPr/>
          <p:nvPr/>
        </p:nvSpPr>
        <p:spPr>
          <a:xfrm>
            <a:off x="8141492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5" name="object 21485"/>
          <p:cNvSpPr/>
          <p:nvPr/>
        </p:nvSpPr>
        <p:spPr>
          <a:xfrm>
            <a:off x="8152923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D4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6" name="object 21486"/>
          <p:cNvSpPr/>
          <p:nvPr/>
        </p:nvSpPr>
        <p:spPr>
          <a:xfrm>
            <a:off x="8165787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7" name="object 21487"/>
          <p:cNvSpPr/>
          <p:nvPr/>
        </p:nvSpPr>
        <p:spPr>
          <a:xfrm>
            <a:off x="8177232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8" name="object 21488"/>
          <p:cNvSpPr/>
          <p:nvPr/>
        </p:nvSpPr>
        <p:spPr>
          <a:xfrm>
            <a:off x="8188662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9" name="object 21489"/>
          <p:cNvSpPr/>
          <p:nvPr/>
        </p:nvSpPr>
        <p:spPr>
          <a:xfrm>
            <a:off x="8201527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0" name="object 21490"/>
          <p:cNvSpPr/>
          <p:nvPr/>
        </p:nvSpPr>
        <p:spPr>
          <a:xfrm>
            <a:off x="8212957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1" name="object 21491"/>
          <p:cNvSpPr/>
          <p:nvPr/>
        </p:nvSpPr>
        <p:spPr>
          <a:xfrm>
            <a:off x="822585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2" name="object 21492"/>
          <p:cNvSpPr/>
          <p:nvPr/>
        </p:nvSpPr>
        <p:spPr>
          <a:xfrm>
            <a:off x="8237295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3" name="object 21493"/>
          <p:cNvSpPr/>
          <p:nvPr/>
        </p:nvSpPr>
        <p:spPr>
          <a:xfrm>
            <a:off x="8248725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4" name="object 21494"/>
          <p:cNvSpPr/>
          <p:nvPr/>
        </p:nvSpPr>
        <p:spPr>
          <a:xfrm>
            <a:off x="826159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5" name="object 21495"/>
          <p:cNvSpPr/>
          <p:nvPr/>
        </p:nvSpPr>
        <p:spPr>
          <a:xfrm>
            <a:off x="8273021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6" name="object 21496"/>
          <p:cNvSpPr/>
          <p:nvPr/>
        </p:nvSpPr>
        <p:spPr>
          <a:xfrm>
            <a:off x="8285885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7" name="object 21497"/>
          <p:cNvSpPr/>
          <p:nvPr/>
        </p:nvSpPr>
        <p:spPr>
          <a:xfrm>
            <a:off x="8297359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8" name="object 21498"/>
          <p:cNvSpPr/>
          <p:nvPr/>
        </p:nvSpPr>
        <p:spPr>
          <a:xfrm>
            <a:off x="8310209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9" name="object 21499"/>
          <p:cNvSpPr/>
          <p:nvPr/>
        </p:nvSpPr>
        <p:spPr>
          <a:xfrm>
            <a:off x="8321654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0" name="object 21500"/>
          <p:cNvSpPr/>
          <p:nvPr/>
        </p:nvSpPr>
        <p:spPr>
          <a:xfrm>
            <a:off x="8333084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1" name="object 21501"/>
          <p:cNvSpPr/>
          <p:nvPr/>
        </p:nvSpPr>
        <p:spPr>
          <a:xfrm>
            <a:off x="8345948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2" name="object 21502"/>
          <p:cNvSpPr/>
          <p:nvPr/>
        </p:nvSpPr>
        <p:spPr>
          <a:xfrm>
            <a:off x="8357379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3" name="object 21503"/>
          <p:cNvSpPr/>
          <p:nvPr/>
        </p:nvSpPr>
        <p:spPr>
          <a:xfrm>
            <a:off x="8370286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4" name="object 21504"/>
          <p:cNvSpPr/>
          <p:nvPr/>
        </p:nvSpPr>
        <p:spPr>
          <a:xfrm>
            <a:off x="8381717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5" name="object 21505"/>
          <p:cNvSpPr/>
          <p:nvPr/>
        </p:nvSpPr>
        <p:spPr>
          <a:xfrm>
            <a:off x="8393147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6" name="object 21506"/>
          <p:cNvSpPr/>
          <p:nvPr/>
        </p:nvSpPr>
        <p:spPr>
          <a:xfrm>
            <a:off x="8406012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7" name="object 21507"/>
          <p:cNvSpPr/>
          <p:nvPr/>
        </p:nvSpPr>
        <p:spPr>
          <a:xfrm>
            <a:off x="8417442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8" name="object 21508"/>
          <p:cNvSpPr/>
          <p:nvPr/>
        </p:nvSpPr>
        <p:spPr>
          <a:xfrm>
            <a:off x="8430307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9" name="object 21509"/>
          <p:cNvSpPr/>
          <p:nvPr/>
        </p:nvSpPr>
        <p:spPr>
          <a:xfrm>
            <a:off x="8441780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0" name="object 21510"/>
          <p:cNvSpPr/>
          <p:nvPr/>
        </p:nvSpPr>
        <p:spPr>
          <a:xfrm>
            <a:off x="8453211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1" name="object 21511"/>
          <p:cNvSpPr/>
          <p:nvPr/>
        </p:nvSpPr>
        <p:spPr>
          <a:xfrm>
            <a:off x="8466075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2" name="object 21512"/>
          <p:cNvSpPr/>
          <p:nvPr/>
        </p:nvSpPr>
        <p:spPr>
          <a:xfrm>
            <a:off x="8477505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3" name="object 21513"/>
          <p:cNvSpPr/>
          <p:nvPr/>
        </p:nvSpPr>
        <p:spPr>
          <a:xfrm>
            <a:off x="8490370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4" name="object 21514"/>
          <p:cNvSpPr/>
          <p:nvPr/>
        </p:nvSpPr>
        <p:spPr>
          <a:xfrm>
            <a:off x="8501800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5" name="object 21515"/>
          <p:cNvSpPr/>
          <p:nvPr/>
        </p:nvSpPr>
        <p:spPr>
          <a:xfrm>
            <a:off x="8514708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6" name="object 21516"/>
          <p:cNvSpPr/>
          <p:nvPr/>
        </p:nvSpPr>
        <p:spPr>
          <a:xfrm>
            <a:off x="8526138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7" name="object 21517"/>
          <p:cNvSpPr/>
          <p:nvPr/>
        </p:nvSpPr>
        <p:spPr>
          <a:xfrm>
            <a:off x="8537568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8" name="object 21518"/>
          <p:cNvSpPr/>
          <p:nvPr/>
        </p:nvSpPr>
        <p:spPr>
          <a:xfrm>
            <a:off x="8550433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9" name="object 21519"/>
          <p:cNvSpPr/>
          <p:nvPr/>
        </p:nvSpPr>
        <p:spPr>
          <a:xfrm>
            <a:off x="8561864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0" name="object 21520"/>
          <p:cNvSpPr/>
          <p:nvPr/>
        </p:nvSpPr>
        <p:spPr>
          <a:xfrm>
            <a:off x="8574728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1" name="object 21521"/>
          <p:cNvSpPr/>
          <p:nvPr/>
        </p:nvSpPr>
        <p:spPr>
          <a:xfrm>
            <a:off x="8586158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2" name="object 21522"/>
          <p:cNvSpPr/>
          <p:nvPr/>
        </p:nvSpPr>
        <p:spPr>
          <a:xfrm>
            <a:off x="8597632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3" name="object 21523"/>
          <p:cNvSpPr/>
          <p:nvPr/>
        </p:nvSpPr>
        <p:spPr>
          <a:xfrm>
            <a:off x="8610496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4" name="object 21524"/>
          <p:cNvSpPr/>
          <p:nvPr/>
        </p:nvSpPr>
        <p:spPr>
          <a:xfrm>
            <a:off x="8621927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5" name="object 21525"/>
          <p:cNvSpPr/>
          <p:nvPr/>
        </p:nvSpPr>
        <p:spPr>
          <a:xfrm>
            <a:off x="863479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6" name="object 21526"/>
          <p:cNvSpPr/>
          <p:nvPr/>
        </p:nvSpPr>
        <p:spPr>
          <a:xfrm>
            <a:off x="864622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7" name="object 21527"/>
          <p:cNvSpPr/>
          <p:nvPr/>
        </p:nvSpPr>
        <p:spPr>
          <a:xfrm>
            <a:off x="8657666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8" name="object 21528"/>
          <p:cNvSpPr/>
          <p:nvPr/>
        </p:nvSpPr>
        <p:spPr>
          <a:xfrm>
            <a:off x="8670559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9" name="object 21529"/>
          <p:cNvSpPr/>
          <p:nvPr/>
        </p:nvSpPr>
        <p:spPr>
          <a:xfrm>
            <a:off x="8681990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0" name="object 21530"/>
          <p:cNvSpPr/>
          <p:nvPr/>
        </p:nvSpPr>
        <p:spPr>
          <a:xfrm>
            <a:off x="8694854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1" name="object 21531"/>
          <p:cNvSpPr/>
          <p:nvPr/>
        </p:nvSpPr>
        <p:spPr>
          <a:xfrm>
            <a:off x="8706299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2" name="object 21532"/>
          <p:cNvSpPr/>
          <p:nvPr/>
        </p:nvSpPr>
        <p:spPr>
          <a:xfrm>
            <a:off x="8717729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3" name="object 21533"/>
          <p:cNvSpPr/>
          <p:nvPr/>
        </p:nvSpPr>
        <p:spPr>
          <a:xfrm>
            <a:off x="8730594" y="538828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4" name="object 21534"/>
          <p:cNvSpPr/>
          <p:nvPr/>
        </p:nvSpPr>
        <p:spPr>
          <a:xfrm>
            <a:off x="8742053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5" name="object 21535"/>
          <p:cNvSpPr/>
          <p:nvPr/>
        </p:nvSpPr>
        <p:spPr>
          <a:xfrm>
            <a:off x="8754918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6" name="object 21536"/>
          <p:cNvSpPr/>
          <p:nvPr/>
        </p:nvSpPr>
        <p:spPr>
          <a:xfrm>
            <a:off x="8766362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7" name="object 21537"/>
          <p:cNvSpPr/>
          <p:nvPr/>
        </p:nvSpPr>
        <p:spPr>
          <a:xfrm>
            <a:off x="8779212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8" name="object 21538"/>
          <p:cNvSpPr/>
          <p:nvPr/>
        </p:nvSpPr>
        <p:spPr>
          <a:xfrm>
            <a:off x="8790658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9" name="object 21539"/>
          <p:cNvSpPr/>
          <p:nvPr/>
        </p:nvSpPr>
        <p:spPr>
          <a:xfrm>
            <a:off x="8802088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0" name="object 21540"/>
          <p:cNvSpPr/>
          <p:nvPr/>
        </p:nvSpPr>
        <p:spPr>
          <a:xfrm>
            <a:off x="881498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1" name="object 21541"/>
          <p:cNvSpPr/>
          <p:nvPr/>
        </p:nvSpPr>
        <p:spPr>
          <a:xfrm>
            <a:off x="8826426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2" name="object 21542"/>
          <p:cNvSpPr/>
          <p:nvPr/>
        </p:nvSpPr>
        <p:spPr>
          <a:xfrm>
            <a:off x="8839275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3" name="object 21543"/>
          <p:cNvSpPr/>
          <p:nvPr/>
        </p:nvSpPr>
        <p:spPr>
          <a:xfrm>
            <a:off x="8850721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4" name="object 21544"/>
          <p:cNvSpPr/>
          <p:nvPr/>
        </p:nvSpPr>
        <p:spPr>
          <a:xfrm>
            <a:off x="8862151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5" name="object 21545"/>
          <p:cNvSpPr/>
          <p:nvPr/>
        </p:nvSpPr>
        <p:spPr>
          <a:xfrm>
            <a:off x="8875015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6" name="object 21546"/>
          <p:cNvSpPr/>
          <p:nvPr/>
        </p:nvSpPr>
        <p:spPr>
          <a:xfrm>
            <a:off x="8886445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7" name="object 21547"/>
          <p:cNvSpPr/>
          <p:nvPr/>
        </p:nvSpPr>
        <p:spPr>
          <a:xfrm>
            <a:off x="8899339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8" name="object 21548"/>
          <p:cNvSpPr/>
          <p:nvPr/>
        </p:nvSpPr>
        <p:spPr>
          <a:xfrm>
            <a:off x="8910784" y="538828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9" name="object 21549"/>
          <p:cNvSpPr/>
          <p:nvPr/>
        </p:nvSpPr>
        <p:spPr>
          <a:xfrm>
            <a:off x="8922214" y="538828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0" name="object 21550"/>
          <p:cNvSpPr/>
          <p:nvPr/>
        </p:nvSpPr>
        <p:spPr>
          <a:xfrm>
            <a:off x="8935079" y="538828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1" name="object 21551"/>
          <p:cNvSpPr/>
          <p:nvPr/>
        </p:nvSpPr>
        <p:spPr>
          <a:xfrm>
            <a:off x="6800224" y="540132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2" name="object 21552"/>
          <p:cNvSpPr/>
          <p:nvPr/>
        </p:nvSpPr>
        <p:spPr>
          <a:xfrm>
            <a:off x="6805946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3" name="object 21553"/>
          <p:cNvSpPr/>
          <p:nvPr/>
        </p:nvSpPr>
        <p:spPr>
          <a:xfrm>
            <a:off x="6818810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4" name="object 21554"/>
          <p:cNvSpPr/>
          <p:nvPr/>
        </p:nvSpPr>
        <p:spPr>
          <a:xfrm>
            <a:off x="6830241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5" name="object 21555"/>
          <p:cNvSpPr/>
          <p:nvPr/>
        </p:nvSpPr>
        <p:spPr>
          <a:xfrm>
            <a:off x="6843106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6" name="object 21556"/>
          <p:cNvSpPr/>
          <p:nvPr/>
        </p:nvSpPr>
        <p:spPr>
          <a:xfrm>
            <a:off x="6854536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7" name="object 21557"/>
          <p:cNvSpPr/>
          <p:nvPr/>
        </p:nvSpPr>
        <p:spPr>
          <a:xfrm>
            <a:off x="6865980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8" name="object 21558"/>
          <p:cNvSpPr/>
          <p:nvPr/>
        </p:nvSpPr>
        <p:spPr>
          <a:xfrm>
            <a:off x="6878873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9" name="object 21559"/>
          <p:cNvSpPr/>
          <p:nvPr/>
        </p:nvSpPr>
        <p:spPr>
          <a:xfrm>
            <a:off x="6890305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0" name="object 21560"/>
          <p:cNvSpPr/>
          <p:nvPr/>
        </p:nvSpPr>
        <p:spPr>
          <a:xfrm>
            <a:off x="6903169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1" name="object 21561"/>
          <p:cNvSpPr/>
          <p:nvPr/>
        </p:nvSpPr>
        <p:spPr>
          <a:xfrm>
            <a:off x="6914599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2" name="object 21562"/>
          <p:cNvSpPr/>
          <p:nvPr/>
        </p:nvSpPr>
        <p:spPr>
          <a:xfrm>
            <a:off x="6926043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3" name="object 21563"/>
          <p:cNvSpPr/>
          <p:nvPr/>
        </p:nvSpPr>
        <p:spPr>
          <a:xfrm>
            <a:off x="6938894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4" name="object 21564"/>
          <p:cNvSpPr/>
          <p:nvPr/>
        </p:nvSpPr>
        <p:spPr>
          <a:xfrm>
            <a:off x="6950368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5" name="object 21565"/>
          <p:cNvSpPr/>
          <p:nvPr/>
        </p:nvSpPr>
        <p:spPr>
          <a:xfrm>
            <a:off x="6963232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6" name="object 21566"/>
          <p:cNvSpPr/>
          <p:nvPr/>
        </p:nvSpPr>
        <p:spPr>
          <a:xfrm>
            <a:off x="6974662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7" name="object 21567"/>
          <p:cNvSpPr/>
          <p:nvPr/>
        </p:nvSpPr>
        <p:spPr>
          <a:xfrm>
            <a:off x="6986107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8" name="object 21568"/>
          <p:cNvSpPr/>
          <p:nvPr/>
        </p:nvSpPr>
        <p:spPr>
          <a:xfrm>
            <a:off x="6998972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9" name="object 21569"/>
          <p:cNvSpPr/>
          <p:nvPr/>
        </p:nvSpPr>
        <p:spPr>
          <a:xfrm>
            <a:off x="7010402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0" name="object 21570"/>
          <p:cNvSpPr/>
          <p:nvPr/>
        </p:nvSpPr>
        <p:spPr>
          <a:xfrm>
            <a:off x="7023295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1" name="object 21571"/>
          <p:cNvSpPr/>
          <p:nvPr/>
        </p:nvSpPr>
        <p:spPr>
          <a:xfrm>
            <a:off x="7034726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2" name="object 21572"/>
          <p:cNvSpPr/>
          <p:nvPr/>
        </p:nvSpPr>
        <p:spPr>
          <a:xfrm>
            <a:off x="7047590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3" name="object 21573"/>
          <p:cNvSpPr/>
          <p:nvPr/>
        </p:nvSpPr>
        <p:spPr>
          <a:xfrm>
            <a:off x="7059035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4" name="object 21574"/>
          <p:cNvSpPr/>
          <p:nvPr/>
        </p:nvSpPr>
        <p:spPr>
          <a:xfrm>
            <a:off x="7070465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5" name="object 21575"/>
          <p:cNvSpPr/>
          <p:nvPr/>
        </p:nvSpPr>
        <p:spPr>
          <a:xfrm>
            <a:off x="7083330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6" name="object 21576"/>
          <p:cNvSpPr/>
          <p:nvPr/>
        </p:nvSpPr>
        <p:spPr>
          <a:xfrm>
            <a:off x="7094789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7" name="object 21577"/>
          <p:cNvSpPr/>
          <p:nvPr/>
        </p:nvSpPr>
        <p:spPr>
          <a:xfrm>
            <a:off x="7107653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8" name="object 21578"/>
          <p:cNvSpPr/>
          <p:nvPr/>
        </p:nvSpPr>
        <p:spPr>
          <a:xfrm>
            <a:off x="7119098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9" name="object 21579"/>
          <p:cNvSpPr/>
          <p:nvPr/>
        </p:nvSpPr>
        <p:spPr>
          <a:xfrm>
            <a:off x="7130529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0" name="object 21580"/>
          <p:cNvSpPr/>
          <p:nvPr/>
        </p:nvSpPr>
        <p:spPr>
          <a:xfrm>
            <a:off x="7143393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1" name="object 21581"/>
          <p:cNvSpPr/>
          <p:nvPr/>
        </p:nvSpPr>
        <p:spPr>
          <a:xfrm>
            <a:off x="7154823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2" name="object 21582"/>
          <p:cNvSpPr/>
          <p:nvPr/>
        </p:nvSpPr>
        <p:spPr>
          <a:xfrm>
            <a:off x="7167716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3" name="object 21583"/>
          <p:cNvSpPr/>
          <p:nvPr/>
        </p:nvSpPr>
        <p:spPr>
          <a:xfrm>
            <a:off x="717916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4" name="object 21584"/>
          <p:cNvSpPr/>
          <p:nvPr/>
        </p:nvSpPr>
        <p:spPr>
          <a:xfrm>
            <a:off x="7190592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5" name="object 21585"/>
          <p:cNvSpPr/>
          <p:nvPr/>
        </p:nvSpPr>
        <p:spPr>
          <a:xfrm>
            <a:off x="7203456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6" name="object 21586"/>
          <p:cNvSpPr/>
          <p:nvPr/>
        </p:nvSpPr>
        <p:spPr>
          <a:xfrm>
            <a:off x="7214886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7" name="object 21587"/>
          <p:cNvSpPr/>
          <p:nvPr/>
        </p:nvSpPr>
        <p:spPr>
          <a:xfrm>
            <a:off x="722775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8" name="object 21588"/>
          <p:cNvSpPr/>
          <p:nvPr/>
        </p:nvSpPr>
        <p:spPr>
          <a:xfrm>
            <a:off x="7239182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9" name="object 21589"/>
          <p:cNvSpPr/>
          <p:nvPr/>
        </p:nvSpPr>
        <p:spPr>
          <a:xfrm>
            <a:off x="7250655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0" name="object 21590"/>
          <p:cNvSpPr/>
          <p:nvPr/>
        </p:nvSpPr>
        <p:spPr>
          <a:xfrm>
            <a:off x="7263520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1" name="object 21591"/>
          <p:cNvSpPr/>
          <p:nvPr/>
        </p:nvSpPr>
        <p:spPr>
          <a:xfrm>
            <a:off x="7274950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2" name="object 21592"/>
          <p:cNvSpPr/>
          <p:nvPr/>
        </p:nvSpPr>
        <p:spPr>
          <a:xfrm>
            <a:off x="7287814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3" name="object 21593"/>
          <p:cNvSpPr/>
          <p:nvPr/>
        </p:nvSpPr>
        <p:spPr>
          <a:xfrm>
            <a:off x="7299245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4" name="object 21594"/>
          <p:cNvSpPr/>
          <p:nvPr/>
        </p:nvSpPr>
        <p:spPr>
          <a:xfrm>
            <a:off x="7312109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5" name="object 21595"/>
          <p:cNvSpPr/>
          <p:nvPr/>
        </p:nvSpPr>
        <p:spPr>
          <a:xfrm>
            <a:off x="7323583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6" name="object 21596"/>
          <p:cNvSpPr/>
          <p:nvPr/>
        </p:nvSpPr>
        <p:spPr>
          <a:xfrm>
            <a:off x="7335013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7" name="object 21597"/>
          <p:cNvSpPr/>
          <p:nvPr/>
        </p:nvSpPr>
        <p:spPr>
          <a:xfrm>
            <a:off x="7347877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8" name="object 21598"/>
          <p:cNvSpPr/>
          <p:nvPr/>
        </p:nvSpPr>
        <p:spPr>
          <a:xfrm>
            <a:off x="7359308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9" name="object 21599"/>
          <p:cNvSpPr/>
          <p:nvPr/>
        </p:nvSpPr>
        <p:spPr>
          <a:xfrm>
            <a:off x="7372173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0" name="object 21600"/>
          <p:cNvSpPr/>
          <p:nvPr/>
        </p:nvSpPr>
        <p:spPr>
          <a:xfrm>
            <a:off x="7383603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1" name="object 21601"/>
          <p:cNvSpPr/>
          <p:nvPr/>
        </p:nvSpPr>
        <p:spPr>
          <a:xfrm>
            <a:off x="7395076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2" name="object 21602"/>
          <p:cNvSpPr/>
          <p:nvPr/>
        </p:nvSpPr>
        <p:spPr>
          <a:xfrm>
            <a:off x="740794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3" name="object 21603"/>
          <p:cNvSpPr/>
          <p:nvPr/>
        </p:nvSpPr>
        <p:spPr>
          <a:xfrm>
            <a:off x="7419371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4" name="object 21604"/>
          <p:cNvSpPr/>
          <p:nvPr/>
        </p:nvSpPr>
        <p:spPr>
          <a:xfrm>
            <a:off x="7432236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5" name="object 21605"/>
          <p:cNvSpPr/>
          <p:nvPr/>
        </p:nvSpPr>
        <p:spPr>
          <a:xfrm>
            <a:off x="7443666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6" name="object 21606"/>
          <p:cNvSpPr/>
          <p:nvPr/>
        </p:nvSpPr>
        <p:spPr>
          <a:xfrm>
            <a:off x="7455111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7" name="object 21607"/>
          <p:cNvSpPr/>
          <p:nvPr/>
        </p:nvSpPr>
        <p:spPr>
          <a:xfrm>
            <a:off x="7468004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8" name="object 21608"/>
          <p:cNvSpPr/>
          <p:nvPr/>
        </p:nvSpPr>
        <p:spPr>
          <a:xfrm>
            <a:off x="7479434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9" name="object 21609"/>
          <p:cNvSpPr/>
          <p:nvPr/>
        </p:nvSpPr>
        <p:spPr>
          <a:xfrm>
            <a:off x="7492299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0" name="object 21610"/>
          <p:cNvSpPr/>
          <p:nvPr/>
        </p:nvSpPr>
        <p:spPr>
          <a:xfrm>
            <a:off x="7503729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1" name="object 21611"/>
          <p:cNvSpPr/>
          <p:nvPr/>
        </p:nvSpPr>
        <p:spPr>
          <a:xfrm>
            <a:off x="7515174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2" name="object 21612"/>
          <p:cNvSpPr/>
          <p:nvPr/>
        </p:nvSpPr>
        <p:spPr>
          <a:xfrm>
            <a:off x="7528038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3" name="object 21613"/>
          <p:cNvSpPr/>
          <p:nvPr/>
        </p:nvSpPr>
        <p:spPr>
          <a:xfrm>
            <a:off x="7539469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4" name="object 21614"/>
          <p:cNvSpPr/>
          <p:nvPr/>
        </p:nvSpPr>
        <p:spPr>
          <a:xfrm>
            <a:off x="7552363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5" name="object 21615"/>
          <p:cNvSpPr/>
          <p:nvPr/>
        </p:nvSpPr>
        <p:spPr>
          <a:xfrm>
            <a:off x="7563793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6" name="object 21616"/>
          <p:cNvSpPr/>
          <p:nvPr/>
        </p:nvSpPr>
        <p:spPr>
          <a:xfrm>
            <a:off x="7576657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7" name="object 21617"/>
          <p:cNvSpPr/>
          <p:nvPr/>
        </p:nvSpPr>
        <p:spPr>
          <a:xfrm>
            <a:off x="7588102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8" name="object 21618"/>
          <p:cNvSpPr/>
          <p:nvPr/>
        </p:nvSpPr>
        <p:spPr>
          <a:xfrm>
            <a:off x="7599533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9" name="object 21619"/>
          <p:cNvSpPr/>
          <p:nvPr/>
        </p:nvSpPr>
        <p:spPr>
          <a:xfrm>
            <a:off x="7612397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0" name="object 21620"/>
          <p:cNvSpPr/>
          <p:nvPr/>
        </p:nvSpPr>
        <p:spPr>
          <a:xfrm>
            <a:off x="7623856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1" name="object 21621"/>
          <p:cNvSpPr/>
          <p:nvPr/>
        </p:nvSpPr>
        <p:spPr>
          <a:xfrm>
            <a:off x="7636720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2" name="object 21622"/>
          <p:cNvSpPr/>
          <p:nvPr/>
        </p:nvSpPr>
        <p:spPr>
          <a:xfrm>
            <a:off x="7648165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3" name="object 21623"/>
          <p:cNvSpPr/>
          <p:nvPr/>
        </p:nvSpPr>
        <p:spPr>
          <a:xfrm>
            <a:off x="7659596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4" name="object 21624"/>
          <p:cNvSpPr/>
          <p:nvPr/>
        </p:nvSpPr>
        <p:spPr>
          <a:xfrm>
            <a:off x="7672460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5" name="object 21625"/>
          <p:cNvSpPr/>
          <p:nvPr/>
        </p:nvSpPr>
        <p:spPr>
          <a:xfrm>
            <a:off x="7683890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6" name="object 21626"/>
          <p:cNvSpPr/>
          <p:nvPr/>
        </p:nvSpPr>
        <p:spPr>
          <a:xfrm>
            <a:off x="7696784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7" name="object 21627"/>
          <p:cNvSpPr/>
          <p:nvPr/>
        </p:nvSpPr>
        <p:spPr>
          <a:xfrm>
            <a:off x="7708228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8" name="object 21628"/>
          <p:cNvSpPr/>
          <p:nvPr/>
        </p:nvSpPr>
        <p:spPr>
          <a:xfrm>
            <a:off x="7719659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9" name="object 21629"/>
          <p:cNvSpPr/>
          <p:nvPr/>
        </p:nvSpPr>
        <p:spPr>
          <a:xfrm>
            <a:off x="7732523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0" name="object 21630"/>
          <p:cNvSpPr/>
          <p:nvPr/>
        </p:nvSpPr>
        <p:spPr>
          <a:xfrm>
            <a:off x="7743954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1" name="object 21631"/>
          <p:cNvSpPr/>
          <p:nvPr/>
        </p:nvSpPr>
        <p:spPr>
          <a:xfrm>
            <a:off x="7756818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2" name="object 21632"/>
          <p:cNvSpPr/>
          <p:nvPr/>
        </p:nvSpPr>
        <p:spPr>
          <a:xfrm>
            <a:off x="7768291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3" name="object 21633"/>
          <p:cNvSpPr/>
          <p:nvPr/>
        </p:nvSpPr>
        <p:spPr>
          <a:xfrm>
            <a:off x="7781142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4" name="object 21634"/>
          <p:cNvSpPr/>
          <p:nvPr/>
        </p:nvSpPr>
        <p:spPr>
          <a:xfrm>
            <a:off x="7792587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5" name="object 21635"/>
          <p:cNvSpPr/>
          <p:nvPr/>
        </p:nvSpPr>
        <p:spPr>
          <a:xfrm>
            <a:off x="7804017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6" name="object 21636"/>
          <p:cNvSpPr/>
          <p:nvPr/>
        </p:nvSpPr>
        <p:spPr>
          <a:xfrm>
            <a:off x="781688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7" name="object 21637"/>
          <p:cNvSpPr/>
          <p:nvPr/>
        </p:nvSpPr>
        <p:spPr>
          <a:xfrm>
            <a:off x="7828312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8" name="object 21638"/>
          <p:cNvSpPr/>
          <p:nvPr/>
        </p:nvSpPr>
        <p:spPr>
          <a:xfrm>
            <a:off x="7841219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9" name="object 21639"/>
          <p:cNvSpPr/>
          <p:nvPr/>
        </p:nvSpPr>
        <p:spPr>
          <a:xfrm>
            <a:off x="7852650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0" name="object 21640"/>
          <p:cNvSpPr/>
          <p:nvPr/>
        </p:nvSpPr>
        <p:spPr>
          <a:xfrm>
            <a:off x="7864080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1" name="object 21641"/>
          <p:cNvSpPr/>
          <p:nvPr/>
        </p:nvSpPr>
        <p:spPr>
          <a:xfrm>
            <a:off x="7876944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2" name="object 21642"/>
          <p:cNvSpPr/>
          <p:nvPr/>
        </p:nvSpPr>
        <p:spPr>
          <a:xfrm>
            <a:off x="7888375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3" name="object 21643"/>
          <p:cNvSpPr/>
          <p:nvPr/>
        </p:nvSpPr>
        <p:spPr>
          <a:xfrm>
            <a:off x="7901240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4" name="object 21644"/>
          <p:cNvSpPr/>
          <p:nvPr/>
        </p:nvSpPr>
        <p:spPr>
          <a:xfrm>
            <a:off x="7912670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5" name="object 21645"/>
          <p:cNvSpPr/>
          <p:nvPr/>
        </p:nvSpPr>
        <p:spPr>
          <a:xfrm>
            <a:off x="7924143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6" name="object 21646"/>
          <p:cNvSpPr/>
          <p:nvPr/>
        </p:nvSpPr>
        <p:spPr>
          <a:xfrm>
            <a:off x="7937008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7" name="object 21647"/>
          <p:cNvSpPr/>
          <p:nvPr/>
        </p:nvSpPr>
        <p:spPr>
          <a:xfrm>
            <a:off x="7948438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8" name="object 21648"/>
          <p:cNvSpPr/>
          <p:nvPr/>
        </p:nvSpPr>
        <p:spPr>
          <a:xfrm>
            <a:off x="7961303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9" name="object 21649"/>
          <p:cNvSpPr/>
          <p:nvPr/>
        </p:nvSpPr>
        <p:spPr>
          <a:xfrm>
            <a:off x="7972733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50" name="object 21650"/>
          <p:cNvSpPr/>
          <p:nvPr/>
        </p:nvSpPr>
        <p:spPr>
          <a:xfrm>
            <a:off x="7984178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51" name="object 21651"/>
          <p:cNvSpPr/>
          <p:nvPr/>
        </p:nvSpPr>
        <p:spPr>
          <a:xfrm>
            <a:off x="799707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52" name="object 21652"/>
          <p:cNvSpPr/>
          <p:nvPr/>
        </p:nvSpPr>
        <p:spPr>
          <a:xfrm>
            <a:off x="8008501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53" name="object 21653"/>
          <p:cNvSpPr/>
          <p:nvPr/>
        </p:nvSpPr>
        <p:spPr>
          <a:xfrm>
            <a:off x="8021366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54" name="object 21654"/>
          <p:cNvSpPr/>
          <p:nvPr/>
        </p:nvSpPr>
        <p:spPr>
          <a:xfrm>
            <a:off x="8032796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55" name="object 21655"/>
          <p:cNvSpPr/>
          <p:nvPr/>
        </p:nvSpPr>
        <p:spPr>
          <a:xfrm>
            <a:off x="804566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56" name="object 21656"/>
          <p:cNvSpPr/>
          <p:nvPr/>
        </p:nvSpPr>
        <p:spPr>
          <a:xfrm>
            <a:off x="8057091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57" name="object 21657"/>
          <p:cNvSpPr/>
          <p:nvPr/>
        </p:nvSpPr>
        <p:spPr>
          <a:xfrm>
            <a:off x="8068564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58" name="object 21658"/>
          <p:cNvSpPr/>
          <p:nvPr/>
        </p:nvSpPr>
        <p:spPr>
          <a:xfrm>
            <a:off x="8081429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59" name="object 21659"/>
          <p:cNvSpPr/>
          <p:nvPr/>
        </p:nvSpPr>
        <p:spPr>
          <a:xfrm>
            <a:off x="8092860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60" name="object 21660"/>
          <p:cNvSpPr/>
          <p:nvPr/>
        </p:nvSpPr>
        <p:spPr>
          <a:xfrm>
            <a:off x="8105724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61" name="object 21661"/>
          <p:cNvSpPr/>
          <p:nvPr/>
        </p:nvSpPr>
        <p:spPr>
          <a:xfrm>
            <a:off x="8117169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62" name="object 21662"/>
          <p:cNvSpPr/>
          <p:nvPr/>
        </p:nvSpPr>
        <p:spPr>
          <a:xfrm>
            <a:off x="8128599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63" name="object 21663"/>
          <p:cNvSpPr/>
          <p:nvPr/>
        </p:nvSpPr>
        <p:spPr>
          <a:xfrm>
            <a:off x="8141492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64" name="object 21664"/>
          <p:cNvSpPr/>
          <p:nvPr/>
        </p:nvSpPr>
        <p:spPr>
          <a:xfrm>
            <a:off x="8152923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65" name="object 21665"/>
          <p:cNvSpPr/>
          <p:nvPr/>
        </p:nvSpPr>
        <p:spPr>
          <a:xfrm>
            <a:off x="8165787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66" name="object 21666"/>
          <p:cNvSpPr/>
          <p:nvPr/>
        </p:nvSpPr>
        <p:spPr>
          <a:xfrm>
            <a:off x="8177232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67" name="object 21667"/>
          <p:cNvSpPr/>
          <p:nvPr/>
        </p:nvSpPr>
        <p:spPr>
          <a:xfrm>
            <a:off x="8188662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68" name="object 21668"/>
          <p:cNvSpPr/>
          <p:nvPr/>
        </p:nvSpPr>
        <p:spPr>
          <a:xfrm>
            <a:off x="8201527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69" name="object 21669"/>
          <p:cNvSpPr/>
          <p:nvPr/>
        </p:nvSpPr>
        <p:spPr>
          <a:xfrm>
            <a:off x="8212957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70" name="object 21670"/>
          <p:cNvSpPr/>
          <p:nvPr/>
        </p:nvSpPr>
        <p:spPr>
          <a:xfrm>
            <a:off x="822585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71" name="object 21671"/>
          <p:cNvSpPr/>
          <p:nvPr/>
        </p:nvSpPr>
        <p:spPr>
          <a:xfrm>
            <a:off x="8237295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72" name="object 21672"/>
          <p:cNvSpPr/>
          <p:nvPr/>
        </p:nvSpPr>
        <p:spPr>
          <a:xfrm>
            <a:off x="8248725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73" name="object 21673"/>
          <p:cNvSpPr/>
          <p:nvPr/>
        </p:nvSpPr>
        <p:spPr>
          <a:xfrm>
            <a:off x="826159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74" name="object 21674"/>
          <p:cNvSpPr/>
          <p:nvPr/>
        </p:nvSpPr>
        <p:spPr>
          <a:xfrm>
            <a:off x="8273021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75" name="object 21675"/>
          <p:cNvSpPr/>
          <p:nvPr/>
        </p:nvSpPr>
        <p:spPr>
          <a:xfrm>
            <a:off x="8285885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76" name="object 21676"/>
          <p:cNvSpPr/>
          <p:nvPr/>
        </p:nvSpPr>
        <p:spPr>
          <a:xfrm>
            <a:off x="8297359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77" name="object 21677"/>
          <p:cNvSpPr/>
          <p:nvPr/>
        </p:nvSpPr>
        <p:spPr>
          <a:xfrm>
            <a:off x="8310209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78" name="object 21678"/>
          <p:cNvSpPr/>
          <p:nvPr/>
        </p:nvSpPr>
        <p:spPr>
          <a:xfrm>
            <a:off x="8321654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79" name="object 21679"/>
          <p:cNvSpPr/>
          <p:nvPr/>
        </p:nvSpPr>
        <p:spPr>
          <a:xfrm>
            <a:off x="8333084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80" name="object 21680"/>
          <p:cNvSpPr/>
          <p:nvPr/>
        </p:nvSpPr>
        <p:spPr>
          <a:xfrm>
            <a:off x="8345948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81" name="object 21681"/>
          <p:cNvSpPr/>
          <p:nvPr/>
        </p:nvSpPr>
        <p:spPr>
          <a:xfrm>
            <a:off x="8357379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82" name="object 21682"/>
          <p:cNvSpPr/>
          <p:nvPr/>
        </p:nvSpPr>
        <p:spPr>
          <a:xfrm>
            <a:off x="8370286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83" name="object 21683"/>
          <p:cNvSpPr/>
          <p:nvPr/>
        </p:nvSpPr>
        <p:spPr>
          <a:xfrm>
            <a:off x="8381717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84" name="object 21684"/>
          <p:cNvSpPr/>
          <p:nvPr/>
        </p:nvSpPr>
        <p:spPr>
          <a:xfrm>
            <a:off x="8393147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85" name="object 21685"/>
          <p:cNvSpPr/>
          <p:nvPr/>
        </p:nvSpPr>
        <p:spPr>
          <a:xfrm>
            <a:off x="8406012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86" name="object 21686"/>
          <p:cNvSpPr/>
          <p:nvPr/>
        </p:nvSpPr>
        <p:spPr>
          <a:xfrm>
            <a:off x="8417442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87" name="object 21687"/>
          <p:cNvSpPr/>
          <p:nvPr/>
        </p:nvSpPr>
        <p:spPr>
          <a:xfrm>
            <a:off x="8430307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88" name="object 21688"/>
          <p:cNvSpPr/>
          <p:nvPr/>
        </p:nvSpPr>
        <p:spPr>
          <a:xfrm>
            <a:off x="8441780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89" name="object 21689"/>
          <p:cNvSpPr/>
          <p:nvPr/>
        </p:nvSpPr>
        <p:spPr>
          <a:xfrm>
            <a:off x="8453211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90" name="object 21690"/>
          <p:cNvSpPr/>
          <p:nvPr/>
        </p:nvSpPr>
        <p:spPr>
          <a:xfrm>
            <a:off x="8466075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91" name="object 21691"/>
          <p:cNvSpPr/>
          <p:nvPr/>
        </p:nvSpPr>
        <p:spPr>
          <a:xfrm>
            <a:off x="8477505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92" name="object 21692"/>
          <p:cNvSpPr/>
          <p:nvPr/>
        </p:nvSpPr>
        <p:spPr>
          <a:xfrm>
            <a:off x="8490370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93" name="object 21693"/>
          <p:cNvSpPr/>
          <p:nvPr/>
        </p:nvSpPr>
        <p:spPr>
          <a:xfrm>
            <a:off x="8501800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94" name="object 21694"/>
          <p:cNvSpPr/>
          <p:nvPr/>
        </p:nvSpPr>
        <p:spPr>
          <a:xfrm>
            <a:off x="8514708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95" name="object 21695"/>
          <p:cNvSpPr/>
          <p:nvPr/>
        </p:nvSpPr>
        <p:spPr>
          <a:xfrm>
            <a:off x="8526138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96" name="object 21696"/>
          <p:cNvSpPr/>
          <p:nvPr/>
        </p:nvSpPr>
        <p:spPr>
          <a:xfrm>
            <a:off x="8537568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97" name="object 21697"/>
          <p:cNvSpPr/>
          <p:nvPr/>
        </p:nvSpPr>
        <p:spPr>
          <a:xfrm>
            <a:off x="8550433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98" name="object 21698"/>
          <p:cNvSpPr/>
          <p:nvPr/>
        </p:nvSpPr>
        <p:spPr>
          <a:xfrm>
            <a:off x="8561864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99" name="object 21699"/>
          <p:cNvSpPr/>
          <p:nvPr/>
        </p:nvSpPr>
        <p:spPr>
          <a:xfrm>
            <a:off x="8574728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00" name="object 21700"/>
          <p:cNvSpPr/>
          <p:nvPr/>
        </p:nvSpPr>
        <p:spPr>
          <a:xfrm>
            <a:off x="8586158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01" name="object 21701"/>
          <p:cNvSpPr/>
          <p:nvPr/>
        </p:nvSpPr>
        <p:spPr>
          <a:xfrm>
            <a:off x="8597632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02" name="object 21702"/>
          <p:cNvSpPr/>
          <p:nvPr/>
        </p:nvSpPr>
        <p:spPr>
          <a:xfrm>
            <a:off x="8610496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03" name="object 21703"/>
          <p:cNvSpPr/>
          <p:nvPr/>
        </p:nvSpPr>
        <p:spPr>
          <a:xfrm>
            <a:off x="8621927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04" name="object 21704"/>
          <p:cNvSpPr/>
          <p:nvPr/>
        </p:nvSpPr>
        <p:spPr>
          <a:xfrm>
            <a:off x="863479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05" name="object 21705"/>
          <p:cNvSpPr/>
          <p:nvPr/>
        </p:nvSpPr>
        <p:spPr>
          <a:xfrm>
            <a:off x="864622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06" name="object 21706"/>
          <p:cNvSpPr/>
          <p:nvPr/>
        </p:nvSpPr>
        <p:spPr>
          <a:xfrm>
            <a:off x="8657666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07" name="object 21707"/>
          <p:cNvSpPr/>
          <p:nvPr/>
        </p:nvSpPr>
        <p:spPr>
          <a:xfrm>
            <a:off x="8670559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08" name="object 21708"/>
          <p:cNvSpPr/>
          <p:nvPr/>
        </p:nvSpPr>
        <p:spPr>
          <a:xfrm>
            <a:off x="8681990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09" name="object 21709"/>
          <p:cNvSpPr/>
          <p:nvPr/>
        </p:nvSpPr>
        <p:spPr>
          <a:xfrm>
            <a:off x="8694854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10" name="object 21710"/>
          <p:cNvSpPr/>
          <p:nvPr/>
        </p:nvSpPr>
        <p:spPr>
          <a:xfrm>
            <a:off x="8706299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11" name="object 21711"/>
          <p:cNvSpPr/>
          <p:nvPr/>
        </p:nvSpPr>
        <p:spPr>
          <a:xfrm>
            <a:off x="8717729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12" name="object 21712"/>
          <p:cNvSpPr/>
          <p:nvPr/>
        </p:nvSpPr>
        <p:spPr>
          <a:xfrm>
            <a:off x="8730594" y="540132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13" name="object 21713"/>
          <p:cNvSpPr/>
          <p:nvPr/>
        </p:nvSpPr>
        <p:spPr>
          <a:xfrm>
            <a:off x="8742053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14" name="object 21714"/>
          <p:cNvSpPr/>
          <p:nvPr/>
        </p:nvSpPr>
        <p:spPr>
          <a:xfrm>
            <a:off x="8754918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15" name="object 21715"/>
          <p:cNvSpPr/>
          <p:nvPr/>
        </p:nvSpPr>
        <p:spPr>
          <a:xfrm>
            <a:off x="8766362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16" name="object 21716"/>
          <p:cNvSpPr/>
          <p:nvPr/>
        </p:nvSpPr>
        <p:spPr>
          <a:xfrm>
            <a:off x="8779212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17" name="object 21717"/>
          <p:cNvSpPr/>
          <p:nvPr/>
        </p:nvSpPr>
        <p:spPr>
          <a:xfrm>
            <a:off x="8790658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18" name="object 21718"/>
          <p:cNvSpPr/>
          <p:nvPr/>
        </p:nvSpPr>
        <p:spPr>
          <a:xfrm>
            <a:off x="8802088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19" name="object 21719"/>
          <p:cNvSpPr/>
          <p:nvPr/>
        </p:nvSpPr>
        <p:spPr>
          <a:xfrm>
            <a:off x="881498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20" name="object 21720"/>
          <p:cNvSpPr/>
          <p:nvPr/>
        </p:nvSpPr>
        <p:spPr>
          <a:xfrm>
            <a:off x="8826426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21" name="object 21721"/>
          <p:cNvSpPr/>
          <p:nvPr/>
        </p:nvSpPr>
        <p:spPr>
          <a:xfrm>
            <a:off x="8839275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22" name="object 21722"/>
          <p:cNvSpPr/>
          <p:nvPr/>
        </p:nvSpPr>
        <p:spPr>
          <a:xfrm>
            <a:off x="8850721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23" name="object 21723"/>
          <p:cNvSpPr/>
          <p:nvPr/>
        </p:nvSpPr>
        <p:spPr>
          <a:xfrm>
            <a:off x="8862151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24" name="object 21724"/>
          <p:cNvSpPr/>
          <p:nvPr/>
        </p:nvSpPr>
        <p:spPr>
          <a:xfrm>
            <a:off x="8875015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25" name="object 21725"/>
          <p:cNvSpPr/>
          <p:nvPr/>
        </p:nvSpPr>
        <p:spPr>
          <a:xfrm>
            <a:off x="8886445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26" name="object 21726"/>
          <p:cNvSpPr/>
          <p:nvPr/>
        </p:nvSpPr>
        <p:spPr>
          <a:xfrm>
            <a:off x="8899339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27" name="object 21727"/>
          <p:cNvSpPr/>
          <p:nvPr/>
        </p:nvSpPr>
        <p:spPr>
          <a:xfrm>
            <a:off x="8910784" y="540132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28" name="object 21728"/>
          <p:cNvSpPr/>
          <p:nvPr/>
        </p:nvSpPr>
        <p:spPr>
          <a:xfrm>
            <a:off x="8922214" y="540132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29" name="object 21729"/>
          <p:cNvSpPr/>
          <p:nvPr/>
        </p:nvSpPr>
        <p:spPr>
          <a:xfrm>
            <a:off x="8935079" y="540132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30" name="object 21730"/>
          <p:cNvSpPr/>
          <p:nvPr/>
        </p:nvSpPr>
        <p:spPr>
          <a:xfrm>
            <a:off x="6800224" y="5414361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1"/>
                </a:moveTo>
                <a:lnTo>
                  <a:pt x="5716" y="11591"/>
                </a:lnTo>
                <a:lnTo>
                  <a:pt x="5716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31" name="object 21731"/>
          <p:cNvSpPr/>
          <p:nvPr/>
        </p:nvSpPr>
        <p:spPr>
          <a:xfrm>
            <a:off x="6805946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32" name="object 21732"/>
          <p:cNvSpPr/>
          <p:nvPr/>
        </p:nvSpPr>
        <p:spPr>
          <a:xfrm>
            <a:off x="6818810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33" name="object 21733"/>
          <p:cNvSpPr/>
          <p:nvPr/>
        </p:nvSpPr>
        <p:spPr>
          <a:xfrm>
            <a:off x="6830241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34" name="object 21734"/>
          <p:cNvSpPr/>
          <p:nvPr/>
        </p:nvSpPr>
        <p:spPr>
          <a:xfrm>
            <a:off x="6843106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35" name="object 21735"/>
          <p:cNvSpPr/>
          <p:nvPr/>
        </p:nvSpPr>
        <p:spPr>
          <a:xfrm>
            <a:off x="6854536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36" name="object 21736"/>
          <p:cNvSpPr/>
          <p:nvPr/>
        </p:nvSpPr>
        <p:spPr>
          <a:xfrm>
            <a:off x="6865980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37" name="object 21737"/>
          <p:cNvSpPr/>
          <p:nvPr/>
        </p:nvSpPr>
        <p:spPr>
          <a:xfrm>
            <a:off x="6878873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38" name="object 21738"/>
          <p:cNvSpPr/>
          <p:nvPr/>
        </p:nvSpPr>
        <p:spPr>
          <a:xfrm>
            <a:off x="6890305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39" name="object 21739"/>
          <p:cNvSpPr/>
          <p:nvPr/>
        </p:nvSpPr>
        <p:spPr>
          <a:xfrm>
            <a:off x="6903169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40" name="object 21740"/>
          <p:cNvSpPr/>
          <p:nvPr/>
        </p:nvSpPr>
        <p:spPr>
          <a:xfrm>
            <a:off x="6914599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41" name="object 21741"/>
          <p:cNvSpPr/>
          <p:nvPr/>
        </p:nvSpPr>
        <p:spPr>
          <a:xfrm>
            <a:off x="6926043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42" name="object 21742"/>
          <p:cNvSpPr/>
          <p:nvPr/>
        </p:nvSpPr>
        <p:spPr>
          <a:xfrm>
            <a:off x="6938894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43" name="object 21743"/>
          <p:cNvSpPr/>
          <p:nvPr/>
        </p:nvSpPr>
        <p:spPr>
          <a:xfrm>
            <a:off x="6950368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44" name="object 21744"/>
          <p:cNvSpPr/>
          <p:nvPr/>
        </p:nvSpPr>
        <p:spPr>
          <a:xfrm>
            <a:off x="6963232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45" name="object 21745"/>
          <p:cNvSpPr/>
          <p:nvPr/>
        </p:nvSpPr>
        <p:spPr>
          <a:xfrm>
            <a:off x="6974662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46" name="object 21746"/>
          <p:cNvSpPr/>
          <p:nvPr/>
        </p:nvSpPr>
        <p:spPr>
          <a:xfrm>
            <a:off x="6986107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47" name="object 21747"/>
          <p:cNvSpPr/>
          <p:nvPr/>
        </p:nvSpPr>
        <p:spPr>
          <a:xfrm>
            <a:off x="6998972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48" name="object 21748"/>
          <p:cNvSpPr/>
          <p:nvPr/>
        </p:nvSpPr>
        <p:spPr>
          <a:xfrm>
            <a:off x="7010402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49" name="object 21749"/>
          <p:cNvSpPr/>
          <p:nvPr/>
        </p:nvSpPr>
        <p:spPr>
          <a:xfrm>
            <a:off x="7023295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50" name="object 21750"/>
          <p:cNvSpPr/>
          <p:nvPr/>
        </p:nvSpPr>
        <p:spPr>
          <a:xfrm>
            <a:off x="7034726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51" name="object 21751"/>
          <p:cNvSpPr/>
          <p:nvPr/>
        </p:nvSpPr>
        <p:spPr>
          <a:xfrm>
            <a:off x="7047590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52" name="object 21752"/>
          <p:cNvSpPr/>
          <p:nvPr/>
        </p:nvSpPr>
        <p:spPr>
          <a:xfrm>
            <a:off x="7059035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53" name="object 21753"/>
          <p:cNvSpPr/>
          <p:nvPr/>
        </p:nvSpPr>
        <p:spPr>
          <a:xfrm>
            <a:off x="7070465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54" name="object 21754"/>
          <p:cNvSpPr/>
          <p:nvPr/>
        </p:nvSpPr>
        <p:spPr>
          <a:xfrm>
            <a:off x="7083330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55" name="object 21755"/>
          <p:cNvSpPr/>
          <p:nvPr/>
        </p:nvSpPr>
        <p:spPr>
          <a:xfrm>
            <a:off x="7094789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56" name="object 21756"/>
          <p:cNvSpPr/>
          <p:nvPr/>
        </p:nvSpPr>
        <p:spPr>
          <a:xfrm>
            <a:off x="7107653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57" name="object 21757"/>
          <p:cNvSpPr/>
          <p:nvPr/>
        </p:nvSpPr>
        <p:spPr>
          <a:xfrm>
            <a:off x="7119098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58" name="object 21758"/>
          <p:cNvSpPr/>
          <p:nvPr/>
        </p:nvSpPr>
        <p:spPr>
          <a:xfrm>
            <a:off x="7130529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59" name="object 21759"/>
          <p:cNvSpPr/>
          <p:nvPr/>
        </p:nvSpPr>
        <p:spPr>
          <a:xfrm>
            <a:off x="7143393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60" name="object 21760"/>
          <p:cNvSpPr/>
          <p:nvPr/>
        </p:nvSpPr>
        <p:spPr>
          <a:xfrm>
            <a:off x="7154823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61" name="object 21761"/>
          <p:cNvSpPr/>
          <p:nvPr/>
        </p:nvSpPr>
        <p:spPr>
          <a:xfrm>
            <a:off x="7167716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62" name="object 21762"/>
          <p:cNvSpPr/>
          <p:nvPr/>
        </p:nvSpPr>
        <p:spPr>
          <a:xfrm>
            <a:off x="717916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63" name="object 21763"/>
          <p:cNvSpPr/>
          <p:nvPr/>
        </p:nvSpPr>
        <p:spPr>
          <a:xfrm>
            <a:off x="7190592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64" name="object 21764"/>
          <p:cNvSpPr/>
          <p:nvPr/>
        </p:nvSpPr>
        <p:spPr>
          <a:xfrm>
            <a:off x="7203456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65" name="object 21765"/>
          <p:cNvSpPr/>
          <p:nvPr/>
        </p:nvSpPr>
        <p:spPr>
          <a:xfrm>
            <a:off x="7214886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66" name="object 21766"/>
          <p:cNvSpPr/>
          <p:nvPr/>
        </p:nvSpPr>
        <p:spPr>
          <a:xfrm>
            <a:off x="722775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67" name="object 21767"/>
          <p:cNvSpPr/>
          <p:nvPr/>
        </p:nvSpPr>
        <p:spPr>
          <a:xfrm>
            <a:off x="7239182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68" name="object 21768"/>
          <p:cNvSpPr/>
          <p:nvPr/>
        </p:nvSpPr>
        <p:spPr>
          <a:xfrm>
            <a:off x="7250655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69" name="object 21769"/>
          <p:cNvSpPr/>
          <p:nvPr/>
        </p:nvSpPr>
        <p:spPr>
          <a:xfrm>
            <a:off x="7263520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70" name="object 21770"/>
          <p:cNvSpPr/>
          <p:nvPr/>
        </p:nvSpPr>
        <p:spPr>
          <a:xfrm>
            <a:off x="7274950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71" name="object 21771"/>
          <p:cNvSpPr/>
          <p:nvPr/>
        </p:nvSpPr>
        <p:spPr>
          <a:xfrm>
            <a:off x="7287814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72" name="object 21772"/>
          <p:cNvSpPr/>
          <p:nvPr/>
        </p:nvSpPr>
        <p:spPr>
          <a:xfrm>
            <a:off x="7299245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73" name="object 21773"/>
          <p:cNvSpPr/>
          <p:nvPr/>
        </p:nvSpPr>
        <p:spPr>
          <a:xfrm>
            <a:off x="7312109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74" name="object 21774"/>
          <p:cNvSpPr/>
          <p:nvPr/>
        </p:nvSpPr>
        <p:spPr>
          <a:xfrm>
            <a:off x="7323583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75" name="object 21775"/>
          <p:cNvSpPr/>
          <p:nvPr/>
        </p:nvSpPr>
        <p:spPr>
          <a:xfrm>
            <a:off x="7335013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76" name="object 21776"/>
          <p:cNvSpPr/>
          <p:nvPr/>
        </p:nvSpPr>
        <p:spPr>
          <a:xfrm>
            <a:off x="7347877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77" name="object 21777"/>
          <p:cNvSpPr/>
          <p:nvPr/>
        </p:nvSpPr>
        <p:spPr>
          <a:xfrm>
            <a:off x="7359308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78" name="object 21778"/>
          <p:cNvSpPr/>
          <p:nvPr/>
        </p:nvSpPr>
        <p:spPr>
          <a:xfrm>
            <a:off x="7372173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79" name="object 21779"/>
          <p:cNvSpPr/>
          <p:nvPr/>
        </p:nvSpPr>
        <p:spPr>
          <a:xfrm>
            <a:off x="7383603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80" name="object 21780"/>
          <p:cNvSpPr/>
          <p:nvPr/>
        </p:nvSpPr>
        <p:spPr>
          <a:xfrm>
            <a:off x="7395076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81" name="object 21781"/>
          <p:cNvSpPr/>
          <p:nvPr/>
        </p:nvSpPr>
        <p:spPr>
          <a:xfrm>
            <a:off x="740794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82" name="object 21782"/>
          <p:cNvSpPr/>
          <p:nvPr/>
        </p:nvSpPr>
        <p:spPr>
          <a:xfrm>
            <a:off x="7419371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83" name="object 21783"/>
          <p:cNvSpPr/>
          <p:nvPr/>
        </p:nvSpPr>
        <p:spPr>
          <a:xfrm>
            <a:off x="7432236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84" name="object 21784"/>
          <p:cNvSpPr/>
          <p:nvPr/>
        </p:nvSpPr>
        <p:spPr>
          <a:xfrm>
            <a:off x="7443666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85" name="object 21785"/>
          <p:cNvSpPr/>
          <p:nvPr/>
        </p:nvSpPr>
        <p:spPr>
          <a:xfrm>
            <a:off x="7455111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86" name="object 21786"/>
          <p:cNvSpPr/>
          <p:nvPr/>
        </p:nvSpPr>
        <p:spPr>
          <a:xfrm>
            <a:off x="7468004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87" name="object 21787"/>
          <p:cNvSpPr/>
          <p:nvPr/>
        </p:nvSpPr>
        <p:spPr>
          <a:xfrm>
            <a:off x="7479434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88" name="object 21788"/>
          <p:cNvSpPr/>
          <p:nvPr/>
        </p:nvSpPr>
        <p:spPr>
          <a:xfrm>
            <a:off x="7492299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89" name="object 21789"/>
          <p:cNvSpPr/>
          <p:nvPr/>
        </p:nvSpPr>
        <p:spPr>
          <a:xfrm>
            <a:off x="7503729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90" name="object 21790"/>
          <p:cNvSpPr/>
          <p:nvPr/>
        </p:nvSpPr>
        <p:spPr>
          <a:xfrm>
            <a:off x="7515174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91" name="object 21791"/>
          <p:cNvSpPr/>
          <p:nvPr/>
        </p:nvSpPr>
        <p:spPr>
          <a:xfrm>
            <a:off x="7528038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92" name="object 21792"/>
          <p:cNvSpPr/>
          <p:nvPr/>
        </p:nvSpPr>
        <p:spPr>
          <a:xfrm>
            <a:off x="7539469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93" name="object 21793"/>
          <p:cNvSpPr/>
          <p:nvPr/>
        </p:nvSpPr>
        <p:spPr>
          <a:xfrm>
            <a:off x="7552363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94" name="object 21794"/>
          <p:cNvSpPr/>
          <p:nvPr/>
        </p:nvSpPr>
        <p:spPr>
          <a:xfrm>
            <a:off x="7563793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95" name="object 21795"/>
          <p:cNvSpPr/>
          <p:nvPr/>
        </p:nvSpPr>
        <p:spPr>
          <a:xfrm>
            <a:off x="7576657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96" name="object 21796"/>
          <p:cNvSpPr/>
          <p:nvPr/>
        </p:nvSpPr>
        <p:spPr>
          <a:xfrm>
            <a:off x="7588102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97" name="object 21797"/>
          <p:cNvSpPr/>
          <p:nvPr/>
        </p:nvSpPr>
        <p:spPr>
          <a:xfrm>
            <a:off x="7599533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98" name="object 21798"/>
          <p:cNvSpPr/>
          <p:nvPr/>
        </p:nvSpPr>
        <p:spPr>
          <a:xfrm>
            <a:off x="7612397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99" name="object 21799"/>
          <p:cNvSpPr/>
          <p:nvPr/>
        </p:nvSpPr>
        <p:spPr>
          <a:xfrm>
            <a:off x="7623856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2" y="11591"/>
                </a:lnTo>
                <a:lnTo>
                  <a:pt x="12862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00" name="object 21800"/>
          <p:cNvSpPr/>
          <p:nvPr/>
        </p:nvSpPr>
        <p:spPr>
          <a:xfrm>
            <a:off x="7636720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01" name="object 21801"/>
          <p:cNvSpPr/>
          <p:nvPr/>
        </p:nvSpPr>
        <p:spPr>
          <a:xfrm>
            <a:off x="7648165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02" name="object 21802"/>
          <p:cNvSpPr/>
          <p:nvPr/>
        </p:nvSpPr>
        <p:spPr>
          <a:xfrm>
            <a:off x="7659596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03" name="object 21803"/>
          <p:cNvSpPr/>
          <p:nvPr/>
        </p:nvSpPr>
        <p:spPr>
          <a:xfrm>
            <a:off x="7672460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04" name="object 21804"/>
          <p:cNvSpPr/>
          <p:nvPr/>
        </p:nvSpPr>
        <p:spPr>
          <a:xfrm>
            <a:off x="7683890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05" name="object 21805"/>
          <p:cNvSpPr/>
          <p:nvPr/>
        </p:nvSpPr>
        <p:spPr>
          <a:xfrm>
            <a:off x="7696784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06" name="object 21806"/>
          <p:cNvSpPr/>
          <p:nvPr/>
        </p:nvSpPr>
        <p:spPr>
          <a:xfrm>
            <a:off x="7708228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07" name="object 21807"/>
          <p:cNvSpPr/>
          <p:nvPr/>
        </p:nvSpPr>
        <p:spPr>
          <a:xfrm>
            <a:off x="7719659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08" name="object 21808"/>
          <p:cNvSpPr/>
          <p:nvPr/>
        </p:nvSpPr>
        <p:spPr>
          <a:xfrm>
            <a:off x="7732523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09" name="object 21809"/>
          <p:cNvSpPr/>
          <p:nvPr/>
        </p:nvSpPr>
        <p:spPr>
          <a:xfrm>
            <a:off x="7743954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10" name="object 21810"/>
          <p:cNvSpPr/>
          <p:nvPr/>
        </p:nvSpPr>
        <p:spPr>
          <a:xfrm>
            <a:off x="7756818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11" name="object 21811"/>
          <p:cNvSpPr/>
          <p:nvPr/>
        </p:nvSpPr>
        <p:spPr>
          <a:xfrm>
            <a:off x="7768291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12" name="object 21812"/>
          <p:cNvSpPr/>
          <p:nvPr/>
        </p:nvSpPr>
        <p:spPr>
          <a:xfrm>
            <a:off x="7781142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13" name="object 21813"/>
          <p:cNvSpPr/>
          <p:nvPr/>
        </p:nvSpPr>
        <p:spPr>
          <a:xfrm>
            <a:off x="7792587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14" name="object 21814"/>
          <p:cNvSpPr/>
          <p:nvPr/>
        </p:nvSpPr>
        <p:spPr>
          <a:xfrm>
            <a:off x="7804017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15" name="object 21815"/>
          <p:cNvSpPr/>
          <p:nvPr/>
        </p:nvSpPr>
        <p:spPr>
          <a:xfrm>
            <a:off x="781688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16" name="object 21816"/>
          <p:cNvSpPr/>
          <p:nvPr/>
        </p:nvSpPr>
        <p:spPr>
          <a:xfrm>
            <a:off x="7828312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17" name="object 21817"/>
          <p:cNvSpPr/>
          <p:nvPr/>
        </p:nvSpPr>
        <p:spPr>
          <a:xfrm>
            <a:off x="7841219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18" name="object 21818"/>
          <p:cNvSpPr/>
          <p:nvPr/>
        </p:nvSpPr>
        <p:spPr>
          <a:xfrm>
            <a:off x="7852650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19" name="object 21819"/>
          <p:cNvSpPr/>
          <p:nvPr/>
        </p:nvSpPr>
        <p:spPr>
          <a:xfrm>
            <a:off x="7864080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20" name="object 21820"/>
          <p:cNvSpPr/>
          <p:nvPr/>
        </p:nvSpPr>
        <p:spPr>
          <a:xfrm>
            <a:off x="7876944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21" name="object 21821"/>
          <p:cNvSpPr/>
          <p:nvPr/>
        </p:nvSpPr>
        <p:spPr>
          <a:xfrm>
            <a:off x="7888375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22" name="object 21822"/>
          <p:cNvSpPr/>
          <p:nvPr/>
        </p:nvSpPr>
        <p:spPr>
          <a:xfrm>
            <a:off x="7901240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23" name="object 21823"/>
          <p:cNvSpPr/>
          <p:nvPr/>
        </p:nvSpPr>
        <p:spPr>
          <a:xfrm>
            <a:off x="7912670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24" name="object 21824"/>
          <p:cNvSpPr/>
          <p:nvPr/>
        </p:nvSpPr>
        <p:spPr>
          <a:xfrm>
            <a:off x="7924143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25" name="object 21825"/>
          <p:cNvSpPr/>
          <p:nvPr/>
        </p:nvSpPr>
        <p:spPr>
          <a:xfrm>
            <a:off x="7937008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26" name="object 21826"/>
          <p:cNvSpPr/>
          <p:nvPr/>
        </p:nvSpPr>
        <p:spPr>
          <a:xfrm>
            <a:off x="7948438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27" name="object 21827"/>
          <p:cNvSpPr/>
          <p:nvPr/>
        </p:nvSpPr>
        <p:spPr>
          <a:xfrm>
            <a:off x="7961303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28" name="object 21828"/>
          <p:cNvSpPr/>
          <p:nvPr/>
        </p:nvSpPr>
        <p:spPr>
          <a:xfrm>
            <a:off x="7972733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29" name="object 21829"/>
          <p:cNvSpPr/>
          <p:nvPr/>
        </p:nvSpPr>
        <p:spPr>
          <a:xfrm>
            <a:off x="7984178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30" name="object 21830"/>
          <p:cNvSpPr/>
          <p:nvPr/>
        </p:nvSpPr>
        <p:spPr>
          <a:xfrm>
            <a:off x="799707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31" name="object 21831"/>
          <p:cNvSpPr/>
          <p:nvPr/>
        </p:nvSpPr>
        <p:spPr>
          <a:xfrm>
            <a:off x="8008501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32" name="object 21832"/>
          <p:cNvSpPr/>
          <p:nvPr/>
        </p:nvSpPr>
        <p:spPr>
          <a:xfrm>
            <a:off x="8021366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33" name="object 21833"/>
          <p:cNvSpPr/>
          <p:nvPr/>
        </p:nvSpPr>
        <p:spPr>
          <a:xfrm>
            <a:off x="8032796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34" name="object 21834"/>
          <p:cNvSpPr/>
          <p:nvPr/>
        </p:nvSpPr>
        <p:spPr>
          <a:xfrm>
            <a:off x="804566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35" name="object 21835"/>
          <p:cNvSpPr/>
          <p:nvPr/>
        </p:nvSpPr>
        <p:spPr>
          <a:xfrm>
            <a:off x="8057091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36" name="object 21836"/>
          <p:cNvSpPr/>
          <p:nvPr/>
        </p:nvSpPr>
        <p:spPr>
          <a:xfrm>
            <a:off x="8068564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37" name="object 21837"/>
          <p:cNvSpPr/>
          <p:nvPr/>
        </p:nvSpPr>
        <p:spPr>
          <a:xfrm>
            <a:off x="8081429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38" name="object 21838"/>
          <p:cNvSpPr/>
          <p:nvPr/>
        </p:nvSpPr>
        <p:spPr>
          <a:xfrm>
            <a:off x="8092860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39" name="object 21839"/>
          <p:cNvSpPr/>
          <p:nvPr/>
        </p:nvSpPr>
        <p:spPr>
          <a:xfrm>
            <a:off x="8105724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40" name="object 21840"/>
          <p:cNvSpPr/>
          <p:nvPr/>
        </p:nvSpPr>
        <p:spPr>
          <a:xfrm>
            <a:off x="8117169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41" name="object 21841"/>
          <p:cNvSpPr/>
          <p:nvPr/>
        </p:nvSpPr>
        <p:spPr>
          <a:xfrm>
            <a:off x="8128599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42" name="object 21842"/>
          <p:cNvSpPr/>
          <p:nvPr/>
        </p:nvSpPr>
        <p:spPr>
          <a:xfrm>
            <a:off x="8141492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43" name="object 21843"/>
          <p:cNvSpPr/>
          <p:nvPr/>
        </p:nvSpPr>
        <p:spPr>
          <a:xfrm>
            <a:off x="8152923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44" name="object 21844"/>
          <p:cNvSpPr/>
          <p:nvPr/>
        </p:nvSpPr>
        <p:spPr>
          <a:xfrm>
            <a:off x="8165787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45" name="object 21845"/>
          <p:cNvSpPr/>
          <p:nvPr/>
        </p:nvSpPr>
        <p:spPr>
          <a:xfrm>
            <a:off x="8177232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46" name="object 21846"/>
          <p:cNvSpPr/>
          <p:nvPr/>
        </p:nvSpPr>
        <p:spPr>
          <a:xfrm>
            <a:off x="8188662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47" name="object 21847"/>
          <p:cNvSpPr/>
          <p:nvPr/>
        </p:nvSpPr>
        <p:spPr>
          <a:xfrm>
            <a:off x="8201527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48" name="object 21848"/>
          <p:cNvSpPr/>
          <p:nvPr/>
        </p:nvSpPr>
        <p:spPr>
          <a:xfrm>
            <a:off x="8212957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49" name="object 21849"/>
          <p:cNvSpPr/>
          <p:nvPr/>
        </p:nvSpPr>
        <p:spPr>
          <a:xfrm>
            <a:off x="822585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50" name="object 21850"/>
          <p:cNvSpPr/>
          <p:nvPr/>
        </p:nvSpPr>
        <p:spPr>
          <a:xfrm>
            <a:off x="8237295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51" name="object 21851"/>
          <p:cNvSpPr/>
          <p:nvPr/>
        </p:nvSpPr>
        <p:spPr>
          <a:xfrm>
            <a:off x="8248725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52" name="object 21852"/>
          <p:cNvSpPr/>
          <p:nvPr/>
        </p:nvSpPr>
        <p:spPr>
          <a:xfrm>
            <a:off x="826159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53" name="object 21853"/>
          <p:cNvSpPr/>
          <p:nvPr/>
        </p:nvSpPr>
        <p:spPr>
          <a:xfrm>
            <a:off x="8273021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54" name="object 21854"/>
          <p:cNvSpPr/>
          <p:nvPr/>
        </p:nvSpPr>
        <p:spPr>
          <a:xfrm>
            <a:off x="8285885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55" name="object 21855"/>
          <p:cNvSpPr/>
          <p:nvPr/>
        </p:nvSpPr>
        <p:spPr>
          <a:xfrm>
            <a:off x="8297359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56" name="object 21856"/>
          <p:cNvSpPr/>
          <p:nvPr/>
        </p:nvSpPr>
        <p:spPr>
          <a:xfrm>
            <a:off x="8310209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57" name="object 21857"/>
          <p:cNvSpPr/>
          <p:nvPr/>
        </p:nvSpPr>
        <p:spPr>
          <a:xfrm>
            <a:off x="8321654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58" name="object 21858"/>
          <p:cNvSpPr/>
          <p:nvPr/>
        </p:nvSpPr>
        <p:spPr>
          <a:xfrm>
            <a:off x="8333084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59" name="object 21859"/>
          <p:cNvSpPr/>
          <p:nvPr/>
        </p:nvSpPr>
        <p:spPr>
          <a:xfrm>
            <a:off x="8345948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60" name="object 21860"/>
          <p:cNvSpPr/>
          <p:nvPr/>
        </p:nvSpPr>
        <p:spPr>
          <a:xfrm>
            <a:off x="8357379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61" name="object 21861"/>
          <p:cNvSpPr/>
          <p:nvPr/>
        </p:nvSpPr>
        <p:spPr>
          <a:xfrm>
            <a:off x="8370286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62" name="object 21862"/>
          <p:cNvSpPr/>
          <p:nvPr/>
        </p:nvSpPr>
        <p:spPr>
          <a:xfrm>
            <a:off x="8381717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63" name="object 21863"/>
          <p:cNvSpPr/>
          <p:nvPr/>
        </p:nvSpPr>
        <p:spPr>
          <a:xfrm>
            <a:off x="8393147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64" name="object 21864"/>
          <p:cNvSpPr/>
          <p:nvPr/>
        </p:nvSpPr>
        <p:spPr>
          <a:xfrm>
            <a:off x="8406012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65" name="object 21865"/>
          <p:cNvSpPr/>
          <p:nvPr/>
        </p:nvSpPr>
        <p:spPr>
          <a:xfrm>
            <a:off x="8417442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66" name="object 21866"/>
          <p:cNvSpPr/>
          <p:nvPr/>
        </p:nvSpPr>
        <p:spPr>
          <a:xfrm>
            <a:off x="8430307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67" name="object 21867"/>
          <p:cNvSpPr/>
          <p:nvPr/>
        </p:nvSpPr>
        <p:spPr>
          <a:xfrm>
            <a:off x="8441780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68" name="object 21868"/>
          <p:cNvSpPr/>
          <p:nvPr/>
        </p:nvSpPr>
        <p:spPr>
          <a:xfrm>
            <a:off x="8453211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69" name="object 21869"/>
          <p:cNvSpPr/>
          <p:nvPr/>
        </p:nvSpPr>
        <p:spPr>
          <a:xfrm>
            <a:off x="8466075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70" name="object 21870"/>
          <p:cNvSpPr/>
          <p:nvPr/>
        </p:nvSpPr>
        <p:spPr>
          <a:xfrm>
            <a:off x="8477505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71" name="object 21871"/>
          <p:cNvSpPr/>
          <p:nvPr/>
        </p:nvSpPr>
        <p:spPr>
          <a:xfrm>
            <a:off x="8490370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72" name="object 21872"/>
          <p:cNvSpPr/>
          <p:nvPr/>
        </p:nvSpPr>
        <p:spPr>
          <a:xfrm>
            <a:off x="8501800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73" name="object 21873"/>
          <p:cNvSpPr/>
          <p:nvPr/>
        </p:nvSpPr>
        <p:spPr>
          <a:xfrm>
            <a:off x="8514708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74" name="object 21874"/>
          <p:cNvSpPr/>
          <p:nvPr/>
        </p:nvSpPr>
        <p:spPr>
          <a:xfrm>
            <a:off x="8526138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75" name="object 21875"/>
          <p:cNvSpPr/>
          <p:nvPr/>
        </p:nvSpPr>
        <p:spPr>
          <a:xfrm>
            <a:off x="8537568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76" name="object 21876"/>
          <p:cNvSpPr/>
          <p:nvPr/>
        </p:nvSpPr>
        <p:spPr>
          <a:xfrm>
            <a:off x="8550433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77" name="object 21877"/>
          <p:cNvSpPr/>
          <p:nvPr/>
        </p:nvSpPr>
        <p:spPr>
          <a:xfrm>
            <a:off x="8561864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78" name="object 21878"/>
          <p:cNvSpPr/>
          <p:nvPr/>
        </p:nvSpPr>
        <p:spPr>
          <a:xfrm>
            <a:off x="8574728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79" name="object 21879"/>
          <p:cNvSpPr/>
          <p:nvPr/>
        </p:nvSpPr>
        <p:spPr>
          <a:xfrm>
            <a:off x="8586158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80" name="object 21880"/>
          <p:cNvSpPr/>
          <p:nvPr/>
        </p:nvSpPr>
        <p:spPr>
          <a:xfrm>
            <a:off x="8597632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81" name="object 21881"/>
          <p:cNvSpPr/>
          <p:nvPr/>
        </p:nvSpPr>
        <p:spPr>
          <a:xfrm>
            <a:off x="8610496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82" name="object 21882"/>
          <p:cNvSpPr/>
          <p:nvPr/>
        </p:nvSpPr>
        <p:spPr>
          <a:xfrm>
            <a:off x="8621927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83" name="object 21883"/>
          <p:cNvSpPr/>
          <p:nvPr/>
        </p:nvSpPr>
        <p:spPr>
          <a:xfrm>
            <a:off x="863479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84" name="object 21884"/>
          <p:cNvSpPr/>
          <p:nvPr/>
        </p:nvSpPr>
        <p:spPr>
          <a:xfrm>
            <a:off x="864622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85" name="object 21885"/>
          <p:cNvSpPr/>
          <p:nvPr/>
        </p:nvSpPr>
        <p:spPr>
          <a:xfrm>
            <a:off x="8657666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86" name="object 21886"/>
          <p:cNvSpPr/>
          <p:nvPr/>
        </p:nvSpPr>
        <p:spPr>
          <a:xfrm>
            <a:off x="8670559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87" name="object 21887"/>
          <p:cNvSpPr/>
          <p:nvPr/>
        </p:nvSpPr>
        <p:spPr>
          <a:xfrm>
            <a:off x="8681990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88" name="object 21888"/>
          <p:cNvSpPr/>
          <p:nvPr/>
        </p:nvSpPr>
        <p:spPr>
          <a:xfrm>
            <a:off x="8694854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89" name="object 21889"/>
          <p:cNvSpPr/>
          <p:nvPr/>
        </p:nvSpPr>
        <p:spPr>
          <a:xfrm>
            <a:off x="8706299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90" name="object 21890"/>
          <p:cNvSpPr/>
          <p:nvPr/>
        </p:nvSpPr>
        <p:spPr>
          <a:xfrm>
            <a:off x="8717729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91" name="object 21891"/>
          <p:cNvSpPr/>
          <p:nvPr/>
        </p:nvSpPr>
        <p:spPr>
          <a:xfrm>
            <a:off x="8730594" y="54143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92" name="object 21892"/>
          <p:cNvSpPr/>
          <p:nvPr/>
        </p:nvSpPr>
        <p:spPr>
          <a:xfrm>
            <a:off x="8742053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93" name="object 21893"/>
          <p:cNvSpPr/>
          <p:nvPr/>
        </p:nvSpPr>
        <p:spPr>
          <a:xfrm>
            <a:off x="8754918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94" name="object 21894"/>
          <p:cNvSpPr/>
          <p:nvPr/>
        </p:nvSpPr>
        <p:spPr>
          <a:xfrm>
            <a:off x="8766362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95" name="object 21895"/>
          <p:cNvSpPr/>
          <p:nvPr/>
        </p:nvSpPr>
        <p:spPr>
          <a:xfrm>
            <a:off x="8779212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96" name="object 21896"/>
          <p:cNvSpPr/>
          <p:nvPr/>
        </p:nvSpPr>
        <p:spPr>
          <a:xfrm>
            <a:off x="8790658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97" name="object 21897"/>
          <p:cNvSpPr/>
          <p:nvPr/>
        </p:nvSpPr>
        <p:spPr>
          <a:xfrm>
            <a:off x="8802088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98" name="object 21898"/>
          <p:cNvSpPr/>
          <p:nvPr/>
        </p:nvSpPr>
        <p:spPr>
          <a:xfrm>
            <a:off x="881498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99" name="object 21899"/>
          <p:cNvSpPr/>
          <p:nvPr/>
        </p:nvSpPr>
        <p:spPr>
          <a:xfrm>
            <a:off x="8826426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00" name="object 21900"/>
          <p:cNvSpPr/>
          <p:nvPr/>
        </p:nvSpPr>
        <p:spPr>
          <a:xfrm>
            <a:off x="8839275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01" name="object 21901"/>
          <p:cNvSpPr/>
          <p:nvPr/>
        </p:nvSpPr>
        <p:spPr>
          <a:xfrm>
            <a:off x="8850721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02" name="object 21902"/>
          <p:cNvSpPr/>
          <p:nvPr/>
        </p:nvSpPr>
        <p:spPr>
          <a:xfrm>
            <a:off x="8862151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03" name="object 21903"/>
          <p:cNvSpPr/>
          <p:nvPr/>
        </p:nvSpPr>
        <p:spPr>
          <a:xfrm>
            <a:off x="8875015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04" name="object 21904"/>
          <p:cNvSpPr/>
          <p:nvPr/>
        </p:nvSpPr>
        <p:spPr>
          <a:xfrm>
            <a:off x="8886445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05" name="object 21905"/>
          <p:cNvSpPr/>
          <p:nvPr/>
        </p:nvSpPr>
        <p:spPr>
          <a:xfrm>
            <a:off x="8899339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06" name="object 21906"/>
          <p:cNvSpPr/>
          <p:nvPr/>
        </p:nvSpPr>
        <p:spPr>
          <a:xfrm>
            <a:off x="8910784" y="541436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07" name="object 21907"/>
          <p:cNvSpPr/>
          <p:nvPr/>
        </p:nvSpPr>
        <p:spPr>
          <a:xfrm>
            <a:off x="8922214" y="541436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08" name="object 21908"/>
          <p:cNvSpPr/>
          <p:nvPr/>
        </p:nvSpPr>
        <p:spPr>
          <a:xfrm>
            <a:off x="8935079" y="5414361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1"/>
                </a:moveTo>
                <a:lnTo>
                  <a:pt x="10004" y="11591"/>
                </a:lnTo>
                <a:lnTo>
                  <a:pt x="10004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09" name="object 21909"/>
          <p:cNvSpPr/>
          <p:nvPr/>
        </p:nvSpPr>
        <p:spPr>
          <a:xfrm>
            <a:off x="6800224" y="542595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10" name="object 21910"/>
          <p:cNvSpPr/>
          <p:nvPr/>
        </p:nvSpPr>
        <p:spPr>
          <a:xfrm>
            <a:off x="6805946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11" name="object 21911"/>
          <p:cNvSpPr/>
          <p:nvPr/>
        </p:nvSpPr>
        <p:spPr>
          <a:xfrm>
            <a:off x="6818810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12" name="object 21912"/>
          <p:cNvSpPr/>
          <p:nvPr/>
        </p:nvSpPr>
        <p:spPr>
          <a:xfrm>
            <a:off x="6830241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13" name="object 21913"/>
          <p:cNvSpPr/>
          <p:nvPr/>
        </p:nvSpPr>
        <p:spPr>
          <a:xfrm>
            <a:off x="6843106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14" name="object 21914"/>
          <p:cNvSpPr/>
          <p:nvPr/>
        </p:nvSpPr>
        <p:spPr>
          <a:xfrm>
            <a:off x="6854536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15" name="object 21915"/>
          <p:cNvSpPr/>
          <p:nvPr/>
        </p:nvSpPr>
        <p:spPr>
          <a:xfrm>
            <a:off x="6865980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16" name="object 21916"/>
          <p:cNvSpPr/>
          <p:nvPr/>
        </p:nvSpPr>
        <p:spPr>
          <a:xfrm>
            <a:off x="6878873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17" name="object 21917"/>
          <p:cNvSpPr/>
          <p:nvPr/>
        </p:nvSpPr>
        <p:spPr>
          <a:xfrm>
            <a:off x="6890305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18" name="object 21918"/>
          <p:cNvSpPr/>
          <p:nvPr/>
        </p:nvSpPr>
        <p:spPr>
          <a:xfrm>
            <a:off x="6903169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19" name="object 21919"/>
          <p:cNvSpPr/>
          <p:nvPr/>
        </p:nvSpPr>
        <p:spPr>
          <a:xfrm>
            <a:off x="6914599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20" name="object 21920"/>
          <p:cNvSpPr/>
          <p:nvPr/>
        </p:nvSpPr>
        <p:spPr>
          <a:xfrm>
            <a:off x="6926043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21" name="object 21921"/>
          <p:cNvSpPr/>
          <p:nvPr/>
        </p:nvSpPr>
        <p:spPr>
          <a:xfrm>
            <a:off x="6938894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22" name="object 21922"/>
          <p:cNvSpPr/>
          <p:nvPr/>
        </p:nvSpPr>
        <p:spPr>
          <a:xfrm>
            <a:off x="6950368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23" name="object 21923"/>
          <p:cNvSpPr/>
          <p:nvPr/>
        </p:nvSpPr>
        <p:spPr>
          <a:xfrm>
            <a:off x="6963232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24" name="object 21924"/>
          <p:cNvSpPr/>
          <p:nvPr/>
        </p:nvSpPr>
        <p:spPr>
          <a:xfrm>
            <a:off x="6974662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25" name="object 21925"/>
          <p:cNvSpPr/>
          <p:nvPr/>
        </p:nvSpPr>
        <p:spPr>
          <a:xfrm>
            <a:off x="6986107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26" name="object 21926"/>
          <p:cNvSpPr/>
          <p:nvPr/>
        </p:nvSpPr>
        <p:spPr>
          <a:xfrm>
            <a:off x="6998972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27" name="object 21927"/>
          <p:cNvSpPr/>
          <p:nvPr/>
        </p:nvSpPr>
        <p:spPr>
          <a:xfrm>
            <a:off x="7010402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28" name="object 21928"/>
          <p:cNvSpPr/>
          <p:nvPr/>
        </p:nvSpPr>
        <p:spPr>
          <a:xfrm>
            <a:off x="7023295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29" name="object 21929"/>
          <p:cNvSpPr/>
          <p:nvPr/>
        </p:nvSpPr>
        <p:spPr>
          <a:xfrm>
            <a:off x="7034726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30" name="object 21930"/>
          <p:cNvSpPr/>
          <p:nvPr/>
        </p:nvSpPr>
        <p:spPr>
          <a:xfrm>
            <a:off x="7047590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31" name="object 21931"/>
          <p:cNvSpPr/>
          <p:nvPr/>
        </p:nvSpPr>
        <p:spPr>
          <a:xfrm>
            <a:off x="7059035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32" name="object 21932"/>
          <p:cNvSpPr/>
          <p:nvPr/>
        </p:nvSpPr>
        <p:spPr>
          <a:xfrm>
            <a:off x="7070465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33" name="object 21933"/>
          <p:cNvSpPr/>
          <p:nvPr/>
        </p:nvSpPr>
        <p:spPr>
          <a:xfrm>
            <a:off x="7083330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34" name="object 21934"/>
          <p:cNvSpPr/>
          <p:nvPr/>
        </p:nvSpPr>
        <p:spPr>
          <a:xfrm>
            <a:off x="7094789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35" name="object 21935"/>
          <p:cNvSpPr/>
          <p:nvPr/>
        </p:nvSpPr>
        <p:spPr>
          <a:xfrm>
            <a:off x="7107653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36" name="object 21936"/>
          <p:cNvSpPr/>
          <p:nvPr/>
        </p:nvSpPr>
        <p:spPr>
          <a:xfrm>
            <a:off x="7119098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37" name="object 21937"/>
          <p:cNvSpPr/>
          <p:nvPr/>
        </p:nvSpPr>
        <p:spPr>
          <a:xfrm>
            <a:off x="7130529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38" name="object 21938"/>
          <p:cNvSpPr/>
          <p:nvPr/>
        </p:nvSpPr>
        <p:spPr>
          <a:xfrm>
            <a:off x="7143393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39" name="object 21939"/>
          <p:cNvSpPr/>
          <p:nvPr/>
        </p:nvSpPr>
        <p:spPr>
          <a:xfrm>
            <a:off x="7154823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40" name="object 21940"/>
          <p:cNvSpPr/>
          <p:nvPr/>
        </p:nvSpPr>
        <p:spPr>
          <a:xfrm>
            <a:off x="7167716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41" name="object 21941"/>
          <p:cNvSpPr/>
          <p:nvPr/>
        </p:nvSpPr>
        <p:spPr>
          <a:xfrm>
            <a:off x="717916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42" name="object 21942"/>
          <p:cNvSpPr/>
          <p:nvPr/>
        </p:nvSpPr>
        <p:spPr>
          <a:xfrm>
            <a:off x="7190592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43" name="object 21943"/>
          <p:cNvSpPr/>
          <p:nvPr/>
        </p:nvSpPr>
        <p:spPr>
          <a:xfrm>
            <a:off x="7203456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44" name="object 21944"/>
          <p:cNvSpPr/>
          <p:nvPr/>
        </p:nvSpPr>
        <p:spPr>
          <a:xfrm>
            <a:off x="7214886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45" name="object 21945"/>
          <p:cNvSpPr/>
          <p:nvPr/>
        </p:nvSpPr>
        <p:spPr>
          <a:xfrm>
            <a:off x="722775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46" name="object 21946"/>
          <p:cNvSpPr/>
          <p:nvPr/>
        </p:nvSpPr>
        <p:spPr>
          <a:xfrm>
            <a:off x="7239182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47" name="object 21947"/>
          <p:cNvSpPr/>
          <p:nvPr/>
        </p:nvSpPr>
        <p:spPr>
          <a:xfrm>
            <a:off x="7250655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48" name="object 21948"/>
          <p:cNvSpPr/>
          <p:nvPr/>
        </p:nvSpPr>
        <p:spPr>
          <a:xfrm>
            <a:off x="7263520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49" name="object 21949"/>
          <p:cNvSpPr/>
          <p:nvPr/>
        </p:nvSpPr>
        <p:spPr>
          <a:xfrm>
            <a:off x="7274950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50" name="object 21950"/>
          <p:cNvSpPr/>
          <p:nvPr/>
        </p:nvSpPr>
        <p:spPr>
          <a:xfrm>
            <a:off x="7287814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51" name="object 21951"/>
          <p:cNvSpPr/>
          <p:nvPr/>
        </p:nvSpPr>
        <p:spPr>
          <a:xfrm>
            <a:off x="7299245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52" name="object 21952"/>
          <p:cNvSpPr/>
          <p:nvPr/>
        </p:nvSpPr>
        <p:spPr>
          <a:xfrm>
            <a:off x="7312109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53" name="object 21953"/>
          <p:cNvSpPr/>
          <p:nvPr/>
        </p:nvSpPr>
        <p:spPr>
          <a:xfrm>
            <a:off x="7323583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54" name="object 21954"/>
          <p:cNvSpPr/>
          <p:nvPr/>
        </p:nvSpPr>
        <p:spPr>
          <a:xfrm>
            <a:off x="7335013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55" name="object 21955"/>
          <p:cNvSpPr/>
          <p:nvPr/>
        </p:nvSpPr>
        <p:spPr>
          <a:xfrm>
            <a:off x="7347877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56" name="object 21956"/>
          <p:cNvSpPr/>
          <p:nvPr/>
        </p:nvSpPr>
        <p:spPr>
          <a:xfrm>
            <a:off x="7359308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57" name="object 21957"/>
          <p:cNvSpPr/>
          <p:nvPr/>
        </p:nvSpPr>
        <p:spPr>
          <a:xfrm>
            <a:off x="7372173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58" name="object 21958"/>
          <p:cNvSpPr/>
          <p:nvPr/>
        </p:nvSpPr>
        <p:spPr>
          <a:xfrm>
            <a:off x="7383603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59" name="object 21959"/>
          <p:cNvSpPr/>
          <p:nvPr/>
        </p:nvSpPr>
        <p:spPr>
          <a:xfrm>
            <a:off x="7395076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60" name="object 21960"/>
          <p:cNvSpPr/>
          <p:nvPr/>
        </p:nvSpPr>
        <p:spPr>
          <a:xfrm>
            <a:off x="740794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61" name="object 21961"/>
          <p:cNvSpPr/>
          <p:nvPr/>
        </p:nvSpPr>
        <p:spPr>
          <a:xfrm>
            <a:off x="7419371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62" name="object 21962"/>
          <p:cNvSpPr/>
          <p:nvPr/>
        </p:nvSpPr>
        <p:spPr>
          <a:xfrm>
            <a:off x="7432236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63" name="object 21963"/>
          <p:cNvSpPr/>
          <p:nvPr/>
        </p:nvSpPr>
        <p:spPr>
          <a:xfrm>
            <a:off x="7443666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64" name="object 21964"/>
          <p:cNvSpPr/>
          <p:nvPr/>
        </p:nvSpPr>
        <p:spPr>
          <a:xfrm>
            <a:off x="7455111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65" name="object 21965"/>
          <p:cNvSpPr/>
          <p:nvPr/>
        </p:nvSpPr>
        <p:spPr>
          <a:xfrm>
            <a:off x="7468004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66" name="object 21966"/>
          <p:cNvSpPr/>
          <p:nvPr/>
        </p:nvSpPr>
        <p:spPr>
          <a:xfrm>
            <a:off x="7479434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67" name="object 21967"/>
          <p:cNvSpPr/>
          <p:nvPr/>
        </p:nvSpPr>
        <p:spPr>
          <a:xfrm>
            <a:off x="7492299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68" name="object 21968"/>
          <p:cNvSpPr/>
          <p:nvPr/>
        </p:nvSpPr>
        <p:spPr>
          <a:xfrm>
            <a:off x="7503729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69" name="object 21969"/>
          <p:cNvSpPr/>
          <p:nvPr/>
        </p:nvSpPr>
        <p:spPr>
          <a:xfrm>
            <a:off x="7515174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70" name="object 21970"/>
          <p:cNvSpPr/>
          <p:nvPr/>
        </p:nvSpPr>
        <p:spPr>
          <a:xfrm>
            <a:off x="7528038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71" name="object 21971"/>
          <p:cNvSpPr/>
          <p:nvPr/>
        </p:nvSpPr>
        <p:spPr>
          <a:xfrm>
            <a:off x="7539469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72" name="object 21972"/>
          <p:cNvSpPr/>
          <p:nvPr/>
        </p:nvSpPr>
        <p:spPr>
          <a:xfrm>
            <a:off x="7552363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73" name="object 21973"/>
          <p:cNvSpPr/>
          <p:nvPr/>
        </p:nvSpPr>
        <p:spPr>
          <a:xfrm>
            <a:off x="7563793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74" name="object 21974"/>
          <p:cNvSpPr/>
          <p:nvPr/>
        </p:nvSpPr>
        <p:spPr>
          <a:xfrm>
            <a:off x="7576657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75" name="object 21975"/>
          <p:cNvSpPr/>
          <p:nvPr/>
        </p:nvSpPr>
        <p:spPr>
          <a:xfrm>
            <a:off x="7588102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76" name="object 21976"/>
          <p:cNvSpPr/>
          <p:nvPr/>
        </p:nvSpPr>
        <p:spPr>
          <a:xfrm>
            <a:off x="7599533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77" name="object 21977"/>
          <p:cNvSpPr/>
          <p:nvPr/>
        </p:nvSpPr>
        <p:spPr>
          <a:xfrm>
            <a:off x="7612397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78" name="object 21978"/>
          <p:cNvSpPr/>
          <p:nvPr/>
        </p:nvSpPr>
        <p:spPr>
          <a:xfrm>
            <a:off x="7623856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79" name="object 21979"/>
          <p:cNvSpPr/>
          <p:nvPr/>
        </p:nvSpPr>
        <p:spPr>
          <a:xfrm>
            <a:off x="7636720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80" name="object 21980"/>
          <p:cNvSpPr/>
          <p:nvPr/>
        </p:nvSpPr>
        <p:spPr>
          <a:xfrm>
            <a:off x="7648165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81" name="object 21981"/>
          <p:cNvSpPr/>
          <p:nvPr/>
        </p:nvSpPr>
        <p:spPr>
          <a:xfrm>
            <a:off x="7659596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82" name="object 21982"/>
          <p:cNvSpPr/>
          <p:nvPr/>
        </p:nvSpPr>
        <p:spPr>
          <a:xfrm>
            <a:off x="7672460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83" name="object 21983"/>
          <p:cNvSpPr/>
          <p:nvPr/>
        </p:nvSpPr>
        <p:spPr>
          <a:xfrm>
            <a:off x="7683890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84" name="object 21984"/>
          <p:cNvSpPr/>
          <p:nvPr/>
        </p:nvSpPr>
        <p:spPr>
          <a:xfrm>
            <a:off x="7696784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85" name="object 21985"/>
          <p:cNvSpPr/>
          <p:nvPr/>
        </p:nvSpPr>
        <p:spPr>
          <a:xfrm>
            <a:off x="7708228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86" name="object 21986"/>
          <p:cNvSpPr/>
          <p:nvPr/>
        </p:nvSpPr>
        <p:spPr>
          <a:xfrm>
            <a:off x="7719659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87" name="object 21987"/>
          <p:cNvSpPr/>
          <p:nvPr/>
        </p:nvSpPr>
        <p:spPr>
          <a:xfrm>
            <a:off x="7732523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88" name="object 21988"/>
          <p:cNvSpPr/>
          <p:nvPr/>
        </p:nvSpPr>
        <p:spPr>
          <a:xfrm>
            <a:off x="7743954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89" name="object 21989"/>
          <p:cNvSpPr/>
          <p:nvPr/>
        </p:nvSpPr>
        <p:spPr>
          <a:xfrm>
            <a:off x="7756818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90" name="object 21990"/>
          <p:cNvSpPr/>
          <p:nvPr/>
        </p:nvSpPr>
        <p:spPr>
          <a:xfrm>
            <a:off x="7768291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91" name="object 21991"/>
          <p:cNvSpPr/>
          <p:nvPr/>
        </p:nvSpPr>
        <p:spPr>
          <a:xfrm>
            <a:off x="7781142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92" name="object 21992"/>
          <p:cNvSpPr/>
          <p:nvPr/>
        </p:nvSpPr>
        <p:spPr>
          <a:xfrm>
            <a:off x="7792587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93" name="object 21993"/>
          <p:cNvSpPr/>
          <p:nvPr/>
        </p:nvSpPr>
        <p:spPr>
          <a:xfrm>
            <a:off x="7804017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94" name="object 21994"/>
          <p:cNvSpPr/>
          <p:nvPr/>
        </p:nvSpPr>
        <p:spPr>
          <a:xfrm>
            <a:off x="781688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95" name="object 21995"/>
          <p:cNvSpPr/>
          <p:nvPr/>
        </p:nvSpPr>
        <p:spPr>
          <a:xfrm>
            <a:off x="7828312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96" name="object 21996"/>
          <p:cNvSpPr/>
          <p:nvPr/>
        </p:nvSpPr>
        <p:spPr>
          <a:xfrm>
            <a:off x="7841219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97" name="object 21997"/>
          <p:cNvSpPr/>
          <p:nvPr/>
        </p:nvSpPr>
        <p:spPr>
          <a:xfrm>
            <a:off x="7852650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98" name="object 21998"/>
          <p:cNvSpPr/>
          <p:nvPr/>
        </p:nvSpPr>
        <p:spPr>
          <a:xfrm>
            <a:off x="7864080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99" name="object 21999"/>
          <p:cNvSpPr/>
          <p:nvPr/>
        </p:nvSpPr>
        <p:spPr>
          <a:xfrm>
            <a:off x="7876944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00" name="object 22000"/>
          <p:cNvSpPr/>
          <p:nvPr/>
        </p:nvSpPr>
        <p:spPr>
          <a:xfrm>
            <a:off x="7888375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01" name="object 22001"/>
          <p:cNvSpPr/>
          <p:nvPr/>
        </p:nvSpPr>
        <p:spPr>
          <a:xfrm>
            <a:off x="7901240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02" name="object 22002"/>
          <p:cNvSpPr/>
          <p:nvPr/>
        </p:nvSpPr>
        <p:spPr>
          <a:xfrm>
            <a:off x="7912670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03" name="object 22003"/>
          <p:cNvSpPr/>
          <p:nvPr/>
        </p:nvSpPr>
        <p:spPr>
          <a:xfrm>
            <a:off x="7924143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04" name="object 22004"/>
          <p:cNvSpPr/>
          <p:nvPr/>
        </p:nvSpPr>
        <p:spPr>
          <a:xfrm>
            <a:off x="7937008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05" name="object 22005"/>
          <p:cNvSpPr/>
          <p:nvPr/>
        </p:nvSpPr>
        <p:spPr>
          <a:xfrm>
            <a:off x="7948438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06" name="object 22006"/>
          <p:cNvSpPr/>
          <p:nvPr/>
        </p:nvSpPr>
        <p:spPr>
          <a:xfrm>
            <a:off x="7961303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07" name="object 22007"/>
          <p:cNvSpPr/>
          <p:nvPr/>
        </p:nvSpPr>
        <p:spPr>
          <a:xfrm>
            <a:off x="7972733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08" name="object 22008"/>
          <p:cNvSpPr/>
          <p:nvPr/>
        </p:nvSpPr>
        <p:spPr>
          <a:xfrm>
            <a:off x="7984178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09" name="object 22009"/>
          <p:cNvSpPr/>
          <p:nvPr/>
        </p:nvSpPr>
        <p:spPr>
          <a:xfrm>
            <a:off x="799707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10" name="object 22010"/>
          <p:cNvSpPr/>
          <p:nvPr/>
        </p:nvSpPr>
        <p:spPr>
          <a:xfrm>
            <a:off x="8008501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11" name="object 22011"/>
          <p:cNvSpPr/>
          <p:nvPr/>
        </p:nvSpPr>
        <p:spPr>
          <a:xfrm>
            <a:off x="8021366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12" name="object 22012"/>
          <p:cNvSpPr/>
          <p:nvPr/>
        </p:nvSpPr>
        <p:spPr>
          <a:xfrm>
            <a:off x="8032796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13" name="object 22013"/>
          <p:cNvSpPr/>
          <p:nvPr/>
        </p:nvSpPr>
        <p:spPr>
          <a:xfrm>
            <a:off x="804566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14" name="object 22014"/>
          <p:cNvSpPr/>
          <p:nvPr/>
        </p:nvSpPr>
        <p:spPr>
          <a:xfrm>
            <a:off x="8057091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15" name="object 22015"/>
          <p:cNvSpPr/>
          <p:nvPr/>
        </p:nvSpPr>
        <p:spPr>
          <a:xfrm>
            <a:off x="8068564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16" name="object 22016"/>
          <p:cNvSpPr/>
          <p:nvPr/>
        </p:nvSpPr>
        <p:spPr>
          <a:xfrm>
            <a:off x="8081429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17" name="object 22017"/>
          <p:cNvSpPr/>
          <p:nvPr/>
        </p:nvSpPr>
        <p:spPr>
          <a:xfrm>
            <a:off x="8092860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18" name="object 22018"/>
          <p:cNvSpPr/>
          <p:nvPr/>
        </p:nvSpPr>
        <p:spPr>
          <a:xfrm>
            <a:off x="8105724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19" name="object 22019"/>
          <p:cNvSpPr/>
          <p:nvPr/>
        </p:nvSpPr>
        <p:spPr>
          <a:xfrm>
            <a:off x="8117169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20" name="object 22020"/>
          <p:cNvSpPr/>
          <p:nvPr/>
        </p:nvSpPr>
        <p:spPr>
          <a:xfrm>
            <a:off x="8128599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21" name="object 22021"/>
          <p:cNvSpPr/>
          <p:nvPr/>
        </p:nvSpPr>
        <p:spPr>
          <a:xfrm>
            <a:off x="8141492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22" name="object 22022"/>
          <p:cNvSpPr/>
          <p:nvPr/>
        </p:nvSpPr>
        <p:spPr>
          <a:xfrm>
            <a:off x="8152923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23" name="object 22023"/>
          <p:cNvSpPr/>
          <p:nvPr/>
        </p:nvSpPr>
        <p:spPr>
          <a:xfrm>
            <a:off x="8165787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24" name="object 22024"/>
          <p:cNvSpPr/>
          <p:nvPr/>
        </p:nvSpPr>
        <p:spPr>
          <a:xfrm>
            <a:off x="8177232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25" name="object 22025"/>
          <p:cNvSpPr/>
          <p:nvPr/>
        </p:nvSpPr>
        <p:spPr>
          <a:xfrm>
            <a:off x="8188662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26" name="object 22026"/>
          <p:cNvSpPr/>
          <p:nvPr/>
        </p:nvSpPr>
        <p:spPr>
          <a:xfrm>
            <a:off x="8201527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27" name="object 22027"/>
          <p:cNvSpPr/>
          <p:nvPr/>
        </p:nvSpPr>
        <p:spPr>
          <a:xfrm>
            <a:off x="8212957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28" name="object 22028"/>
          <p:cNvSpPr/>
          <p:nvPr/>
        </p:nvSpPr>
        <p:spPr>
          <a:xfrm>
            <a:off x="822585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29" name="object 22029"/>
          <p:cNvSpPr/>
          <p:nvPr/>
        </p:nvSpPr>
        <p:spPr>
          <a:xfrm>
            <a:off x="8237295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30" name="object 22030"/>
          <p:cNvSpPr/>
          <p:nvPr/>
        </p:nvSpPr>
        <p:spPr>
          <a:xfrm>
            <a:off x="8248725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31" name="object 22031"/>
          <p:cNvSpPr/>
          <p:nvPr/>
        </p:nvSpPr>
        <p:spPr>
          <a:xfrm>
            <a:off x="826159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32" name="object 22032"/>
          <p:cNvSpPr/>
          <p:nvPr/>
        </p:nvSpPr>
        <p:spPr>
          <a:xfrm>
            <a:off x="8273021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33" name="object 22033"/>
          <p:cNvSpPr/>
          <p:nvPr/>
        </p:nvSpPr>
        <p:spPr>
          <a:xfrm>
            <a:off x="8285885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34" name="object 22034"/>
          <p:cNvSpPr/>
          <p:nvPr/>
        </p:nvSpPr>
        <p:spPr>
          <a:xfrm>
            <a:off x="8297359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35" name="object 22035"/>
          <p:cNvSpPr/>
          <p:nvPr/>
        </p:nvSpPr>
        <p:spPr>
          <a:xfrm>
            <a:off x="8310209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36" name="object 22036"/>
          <p:cNvSpPr/>
          <p:nvPr/>
        </p:nvSpPr>
        <p:spPr>
          <a:xfrm>
            <a:off x="8321654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37" name="object 22037"/>
          <p:cNvSpPr/>
          <p:nvPr/>
        </p:nvSpPr>
        <p:spPr>
          <a:xfrm>
            <a:off x="8333084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38" name="object 22038"/>
          <p:cNvSpPr/>
          <p:nvPr/>
        </p:nvSpPr>
        <p:spPr>
          <a:xfrm>
            <a:off x="8345948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39" name="object 22039"/>
          <p:cNvSpPr/>
          <p:nvPr/>
        </p:nvSpPr>
        <p:spPr>
          <a:xfrm>
            <a:off x="8357379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40" name="object 22040"/>
          <p:cNvSpPr/>
          <p:nvPr/>
        </p:nvSpPr>
        <p:spPr>
          <a:xfrm>
            <a:off x="8370286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41" name="object 22041"/>
          <p:cNvSpPr/>
          <p:nvPr/>
        </p:nvSpPr>
        <p:spPr>
          <a:xfrm>
            <a:off x="8381717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42" name="object 22042"/>
          <p:cNvSpPr/>
          <p:nvPr/>
        </p:nvSpPr>
        <p:spPr>
          <a:xfrm>
            <a:off x="8393147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43" name="object 22043"/>
          <p:cNvSpPr/>
          <p:nvPr/>
        </p:nvSpPr>
        <p:spPr>
          <a:xfrm>
            <a:off x="8406012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44" name="object 22044"/>
          <p:cNvSpPr/>
          <p:nvPr/>
        </p:nvSpPr>
        <p:spPr>
          <a:xfrm>
            <a:off x="8417442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45" name="object 22045"/>
          <p:cNvSpPr/>
          <p:nvPr/>
        </p:nvSpPr>
        <p:spPr>
          <a:xfrm>
            <a:off x="8430307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46" name="object 22046"/>
          <p:cNvSpPr/>
          <p:nvPr/>
        </p:nvSpPr>
        <p:spPr>
          <a:xfrm>
            <a:off x="8441780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47" name="object 22047"/>
          <p:cNvSpPr/>
          <p:nvPr/>
        </p:nvSpPr>
        <p:spPr>
          <a:xfrm>
            <a:off x="8453211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48" name="object 22048"/>
          <p:cNvSpPr/>
          <p:nvPr/>
        </p:nvSpPr>
        <p:spPr>
          <a:xfrm>
            <a:off x="8466075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49" name="object 22049"/>
          <p:cNvSpPr/>
          <p:nvPr/>
        </p:nvSpPr>
        <p:spPr>
          <a:xfrm>
            <a:off x="8477505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50" name="object 22050"/>
          <p:cNvSpPr/>
          <p:nvPr/>
        </p:nvSpPr>
        <p:spPr>
          <a:xfrm>
            <a:off x="8490370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51" name="object 22051"/>
          <p:cNvSpPr/>
          <p:nvPr/>
        </p:nvSpPr>
        <p:spPr>
          <a:xfrm>
            <a:off x="8501800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52" name="object 22052"/>
          <p:cNvSpPr/>
          <p:nvPr/>
        </p:nvSpPr>
        <p:spPr>
          <a:xfrm>
            <a:off x="8514708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53" name="object 22053"/>
          <p:cNvSpPr/>
          <p:nvPr/>
        </p:nvSpPr>
        <p:spPr>
          <a:xfrm>
            <a:off x="8526138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54" name="object 22054"/>
          <p:cNvSpPr/>
          <p:nvPr/>
        </p:nvSpPr>
        <p:spPr>
          <a:xfrm>
            <a:off x="8537568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55" name="object 22055"/>
          <p:cNvSpPr/>
          <p:nvPr/>
        </p:nvSpPr>
        <p:spPr>
          <a:xfrm>
            <a:off x="8550433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56" name="object 22056"/>
          <p:cNvSpPr/>
          <p:nvPr/>
        </p:nvSpPr>
        <p:spPr>
          <a:xfrm>
            <a:off x="8561864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57" name="object 22057"/>
          <p:cNvSpPr/>
          <p:nvPr/>
        </p:nvSpPr>
        <p:spPr>
          <a:xfrm>
            <a:off x="8574728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58" name="object 22058"/>
          <p:cNvSpPr/>
          <p:nvPr/>
        </p:nvSpPr>
        <p:spPr>
          <a:xfrm>
            <a:off x="8586158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59" name="object 22059"/>
          <p:cNvSpPr/>
          <p:nvPr/>
        </p:nvSpPr>
        <p:spPr>
          <a:xfrm>
            <a:off x="8597632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60" name="object 22060"/>
          <p:cNvSpPr/>
          <p:nvPr/>
        </p:nvSpPr>
        <p:spPr>
          <a:xfrm>
            <a:off x="8610496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61" name="object 22061"/>
          <p:cNvSpPr/>
          <p:nvPr/>
        </p:nvSpPr>
        <p:spPr>
          <a:xfrm>
            <a:off x="8621927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62" name="object 22062"/>
          <p:cNvSpPr/>
          <p:nvPr/>
        </p:nvSpPr>
        <p:spPr>
          <a:xfrm>
            <a:off x="863479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63" name="object 22063"/>
          <p:cNvSpPr/>
          <p:nvPr/>
        </p:nvSpPr>
        <p:spPr>
          <a:xfrm>
            <a:off x="864622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64" name="object 22064"/>
          <p:cNvSpPr/>
          <p:nvPr/>
        </p:nvSpPr>
        <p:spPr>
          <a:xfrm>
            <a:off x="8657666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65" name="object 22065"/>
          <p:cNvSpPr/>
          <p:nvPr/>
        </p:nvSpPr>
        <p:spPr>
          <a:xfrm>
            <a:off x="8670559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66" name="object 22066"/>
          <p:cNvSpPr/>
          <p:nvPr/>
        </p:nvSpPr>
        <p:spPr>
          <a:xfrm>
            <a:off x="8681990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67" name="object 22067"/>
          <p:cNvSpPr/>
          <p:nvPr/>
        </p:nvSpPr>
        <p:spPr>
          <a:xfrm>
            <a:off x="8694854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68" name="object 22068"/>
          <p:cNvSpPr/>
          <p:nvPr/>
        </p:nvSpPr>
        <p:spPr>
          <a:xfrm>
            <a:off x="8706299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69" name="object 22069"/>
          <p:cNvSpPr/>
          <p:nvPr/>
        </p:nvSpPr>
        <p:spPr>
          <a:xfrm>
            <a:off x="8717729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70" name="object 22070"/>
          <p:cNvSpPr/>
          <p:nvPr/>
        </p:nvSpPr>
        <p:spPr>
          <a:xfrm>
            <a:off x="8730594" y="542595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71" name="object 22071"/>
          <p:cNvSpPr/>
          <p:nvPr/>
        </p:nvSpPr>
        <p:spPr>
          <a:xfrm>
            <a:off x="8742053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72" name="object 22072"/>
          <p:cNvSpPr/>
          <p:nvPr/>
        </p:nvSpPr>
        <p:spPr>
          <a:xfrm>
            <a:off x="8754918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73" name="object 22073"/>
          <p:cNvSpPr/>
          <p:nvPr/>
        </p:nvSpPr>
        <p:spPr>
          <a:xfrm>
            <a:off x="8766362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74" name="object 22074"/>
          <p:cNvSpPr/>
          <p:nvPr/>
        </p:nvSpPr>
        <p:spPr>
          <a:xfrm>
            <a:off x="8779212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75" name="object 22075"/>
          <p:cNvSpPr/>
          <p:nvPr/>
        </p:nvSpPr>
        <p:spPr>
          <a:xfrm>
            <a:off x="8790658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76" name="object 22076"/>
          <p:cNvSpPr/>
          <p:nvPr/>
        </p:nvSpPr>
        <p:spPr>
          <a:xfrm>
            <a:off x="8802088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77" name="object 22077"/>
          <p:cNvSpPr/>
          <p:nvPr/>
        </p:nvSpPr>
        <p:spPr>
          <a:xfrm>
            <a:off x="881498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78" name="object 22078"/>
          <p:cNvSpPr/>
          <p:nvPr/>
        </p:nvSpPr>
        <p:spPr>
          <a:xfrm>
            <a:off x="8826426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79" name="object 22079"/>
          <p:cNvSpPr/>
          <p:nvPr/>
        </p:nvSpPr>
        <p:spPr>
          <a:xfrm>
            <a:off x="8839275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80" name="object 22080"/>
          <p:cNvSpPr/>
          <p:nvPr/>
        </p:nvSpPr>
        <p:spPr>
          <a:xfrm>
            <a:off x="8850721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81" name="object 22081"/>
          <p:cNvSpPr/>
          <p:nvPr/>
        </p:nvSpPr>
        <p:spPr>
          <a:xfrm>
            <a:off x="8862151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82" name="object 22082"/>
          <p:cNvSpPr/>
          <p:nvPr/>
        </p:nvSpPr>
        <p:spPr>
          <a:xfrm>
            <a:off x="8875015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83" name="object 22083"/>
          <p:cNvSpPr/>
          <p:nvPr/>
        </p:nvSpPr>
        <p:spPr>
          <a:xfrm>
            <a:off x="8886445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84" name="object 22084"/>
          <p:cNvSpPr/>
          <p:nvPr/>
        </p:nvSpPr>
        <p:spPr>
          <a:xfrm>
            <a:off x="8899339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85" name="object 22085"/>
          <p:cNvSpPr/>
          <p:nvPr/>
        </p:nvSpPr>
        <p:spPr>
          <a:xfrm>
            <a:off x="8910784" y="542595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86" name="object 22086"/>
          <p:cNvSpPr/>
          <p:nvPr/>
        </p:nvSpPr>
        <p:spPr>
          <a:xfrm>
            <a:off x="8922214" y="542595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87" name="object 22087"/>
          <p:cNvSpPr/>
          <p:nvPr/>
        </p:nvSpPr>
        <p:spPr>
          <a:xfrm>
            <a:off x="8935079" y="542595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88" name="object 22088"/>
          <p:cNvSpPr/>
          <p:nvPr/>
        </p:nvSpPr>
        <p:spPr>
          <a:xfrm>
            <a:off x="6800224" y="543898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89" name="object 22089"/>
          <p:cNvSpPr/>
          <p:nvPr/>
        </p:nvSpPr>
        <p:spPr>
          <a:xfrm>
            <a:off x="6805946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90" name="object 22090"/>
          <p:cNvSpPr/>
          <p:nvPr/>
        </p:nvSpPr>
        <p:spPr>
          <a:xfrm>
            <a:off x="6818810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91" name="object 22091"/>
          <p:cNvSpPr/>
          <p:nvPr/>
        </p:nvSpPr>
        <p:spPr>
          <a:xfrm>
            <a:off x="6830241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92" name="object 22092"/>
          <p:cNvSpPr/>
          <p:nvPr/>
        </p:nvSpPr>
        <p:spPr>
          <a:xfrm>
            <a:off x="6843106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93" name="object 22093"/>
          <p:cNvSpPr/>
          <p:nvPr/>
        </p:nvSpPr>
        <p:spPr>
          <a:xfrm>
            <a:off x="6854536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94" name="object 22094"/>
          <p:cNvSpPr/>
          <p:nvPr/>
        </p:nvSpPr>
        <p:spPr>
          <a:xfrm>
            <a:off x="6865980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95" name="object 22095"/>
          <p:cNvSpPr/>
          <p:nvPr/>
        </p:nvSpPr>
        <p:spPr>
          <a:xfrm>
            <a:off x="6878873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96" name="object 22096"/>
          <p:cNvSpPr/>
          <p:nvPr/>
        </p:nvSpPr>
        <p:spPr>
          <a:xfrm>
            <a:off x="6890305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97" name="object 22097"/>
          <p:cNvSpPr/>
          <p:nvPr/>
        </p:nvSpPr>
        <p:spPr>
          <a:xfrm>
            <a:off x="6903169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98" name="object 22098"/>
          <p:cNvSpPr/>
          <p:nvPr/>
        </p:nvSpPr>
        <p:spPr>
          <a:xfrm>
            <a:off x="6914599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99" name="object 22099"/>
          <p:cNvSpPr/>
          <p:nvPr/>
        </p:nvSpPr>
        <p:spPr>
          <a:xfrm>
            <a:off x="6926043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00" name="object 22100"/>
          <p:cNvSpPr/>
          <p:nvPr/>
        </p:nvSpPr>
        <p:spPr>
          <a:xfrm>
            <a:off x="6938894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01" name="object 22101"/>
          <p:cNvSpPr/>
          <p:nvPr/>
        </p:nvSpPr>
        <p:spPr>
          <a:xfrm>
            <a:off x="6950368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02" name="object 22102"/>
          <p:cNvSpPr/>
          <p:nvPr/>
        </p:nvSpPr>
        <p:spPr>
          <a:xfrm>
            <a:off x="6963232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03" name="object 22103"/>
          <p:cNvSpPr/>
          <p:nvPr/>
        </p:nvSpPr>
        <p:spPr>
          <a:xfrm>
            <a:off x="6974662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04" name="object 22104"/>
          <p:cNvSpPr/>
          <p:nvPr/>
        </p:nvSpPr>
        <p:spPr>
          <a:xfrm>
            <a:off x="6986107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05" name="object 22105"/>
          <p:cNvSpPr/>
          <p:nvPr/>
        </p:nvSpPr>
        <p:spPr>
          <a:xfrm>
            <a:off x="6998972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06" name="object 22106"/>
          <p:cNvSpPr/>
          <p:nvPr/>
        </p:nvSpPr>
        <p:spPr>
          <a:xfrm>
            <a:off x="7010402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07" name="object 22107"/>
          <p:cNvSpPr/>
          <p:nvPr/>
        </p:nvSpPr>
        <p:spPr>
          <a:xfrm>
            <a:off x="7023295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08" name="object 22108"/>
          <p:cNvSpPr/>
          <p:nvPr/>
        </p:nvSpPr>
        <p:spPr>
          <a:xfrm>
            <a:off x="7034726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09" name="object 22109"/>
          <p:cNvSpPr/>
          <p:nvPr/>
        </p:nvSpPr>
        <p:spPr>
          <a:xfrm>
            <a:off x="7047590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10" name="object 22110"/>
          <p:cNvSpPr/>
          <p:nvPr/>
        </p:nvSpPr>
        <p:spPr>
          <a:xfrm>
            <a:off x="7059035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11" name="object 22111"/>
          <p:cNvSpPr/>
          <p:nvPr/>
        </p:nvSpPr>
        <p:spPr>
          <a:xfrm>
            <a:off x="7070465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12" name="object 22112"/>
          <p:cNvSpPr/>
          <p:nvPr/>
        </p:nvSpPr>
        <p:spPr>
          <a:xfrm>
            <a:off x="7083330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13" name="object 22113"/>
          <p:cNvSpPr/>
          <p:nvPr/>
        </p:nvSpPr>
        <p:spPr>
          <a:xfrm>
            <a:off x="7094789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14" name="object 22114"/>
          <p:cNvSpPr/>
          <p:nvPr/>
        </p:nvSpPr>
        <p:spPr>
          <a:xfrm>
            <a:off x="7107653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15" name="object 22115"/>
          <p:cNvSpPr/>
          <p:nvPr/>
        </p:nvSpPr>
        <p:spPr>
          <a:xfrm>
            <a:off x="7119098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16" name="object 22116"/>
          <p:cNvSpPr/>
          <p:nvPr/>
        </p:nvSpPr>
        <p:spPr>
          <a:xfrm>
            <a:off x="7130529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17" name="object 22117"/>
          <p:cNvSpPr/>
          <p:nvPr/>
        </p:nvSpPr>
        <p:spPr>
          <a:xfrm>
            <a:off x="7143393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18" name="object 22118"/>
          <p:cNvSpPr/>
          <p:nvPr/>
        </p:nvSpPr>
        <p:spPr>
          <a:xfrm>
            <a:off x="7154823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19" name="object 22119"/>
          <p:cNvSpPr/>
          <p:nvPr/>
        </p:nvSpPr>
        <p:spPr>
          <a:xfrm>
            <a:off x="7167716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20" name="object 22120"/>
          <p:cNvSpPr/>
          <p:nvPr/>
        </p:nvSpPr>
        <p:spPr>
          <a:xfrm>
            <a:off x="717916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21" name="object 22121"/>
          <p:cNvSpPr/>
          <p:nvPr/>
        </p:nvSpPr>
        <p:spPr>
          <a:xfrm>
            <a:off x="7190592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22" name="object 22122"/>
          <p:cNvSpPr/>
          <p:nvPr/>
        </p:nvSpPr>
        <p:spPr>
          <a:xfrm>
            <a:off x="7203456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23" name="object 22123"/>
          <p:cNvSpPr/>
          <p:nvPr/>
        </p:nvSpPr>
        <p:spPr>
          <a:xfrm>
            <a:off x="7214886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24" name="object 22124"/>
          <p:cNvSpPr/>
          <p:nvPr/>
        </p:nvSpPr>
        <p:spPr>
          <a:xfrm>
            <a:off x="722775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25" name="object 22125"/>
          <p:cNvSpPr/>
          <p:nvPr/>
        </p:nvSpPr>
        <p:spPr>
          <a:xfrm>
            <a:off x="7239182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26" name="object 22126"/>
          <p:cNvSpPr/>
          <p:nvPr/>
        </p:nvSpPr>
        <p:spPr>
          <a:xfrm>
            <a:off x="7250655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27" name="object 22127"/>
          <p:cNvSpPr/>
          <p:nvPr/>
        </p:nvSpPr>
        <p:spPr>
          <a:xfrm>
            <a:off x="7263520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28" name="object 22128"/>
          <p:cNvSpPr/>
          <p:nvPr/>
        </p:nvSpPr>
        <p:spPr>
          <a:xfrm>
            <a:off x="7274950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29" name="object 22129"/>
          <p:cNvSpPr/>
          <p:nvPr/>
        </p:nvSpPr>
        <p:spPr>
          <a:xfrm>
            <a:off x="7287814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30" name="object 22130"/>
          <p:cNvSpPr/>
          <p:nvPr/>
        </p:nvSpPr>
        <p:spPr>
          <a:xfrm>
            <a:off x="7299245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31" name="object 22131"/>
          <p:cNvSpPr/>
          <p:nvPr/>
        </p:nvSpPr>
        <p:spPr>
          <a:xfrm>
            <a:off x="7312109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32" name="object 22132"/>
          <p:cNvSpPr/>
          <p:nvPr/>
        </p:nvSpPr>
        <p:spPr>
          <a:xfrm>
            <a:off x="7323583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33" name="object 22133"/>
          <p:cNvSpPr/>
          <p:nvPr/>
        </p:nvSpPr>
        <p:spPr>
          <a:xfrm>
            <a:off x="7335013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34" name="object 22134"/>
          <p:cNvSpPr/>
          <p:nvPr/>
        </p:nvSpPr>
        <p:spPr>
          <a:xfrm>
            <a:off x="7347877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35" name="object 22135"/>
          <p:cNvSpPr/>
          <p:nvPr/>
        </p:nvSpPr>
        <p:spPr>
          <a:xfrm>
            <a:off x="7359308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36" name="object 22136"/>
          <p:cNvSpPr/>
          <p:nvPr/>
        </p:nvSpPr>
        <p:spPr>
          <a:xfrm>
            <a:off x="7372173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37" name="object 22137"/>
          <p:cNvSpPr/>
          <p:nvPr/>
        </p:nvSpPr>
        <p:spPr>
          <a:xfrm>
            <a:off x="7383603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38" name="object 22138"/>
          <p:cNvSpPr/>
          <p:nvPr/>
        </p:nvSpPr>
        <p:spPr>
          <a:xfrm>
            <a:off x="7395076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39" name="object 22139"/>
          <p:cNvSpPr/>
          <p:nvPr/>
        </p:nvSpPr>
        <p:spPr>
          <a:xfrm>
            <a:off x="740794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0" name="object 22140"/>
          <p:cNvSpPr/>
          <p:nvPr/>
        </p:nvSpPr>
        <p:spPr>
          <a:xfrm>
            <a:off x="7419371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1" name="object 22141"/>
          <p:cNvSpPr/>
          <p:nvPr/>
        </p:nvSpPr>
        <p:spPr>
          <a:xfrm>
            <a:off x="7432236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2" name="object 22142"/>
          <p:cNvSpPr/>
          <p:nvPr/>
        </p:nvSpPr>
        <p:spPr>
          <a:xfrm>
            <a:off x="7443666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3" name="object 22143"/>
          <p:cNvSpPr/>
          <p:nvPr/>
        </p:nvSpPr>
        <p:spPr>
          <a:xfrm>
            <a:off x="7455111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4" name="object 22144"/>
          <p:cNvSpPr/>
          <p:nvPr/>
        </p:nvSpPr>
        <p:spPr>
          <a:xfrm>
            <a:off x="7468004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5" name="object 22145"/>
          <p:cNvSpPr/>
          <p:nvPr/>
        </p:nvSpPr>
        <p:spPr>
          <a:xfrm>
            <a:off x="7479434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6" name="object 22146"/>
          <p:cNvSpPr/>
          <p:nvPr/>
        </p:nvSpPr>
        <p:spPr>
          <a:xfrm>
            <a:off x="7492299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7" name="object 22147"/>
          <p:cNvSpPr/>
          <p:nvPr/>
        </p:nvSpPr>
        <p:spPr>
          <a:xfrm>
            <a:off x="7503729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8" name="object 22148"/>
          <p:cNvSpPr/>
          <p:nvPr/>
        </p:nvSpPr>
        <p:spPr>
          <a:xfrm>
            <a:off x="7515174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9" name="object 22149"/>
          <p:cNvSpPr/>
          <p:nvPr/>
        </p:nvSpPr>
        <p:spPr>
          <a:xfrm>
            <a:off x="7528038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0" name="object 22150"/>
          <p:cNvSpPr/>
          <p:nvPr/>
        </p:nvSpPr>
        <p:spPr>
          <a:xfrm>
            <a:off x="7539469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1" name="object 22151"/>
          <p:cNvSpPr/>
          <p:nvPr/>
        </p:nvSpPr>
        <p:spPr>
          <a:xfrm>
            <a:off x="7552363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2" name="object 22152"/>
          <p:cNvSpPr/>
          <p:nvPr/>
        </p:nvSpPr>
        <p:spPr>
          <a:xfrm>
            <a:off x="7563793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3" name="object 22153"/>
          <p:cNvSpPr/>
          <p:nvPr/>
        </p:nvSpPr>
        <p:spPr>
          <a:xfrm>
            <a:off x="7576657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4" name="object 22154"/>
          <p:cNvSpPr/>
          <p:nvPr/>
        </p:nvSpPr>
        <p:spPr>
          <a:xfrm>
            <a:off x="7588102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5" name="object 22155"/>
          <p:cNvSpPr/>
          <p:nvPr/>
        </p:nvSpPr>
        <p:spPr>
          <a:xfrm>
            <a:off x="7599533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6" name="object 22156"/>
          <p:cNvSpPr/>
          <p:nvPr/>
        </p:nvSpPr>
        <p:spPr>
          <a:xfrm>
            <a:off x="7612397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7" name="object 22157"/>
          <p:cNvSpPr/>
          <p:nvPr/>
        </p:nvSpPr>
        <p:spPr>
          <a:xfrm>
            <a:off x="7623856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8" name="object 22158"/>
          <p:cNvSpPr/>
          <p:nvPr/>
        </p:nvSpPr>
        <p:spPr>
          <a:xfrm>
            <a:off x="7636720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9" name="object 22159"/>
          <p:cNvSpPr/>
          <p:nvPr/>
        </p:nvSpPr>
        <p:spPr>
          <a:xfrm>
            <a:off x="7648165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0" name="object 22160"/>
          <p:cNvSpPr/>
          <p:nvPr/>
        </p:nvSpPr>
        <p:spPr>
          <a:xfrm>
            <a:off x="7659596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1" name="object 22161"/>
          <p:cNvSpPr/>
          <p:nvPr/>
        </p:nvSpPr>
        <p:spPr>
          <a:xfrm>
            <a:off x="7672460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2" name="object 22162"/>
          <p:cNvSpPr/>
          <p:nvPr/>
        </p:nvSpPr>
        <p:spPr>
          <a:xfrm>
            <a:off x="7683890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3" name="object 22163"/>
          <p:cNvSpPr/>
          <p:nvPr/>
        </p:nvSpPr>
        <p:spPr>
          <a:xfrm>
            <a:off x="7696784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4" name="object 22164"/>
          <p:cNvSpPr/>
          <p:nvPr/>
        </p:nvSpPr>
        <p:spPr>
          <a:xfrm>
            <a:off x="7708228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5" name="object 22165"/>
          <p:cNvSpPr/>
          <p:nvPr/>
        </p:nvSpPr>
        <p:spPr>
          <a:xfrm>
            <a:off x="7719659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6" name="object 22166"/>
          <p:cNvSpPr/>
          <p:nvPr/>
        </p:nvSpPr>
        <p:spPr>
          <a:xfrm>
            <a:off x="7732523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7" name="object 22167"/>
          <p:cNvSpPr/>
          <p:nvPr/>
        </p:nvSpPr>
        <p:spPr>
          <a:xfrm>
            <a:off x="7743954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8" name="object 22168"/>
          <p:cNvSpPr/>
          <p:nvPr/>
        </p:nvSpPr>
        <p:spPr>
          <a:xfrm>
            <a:off x="7756818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9" name="object 22169"/>
          <p:cNvSpPr/>
          <p:nvPr/>
        </p:nvSpPr>
        <p:spPr>
          <a:xfrm>
            <a:off x="7768291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0" name="object 22170"/>
          <p:cNvSpPr/>
          <p:nvPr/>
        </p:nvSpPr>
        <p:spPr>
          <a:xfrm>
            <a:off x="7781142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1" name="object 22171"/>
          <p:cNvSpPr/>
          <p:nvPr/>
        </p:nvSpPr>
        <p:spPr>
          <a:xfrm>
            <a:off x="7792587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2" name="object 22172"/>
          <p:cNvSpPr/>
          <p:nvPr/>
        </p:nvSpPr>
        <p:spPr>
          <a:xfrm>
            <a:off x="7804017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3" name="object 22173"/>
          <p:cNvSpPr/>
          <p:nvPr/>
        </p:nvSpPr>
        <p:spPr>
          <a:xfrm>
            <a:off x="781688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4" name="object 22174"/>
          <p:cNvSpPr/>
          <p:nvPr/>
        </p:nvSpPr>
        <p:spPr>
          <a:xfrm>
            <a:off x="7828312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5" name="object 22175"/>
          <p:cNvSpPr/>
          <p:nvPr/>
        </p:nvSpPr>
        <p:spPr>
          <a:xfrm>
            <a:off x="7841219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6" name="object 22176"/>
          <p:cNvSpPr/>
          <p:nvPr/>
        </p:nvSpPr>
        <p:spPr>
          <a:xfrm>
            <a:off x="7852650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7" name="object 22177"/>
          <p:cNvSpPr/>
          <p:nvPr/>
        </p:nvSpPr>
        <p:spPr>
          <a:xfrm>
            <a:off x="7864080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8" name="object 22178"/>
          <p:cNvSpPr/>
          <p:nvPr/>
        </p:nvSpPr>
        <p:spPr>
          <a:xfrm>
            <a:off x="7876944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9" name="object 22179"/>
          <p:cNvSpPr/>
          <p:nvPr/>
        </p:nvSpPr>
        <p:spPr>
          <a:xfrm>
            <a:off x="7888375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0" name="object 22180"/>
          <p:cNvSpPr/>
          <p:nvPr/>
        </p:nvSpPr>
        <p:spPr>
          <a:xfrm>
            <a:off x="7901240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1" name="object 22181"/>
          <p:cNvSpPr/>
          <p:nvPr/>
        </p:nvSpPr>
        <p:spPr>
          <a:xfrm>
            <a:off x="7912670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2" name="object 22182"/>
          <p:cNvSpPr/>
          <p:nvPr/>
        </p:nvSpPr>
        <p:spPr>
          <a:xfrm>
            <a:off x="7924143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3" name="object 22183"/>
          <p:cNvSpPr/>
          <p:nvPr/>
        </p:nvSpPr>
        <p:spPr>
          <a:xfrm>
            <a:off x="7937008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4" name="object 22184"/>
          <p:cNvSpPr/>
          <p:nvPr/>
        </p:nvSpPr>
        <p:spPr>
          <a:xfrm>
            <a:off x="7948438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5" name="object 22185"/>
          <p:cNvSpPr/>
          <p:nvPr/>
        </p:nvSpPr>
        <p:spPr>
          <a:xfrm>
            <a:off x="7961303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6" name="object 22186"/>
          <p:cNvSpPr/>
          <p:nvPr/>
        </p:nvSpPr>
        <p:spPr>
          <a:xfrm>
            <a:off x="7972733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7" name="object 22187"/>
          <p:cNvSpPr/>
          <p:nvPr/>
        </p:nvSpPr>
        <p:spPr>
          <a:xfrm>
            <a:off x="7984178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8" name="object 22188"/>
          <p:cNvSpPr/>
          <p:nvPr/>
        </p:nvSpPr>
        <p:spPr>
          <a:xfrm>
            <a:off x="799707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9" name="object 22189"/>
          <p:cNvSpPr/>
          <p:nvPr/>
        </p:nvSpPr>
        <p:spPr>
          <a:xfrm>
            <a:off x="8008501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0" name="object 22190"/>
          <p:cNvSpPr/>
          <p:nvPr/>
        </p:nvSpPr>
        <p:spPr>
          <a:xfrm>
            <a:off x="8021366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1" name="object 22191"/>
          <p:cNvSpPr/>
          <p:nvPr/>
        </p:nvSpPr>
        <p:spPr>
          <a:xfrm>
            <a:off x="8032796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2" name="object 22192"/>
          <p:cNvSpPr/>
          <p:nvPr/>
        </p:nvSpPr>
        <p:spPr>
          <a:xfrm>
            <a:off x="804566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3" name="object 22193"/>
          <p:cNvSpPr/>
          <p:nvPr/>
        </p:nvSpPr>
        <p:spPr>
          <a:xfrm>
            <a:off x="8057091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4" name="object 22194"/>
          <p:cNvSpPr/>
          <p:nvPr/>
        </p:nvSpPr>
        <p:spPr>
          <a:xfrm>
            <a:off x="8068564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5" name="object 22195"/>
          <p:cNvSpPr/>
          <p:nvPr/>
        </p:nvSpPr>
        <p:spPr>
          <a:xfrm>
            <a:off x="8081429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6" name="object 22196"/>
          <p:cNvSpPr/>
          <p:nvPr/>
        </p:nvSpPr>
        <p:spPr>
          <a:xfrm>
            <a:off x="8092860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7" name="object 22197"/>
          <p:cNvSpPr/>
          <p:nvPr/>
        </p:nvSpPr>
        <p:spPr>
          <a:xfrm>
            <a:off x="8105724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8" name="object 22198"/>
          <p:cNvSpPr/>
          <p:nvPr/>
        </p:nvSpPr>
        <p:spPr>
          <a:xfrm>
            <a:off x="8117169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9" name="object 22199"/>
          <p:cNvSpPr/>
          <p:nvPr/>
        </p:nvSpPr>
        <p:spPr>
          <a:xfrm>
            <a:off x="8128599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0" name="object 22200"/>
          <p:cNvSpPr/>
          <p:nvPr/>
        </p:nvSpPr>
        <p:spPr>
          <a:xfrm>
            <a:off x="8141492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1" name="object 22201"/>
          <p:cNvSpPr/>
          <p:nvPr/>
        </p:nvSpPr>
        <p:spPr>
          <a:xfrm>
            <a:off x="8152923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2" name="object 22202"/>
          <p:cNvSpPr/>
          <p:nvPr/>
        </p:nvSpPr>
        <p:spPr>
          <a:xfrm>
            <a:off x="8165787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3" name="object 22203"/>
          <p:cNvSpPr/>
          <p:nvPr/>
        </p:nvSpPr>
        <p:spPr>
          <a:xfrm>
            <a:off x="8177232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4" name="object 22204"/>
          <p:cNvSpPr/>
          <p:nvPr/>
        </p:nvSpPr>
        <p:spPr>
          <a:xfrm>
            <a:off x="8188662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5" name="object 22205"/>
          <p:cNvSpPr/>
          <p:nvPr/>
        </p:nvSpPr>
        <p:spPr>
          <a:xfrm>
            <a:off x="8201527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6" name="object 22206"/>
          <p:cNvSpPr/>
          <p:nvPr/>
        </p:nvSpPr>
        <p:spPr>
          <a:xfrm>
            <a:off x="8212957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7" name="object 22207"/>
          <p:cNvSpPr/>
          <p:nvPr/>
        </p:nvSpPr>
        <p:spPr>
          <a:xfrm>
            <a:off x="822585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8" name="object 22208"/>
          <p:cNvSpPr/>
          <p:nvPr/>
        </p:nvSpPr>
        <p:spPr>
          <a:xfrm>
            <a:off x="8237295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9" name="object 22209"/>
          <p:cNvSpPr/>
          <p:nvPr/>
        </p:nvSpPr>
        <p:spPr>
          <a:xfrm>
            <a:off x="8248725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0" name="object 22210"/>
          <p:cNvSpPr/>
          <p:nvPr/>
        </p:nvSpPr>
        <p:spPr>
          <a:xfrm>
            <a:off x="826159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1" name="object 22211"/>
          <p:cNvSpPr/>
          <p:nvPr/>
        </p:nvSpPr>
        <p:spPr>
          <a:xfrm>
            <a:off x="8273021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2" name="object 22212"/>
          <p:cNvSpPr/>
          <p:nvPr/>
        </p:nvSpPr>
        <p:spPr>
          <a:xfrm>
            <a:off x="8285885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3" name="object 22213"/>
          <p:cNvSpPr/>
          <p:nvPr/>
        </p:nvSpPr>
        <p:spPr>
          <a:xfrm>
            <a:off x="8297359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4" name="object 22214"/>
          <p:cNvSpPr/>
          <p:nvPr/>
        </p:nvSpPr>
        <p:spPr>
          <a:xfrm>
            <a:off x="8310209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5" name="object 22215"/>
          <p:cNvSpPr/>
          <p:nvPr/>
        </p:nvSpPr>
        <p:spPr>
          <a:xfrm>
            <a:off x="8321654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6" name="object 22216"/>
          <p:cNvSpPr/>
          <p:nvPr/>
        </p:nvSpPr>
        <p:spPr>
          <a:xfrm>
            <a:off x="8333084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7" name="object 22217"/>
          <p:cNvSpPr/>
          <p:nvPr/>
        </p:nvSpPr>
        <p:spPr>
          <a:xfrm>
            <a:off x="8345948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8" name="object 22218"/>
          <p:cNvSpPr/>
          <p:nvPr/>
        </p:nvSpPr>
        <p:spPr>
          <a:xfrm>
            <a:off x="8357379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9" name="object 22219"/>
          <p:cNvSpPr/>
          <p:nvPr/>
        </p:nvSpPr>
        <p:spPr>
          <a:xfrm>
            <a:off x="8370286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0" name="object 22220"/>
          <p:cNvSpPr/>
          <p:nvPr/>
        </p:nvSpPr>
        <p:spPr>
          <a:xfrm>
            <a:off x="8381717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1" name="object 22221"/>
          <p:cNvSpPr/>
          <p:nvPr/>
        </p:nvSpPr>
        <p:spPr>
          <a:xfrm>
            <a:off x="8393147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2" name="object 22222"/>
          <p:cNvSpPr/>
          <p:nvPr/>
        </p:nvSpPr>
        <p:spPr>
          <a:xfrm>
            <a:off x="8406012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3" name="object 22223"/>
          <p:cNvSpPr/>
          <p:nvPr/>
        </p:nvSpPr>
        <p:spPr>
          <a:xfrm>
            <a:off x="8417442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4" name="object 22224"/>
          <p:cNvSpPr/>
          <p:nvPr/>
        </p:nvSpPr>
        <p:spPr>
          <a:xfrm>
            <a:off x="8430307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5" name="object 22225"/>
          <p:cNvSpPr/>
          <p:nvPr/>
        </p:nvSpPr>
        <p:spPr>
          <a:xfrm>
            <a:off x="8441780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6" name="object 22226"/>
          <p:cNvSpPr/>
          <p:nvPr/>
        </p:nvSpPr>
        <p:spPr>
          <a:xfrm>
            <a:off x="8453211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7" name="object 22227"/>
          <p:cNvSpPr/>
          <p:nvPr/>
        </p:nvSpPr>
        <p:spPr>
          <a:xfrm>
            <a:off x="8466075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8" name="object 22228"/>
          <p:cNvSpPr/>
          <p:nvPr/>
        </p:nvSpPr>
        <p:spPr>
          <a:xfrm>
            <a:off x="8477505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9" name="object 22229"/>
          <p:cNvSpPr/>
          <p:nvPr/>
        </p:nvSpPr>
        <p:spPr>
          <a:xfrm>
            <a:off x="8490370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0" name="object 22230"/>
          <p:cNvSpPr/>
          <p:nvPr/>
        </p:nvSpPr>
        <p:spPr>
          <a:xfrm>
            <a:off x="8501800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1" name="object 22231"/>
          <p:cNvSpPr/>
          <p:nvPr/>
        </p:nvSpPr>
        <p:spPr>
          <a:xfrm>
            <a:off x="8514708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2" name="object 22232"/>
          <p:cNvSpPr/>
          <p:nvPr/>
        </p:nvSpPr>
        <p:spPr>
          <a:xfrm>
            <a:off x="8526138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3" name="object 22233"/>
          <p:cNvSpPr/>
          <p:nvPr/>
        </p:nvSpPr>
        <p:spPr>
          <a:xfrm>
            <a:off x="8537568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4" name="object 22234"/>
          <p:cNvSpPr/>
          <p:nvPr/>
        </p:nvSpPr>
        <p:spPr>
          <a:xfrm>
            <a:off x="8550433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5" name="object 22235"/>
          <p:cNvSpPr/>
          <p:nvPr/>
        </p:nvSpPr>
        <p:spPr>
          <a:xfrm>
            <a:off x="8561864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6" name="object 22236"/>
          <p:cNvSpPr/>
          <p:nvPr/>
        </p:nvSpPr>
        <p:spPr>
          <a:xfrm>
            <a:off x="8574728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7" name="object 22237"/>
          <p:cNvSpPr/>
          <p:nvPr/>
        </p:nvSpPr>
        <p:spPr>
          <a:xfrm>
            <a:off x="8586158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8" name="object 22238"/>
          <p:cNvSpPr/>
          <p:nvPr/>
        </p:nvSpPr>
        <p:spPr>
          <a:xfrm>
            <a:off x="8597632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9" name="object 22239"/>
          <p:cNvSpPr/>
          <p:nvPr/>
        </p:nvSpPr>
        <p:spPr>
          <a:xfrm>
            <a:off x="8610496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0" name="object 22240"/>
          <p:cNvSpPr/>
          <p:nvPr/>
        </p:nvSpPr>
        <p:spPr>
          <a:xfrm>
            <a:off x="8621927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1" name="object 22241"/>
          <p:cNvSpPr/>
          <p:nvPr/>
        </p:nvSpPr>
        <p:spPr>
          <a:xfrm>
            <a:off x="863479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2" name="object 22242"/>
          <p:cNvSpPr/>
          <p:nvPr/>
        </p:nvSpPr>
        <p:spPr>
          <a:xfrm>
            <a:off x="864622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3" name="object 22243"/>
          <p:cNvSpPr/>
          <p:nvPr/>
        </p:nvSpPr>
        <p:spPr>
          <a:xfrm>
            <a:off x="8657666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4" name="object 22244"/>
          <p:cNvSpPr/>
          <p:nvPr/>
        </p:nvSpPr>
        <p:spPr>
          <a:xfrm>
            <a:off x="8670559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5" name="object 22245"/>
          <p:cNvSpPr/>
          <p:nvPr/>
        </p:nvSpPr>
        <p:spPr>
          <a:xfrm>
            <a:off x="8681990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6" name="object 22246"/>
          <p:cNvSpPr/>
          <p:nvPr/>
        </p:nvSpPr>
        <p:spPr>
          <a:xfrm>
            <a:off x="8694854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7" name="object 22247"/>
          <p:cNvSpPr/>
          <p:nvPr/>
        </p:nvSpPr>
        <p:spPr>
          <a:xfrm>
            <a:off x="8706299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8" name="object 22248"/>
          <p:cNvSpPr/>
          <p:nvPr/>
        </p:nvSpPr>
        <p:spPr>
          <a:xfrm>
            <a:off x="8717729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9" name="object 22249"/>
          <p:cNvSpPr/>
          <p:nvPr/>
        </p:nvSpPr>
        <p:spPr>
          <a:xfrm>
            <a:off x="8730594" y="543898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50" name="object 22250"/>
          <p:cNvSpPr/>
          <p:nvPr/>
        </p:nvSpPr>
        <p:spPr>
          <a:xfrm>
            <a:off x="8742053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51" name="object 22251"/>
          <p:cNvSpPr/>
          <p:nvPr/>
        </p:nvSpPr>
        <p:spPr>
          <a:xfrm>
            <a:off x="8754918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52" name="object 22252"/>
          <p:cNvSpPr/>
          <p:nvPr/>
        </p:nvSpPr>
        <p:spPr>
          <a:xfrm>
            <a:off x="8766362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53" name="object 22253"/>
          <p:cNvSpPr/>
          <p:nvPr/>
        </p:nvSpPr>
        <p:spPr>
          <a:xfrm>
            <a:off x="8779212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54" name="object 22254"/>
          <p:cNvSpPr/>
          <p:nvPr/>
        </p:nvSpPr>
        <p:spPr>
          <a:xfrm>
            <a:off x="8790658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55" name="object 22255"/>
          <p:cNvSpPr/>
          <p:nvPr/>
        </p:nvSpPr>
        <p:spPr>
          <a:xfrm>
            <a:off x="8802088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56" name="object 22256"/>
          <p:cNvSpPr/>
          <p:nvPr/>
        </p:nvSpPr>
        <p:spPr>
          <a:xfrm>
            <a:off x="881498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57" name="object 22257"/>
          <p:cNvSpPr/>
          <p:nvPr/>
        </p:nvSpPr>
        <p:spPr>
          <a:xfrm>
            <a:off x="8826426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58" name="object 22258"/>
          <p:cNvSpPr/>
          <p:nvPr/>
        </p:nvSpPr>
        <p:spPr>
          <a:xfrm>
            <a:off x="8839275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59" name="object 22259"/>
          <p:cNvSpPr/>
          <p:nvPr/>
        </p:nvSpPr>
        <p:spPr>
          <a:xfrm>
            <a:off x="8850721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60" name="object 22260"/>
          <p:cNvSpPr/>
          <p:nvPr/>
        </p:nvSpPr>
        <p:spPr>
          <a:xfrm>
            <a:off x="8862151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61" name="object 22261"/>
          <p:cNvSpPr/>
          <p:nvPr/>
        </p:nvSpPr>
        <p:spPr>
          <a:xfrm>
            <a:off x="8875015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62" name="object 22262"/>
          <p:cNvSpPr/>
          <p:nvPr/>
        </p:nvSpPr>
        <p:spPr>
          <a:xfrm>
            <a:off x="8886445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63" name="object 22263"/>
          <p:cNvSpPr/>
          <p:nvPr/>
        </p:nvSpPr>
        <p:spPr>
          <a:xfrm>
            <a:off x="8899339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64" name="object 22264"/>
          <p:cNvSpPr/>
          <p:nvPr/>
        </p:nvSpPr>
        <p:spPr>
          <a:xfrm>
            <a:off x="8910784" y="543898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65" name="object 22265"/>
          <p:cNvSpPr/>
          <p:nvPr/>
        </p:nvSpPr>
        <p:spPr>
          <a:xfrm>
            <a:off x="8922214" y="543898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66" name="object 22266"/>
          <p:cNvSpPr/>
          <p:nvPr/>
        </p:nvSpPr>
        <p:spPr>
          <a:xfrm>
            <a:off x="8935079" y="543898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67" name="object 22267"/>
          <p:cNvSpPr/>
          <p:nvPr/>
        </p:nvSpPr>
        <p:spPr>
          <a:xfrm>
            <a:off x="6800224" y="545206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68" name="object 22268"/>
          <p:cNvSpPr/>
          <p:nvPr/>
        </p:nvSpPr>
        <p:spPr>
          <a:xfrm>
            <a:off x="6805946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69" name="object 22269"/>
          <p:cNvSpPr/>
          <p:nvPr/>
        </p:nvSpPr>
        <p:spPr>
          <a:xfrm>
            <a:off x="6818810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70" name="object 22270"/>
          <p:cNvSpPr/>
          <p:nvPr/>
        </p:nvSpPr>
        <p:spPr>
          <a:xfrm>
            <a:off x="6830241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71" name="object 22271"/>
          <p:cNvSpPr/>
          <p:nvPr/>
        </p:nvSpPr>
        <p:spPr>
          <a:xfrm>
            <a:off x="6843106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72" name="object 22272"/>
          <p:cNvSpPr/>
          <p:nvPr/>
        </p:nvSpPr>
        <p:spPr>
          <a:xfrm>
            <a:off x="6854536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73" name="object 22273"/>
          <p:cNvSpPr/>
          <p:nvPr/>
        </p:nvSpPr>
        <p:spPr>
          <a:xfrm>
            <a:off x="6865980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74" name="object 22274"/>
          <p:cNvSpPr/>
          <p:nvPr/>
        </p:nvSpPr>
        <p:spPr>
          <a:xfrm>
            <a:off x="6878873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75" name="object 22275"/>
          <p:cNvSpPr/>
          <p:nvPr/>
        </p:nvSpPr>
        <p:spPr>
          <a:xfrm>
            <a:off x="6890305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76" name="object 22276"/>
          <p:cNvSpPr/>
          <p:nvPr/>
        </p:nvSpPr>
        <p:spPr>
          <a:xfrm>
            <a:off x="6903169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77" name="object 22277"/>
          <p:cNvSpPr/>
          <p:nvPr/>
        </p:nvSpPr>
        <p:spPr>
          <a:xfrm>
            <a:off x="6914599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78" name="object 22278"/>
          <p:cNvSpPr/>
          <p:nvPr/>
        </p:nvSpPr>
        <p:spPr>
          <a:xfrm>
            <a:off x="6926043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79" name="object 22279"/>
          <p:cNvSpPr/>
          <p:nvPr/>
        </p:nvSpPr>
        <p:spPr>
          <a:xfrm>
            <a:off x="6938894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80" name="object 22280"/>
          <p:cNvSpPr/>
          <p:nvPr/>
        </p:nvSpPr>
        <p:spPr>
          <a:xfrm>
            <a:off x="6950368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81" name="object 22281"/>
          <p:cNvSpPr/>
          <p:nvPr/>
        </p:nvSpPr>
        <p:spPr>
          <a:xfrm>
            <a:off x="6963232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82" name="object 22282"/>
          <p:cNvSpPr/>
          <p:nvPr/>
        </p:nvSpPr>
        <p:spPr>
          <a:xfrm>
            <a:off x="6974662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83" name="object 22283"/>
          <p:cNvSpPr/>
          <p:nvPr/>
        </p:nvSpPr>
        <p:spPr>
          <a:xfrm>
            <a:off x="6986107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84" name="object 22284"/>
          <p:cNvSpPr/>
          <p:nvPr/>
        </p:nvSpPr>
        <p:spPr>
          <a:xfrm>
            <a:off x="6998972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85" name="object 22285"/>
          <p:cNvSpPr/>
          <p:nvPr/>
        </p:nvSpPr>
        <p:spPr>
          <a:xfrm>
            <a:off x="7010402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86" name="object 22286"/>
          <p:cNvSpPr/>
          <p:nvPr/>
        </p:nvSpPr>
        <p:spPr>
          <a:xfrm>
            <a:off x="7023295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87" name="object 22287"/>
          <p:cNvSpPr/>
          <p:nvPr/>
        </p:nvSpPr>
        <p:spPr>
          <a:xfrm>
            <a:off x="7034726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88" name="object 22288"/>
          <p:cNvSpPr/>
          <p:nvPr/>
        </p:nvSpPr>
        <p:spPr>
          <a:xfrm>
            <a:off x="7047590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89" name="object 22289"/>
          <p:cNvSpPr/>
          <p:nvPr/>
        </p:nvSpPr>
        <p:spPr>
          <a:xfrm>
            <a:off x="7059035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90" name="object 22290"/>
          <p:cNvSpPr/>
          <p:nvPr/>
        </p:nvSpPr>
        <p:spPr>
          <a:xfrm>
            <a:off x="7070465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91" name="object 22291"/>
          <p:cNvSpPr/>
          <p:nvPr/>
        </p:nvSpPr>
        <p:spPr>
          <a:xfrm>
            <a:off x="7083330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92" name="object 22292"/>
          <p:cNvSpPr/>
          <p:nvPr/>
        </p:nvSpPr>
        <p:spPr>
          <a:xfrm>
            <a:off x="7094789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93" name="object 22293"/>
          <p:cNvSpPr/>
          <p:nvPr/>
        </p:nvSpPr>
        <p:spPr>
          <a:xfrm>
            <a:off x="7107653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94" name="object 22294"/>
          <p:cNvSpPr/>
          <p:nvPr/>
        </p:nvSpPr>
        <p:spPr>
          <a:xfrm>
            <a:off x="7119098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95" name="object 22295"/>
          <p:cNvSpPr/>
          <p:nvPr/>
        </p:nvSpPr>
        <p:spPr>
          <a:xfrm>
            <a:off x="7130529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96" name="object 22296"/>
          <p:cNvSpPr/>
          <p:nvPr/>
        </p:nvSpPr>
        <p:spPr>
          <a:xfrm>
            <a:off x="7143393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97" name="object 22297"/>
          <p:cNvSpPr/>
          <p:nvPr/>
        </p:nvSpPr>
        <p:spPr>
          <a:xfrm>
            <a:off x="7154823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98" name="object 22298"/>
          <p:cNvSpPr/>
          <p:nvPr/>
        </p:nvSpPr>
        <p:spPr>
          <a:xfrm>
            <a:off x="7167716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99" name="object 22299"/>
          <p:cNvSpPr/>
          <p:nvPr/>
        </p:nvSpPr>
        <p:spPr>
          <a:xfrm>
            <a:off x="717916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00" name="object 22300"/>
          <p:cNvSpPr/>
          <p:nvPr/>
        </p:nvSpPr>
        <p:spPr>
          <a:xfrm>
            <a:off x="7190592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01" name="object 22301"/>
          <p:cNvSpPr/>
          <p:nvPr/>
        </p:nvSpPr>
        <p:spPr>
          <a:xfrm>
            <a:off x="7203456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02" name="object 22302"/>
          <p:cNvSpPr/>
          <p:nvPr/>
        </p:nvSpPr>
        <p:spPr>
          <a:xfrm>
            <a:off x="7214886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03" name="object 22303"/>
          <p:cNvSpPr/>
          <p:nvPr/>
        </p:nvSpPr>
        <p:spPr>
          <a:xfrm>
            <a:off x="722775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04" name="object 22304"/>
          <p:cNvSpPr/>
          <p:nvPr/>
        </p:nvSpPr>
        <p:spPr>
          <a:xfrm>
            <a:off x="7239182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05" name="object 22305"/>
          <p:cNvSpPr/>
          <p:nvPr/>
        </p:nvSpPr>
        <p:spPr>
          <a:xfrm>
            <a:off x="7250655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06" name="object 22306"/>
          <p:cNvSpPr/>
          <p:nvPr/>
        </p:nvSpPr>
        <p:spPr>
          <a:xfrm>
            <a:off x="7263520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07" name="object 22307"/>
          <p:cNvSpPr/>
          <p:nvPr/>
        </p:nvSpPr>
        <p:spPr>
          <a:xfrm>
            <a:off x="7274950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08" name="object 22308"/>
          <p:cNvSpPr/>
          <p:nvPr/>
        </p:nvSpPr>
        <p:spPr>
          <a:xfrm>
            <a:off x="7287814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09" name="object 22309"/>
          <p:cNvSpPr/>
          <p:nvPr/>
        </p:nvSpPr>
        <p:spPr>
          <a:xfrm>
            <a:off x="7299245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10" name="object 22310"/>
          <p:cNvSpPr/>
          <p:nvPr/>
        </p:nvSpPr>
        <p:spPr>
          <a:xfrm>
            <a:off x="7312109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11" name="object 22311"/>
          <p:cNvSpPr/>
          <p:nvPr/>
        </p:nvSpPr>
        <p:spPr>
          <a:xfrm>
            <a:off x="7323583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12" name="object 22312"/>
          <p:cNvSpPr/>
          <p:nvPr/>
        </p:nvSpPr>
        <p:spPr>
          <a:xfrm>
            <a:off x="7335013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13" name="object 22313"/>
          <p:cNvSpPr/>
          <p:nvPr/>
        </p:nvSpPr>
        <p:spPr>
          <a:xfrm>
            <a:off x="7347877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14" name="object 22314"/>
          <p:cNvSpPr/>
          <p:nvPr/>
        </p:nvSpPr>
        <p:spPr>
          <a:xfrm>
            <a:off x="7359308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15" name="object 22315"/>
          <p:cNvSpPr/>
          <p:nvPr/>
        </p:nvSpPr>
        <p:spPr>
          <a:xfrm>
            <a:off x="7372173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16" name="object 22316"/>
          <p:cNvSpPr/>
          <p:nvPr/>
        </p:nvSpPr>
        <p:spPr>
          <a:xfrm>
            <a:off x="7383603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17" name="object 22317"/>
          <p:cNvSpPr/>
          <p:nvPr/>
        </p:nvSpPr>
        <p:spPr>
          <a:xfrm>
            <a:off x="7395076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18" name="object 22318"/>
          <p:cNvSpPr/>
          <p:nvPr/>
        </p:nvSpPr>
        <p:spPr>
          <a:xfrm>
            <a:off x="740794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19" name="object 22319"/>
          <p:cNvSpPr/>
          <p:nvPr/>
        </p:nvSpPr>
        <p:spPr>
          <a:xfrm>
            <a:off x="7419371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20" name="object 22320"/>
          <p:cNvSpPr/>
          <p:nvPr/>
        </p:nvSpPr>
        <p:spPr>
          <a:xfrm>
            <a:off x="7432236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21" name="object 22321"/>
          <p:cNvSpPr/>
          <p:nvPr/>
        </p:nvSpPr>
        <p:spPr>
          <a:xfrm>
            <a:off x="7443666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22" name="object 22322"/>
          <p:cNvSpPr/>
          <p:nvPr/>
        </p:nvSpPr>
        <p:spPr>
          <a:xfrm>
            <a:off x="7455111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23" name="object 22323"/>
          <p:cNvSpPr/>
          <p:nvPr/>
        </p:nvSpPr>
        <p:spPr>
          <a:xfrm>
            <a:off x="7468004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24" name="object 22324"/>
          <p:cNvSpPr/>
          <p:nvPr/>
        </p:nvSpPr>
        <p:spPr>
          <a:xfrm>
            <a:off x="7479434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25" name="object 22325"/>
          <p:cNvSpPr/>
          <p:nvPr/>
        </p:nvSpPr>
        <p:spPr>
          <a:xfrm>
            <a:off x="7492299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26" name="object 22326"/>
          <p:cNvSpPr/>
          <p:nvPr/>
        </p:nvSpPr>
        <p:spPr>
          <a:xfrm>
            <a:off x="7503729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27" name="object 22327"/>
          <p:cNvSpPr/>
          <p:nvPr/>
        </p:nvSpPr>
        <p:spPr>
          <a:xfrm>
            <a:off x="7515174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28" name="object 22328"/>
          <p:cNvSpPr/>
          <p:nvPr/>
        </p:nvSpPr>
        <p:spPr>
          <a:xfrm>
            <a:off x="7528038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29" name="object 22329"/>
          <p:cNvSpPr/>
          <p:nvPr/>
        </p:nvSpPr>
        <p:spPr>
          <a:xfrm>
            <a:off x="7539469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30" name="object 22330"/>
          <p:cNvSpPr/>
          <p:nvPr/>
        </p:nvSpPr>
        <p:spPr>
          <a:xfrm>
            <a:off x="7552363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31" name="object 22331"/>
          <p:cNvSpPr/>
          <p:nvPr/>
        </p:nvSpPr>
        <p:spPr>
          <a:xfrm>
            <a:off x="7563793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32" name="object 22332"/>
          <p:cNvSpPr/>
          <p:nvPr/>
        </p:nvSpPr>
        <p:spPr>
          <a:xfrm>
            <a:off x="7576657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33" name="object 22333"/>
          <p:cNvSpPr/>
          <p:nvPr/>
        </p:nvSpPr>
        <p:spPr>
          <a:xfrm>
            <a:off x="7588102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34" name="object 22334"/>
          <p:cNvSpPr/>
          <p:nvPr/>
        </p:nvSpPr>
        <p:spPr>
          <a:xfrm>
            <a:off x="7599533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35" name="object 22335"/>
          <p:cNvSpPr/>
          <p:nvPr/>
        </p:nvSpPr>
        <p:spPr>
          <a:xfrm>
            <a:off x="7612397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36" name="object 22336"/>
          <p:cNvSpPr/>
          <p:nvPr/>
        </p:nvSpPr>
        <p:spPr>
          <a:xfrm>
            <a:off x="7623856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37" name="object 22337"/>
          <p:cNvSpPr/>
          <p:nvPr/>
        </p:nvSpPr>
        <p:spPr>
          <a:xfrm>
            <a:off x="7636720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38" name="object 22338"/>
          <p:cNvSpPr/>
          <p:nvPr/>
        </p:nvSpPr>
        <p:spPr>
          <a:xfrm>
            <a:off x="7648165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39" name="object 22339"/>
          <p:cNvSpPr/>
          <p:nvPr/>
        </p:nvSpPr>
        <p:spPr>
          <a:xfrm>
            <a:off x="7659596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40" name="object 22340"/>
          <p:cNvSpPr/>
          <p:nvPr/>
        </p:nvSpPr>
        <p:spPr>
          <a:xfrm>
            <a:off x="7672460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41" name="object 22341"/>
          <p:cNvSpPr/>
          <p:nvPr/>
        </p:nvSpPr>
        <p:spPr>
          <a:xfrm>
            <a:off x="7683890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42" name="object 22342"/>
          <p:cNvSpPr/>
          <p:nvPr/>
        </p:nvSpPr>
        <p:spPr>
          <a:xfrm>
            <a:off x="7696784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43" name="object 22343"/>
          <p:cNvSpPr/>
          <p:nvPr/>
        </p:nvSpPr>
        <p:spPr>
          <a:xfrm>
            <a:off x="7708228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44" name="object 22344"/>
          <p:cNvSpPr/>
          <p:nvPr/>
        </p:nvSpPr>
        <p:spPr>
          <a:xfrm>
            <a:off x="7719659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45" name="object 22345"/>
          <p:cNvSpPr/>
          <p:nvPr/>
        </p:nvSpPr>
        <p:spPr>
          <a:xfrm>
            <a:off x="7732523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46" name="object 22346"/>
          <p:cNvSpPr/>
          <p:nvPr/>
        </p:nvSpPr>
        <p:spPr>
          <a:xfrm>
            <a:off x="7743954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47" name="object 22347"/>
          <p:cNvSpPr/>
          <p:nvPr/>
        </p:nvSpPr>
        <p:spPr>
          <a:xfrm>
            <a:off x="7756818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48" name="object 22348"/>
          <p:cNvSpPr/>
          <p:nvPr/>
        </p:nvSpPr>
        <p:spPr>
          <a:xfrm>
            <a:off x="7768291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49" name="object 22349"/>
          <p:cNvSpPr/>
          <p:nvPr/>
        </p:nvSpPr>
        <p:spPr>
          <a:xfrm>
            <a:off x="7781142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50" name="object 22350"/>
          <p:cNvSpPr/>
          <p:nvPr/>
        </p:nvSpPr>
        <p:spPr>
          <a:xfrm>
            <a:off x="7792587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51" name="object 22351"/>
          <p:cNvSpPr/>
          <p:nvPr/>
        </p:nvSpPr>
        <p:spPr>
          <a:xfrm>
            <a:off x="7804017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52" name="object 22352"/>
          <p:cNvSpPr/>
          <p:nvPr/>
        </p:nvSpPr>
        <p:spPr>
          <a:xfrm>
            <a:off x="781688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53" name="object 22353"/>
          <p:cNvSpPr/>
          <p:nvPr/>
        </p:nvSpPr>
        <p:spPr>
          <a:xfrm>
            <a:off x="7828312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54" name="object 22354"/>
          <p:cNvSpPr/>
          <p:nvPr/>
        </p:nvSpPr>
        <p:spPr>
          <a:xfrm>
            <a:off x="7841219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55" name="object 22355"/>
          <p:cNvSpPr/>
          <p:nvPr/>
        </p:nvSpPr>
        <p:spPr>
          <a:xfrm>
            <a:off x="7852650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56" name="object 22356"/>
          <p:cNvSpPr/>
          <p:nvPr/>
        </p:nvSpPr>
        <p:spPr>
          <a:xfrm>
            <a:off x="7864080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57" name="object 22357"/>
          <p:cNvSpPr/>
          <p:nvPr/>
        </p:nvSpPr>
        <p:spPr>
          <a:xfrm>
            <a:off x="7876944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58" name="object 22358"/>
          <p:cNvSpPr/>
          <p:nvPr/>
        </p:nvSpPr>
        <p:spPr>
          <a:xfrm>
            <a:off x="7888375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59" name="object 22359"/>
          <p:cNvSpPr/>
          <p:nvPr/>
        </p:nvSpPr>
        <p:spPr>
          <a:xfrm>
            <a:off x="7901240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60" name="object 22360"/>
          <p:cNvSpPr/>
          <p:nvPr/>
        </p:nvSpPr>
        <p:spPr>
          <a:xfrm>
            <a:off x="7912670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61" name="object 22361"/>
          <p:cNvSpPr/>
          <p:nvPr/>
        </p:nvSpPr>
        <p:spPr>
          <a:xfrm>
            <a:off x="7924143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62" name="object 22362"/>
          <p:cNvSpPr/>
          <p:nvPr/>
        </p:nvSpPr>
        <p:spPr>
          <a:xfrm>
            <a:off x="7937008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63" name="object 22363"/>
          <p:cNvSpPr/>
          <p:nvPr/>
        </p:nvSpPr>
        <p:spPr>
          <a:xfrm>
            <a:off x="7948438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64" name="object 22364"/>
          <p:cNvSpPr/>
          <p:nvPr/>
        </p:nvSpPr>
        <p:spPr>
          <a:xfrm>
            <a:off x="7961303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65" name="object 22365"/>
          <p:cNvSpPr/>
          <p:nvPr/>
        </p:nvSpPr>
        <p:spPr>
          <a:xfrm>
            <a:off x="7972733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66" name="object 22366"/>
          <p:cNvSpPr/>
          <p:nvPr/>
        </p:nvSpPr>
        <p:spPr>
          <a:xfrm>
            <a:off x="7984178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67" name="object 22367"/>
          <p:cNvSpPr/>
          <p:nvPr/>
        </p:nvSpPr>
        <p:spPr>
          <a:xfrm>
            <a:off x="799707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68" name="object 22368"/>
          <p:cNvSpPr/>
          <p:nvPr/>
        </p:nvSpPr>
        <p:spPr>
          <a:xfrm>
            <a:off x="8008501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69" name="object 22369"/>
          <p:cNvSpPr/>
          <p:nvPr/>
        </p:nvSpPr>
        <p:spPr>
          <a:xfrm>
            <a:off x="8021366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70" name="object 22370"/>
          <p:cNvSpPr/>
          <p:nvPr/>
        </p:nvSpPr>
        <p:spPr>
          <a:xfrm>
            <a:off x="8032796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71" name="object 22371"/>
          <p:cNvSpPr/>
          <p:nvPr/>
        </p:nvSpPr>
        <p:spPr>
          <a:xfrm>
            <a:off x="804566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72" name="object 22372"/>
          <p:cNvSpPr/>
          <p:nvPr/>
        </p:nvSpPr>
        <p:spPr>
          <a:xfrm>
            <a:off x="8057091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73" name="object 22373"/>
          <p:cNvSpPr/>
          <p:nvPr/>
        </p:nvSpPr>
        <p:spPr>
          <a:xfrm>
            <a:off x="8068564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74" name="object 22374"/>
          <p:cNvSpPr/>
          <p:nvPr/>
        </p:nvSpPr>
        <p:spPr>
          <a:xfrm>
            <a:off x="8081429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75" name="object 22375"/>
          <p:cNvSpPr/>
          <p:nvPr/>
        </p:nvSpPr>
        <p:spPr>
          <a:xfrm>
            <a:off x="8092860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76" name="object 22376"/>
          <p:cNvSpPr/>
          <p:nvPr/>
        </p:nvSpPr>
        <p:spPr>
          <a:xfrm>
            <a:off x="8105724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77" name="object 22377"/>
          <p:cNvSpPr/>
          <p:nvPr/>
        </p:nvSpPr>
        <p:spPr>
          <a:xfrm>
            <a:off x="8117169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78" name="object 22378"/>
          <p:cNvSpPr/>
          <p:nvPr/>
        </p:nvSpPr>
        <p:spPr>
          <a:xfrm>
            <a:off x="8128599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79" name="object 22379"/>
          <p:cNvSpPr/>
          <p:nvPr/>
        </p:nvSpPr>
        <p:spPr>
          <a:xfrm>
            <a:off x="8141492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80" name="object 22380"/>
          <p:cNvSpPr/>
          <p:nvPr/>
        </p:nvSpPr>
        <p:spPr>
          <a:xfrm>
            <a:off x="8152923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81" name="object 22381"/>
          <p:cNvSpPr/>
          <p:nvPr/>
        </p:nvSpPr>
        <p:spPr>
          <a:xfrm>
            <a:off x="8165787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82" name="object 22382"/>
          <p:cNvSpPr/>
          <p:nvPr/>
        </p:nvSpPr>
        <p:spPr>
          <a:xfrm>
            <a:off x="8177232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83" name="object 22383"/>
          <p:cNvSpPr/>
          <p:nvPr/>
        </p:nvSpPr>
        <p:spPr>
          <a:xfrm>
            <a:off x="8188662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84" name="object 22384"/>
          <p:cNvSpPr/>
          <p:nvPr/>
        </p:nvSpPr>
        <p:spPr>
          <a:xfrm>
            <a:off x="8201527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85" name="object 22385"/>
          <p:cNvSpPr/>
          <p:nvPr/>
        </p:nvSpPr>
        <p:spPr>
          <a:xfrm>
            <a:off x="8212957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86" name="object 22386"/>
          <p:cNvSpPr/>
          <p:nvPr/>
        </p:nvSpPr>
        <p:spPr>
          <a:xfrm>
            <a:off x="822585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87" name="object 22387"/>
          <p:cNvSpPr/>
          <p:nvPr/>
        </p:nvSpPr>
        <p:spPr>
          <a:xfrm>
            <a:off x="8237295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88" name="object 22388"/>
          <p:cNvSpPr/>
          <p:nvPr/>
        </p:nvSpPr>
        <p:spPr>
          <a:xfrm>
            <a:off x="8248725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89" name="object 22389"/>
          <p:cNvSpPr/>
          <p:nvPr/>
        </p:nvSpPr>
        <p:spPr>
          <a:xfrm>
            <a:off x="826159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90" name="object 22390"/>
          <p:cNvSpPr/>
          <p:nvPr/>
        </p:nvSpPr>
        <p:spPr>
          <a:xfrm>
            <a:off x="8273021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91" name="object 22391"/>
          <p:cNvSpPr/>
          <p:nvPr/>
        </p:nvSpPr>
        <p:spPr>
          <a:xfrm>
            <a:off x="8285885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92" name="object 22392"/>
          <p:cNvSpPr/>
          <p:nvPr/>
        </p:nvSpPr>
        <p:spPr>
          <a:xfrm>
            <a:off x="8297359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93" name="object 22393"/>
          <p:cNvSpPr/>
          <p:nvPr/>
        </p:nvSpPr>
        <p:spPr>
          <a:xfrm>
            <a:off x="8310209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94" name="object 22394"/>
          <p:cNvSpPr/>
          <p:nvPr/>
        </p:nvSpPr>
        <p:spPr>
          <a:xfrm>
            <a:off x="8321654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95" name="object 22395"/>
          <p:cNvSpPr/>
          <p:nvPr/>
        </p:nvSpPr>
        <p:spPr>
          <a:xfrm>
            <a:off x="8333084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96" name="object 22396"/>
          <p:cNvSpPr/>
          <p:nvPr/>
        </p:nvSpPr>
        <p:spPr>
          <a:xfrm>
            <a:off x="8345948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97" name="object 22397"/>
          <p:cNvSpPr/>
          <p:nvPr/>
        </p:nvSpPr>
        <p:spPr>
          <a:xfrm>
            <a:off x="8357379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98" name="object 22398"/>
          <p:cNvSpPr/>
          <p:nvPr/>
        </p:nvSpPr>
        <p:spPr>
          <a:xfrm>
            <a:off x="8370286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99" name="object 22399"/>
          <p:cNvSpPr/>
          <p:nvPr/>
        </p:nvSpPr>
        <p:spPr>
          <a:xfrm>
            <a:off x="8381717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00" name="object 22400"/>
          <p:cNvSpPr/>
          <p:nvPr/>
        </p:nvSpPr>
        <p:spPr>
          <a:xfrm>
            <a:off x="8393147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01" name="object 22401"/>
          <p:cNvSpPr/>
          <p:nvPr/>
        </p:nvSpPr>
        <p:spPr>
          <a:xfrm>
            <a:off x="8406012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02" name="object 22402"/>
          <p:cNvSpPr/>
          <p:nvPr/>
        </p:nvSpPr>
        <p:spPr>
          <a:xfrm>
            <a:off x="8417442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03" name="object 22403"/>
          <p:cNvSpPr/>
          <p:nvPr/>
        </p:nvSpPr>
        <p:spPr>
          <a:xfrm>
            <a:off x="8430307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04" name="object 22404"/>
          <p:cNvSpPr/>
          <p:nvPr/>
        </p:nvSpPr>
        <p:spPr>
          <a:xfrm>
            <a:off x="8441780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05" name="object 22405"/>
          <p:cNvSpPr/>
          <p:nvPr/>
        </p:nvSpPr>
        <p:spPr>
          <a:xfrm>
            <a:off x="8453211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06" name="object 22406"/>
          <p:cNvSpPr/>
          <p:nvPr/>
        </p:nvSpPr>
        <p:spPr>
          <a:xfrm>
            <a:off x="8466075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07" name="object 22407"/>
          <p:cNvSpPr/>
          <p:nvPr/>
        </p:nvSpPr>
        <p:spPr>
          <a:xfrm>
            <a:off x="8477505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08" name="object 22408"/>
          <p:cNvSpPr/>
          <p:nvPr/>
        </p:nvSpPr>
        <p:spPr>
          <a:xfrm>
            <a:off x="8490370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09" name="object 22409"/>
          <p:cNvSpPr/>
          <p:nvPr/>
        </p:nvSpPr>
        <p:spPr>
          <a:xfrm>
            <a:off x="8501800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10" name="object 22410"/>
          <p:cNvSpPr/>
          <p:nvPr/>
        </p:nvSpPr>
        <p:spPr>
          <a:xfrm>
            <a:off x="8514708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11" name="object 22411"/>
          <p:cNvSpPr/>
          <p:nvPr/>
        </p:nvSpPr>
        <p:spPr>
          <a:xfrm>
            <a:off x="8526138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12" name="object 22412"/>
          <p:cNvSpPr/>
          <p:nvPr/>
        </p:nvSpPr>
        <p:spPr>
          <a:xfrm>
            <a:off x="8537568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13" name="object 22413"/>
          <p:cNvSpPr/>
          <p:nvPr/>
        </p:nvSpPr>
        <p:spPr>
          <a:xfrm>
            <a:off x="8550433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14" name="object 22414"/>
          <p:cNvSpPr/>
          <p:nvPr/>
        </p:nvSpPr>
        <p:spPr>
          <a:xfrm>
            <a:off x="8561864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15" name="object 22415"/>
          <p:cNvSpPr/>
          <p:nvPr/>
        </p:nvSpPr>
        <p:spPr>
          <a:xfrm>
            <a:off x="8574728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16" name="object 22416"/>
          <p:cNvSpPr/>
          <p:nvPr/>
        </p:nvSpPr>
        <p:spPr>
          <a:xfrm>
            <a:off x="8586158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17" name="object 22417"/>
          <p:cNvSpPr/>
          <p:nvPr/>
        </p:nvSpPr>
        <p:spPr>
          <a:xfrm>
            <a:off x="8597632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18" name="object 22418"/>
          <p:cNvSpPr/>
          <p:nvPr/>
        </p:nvSpPr>
        <p:spPr>
          <a:xfrm>
            <a:off x="8610496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19" name="object 22419"/>
          <p:cNvSpPr/>
          <p:nvPr/>
        </p:nvSpPr>
        <p:spPr>
          <a:xfrm>
            <a:off x="8621927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20" name="object 22420"/>
          <p:cNvSpPr/>
          <p:nvPr/>
        </p:nvSpPr>
        <p:spPr>
          <a:xfrm>
            <a:off x="863479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21" name="object 22421"/>
          <p:cNvSpPr/>
          <p:nvPr/>
        </p:nvSpPr>
        <p:spPr>
          <a:xfrm>
            <a:off x="864622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22" name="object 22422"/>
          <p:cNvSpPr/>
          <p:nvPr/>
        </p:nvSpPr>
        <p:spPr>
          <a:xfrm>
            <a:off x="8657666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23" name="object 22423"/>
          <p:cNvSpPr/>
          <p:nvPr/>
        </p:nvSpPr>
        <p:spPr>
          <a:xfrm>
            <a:off x="8670559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24" name="object 22424"/>
          <p:cNvSpPr/>
          <p:nvPr/>
        </p:nvSpPr>
        <p:spPr>
          <a:xfrm>
            <a:off x="8681990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25" name="object 22425"/>
          <p:cNvSpPr/>
          <p:nvPr/>
        </p:nvSpPr>
        <p:spPr>
          <a:xfrm>
            <a:off x="8694854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26" name="object 22426"/>
          <p:cNvSpPr/>
          <p:nvPr/>
        </p:nvSpPr>
        <p:spPr>
          <a:xfrm>
            <a:off x="8706299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27" name="object 22427"/>
          <p:cNvSpPr/>
          <p:nvPr/>
        </p:nvSpPr>
        <p:spPr>
          <a:xfrm>
            <a:off x="8717729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28" name="object 22428"/>
          <p:cNvSpPr/>
          <p:nvPr/>
        </p:nvSpPr>
        <p:spPr>
          <a:xfrm>
            <a:off x="8730594" y="54520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29" name="object 22429"/>
          <p:cNvSpPr/>
          <p:nvPr/>
        </p:nvSpPr>
        <p:spPr>
          <a:xfrm>
            <a:off x="8742053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30" name="object 22430"/>
          <p:cNvSpPr/>
          <p:nvPr/>
        </p:nvSpPr>
        <p:spPr>
          <a:xfrm>
            <a:off x="8754918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31" name="object 22431"/>
          <p:cNvSpPr/>
          <p:nvPr/>
        </p:nvSpPr>
        <p:spPr>
          <a:xfrm>
            <a:off x="8766362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32" name="object 22432"/>
          <p:cNvSpPr/>
          <p:nvPr/>
        </p:nvSpPr>
        <p:spPr>
          <a:xfrm>
            <a:off x="8779212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33" name="object 22433"/>
          <p:cNvSpPr/>
          <p:nvPr/>
        </p:nvSpPr>
        <p:spPr>
          <a:xfrm>
            <a:off x="8790658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34" name="object 22434"/>
          <p:cNvSpPr/>
          <p:nvPr/>
        </p:nvSpPr>
        <p:spPr>
          <a:xfrm>
            <a:off x="8802088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35" name="object 22435"/>
          <p:cNvSpPr/>
          <p:nvPr/>
        </p:nvSpPr>
        <p:spPr>
          <a:xfrm>
            <a:off x="881498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36" name="object 22436"/>
          <p:cNvSpPr/>
          <p:nvPr/>
        </p:nvSpPr>
        <p:spPr>
          <a:xfrm>
            <a:off x="8826426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37" name="object 22437"/>
          <p:cNvSpPr/>
          <p:nvPr/>
        </p:nvSpPr>
        <p:spPr>
          <a:xfrm>
            <a:off x="8839275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38" name="object 22438"/>
          <p:cNvSpPr/>
          <p:nvPr/>
        </p:nvSpPr>
        <p:spPr>
          <a:xfrm>
            <a:off x="8850721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39" name="object 22439"/>
          <p:cNvSpPr/>
          <p:nvPr/>
        </p:nvSpPr>
        <p:spPr>
          <a:xfrm>
            <a:off x="8862151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40" name="object 22440"/>
          <p:cNvSpPr/>
          <p:nvPr/>
        </p:nvSpPr>
        <p:spPr>
          <a:xfrm>
            <a:off x="8875015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41" name="object 22441"/>
          <p:cNvSpPr/>
          <p:nvPr/>
        </p:nvSpPr>
        <p:spPr>
          <a:xfrm>
            <a:off x="8886445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42" name="object 22442"/>
          <p:cNvSpPr/>
          <p:nvPr/>
        </p:nvSpPr>
        <p:spPr>
          <a:xfrm>
            <a:off x="8899339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43" name="object 22443"/>
          <p:cNvSpPr/>
          <p:nvPr/>
        </p:nvSpPr>
        <p:spPr>
          <a:xfrm>
            <a:off x="8910784" y="54520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44" name="object 22444"/>
          <p:cNvSpPr/>
          <p:nvPr/>
        </p:nvSpPr>
        <p:spPr>
          <a:xfrm>
            <a:off x="8922214" y="54520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45" name="object 22445"/>
          <p:cNvSpPr/>
          <p:nvPr/>
        </p:nvSpPr>
        <p:spPr>
          <a:xfrm>
            <a:off x="8935079" y="545206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46" name="object 22446"/>
          <p:cNvSpPr/>
          <p:nvPr/>
        </p:nvSpPr>
        <p:spPr>
          <a:xfrm>
            <a:off x="6800224" y="546510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47" name="object 22447"/>
          <p:cNvSpPr/>
          <p:nvPr/>
        </p:nvSpPr>
        <p:spPr>
          <a:xfrm>
            <a:off x="6805946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48" name="object 22448"/>
          <p:cNvSpPr/>
          <p:nvPr/>
        </p:nvSpPr>
        <p:spPr>
          <a:xfrm>
            <a:off x="6818810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49" name="object 22449"/>
          <p:cNvSpPr/>
          <p:nvPr/>
        </p:nvSpPr>
        <p:spPr>
          <a:xfrm>
            <a:off x="6830241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50" name="object 22450"/>
          <p:cNvSpPr/>
          <p:nvPr/>
        </p:nvSpPr>
        <p:spPr>
          <a:xfrm>
            <a:off x="6843106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51" name="object 22451"/>
          <p:cNvSpPr/>
          <p:nvPr/>
        </p:nvSpPr>
        <p:spPr>
          <a:xfrm>
            <a:off x="6854536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52" name="object 22452"/>
          <p:cNvSpPr/>
          <p:nvPr/>
        </p:nvSpPr>
        <p:spPr>
          <a:xfrm>
            <a:off x="6865980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53" name="object 22453"/>
          <p:cNvSpPr/>
          <p:nvPr/>
        </p:nvSpPr>
        <p:spPr>
          <a:xfrm>
            <a:off x="6878873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54" name="object 22454"/>
          <p:cNvSpPr/>
          <p:nvPr/>
        </p:nvSpPr>
        <p:spPr>
          <a:xfrm>
            <a:off x="6890305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55" name="object 22455"/>
          <p:cNvSpPr/>
          <p:nvPr/>
        </p:nvSpPr>
        <p:spPr>
          <a:xfrm>
            <a:off x="6903169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56" name="object 22456"/>
          <p:cNvSpPr/>
          <p:nvPr/>
        </p:nvSpPr>
        <p:spPr>
          <a:xfrm>
            <a:off x="6914599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57" name="object 22457"/>
          <p:cNvSpPr/>
          <p:nvPr/>
        </p:nvSpPr>
        <p:spPr>
          <a:xfrm>
            <a:off x="6926043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58" name="object 22458"/>
          <p:cNvSpPr/>
          <p:nvPr/>
        </p:nvSpPr>
        <p:spPr>
          <a:xfrm>
            <a:off x="6938894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59" name="object 22459"/>
          <p:cNvSpPr/>
          <p:nvPr/>
        </p:nvSpPr>
        <p:spPr>
          <a:xfrm>
            <a:off x="6950368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60" name="object 22460"/>
          <p:cNvSpPr/>
          <p:nvPr/>
        </p:nvSpPr>
        <p:spPr>
          <a:xfrm>
            <a:off x="6963232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61" name="object 22461"/>
          <p:cNvSpPr/>
          <p:nvPr/>
        </p:nvSpPr>
        <p:spPr>
          <a:xfrm>
            <a:off x="6974662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62" name="object 22462"/>
          <p:cNvSpPr/>
          <p:nvPr/>
        </p:nvSpPr>
        <p:spPr>
          <a:xfrm>
            <a:off x="6986107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63" name="object 22463"/>
          <p:cNvSpPr/>
          <p:nvPr/>
        </p:nvSpPr>
        <p:spPr>
          <a:xfrm>
            <a:off x="6998972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64" name="object 22464"/>
          <p:cNvSpPr/>
          <p:nvPr/>
        </p:nvSpPr>
        <p:spPr>
          <a:xfrm>
            <a:off x="7010402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65" name="object 22465"/>
          <p:cNvSpPr/>
          <p:nvPr/>
        </p:nvSpPr>
        <p:spPr>
          <a:xfrm>
            <a:off x="7023295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66" name="object 22466"/>
          <p:cNvSpPr/>
          <p:nvPr/>
        </p:nvSpPr>
        <p:spPr>
          <a:xfrm>
            <a:off x="7034726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67" name="object 22467"/>
          <p:cNvSpPr/>
          <p:nvPr/>
        </p:nvSpPr>
        <p:spPr>
          <a:xfrm>
            <a:off x="7047590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68" name="object 22468"/>
          <p:cNvSpPr/>
          <p:nvPr/>
        </p:nvSpPr>
        <p:spPr>
          <a:xfrm>
            <a:off x="7059035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69" name="object 22469"/>
          <p:cNvSpPr/>
          <p:nvPr/>
        </p:nvSpPr>
        <p:spPr>
          <a:xfrm>
            <a:off x="7070465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70" name="object 22470"/>
          <p:cNvSpPr/>
          <p:nvPr/>
        </p:nvSpPr>
        <p:spPr>
          <a:xfrm>
            <a:off x="7083330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71" name="object 22471"/>
          <p:cNvSpPr/>
          <p:nvPr/>
        </p:nvSpPr>
        <p:spPr>
          <a:xfrm>
            <a:off x="7094789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72" name="object 22472"/>
          <p:cNvSpPr/>
          <p:nvPr/>
        </p:nvSpPr>
        <p:spPr>
          <a:xfrm>
            <a:off x="7107653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73" name="object 22473"/>
          <p:cNvSpPr/>
          <p:nvPr/>
        </p:nvSpPr>
        <p:spPr>
          <a:xfrm>
            <a:off x="7119098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74" name="object 22474"/>
          <p:cNvSpPr/>
          <p:nvPr/>
        </p:nvSpPr>
        <p:spPr>
          <a:xfrm>
            <a:off x="7130529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75" name="object 22475"/>
          <p:cNvSpPr/>
          <p:nvPr/>
        </p:nvSpPr>
        <p:spPr>
          <a:xfrm>
            <a:off x="7143393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76" name="object 22476"/>
          <p:cNvSpPr/>
          <p:nvPr/>
        </p:nvSpPr>
        <p:spPr>
          <a:xfrm>
            <a:off x="7154823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77" name="object 22477"/>
          <p:cNvSpPr/>
          <p:nvPr/>
        </p:nvSpPr>
        <p:spPr>
          <a:xfrm>
            <a:off x="7167716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78" name="object 22478"/>
          <p:cNvSpPr/>
          <p:nvPr/>
        </p:nvSpPr>
        <p:spPr>
          <a:xfrm>
            <a:off x="717916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79" name="object 22479"/>
          <p:cNvSpPr/>
          <p:nvPr/>
        </p:nvSpPr>
        <p:spPr>
          <a:xfrm>
            <a:off x="7190592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80" name="object 22480"/>
          <p:cNvSpPr/>
          <p:nvPr/>
        </p:nvSpPr>
        <p:spPr>
          <a:xfrm>
            <a:off x="7203456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81" name="object 22481"/>
          <p:cNvSpPr/>
          <p:nvPr/>
        </p:nvSpPr>
        <p:spPr>
          <a:xfrm>
            <a:off x="7214886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82" name="object 22482"/>
          <p:cNvSpPr/>
          <p:nvPr/>
        </p:nvSpPr>
        <p:spPr>
          <a:xfrm>
            <a:off x="722775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83" name="object 22483"/>
          <p:cNvSpPr/>
          <p:nvPr/>
        </p:nvSpPr>
        <p:spPr>
          <a:xfrm>
            <a:off x="7239182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84" name="object 22484"/>
          <p:cNvSpPr/>
          <p:nvPr/>
        </p:nvSpPr>
        <p:spPr>
          <a:xfrm>
            <a:off x="7250655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85" name="object 22485"/>
          <p:cNvSpPr/>
          <p:nvPr/>
        </p:nvSpPr>
        <p:spPr>
          <a:xfrm>
            <a:off x="7263520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86" name="object 22486"/>
          <p:cNvSpPr/>
          <p:nvPr/>
        </p:nvSpPr>
        <p:spPr>
          <a:xfrm>
            <a:off x="7274950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87" name="object 22487"/>
          <p:cNvSpPr/>
          <p:nvPr/>
        </p:nvSpPr>
        <p:spPr>
          <a:xfrm>
            <a:off x="7287814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88" name="object 22488"/>
          <p:cNvSpPr/>
          <p:nvPr/>
        </p:nvSpPr>
        <p:spPr>
          <a:xfrm>
            <a:off x="7299245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89" name="object 22489"/>
          <p:cNvSpPr/>
          <p:nvPr/>
        </p:nvSpPr>
        <p:spPr>
          <a:xfrm>
            <a:off x="7312109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90" name="object 22490"/>
          <p:cNvSpPr/>
          <p:nvPr/>
        </p:nvSpPr>
        <p:spPr>
          <a:xfrm>
            <a:off x="7323583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91" name="object 22491"/>
          <p:cNvSpPr/>
          <p:nvPr/>
        </p:nvSpPr>
        <p:spPr>
          <a:xfrm>
            <a:off x="7335013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92" name="object 22492"/>
          <p:cNvSpPr/>
          <p:nvPr/>
        </p:nvSpPr>
        <p:spPr>
          <a:xfrm>
            <a:off x="7347877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93" name="object 22493"/>
          <p:cNvSpPr/>
          <p:nvPr/>
        </p:nvSpPr>
        <p:spPr>
          <a:xfrm>
            <a:off x="7359308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94" name="object 22494"/>
          <p:cNvSpPr/>
          <p:nvPr/>
        </p:nvSpPr>
        <p:spPr>
          <a:xfrm>
            <a:off x="7372173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95" name="object 22495"/>
          <p:cNvSpPr/>
          <p:nvPr/>
        </p:nvSpPr>
        <p:spPr>
          <a:xfrm>
            <a:off x="7383603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96" name="object 22496"/>
          <p:cNvSpPr/>
          <p:nvPr/>
        </p:nvSpPr>
        <p:spPr>
          <a:xfrm>
            <a:off x="7395076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97" name="object 22497"/>
          <p:cNvSpPr/>
          <p:nvPr/>
        </p:nvSpPr>
        <p:spPr>
          <a:xfrm>
            <a:off x="740794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98" name="object 22498"/>
          <p:cNvSpPr/>
          <p:nvPr/>
        </p:nvSpPr>
        <p:spPr>
          <a:xfrm>
            <a:off x="7419371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99" name="object 22499"/>
          <p:cNvSpPr/>
          <p:nvPr/>
        </p:nvSpPr>
        <p:spPr>
          <a:xfrm>
            <a:off x="7432236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00" name="object 22500"/>
          <p:cNvSpPr/>
          <p:nvPr/>
        </p:nvSpPr>
        <p:spPr>
          <a:xfrm>
            <a:off x="7443666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01" name="object 22501"/>
          <p:cNvSpPr/>
          <p:nvPr/>
        </p:nvSpPr>
        <p:spPr>
          <a:xfrm>
            <a:off x="7455111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02" name="object 22502"/>
          <p:cNvSpPr/>
          <p:nvPr/>
        </p:nvSpPr>
        <p:spPr>
          <a:xfrm>
            <a:off x="7468004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03" name="object 22503"/>
          <p:cNvSpPr/>
          <p:nvPr/>
        </p:nvSpPr>
        <p:spPr>
          <a:xfrm>
            <a:off x="7479434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04" name="object 22504"/>
          <p:cNvSpPr/>
          <p:nvPr/>
        </p:nvSpPr>
        <p:spPr>
          <a:xfrm>
            <a:off x="7492299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05" name="object 22505"/>
          <p:cNvSpPr/>
          <p:nvPr/>
        </p:nvSpPr>
        <p:spPr>
          <a:xfrm>
            <a:off x="7503729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06" name="object 22506"/>
          <p:cNvSpPr/>
          <p:nvPr/>
        </p:nvSpPr>
        <p:spPr>
          <a:xfrm>
            <a:off x="7515174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07" name="object 22507"/>
          <p:cNvSpPr/>
          <p:nvPr/>
        </p:nvSpPr>
        <p:spPr>
          <a:xfrm>
            <a:off x="7528038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08" name="object 22508"/>
          <p:cNvSpPr/>
          <p:nvPr/>
        </p:nvSpPr>
        <p:spPr>
          <a:xfrm>
            <a:off x="7539469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09" name="object 22509"/>
          <p:cNvSpPr/>
          <p:nvPr/>
        </p:nvSpPr>
        <p:spPr>
          <a:xfrm>
            <a:off x="7552363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10" name="object 22510"/>
          <p:cNvSpPr/>
          <p:nvPr/>
        </p:nvSpPr>
        <p:spPr>
          <a:xfrm>
            <a:off x="7563793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11" name="object 22511"/>
          <p:cNvSpPr/>
          <p:nvPr/>
        </p:nvSpPr>
        <p:spPr>
          <a:xfrm>
            <a:off x="7576657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12" name="object 22512"/>
          <p:cNvSpPr/>
          <p:nvPr/>
        </p:nvSpPr>
        <p:spPr>
          <a:xfrm>
            <a:off x="7588102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13" name="object 22513"/>
          <p:cNvSpPr/>
          <p:nvPr/>
        </p:nvSpPr>
        <p:spPr>
          <a:xfrm>
            <a:off x="7599533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14" name="object 22514"/>
          <p:cNvSpPr/>
          <p:nvPr/>
        </p:nvSpPr>
        <p:spPr>
          <a:xfrm>
            <a:off x="7612397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15" name="object 22515"/>
          <p:cNvSpPr/>
          <p:nvPr/>
        </p:nvSpPr>
        <p:spPr>
          <a:xfrm>
            <a:off x="7623856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16" name="object 22516"/>
          <p:cNvSpPr/>
          <p:nvPr/>
        </p:nvSpPr>
        <p:spPr>
          <a:xfrm>
            <a:off x="7636720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17" name="object 22517"/>
          <p:cNvSpPr/>
          <p:nvPr/>
        </p:nvSpPr>
        <p:spPr>
          <a:xfrm>
            <a:off x="7648165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18" name="object 22518"/>
          <p:cNvSpPr/>
          <p:nvPr/>
        </p:nvSpPr>
        <p:spPr>
          <a:xfrm>
            <a:off x="7659596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19" name="object 22519"/>
          <p:cNvSpPr/>
          <p:nvPr/>
        </p:nvSpPr>
        <p:spPr>
          <a:xfrm>
            <a:off x="7672460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20" name="object 22520"/>
          <p:cNvSpPr/>
          <p:nvPr/>
        </p:nvSpPr>
        <p:spPr>
          <a:xfrm>
            <a:off x="7683890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21" name="object 22521"/>
          <p:cNvSpPr/>
          <p:nvPr/>
        </p:nvSpPr>
        <p:spPr>
          <a:xfrm>
            <a:off x="7696784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22" name="object 22522"/>
          <p:cNvSpPr/>
          <p:nvPr/>
        </p:nvSpPr>
        <p:spPr>
          <a:xfrm>
            <a:off x="7708228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23" name="object 22523"/>
          <p:cNvSpPr/>
          <p:nvPr/>
        </p:nvSpPr>
        <p:spPr>
          <a:xfrm>
            <a:off x="7719659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24" name="object 22524"/>
          <p:cNvSpPr/>
          <p:nvPr/>
        </p:nvSpPr>
        <p:spPr>
          <a:xfrm>
            <a:off x="7732523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25" name="object 22525"/>
          <p:cNvSpPr/>
          <p:nvPr/>
        </p:nvSpPr>
        <p:spPr>
          <a:xfrm>
            <a:off x="7743954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26" name="object 22526"/>
          <p:cNvSpPr/>
          <p:nvPr/>
        </p:nvSpPr>
        <p:spPr>
          <a:xfrm>
            <a:off x="7756818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27" name="object 22527"/>
          <p:cNvSpPr/>
          <p:nvPr/>
        </p:nvSpPr>
        <p:spPr>
          <a:xfrm>
            <a:off x="7768291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28" name="object 22528"/>
          <p:cNvSpPr/>
          <p:nvPr/>
        </p:nvSpPr>
        <p:spPr>
          <a:xfrm>
            <a:off x="7781142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29" name="object 22529"/>
          <p:cNvSpPr/>
          <p:nvPr/>
        </p:nvSpPr>
        <p:spPr>
          <a:xfrm>
            <a:off x="7792587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30" name="object 22530"/>
          <p:cNvSpPr/>
          <p:nvPr/>
        </p:nvSpPr>
        <p:spPr>
          <a:xfrm>
            <a:off x="7804017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31" name="object 22531"/>
          <p:cNvSpPr/>
          <p:nvPr/>
        </p:nvSpPr>
        <p:spPr>
          <a:xfrm>
            <a:off x="781688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32" name="object 22532"/>
          <p:cNvSpPr/>
          <p:nvPr/>
        </p:nvSpPr>
        <p:spPr>
          <a:xfrm>
            <a:off x="7828312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33" name="object 22533"/>
          <p:cNvSpPr/>
          <p:nvPr/>
        </p:nvSpPr>
        <p:spPr>
          <a:xfrm>
            <a:off x="7841219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34" name="object 22534"/>
          <p:cNvSpPr/>
          <p:nvPr/>
        </p:nvSpPr>
        <p:spPr>
          <a:xfrm>
            <a:off x="7852650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35" name="object 22535"/>
          <p:cNvSpPr/>
          <p:nvPr/>
        </p:nvSpPr>
        <p:spPr>
          <a:xfrm>
            <a:off x="7864080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36" name="object 22536"/>
          <p:cNvSpPr/>
          <p:nvPr/>
        </p:nvSpPr>
        <p:spPr>
          <a:xfrm>
            <a:off x="7876944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37" name="object 22537"/>
          <p:cNvSpPr/>
          <p:nvPr/>
        </p:nvSpPr>
        <p:spPr>
          <a:xfrm>
            <a:off x="7888375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38" name="object 22538"/>
          <p:cNvSpPr/>
          <p:nvPr/>
        </p:nvSpPr>
        <p:spPr>
          <a:xfrm>
            <a:off x="7901240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39" name="object 22539"/>
          <p:cNvSpPr/>
          <p:nvPr/>
        </p:nvSpPr>
        <p:spPr>
          <a:xfrm>
            <a:off x="7912670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40" name="object 22540"/>
          <p:cNvSpPr/>
          <p:nvPr/>
        </p:nvSpPr>
        <p:spPr>
          <a:xfrm>
            <a:off x="7924143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41" name="object 22541"/>
          <p:cNvSpPr/>
          <p:nvPr/>
        </p:nvSpPr>
        <p:spPr>
          <a:xfrm>
            <a:off x="7937008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42" name="object 22542"/>
          <p:cNvSpPr/>
          <p:nvPr/>
        </p:nvSpPr>
        <p:spPr>
          <a:xfrm>
            <a:off x="7948438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43" name="object 22543"/>
          <p:cNvSpPr/>
          <p:nvPr/>
        </p:nvSpPr>
        <p:spPr>
          <a:xfrm>
            <a:off x="7961303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44" name="object 22544"/>
          <p:cNvSpPr/>
          <p:nvPr/>
        </p:nvSpPr>
        <p:spPr>
          <a:xfrm>
            <a:off x="7972733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45" name="object 22545"/>
          <p:cNvSpPr/>
          <p:nvPr/>
        </p:nvSpPr>
        <p:spPr>
          <a:xfrm>
            <a:off x="7984178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46" name="object 22546"/>
          <p:cNvSpPr/>
          <p:nvPr/>
        </p:nvSpPr>
        <p:spPr>
          <a:xfrm>
            <a:off x="799707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47" name="object 22547"/>
          <p:cNvSpPr/>
          <p:nvPr/>
        </p:nvSpPr>
        <p:spPr>
          <a:xfrm>
            <a:off x="8008501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48" name="object 22548"/>
          <p:cNvSpPr/>
          <p:nvPr/>
        </p:nvSpPr>
        <p:spPr>
          <a:xfrm>
            <a:off x="8021366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49" name="object 22549"/>
          <p:cNvSpPr/>
          <p:nvPr/>
        </p:nvSpPr>
        <p:spPr>
          <a:xfrm>
            <a:off x="8032796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50" name="object 22550"/>
          <p:cNvSpPr/>
          <p:nvPr/>
        </p:nvSpPr>
        <p:spPr>
          <a:xfrm>
            <a:off x="804566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51" name="object 22551"/>
          <p:cNvSpPr/>
          <p:nvPr/>
        </p:nvSpPr>
        <p:spPr>
          <a:xfrm>
            <a:off x="8057091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52" name="object 22552"/>
          <p:cNvSpPr/>
          <p:nvPr/>
        </p:nvSpPr>
        <p:spPr>
          <a:xfrm>
            <a:off x="8068564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53" name="object 22553"/>
          <p:cNvSpPr/>
          <p:nvPr/>
        </p:nvSpPr>
        <p:spPr>
          <a:xfrm>
            <a:off x="8081429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54" name="object 22554"/>
          <p:cNvSpPr/>
          <p:nvPr/>
        </p:nvSpPr>
        <p:spPr>
          <a:xfrm>
            <a:off x="8092860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55" name="object 22555"/>
          <p:cNvSpPr/>
          <p:nvPr/>
        </p:nvSpPr>
        <p:spPr>
          <a:xfrm>
            <a:off x="8105724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56" name="object 22556"/>
          <p:cNvSpPr/>
          <p:nvPr/>
        </p:nvSpPr>
        <p:spPr>
          <a:xfrm>
            <a:off x="8117169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57" name="object 22557"/>
          <p:cNvSpPr/>
          <p:nvPr/>
        </p:nvSpPr>
        <p:spPr>
          <a:xfrm>
            <a:off x="8128599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58" name="object 22558"/>
          <p:cNvSpPr/>
          <p:nvPr/>
        </p:nvSpPr>
        <p:spPr>
          <a:xfrm>
            <a:off x="8141492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59" name="object 22559"/>
          <p:cNvSpPr/>
          <p:nvPr/>
        </p:nvSpPr>
        <p:spPr>
          <a:xfrm>
            <a:off x="8152923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60" name="object 22560"/>
          <p:cNvSpPr/>
          <p:nvPr/>
        </p:nvSpPr>
        <p:spPr>
          <a:xfrm>
            <a:off x="8165787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61" name="object 22561"/>
          <p:cNvSpPr/>
          <p:nvPr/>
        </p:nvSpPr>
        <p:spPr>
          <a:xfrm>
            <a:off x="8177232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62" name="object 22562"/>
          <p:cNvSpPr/>
          <p:nvPr/>
        </p:nvSpPr>
        <p:spPr>
          <a:xfrm>
            <a:off x="8188662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63" name="object 22563"/>
          <p:cNvSpPr/>
          <p:nvPr/>
        </p:nvSpPr>
        <p:spPr>
          <a:xfrm>
            <a:off x="8201527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64" name="object 22564"/>
          <p:cNvSpPr/>
          <p:nvPr/>
        </p:nvSpPr>
        <p:spPr>
          <a:xfrm>
            <a:off x="8212957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65" name="object 22565"/>
          <p:cNvSpPr/>
          <p:nvPr/>
        </p:nvSpPr>
        <p:spPr>
          <a:xfrm>
            <a:off x="822585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66" name="object 22566"/>
          <p:cNvSpPr/>
          <p:nvPr/>
        </p:nvSpPr>
        <p:spPr>
          <a:xfrm>
            <a:off x="8237295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67" name="object 22567"/>
          <p:cNvSpPr/>
          <p:nvPr/>
        </p:nvSpPr>
        <p:spPr>
          <a:xfrm>
            <a:off x="8248725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68" name="object 22568"/>
          <p:cNvSpPr/>
          <p:nvPr/>
        </p:nvSpPr>
        <p:spPr>
          <a:xfrm>
            <a:off x="826159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69" name="object 22569"/>
          <p:cNvSpPr/>
          <p:nvPr/>
        </p:nvSpPr>
        <p:spPr>
          <a:xfrm>
            <a:off x="8273021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70" name="object 22570"/>
          <p:cNvSpPr/>
          <p:nvPr/>
        </p:nvSpPr>
        <p:spPr>
          <a:xfrm>
            <a:off x="8285885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71" name="object 22571"/>
          <p:cNvSpPr/>
          <p:nvPr/>
        </p:nvSpPr>
        <p:spPr>
          <a:xfrm>
            <a:off x="8297359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72" name="object 22572"/>
          <p:cNvSpPr/>
          <p:nvPr/>
        </p:nvSpPr>
        <p:spPr>
          <a:xfrm>
            <a:off x="8310209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73" name="object 22573"/>
          <p:cNvSpPr/>
          <p:nvPr/>
        </p:nvSpPr>
        <p:spPr>
          <a:xfrm>
            <a:off x="8321654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74" name="object 22574"/>
          <p:cNvSpPr/>
          <p:nvPr/>
        </p:nvSpPr>
        <p:spPr>
          <a:xfrm>
            <a:off x="8333084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75" name="object 22575"/>
          <p:cNvSpPr/>
          <p:nvPr/>
        </p:nvSpPr>
        <p:spPr>
          <a:xfrm>
            <a:off x="8345948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76" name="object 22576"/>
          <p:cNvSpPr/>
          <p:nvPr/>
        </p:nvSpPr>
        <p:spPr>
          <a:xfrm>
            <a:off x="8357379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77" name="object 22577"/>
          <p:cNvSpPr/>
          <p:nvPr/>
        </p:nvSpPr>
        <p:spPr>
          <a:xfrm>
            <a:off x="8370286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78" name="object 22578"/>
          <p:cNvSpPr/>
          <p:nvPr/>
        </p:nvSpPr>
        <p:spPr>
          <a:xfrm>
            <a:off x="8381717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79" name="object 22579"/>
          <p:cNvSpPr/>
          <p:nvPr/>
        </p:nvSpPr>
        <p:spPr>
          <a:xfrm>
            <a:off x="8393147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80" name="object 22580"/>
          <p:cNvSpPr/>
          <p:nvPr/>
        </p:nvSpPr>
        <p:spPr>
          <a:xfrm>
            <a:off x="8406012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81" name="object 22581"/>
          <p:cNvSpPr/>
          <p:nvPr/>
        </p:nvSpPr>
        <p:spPr>
          <a:xfrm>
            <a:off x="8417442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82" name="object 22582"/>
          <p:cNvSpPr/>
          <p:nvPr/>
        </p:nvSpPr>
        <p:spPr>
          <a:xfrm>
            <a:off x="8430307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83" name="object 22583"/>
          <p:cNvSpPr/>
          <p:nvPr/>
        </p:nvSpPr>
        <p:spPr>
          <a:xfrm>
            <a:off x="8441780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84" name="object 22584"/>
          <p:cNvSpPr/>
          <p:nvPr/>
        </p:nvSpPr>
        <p:spPr>
          <a:xfrm>
            <a:off x="8453211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85" name="object 22585"/>
          <p:cNvSpPr/>
          <p:nvPr/>
        </p:nvSpPr>
        <p:spPr>
          <a:xfrm>
            <a:off x="8466075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86" name="object 22586"/>
          <p:cNvSpPr/>
          <p:nvPr/>
        </p:nvSpPr>
        <p:spPr>
          <a:xfrm>
            <a:off x="8477505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87" name="object 22587"/>
          <p:cNvSpPr/>
          <p:nvPr/>
        </p:nvSpPr>
        <p:spPr>
          <a:xfrm>
            <a:off x="8490370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88" name="object 22588"/>
          <p:cNvSpPr/>
          <p:nvPr/>
        </p:nvSpPr>
        <p:spPr>
          <a:xfrm>
            <a:off x="8501800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89" name="object 22589"/>
          <p:cNvSpPr/>
          <p:nvPr/>
        </p:nvSpPr>
        <p:spPr>
          <a:xfrm>
            <a:off x="8514708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90" name="object 22590"/>
          <p:cNvSpPr/>
          <p:nvPr/>
        </p:nvSpPr>
        <p:spPr>
          <a:xfrm>
            <a:off x="8526138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91" name="object 22591"/>
          <p:cNvSpPr/>
          <p:nvPr/>
        </p:nvSpPr>
        <p:spPr>
          <a:xfrm>
            <a:off x="8537568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92" name="object 22592"/>
          <p:cNvSpPr/>
          <p:nvPr/>
        </p:nvSpPr>
        <p:spPr>
          <a:xfrm>
            <a:off x="8550433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93" name="object 22593"/>
          <p:cNvSpPr/>
          <p:nvPr/>
        </p:nvSpPr>
        <p:spPr>
          <a:xfrm>
            <a:off x="8561864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94" name="object 22594"/>
          <p:cNvSpPr/>
          <p:nvPr/>
        </p:nvSpPr>
        <p:spPr>
          <a:xfrm>
            <a:off x="8574728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95" name="object 22595"/>
          <p:cNvSpPr/>
          <p:nvPr/>
        </p:nvSpPr>
        <p:spPr>
          <a:xfrm>
            <a:off x="8586158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96" name="object 22596"/>
          <p:cNvSpPr/>
          <p:nvPr/>
        </p:nvSpPr>
        <p:spPr>
          <a:xfrm>
            <a:off x="8597632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97" name="object 22597"/>
          <p:cNvSpPr/>
          <p:nvPr/>
        </p:nvSpPr>
        <p:spPr>
          <a:xfrm>
            <a:off x="8610496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98" name="object 22598"/>
          <p:cNvSpPr/>
          <p:nvPr/>
        </p:nvSpPr>
        <p:spPr>
          <a:xfrm>
            <a:off x="8621927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99" name="object 22599"/>
          <p:cNvSpPr/>
          <p:nvPr/>
        </p:nvSpPr>
        <p:spPr>
          <a:xfrm>
            <a:off x="863479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00" name="object 22600"/>
          <p:cNvSpPr/>
          <p:nvPr/>
        </p:nvSpPr>
        <p:spPr>
          <a:xfrm>
            <a:off x="864622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01" name="object 22601"/>
          <p:cNvSpPr/>
          <p:nvPr/>
        </p:nvSpPr>
        <p:spPr>
          <a:xfrm>
            <a:off x="8657666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02" name="object 22602"/>
          <p:cNvSpPr/>
          <p:nvPr/>
        </p:nvSpPr>
        <p:spPr>
          <a:xfrm>
            <a:off x="8670559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03" name="object 22603"/>
          <p:cNvSpPr/>
          <p:nvPr/>
        </p:nvSpPr>
        <p:spPr>
          <a:xfrm>
            <a:off x="8681990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04" name="object 22604"/>
          <p:cNvSpPr/>
          <p:nvPr/>
        </p:nvSpPr>
        <p:spPr>
          <a:xfrm>
            <a:off x="8694854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05" name="object 22605"/>
          <p:cNvSpPr/>
          <p:nvPr/>
        </p:nvSpPr>
        <p:spPr>
          <a:xfrm>
            <a:off x="8706299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06" name="object 22606"/>
          <p:cNvSpPr/>
          <p:nvPr/>
        </p:nvSpPr>
        <p:spPr>
          <a:xfrm>
            <a:off x="8717729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07" name="object 22607"/>
          <p:cNvSpPr/>
          <p:nvPr/>
        </p:nvSpPr>
        <p:spPr>
          <a:xfrm>
            <a:off x="8730594" y="54651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08" name="object 22608"/>
          <p:cNvSpPr/>
          <p:nvPr/>
        </p:nvSpPr>
        <p:spPr>
          <a:xfrm>
            <a:off x="8742053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09" name="object 22609"/>
          <p:cNvSpPr/>
          <p:nvPr/>
        </p:nvSpPr>
        <p:spPr>
          <a:xfrm>
            <a:off x="8754918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10" name="object 22610"/>
          <p:cNvSpPr/>
          <p:nvPr/>
        </p:nvSpPr>
        <p:spPr>
          <a:xfrm>
            <a:off x="8766362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11" name="object 22611"/>
          <p:cNvSpPr/>
          <p:nvPr/>
        </p:nvSpPr>
        <p:spPr>
          <a:xfrm>
            <a:off x="8779212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12" name="object 22612"/>
          <p:cNvSpPr/>
          <p:nvPr/>
        </p:nvSpPr>
        <p:spPr>
          <a:xfrm>
            <a:off x="8790658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13" name="object 22613"/>
          <p:cNvSpPr/>
          <p:nvPr/>
        </p:nvSpPr>
        <p:spPr>
          <a:xfrm>
            <a:off x="8802088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14" name="object 22614"/>
          <p:cNvSpPr/>
          <p:nvPr/>
        </p:nvSpPr>
        <p:spPr>
          <a:xfrm>
            <a:off x="881498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15" name="object 22615"/>
          <p:cNvSpPr/>
          <p:nvPr/>
        </p:nvSpPr>
        <p:spPr>
          <a:xfrm>
            <a:off x="8826426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16" name="object 22616"/>
          <p:cNvSpPr/>
          <p:nvPr/>
        </p:nvSpPr>
        <p:spPr>
          <a:xfrm>
            <a:off x="8839275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17" name="object 22617"/>
          <p:cNvSpPr/>
          <p:nvPr/>
        </p:nvSpPr>
        <p:spPr>
          <a:xfrm>
            <a:off x="8850721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18" name="object 22618"/>
          <p:cNvSpPr/>
          <p:nvPr/>
        </p:nvSpPr>
        <p:spPr>
          <a:xfrm>
            <a:off x="8862151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19" name="object 22619"/>
          <p:cNvSpPr/>
          <p:nvPr/>
        </p:nvSpPr>
        <p:spPr>
          <a:xfrm>
            <a:off x="8875015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20" name="object 22620"/>
          <p:cNvSpPr/>
          <p:nvPr/>
        </p:nvSpPr>
        <p:spPr>
          <a:xfrm>
            <a:off x="8886445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21" name="object 22621"/>
          <p:cNvSpPr/>
          <p:nvPr/>
        </p:nvSpPr>
        <p:spPr>
          <a:xfrm>
            <a:off x="8899339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22" name="object 22622"/>
          <p:cNvSpPr/>
          <p:nvPr/>
        </p:nvSpPr>
        <p:spPr>
          <a:xfrm>
            <a:off x="8910784" y="54651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23" name="object 22623"/>
          <p:cNvSpPr/>
          <p:nvPr/>
        </p:nvSpPr>
        <p:spPr>
          <a:xfrm>
            <a:off x="8922214" y="54651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24" name="object 22624"/>
          <p:cNvSpPr/>
          <p:nvPr/>
        </p:nvSpPr>
        <p:spPr>
          <a:xfrm>
            <a:off x="8935079" y="546510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25" name="object 22625"/>
          <p:cNvSpPr/>
          <p:nvPr/>
        </p:nvSpPr>
        <p:spPr>
          <a:xfrm>
            <a:off x="6800224" y="547814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26" name="object 22626"/>
          <p:cNvSpPr/>
          <p:nvPr/>
        </p:nvSpPr>
        <p:spPr>
          <a:xfrm>
            <a:off x="6805946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27" name="object 22627"/>
          <p:cNvSpPr/>
          <p:nvPr/>
        </p:nvSpPr>
        <p:spPr>
          <a:xfrm>
            <a:off x="6818810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28" name="object 22628"/>
          <p:cNvSpPr/>
          <p:nvPr/>
        </p:nvSpPr>
        <p:spPr>
          <a:xfrm>
            <a:off x="6830241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29" name="object 22629"/>
          <p:cNvSpPr/>
          <p:nvPr/>
        </p:nvSpPr>
        <p:spPr>
          <a:xfrm>
            <a:off x="6843106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30" name="object 22630"/>
          <p:cNvSpPr/>
          <p:nvPr/>
        </p:nvSpPr>
        <p:spPr>
          <a:xfrm>
            <a:off x="6854536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31" name="object 22631"/>
          <p:cNvSpPr/>
          <p:nvPr/>
        </p:nvSpPr>
        <p:spPr>
          <a:xfrm>
            <a:off x="6865980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32" name="object 22632"/>
          <p:cNvSpPr/>
          <p:nvPr/>
        </p:nvSpPr>
        <p:spPr>
          <a:xfrm>
            <a:off x="6878873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33" name="object 22633"/>
          <p:cNvSpPr/>
          <p:nvPr/>
        </p:nvSpPr>
        <p:spPr>
          <a:xfrm>
            <a:off x="6890305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34" name="object 22634"/>
          <p:cNvSpPr/>
          <p:nvPr/>
        </p:nvSpPr>
        <p:spPr>
          <a:xfrm>
            <a:off x="6903169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35" name="object 22635"/>
          <p:cNvSpPr/>
          <p:nvPr/>
        </p:nvSpPr>
        <p:spPr>
          <a:xfrm>
            <a:off x="6914599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36" name="object 22636"/>
          <p:cNvSpPr/>
          <p:nvPr/>
        </p:nvSpPr>
        <p:spPr>
          <a:xfrm>
            <a:off x="6926043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37" name="object 22637"/>
          <p:cNvSpPr/>
          <p:nvPr/>
        </p:nvSpPr>
        <p:spPr>
          <a:xfrm>
            <a:off x="6938894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38" name="object 22638"/>
          <p:cNvSpPr/>
          <p:nvPr/>
        </p:nvSpPr>
        <p:spPr>
          <a:xfrm>
            <a:off x="6950368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39" name="object 22639"/>
          <p:cNvSpPr/>
          <p:nvPr/>
        </p:nvSpPr>
        <p:spPr>
          <a:xfrm>
            <a:off x="6963232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40" name="object 22640"/>
          <p:cNvSpPr/>
          <p:nvPr/>
        </p:nvSpPr>
        <p:spPr>
          <a:xfrm>
            <a:off x="6974662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41" name="object 22641"/>
          <p:cNvSpPr/>
          <p:nvPr/>
        </p:nvSpPr>
        <p:spPr>
          <a:xfrm>
            <a:off x="6986107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42" name="object 22642"/>
          <p:cNvSpPr/>
          <p:nvPr/>
        </p:nvSpPr>
        <p:spPr>
          <a:xfrm>
            <a:off x="6998972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43" name="object 22643"/>
          <p:cNvSpPr/>
          <p:nvPr/>
        </p:nvSpPr>
        <p:spPr>
          <a:xfrm>
            <a:off x="7010402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44" name="object 22644"/>
          <p:cNvSpPr/>
          <p:nvPr/>
        </p:nvSpPr>
        <p:spPr>
          <a:xfrm>
            <a:off x="7023295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45" name="object 22645"/>
          <p:cNvSpPr/>
          <p:nvPr/>
        </p:nvSpPr>
        <p:spPr>
          <a:xfrm>
            <a:off x="7034726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46" name="object 22646"/>
          <p:cNvSpPr/>
          <p:nvPr/>
        </p:nvSpPr>
        <p:spPr>
          <a:xfrm>
            <a:off x="7047590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47" name="object 22647"/>
          <p:cNvSpPr/>
          <p:nvPr/>
        </p:nvSpPr>
        <p:spPr>
          <a:xfrm>
            <a:off x="7059035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48" name="object 22648"/>
          <p:cNvSpPr/>
          <p:nvPr/>
        </p:nvSpPr>
        <p:spPr>
          <a:xfrm>
            <a:off x="7070465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49" name="object 22649"/>
          <p:cNvSpPr/>
          <p:nvPr/>
        </p:nvSpPr>
        <p:spPr>
          <a:xfrm>
            <a:off x="7083330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50" name="object 22650"/>
          <p:cNvSpPr/>
          <p:nvPr/>
        </p:nvSpPr>
        <p:spPr>
          <a:xfrm>
            <a:off x="7094789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51" name="object 22651"/>
          <p:cNvSpPr/>
          <p:nvPr/>
        </p:nvSpPr>
        <p:spPr>
          <a:xfrm>
            <a:off x="7107653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52" name="object 22652"/>
          <p:cNvSpPr/>
          <p:nvPr/>
        </p:nvSpPr>
        <p:spPr>
          <a:xfrm>
            <a:off x="7119098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53" name="object 22653"/>
          <p:cNvSpPr/>
          <p:nvPr/>
        </p:nvSpPr>
        <p:spPr>
          <a:xfrm>
            <a:off x="7130529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54" name="object 22654"/>
          <p:cNvSpPr/>
          <p:nvPr/>
        </p:nvSpPr>
        <p:spPr>
          <a:xfrm>
            <a:off x="7143393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55" name="object 22655"/>
          <p:cNvSpPr/>
          <p:nvPr/>
        </p:nvSpPr>
        <p:spPr>
          <a:xfrm>
            <a:off x="7154823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56" name="object 22656"/>
          <p:cNvSpPr/>
          <p:nvPr/>
        </p:nvSpPr>
        <p:spPr>
          <a:xfrm>
            <a:off x="7167716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57" name="object 22657"/>
          <p:cNvSpPr/>
          <p:nvPr/>
        </p:nvSpPr>
        <p:spPr>
          <a:xfrm>
            <a:off x="717916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58" name="object 22658"/>
          <p:cNvSpPr/>
          <p:nvPr/>
        </p:nvSpPr>
        <p:spPr>
          <a:xfrm>
            <a:off x="7190592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59" name="object 22659"/>
          <p:cNvSpPr/>
          <p:nvPr/>
        </p:nvSpPr>
        <p:spPr>
          <a:xfrm>
            <a:off x="7203456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60" name="object 22660"/>
          <p:cNvSpPr/>
          <p:nvPr/>
        </p:nvSpPr>
        <p:spPr>
          <a:xfrm>
            <a:off x="7214886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61" name="object 22661"/>
          <p:cNvSpPr/>
          <p:nvPr/>
        </p:nvSpPr>
        <p:spPr>
          <a:xfrm>
            <a:off x="722775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62" name="object 22662"/>
          <p:cNvSpPr/>
          <p:nvPr/>
        </p:nvSpPr>
        <p:spPr>
          <a:xfrm>
            <a:off x="7239182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63" name="object 22663"/>
          <p:cNvSpPr/>
          <p:nvPr/>
        </p:nvSpPr>
        <p:spPr>
          <a:xfrm>
            <a:off x="7250655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64" name="object 22664"/>
          <p:cNvSpPr/>
          <p:nvPr/>
        </p:nvSpPr>
        <p:spPr>
          <a:xfrm>
            <a:off x="7263520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65" name="object 22665"/>
          <p:cNvSpPr/>
          <p:nvPr/>
        </p:nvSpPr>
        <p:spPr>
          <a:xfrm>
            <a:off x="7274950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66" name="object 22666"/>
          <p:cNvSpPr/>
          <p:nvPr/>
        </p:nvSpPr>
        <p:spPr>
          <a:xfrm>
            <a:off x="7287814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67" name="object 22667"/>
          <p:cNvSpPr/>
          <p:nvPr/>
        </p:nvSpPr>
        <p:spPr>
          <a:xfrm>
            <a:off x="7299245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68" name="object 22668"/>
          <p:cNvSpPr/>
          <p:nvPr/>
        </p:nvSpPr>
        <p:spPr>
          <a:xfrm>
            <a:off x="7312109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69" name="object 22669"/>
          <p:cNvSpPr/>
          <p:nvPr/>
        </p:nvSpPr>
        <p:spPr>
          <a:xfrm>
            <a:off x="7323583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70" name="object 22670"/>
          <p:cNvSpPr/>
          <p:nvPr/>
        </p:nvSpPr>
        <p:spPr>
          <a:xfrm>
            <a:off x="7335013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71" name="object 22671"/>
          <p:cNvSpPr/>
          <p:nvPr/>
        </p:nvSpPr>
        <p:spPr>
          <a:xfrm>
            <a:off x="7347877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72" name="object 22672"/>
          <p:cNvSpPr/>
          <p:nvPr/>
        </p:nvSpPr>
        <p:spPr>
          <a:xfrm>
            <a:off x="7359308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73" name="object 22673"/>
          <p:cNvSpPr/>
          <p:nvPr/>
        </p:nvSpPr>
        <p:spPr>
          <a:xfrm>
            <a:off x="7372173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74" name="object 22674"/>
          <p:cNvSpPr/>
          <p:nvPr/>
        </p:nvSpPr>
        <p:spPr>
          <a:xfrm>
            <a:off x="7383603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75" name="object 22675"/>
          <p:cNvSpPr/>
          <p:nvPr/>
        </p:nvSpPr>
        <p:spPr>
          <a:xfrm>
            <a:off x="7395076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76" name="object 22676"/>
          <p:cNvSpPr/>
          <p:nvPr/>
        </p:nvSpPr>
        <p:spPr>
          <a:xfrm>
            <a:off x="740794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77" name="object 22677"/>
          <p:cNvSpPr/>
          <p:nvPr/>
        </p:nvSpPr>
        <p:spPr>
          <a:xfrm>
            <a:off x="7419371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78" name="object 22678"/>
          <p:cNvSpPr/>
          <p:nvPr/>
        </p:nvSpPr>
        <p:spPr>
          <a:xfrm>
            <a:off x="7432236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79" name="object 22679"/>
          <p:cNvSpPr/>
          <p:nvPr/>
        </p:nvSpPr>
        <p:spPr>
          <a:xfrm>
            <a:off x="7443666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80" name="object 22680"/>
          <p:cNvSpPr/>
          <p:nvPr/>
        </p:nvSpPr>
        <p:spPr>
          <a:xfrm>
            <a:off x="7455111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81" name="object 22681"/>
          <p:cNvSpPr/>
          <p:nvPr/>
        </p:nvSpPr>
        <p:spPr>
          <a:xfrm>
            <a:off x="7468004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82" name="object 22682"/>
          <p:cNvSpPr/>
          <p:nvPr/>
        </p:nvSpPr>
        <p:spPr>
          <a:xfrm>
            <a:off x="7479434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83" name="object 22683"/>
          <p:cNvSpPr/>
          <p:nvPr/>
        </p:nvSpPr>
        <p:spPr>
          <a:xfrm>
            <a:off x="7492299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84" name="object 22684"/>
          <p:cNvSpPr/>
          <p:nvPr/>
        </p:nvSpPr>
        <p:spPr>
          <a:xfrm>
            <a:off x="7503729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85" name="object 22685"/>
          <p:cNvSpPr/>
          <p:nvPr/>
        </p:nvSpPr>
        <p:spPr>
          <a:xfrm>
            <a:off x="7515174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86" name="object 22686"/>
          <p:cNvSpPr/>
          <p:nvPr/>
        </p:nvSpPr>
        <p:spPr>
          <a:xfrm>
            <a:off x="7528038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87" name="object 22687"/>
          <p:cNvSpPr/>
          <p:nvPr/>
        </p:nvSpPr>
        <p:spPr>
          <a:xfrm>
            <a:off x="7539469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88" name="object 22688"/>
          <p:cNvSpPr/>
          <p:nvPr/>
        </p:nvSpPr>
        <p:spPr>
          <a:xfrm>
            <a:off x="7552363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89" name="object 22689"/>
          <p:cNvSpPr/>
          <p:nvPr/>
        </p:nvSpPr>
        <p:spPr>
          <a:xfrm>
            <a:off x="7563793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90" name="object 22690"/>
          <p:cNvSpPr/>
          <p:nvPr/>
        </p:nvSpPr>
        <p:spPr>
          <a:xfrm>
            <a:off x="7576657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91" name="object 22691"/>
          <p:cNvSpPr/>
          <p:nvPr/>
        </p:nvSpPr>
        <p:spPr>
          <a:xfrm>
            <a:off x="7588102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92" name="object 22692"/>
          <p:cNvSpPr/>
          <p:nvPr/>
        </p:nvSpPr>
        <p:spPr>
          <a:xfrm>
            <a:off x="7599533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93" name="object 22693"/>
          <p:cNvSpPr/>
          <p:nvPr/>
        </p:nvSpPr>
        <p:spPr>
          <a:xfrm>
            <a:off x="7612397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94" name="object 22694"/>
          <p:cNvSpPr/>
          <p:nvPr/>
        </p:nvSpPr>
        <p:spPr>
          <a:xfrm>
            <a:off x="7623856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95" name="object 22695"/>
          <p:cNvSpPr/>
          <p:nvPr/>
        </p:nvSpPr>
        <p:spPr>
          <a:xfrm>
            <a:off x="7636720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96" name="object 22696"/>
          <p:cNvSpPr/>
          <p:nvPr/>
        </p:nvSpPr>
        <p:spPr>
          <a:xfrm>
            <a:off x="7648165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97" name="object 22697"/>
          <p:cNvSpPr/>
          <p:nvPr/>
        </p:nvSpPr>
        <p:spPr>
          <a:xfrm>
            <a:off x="7659596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98" name="object 22698"/>
          <p:cNvSpPr/>
          <p:nvPr/>
        </p:nvSpPr>
        <p:spPr>
          <a:xfrm>
            <a:off x="7672460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99" name="object 22699"/>
          <p:cNvSpPr/>
          <p:nvPr/>
        </p:nvSpPr>
        <p:spPr>
          <a:xfrm>
            <a:off x="7683890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00" name="object 22700"/>
          <p:cNvSpPr/>
          <p:nvPr/>
        </p:nvSpPr>
        <p:spPr>
          <a:xfrm>
            <a:off x="7696784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01" name="object 22701"/>
          <p:cNvSpPr/>
          <p:nvPr/>
        </p:nvSpPr>
        <p:spPr>
          <a:xfrm>
            <a:off x="7708228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02" name="object 22702"/>
          <p:cNvSpPr/>
          <p:nvPr/>
        </p:nvSpPr>
        <p:spPr>
          <a:xfrm>
            <a:off x="7719659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03" name="object 22703"/>
          <p:cNvSpPr/>
          <p:nvPr/>
        </p:nvSpPr>
        <p:spPr>
          <a:xfrm>
            <a:off x="7732523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04" name="object 22704"/>
          <p:cNvSpPr/>
          <p:nvPr/>
        </p:nvSpPr>
        <p:spPr>
          <a:xfrm>
            <a:off x="7743954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05" name="object 22705"/>
          <p:cNvSpPr/>
          <p:nvPr/>
        </p:nvSpPr>
        <p:spPr>
          <a:xfrm>
            <a:off x="7756818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06" name="object 22706"/>
          <p:cNvSpPr/>
          <p:nvPr/>
        </p:nvSpPr>
        <p:spPr>
          <a:xfrm>
            <a:off x="7768291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07" name="object 22707"/>
          <p:cNvSpPr/>
          <p:nvPr/>
        </p:nvSpPr>
        <p:spPr>
          <a:xfrm>
            <a:off x="7781142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08" name="object 22708"/>
          <p:cNvSpPr/>
          <p:nvPr/>
        </p:nvSpPr>
        <p:spPr>
          <a:xfrm>
            <a:off x="7792587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09" name="object 22709"/>
          <p:cNvSpPr/>
          <p:nvPr/>
        </p:nvSpPr>
        <p:spPr>
          <a:xfrm>
            <a:off x="7804017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10" name="object 22710"/>
          <p:cNvSpPr/>
          <p:nvPr/>
        </p:nvSpPr>
        <p:spPr>
          <a:xfrm>
            <a:off x="781688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11" name="object 22711"/>
          <p:cNvSpPr/>
          <p:nvPr/>
        </p:nvSpPr>
        <p:spPr>
          <a:xfrm>
            <a:off x="7828312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12" name="object 22712"/>
          <p:cNvSpPr/>
          <p:nvPr/>
        </p:nvSpPr>
        <p:spPr>
          <a:xfrm>
            <a:off x="7841219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13" name="object 22713"/>
          <p:cNvSpPr/>
          <p:nvPr/>
        </p:nvSpPr>
        <p:spPr>
          <a:xfrm>
            <a:off x="7852650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14" name="object 22714"/>
          <p:cNvSpPr/>
          <p:nvPr/>
        </p:nvSpPr>
        <p:spPr>
          <a:xfrm>
            <a:off x="7864080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15" name="object 22715"/>
          <p:cNvSpPr/>
          <p:nvPr/>
        </p:nvSpPr>
        <p:spPr>
          <a:xfrm>
            <a:off x="7876944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16" name="object 22716"/>
          <p:cNvSpPr/>
          <p:nvPr/>
        </p:nvSpPr>
        <p:spPr>
          <a:xfrm>
            <a:off x="7888375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17" name="object 22717"/>
          <p:cNvSpPr/>
          <p:nvPr/>
        </p:nvSpPr>
        <p:spPr>
          <a:xfrm>
            <a:off x="7901240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18" name="object 22718"/>
          <p:cNvSpPr/>
          <p:nvPr/>
        </p:nvSpPr>
        <p:spPr>
          <a:xfrm>
            <a:off x="7912670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19" name="object 22719"/>
          <p:cNvSpPr/>
          <p:nvPr/>
        </p:nvSpPr>
        <p:spPr>
          <a:xfrm>
            <a:off x="7924143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20" name="object 22720"/>
          <p:cNvSpPr/>
          <p:nvPr/>
        </p:nvSpPr>
        <p:spPr>
          <a:xfrm>
            <a:off x="7937008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21" name="object 22721"/>
          <p:cNvSpPr/>
          <p:nvPr/>
        </p:nvSpPr>
        <p:spPr>
          <a:xfrm>
            <a:off x="7948438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22" name="object 22722"/>
          <p:cNvSpPr/>
          <p:nvPr/>
        </p:nvSpPr>
        <p:spPr>
          <a:xfrm>
            <a:off x="7961303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23" name="object 22723"/>
          <p:cNvSpPr/>
          <p:nvPr/>
        </p:nvSpPr>
        <p:spPr>
          <a:xfrm>
            <a:off x="7972733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24" name="object 22724"/>
          <p:cNvSpPr/>
          <p:nvPr/>
        </p:nvSpPr>
        <p:spPr>
          <a:xfrm>
            <a:off x="7984178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25" name="object 22725"/>
          <p:cNvSpPr/>
          <p:nvPr/>
        </p:nvSpPr>
        <p:spPr>
          <a:xfrm>
            <a:off x="799707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26" name="object 22726"/>
          <p:cNvSpPr/>
          <p:nvPr/>
        </p:nvSpPr>
        <p:spPr>
          <a:xfrm>
            <a:off x="8008501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27" name="object 22727"/>
          <p:cNvSpPr/>
          <p:nvPr/>
        </p:nvSpPr>
        <p:spPr>
          <a:xfrm>
            <a:off x="8021366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28" name="object 22728"/>
          <p:cNvSpPr/>
          <p:nvPr/>
        </p:nvSpPr>
        <p:spPr>
          <a:xfrm>
            <a:off x="8032796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29" name="object 22729"/>
          <p:cNvSpPr/>
          <p:nvPr/>
        </p:nvSpPr>
        <p:spPr>
          <a:xfrm>
            <a:off x="804566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30" name="object 22730"/>
          <p:cNvSpPr/>
          <p:nvPr/>
        </p:nvSpPr>
        <p:spPr>
          <a:xfrm>
            <a:off x="8057091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31" name="object 22731"/>
          <p:cNvSpPr/>
          <p:nvPr/>
        </p:nvSpPr>
        <p:spPr>
          <a:xfrm>
            <a:off x="8068564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32" name="object 22732"/>
          <p:cNvSpPr/>
          <p:nvPr/>
        </p:nvSpPr>
        <p:spPr>
          <a:xfrm>
            <a:off x="8081429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33" name="object 22733"/>
          <p:cNvSpPr/>
          <p:nvPr/>
        </p:nvSpPr>
        <p:spPr>
          <a:xfrm>
            <a:off x="8092860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34" name="object 22734"/>
          <p:cNvSpPr/>
          <p:nvPr/>
        </p:nvSpPr>
        <p:spPr>
          <a:xfrm>
            <a:off x="8105724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35" name="object 22735"/>
          <p:cNvSpPr/>
          <p:nvPr/>
        </p:nvSpPr>
        <p:spPr>
          <a:xfrm>
            <a:off x="8117169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36" name="object 22736"/>
          <p:cNvSpPr/>
          <p:nvPr/>
        </p:nvSpPr>
        <p:spPr>
          <a:xfrm>
            <a:off x="8128599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37" name="object 22737"/>
          <p:cNvSpPr/>
          <p:nvPr/>
        </p:nvSpPr>
        <p:spPr>
          <a:xfrm>
            <a:off x="8141492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38" name="object 22738"/>
          <p:cNvSpPr/>
          <p:nvPr/>
        </p:nvSpPr>
        <p:spPr>
          <a:xfrm>
            <a:off x="8152923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39" name="object 22739"/>
          <p:cNvSpPr/>
          <p:nvPr/>
        </p:nvSpPr>
        <p:spPr>
          <a:xfrm>
            <a:off x="8165787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40" name="object 22740"/>
          <p:cNvSpPr/>
          <p:nvPr/>
        </p:nvSpPr>
        <p:spPr>
          <a:xfrm>
            <a:off x="8177232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41" name="object 22741"/>
          <p:cNvSpPr/>
          <p:nvPr/>
        </p:nvSpPr>
        <p:spPr>
          <a:xfrm>
            <a:off x="8188662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42" name="object 22742"/>
          <p:cNvSpPr/>
          <p:nvPr/>
        </p:nvSpPr>
        <p:spPr>
          <a:xfrm>
            <a:off x="8201527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43" name="object 22743"/>
          <p:cNvSpPr/>
          <p:nvPr/>
        </p:nvSpPr>
        <p:spPr>
          <a:xfrm>
            <a:off x="8212957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44" name="object 22744"/>
          <p:cNvSpPr/>
          <p:nvPr/>
        </p:nvSpPr>
        <p:spPr>
          <a:xfrm>
            <a:off x="822585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45" name="object 22745"/>
          <p:cNvSpPr/>
          <p:nvPr/>
        </p:nvSpPr>
        <p:spPr>
          <a:xfrm>
            <a:off x="8237295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46" name="object 22746"/>
          <p:cNvSpPr/>
          <p:nvPr/>
        </p:nvSpPr>
        <p:spPr>
          <a:xfrm>
            <a:off x="8248725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47" name="object 22747"/>
          <p:cNvSpPr/>
          <p:nvPr/>
        </p:nvSpPr>
        <p:spPr>
          <a:xfrm>
            <a:off x="826159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48" name="object 22748"/>
          <p:cNvSpPr/>
          <p:nvPr/>
        </p:nvSpPr>
        <p:spPr>
          <a:xfrm>
            <a:off x="8273021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49" name="object 22749"/>
          <p:cNvSpPr/>
          <p:nvPr/>
        </p:nvSpPr>
        <p:spPr>
          <a:xfrm>
            <a:off x="8285885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50" name="object 22750"/>
          <p:cNvSpPr/>
          <p:nvPr/>
        </p:nvSpPr>
        <p:spPr>
          <a:xfrm>
            <a:off x="8297359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51" name="object 22751"/>
          <p:cNvSpPr/>
          <p:nvPr/>
        </p:nvSpPr>
        <p:spPr>
          <a:xfrm>
            <a:off x="8310209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52" name="object 22752"/>
          <p:cNvSpPr/>
          <p:nvPr/>
        </p:nvSpPr>
        <p:spPr>
          <a:xfrm>
            <a:off x="8321654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53" name="object 22753"/>
          <p:cNvSpPr/>
          <p:nvPr/>
        </p:nvSpPr>
        <p:spPr>
          <a:xfrm>
            <a:off x="8333084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54" name="object 22754"/>
          <p:cNvSpPr/>
          <p:nvPr/>
        </p:nvSpPr>
        <p:spPr>
          <a:xfrm>
            <a:off x="8345948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55" name="object 22755"/>
          <p:cNvSpPr/>
          <p:nvPr/>
        </p:nvSpPr>
        <p:spPr>
          <a:xfrm>
            <a:off x="8357379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56" name="object 22756"/>
          <p:cNvSpPr/>
          <p:nvPr/>
        </p:nvSpPr>
        <p:spPr>
          <a:xfrm>
            <a:off x="8370286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57" name="object 22757"/>
          <p:cNvSpPr/>
          <p:nvPr/>
        </p:nvSpPr>
        <p:spPr>
          <a:xfrm>
            <a:off x="8381717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58" name="object 22758"/>
          <p:cNvSpPr/>
          <p:nvPr/>
        </p:nvSpPr>
        <p:spPr>
          <a:xfrm>
            <a:off x="8393147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59" name="object 22759"/>
          <p:cNvSpPr/>
          <p:nvPr/>
        </p:nvSpPr>
        <p:spPr>
          <a:xfrm>
            <a:off x="8406012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60" name="object 22760"/>
          <p:cNvSpPr/>
          <p:nvPr/>
        </p:nvSpPr>
        <p:spPr>
          <a:xfrm>
            <a:off x="8417442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61" name="object 22761"/>
          <p:cNvSpPr/>
          <p:nvPr/>
        </p:nvSpPr>
        <p:spPr>
          <a:xfrm>
            <a:off x="8430307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62" name="object 22762"/>
          <p:cNvSpPr/>
          <p:nvPr/>
        </p:nvSpPr>
        <p:spPr>
          <a:xfrm>
            <a:off x="8441780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63" name="object 22763"/>
          <p:cNvSpPr/>
          <p:nvPr/>
        </p:nvSpPr>
        <p:spPr>
          <a:xfrm>
            <a:off x="8453211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64" name="object 22764"/>
          <p:cNvSpPr/>
          <p:nvPr/>
        </p:nvSpPr>
        <p:spPr>
          <a:xfrm>
            <a:off x="8466075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65" name="object 22765"/>
          <p:cNvSpPr/>
          <p:nvPr/>
        </p:nvSpPr>
        <p:spPr>
          <a:xfrm>
            <a:off x="8477505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66" name="object 22766"/>
          <p:cNvSpPr/>
          <p:nvPr/>
        </p:nvSpPr>
        <p:spPr>
          <a:xfrm>
            <a:off x="8490370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67" name="object 22767"/>
          <p:cNvSpPr/>
          <p:nvPr/>
        </p:nvSpPr>
        <p:spPr>
          <a:xfrm>
            <a:off x="8501800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68" name="object 22768"/>
          <p:cNvSpPr/>
          <p:nvPr/>
        </p:nvSpPr>
        <p:spPr>
          <a:xfrm>
            <a:off x="8514708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69" name="object 22769"/>
          <p:cNvSpPr/>
          <p:nvPr/>
        </p:nvSpPr>
        <p:spPr>
          <a:xfrm>
            <a:off x="8526138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70" name="object 22770"/>
          <p:cNvSpPr/>
          <p:nvPr/>
        </p:nvSpPr>
        <p:spPr>
          <a:xfrm>
            <a:off x="8537568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71" name="object 22771"/>
          <p:cNvSpPr/>
          <p:nvPr/>
        </p:nvSpPr>
        <p:spPr>
          <a:xfrm>
            <a:off x="8550433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72" name="object 22772"/>
          <p:cNvSpPr/>
          <p:nvPr/>
        </p:nvSpPr>
        <p:spPr>
          <a:xfrm>
            <a:off x="8561864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73" name="object 22773"/>
          <p:cNvSpPr/>
          <p:nvPr/>
        </p:nvSpPr>
        <p:spPr>
          <a:xfrm>
            <a:off x="8574728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74" name="object 22774"/>
          <p:cNvSpPr/>
          <p:nvPr/>
        </p:nvSpPr>
        <p:spPr>
          <a:xfrm>
            <a:off x="8586158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75" name="object 22775"/>
          <p:cNvSpPr/>
          <p:nvPr/>
        </p:nvSpPr>
        <p:spPr>
          <a:xfrm>
            <a:off x="8597632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76" name="object 22776"/>
          <p:cNvSpPr/>
          <p:nvPr/>
        </p:nvSpPr>
        <p:spPr>
          <a:xfrm>
            <a:off x="8610496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77" name="object 22777"/>
          <p:cNvSpPr/>
          <p:nvPr/>
        </p:nvSpPr>
        <p:spPr>
          <a:xfrm>
            <a:off x="8621927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78" name="object 22778"/>
          <p:cNvSpPr/>
          <p:nvPr/>
        </p:nvSpPr>
        <p:spPr>
          <a:xfrm>
            <a:off x="863479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79" name="object 22779"/>
          <p:cNvSpPr/>
          <p:nvPr/>
        </p:nvSpPr>
        <p:spPr>
          <a:xfrm>
            <a:off x="864622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80" name="object 22780"/>
          <p:cNvSpPr/>
          <p:nvPr/>
        </p:nvSpPr>
        <p:spPr>
          <a:xfrm>
            <a:off x="8657666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81" name="object 22781"/>
          <p:cNvSpPr/>
          <p:nvPr/>
        </p:nvSpPr>
        <p:spPr>
          <a:xfrm>
            <a:off x="8670559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82" name="object 22782"/>
          <p:cNvSpPr/>
          <p:nvPr/>
        </p:nvSpPr>
        <p:spPr>
          <a:xfrm>
            <a:off x="8681990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83" name="object 22783"/>
          <p:cNvSpPr/>
          <p:nvPr/>
        </p:nvSpPr>
        <p:spPr>
          <a:xfrm>
            <a:off x="8694854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84" name="object 22784"/>
          <p:cNvSpPr/>
          <p:nvPr/>
        </p:nvSpPr>
        <p:spPr>
          <a:xfrm>
            <a:off x="8706299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85" name="object 22785"/>
          <p:cNvSpPr/>
          <p:nvPr/>
        </p:nvSpPr>
        <p:spPr>
          <a:xfrm>
            <a:off x="8717729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86" name="object 22786"/>
          <p:cNvSpPr/>
          <p:nvPr/>
        </p:nvSpPr>
        <p:spPr>
          <a:xfrm>
            <a:off x="8730594" y="547814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87" name="object 22787"/>
          <p:cNvSpPr/>
          <p:nvPr/>
        </p:nvSpPr>
        <p:spPr>
          <a:xfrm>
            <a:off x="8742053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88" name="object 22788"/>
          <p:cNvSpPr/>
          <p:nvPr/>
        </p:nvSpPr>
        <p:spPr>
          <a:xfrm>
            <a:off x="8754918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89" name="object 22789"/>
          <p:cNvSpPr/>
          <p:nvPr/>
        </p:nvSpPr>
        <p:spPr>
          <a:xfrm>
            <a:off x="8766362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90" name="object 22790"/>
          <p:cNvSpPr/>
          <p:nvPr/>
        </p:nvSpPr>
        <p:spPr>
          <a:xfrm>
            <a:off x="8779212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91" name="object 22791"/>
          <p:cNvSpPr/>
          <p:nvPr/>
        </p:nvSpPr>
        <p:spPr>
          <a:xfrm>
            <a:off x="8790658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92" name="object 22792"/>
          <p:cNvSpPr/>
          <p:nvPr/>
        </p:nvSpPr>
        <p:spPr>
          <a:xfrm>
            <a:off x="8802088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93" name="object 22793"/>
          <p:cNvSpPr/>
          <p:nvPr/>
        </p:nvSpPr>
        <p:spPr>
          <a:xfrm>
            <a:off x="881498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94" name="object 22794"/>
          <p:cNvSpPr/>
          <p:nvPr/>
        </p:nvSpPr>
        <p:spPr>
          <a:xfrm>
            <a:off x="8826426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95" name="object 22795"/>
          <p:cNvSpPr/>
          <p:nvPr/>
        </p:nvSpPr>
        <p:spPr>
          <a:xfrm>
            <a:off x="8839275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96" name="object 22796"/>
          <p:cNvSpPr/>
          <p:nvPr/>
        </p:nvSpPr>
        <p:spPr>
          <a:xfrm>
            <a:off x="8850721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97" name="object 22797"/>
          <p:cNvSpPr/>
          <p:nvPr/>
        </p:nvSpPr>
        <p:spPr>
          <a:xfrm>
            <a:off x="8862151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98" name="object 22798"/>
          <p:cNvSpPr/>
          <p:nvPr/>
        </p:nvSpPr>
        <p:spPr>
          <a:xfrm>
            <a:off x="8875015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99" name="object 22799"/>
          <p:cNvSpPr/>
          <p:nvPr/>
        </p:nvSpPr>
        <p:spPr>
          <a:xfrm>
            <a:off x="8886445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00" name="object 22800"/>
          <p:cNvSpPr/>
          <p:nvPr/>
        </p:nvSpPr>
        <p:spPr>
          <a:xfrm>
            <a:off x="8899339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01" name="object 22801"/>
          <p:cNvSpPr/>
          <p:nvPr/>
        </p:nvSpPr>
        <p:spPr>
          <a:xfrm>
            <a:off x="8910784" y="547814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02" name="object 22802"/>
          <p:cNvSpPr/>
          <p:nvPr/>
        </p:nvSpPr>
        <p:spPr>
          <a:xfrm>
            <a:off x="8922214" y="547814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03" name="object 22803"/>
          <p:cNvSpPr/>
          <p:nvPr/>
        </p:nvSpPr>
        <p:spPr>
          <a:xfrm>
            <a:off x="8935079" y="547814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04" name="object 22804"/>
          <p:cNvSpPr/>
          <p:nvPr/>
        </p:nvSpPr>
        <p:spPr>
          <a:xfrm>
            <a:off x="6800224" y="549118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05" name="object 22805"/>
          <p:cNvSpPr/>
          <p:nvPr/>
        </p:nvSpPr>
        <p:spPr>
          <a:xfrm>
            <a:off x="6805946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06" name="object 22806"/>
          <p:cNvSpPr/>
          <p:nvPr/>
        </p:nvSpPr>
        <p:spPr>
          <a:xfrm>
            <a:off x="6818810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07" name="object 22807"/>
          <p:cNvSpPr/>
          <p:nvPr/>
        </p:nvSpPr>
        <p:spPr>
          <a:xfrm>
            <a:off x="6830241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08" name="object 22808"/>
          <p:cNvSpPr/>
          <p:nvPr/>
        </p:nvSpPr>
        <p:spPr>
          <a:xfrm>
            <a:off x="6843106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09" name="object 22809"/>
          <p:cNvSpPr/>
          <p:nvPr/>
        </p:nvSpPr>
        <p:spPr>
          <a:xfrm>
            <a:off x="6854536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10" name="object 22810"/>
          <p:cNvSpPr/>
          <p:nvPr/>
        </p:nvSpPr>
        <p:spPr>
          <a:xfrm>
            <a:off x="6865980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11" name="object 22811"/>
          <p:cNvSpPr/>
          <p:nvPr/>
        </p:nvSpPr>
        <p:spPr>
          <a:xfrm>
            <a:off x="6878873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12" name="object 22812"/>
          <p:cNvSpPr/>
          <p:nvPr/>
        </p:nvSpPr>
        <p:spPr>
          <a:xfrm>
            <a:off x="6890305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13" name="object 22813"/>
          <p:cNvSpPr/>
          <p:nvPr/>
        </p:nvSpPr>
        <p:spPr>
          <a:xfrm>
            <a:off x="6903169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14" name="object 22814"/>
          <p:cNvSpPr/>
          <p:nvPr/>
        </p:nvSpPr>
        <p:spPr>
          <a:xfrm>
            <a:off x="6914599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15" name="object 22815"/>
          <p:cNvSpPr/>
          <p:nvPr/>
        </p:nvSpPr>
        <p:spPr>
          <a:xfrm>
            <a:off x="6926043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16" name="object 22816"/>
          <p:cNvSpPr/>
          <p:nvPr/>
        </p:nvSpPr>
        <p:spPr>
          <a:xfrm>
            <a:off x="6938894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17" name="object 22817"/>
          <p:cNvSpPr/>
          <p:nvPr/>
        </p:nvSpPr>
        <p:spPr>
          <a:xfrm>
            <a:off x="6950368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18" name="object 22818"/>
          <p:cNvSpPr/>
          <p:nvPr/>
        </p:nvSpPr>
        <p:spPr>
          <a:xfrm>
            <a:off x="6963232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19" name="object 22819"/>
          <p:cNvSpPr/>
          <p:nvPr/>
        </p:nvSpPr>
        <p:spPr>
          <a:xfrm>
            <a:off x="6974662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20" name="object 22820"/>
          <p:cNvSpPr/>
          <p:nvPr/>
        </p:nvSpPr>
        <p:spPr>
          <a:xfrm>
            <a:off x="6986107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21" name="object 22821"/>
          <p:cNvSpPr/>
          <p:nvPr/>
        </p:nvSpPr>
        <p:spPr>
          <a:xfrm>
            <a:off x="6998972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22" name="object 22822"/>
          <p:cNvSpPr/>
          <p:nvPr/>
        </p:nvSpPr>
        <p:spPr>
          <a:xfrm>
            <a:off x="7010402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23" name="object 22823"/>
          <p:cNvSpPr/>
          <p:nvPr/>
        </p:nvSpPr>
        <p:spPr>
          <a:xfrm>
            <a:off x="7023295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24" name="object 22824"/>
          <p:cNvSpPr/>
          <p:nvPr/>
        </p:nvSpPr>
        <p:spPr>
          <a:xfrm>
            <a:off x="7034726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25" name="object 22825"/>
          <p:cNvSpPr/>
          <p:nvPr/>
        </p:nvSpPr>
        <p:spPr>
          <a:xfrm>
            <a:off x="7047590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26" name="object 22826"/>
          <p:cNvSpPr/>
          <p:nvPr/>
        </p:nvSpPr>
        <p:spPr>
          <a:xfrm>
            <a:off x="7059035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27" name="object 22827"/>
          <p:cNvSpPr/>
          <p:nvPr/>
        </p:nvSpPr>
        <p:spPr>
          <a:xfrm>
            <a:off x="7070465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28" name="object 22828"/>
          <p:cNvSpPr/>
          <p:nvPr/>
        </p:nvSpPr>
        <p:spPr>
          <a:xfrm>
            <a:off x="7083330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29" name="object 22829"/>
          <p:cNvSpPr/>
          <p:nvPr/>
        </p:nvSpPr>
        <p:spPr>
          <a:xfrm>
            <a:off x="7094789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30" name="object 22830"/>
          <p:cNvSpPr/>
          <p:nvPr/>
        </p:nvSpPr>
        <p:spPr>
          <a:xfrm>
            <a:off x="7107653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31" name="object 22831"/>
          <p:cNvSpPr/>
          <p:nvPr/>
        </p:nvSpPr>
        <p:spPr>
          <a:xfrm>
            <a:off x="7119098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32" name="object 22832"/>
          <p:cNvSpPr/>
          <p:nvPr/>
        </p:nvSpPr>
        <p:spPr>
          <a:xfrm>
            <a:off x="7130529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33" name="object 22833"/>
          <p:cNvSpPr/>
          <p:nvPr/>
        </p:nvSpPr>
        <p:spPr>
          <a:xfrm>
            <a:off x="7143393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34" name="object 22834"/>
          <p:cNvSpPr/>
          <p:nvPr/>
        </p:nvSpPr>
        <p:spPr>
          <a:xfrm>
            <a:off x="7154823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35" name="object 22835"/>
          <p:cNvSpPr/>
          <p:nvPr/>
        </p:nvSpPr>
        <p:spPr>
          <a:xfrm>
            <a:off x="7167716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36" name="object 22836"/>
          <p:cNvSpPr/>
          <p:nvPr/>
        </p:nvSpPr>
        <p:spPr>
          <a:xfrm>
            <a:off x="717916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37" name="object 22837"/>
          <p:cNvSpPr/>
          <p:nvPr/>
        </p:nvSpPr>
        <p:spPr>
          <a:xfrm>
            <a:off x="7190592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38" name="object 22838"/>
          <p:cNvSpPr/>
          <p:nvPr/>
        </p:nvSpPr>
        <p:spPr>
          <a:xfrm>
            <a:off x="7203456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39" name="object 22839"/>
          <p:cNvSpPr/>
          <p:nvPr/>
        </p:nvSpPr>
        <p:spPr>
          <a:xfrm>
            <a:off x="7214886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40" name="object 22840"/>
          <p:cNvSpPr/>
          <p:nvPr/>
        </p:nvSpPr>
        <p:spPr>
          <a:xfrm>
            <a:off x="722775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41" name="object 22841"/>
          <p:cNvSpPr/>
          <p:nvPr/>
        </p:nvSpPr>
        <p:spPr>
          <a:xfrm>
            <a:off x="7239182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42" name="object 22842"/>
          <p:cNvSpPr/>
          <p:nvPr/>
        </p:nvSpPr>
        <p:spPr>
          <a:xfrm>
            <a:off x="7250655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43" name="object 22843"/>
          <p:cNvSpPr/>
          <p:nvPr/>
        </p:nvSpPr>
        <p:spPr>
          <a:xfrm>
            <a:off x="7263520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44" name="object 22844"/>
          <p:cNvSpPr/>
          <p:nvPr/>
        </p:nvSpPr>
        <p:spPr>
          <a:xfrm>
            <a:off x="7274950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45" name="object 22845"/>
          <p:cNvSpPr/>
          <p:nvPr/>
        </p:nvSpPr>
        <p:spPr>
          <a:xfrm>
            <a:off x="7287814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46" name="object 22846"/>
          <p:cNvSpPr/>
          <p:nvPr/>
        </p:nvSpPr>
        <p:spPr>
          <a:xfrm>
            <a:off x="7299245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47" name="object 22847"/>
          <p:cNvSpPr/>
          <p:nvPr/>
        </p:nvSpPr>
        <p:spPr>
          <a:xfrm>
            <a:off x="7312109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48" name="object 22848"/>
          <p:cNvSpPr/>
          <p:nvPr/>
        </p:nvSpPr>
        <p:spPr>
          <a:xfrm>
            <a:off x="7323583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49" name="object 22849"/>
          <p:cNvSpPr/>
          <p:nvPr/>
        </p:nvSpPr>
        <p:spPr>
          <a:xfrm>
            <a:off x="7335013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50" name="object 22850"/>
          <p:cNvSpPr/>
          <p:nvPr/>
        </p:nvSpPr>
        <p:spPr>
          <a:xfrm>
            <a:off x="7347877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51" name="object 22851"/>
          <p:cNvSpPr/>
          <p:nvPr/>
        </p:nvSpPr>
        <p:spPr>
          <a:xfrm>
            <a:off x="7359308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52" name="object 22852"/>
          <p:cNvSpPr/>
          <p:nvPr/>
        </p:nvSpPr>
        <p:spPr>
          <a:xfrm>
            <a:off x="7372173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53" name="object 22853"/>
          <p:cNvSpPr/>
          <p:nvPr/>
        </p:nvSpPr>
        <p:spPr>
          <a:xfrm>
            <a:off x="7383603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54" name="object 22854"/>
          <p:cNvSpPr/>
          <p:nvPr/>
        </p:nvSpPr>
        <p:spPr>
          <a:xfrm>
            <a:off x="7395076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55" name="object 22855"/>
          <p:cNvSpPr/>
          <p:nvPr/>
        </p:nvSpPr>
        <p:spPr>
          <a:xfrm>
            <a:off x="740794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56" name="object 22856"/>
          <p:cNvSpPr/>
          <p:nvPr/>
        </p:nvSpPr>
        <p:spPr>
          <a:xfrm>
            <a:off x="7419371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57" name="object 22857"/>
          <p:cNvSpPr/>
          <p:nvPr/>
        </p:nvSpPr>
        <p:spPr>
          <a:xfrm>
            <a:off x="7432236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58" name="object 22858"/>
          <p:cNvSpPr/>
          <p:nvPr/>
        </p:nvSpPr>
        <p:spPr>
          <a:xfrm>
            <a:off x="7443666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59" name="object 22859"/>
          <p:cNvSpPr/>
          <p:nvPr/>
        </p:nvSpPr>
        <p:spPr>
          <a:xfrm>
            <a:off x="7455111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60" name="object 22860"/>
          <p:cNvSpPr/>
          <p:nvPr/>
        </p:nvSpPr>
        <p:spPr>
          <a:xfrm>
            <a:off x="7468004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61" name="object 22861"/>
          <p:cNvSpPr/>
          <p:nvPr/>
        </p:nvSpPr>
        <p:spPr>
          <a:xfrm>
            <a:off x="7479434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62" name="object 22862"/>
          <p:cNvSpPr/>
          <p:nvPr/>
        </p:nvSpPr>
        <p:spPr>
          <a:xfrm>
            <a:off x="7492299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63" name="object 22863"/>
          <p:cNvSpPr/>
          <p:nvPr/>
        </p:nvSpPr>
        <p:spPr>
          <a:xfrm>
            <a:off x="7503729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64" name="object 22864"/>
          <p:cNvSpPr/>
          <p:nvPr/>
        </p:nvSpPr>
        <p:spPr>
          <a:xfrm>
            <a:off x="7515174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65" name="object 22865"/>
          <p:cNvSpPr/>
          <p:nvPr/>
        </p:nvSpPr>
        <p:spPr>
          <a:xfrm>
            <a:off x="7528038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66" name="object 22866"/>
          <p:cNvSpPr/>
          <p:nvPr/>
        </p:nvSpPr>
        <p:spPr>
          <a:xfrm>
            <a:off x="7539469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67" name="object 22867"/>
          <p:cNvSpPr/>
          <p:nvPr/>
        </p:nvSpPr>
        <p:spPr>
          <a:xfrm>
            <a:off x="7552363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68" name="object 22868"/>
          <p:cNvSpPr/>
          <p:nvPr/>
        </p:nvSpPr>
        <p:spPr>
          <a:xfrm>
            <a:off x="7563793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69" name="object 22869"/>
          <p:cNvSpPr/>
          <p:nvPr/>
        </p:nvSpPr>
        <p:spPr>
          <a:xfrm>
            <a:off x="7576657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70" name="object 22870"/>
          <p:cNvSpPr/>
          <p:nvPr/>
        </p:nvSpPr>
        <p:spPr>
          <a:xfrm>
            <a:off x="7588102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71" name="object 22871"/>
          <p:cNvSpPr/>
          <p:nvPr/>
        </p:nvSpPr>
        <p:spPr>
          <a:xfrm>
            <a:off x="7599533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72" name="object 22872"/>
          <p:cNvSpPr/>
          <p:nvPr/>
        </p:nvSpPr>
        <p:spPr>
          <a:xfrm>
            <a:off x="7612397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73" name="object 22873"/>
          <p:cNvSpPr/>
          <p:nvPr/>
        </p:nvSpPr>
        <p:spPr>
          <a:xfrm>
            <a:off x="7623856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74" name="object 22874"/>
          <p:cNvSpPr/>
          <p:nvPr/>
        </p:nvSpPr>
        <p:spPr>
          <a:xfrm>
            <a:off x="7636720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75" name="object 22875"/>
          <p:cNvSpPr/>
          <p:nvPr/>
        </p:nvSpPr>
        <p:spPr>
          <a:xfrm>
            <a:off x="7648165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76" name="object 22876"/>
          <p:cNvSpPr/>
          <p:nvPr/>
        </p:nvSpPr>
        <p:spPr>
          <a:xfrm>
            <a:off x="7659596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77" name="object 22877"/>
          <p:cNvSpPr/>
          <p:nvPr/>
        </p:nvSpPr>
        <p:spPr>
          <a:xfrm>
            <a:off x="7672460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78" name="object 22878"/>
          <p:cNvSpPr/>
          <p:nvPr/>
        </p:nvSpPr>
        <p:spPr>
          <a:xfrm>
            <a:off x="7683890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79" name="object 22879"/>
          <p:cNvSpPr/>
          <p:nvPr/>
        </p:nvSpPr>
        <p:spPr>
          <a:xfrm>
            <a:off x="7696784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80" name="object 22880"/>
          <p:cNvSpPr/>
          <p:nvPr/>
        </p:nvSpPr>
        <p:spPr>
          <a:xfrm>
            <a:off x="7708228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81" name="object 22881"/>
          <p:cNvSpPr/>
          <p:nvPr/>
        </p:nvSpPr>
        <p:spPr>
          <a:xfrm>
            <a:off x="7719659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82" name="object 22882"/>
          <p:cNvSpPr/>
          <p:nvPr/>
        </p:nvSpPr>
        <p:spPr>
          <a:xfrm>
            <a:off x="7732523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83" name="object 22883"/>
          <p:cNvSpPr/>
          <p:nvPr/>
        </p:nvSpPr>
        <p:spPr>
          <a:xfrm>
            <a:off x="7743954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84" name="object 22884"/>
          <p:cNvSpPr/>
          <p:nvPr/>
        </p:nvSpPr>
        <p:spPr>
          <a:xfrm>
            <a:off x="7756818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85" name="object 22885"/>
          <p:cNvSpPr/>
          <p:nvPr/>
        </p:nvSpPr>
        <p:spPr>
          <a:xfrm>
            <a:off x="7768291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86" name="object 22886"/>
          <p:cNvSpPr/>
          <p:nvPr/>
        </p:nvSpPr>
        <p:spPr>
          <a:xfrm>
            <a:off x="7781142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87" name="object 22887"/>
          <p:cNvSpPr/>
          <p:nvPr/>
        </p:nvSpPr>
        <p:spPr>
          <a:xfrm>
            <a:off x="7792587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88" name="object 22888"/>
          <p:cNvSpPr/>
          <p:nvPr/>
        </p:nvSpPr>
        <p:spPr>
          <a:xfrm>
            <a:off x="7804017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89" name="object 22889"/>
          <p:cNvSpPr/>
          <p:nvPr/>
        </p:nvSpPr>
        <p:spPr>
          <a:xfrm>
            <a:off x="781688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90" name="object 22890"/>
          <p:cNvSpPr/>
          <p:nvPr/>
        </p:nvSpPr>
        <p:spPr>
          <a:xfrm>
            <a:off x="7828312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91" name="object 22891"/>
          <p:cNvSpPr/>
          <p:nvPr/>
        </p:nvSpPr>
        <p:spPr>
          <a:xfrm>
            <a:off x="7841219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92" name="object 22892"/>
          <p:cNvSpPr/>
          <p:nvPr/>
        </p:nvSpPr>
        <p:spPr>
          <a:xfrm>
            <a:off x="7852650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93" name="object 22893"/>
          <p:cNvSpPr/>
          <p:nvPr/>
        </p:nvSpPr>
        <p:spPr>
          <a:xfrm>
            <a:off x="7864080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94" name="object 22894"/>
          <p:cNvSpPr/>
          <p:nvPr/>
        </p:nvSpPr>
        <p:spPr>
          <a:xfrm>
            <a:off x="7876944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95" name="object 22895"/>
          <p:cNvSpPr/>
          <p:nvPr/>
        </p:nvSpPr>
        <p:spPr>
          <a:xfrm>
            <a:off x="7888375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96" name="object 22896"/>
          <p:cNvSpPr/>
          <p:nvPr/>
        </p:nvSpPr>
        <p:spPr>
          <a:xfrm>
            <a:off x="7901240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97" name="object 22897"/>
          <p:cNvSpPr/>
          <p:nvPr/>
        </p:nvSpPr>
        <p:spPr>
          <a:xfrm>
            <a:off x="7912670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98" name="object 22898"/>
          <p:cNvSpPr/>
          <p:nvPr/>
        </p:nvSpPr>
        <p:spPr>
          <a:xfrm>
            <a:off x="7924143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99" name="object 22899"/>
          <p:cNvSpPr/>
          <p:nvPr/>
        </p:nvSpPr>
        <p:spPr>
          <a:xfrm>
            <a:off x="7937008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00" name="object 22900"/>
          <p:cNvSpPr/>
          <p:nvPr/>
        </p:nvSpPr>
        <p:spPr>
          <a:xfrm>
            <a:off x="7948438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01" name="object 22901"/>
          <p:cNvSpPr/>
          <p:nvPr/>
        </p:nvSpPr>
        <p:spPr>
          <a:xfrm>
            <a:off x="7961303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02" name="object 22902"/>
          <p:cNvSpPr/>
          <p:nvPr/>
        </p:nvSpPr>
        <p:spPr>
          <a:xfrm>
            <a:off x="7972733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03" name="object 22903"/>
          <p:cNvSpPr/>
          <p:nvPr/>
        </p:nvSpPr>
        <p:spPr>
          <a:xfrm>
            <a:off x="7984178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04" name="object 22904"/>
          <p:cNvSpPr/>
          <p:nvPr/>
        </p:nvSpPr>
        <p:spPr>
          <a:xfrm>
            <a:off x="799707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05" name="object 22905"/>
          <p:cNvSpPr/>
          <p:nvPr/>
        </p:nvSpPr>
        <p:spPr>
          <a:xfrm>
            <a:off x="8008501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06" name="object 22906"/>
          <p:cNvSpPr/>
          <p:nvPr/>
        </p:nvSpPr>
        <p:spPr>
          <a:xfrm>
            <a:off x="8021366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07" name="object 22907"/>
          <p:cNvSpPr/>
          <p:nvPr/>
        </p:nvSpPr>
        <p:spPr>
          <a:xfrm>
            <a:off x="8032796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08" name="object 22908"/>
          <p:cNvSpPr/>
          <p:nvPr/>
        </p:nvSpPr>
        <p:spPr>
          <a:xfrm>
            <a:off x="804566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09" name="object 22909"/>
          <p:cNvSpPr/>
          <p:nvPr/>
        </p:nvSpPr>
        <p:spPr>
          <a:xfrm>
            <a:off x="8057091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10" name="object 22910"/>
          <p:cNvSpPr/>
          <p:nvPr/>
        </p:nvSpPr>
        <p:spPr>
          <a:xfrm>
            <a:off x="8068564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11" name="object 22911"/>
          <p:cNvSpPr/>
          <p:nvPr/>
        </p:nvSpPr>
        <p:spPr>
          <a:xfrm>
            <a:off x="8081429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12" name="object 22912"/>
          <p:cNvSpPr/>
          <p:nvPr/>
        </p:nvSpPr>
        <p:spPr>
          <a:xfrm>
            <a:off x="8092860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13" name="object 22913"/>
          <p:cNvSpPr/>
          <p:nvPr/>
        </p:nvSpPr>
        <p:spPr>
          <a:xfrm>
            <a:off x="8105724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14" name="object 22914"/>
          <p:cNvSpPr/>
          <p:nvPr/>
        </p:nvSpPr>
        <p:spPr>
          <a:xfrm>
            <a:off x="8117169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15" name="object 22915"/>
          <p:cNvSpPr/>
          <p:nvPr/>
        </p:nvSpPr>
        <p:spPr>
          <a:xfrm>
            <a:off x="8128599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16" name="object 22916"/>
          <p:cNvSpPr/>
          <p:nvPr/>
        </p:nvSpPr>
        <p:spPr>
          <a:xfrm>
            <a:off x="8141492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17" name="object 22917"/>
          <p:cNvSpPr/>
          <p:nvPr/>
        </p:nvSpPr>
        <p:spPr>
          <a:xfrm>
            <a:off x="8152923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18" name="object 22918"/>
          <p:cNvSpPr/>
          <p:nvPr/>
        </p:nvSpPr>
        <p:spPr>
          <a:xfrm>
            <a:off x="8165787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19" name="object 22919"/>
          <p:cNvSpPr/>
          <p:nvPr/>
        </p:nvSpPr>
        <p:spPr>
          <a:xfrm>
            <a:off x="8177232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20" name="object 22920"/>
          <p:cNvSpPr/>
          <p:nvPr/>
        </p:nvSpPr>
        <p:spPr>
          <a:xfrm>
            <a:off x="8188662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21" name="object 22921"/>
          <p:cNvSpPr/>
          <p:nvPr/>
        </p:nvSpPr>
        <p:spPr>
          <a:xfrm>
            <a:off x="8201527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22" name="object 22922"/>
          <p:cNvSpPr/>
          <p:nvPr/>
        </p:nvSpPr>
        <p:spPr>
          <a:xfrm>
            <a:off x="8212957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23" name="object 22923"/>
          <p:cNvSpPr/>
          <p:nvPr/>
        </p:nvSpPr>
        <p:spPr>
          <a:xfrm>
            <a:off x="822585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24" name="object 22924"/>
          <p:cNvSpPr/>
          <p:nvPr/>
        </p:nvSpPr>
        <p:spPr>
          <a:xfrm>
            <a:off x="8237295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25" name="object 22925"/>
          <p:cNvSpPr/>
          <p:nvPr/>
        </p:nvSpPr>
        <p:spPr>
          <a:xfrm>
            <a:off x="8248725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26" name="object 22926"/>
          <p:cNvSpPr/>
          <p:nvPr/>
        </p:nvSpPr>
        <p:spPr>
          <a:xfrm>
            <a:off x="826159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27" name="object 22927"/>
          <p:cNvSpPr/>
          <p:nvPr/>
        </p:nvSpPr>
        <p:spPr>
          <a:xfrm>
            <a:off x="8273021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28" name="object 22928"/>
          <p:cNvSpPr/>
          <p:nvPr/>
        </p:nvSpPr>
        <p:spPr>
          <a:xfrm>
            <a:off x="8285885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29" name="object 22929"/>
          <p:cNvSpPr/>
          <p:nvPr/>
        </p:nvSpPr>
        <p:spPr>
          <a:xfrm>
            <a:off x="8297359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30" name="object 22930"/>
          <p:cNvSpPr/>
          <p:nvPr/>
        </p:nvSpPr>
        <p:spPr>
          <a:xfrm>
            <a:off x="8310209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31" name="object 22931"/>
          <p:cNvSpPr/>
          <p:nvPr/>
        </p:nvSpPr>
        <p:spPr>
          <a:xfrm>
            <a:off x="8321654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32" name="object 22932"/>
          <p:cNvSpPr/>
          <p:nvPr/>
        </p:nvSpPr>
        <p:spPr>
          <a:xfrm>
            <a:off x="8333084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33" name="object 22933"/>
          <p:cNvSpPr/>
          <p:nvPr/>
        </p:nvSpPr>
        <p:spPr>
          <a:xfrm>
            <a:off x="8345948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34" name="object 22934"/>
          <p:cNvSpPr/>
          <p:nvPr/>
        </p:nvSpPr>
        <p:spPr>
          <a:xfrm>
            <a:off x="8357379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35" name="object 22935"/>
          <p:cNvSpPr/>
          <p:nvPr/>
        </p:nvSpPr>
        <p:spPr>
          <a:xfrm>
            <a:off x="8370286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36" name="object 22936"/>
          <p:cNvSpPr/>
          <p:nvPr/>
        </p:nvSpPr>
        <p:spPr>
          <a:xfrm>
            <a:off x="8381717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37" name="object 22937"/>
          <p:cNvSpPr/>
          <p:nvPr/>
        </p:nvSpPr>
        <p:spPr>
          <a:xfrm>
            <a:off x="8393147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38" name="object 22938"/>
          <p:cNvSpPr/>
          <p:nvPr/>
        </p:nvSpPr>
        <p:spPr>
          <a:xfrm>
            <a:off x="8406012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39" name="object 22939"/>
          <p:cNvSpPr/>
          <p:nvPr/>
        </p:nvSpPr>
        <p:spPr>
          <a:xfrm>
            <a:off x="8417442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40" name="object 22940"/>
          <p:cNvSpPr/>
          <p:nvPr/>
        </p:nvSpPr>
        <p:spPr>
          <a:xfrm>
            <a:off x="8430307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41" name="object 22941"/>
          <p:cNvSpPr/>
          <p:nvPr/>
        </p:nvSpPr>
        <p:spPr>
          <a:xfrm>
            <a:off x="8441780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42" name="object 22942"/>
          <p:cNvSpPr/>
          <p:nvPr/>
        </p:nvSpPr>
        <p:spPr>
          <a:xfrm>
            <a:off x="8453211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43" name="object 22943"/>
          <p:cNvSpPr/>
          <p:nvPr/>
        </p:nvSpPr>
        <p:spPr>
          <a:xfrm>
            <a:off x="8466075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44" name="object 22944"/>
          <p:cNvSpPr/>
          <p:nvPr/>
        </p:nvSpPr>
        <p:spPr>
          <a:xfrm>
            <a:off x="8477505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45" name="object 22945"/>
          <p:cNvSpPr/>
          <p:nvPr/>
        </p:nvSpPr>
        <p:spPr>
          <a:xfrm>
            <a:off x="8490370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46" name="object 22946"/>
          <p:cNvSpPr/>
          <p:nvPr/>
        </p:nvSpPr>
        <p:spPr>
          <a:xfrm>
            <a:off x="8501800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47" name="object 22947"/>
          <p:cNvSpPr/>
          <p:nvPr/>
        </p:nvSpPr>
        <p:spPr>
          <a:xfrm>
            <a:off x="8514708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48" name="object 22948"/>
          <p:cNvSpPr/>
          <p:nvPr/>
        </p:nvSpPr>
        <p:spPr>
          <a:xfrm>
            <a:off x="8526138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49" name="object 22949"/>
          <p:cNvSpPr/>
          <p:nvPr/>
        </p:nvSpPr>
        <p:spPr>
          <a:xfrm>
            <a:off x="8537568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50" name="object 22950"/>
          <p:cNvSpPr/>
          <p:nvPr/>
        </p:nvSpPr>
        <p:spPr>
          <a:xfrm>
            <a:off x="8550433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51" name="object 22951"/>
          <p:cNvSpPr/>
          <p:nvPr/>
        </p:nvSpPr>
        <p:spPr>
          <a:xfrm>
            <a:off x="8561864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52" name="object 22952"/>
          <p:cNvSpPr/>
          <p:nvPr/>
        </p:nvSpPr>
        <p:spPr>
          <a:xfrm>
            <a:off x="8574728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53" name="object 22953"/>
          <p:cNvSpPr/>
          <p:nvPr/>
        </p:nvSpPr>
        <p:spPr>
          <a:xfrm>
            <a:off x="8586158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54" name="object 22954"/>
          <p:cNvSpPr/>
          <p:nvPr/>
        </p:nvSpPr>
        <p:spPr>
          <a:xfrm>
            <a:off x="8597632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55" name="object 22955"/>
          <p:cNvSpPr/>
          <p:nvPr/>
        </p:nvSpPr>
        <p:spPr>
          <a:xfrm>
            <a:off x="8610496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56" name="object 22956"/>
          <p:cNvSpPr/>
          <p:nvPr/>
        </p:nvSpPr>
        <p:spPr>
          <a:xfrm>
            <a:off x="8621927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57" name="object 22957"/>
          <p:cNvSpPr/>
          <p:nvPr/>
        </p:nvSpPr>
        <p:spPr>
          <a:xfrm>
            <a:off x="863479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58" name="object 22958"/>
          <p:cNvSpPr/>
          <p:nvPr/>
        </p:nvSpPr>
        <p:spPr>
          <a:xfrm>
            <a:off x="864622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59" name="object 22959"/>
          <p:cNvSpPr/>
          <p:nvPr/>
        </p:nvSpPr>
        <p:spPr>
          <a:xfrm>
            <a:off x="8657666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60" name="object 22960"/>
          <p:cNvSpPr/>
          <p:nvPr/>
        </p:nvSpPr>
        <p:spPr>
          <a:xfrm>
            <a:off x="8670559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61" name="object 22961"/>
          <p:cNvSpPr/>
          <p:nvPr/>
        </p:nvSpPr>
        <p:spPr>
          <a:xfrm>
            <a:off x="8681990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62" name="object 22962"/>
          <p:cNvSpPr/>
          <p:nvPr/>
        </p:nvSpPr>
        <p:spPr>
          <a:xfrm>
            <a:off x="8694854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63" name="object 22963"/>
          <p:cNvSpPr/>
          <p:nvPr/>
        </p:nvSpPr>
        <p:spPr>
          <a:xfrm>
            <a:off x="8706299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64" name="object 22964"/>
          <p:cNvSpPr/>
          <p:nvPr/>
        </p:nvSpPr>
        <p:spPr>
          <a:xfrm>
            <a:off x="8717729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65" name="object 22965"/>
          <p:cNvSpPr/>
          <p:nvPr/>
        </p:nvSpPr>
        <p:spPr>
          <a:xfrm>
            <a:off x="8730594" y="549118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66" name="object 22966"/>
          <p:cNvSpPr/>
          <p:nvPr/>
        </p:nvSpPr>
        <p:spPr>
          <a:xfrm>
            <a:off x="8742053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67" name="object 22967"/>
          <p:cNvSpPr/>
          <p:nvPr/>
        </p:nvSpPr>
        <p:spPr>
          <a:xfrm>
            <a:off x="8754918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68" name="object 22968"/>
          <p:cNvSpPr/>
          <p:nvPr/>
        </p:nvSpPr>
        <p:spPr>
          <a:xfrm>
            <a:off x="8766362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69" name="object 22969"/>
          <p:cNvSpPr/>
          <p:nvPr/>
        </p:nvSpPr>
        <p:spPr>
          <a:xfrm>
            <a:off x="8779212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70" name="object 22970"/>
          <p:cNvSpPr/>
          <p:nvPr/>
        </p:nvSpPr>
        <p:spPr>
          <a:xfrm>
            <a:off x="8790658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71" name="object 22971"/>
          <p:cNvSpPr/>
          <p:nvPr/>
        </p:nvSpPr>
        <p:spPr>
          <a:xfrm>
            <a:off x="8802088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72" name="object 22972"/>
          <p:cNvSpPr/>
          <p:nvPr/>
        </p:nvSpPr>
        <p:spPr>
          <a:xfrm>
            <a:off x="881498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73" name="object 22973"/>
          <p:cNvSpPr/>
          <p:nvPr/>
        </p:nvSpPr>
        <p:spPr>
          <a:xfrm>
            <a:off x="8826426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74" name="object 22974"/>
          <p:cNvSpPr/>
          <p:nvPr/>
        </p:nvSpPr>
        <p:spPr>
          <a:xfrm>
            <a:off x="8839275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75" name="object 22975"/>
          <p:cNvSpPr/>
          <p:nvPr/>
        </p:nvSpPr>
        <p:spPr>
          <a:xfrm>
            <a:off x="8850721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76" name="object 22976"/>
          <p:cNvSpPr/>
          <p:nvPr/>
        </p:nvSpPr>
        <p:spPr>
          <a:xfrm>
            <a:off x="8862151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77" name="object 22977"/>
          <p:cNvSpPr/>
          <p:nvPr/>
        </p:nvSpPr>
        <p:spPr>
          <a:xfrm>
            <a:off x="8875015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78" name="object 22978"/>
          <p:cNvSpPr/>
          <p:nvPr/>
        </p:nvSpPr>
        <p:spPr>
          <a:xfrm>
            <a:off x="8886445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79" name="object 22979"/>
          <p:cNvSpPr/>
          <p:nvPr/>
        </p:nvSpPr>
        <p:spPr>
          <a:xfrm>
            <a:off x="8899339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80" name="object 22980"/>
          <p:cNvSpPr/>
          <p:nvPr/>
        </p:nvSpPr>
        <p:spPr>
          <a:xfrm>
            <a:off x="8910784" y="549118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81" name="object 22981"/>
          <p:cNvSpPr/>
          <p:nvPr/>
        </p:nvSpPr>
        <p:spPr>
          <a:xfrm>
            <a:off x="8922214" y="549118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82" name="object 22982"/>
          <p:cNvSpPr/>
          <p:nvPr/>
        </p:nvSpPr>
        <p:spPr>
          <a:xfrm>
            <a:off x="8935079" y="549118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83" name="object 22983"/>
          <p:cNvSpPr/>
          <p:nvPr/>
        </p:nvSpPr>
        <p:spPr>
          <a:xfrm>
            <a:off x="6800224" y="550422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84" name="object 22984"/>
          <p:cNvSpPr/>
          <p:nvPr/>
        </p:nvSpPr>
        <p:spPr>
          <a:xfrm>
            <a:off x="6805946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85" name="object 22985"/>
          <p:cNvSpPr/>
          <p:nvPr/>
        </p:nvSpPr>
        <p:spPr>
          <a:xfrm>
            <a:off x="6818810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86" name="object 22986"/>
          <p:cNvSpPr/>
          <p:nvPr/>
        </p:nvSpPr>
        <p:spPr>
          <a:xfrm>
            <a:off x="6830241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87" name="object 22987"/>
          <p:cNvSpPr/>
          <p:nvPr/>
        </p:nvSpPr>
        <p:spPr>
          <a:xfrm>
            <a:off x="6843106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88" name="object 22988"/>
          <p:cNvSpPr/>
          <p:nvPr/>
        </p:nvSpPr>
        <p:spPr>
          <a:xfrm>
            <a:off x="6854536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89" name="object 22989"/>
          <p:cNvSpPr/>
          <p:nvPr/>
        </p:nvSpPr>
        <p:spPr>
          <a:xfrm>
            <a:off x="6865980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90" name="object 22990"/>
          <p:cNvSpPr/>
          <p:nvPr/>
        </p:nvSpPr>
        <p:spPr>
          <a:xfrm>
            <a:off x="6878873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91" name="object 22991"/>
          <p:cNvSpPr/>
          <p:nvPr/>
        </p:nvSpPr>
        <p:spPr>
          <a:xfrm>
            <a:off x="6890305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92" name="object 22992"/>
          <p:cNvSpPr/>
          <p:nvPr/>
        </p:nvSpPr>
        <p:spPr>
          <a:xfrm>
            <a:off x="6903169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93" name="object 22993"/>
          <p:cNvSpPr/>
          <p:nvPr/>
        </p:nvSpPr>
        <p:spPr>
          <a:xfrm>
            <a:off x="6914599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94" name="object 22994"/>
          <p:cNvSpPr/>
          <p:nvPr/>
        </p:nvSpPr>
        <p:spPr>
          <a:xfrm>
            <a:off x="6926043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95" name="object 22995"/>
          <p:cNvSpPr/>
          <p:nvPr/>
        </p:nvSpPr>
        <p:spPr>
          <a:xfrm>
            <a:off x="6938894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96" name="object 22996"/>
          <p:cNvSpPr/>
          <p:nvPr/>
        </p:nvSpPr>
        <p:spPr>
          <a:xfrm>
            <a:off x="6950368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97" name="object 22997"/>
          <p:cNvSpPr/>
          <p:nvPr/>
        </p:nvSpPr>
        <p:spPr>
          <a:xfrm>
            <a:off x="6963232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98" name="object 22998"/>
          <p:cNvSpPr/>
          <p:nvPr/>
        </p:nvSpPr>
        <p:spPr>
          <a:xfrm>
            <a:off x="6974662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99" name="object 22999"/>
          <p:cNvSpPr/>
          <p:nvPr/>
        </p:nvSpPr>
        <p:spPr>
          <a:xfrm>
            <a:off x="6986107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00" name="object 23000"/>
          <p:cNvSpPr/>
          <p:nvPr/>
        </p:nvSpPr>
        <p:spPr>
          <a:xfrm>
            <a:off x="6998972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01" name="object 23001"/>
          <p:cNvSpPr/>
          <p:nvPr/>
        </p:nvSpPr>
        <p:spPr>
          <a:xfrm>
            <a:off x="7010402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02" name="object 23002"/>
          <p:cNvSpPr/>
          <p:nvPr/>
        </p:nvSpPr>
        <p:spPr>
          <a:xfrm>
            <a:off x="7023295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03" name="object 23003"/>
          <p:cNvSpPr/>
          <p:nvPr/>
        </p:nvSpPr>
        <p:spPr>
          <a:xfrm>
            <a:off x="7034726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04" name="object 23004"/>
          <p:cNvSpPr/>
          <p:nvPr/>
        </p:nvSpPr>
        <p:spPr>
          <a:xfrm>
            <a:off x="7047590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05" name="object 23005"/>
          <p:cNvSpPr/>
          <p:nvPr/>
        </p:nvSpPr>
        <p:spPr>
          <a:xfrm>
            <a:off x="7059035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06" name="object 23006"/>
          <p:cNvSpPr/>
          <p:nvPr/>
        </p:nvSpPr>
        <p:spPr>
          <a:xfrm>
            <a:off x="7070465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07" name="object 23007"/>
          <p:cNvSpPr/>
          <p:nvPr/>
        </p:nvSpPr>
        <p:spPr>
          <a:xfrm>
            <a:off x="7083330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08" name="object 23008"/>
          <p:cNvSpPr/>
          <p:nvPr/>
        </p:nvSpPr>
        <p:spPr>
          <a:xfrm>
            <a:off x="7094789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09" name="object 23009"/>
          <p:cNvSpPr/>
          <p:nvPr/>
        </p:nvSpPr>
        <p:spPr>
          <a:xfrm>
            <a:off x="7107653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10" name="object 23010"/>
          <p:cNvSpPr/>
          <p:nvPr/>
        </p:nvSpPr>
        <p:spPr>
          <a:xfrm>
            <a:off x="7119098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11" name="object 23011"/>
          <p:cNvSpPr/>
          <p:nvPr/>
        </p:nvSpPr>
        <p:spPr>
          <a:xfrm>
            <a:off x="7130529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12" name="object 23012"/>
          <p:cNvSpPr/>
          <p:nvPr/>
        </p:nvSpPr>
        <p:spPr>
          <a:xfrm>
            <a:off x="7143393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13" name="object 23013"/>
          <p:cNvSpPr/>
          <p:nvPr/>
        </p:nvSpPr>
        <p:spPr>
          <a:xfrm>
            <a:off x="7154823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14" name="object 23014"/>
          <p:cNvSpPr/>
          <p:nvPr/>
        </p:nvSpPr>
        <p:spPr>
          <a:xfrm>
            <a:off x="7167716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15" name="object 23015"/>
          <p:cNvSpPr/>
          <p:nvPr/>
        </p:nvSpPr>
        <p:spPr>
          <a:xfrm>
            <a:off x="717916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16" name="object 23016"/>
          <p:cNvSpPr/>
          <p:nvPr/>
        </p:nvSpPr>
        <p:spPr>
          <a:xfrm>
            <a:off x="7190592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17" name="object 23017"/>
          <p:cNvSpPr/>
          <p:nvPr/>
        </p:nvSpPr>
        <p:spPr>
          <a:xfrm>
            <a:off x="7203456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18" name="object 23018"/>
          <p:cNvSpPr/>
          <p:nvPr/>
        </p:nvSpPr>
        <p:spPr>
          <a:xfrm>
            <a:off x="7214886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19" name="object 23019"/>
          <p:cNvSpPr/>
          <p:nvPr/>
        </p:nvSpPr>
        <p:spPr>
          <a:xfrm>
            <a:off x="722775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20" name="object 23020"/>
          <p:cNvSpPr/>
          <p:nvPr/>
        </p:nvSpPr>
        <p:spPr>
          <a:xfrm>
            <a:off x="7239182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21" name="object 23021"/>
          <p:cNvSpPr/>
          <p:nvPr/>
        </p:nvSpPr>
        <p:spPr>
          <a:xfrm>
            <a:off x="7250655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22" name="object 23022"/>
          <p:cNvSpPr/>
          <p:nvPr/>
        </p:nvSpPr>
        <p:spPr>
          <a:xfrm>
            <a:off x="7263520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23" name="object 23023"/>
          <p:cNvSpPr/>
          <p:nvPr/>
        </p:nvSpPr>
        <p:spPr>
          <a:xfrm>
            <a:off x="7274950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24" name="object 23024"/>
          <p:cNvSpPr/>
          <p:nvPr/>
        </p:nvSpPr>
        <p:spPr>
          <a:xfrm>
            <a:off x="7287814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25" name="object 23025"/>
          <p:cNvSpPr/>
          <p:nvPr/>
        </p:nvSpPr>
        <p:spPr>
          <a:xfrm>
            <a:off x="7299245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26" name="object 23026"/>
          <p:cNvSpPr/>
          <p:nvPr/>
        </p:nvSpPr>
        <p:spPr>
          <a:xfrm>
            <a:off x="7312109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27" name="object 23027"/>
          <p:cNvSpPr/>
          <p:nvPr/>
        </p:nvSpPr>
        <p:spPr>
          <a:xfrm>
            <a:off x="7323583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28" name="object 23028"/>
          <p:cNvSpPr/>
          <p:nvPr/>
        </p:nvSpPr>
        <p:spPr>
          <a:xfrm>
            <a:off x="7335013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29" name="object 23029"/>
          <p:cNvSpPr/>
          <p:nvPr/>
        </p:nvSpPr>
        <p:spPr>
          <a:xfrm>
            <a:off x="7347877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30" name="object 23030"/>
          <p:cNvSpPr/>
          <p:nvPr/>
        </p:nvSpPr>
        <p:spPr>
          <a:xfrm>
            <a:off x="7359308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31" name="object 23031"/>
          <p:cNvSpPr/>
          <p:nvPr/>
        </p:nvSpPr>
        <p:spPr>
          <a:xfrm>
            <a:off x="7372173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32" name="object 23032"/>
          <p:cNvSpPr/>
          <p:nvPr/>
        </p:nvSpPr>
        <p:spPr>
          <a:xfrm>
            <a:off x="7383603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33" name="object 23033"/>
          <p:cNvSpPr/>
          <p:nvPr/>
        </p:nvSpPr>
        <p:spPr>
          <a:xfrm>
            <a:off x="7395076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34" name="object 23034"/>
          <p:cNvSpPr/>
          <p:nvPr/>
        </p:nvSpPr>
        <p:spPr>
          <a:xfrm>
            <a:off x="740794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35" name="object 23035"/>
          <p:cNvSpPr/>
          <p:nvPr/>
        </p:nvSpPr>
        <p:spPr>
          <a:xfrm>
            <a:off x="7419371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36" name="object 23036"/>
          <p:cNvSpPr/>
          <p:nvPr/>
        </p:nvSpPr>
        <p:spPr>
          <a:xfrm>
            <a:off x="7432236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37" name="object 23037"/>
          <p:cNvSpPr/>
          <p:nvPr/>
        </p:nvSpPr>
        <p:spPr>
          <a:xfrm>
            <a:off x="7443666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38" name="object 23038"/>
          <p:cNvSpPr/>
          <p:nvPr/>
        </p:nvSpPr>
        <p:spPr>
          <a:xfrm>
            <a:off x="7455111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39" name="object 23039"/>
          <p:cNvSpPr/>
          <p:nvPr/>
        </p:nvSpPr>
        <p:spPr>
          <a:xfrm>
            <a:off x="7468004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40" name="object 23040"/>
          <p:cNvSpPr/>
          <p:nvPr/>
        </p:nvSpPr>
        <p:spPr>
          <a:xfrm>
            <a:off x="7479434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41" name="object 23041"/>
          <p:cNvSpPr/>
          <p:nvPr/>
        </p:nvSpPr>
        <p:spPr>
          <a:xfrm>
            <a:off x="7492299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42" name="object 23042"/>
          <p:cNvSpPr/>
          <p:nvPr/>
        </p:nvSpPr>
        <p:spPr>
          <a:xfrm>
            <a:off x="7503729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43" name="object 23043"/>
          <p:cNvSpPr/>
          <p:nvPr/>
        </p:nvSpPr>
        <p:spPr>
          <a:xfrm>
            <a:off x="7515174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44" name="object 23044"/>
          <p:cNvSpPr/>
          <p:nvPr/>
        </p:nvSpPr>
        <p:spPr>
          <a:xfrm>
            <a:off x="7528038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45" name="object 23045"/>
          <p:cNvSpPr/>
          <p:nvPr/>
        </p:nvSpPr>
        <p:spPr>
          <a:xfrm>
            <a:off x="7539469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46" name="object 23046"/>
          <p:cNvSpPr/>
          <p:nvPr/>
        </p:nvSpPr>
        <p:spPr>
          <a:xfrm>
            <a:off x="7552363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47" name="object 23047"/>
          <p:cNvSpPr/>
          <p:nvPr/>
        </p:nvSpPr>
        <p:spPr>
          <a:xfrm>
            <a:off x="7563793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48" name="object 23048"/>
          <p:cNvSpPr/>
          <p:nvPr/>
        </p:nvSpPr>
        <p:spPr>
          <a:xfrm>
            <a:off x="7576657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49" name="object 23049"/>
          <p:cNvSpPr/>
          <p:nvPr/>
        </p:nvSpPr>
        <p:spPr>
          <a:xfrm>
            <a:off x="7588102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0" name="object 23050"/>
          <p:cNvSpPr/>
          <p:nvPr/>
        </p:nvSpPr>
        <p:spPr>
          <a:xfrm>
            <a:off x="7599533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1" name="object 23051"/>
          <p:cNvSpPr/>
          <p:nvPr/>
        </p:nvSpPr>
        <p:spPr>
          <a:xfrm>
            <a:off x="7612397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2" name="object 23052"/>
          <p:cNvSpPr/>
          <p:nvPr/>
        </p:nvSpPr>
        <p:spPr>
          <a:xfrm>
            <a:off x="7623856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3" name="object 23053"/>
          <p:cNvSpPr/>
          <p:nvPr/>
        </p:nvSpPr>
        <p:spPr>
          <a:xfrm>
            <a:off x="7636720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4" name="object 23054"/>
          <p:cNvSpPr/>
          <p:nvPr/>
        </p:nvSpPr>
        <p:spPr>
          <a:xfrm>
            <a:off x="7648165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5" name="object 23055"/>
          <p:cNvSpPr/>
          <p:nvPr/>
        </p:nvSpPr>
        <p:spPr>
          <a:xfrm>
            <a:off x="7659596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6" name="object 23056"/>
          <p:cNvSpPr/>
          <p:nvPr/>
        </p:nvSpPr>
        <p:spPr>
          <a:xfrm>
            <a:off x="7672460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7" name="object 23057"/>
          <p:cNvSpPr/>
          <p:nvPr/>
        </p:nvSpPr>
        <p:spPr>
          <a:xfrm>
            <a:off x="7683890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8" name="object 23058"/>
          <p:cNvSpPr/>
          <p:nvPr/>
        </p:nvSpPr>
        <p:spPr>
          <a:xfrm>
            <a:off x="7696784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9" name="object 23059"/>
          <p:cNvSpPr/>
          <p:nvPr/>
        </p:nvSpPr>
        <p:spPr>
          <a:xfrm>
            <a:off x="7708228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0" name="object 23060"/>
          <p:cNvSpPr/>
          <p:nvPr/>
        </p:nvSpPr>
        <p:spPr>
          <a:xfrm>
            <a:off x="7719659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1" name="object 23061"/>
          <p:cNvSpPr/>
          <p:nvPr/>
        </p:nvSpPr>
        <p:spPr>
          <a:xfrm>
            <a:off x="7732523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2" name="object 23062"/>
          <p:cNvSpPr/>
          <p:nvPr/>
        </p:nvSpPr>
        <p:spPr>
          <a:xfrm>
            <a:off x="7743954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3" name="object 23063"/>
          <p:cNvSpPr/>
          <p:nvPr/>
        </p:nvSpPr>
        <p:spPr>
          <a:xfrm>
            <a:off x="7756818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4" name="object 23064"/>
          <p:cNvSpPr/>
          <p:nvPr/>
        </p:nvSpPr>
        <p:spPr>
          <a:xfrm>
            <a:off x="7768291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5" name="object 23065"/>
          <p:cNvSpPr/>
          <p:nvPr/>
        </p:nvSpPr>
        <p:spPr>
          <a:xfrm>
            <a:off x="7781142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6" name="object 23066"/>
          <p:cNvSpPr/>
          <p:nvPr/>
        </p:nvSpPr>
        <p:spPr>
          <a:xfrm>
            <a:off x="7792587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7" name="object 23067"/>
          <p:cNvSpPr/>
          <p:nvPr/>
        </p:nvSpPr>
        <p:spPr>
          <a:xfrm>
            <a:off x="7804017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8" name="object 23068"/>
          <p:cNvSpPr/>
          <p:nvPr/>
        </p:nvSpPr>
        <p:spPr>
          <a:xfrm>
            <a:off x="781688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9" name="object 23069"/>
          <p:cNvSpPr/>
          <p:nvPr/>
        </p:nvSpPr>
        <p:spPr>
          <a:xfrm>
            <a:off x="7828312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70" name="object 23070"/>
          <p:cNvSpPr/>
          <p:nvPr/>
        </p:nvSpPr>
        <p:spPr>
          <a:xfrm>
            <a:off x="7841219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71" name="object 23071"/>
          <p:cNvSpPr/>
          <p:nvPr/>
        </p:nvSpPr>
        <p:spPr>
          <a:xfrm>
            <a:off x="7852650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72" name="object 23072"/>
          <p:cNvSpPr/>
          <p:nvPr/>
        </p:nvSpPr>
        <p:spPr>
          <a:xfrm>
            <a:off x="7864080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73" name="object 23073"/>
          <p:cNvSpPr/>
          <p:nvPr/>
        </p:nvSpPr>
        <p:spPr>
          <a:xfrm>
            <a:off x="7876944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74" name="object 23074"/>
          <p:cNvSpPr/>
          <p:nvPr/>
        </p:nvSpPr>
        <p:spPr>
          <a:xfrm>
            <a:off x="7888375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75" name="object 23075"/>
          <p:cNvSpPr/>
          <p:nvPr/>
        </p:nvSpPr>
        <p:spPr>
          <a:xfrm>
            <a:off x="7901240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76" name="object 23076"/>
          <p:cNvSpPr/>
          <p:nvPr/>
        </p:nvSpPr>
        <p:spPr>
          <a:xfrm>
            <a:off x="7912670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77" name="object 23077"/>
          <p:cNvSpPr/>
          <p:nvPr/>
        </p:nvSpPr>
        <p:spPr>
          <a:xfrm>
            <a:off x="7924143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78" name="object 23078"/>
          <p:cNvSpPr/>
          <p:nvPr/>
        </p:nvSpPr>
        <p:spPr>
          <a:xfrm>
            <a:off x="7937008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79" name="object 23079"/>
          <p:cNvSpPr/>
          <p:nvPr/>
        </p:nvSpPr>
        <p:spPr>
          <a:xfrm>
            <a:off x="7948438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80" name="object 23080"/>
          <p:cNvSpPr/>
          <p:nvPr/>
        </p:nvSpPr>
        <p:spPr>
          <a:xfrm>
            <a:off x="7961303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81" name="object 23081"/>
          <p:cNvSpPr/>
          <p:nvPr/>
        </p:nvSpPr>
        <p:spPr>
          <a:xfrm>
            <a:off x="7972733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82" name="object 23082"/>
          <p:cNvSpPr/>
          <p:nvPr/>
        </p:nvSpPr>
        <p:spPr>
          <a:xfrm>
            <a:off x="7984178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83" name="object 23083"/>
          <p:cNvSpPr/>
          <p:nvPr/>
        </p:nvSpPr>
        <p:spPr>
          <a:xfrm>
            <a:off x="799707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84" name="object 23084"/>
          <p:cNvSpPr/>
          <p:nvPr/>
        </p:nvSpPr>
        <p:spPr>
          <a:xfrm>
            <a:off x="8008501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85" name="object 23085"/>
          <p:cNvSpPr/>
          <p:nvPr/>
        </p:nvSpPr>
        <p:spPr>
          <a:xfrm>
            <a:off x="8021366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86" name="object 23086"/>
          <p:cNvSpPr/>
          <p:nvPr/>
        </p:nvSpPr>
        <p:spPr>
          <a:xfrm>
            <a:off x="8032796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87" name="object 23087"/>
          <p:cNvSpPr/>
          <p:nvPr/>
        </p:nvSpPr>
        <p:spPr>
          <a:xfrm>
            <a:off x="804566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88" name="object 23088"/>
          <p:cNvSpPr/>
          <p:nvPr/>
        </p:nvSpPr>
        <p:spPr>
          <a:xfrm>
            <a:off x="8057091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89" name="object 23089"/>
          <p:cNvSpPr/>
          <p:nvPr/>
        </p:nvSpPr>
        <p:spPr>
          <a:xfrm>
            <a:off x="8068564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90" name="object 23090"/>
          <p:cNvSpPr/>
          <p:nvPr/>
        </p:nvSpPr>
        <p:spPr>
          <a:xfrm>
            <a:off x="8081429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91" name="object 23091"/>
          <p:cNvSpPr/>
          <p:nvPr/>
        </p:nvSpPr>
        <p:spPr>
          <a:xfrm>
            <a:off x="8092860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92" name="object 23092"/>
          <p:cNvSpPr/>
          <p:nvPr/>
        </p:nvSpPr>
        <p:spPr>
          <a:xfrm>
            <a:off x="8105724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93" name="object 23093"/>
          <p:cNvSpPr/>
          <p:nvPr/>
        </p:nvSpPr>
        <p:spPr>
          <a:xfrm>
            <a:off x="8117169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94" name="object 23094"/>
          <p:cNvSpPr/>
          <p:nvPr/>
        </p:nvSpPr>
        <p:spPr>
          <a:xfrm>
            <a:off x="8128599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95" name="object 23095"/>
          <p:cNvSpPr/>
          <p:nvPr/>
        </p:nvSpPr>
        <p:spPr>
          <a:xfrm>
            <a:off x="8141492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96" name="object 23096"/>
          <p:cNvSpPr/>
          <p:nvPr/>
        </p:nvSpPr>
        <p:spPr>
          <a:xfrm>
            <a:off x="8152923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97" name="object 23097"/>
          <p:cNvSpPr/>
          <p:nvPr/>
        </p:nvSpPr>
        <p:spPr>
          <a:xfrm>
            <a:off x="8165787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98" name="object 23098"/>
          <p:cNvSpPr/>
          <p:nvPr/>
        </p:nvSpPr>
        <p:spPr>
          <a:xfrm>
            <a:off x="8177232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99" name="object 23099"/>
          <p:cNvSpPr/>
          <p:nvPr/>
        </p:nvSpPr>
        <p:spPr>
          <a:xfrm>
            <a:off x="8188662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0" name="object 23100"/>
          <p:cNvSpPr/>
          <p:nvPr/>
        </p:nvSpPr>
        <p:spPr>
          <a:xfrm>
            <a:off x="8201527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1" name="object 23101"/>
          <p:cNvSpPr/>
          <p:nvPr/>
        </p:nvSpPr>
        <p:spPr>
          <a:xfrm>
            <a:off x="8212957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2" name="object 23102"/>
          <p:cNvSpPr/>
          <p:nvPr/>
        </p:nvSpPr>
        <p:spPr>
          <a:xfrm>
            <a:off x="822585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3" name="object 23103"/>
          <p:cNvSpPr/>
          <p:nvPr/>
        </p:nvSpPr>
        <p:spPr>
          <a:xfrm>
            <a:off x="8237295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4" name="object 23104"/>
          <p:cNvSpPr/>
          <p:nvPr/>
        </p:nvSpPr>
        <p:spPr>
          <a:xfrm>
            <a:off x="8248725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5" name="object 23105"/>
          <p:cNvSpPr/>
          <p:nvPr/>
        </p:nvSpPr>
        <p:spPr>
          <a:xfrm>
            <a:off x="826159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6" name="object 23106"/>
          <p:cNvSpPr/>
          <p:nvPr/>
        </p:nvSpPr>
        <p:spPr>
          <a:xfrm>
            <a:off x="8273021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7" name="object 23107"/>
          <p:cNvSpPr/>
          <p:nvPr/>
        </p:nvSpPr>
        <p:spPr>
          <a:xfrm>
            <a:off x="8285885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8" name="object 23108"/>
          <p:cNvSpPr/>
          <p:nvPr/>
        </p:nvSpPr>
        <p:spPr>
          <a:xfrm>
            <a:off x="8297359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9" name="object 23109"/>
          <p:cNvSpPr/>
          <p:nvPr/>
        </p:nvSpPr>
        <p:spPr>
          <a:xfrm>
            <a:off x="8310209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0" name="object 23110"/>
          <p:cNvSpPr/>
          <p:nvPr/>
        </p:nvSpPr>
        <p:spPr>
          <a:xfrm>
            <a:off x="8321654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1" name="object 23111"/>
          <p:cNvSpPr/>
          <p:nvPr/>
        </p:nvSpPr>
        <p:spPr>
          <a:xfrm>
            <a:off x="8333084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2" name="object 23112"/>
          <p:cNvSpPr/>
          <p:nvPr/>
        </p:nvSpPr>
        <p:spPr>
          <a:xfrm>
            <a:off x="8345948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3" name="object 23113"/>
          <p:cNvSpPr/>
          <p:nvPr/>
        </p:nvSpPr>
        <p:spPr>
          <a:xfrm>
            <a:off x="8357379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4" name="object 23114"/>
          <p:cNvSpPr/>
          <p:nvPr/>
        </p:nvSpPr>
        <p:spPr>
          <a:xfrm>
            <a:off x="8370286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5" name="object 23115"/>
          <p:cNvSpPr/>
          <p:nvPr/>
        </p:nvSpPr>
        <p:spPr>
          <a:xfrm>
            <a:off x="8381717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6" name="object 23116"/>
          <p:cNvSpPr/>
          <p:nvPr/>
        </p:nvSpPr>
        <p:spPr>
          <a:xfrm>
            <a:off x="8393147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7" name="object 23117"/>
          <p:cNvSpPr/>
          <p:nvPr/>
        </p:nvSpPr>
        <p:spPr>
          <a:xfrm>
            <a:off x="8406012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8" name="object 23118"/>
          <p:cNvSpPr/>
          <p:nvPr/>
        </p:nvSpPr>
        <p:spPr>
          <a:xfrm>
            <a:off x="8417442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9" name="object 23119"/>
          <p:cNvSpPr/>
          <p:nvPr/>
        </p:nvSpPr>
        <p:spPr>
          <a:xfrm>
            <a:off x="8430307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20" name="object 23120"/>
          <p:cNvSpPr/>
          <p:nvPr/>
        </p:nvSpPr>
        <p:spPr>
          <a:xfrm>
            <a:off x="8441780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21" name="object 23121"/>
          <p:cNvSpPr/>
          <p:nvPr/>
        </p:nvSpPr>
        <p:spPr>
          <a:xfrm>
            <a:off x="8453211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22" name="object 23122"/>
          <p:cNvSpPr/>
          <p:nvPr/>
        </p:nvSpPr>
        <p:spPr>
          <a:xfrm>
            <a:off x="8466075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23" name="object 23123"/>
          <p:cNvSpPr/>
          <p:nvPr/>
        </p:nvSpPr>
        <p:spPr>
          <a:xfrm>
            <a:off x="8477505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24" name="object 23124"/>
          <p:cNvSpPr/>
          <p:nvPr/>
        </p:nvSpPr>
        <p:spPr>
          <a:xfrm>
            <a:off x="8490370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25" name="object 23125"/>
          <p:cNvSpPr/>
          <p:nvPr/>
        </p:nvSpPr>
        <p:spPr>
          <a:xfrm>
            <a:off x="8501800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26" name="object 23126"/>
          <p:cNvSpPr/>
          <p:nvPr/>
        </p:nvSpPr>
        <p:spPr>
          <a:xfrm>
            <a:off x="8514708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27" name="object 23127"/>
          <p:cNvSpPr/>
          <p:nvPr/>
        </p:nvSpPr>
        <p:spPr>
          <a:xfrm>
            <a:off x="8526138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28" name="object 23128"/>
          <p:cNvSpPr/>
          <p:nvPr/>
        </p:nvSpPr>
        <p:spPr>
          <a:xfrm>
            <a:off x="8537568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29" name="object 23129"/>
          <p:cNvSpPr/>
          <p:nvPr/>
        </p:nvSpPr>
        <p:spPr>
          <a:xfrm>
            <a:off x="8550433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0" name="object 23130"/>
          <p:cNvSpPr/>
          <p:nvPr/>
        </p:nvSpPr>
        <p:spPr>
          <a:xfrm>
            <a:off x="8561864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1" name="object 23131"/>
          <p:cNvSpPr/>
          <p:nvPr/>
        </p:nvSpPr>
        <p:spPr>
          <a:xfrm>
            <a:off x="8574728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2" name="object 23132"/>
          <p:cNvSpPr/>
          <p:nvPr/>
        </p:nvSpPr>
        <p:spPr>
          <a:xfrm>
            <a:off x="8586158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3" name="object 23133"/>
          <p:cNvSpPr/>
          <p:nvPr/>
        </p:nvSpPr>
        <p:spPr>
          <a:xfrm>
            <a:off x="8597632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4" name="object 23134"/>
          <p:cNvSpPr/>
          <p:nvPr/>
        </p:nvSpPr>
        <p:spPr>
          <a:xfrm>
            <a:off x="8610496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5" name="object 23135"/>
          <p:cNvSpPr/>
          <p:nvPr/>
        </p:nvSpPr>
        <p:spPr>
          <a:xfrm>
            <a:off x="8621927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6" name="object 23136"/>
          <p:cNvSpPr/>
          <p:nvPr/>
        </p:nvSpPr>
        <p:spPr>
          <a:xfrm>
            <a:off x="863479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7" name="object 23137"/>
          <p:cNvSpPr/>
          <p:nvPr/>
        </p:nvSpPr>
        <p:spPr>
          <a:xfrm>
            <a:off x="864622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8" name="object 23138"/>
          <p:cNvSpPr/>
          <p:nvPr/>
        </p:nvSpPr>
        <p:spPr>
          <a:xfrm>
            <a:off x="8657666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9" name="object 23139"/>
          <p:cNvSpPr/>
          <p:nvPr/>
        </p:nvSpPr>
        <p:spPr>
          <a:xfrm>
            <a:off x="8670559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0" name="object 23140"/>
          <p:cNvSpPr/>
          <p:nvPr/>
        </p:nvSpPr>
        <p:spPr>
          <a:xfrm>
            <a:off x="8681990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1" name="object 23141"/>
          <p:cNvSpPr/>
          <p:nvPr/>
        </p:nvSpPr>
        <p:spPr>
          <a:xfrm>
            <a:off x="8694854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2" name="object 23142"/>
          <p:cNvSpPr/>
          <p:nvPr/>
        </p:nvSpPr>
        <p:spPr>
          <a:xfrm>
            <a:off x="8706299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3" name="object 23143"/>
          <p:cNvSpPr/>
          <p:nvPr/>
        </p:nvSpPr>
        <p:spPr>
          <a:xfrm>
            <a:off x="8717729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4" name="object 23144"/>
          <p:cNvSpPr/>
          <p:nvPr/>
        </p:nvSpPr>
        <p:spPr>
          <a:xfrm>
            <a:off x="8730594" y="550422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5" name="object 23145"/>
          <p:cNvSpPr/>
          <p:nvPr/>
        </p:nvSpPr>
        <p:spPr>
          <a:xfrm>
            <a:off x="8742053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6" name="object 23146"/>
          <p:cNvSpPr/>
          <p:nvPr/>
        </p:nvSpPr>
        <p:spPr>
          <a:xfrm>
            <a:off x="8754918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7" name="object 23147"/>
          <p:cNvSpPr/>
          <p:nvPr/>
        </p:nvSpPr>
        <p:spPr>
          <a:xfrm>
            <a:off x="8766362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8" name="object 23148"/>
          <p:cNvSpPr/>
          <p:nvPr/>
        </p:nvSpPr>
        <p:spPr>
          <a:xfrm>
            <a:off x="8779212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9" name="object 23149"/>
          <p:cNvSpPr/>
          <p:nvPr/>
        </p:nvSpPr>
        <p:spPr>
          <a:xfrm>
            <a:off x="8790658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50" name="object 23150"/>
          <p:cNvSpPr/>
          <p:nvPr/>
        </p:nvSpPr>
        <p:spPr>
          <a:xfrm>
            <a:off x="8802088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51" name="object 23151"/>
          <p:cNvSpPr/>
          <p:nvPr/>
        </p:nvSpPr>
        <p:spPr>
          <a:xfrm>
            <a:off x="881498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52" name="object 23152"/>
          <p:cNvSpPr/>
          <p:nvPr/>
        </p:nvSpPr>
        <p:spPr>
          <a:xfrm>
            <a:off x="8826426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53" name="object 23153"/>
          <p:cNvSpPr/>
          <p:nvPr/>
        </p:nvSpPr>
        <p:spPr>
          <a:xfrm>
            <a:off x="8839275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54" name="object 23154"/>
          <p:cNvSpPr/>
          <p:nvPr/>
        </p:nvSpPr>
        <p:spPr>
          <a:xfrm>
            <a:off x="8850721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55" name="object 23155"/>
          <p:cNvSpPr/>
          <p:nvPr/>
        </p:nvSpPr>
        <p:spPr>
          <a:xfrm>
            <a:off x="8862151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56" name="object 23156"/>
          <p:cNvSpPr/>
          <p:nvPr/>
        </p:nvSpPr>
        <p:spPr>
          <a:xfrm>
            <a:off x="8875015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57" name="object 23157"/>
          <p:cNvSpPr/>
          <p:nvPr/>
        </p:nvSpPr>
        <p:spPr>
          <a:xfrm>
            <a:off x="8886445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58" name="object 23158"/>
          <p:cNvSpPr/>
          <p:nvPr/>
        </p:nvSpPr>
        <p:spPr>
          <a:xfrm>
            <a:off x="8899339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59" name="object 23159"/>
          <p:cNvSpPr/>
          <p:nvPr/>
        </p:nvSpPr>
        <p:spPr>
          <a:xfrm>
            <a:off x="8910784" y="550422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60" name="object 23160"/>
          <p:cNvSpPr/>
          <p:nvPr/>
        </p:nvSpPr>
        <p:spPr>
          <a:xfrm>
            <a:off x="8922214" y="550422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61" name="object 23161"/>
          <p:cNvSpPr/>
          <p:nvPr/>
        </p:nvSpPr>
        <p:spPr>
          <a:xfrm>
            <a:off x="8935079" y="550422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62" name="object 23162"/>
          <p:cNvSpPr/>
          <p:nvPr/>
        </p:nvSpPr>
        <p:spPr>
          <a:xfrm>
            <a:off x="6800224" y="551730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63" name="object 23163"/>
          <p:cNvSpPr/>
          <p:nvPr/>
        </p:nvSpPr>
        <p:spPr>
          <a:xfrm>
            <a:off x="6805946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64" name="object 23164"/>
          <p:cNvSpPr/>
          <p:nvPr/>
        </p:nvSpPr>
        <p:spPr>
          <a:xfrm>
            <a:off x="6818810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65" name="object 23165"/>
          <p:cNvSpPr/>
          <p:nvPr/>
        </p:nvSpPr>
        <p:spPr>
          <a:xfrm>
            <a:off x="6830241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66" name="object 23166"/>
          <p:cNvSpPr/>
          <p:nvPr/>
        </p:nvSpPr>
        <p:spPr>
          <a:xfrm>
            <a:off x="6843106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67" name="object 23167"/>
          <p:cNvSpPr/>
          <p:nvPr/>
        </p:nvSpPr>
        <p:spPr>
          <a:xfrm>
            <a:off x="6854536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68" name="object 23168"/>
          <p:cNvSpPr/>
          <p:nvPr/>
        </p:nvSpPr>
        <p:spPr>
          <a:xfrm>
            <a:off x="6865980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69" name="object 23169"/>
          <p:cNvSpPr/>
          <p:nvPr/>
        </p:nvSpPr>
        <p:spPr>
          <a:xfrm>
            <a:off x="6878873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70" name="object 23170"/>
          <p:cNvSpPr/>
          <p:nvPr/>
        </p:nvSpPr>
        <p:spPr>
          <a:xfrm>
            <a:off x="6890305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71" name="object 23171"/>
          <p:cNvSpPr/>
          <p:nvPr/>
        </p:nvSpPr>
        <p:spPr>
          <a:xfrm>
            <a:off x="6903169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72" name="object 23172"/>
          <p:cNvSpPr/>
          <p:nvPr/>
        </p:nvSpPr>
        <p:spPr>
          <a:xfrm>
            <a:off x="6914599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73" name="object 23173"/>
          <p:cNvSpPr/>
          <p:nvPr/>
        </p:nvSpPr>
        <p:spPr>
          <a:xfrm>
            <a:off x="6926043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74" name="object 23174"/>
          <p:cNvSpPr/>
          <p:nvPr/>
        </p:nvSpPr>
        <p:spPr>
          <a:xfrm>
            <a:off x="6938894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75" name="object 23175"/>
          <p:cNvSpPr/>
          <p:nvPr/>
        </p:nvSpPr>
        <p:spPr>
          <a:xfrm>
            <a:off x="6950368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76" name="object 23176"/>
          <p:cNvSpPr/>
          <p:nvPr/>
        </p:nvSpPr>
        <p:spPr>
          <a:xfrm>
            <a:off x="6963232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77" name="object 23177"/>
          <p:cNvSpPr/>
          <p:nvPr/>
        </p:nvSpPr>
        <p:spPr>
          <a:xfrm>
            <a:off x="6974662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78" name="object 23178"/>
          <p:cNvSpPr/>
          <p:nvPr/>
        </p:nvSpPr>
        <p:spPr>
          <a:xfrm>
            <a:off x="6986107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79" name="object 23179"/>
          <p:cNvSpPr/>
          <p:nvPr/>
        </p:nvSpPr>
        <p:spPr>
          <a:xfrm>
            <a:off x="6998972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0" name="object 23180"/>
          <p:cNvSpPr/>
          <p:nvPr/>
        </p:nvSpPr>
        <p:spPr>
          <a:xfrm>
            <a:off x="7010402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1" name="object 23181"/>
          <p:cNvSpPr/>
          <p:nvPr/>
        </p:nvSpPr>
        <p:spPr>
          <a:xfrm>
            <a:off x="7023295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2" name="object 23182"/>
          <p:cNvSpPr/>
          <p:nvPr/>
        </p:nvSpPr>
        <p:spPr>
          <a:xfrm>
            <a:off x="7034726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3" name="object 23183"/>
          <p:cNvSpPr/>
          <p:nvPr/>
        </p:nvSpPr>
        <p:spPr>
          <a:xfrm>
            <a:off x="7047590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4" name="object 23184"/>
          <p:cNvSpPr/>
          <p:nvPr/>
        </p:nvSpPr>
        <p:spPr>
          <a:xfrm>
            <a:off x="7059035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5" name="object 23185"/>
          <p:cNvSpPr/>
          <p:nvPr/>
        </p:nvSpPr>
        <p:spPr>
          <a:xfrm>
            <a:off x="7070465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6" name="object 23186"/>
          <p:cNvSpPr/>
          <p:nvPr/>
        </p:nvSpPr>
        <p:spPr>
          <a:xfrm>
            <a:off x="7083330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7" name="object 23187"/>
          <p:cNvSpPr/>
          <p:nvPr/>
        </p:nvSpPr>
        <p:spPr>
          <a:xfrm>
            <a:off x="7094789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8" name="object 23188"/>
          <p:cNvSpPr/>
          <p:nvPr/>
        </p:nvSpPr>
        <p:spPr>
          <a:xfrm>
            <a:off x="7107653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9" name="object 23189"/>
          <p:cNvSpPr/>
          <p:nvPr/>
        </p:nvSpPr>
        <p:spPr>
          <a:xfrm>
            <a:off x="7119098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0" name="object 23190"/>
          <p:cNvSpPr/>
          <p:nvPr/>
        </p:nvSpPr>
        <p:spPr>
          <a:xfrm>
            <a:off x="7130529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1" name="object 23191"/>
          <p:cNvSpPr/>
          <p:nvPr/>
        </p:nvSpPr>
        <p:spPr>
          <a:xfrm>
            <a:off x="7143393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2" name="object 23192"/>
          <p:cNvSpPr/>
          <p:nvPr/>
        </p:nvSpPr>
        <p:spPr>
          <a:xfrm>
            <a:off x="7154823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3" name="object 23193"/>
          <p:cNvSpPr/>
          <p:nvPr/>
        </p:nvSpPr>
        <p:spPr>
          <a:xfrm>
            <a:off x="7167716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4" name="object 23194"/>
          <p:cNvSpPr/>
          <p:nvPr/>
        </p:nvSpPr>
        <p:spPr>
          <a:xfrm>
            <a:off x="717916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5" name="object 23195"/>
          <p:cNvSpPr/>
          <p:nvPr/>
        </p:nvSpPr>
        <p:spPr>
          <a:xfrm>
            <a:off x="7190592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6" name="object 23196"/>
          <p:cNvSpPr/>
          <p:nvPr/>
        </p:nvSpPr>
        <p:spPr>
          <a:xfrm>
            <a:off x="7203456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7" name="object 23197"/>
          <p:cNvSpPr/>
          <p:nvPr/>
        </p:nvSpPr>
        <p:spPr>
          <a:xfrm>
            <a:off x="7214886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8" name="object 23198"/>
          <p:cNvSpPr/>
          <p:nvPr/>
        </p:nvSpPr>
        <p:spPr>
          <a:xfrm>
            <a:off x="722775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9" name="object 23199"/>
          <p:cNvSpPr/>
          <p:nvPr/>
        </p:nvSpPr>
        <p:spPr>
          <a:xfrm>
            <a:off x="7239182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00" name="object 23200"/>
          <p:cNvSpPr/>
          <p:nvPr/>
        </p:nvSpPr>
        <p:spPr>
          <a:xfrm>
            <a:off x="7250655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01" name="object 23201"/>
          <p:cNvSpPr/>
          <p:nvPr/>
        </p:nvSpPr>
        <p:spPr>
          <a:xfrm>
            <a:off x="7263520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02" name="object 23202"/>
          <p:cNvSpPr/>
          <p:nvPr/>
        </p:nvSpPr>
        <p:spPr>
          <a:xfrm>
            <a:off x="7274950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03" name="object 23203"/>
          <p:cNvSpPr/>
          <p:nvPr/>
        </p:nvSpPr>
        <p:spPr>
          <a:xfrm>
            <a:off x="7287814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04" name="object 23204"/>
          <p:cNvSpPr/>
          <p:nvPr/>
        </p:nvSpPr>
        <p:spPr>
          <a:xfrm>
            <a:off x="7299245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05" name="object 23205"/>
          <p:cNvSpPr/>
          <p:nvPr/>
        </p:nvSpPr>
        <p:spPr>
          <a:xfrm>
            <a:off x="7312109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06" name="object 23206"/>
          <p:cNvSpPr/>
          <p:nvPr/>
        </p:nvSpPr>
        <p:spPr>
          <a:xfrm>
            <a:off x="7323583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07" name="object 23207"/>
          <p:cNvSpPr/>
          <p:nvPr/>
        </p:nvSpPr>
        <p:spPr>
          <a:xfrm>
            <a:off x="7335013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08" name="object 23208"/>
          <p:cNvSpPr/>
          <p:nvPr/>
        </p:nvSpPr>
        <p:spPr>
          <a:xfrm>
            <a:off x="7347877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09" name="object 23209"/>
          <p:cNvSpPr/>
          <p:nvPr/>
        </p:nvSpPr>
        <p:spPr>
          <a:xfrm>
            <a:off x="7359308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10" name="object 23210"/>
          <p:cNvSpPr/>
          <p:nvPr/>
        </p:nvSpPr>
        <p:spPr>
          <a:xfrm>
            <a:off x="7372173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11" name="object 23211"/>
          <p:cNvSpPr/>
          <p:nvPr/>
        </p:nvSpPr>
        <p:spPr>
          <a:xfrm>
            <a:off x="7383603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12" name="object 23212"/>
          <p:cNvSpPr/>
          <p:nvPr/>
        </p:nvSpPr>
        <p:spPr>
          <a:xfrm>
            <a:off x="7395076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13" name="object 23213"/>
          <p:cNvSpPr/>
          <p:nvPr/>
        </p:nvSpPr>
        <p:spPr>
          <a:xfrm>
            <a:off x="740794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14" name="object 23214"/>
          <p:cNvSpPr/>
          <p:nvPr/>
        </p:nvSpPr>
        <p:spPr>
          <a:xfrm>
            <a:off x="7419371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15" name="object 23215"/>
          <p:cNvSpPr/>
          <p:nvPr/>
        </p:nvSpPr>
        <p:spPr>
          <a:xfrm>
            <a:off x="7432236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16" name="object 23216"/>
          <p:cNvSpPr/>
          <p:nvPr/>
        </p:nvSpPr>
        <p:spPr>
          <a:xfrm>
            <a:off x="7443666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17" name="object 23217"/>
          <p:cNvSpPr/>
          <p:nvPr/>
        </p:nvSpPr>
        <p:spPr>
          <a:xfrm>
            <a:off x="7455111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18" name="object 23218"/>
          <p:cNvSpPr/>
          <p:nvPr/>
        </p:nvSpPr>
        <p:spPr>
          <a:xfrm>
            <a:off x="7468004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19" name="object 23219"/>
          <p:cNvSpPr/>
          <p:nvPr/>
        </p:nvSpPr>
        <p:spPr>
          <a:xfrm>
            <a:off x="7479434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20" name="object 23220"/>
          <p:cNvSpPr/>
          <p:nvPr/>
        </p:nvSpPr>
        <p:spPr>
          <a:xfrm>
            <a:off x="7492299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21" name="object 23221"/>
          <p:cNvSpPr/>
          <p:nvPr/>
        </p:nvSpPr>
        <p:spPr>
          <a:xfrm>
            <a:off x="7503729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22" name="object 23222"/>
          <p:cNvSpPr/>
          <p:nvPr/>
        </p:nvSpPr>
        <p:spPr>
          <a:xfrm>
            <a:off x="7515174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23" name="object 23223"/>
          <p:cNvSpPr/>
          <p:nvPr/>
        </p:nvSpPr>
        <p:spPr>
          <a:xfrm>
            <a:off x="7528038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24" name="object 23224"/>
          <p:cNvSpPr/>
          <p:nvPr/>
        </p:nvSpPr>
        <p:spPr>
          <a:xfrm>
            <a:off x="7539469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25" name="object 23225"/>
          <p:cNvSpPr/>
          <p:nvPr/>
        </p:nvSpPr>
        <p:spPr>
          <a:xfrm>
            <a:off x="7552363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26" name="object 23226"/>
          <p:cNvSpPr/>
          <p:nvPr/>
        </p:nvSpPr>
        <p:spPr>
          <a:xfrm>
            <a:off x="7563793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27" name="object 23227"/>
          <p:cNvSpPr/>
          <p:nvPr/>
        </p:nvSpPr>
        <p:spPr>
          <a:xfrm>
            <a:off x="7576657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28" name="object 23228"/>
          <p:cNvSpPr/>
          <p:nvPr/>
        </p:nvSpPr>
        <p:spPr>
          <a:xfrm>
            <a:off x="7588102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29" name="object 23229"/>
          <p:cNvSpPr/>
          <p:nvPr/>
        </p:nvSpPr>
        <p:spPr>
          <a:xfrm>
            <a:off x="7599533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30" name="object 23230"/>
          <p:cNvSpPr/>
          <p:nvPr/>
        </p:nvSpPr>
        <p:spPr>
          <a:xfrm>
            <a:off x="7612397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31" name="object 23231"/>
          <p:cNvSpPr/>
          <p:nvPr/>
        </p:nvSpPr>
        <p:spPr>
          <a:xfrm>
            <a:off x="7623856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32" name="object 23232"/>
          <p:cNvSpPr/>
          <p:nvPr/>
        </p:nvSpPr>
        <p:spPr>
          <a:xfrm>
            <a:off x="7636720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33" name="object 23233"/>
          <p:cNvSpPr/>
          <p:nvPr/>
        </p:nvSpPr>
        <p:spPr>
          <a:xfrm>
            <a:off x="7648165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34" name="object 23234"/>
          <p:cNvSpPr/>
          <p:nvPr/>
        </p:nvSpPr>
        <p:spPr>
          <a:xfrm>
            <a:off x="7659596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35" name="object 23235"/>
          <p:cNvSpPr/>
          <p:nvPr/>
        </p:nvSpPr>
        <p:spPr>
          <a:xfrm>
            <a:off x="7672460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36" name="object 23236"/>
          <p:cNvSpPr/>
          <p:nvPr/>
        </p:nvSpPr>
        <p:spPr>
          <a:xfrm>
            <a:off x="7683890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37" name="object 23237"/>
          <p:cNvSpPr/>
          <p:nvPr/>
        </p:nvSpPr>
        <p:spPr>
          <a:xfrm>
            <a:off x="7696784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38" name="object 23238"/>
          <p:cNvSpPr/>
          <p:nvPr/>
        </p:nvSpPr>
        <p:spPr>
          <a:xfrm>
            <a:off x="7708228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39" name="object 23239"/>
          <p:cNvSpPr/>
          <p:nvPr/>
        </p:nvSpPr>
        <p:spPr>
          <a:xfrm>
            <a:off x="7719659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40" name="object 23240"/>
          <p:cNvSpPr/>
          <p:nvPr/>
        </p:nvSpPr>
        <p:spPr>
          <a:xfrm>
            <a:off x="7732523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41" name="object 23241"/>
          <p:cNvSpPr/>
          <p:nvPr/>
        </p:nvSpPr>
        <p:spPr>
          <a:xfrm>
            <a:off x="7743954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42" name="object 23242"/>
          <p:cNvSpPr/>
          <p:nvPr/>
        </p:nvSpPr>
        <p:spPr>
          <a:xfrm>
            <a:off x="7756818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43" name="object 23243"/>
          <p:cNvSpPr/>
          <p:nvPr/>
        </p:nvSpPr>
        <p:spPr>
          <a:xfrm>
            <a:off x="7768291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44" name="object 23244"/>
          <p:cNvSpPr/>
          <p:nvPr/>
        </p:nvSpPr>
        <p:spPr>
          <a:xfrm>
            <a:off x="7781142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45" name="object 23245"/>
          <p:cNvSpPr/>
          <p:nvPr/>
        </p:nvSpPr>
        <p:spPr>
          <a:xfrm>
            <a:off x="7792587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46" name="object 23246"/>
          <p:cNvSpPr/>
          <p:nvPr/>
        </p:nvSpPr>
        <p:spPr>
          <a:xfrm>
            <a:off x="7804017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47" name="object 23247"/>
          <p:cNvSpPr/>
          <p:nvPr/>
        </p:nvSpPr>
        <p:spPr>
          <a:xfrm>
            <a:off x="781688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48" name="object 23248"/>
          <p:cNvSpPr/>
          <p:nvPr/>
        </p:nvSpPr>
        <p:spPr>
          <a:xfrm>
            <a:off x="7828312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49" name="object 23249"/>
          <p:cNvSpPr/>
          <p:nvPr/>
        </p:nvSpPr>
        <p:spPr>
          <a:xfrm>
            <a:off x="7841219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50" name="object 23250"/>
          <p:cNvSpPr/>
          <p:nvPr/>
        </p:nvSpPr>
        <p:spPr>
          <a:xfrm>
            <a:off x="7852650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51" name="object 23251"/>
          <p:cNvSpPr/>
          <p:nvPr/>
        </p:nvSpPr>
        <p:spPr>
          <a:xfrm>
            <a:off x="7864080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52" name="object 23252"/>
          <p:cNvSpPr/>
          <p:nvPr/>
        </p:nvSpPr>
        <p:spPr>
          <a:xfrm>
            <a:off x="7876944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53" name="object 23253"/>
          <p:cNvSpPr/>
          <p:nvPr/>
        </p:nvSpPr>
        <p:spPr>
          <a:xfrm>
            <a:off x="7888375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54" name="object 23254"/>
          <p:cNvSpPr/>
          <p:nvPr/>
        </p:nvSpPr>
        <p:spPr>
          <a:xfrm>
            <a:off x="7901240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55" name="object 23255"/>
          <p:cNvSpPr/>
          <p:nvPr/>
        </p:nvSpPr>
        <p:spPr>
          <a:xfrm>
            <a:off x="7912670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56" name="object 23256"/>
          <p:cNvSpPr/>
          <p:nvPr/>
        </p:nvSpPr>
        <p:spPr>
          <a:xfrm>
            <a:off x="7924143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57" name="object 23257"/>
          <p:cNvSpPr/>
          <p:nvPr/>
        </p:nvSpPr>
        <p:spPr>
          <a:xfrm>
            <a:off x="7937008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58" name="object 23258"/>
          <p:cNvSpPr/>
          <p:nvPr/>
        </p:nvSpPr>
        <p:spPr>
          <a:xfrm>
            <a:off x="7948438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59" name="object 23259"/>
          <p:cNvSpPr/>
          <p:nvPr/>
        </p:nvSpPr>
        <p:spPr>
          <a:xfrm>
            <a:off x="7961303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60" name="object 23260"/>
          <p:cNvSpPr/>
          <p:nvPr/>
        </p:nvSpPr>
        <p:spPr>
          <a:xfrm>
            <a:off x="7972733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61" name="object 23261"/>
          <p:cNvSpPr/>
          <p:nvPr/>
        </p:nvSpPr>
        <p:spPr>
          <a:xfrm>
            <a:off x="7984178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62" name="object 23262"/>
          <p:cNvSpPr/>
          <p:nvPr/>
        </p:nvSpPr>
        <p:spPr>
          <a:xfrm>
            <a:off x="799707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63" name="object 23263"/>
          <p:cNvSpPr/>
          <p:nvPr/>
        </p:nvSpPr>
        <p:spPr>
          <a:xfrm>
            <a:off x="8008501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64" name="object 23264"/>
          <p:cNvSpPr/>
          <p:nvPr/>
        </p:nvSpPr>
        <p:spPr>
          <a:xfrm>
            <a:off x="8021366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65" name="object 23265"/>
          <p:cNvSpPr/>
          <p:nvPr/>
        </p:nvSpPr>
        <p:spPr>
          <a:xfrm>
            <a:off x="8032796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66" name="object 23266"/>
          <p:cNvSpPr/>
          <p:nvPr/>
        </p:nvSpPr>
        <p:spPr>
          <a:xfrm>
            <a:off x="804566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67" name="object 23267"/>
          <p:cNvSpPr/>
          <p:nvPr/>
        </p:nvSpPr>
        <p:spPr>
          <a:xfrm>
            <a:off x="8057091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68" name="object 23268"/>
          <p:cNvSpPr/>
          <p:nvPr/>
        </p:nvSpPr>
        <p:spPr>
          <a:xfrm>
            <a:off x="8068564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69" name="object 23269"/>
          <p:cNvSpPr/>
          <p:nvPr/>
        </p:nvSpPr>
        <p:spPr>
          <a:xfrm>
            <a:off x="8081429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70" name="object 23270"/>
          <p:cNvSpPr/>
          <p:nvPr/>
        </p:nvSpPr>
        <p:spPr>
          <a:xfrm>
            <a:off x="8092860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71" name="object 23271"/>
          <p:cNvSpPr/>
          <p:nvPr/>
        </p:nvSpPr>
        <p:spPr>
          <a:xfrm>
            <a:off x="8105724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72" name="object 23272"/>
          <p:cNvSpPr/>
          <p:nvPr/>
        </p:nvSpPr>
        <p:spPr>
          <a:xfrm>
            <a:off x="8117169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73" name="object 23273"/>
          <p:cNvSpPr/>
          <p:nvPr/>
        </p:nvSpPr>
        <p:spPr>
          <a:xfrm>
            <a:off x="8128599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74" name="object 23274"/>
          <p:cNvSpPr/>
          <p:nvPr/>
        </p:nvSpPr>
        <p:spPr>
          <a:xfrm>
            <a:off x="8141492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75" name="object 23275"/>
          <p:cNvSpPr/>
          <p:nvPr/>
        </p:nvSpPr>
        <p:spPr>
          <a:xfrm>
            <a:off x="8152923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76" name="object 23276"/>
          <p:cNvSpPr/>
          <p:nvPr/>
        </p:nvSpPr>
        <p:spPr>
          <a:xfrm>
            <a:off x="8165787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77" name="object 23277"/>
          <p:cNvSpPr/>
          <p:nvPr/>
        </p:nvSpPr>
        <p:spPr>
          <a:xfrm>
            <a:off x="8177232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78" name="object 23278"/>
          <p:cNvSpPr/>
          <p:nvPr/>
        </p:nvSpPr>
        <p:spPr>
          <a:xfrm>
            <a:off x="8188662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79" name="object 23279"/>
          <p:cNvSpPr/>
          <p:nvPr/>
        </p:nvSpPr>
        <p:spPr>
          <a:xfrm>
            <a:off x="8201527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80" name="object 23280"/>
          <p:cNvSpPr/>
          <p:nvPr/>
        </p:nvSpPr>
        <p:spPr>
          <a:xfrm>
            <a:off x="8212957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81" name="object 23281"/>
          <p:cNvSpPr/>
          <p:nvPr/>
        </p:nvSpPr>
        <p:spPr>
          <a:xfrm>
            <a:off x="822585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82" name="object 23282"/>
          <p:cNvSpPr/>
          <p:nvPr/>
        </p:nvSpPr>
        <p:spPr>
          <a:xfrm>
            <a:off x="8237295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83" name="object 23283"/>
          <p:cNvSpPr/>
          <p:nvPr/>
        </p:nvSpPr>
        <p:spPr>
          <a:xfrm>
            <a:off x="8248725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84" name="object 23284"/>
          <p:cNvSpPr/>
          <p:nvPr/>
        </p:nvSpPr>
        <p:spPr>
          <a:xfrm>
            <a:off x="826159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85" name="object 23285"/>
          <p:cNvSpPr/>
          <p:nvPr/>
        </p:nvSpPr>
        <p:spPr>
          <a:xfrm>
            <a:off x="8273021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86" name="object 23286"/>
          <p:cNvSpPr/>
          <p:nvPr/>
        </p:nvSpPr>
        <p:spPr>
          <a:xfrm>
            <a:off x="8285885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87" name="object 23287"/>
          <p:cNvSpPr/>
          <p:nvPr/>
        </p:nvSpPr>
        <p:spPr>
          <a:xfrm>
            <a:off x="8297359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88" name="object 23288"/>
          <p:cNvSpPr/>
          <p:nvPr/>
        </p:nvSpPr>
        <p:spPr>
          <a:xfrm>
            <a:off x="8310209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89" name="object 23289"/>
          <p:cNvSpPr/>
          <p:nvPr/>
        </p:nvSpPr>
        <p:spPr>
          <a:xfrm>
            <a:off x="8321654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90" name="object 23290"/>
          <p:cNvSpPr/>
          <p:nvPr/>
        </p:nvSpPr>
        <p:spPr>
          <a:xfrm>
            <a:off x="8333084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91" name="object 23291"/>
          <p:cNvSpPr/>
          <p:nvPr/>
        </p:nvSpPr>
        <p:spPr>
          <a:xfrm>
            <a:off x="8345948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92" name="object 23292"/>
          <p:cNvSpPr/>
          <p:nvPr/>
        </p:nvSpPr>
        <p:spPr>
          <a:xfrm>
            <a:off x="8357379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93" name="object 23293"/>
          <p:cNvSpPr/>
          <p:nvPr/>
        </p:nvSpPr>
        <p:spPr>
          <a:xfrm>
            <a:off x="8370286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94" name="object 23294"/>
          <p:cNvSpPr/>
          <p:nvPr/>
        </p:nvSpPr>
        <p:spPr>
          <a:xfrm>
            <a:off x="8381717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95" name="object 23295"/>
          <p:cNvSpPr/>
          <p:nvPr/>
        </p:nvSpPr>
        <p:spPr>
          <a:xfrm>
            <a:off x="8393147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96" name="object 23296"/>
          <p:cNvSpPr/>
          <p:nvPr/>
        </p:nvSpPr>
        <p:spPr>
          <a:xfrm>
            <a:off x="8406012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97" name="object 23297"/>
          <p:cNvSpPr/>
          <p:nvPr/>
        </p:nvSpPr>
        <p:spPr>
          <a:xfrm>
            <a:off x="8417442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98" name="object 23298"/>
          <p:cNvSpPr/>
          <p:nvPr/>
        </p:nvSpPr>
        <p:spPr>
          <a:xfrm>
            <a:off x="8430307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99" name="object 23299"/>
          <p:cNvSpPr/>
          <p:nvPr/>
        </p:nvSpPr>
        <p:spPr>
          <a:xfrm>
            <a:off x="8441780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00" name="object 23300"/>
          <p:cNvSpPr/>
          <p:nvPr/>
        </p:nvSpPr>
        <p:spPr>
          <a:xfrm>
            <a:off x="8453211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01" name="object 23301"/>
          <p:cNvSpPr/>
          <p:nvPr/>
        </p:nvSpPr>
        <p:spPr>
          <a:xfrm>
            <a:off x="8466075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02" name="object 23302"/>
          <p:cNvSpPr/>
          <p:nvPr/>
        </p:nvSpPr>
        <p:spPr>
          <a:xfrm>
            <a:off x="8477505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03" name="object 23303"/>
          <p:cNvSpPr/>
          <p:nvPr/>
        </p:nvSpPr>
        <p:spPr>
          <a:xfrm>
            <a:off x="8490370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04" name="object 23304"/>
          <p:cNvSpPr/>
          <p:nvPr/>
        </p:nvSpPr>
        <p:spPr>
          <a:xfrm>
            <a:off x="8501800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05" name="object 23305"/>
          <p:cNvSpPr/>
          <p:nvPr/>
        </p:nvSpPr>
        <p:spPr>
          <a:xfrm>
            <a:off x="8514708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06" name="object 23306"/>
          <p:cNvSpPr/>
          <p:nvPr/>
        </p:nvSpPr>
        <p:spPr>
          <a:xfrm>
            <a:off x="8526138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07" name="object 23307"/>
          <p:cNvSpPr/>
          <p:nvPr/>
        </p:nvSpPr>
        <p:spPr>
          <a:xfrm>
            <a:off x="8537568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08" name="object 23308"/>
          <p:cNvSpPr/>
          <p:nvPr/>
        </p:nvSpPr>
        <p:spPr>
          <a:xfrm>
            <a:off x="8550433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09" name="object 23309"/>
          <p:cNvSpPr/>
          <p:nvPr/>
        </p:nvSpPr>
        <p:spPr>
          <a:xfrm>
            <a:off x="8561864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10" name="object 23310"/>
          <p:cNvSpPr/>
          <p:nvPr/>
        </p:nvSpPr>
        <p:spPr>
          <a:xfrm>
            <a:off x="8574728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11" name="object 23311"/>
          <p:cNvSpPr/>
          <p:nvPr/>
        </p:nvSpPr>
        <p:spPr>
          <a:xfrm>
            <a:off x="8586158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12" name="object 23312"/>
          <p:cNvSpPr/>
          <p:nvPr/>
        </p:nvSpPr>
        <p:spPr>
          <a:xfrm>
            <a:off x="8597632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13" name="object 23313"/>
          <p:cNvSpPr/>
          <p:nvPr/>
        </p:nvSpPr>
        <p:spPr>
          <a:xfrm>
            <a:off x="8610496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14" name="object 23314"/>
          <p:cNvSpPr/>
          <p:nvPr/>
        </p:nvSpPr>
        <p:spPr>
          <a:xfrm>
            <a:off x="8621927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15" name="object 23315"/>
          <p:cNvSpPr/>
          <p:nvPr/>
        </p:nvSpPr>
        <p:spPr>
          <a:xfrm>
            <a:off x="863479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16" name="object 23316"/>
          <p:cNvSpPr/>
          <p:nvPr/>
        </p:nvSpPr>
        <p:spPr>
          <a:xfrm>
            <a:off x="864622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17" name="object 23317"/>
          <p:cNvSpPr/>
          <p:nvPr/>
        </p:nvSpPr>
        <p:spPr>
          <a:xfrm>
            <a:off x="8657666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18" name="object 23318"/>
          <p:cNvSpPr/>
          <p:nvPr/>
        </p:nvSpPr>
        <p:spPr>
          <a:xfrm>
            <a:off x="8670559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19" name="object 23319"/>
          <p:cNvSpPr/>
          <p:nvPr/>
        </p:nvSpPr>
        <p:spPr>
          <a:xfrm>
            <a:off x="8681990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20" name="object 23320"/>
          <p:cNvSpPr/>
          <p:nvPr/>
        </p:nvSpPr>
        <p:spPr>
          <a:xfrm>
            <a:off x="8694854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21" name="object 23321"/>
          <p:cNvSpPr/>
          <p:nvPr/>
        </p:nvSpPr>
        <p:spPr>
          <a:xfrm>
            <a:off x="8706299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22" name="object 23322"/>
          <p:cNvSpPr/>
          <p:nvPr/>
        </p:nvSpPr>
        <p:spPr>
          <a:xfrm>
            <a:off x="8717729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23" name="object 23323"/>
          <p:cNvSpPr/>
          <p:nvPr/>
        </p:nvSpPr>
        <p:spPr>
          <a:xfrm>
            <a:off x="8730594" y="55173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24" name="object 23324"/>
          <p:cNvSpPr/>
          <p:nvPr/>
        </p:nvSpPr>
        <p:spPr>
          <a:xfrm>
            <a:off x="8742053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25" name="object 23325"/>
          <p:cNvSpPr/>
          <p:nvPr/>
        </p:nvSpPr>
        <p:spPr>
          <a:xfrm>
            <a:off x="8754918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26" name="object 23326"/>
          <p:cNvSpPr/>
          <p:nvPr/>
        </p:nvSpPr>
        <p:spPr>
          <a:xfrm>
            <a:off x="8766362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27" name="object 23327"/>
          <p:cNvSpPr/>
          <p:nvPr/>
        </p:nvSpPr>
        <p:spPr>
          <a:xfrm>
            <a:off x="8779212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28" name="object 23328"/>
          <p:cNvSpPr/>
          <p:nvPr/>
        </p:nvSpPr>
        <p:spPr>
          <a:xfrm>
            <a:off x="8790658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29" name="object 23329"/>
          <p:cNvSpPr/>
          <p:nvPr/>
        </p:nvSpPr>
        <p:spPr>
          <a:xfrm>
            <a:off x="8802088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30" name="object 23330"/>
          <p:cNvSpPr/>
          <p:nvPr/>
        </p:nvSpPr>
        <p:spPr>
          <a:xfrm>
            <a:off x="881498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31" name="object 23331"/>
          <p:cNvSpPr/>
          <p:nvPr/>
        </p:nvSpPr>
        <p:spPr>
          <a:xfrm>
            <a:off x="8826426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32" name="object 23332"/>
          <p:cNvSpPr/>
          <p:nvPr/>
        </p:nvSpPr>
        <p:spPr>
          <a:xfrm>
            <a:off x="8839275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33" name="object 23333"/>
          <p:cNvSpPr/>
          <p:nvPr/>
        </p:nvSpPr>
        <p:spPr>
          <a:xfrm>
            <a:off x="8850721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34" name="object 23334"/>
          <p:cNvSpPr/>
          <p:nvPr/>
        </p:nvSpPr>
        <p:spPr>
          <a:xfrm>
            <a:off x="8862151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35" name="object 23335"/>
          <p:cNvSpPr/>
          <p:nvPr/>
        </p:nvSpPr>
        <p:spPr>
          <a:xfrm>
            <a:off x="8875015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36" name="object 23336"/>
          <p:cNvSpPr/>
          <p:nvPr/>
        </p:nvSpPr>
        <p:spPr>
          <a:xfrm>
            <a:off x="8886445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37" name="object 23337"/>
          <p:cNvSpPr/>
          <p:nvPr/>
        </p:nvSpPr>
        <p:spPr>
          <a:xfrm>
            <a:off x="8899339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38" name="object 23338"/>
          <p:cNvSpPr/>
          <p:nvPr/>
        </p:nvSpPr>
        <p:spPr>
          <a:xfrm>
            <a:off x="8910784" y="55173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39" name="object 23339"/>
          <p:cNvSpPr/>
          <p:nvPr/>
        </p:nvSpPr>
        <p:spPr>
          <a:xfrm>
            <a:off x="8922214" y="55173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40" name="object 23340"/>
          <p:cNvSpPr/>
          <p:nvPr/>
        </p:nvSpPr>
        <p:spPr>
          <a:xfrm>
            <a:off x="8935079" y="551730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41" name="object 23341"/>
          <p:cNvSpPr/>
          <p:nvPr/>
        </p:nvSpPr>
        <p:spPr>
          <a:xfrm>
            <a:off x="6800224" y="5530351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0"/>
                </a:moveTo>
                <a:lnTo>
                  <a:pt x="5716" y="11590"/>
                </a:lnTo>
                <a:lnTo>
                  <a:pt x="5716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42" name="object 23342"/>
          <p:cNvSpPr/>
          <p:nvPr/>
        </p:nvSpPr>
        <p:spPr>
          <a:xfrm>
            <a:off x="6805946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43" name="object 23343"/>
          <p:cNvSpPr/>
          <p:nvPr/>
        </p:nvSpPr>
        <p:spPr>
          <a:xfrm>
            <a:off x="6818810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44" name="object 23344"/>
          <p:cNvSpPr/>
          <p:nvPr/>
        </p:nvSpPr>
        <p:spPr>
          <a:xfrm>
            <a:off x="6830241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45" name="object 23345"/>
          <p:cNvSpPr/>
          <p:nvPr/>
        </p:nvSpPr>
        <p:spPr>
          <a:xfrm>
            <a:off x="6843106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46" name="object 23346"/>
          <p:cNvSpPr/>
          <p:nvPr/>
        </p:nvSpPr>
        <p:spPr>
          <a:xfrm>
            <a:off x="6854536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47" name="object 23347"/>
          <p:cNvSpPr/>
          <p:nvPr/>
        </p:nvSpPr>
        <p:spPr>
          <a:xfrm>
            <a:off x="6865980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48" name="object 23348"/>
          <p:cNvSpPr/>
          <p:nvPr/>
        </p:nvSpPr>
        <p:spPr>
          <a:xfrm>
            <a:off x="6878873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49" name="object 23349"/>
          <p:cNvSpPr/>
          <p:nvPr/>
        </p:nvSpPr>
        <p:spPr>
          <a:xfrm>
            <a:off x="6890305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50" name="object 23350"/>
          <p:cNvSpPr/>
          <p:nvPr/>
        </p:nvSpPr>
        <p:spPr>
          <a:xfrm>
            <a:off x="6903169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51" name="object 23351"/>
          <p:cNvSpPr/>
          <p:nvPr/>
        </p:nvSpPr>
        <p:spPr>
          <a:xfrm>
            <a:off x="6914599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52" name="object 23352"/>
          <p:cNvSpPr/>
          <p:nvPr/>
        </p:nvSpPr>
        <p:spPr>
          <a:xfrm>
            <a:off x="6926043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53" name="object 23353"/>
          <p:cNvSpPr/>
          <p:nvPr/>
        </p:nvSpPr>
        <p:spPr>
          <a:xfrm>
            <a:off x="6938894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54" name="object 23354"/>
          <p:cNvSpPr/>
          <p:nvPr/>
        </p:nvSpPr>
        <p:spPr>
          <a:xfrm>
            <a:off x="6950368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55" name="object 23355"/>
          <p:cNvSpPr/>
          <p:nvPr/>
        </p:nvSpPr>
        <p:spPr>
          <a:xfrm>
            <a:off x="6963232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56" name="object 23356"/>
          <p:cNvSpPr/>
          <p:nvPr/>
        </p:nvSpPr>
        <p:spPr>
          <a:xfrm>
            <a:off x="6974662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57" name="object 23357"/>
          <p:cNvSpPr/>
          <p:nvPr/>
        </p:nvSpPr>
        <p:spPr>
          <a:xfrm>
            <a:off x="6986107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58" name="object 23358"/>
          <p:cNvSpPr/>
          <p:nvPr/>
        </p:nvSpPr>
        <p:spPr>
          <a:xfrm>
            <a:off x="6998972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59" name="object 23359"/>
          <p:cNvSpPr/>
          <p:nvPr/>
        </p:nvSpPr>
        <p:spPr>
          <a:xfrm>
            <a:off x="7010402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60" name="object 23360"/>
          <p:cNvSpPr/>
          <p:nvPr/>
        </p:nvSpPr>
        <p:spPr>
          <a:xfrm>
            <a:off x="7023295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61" name="object 23361"/>
          <p:cNvSpPr/>
          <p:nvPr/>
        </p:nvSpPr>
        <p:spPr>
          <a:xfrm>
            <a:off x="7034726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62" name="object 23362"/>
          <p:cNvSpPr/>
          <p:nvPr/>
        </p:nvSpPr>
        <p:spPr>
          <a:xfrm>
            <a:off x="7047590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63" name="object 23363"/>
          <p:cNvSpPr/>
          <p:nvPr/>
        </p:nvSpPr>
        <p:spPr>
          <a:xfrm>
            <a:off x="7059035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64" name="object 23364"/>
          <p:cNvSpPr/>
          <p:nvPr/>
        </p:nvSpPr>
        <p:spPr>
          <a:xfrm>
            <a:off x="7070465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65" name="object 23365"/>
          <p:cNvSpPr/>
          <p:nvPr/>
        </p:nvSpPr>
        <p:spPr>
          <a:xfrm>
            <a:off x="7083330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66" name="object 23366"/>
          <p:cNvSpPr/>
          <p:nvPr/>
        </p:nvSpPr>
        <p:spPr>
          <a:xfrm>
            <a:off x="7094789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67" name="object 23367"/>
          <p:cNvSpPr/>
          <p:nvPr/>
        </p:nvSpPr>
        <p:spPr>
          <a:xfrm>
            <a:off x="7107653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68" name="object 23368"/>
          <p:cNvSpPr/>
          <p:nvPr/>
        </p:nvSpPr>
        <p:spPr>
          <a:xfrm>
            <a:off x="7119098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69" name="object 23369"/>
          <p:cNvSpPr/>
          <p:nvPr/>
        </p:nvSpPr>
        <p:spPr>
          <a:xfrm>
            <a:off x="7130529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70" name="object 23370"/>
          <p:cNvSpPr/>
          <p:nvPr/>
        </p:nvSpPr>
        <p:spPr>
          <a:xfrm>
            <a:off x="7143393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71" name="object 23371"/>
          <p:cNvSpPr/>
          <p:nvPr/>
        </p:nvSpPr>
        <p:spPr>
          <a:xfrm>
            <a:off x="7154823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72" name="object 23372"/>
          <p:cNvSpPr/>
          <p:nvPr/>
        </p:nvSpPr>
        <p:spPr>
          <a:xfrm>
            <a:off x="7167716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73" name="object 23373"/>
          <p:cNvSpPr/>
          <p:nvPr/>
        </p:nvSpPr>
        <p:spPr>
          <a:xfrm>
            <a:off x="717916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74" name="object 23374"/>
          <p:cNvSpPr/>
          <p:nvPr/>
        </p:nvSpPr>
        <p:spPr>
          <a:xfrm>
            <a:off x="7190592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75" name="object 23375"/>
          <p:cNvSpPr/>
          <p:nvPr/>
        </p:nvSpPr>
        <p:spPr>
          <a:xfrm>
            <a:off x="7203456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76" name="object 23376"/>
          <p:cNvSpPr/>
          <p:nvPr/>
        </p:nvSpPr>
        <p:spPr>
          <a:xfrm>
            <a:off x="7214886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77" name="object 23377"/>
          <p:cNvSpPr/>
          <p:nvPr/>
        </p:nvSpPr>
        <p:spPr>
          <a:xfrm>
            <a:off x="722775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78" name="object 23378"/>
          <p:cNvSpPr/>
          <p:nvPr/>
        </p:nvSpPr>
        <p:spPr>
          <a:xfrm>
            <a:off x="7239182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79" name="object 23379"/>
          <p:cNvSpPr/>
          <p:nvPr/>
        </p:nvSpPr>
        <p:spPr>
          <a:xfrm>
            <a:off x="7250655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80" name="object 23380"/>
          <p:cNvSpPr/>
          <p:nvPr/>
        </p:nvSpPr>
        <p:spPr>
          <a:xfrm>
            <a:off x="7263520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81" name="object 23381"/>
          <p:cNvSpPr/>
          <p:nvPr/>
        </p:nvSpPr>
        <p:spPr>
          <a:xfrm>
            <a:off x="7274950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82" name="object 23382"/>
          <p:cNvSpPr/>
          <p:nvPr/>
        </p:nvSpPr>
        <p:spPr>
          <a:xfrm>
            <a:off x="7287814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83" name="object 23383"/>
          <p:cNvSpPr/>
          <p:nvPr/>
        </p:nvSpPr>
        <p:spPr>
          <a:xfrm>
            <a:off x="7299245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84" name="object 23384"/>
          <p:cNvSpPr/>
          <p:nvPr/>
        </p:nvSpPr>
        <p:spPr>
          <a:xfrm>
            <a:off x="7312109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85" name="object 23385"/>
          <p:cNvSpPr/>
          <p:nvPr/>
        </p:nvSpPr>
        <p:spPr>
          <a:xfrm>
            <a:off x="7323583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86" name="object 23386"/>
          <p:cNvSpPr/>
          <p:nvPr/>
        </p:nvSpPr>
        <p:spPr>
          <a:xfrm>
            <a:off x="7335013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87" name="object 23387"/>
          <p:cNvSpPr/>
          <p:nvPr/>
        </p:nvSpPr>
        <p:spPr>
          <a:xfrm>
            <a:off x="7347877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88" name="object 23388"/>
          <p:cNvSpPr/>
          <p:nvPr/>
        </p:nvSpPr>
        <p:spPr>
          <a:xfrm>
            <a:off x="7359308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89" name="object 23389"/>
          <p:cNvSpPr/>
          <p:nvPr/>
        </p:nvSpPr>
        <p:spPr>
          <a:xfrm>
            <a:off x="7372173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90" name="object 23390"/>
          <p:cNvSpPr/>
          <p:nvPr/>
        </p:nvSpPr>
        <p:spPr>
          <a:xfrm>
            <a:off x="7383603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91" name="object 23391"/>
          <p:cNvSpPr/>
          <p:nvPr/>
        </p:nvSpPr>
        <p:spPr>
          <a:xfrm>
            <a:off x="7395076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92" name="object 23392"/>
          <p:cNvSpPr/>
          <p:nvPr/>
        </p:nvSpPr>
        <p:spPr>
          <a:xfrm>
            <a:off x="740794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93" name="object 23393"/>
          <p:cNvSpPr/>
          <p:nvPr/>
        </p:nvSpPr>
        <p:spPr>
          <a:xfrm>
            <a:off x="7419371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94" name="object 23394"/>
          <p:cNvSpPr/>
          <p:nvPr/>
        </p:nvSpPr>
        <p:spPr>
          <a:xfrm>
            <a:off x="7432236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95" name="object 23395"/>
          <p:cNvSpPr/>
          <p:nvPr/>
        </p:nvSpPr>
        <p:spPr>
          <a:xfrm>
            <a:off x="7443666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96" name="object 23396"/>
          <p:cNvSpPr/>
          <p:nvPr/>
        </p:nvSpPr>
        <p:spPr>
          <a:xfrm>
            <a:off x="7455111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97" name="object 23397"/>
          <p:cNvSpPr/>
          <p:nvPr/>
        </p:nvSpPr>
        <p:spPr>
          <a:xfrm>
            <a:off x="7468004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98" name="object 23398"/>
          <p:cNvSpPr/>
          <p:nvPr/>
        </p:nvSpPr>
        <p:spPr>
          <a:xfrm>
            <a:off x="7479434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99" name="object 23399"/>
          <p:cNvSpPr/>
          <p:nvPr/>
        </p:nvSpPr>
        <p:spPr>
          <a:xfrm>
            <a:off x="7492299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00" name="object 23400"/>
          <p:cNvSpPr/>
          <p:nvPr/>
        </p:nvSpPr>
        <p:spPr>
          <a:xfrm>
            <a:off x="7503729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01" name="object 23401"/>
          <p:cNvSpPr/>
          <p:nvPr/>
        </p:nvSpPr>
        <p:spPr>
          <a:xfrm>
            <a:off x="7515174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02" name="object 23402"/>
          <p:cNvSpPr/>
          <p:nvPr/>
        </p:nvSpPr>
        <p:spPr>
          <a:xfrm>
            <a:off x="7528038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03" name="object 23403"/>
          <p:cNvSpPr/>
          <p:nvPr/>
        </p:nvSpPr>
        <p:spPr>
          <a:xfrm>
            <a:off x="7539469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04" name="object 23404"/>
          <p:cNvSpPr/>
          <p:nvPr/>
        </p:nvSpPr>
        <p:spPr>
          <a:xfrm>
            <a:off x="7552363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05" name="object 23405"/>
          <p:cNvSpPr/>
          <p:nvPr/>
        </p:nvSpPr>
        <p:spPr>
          <a:xfrm>
            <a:off x="7563793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06" name="object 23406"/>
          <p:cNvSpPr/>
          <p:nvPr/>
        </p:nvSpPr>
        <p:spPr>
          <a:xfrm>
            <a:off x="7576657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07" name="object 23407"/>
          <p:cNvSpPr/>
          <p:nvPr/>
        </p:nvSpPr>
        <p:spPr>
          <a:xfrm>
            <a:off x="7588102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08" name="object 23408"/>
          <p:cNvSpPr/>
          <p:nvPr/>
        </p:nvSpPr>
        <p:spPr>
          <a:xfrm>
            <a:off x="7599533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09" name="object 23409"/>
          <p:cNvSpPr/>
          <p:nvPr/>
        </p:nvSpPr>
        <p:spPr>
          <a:xfrm>
            <a:off x="7612397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10" name="object 23410"/>
          <p:cNvSpPr/>
          <p:nvPr/>
        </p:nvSpPr>
        <p:spPr>
          <a:xfrm>
            <a:off x="7623856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2" y="11590"/>
                </a:lnTo>
                <a:lnTo>
                  <a:pt x="12862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11" name="object 23411"/>
          <p:cNvSpPr/>
          <p:nvPr/>
        </p:nvSpPr>
        <p:spPr>
          <a:xfrm>
            <a:off x="7636720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12" name="object 23412"/>
          <p:cNvSpPr/>
          <p:nvPr/>
        </p:nvSpPr>
        <p:spPr>
          <a:xfrm>
            <a:off x="7648165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13" name="object 23413"/>
          <p:cNvSpPr/>
          <p:nvPr/>
        </p:nvSpPr>
        <p:spPr>
          <a:xfrm>
            <a:off x="7659596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14" name="object 23414"/>
          <p:cNvSpPr/>
          <p:nvPr/>
        </p:nvSpPr>
        <p:spPr>
          <a:xfrm>
            <a:off x="7672460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15" name="object 23415"/>
          <p:cNvSpPr/>
          <p:nvPr/>
        </p:nvSpPr>
        <p:spPr>
          <a:xfrm>
            <a:off x="7683890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16" name="object 23416"/>
          <p:cNvSpPr/>
          <p:nvPr/>
        </p:nvSpPr>
        <p:spPr>
          <a:xfrm>
            <a:off x="7696784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17" name="object 23417"/>
          <p:cNvSpPr/>
          <p:nvPr/>
        </p:nvSpPr>
        <p:spPr>
          <a:xfrm>
            <a:off x="7708228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18" name="object 23418"/>
          <p:cNvSpPr/>
          <p:nvPr/>
        </p:nvSpPr>
        <p:spPr>
          <a:xfrm>
            <a:off x="7719659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19" name="object 23419"/>
          <p:cNvSpPr/>
          <p:nvPr/>
        </p:nvSpPr>
        <p:spPr>
          <a:xfrm>
            <a:off x="7732523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20" name="object 23420"/>
          <p:cNvSpPr/>
          <p:nvPr/>
        </p:nvSpPr>
        <p:spPr>
          <a:xfrm>
            <a:off x="7743954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21" name="object 23421"/>
          <p:cNvSpPr/>
          <p:nvPr/>
        </p:nvSpPr>
        <p:spPr>
          <a:xfrm>
            <a:off x="7756818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22" name="object 23422"/>
          <p:cNvSpPr/>
          <p:nvPr/>
        </p:nvSpPr>
        <p:spPr>
          <a:xfrm>
            <a:off x="7768291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23" name="object 23423"/>
          <p:cNvSpPr/>
          <p:nvPr/>
        </p:nvSpPr>
        <p:spPr>
          <a:xfrm>
            <a:off x="7781142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24" name="object 23424"/>
          <p:cNvSpPr/>
          <p:nvPr/>
        </p:nvSpPr>
        <p:spPr>
          <a:xfrm>
            <a:off x="7792587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25" name="object 23425"/>
          <p:cNvSpPr/>
          <p:nvPr/>
        </p:nvSpPr>
        <p:spPr>
          <a:xfrm>
            <a:off x="7804017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26" name="object 23426"/>
          <p:cNvSpPr/>
          <p:nvPr/>
        </p:nvSpPr>
        <p:spPr>
          <a:xfrm>
            <a:off x="781688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27" name="object 23427"/>
          <p:cNvSpPr/>
          <p:nvPr/>
        </p:nvSpPr>
        <p:spPr>
          <a:xfrm>
            <a:off x="7828312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28" name="object 23428"/>
          <p:cNvSpPr/>
          <p:nvPr/>
        </p:nvSpPr>
        <p:spPr>
          <a:xfrm>
            <a:off x="7841219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29" name="object 23429"/>
          <p:cNvSpPr/>
          <p:nvPr/>
        </p:nvSpPr>
        <p:spPr>
          <a:xfrm>
            <a:off x="7852650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30" name="object 23430"/>
          <p:cNvSpPr/>
          <p:nvPr/>
        </p:nvSpPr>
        <p:spPr>
          <a:xfrm>
            <a:off x="7864080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31" name="object 23431"/>
          <p:cNvSpPr/>
          <p:nvPr/>
        </p:nvSpPr>
        <p:spPr>
          <a:xfrm>
            <a:off x="7876944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32" name="object 23432"/>
          <p:cNvSpPr/>
          <p:nvPr/>
        </p:nvSpPr>
        <p:spPr>
          <a:xfrm>
            <a:off x="7888375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33" name="object 23433"/>
          <p:cNvSpPr/>
          <p:nvPr/>
        </p:nvSpPr>
        <p:spPr>
          <a:xfrm>
            <a:off x="7901240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34" name="object 23434"/>
          <p:cNvSpPr/>
          <p:nvPr/>
        </p:nvSpPr>
        <p:spPr>
          <a:xfrm>
            <a:off x="7912670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35" name="object 23435"/>
          <p:cNvSpPr/>
          <p:nvPr/>
        </p:nvSpPr>
        <p:spPr>
          <a:xfrm>
            <a:off x="7924143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36" name="object 23436"/>
          <p:cNvSpPr/>
          <p:nvPr/>
        </p:nvSpPr>
        <p:spPr>
          <a:xfrm>
            <a:off x="7937008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37" name="object 23437"/>
          <p:cNvSpPr/>
          <p:nvPr/>
        </p:nvSpPr>
        <p:spPr>
          <a:xfrm>
            <a:off x="7948438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38" name="object 23438"/>
          <p:cNvSpPr/>
          <p:nvPr/>
        </p:nvSpPr>
        <p:spPr>
          <a:xfrm>
            <a:off x="7961303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39" name="object 23439"/>
          <p:cNvSpPr/>
          <p:nvPr/>
        </p:nvSpPr>
        <p:spPr>
          <a:xfrm>
            <a:off x="7972733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40" name="object 23440"/>
          <p:cNvSpPr/>
          <p:nvPr/>
        </p:nvSpPr>
        <p:spPr>
          <a:xfrm>
            <a:off x="7984178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41" name="object 23441"/>
          <p:cNvSpPr/>
          <p:nvPr/>
        </p:nvSpPr>
        <p:spPr>
          <a:xfrm>
            <a:off x="799707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42" name="object 23442"/>
          <p:cNvSpPr/>
          <p:nvPr/>
        </p:nvSpPr>
        <p:spPr>
          <a:xfrm>
            <a:off x="8008501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43" name="object 23443"/>
          <p:cNvSpPr/>
          <p:nvPr/>
        </p:nvSpPr>
        <p:spPr>
          <a:xfrm>
            <a:off x="8021366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44" name="object 23444"/>
          <p:cNvSpPr/>
          <p:nvPr/>
        </p:nvSpPr>
        <p:spPr>
          <a:xfrm>
            <a:off x="8032796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45" name="object 23445"/>
          <p:cNvSpPr/>
          <p:nvPr/>
        </p:nvSpPr>
        <p:spPr>
          <a:xfrm>
            <a:off x="804566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46" name="object 23446"/>
          <p:cNvSpPr/>
          <p:nvPr/>
        </p:nvSpPr>
        <p:spPr>
          <a:xfrm>
            <a:off x="8057091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47" name="object 23447"/>
          <p:cNvSpPr/>
          <p:nvPr/>
        </p:nvSpPr>
        <p:spPr>
          <a:xfrm>
            <a:off x="8068564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48" name="object 23448"/>
          <p:cNvSpPr/>
          <p:nvPr/>
        </p:nvSpPr>
        <p:spPr>
          <a:xfrm>
            <a:off x="8081429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49" name="object 23449"/>
          <p:cNvSpPr/>
          <p:nvPr/>
        </p:nvSpPr>
        <p:spPr>
          <a:xfrm>
            <a:off x="8092860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50" name="object 23450"/>
          <p:cNvSpPr/>
          <p:nvPr/>
        </p:nvSpPr>
        <p:spPr>
          <a:xfrm>
            <a:off x="8105724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51" name="object 23451"/>
          <p:cNvSpPr/>
          <p:nvPr/>
        </p:nvSpPr>
        <p:spPr>
          <a:xfrm>
            <a:off x="8117169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52" name="object 23452"/>
          <p:cNvSpPr/>
          <p:nvPr/>
        </p:nvSpPr>
        <p:spPr>
          <a:xfrm>
            <a:off x="8128599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53" name="object 23453"/>
          <p:cNvSpPr/>
          <p:nvPr/>
        </p:nvSpPr>
        <p:spPr>
          <a:xfrm>
            <a:off x="8141492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54" name="object 23454"/>
          <p:cNvSpPr/>
          <p:nvPr/>
        </p:nvSpPr>
        <p:spPr>
          <a:xfrm>
            <a:off x="8152923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55" name="object 23455"/>
          <p:cNvSpPr/>
          <p:nvPr/>
        </p:nvSpPr>
        <p:spPr>
          <a:xfrm>
            <a:off x="8165787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56" name="object 23456"/>
          <p:cNvSpPr/>
          <p:nvPr/>
        </p:nvSpPr>
        <p:spPr>
          <a:xfrm>
            <a:off x="8177232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57" name="object 23457"/>
          <p:cNvSpPr/>
          <p:nvPr/>
        </p:nvSpPr>
        <p:spPr>
          <a:xfrm>
            <a:off x="8188662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58" name="object 23458"/>
          <p:cNvSpPr/>
          <p:nvPr/>
        </p:nvSpPr>
        <p:spPr>
          <a:xfrm>
            <a:off x="8201527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59" name="object 23459"/>
          <p:cNvSpPr/>
          <p:nvPr/>
        </p:nvSpPr>
        <p:spPr>
          <a:xfrm>
            <a:off x="8212957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60" name="object 23460"/>
          <p:cNvSpPr/>
          <p:nvPr/>
        </p:nvSpPr>
        <p:spPr>
          <a:xfrm>
            <a:off x="822585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61" name="object 23461"/>
          <p:cNvSpPr/>
          <p:nvPr/>
        </p:nvSpPr>
        <p:spPr>
          <a:xfrm>
            <a:off x="8237295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62" name="object 23462"/>
          <p:cNvSpPr/>
          <p:nvPr/>
        </p:nvSpPr>
        <p:spPr>
          <a:xfrm>
            <a:off x="8248725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63" name="object 23463"/>
          <p:cNvSpPr/>
          <p:nvPr/>
        </p:nvSpPr>
        <p:spPr>
          <a:xfrm>
            <a:off x="826159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64" name="object 23464"/>
          <p:cNvSpPr/>
          <p:nvPr/>
        </p:nvSpPr>
        <p:spPr>
          <a:xfrm>
            <a:off x="8273021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65" name="object 23465"/>
          <p:cNvSpPr/>
          <p:nvPr/>
        </p:nvSpPr>
        <p:spPr>
          <a:xfrm>
            <a:off x="8285885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66" name="object 23466"/>
          <p:cNvSpPr/>
          <p:nvPr/>
        </p:nvSpPr>
        <p:spPr>
          <a:xfrm>
            <a:off x="8297359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67" name="object 23467"/>
          <p:cNvSpPr/>
          <p:nvPr/>
        </p:nvSpPr>
        <p:spPr>
          <a:xfrm>
            <a:off x="8310209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68" name="object 23468"/>
          <p:cNvSpPr/>
          <p:nvPr/>
        </p:nvSpPr>
        <p:spPr>
          <a:xfrm>
            <a:off x="8321654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69" name="object 23469"/>
          <p:cNvSpPr/>
          <p:nvPr/>
        </p:nvSpPr>
        <p:spPr>
          <a:xfrm>
            <a:off x="8333084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70" name="object 23470"/>
          <p:cNvSpPr/>
          <p:nvPr/>
        </p:nvSpPr>
        <p:spPr>
          <a:xfrm>
            <a:off x="8345948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71" name="object 23471"/>
          <p:cNvSpPr/>
          <p:nvPr/>
        </p:nvSpPr>
        <p:spPr>
          <a:xfrm>
            <a:off x="8357379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72" name="object 23472"/>
          <p:cNvSpPr/>
          <p:nvPr/>
        </p:nvSpPr>
        <p:spPr>
          <a:xfrm>
            <a:off x="8370286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73" name="object 23473"/>
          <p:cNvSpPr/>
          <p:nvPr/>
        </p:nvSpPr>
        <p:spPr>
          <a:xfrm>
            <a:off x="8381717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74" name="object 23474"/>
          <p:cNvSpPr/>
          <p:nvPr/>
        </p:nvSpPr>
        <p:spPr>
          <a:xfrm>
            <a:off x="8393147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75" name="object 23475"/>
          <p:cNvSpPr/>
          <p:nvPr/>
        </p:nvSpPr>
        <p:spPr>
          <a:xfrm>
            <a:off x="8406012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76" name="object 23476"/>
          <p:cNvSpPr/>
          <p:nvPr/>
        </p:nvSpPr>
        <p:spPr>
          <a:xfrm>
            <a:off x="8417442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77" name="object 23477"/>
          <p:cNvSpPr/>
          <p:nvPr/>
        </p:nvSpPr>
        <p:spPr>
          <a:xfrm>
            <a:off x="8430307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78" name="object 23478"/>
          <p:cNvSpPr/>
          <p:nvPr/>
        </p:nvSpPr>
        <p:spPr>
          <a:xfrm>
            <a:off x="8441780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79" name="object 23479"/>
          <p:cNvSpPr/>
          <p:nvPr/>
        </p:nvSpPr>
        <p:spPr>
          <a:xfrm>
            <a:off x="8453211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80" name="object 23480"/>
          <p:cNvSpPr/>
          <p:nvPr/>
        </p:nvSpPr>
        <p:spPr>
          <a:xfrm>
            <a:off x="8466075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81" name="object 23481"/>
          <p:cNvSpPr/>
          <p:nvPr/>
        </p:nvSpPr>
        <p:spPr>
          <a:xfrm>
            <a:off x="8477505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82" name="object 23482"/>
          <p:cNvSpPr/>
          <p:nvPr/>
        </p:nvSpPr>
        <p:spPr>
          <a:xfrm>
            <a:off x="8490370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83" name="object 23483"/>
          <p:cNvSpPr/>
          <p:nvPr/>
        </p:nvSpPr>
        <p:spPr>
          <a:xfrm>
            <a:off x="8501800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84" name="object 23484"/>
          <p:cNvSpPr/>
          <p:nvPr/>
        </p:nvSpPr>
        <p:spPr>
          <a:xfrm>
            <a:off x="8514708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85" name="object 23485"/>
          <p:cNvSpPr/>
          <p:nvPr/>
        </p:nvSpPr>
        <p:spPr>
          <a:xfrm>
            <a:off x="8526138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86" name="object 23486"/>
          <p:cNvSpPr/>
          <p:nvPr/>
        </p:nvSpPr>
        <p:spPr>
          <a:xfrm>
            <a:off x="8537568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87" name="object 23487"/>
          <p:cNvSpPr/>
          <p:nvPr/>
        </p:nvSpPr>
        <p:spPr>
          <a:xfrm>
            <a:off x="8550433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88" name="object 23488"/>
          <p:cNvSpPr/>
          <p:nvPr/>
        </p:nvSpPr>
        <p:spPr>
          <a:xfrm>
            <a:off x="8561864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89" name="object 23489"/>
          <p:cNvSpPr/>
          <p:nvPr/>
        </p:nvSpPr>
        <p:spPr>
          <a:xfrm>
            <a:off x="8574728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90" name="object 23490"/>
          <p:cNvSpPr/>
          <p:nvPr/>
        </p:nvSpPr>
        <p:spPr>
          <a:xfrm>
            <a:off x="8586158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91" name="object 23491"/>
          <p:cNvSpPr/>
          <p:nvPr/>
        </p:nvSpPr>
        <p:spPr>
          <a:xfrm>
            <a:off x="8597632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92" name="object 23492"/>
          <p:cNvSpPr/>
          <p:nvPr/>
        </p:nvSpPr>
        <p:spPr>
          <a:xfrm>
            <a:off x="8610496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93" name="object 23493"/>
          <p:cNvSpPr/>
          <p:nvPr/>
        </p:nvSpPr>
        <p:spPr>
          <a:xfrm>
            <a:off x="8621927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94" name="object 23494"/>
          <p:cNvSpPr/>
          <p:nvPr/>
        </p:nvSpPr>
        <p:spPr>
          <a:xfrm>
            <a:off x="863479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95" name="object 23495"/>
          <p:cNvSpPr/>
          <p:nvPr/>
        </p:nvSpPr>
        <p:spPr>
          <a:xfrm>
            <a:off x="864622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96" name="object 23496"/>
          <p:cNvSpPr/>
          <p:nvPr/>
        </p:nvSpPr>
        <p:spPr>
          <a:xfrm>
            <a:off x="8657666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97" name="object 23497"/>
          <p:cNvSpPr/>
          <p:nvPr/>
        </p:nvSpPr>
        <p:spPr>
          <a:xfrm>
            <a:off x="8670559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98" name="object 23498"/>
          <p:cNvSpPr/>
          <p:nvPr/>
        </p:nvSpPr>
        <p:spPr>
          <a:xfrm>
            <a:off x="8681990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99" name="object 23499"/>
          <p:cNvSpPr/>
          <p:nvPr/>
        </p:nvSpPr>
        <p:spPr>
          <a:xfrm>
            <a:off x="8694854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00" name="object 23500"/>
          <p:cNvSpPr/>
          <p:nvPr/>
        </p:nvSpPr>
        <p:spPr>
          <a:xfrm>
            <a:off x="8706299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01" name="object 23501"/>
          <p:cNvSpPr/>
          <p:nvPr/>
        </p:nvSpPr>
        <p:spPr>
          <a:xfrm>
            <a:off x="8717729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02" name="object 23502"/>
          <p:cNvSpPr/>
          <p:nvPr/>
        </p:nvSpPr>
        <p:spPr>
          <a:xfrm>
            <a:off x="8730594" y="553035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03" name="object 23503"/>
          <p:cNvSpPr/>
          <p:nvPr/>
        </p:nvSpPr>
        <p:spPr>
          <a:xfrm>
            <a:off x="8742053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04" name="object 23504"/>
          <p:cNvSpPr/>
          <p:nvPr/>
        </p:nvSpPr>
        <p:spPr>
          <a:xfrm>
            <a:off x="8754918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05" name="object 23505"/>
          <p:cNvSpPr/>
          <p:nvPr/>
        </p:nvSpPr>
        <p:spPr>
          <a:xfrm>
            <a:off x="8766362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06" name="object 23506"/>
          <p:cNvSpPr/>
          <p:nvPr/>
        </p:nvSpPr>
        <p:spPr>
          <a:xfrm>
            <a:off x="8779212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07" name="object 23507"/>
          <p:cNvSpPr/>
          <p:nvPr/>
        </p:nvSpPr>
        <p:spPr>
          <a:xfrm>
            <a:off x="8790658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08" name="object 23508"/>
          <p:cNvSpPr/>
          <p:nvPr/>
        </p:nvSpPr>
        <p:spPr>
          <a:xfrm>
            <a:off x="8802088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09" name="object 23509"/>
          <p:cNvSpPr/>
          <p:nvPr/>
        </p:nvSpPr>
        <p:spPr>
          <a:xfrm>
            <a:off x="881498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10" name="object 23510"/>
          <p:cNvSpPr/>
          <p:nvPr/>
        </p:nvSpPr>
        <p:spPr>
          <a:xfrm>
            <a:off x="8826426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11" name="object 23511"/>
          <p:cNvSpPr/>
          <p:nvPr/>
        </p:nvSpPr>
        <p:spPr>
          <a:xfrm>
            <a:off x="8839275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12" name="object 23512"/>
          <p:cNvSpPr/>
          <p:nvPr/>
        </p:nvSpPr>
        <p:spPr>
          <a:xfrm>
            <a:off x="8850721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13" name="object 23513"/>
          <p:cNvSpPr/>
          <p:nvPr/>
        </p:nvSpPr>
        <p:spPr>
          <a:xfrm>
            <a:off x="8862151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14" name="object 23514"/>
          <p:cNvSpPr/>
          <p:nvPr/>
        </p:nvSpPr>
        <p:spPr>
          <a:xfrm>
            <a:off x="8875015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15" name="object 23515"/>
          <p:cNvSpPr/>
          <p:nvPr/>
        </p:nvSpPr>
        <p:spPr>
          <a:xfrm>
            <a:off x="8886445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16" name="object 23516"/>
          <p:cNvSpPr/>
          <p:nvPr/>
        </p:nvSpPr>
        <p:spPr>
          <a:xfrm>
            <a:off x="8899339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17" name="object 23517"/>
          <p:cNvSpPr/>
          <p:nvPr/>
        </p:nvSpPr>
        <p:spPr>
          <a:xfrm>
            <a:off x="8910784" y="5530351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18" name="object 23518"/>
          <p:cNvSpPr/>
          <p:nvPr/>
        </p:nvSpPr>
        <p:spPr>
          <a:xfrm>
            <a:off x="8922214" y="553035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19" name="object 23519"/>
          <p:cNvSpPr/>
          <p:nvPr/>
        </p:nvSpPr>
        <p:spPr>
          <a:xfrm>
            <a:off x="8935079" y="5530351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0"/>
                </a:moveTo>
                <a:lnTo>
                  <a:pt x="10004" y="11590"/>
                </a:lnTo>
                <a:lnTo>
                  <a:pt x="10004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20" name="object 23520"/>
          <p:cNvSpPr/>
          <p:nvPr/>
        </p:nvSpPr>
        <p:spPr>
          <a:xfrm>
            <a:off x="6800224" y="554192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21" name="object 23521"/>
          <p:cNvSpPr/>
          <p:nvPr/>
        </p:nvSpPr>
        <p:spPr>
          <a:xfrm>
            <a:off x="6805946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22" name="object 23522"/>
          <p:cNvSpPr/>
          <p:nvPr/>
        </p:nvSpPr>
        <p:spPr>
          <a:xfrm>
            <a:off x="6818810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23" name="object 23523"/>
          <p:cNvSpPr/>
          <p:nvPr/>
        </p:nvSpPr>
        <p:spPr>
          <a:xfrm>
            <a:off x="6830241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24" name="object 23524"/>
          <p:cNvSpPr/>
          <p:nvPr/>
        </p:nvSpPr>
        <p:spPr>
          <a:xfrm>
            <a:off x="6843106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25" name="object 23525"/>
          <p:cNvSpPr/>
          <p:nvPr/>
        </p:nvSpPr>
        <p:spPr>
          <a:xfrm>
            <a:off x="6854536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26" name="object 23526"/>
          <p:cNvSpPr/>
          <p:nvPr/>
        </p:nvSpPr>
        <p:spPr>
          <a:xfrm>
            <a:off x="6865980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27" name="object 23527"/>
          <p:cNvSpPr/>
          <p:nvPr/>
        </p:nvSpPr>
        <p:spPr>
          <a:xfrm>
            <a:off x="6878873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28" name="object 23528"/>
          <p:cNvSpPr/>
          <p:nvPr/>
        </p:nvSpPr>
        <p:spPr>
          <a:xfrm>
            <a:off x="6890305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29" name="object 23529"/>
          <p:cNvSpPr/>
          <p:nvPr/>
        </p:nvSpPr>
        <p:spPr>
          <a:xfrm>
            <a:off x="6903169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30" name="object 23530"/>
          <p:cNvSpPr/>
          <p:nvPr/>
        </p:nvSpPr>
        <p:spPr>
          <a:xfrm>
            <a:off x="6914599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31" name="object 23531"/>
          <p:cNvSpPr/>
          <p:nvPr/>
        </p:nvSpPr>
        <p:spPr>
          <a:xfrm>
            <a:off x="6926043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32" name="object 23532"/>
          <p:cNvSpPr/>
          <p:nvPr/>
        </p:nvSpPr>
        <p:spPr>
          <a:xfrm>
            <a:off x="6938894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33" name="object 23533"/>
          <p:cNvSpPr/>
          <p:nvPr/>
        </p:nvSpPr>
        <p:spPr>
          <a:xfrm>
            <a:off x="6950368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34" name="object 23534"/>
          <p:cNvSpPr/>
          <p:nvPr/>
        </p:nvSpPr>
        <p:spPr>
          <a:xfrm>
            <a:off x="6963232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35" name="object 23535"/>
          <p:cNvSpPr/>
          <p:nvPr/>
        </p:nvSpPr>
        <p:spPr>
          <a:xfrm>
            <a:off x="6974662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36" name="object 23536"/>
          <p:cNvSpPr/>
          <p:nvPr/>
        </p:nvSpPr>
        <p:spPr>
          <a:xfrm>
            <a:off x="6986107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37" name="object 23537"/>
          <p:cNvSpPr/>
          <p:nvPr/>
        </p:nvSpPr>
        <p:spPr>
          <a:xfrm>
            <a:off x="6998972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38" name="object 23538"/>
          <p:cNvSpPr/>
          <p:nvPr/>
        </p:nvSpPr>
        <p:spPr>
          <a:xfrm>
            <a:off x="7010402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39" name="object 23539"/>
          <p:cNvSpPr/>
          <p:nvPr/>
        </p:nvSpPr>
        <p:spPr>
          <a:xfrm>
            <a:off x="7023295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40" name="object 23540"/>
          <p:cNvSpPr/>
          <p:nvPr/>
        </p:nvSpPr>
        <p:spPr>
          <a:xfrm>
            <a:off x="7034726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41" name="object 23541"/>
          <p:cNvSpPr/>
          <p:nvPr/>
        </p:nvSpPr>
        <p:spPr>
          <a:xfrm>
            <a:off x="7047590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42" name="object 23542"/>
          <p:cNvSpPr/>
          <p:nvPr/>
        </p:nvSpPr>
        <p:spPr>
          <a:xfrm>
            <a:off x="7059035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43" name="object 23543"/>
          <p:cNvSpPr/>
          <p:nvPr/>
        </p:nvSpPr>
        <p:spPr>
          <a:xfrm>
            <a:off x="7070465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44" name="object 23544"/>
          <p:cNvSpPr/>
          <p:nvPr/>
        </p:nvSpPr>
        <p:spPr>
          <a:xfrm>
            <a:off x="7083330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45" name="object 23545"/>
          <p:cNvSpPr/>
          <p:nvPr/>
        </p:nvSpPr>
        <p:spPr>
          <a:xfrm>
            <a:off x="7094789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46" name="object 23546"/>
          <p:cNvSpPr/>
          <p:nvPr/>
        </p:nvSpPr>
        <p:spPr>
          <a:xfrm>
            <a:off x="7107653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47" name="object 23547"/>
          <p:cNvSpPr/>
          <p:nvPr/>
        </p:nvSpPr>
        <p:spPr>
          <a:xfrm>
            <a:off x="7119098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48" name="object 23548"/>
          <p:cNvSpPr/>
          <p:nvPr/>
        </p:nvSpPr>
        <p:spPr>
          <a:xfrm>
            <a:off x="7130529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49" name="object 23549"/>
          <p:cNvSpPr/>
          <p:nvPr/>
        </p:nvSpPr>
        <p:spPr>
          <a:xfrm>
            <a:off x="7143393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50" name="object 23550"/>
          <p:cNvSpPr/>
          <p:nvPr/>
        </p:nvSpPr>
        <p:spPr>
          <a:xfrm>
            <a:off x="7154823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51" name="object 23551"/>
          <p:cNvSpPr/>
          <p:nvPr/>
        </p:nvSpPr>
        <p:spPr>
          <a:xfrm>
            <a:off x="7167716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52" name="object 23552"/>
          <p:cNvSpPr/>
          <p:nvPr/>
        </p:nvSpPr>
        <p:spPr>
          <a:xfrm>
            <a:off x="717916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53" name="object 23553"/>
          <p:cNvSpPr/>
          <p:nvPr/>
        </p:nvSpPr>
        <p:spPr>
          <a:xfrm>
            <a:off x="7190592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54" name="object 23554"/>
          <p:cNvSpPr/>
          <p:nvPr/>
        </p:nvSpPr>
        <p:spPr>
          <a:xfrm>
            <a:off x="7203456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55" name="object 23555"/>
          <p:cNvSpPr/>
          <p:nvPr/>
        </p:nvSpPr>
        <p:spPr>
          <a:xfrm>
            <a:off x="7214886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56" name="object 23556"/>
          <p:cNvSpPr/>
          <p:nvPr/>
        </p:nvSpPr>
        <p:spPr>
          <a:xfrm>
            <a:off x="722775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57" name="object 23557"/>
          <p:cNvSpPr/>
          <p:nvPr/>
        </p:nvSpPr>
        <p:spPr>
          <a:xfrm>
            <a:off x="7239182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58" name="object 23558"/>
          <p:cNvSpPr/>
          <p:nvPr/>
        </p:nvSpPr>
        <p:spPr>
          <a:xfrm>
            <a:off x="7250655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59" name="object 23559"/>
          <p:cNvSpPr/>
          <p:nvPr/>
        </p:nvSpPr>
        <p:spPr>
          <a:xfrm>
            <a:off x="7263520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60" name="object 23560"/>
          <p:cNvSpPr/>
          <p:nvPr/>
        </p:nvSpPr>
        <p:spPr>
          <a:xfrm>
            <a:off x="7274950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61" name="object 23561"/>
          <p:cNvSpPr/>
          <p:nvPr/>
        </p:nvSpPr>
        <p:spPr>
          <a:xfrm>
            <a:off x="7287814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62" name="object 23562"/>
          <p:cNvSpPr/>
          <p:nvPr/>
        </p:nvSpPr>
        <p:spPr>
          <a:xfrm>
            <a:off x="7299245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63" name="object 23563"/>
          <p:cNvSpPr/>
          <p:nvPr/>
        </p:nvSpPr>
        <p:spPr>
          <a:xfrm>
            <a:off x="7312109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64" name="object 23564"/>
          <p:cNvSpPr/>
          <p:nvPr/>
        </p:nvSpPr>
        <p:spPr>
          <a:xfrm>
            <a:off x="7323583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65" name="object 23565"/>
          <p:cNvSpPr/>
          <p:nvPr/>
        </p:nvSpPr>
        <p:spPr>
          <a:xfrm>
            <a:off x="7335013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66" name="object 23566"/>
          <p:cNvSpPr/>
          <p:nvPr/>
        </p:nvSpPr>
        <p:spPr>
          <a:xfrm>
            <a:off x="7347877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67" name="object 23567"/>
          <p:cNvSpPr/>
          <p:nvPr/>
        </p:nvSpPr>
        <p:spPr>
          <a:xfrm>
            <a:off x="7359308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68" name="object 23568"/>
          <p:cNvSpPr/>
          <p:nvPr/>
        </p:nvSpPr>
        <p:spPr>
          <a:xfrm>
            <a:off x="7372173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69" name="object 23569"/>
          <p:cNvSpPr/>
          <p:nvPr/>
        </p:nvSpPr>
        <p:spPr>
          <a:xfrm>
            <a:off x="7383603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70" name="object 23570"/>
          <p:cNvSpPr/>
          <p:nvPr/>
        </p:nvSpPr>
        <p:spPr>
          <a:xfrm>
            <a:off x="7395076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71" name="object 23571"/>
          <p:cNvSpPr/>
          <p:nvPr/>
        </p:nvSpPr>
        <p:spPr>
          <a:xfrm>
            <a:off x="740794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72" name="object 23572"/>
          <p:cNvSpPr/>
          <p:nvPr/>
        </p:nvSpPr>
        <p:spPr>
          <a:xfrm>
            <a:off x="7419371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73" name="object 23573"/>
          <p:cNvSpPr/>
          <p:nvPr/>
        </p:nvSpPr>
        <p:spPr>
          <a:xfrm>
            <a:off x="7432236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74" name="object 23574"/>
          <p:cNvSpPr/>
          <p:nvPr/>
        </p:nvSpPr>
        <p:spPr>
          <a:xfrm>
            <a:off x="7443666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75" name="object 23575"/>
          <p:cNvSpPr/>
          <p:nvPr/>
        </p:nvSpPr>
        <p:spPr>
          <a:xfrm>
            <a:off x="7455111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76" name="object 23576"/>
          <p:cNvSpPr/>
          <p:nvPr/>
        </p:nvSpPr>
        <p:spPr>
          <a:xfrm>
            <a:off x="7468004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77" name="object 23577"/>
          <p:cNvSpPr/>
          <p:nvPr/>
        </p:nvSpPr>
        <p:spPr>
          <a:xfrm>
            <a:off x="7479434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78" name="object 23578"/>
          <p:cNvSpPr/>
          <p:nvPr/>
        </p:nvSpPr>
        <p:spPr>
          <a:xfrm>
            <a:off x="7492299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79" name="object 23579"/>
          <p:cNvSpPr/>
          <p:nvPr/>
        </p:nvSpPr>
        <p:spPr>
          <a:xfrm>
            <a:off x="7503729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80" name="object 23580"/>
          <p:cNvSpPr/>
          <p:nvPr/>
        </p:nvSpPr>
        <p:spPr>
          <a:xfrm>
            <a:off x="7515174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81" name="object 23581"/>
          <p:cNvSpPr/>
          <p:nvPr/>
        </p:nvSpPr>
        <p:spPr>
          <a:xfrm>
            <a:off x="7528038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82" name="object 23582"/>
          <p:cNvSpPr/>
          <p:nvPr/>
        </p:nvSpPr>
        <p:spPr>
          <a:xfrm>
            <a:off x="7539469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83" name="object 23583"/>
          <p:cNvSpPr/>
          <p:nvPr/>
        </p:nvSpPr>
        <p:spPr>
          <a:xfrm>
            <a:off x="7552363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84" name="object 23584"/>
          <p:cNvSpPr/>
          <p:nvPr/>
        </p:nvSpPr>
        <p:spPr>
          <a:xfrm>
            <a:off x="7563793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85" name="object 23585"/>
          <p:cNvSpPr/>
          <p:nvPr/>
        </p:nvSpPr>
        <p:spPr>
          <a:xfrm>
            <a:off x="7576657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86" name="object 23586"/>
          <p:cNvSpPr/>
          <p:nvPr/>
        </p:nvSpPr>
        <p:spPr>
          <a:xfrm>
            <a:off x="7588102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87" name="object 23587"/>
          <p:cNvSpPr/>
          <p:nvPr/>
        </p:nvSpPr>
        <p:spPr>
          <a:xfrm>
            <a:off x="7599533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88" name="object 23588"/>
          <p:cNvSpPr/>
          <p:nvPr/>
        </p:nvSpPr>
        <p:spPr>
          <a:xfrm>
            <a:off x="7612397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89" name="object 23589"/>
          <p:cNvSpPr/>
          <p:nvPr/>
        </p:nvSpPr>
        <p:spPr>
          <a:xfrm>
            <a:off x="7623856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90" name="object 23590"/>
          <p:cNvSpPr/>
          <p:nvPr/>
        </p:nvSpPr>
        <p:spPr>
          <a:xfrm>
            <a:off x="7636720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91" name="object 23591"/>
          <p:cNvSpPr/>
          <p:nvPr/>
        </p:nvSpPr>
        <p:spPr>
          <a:xfrm>
            <a:off x="7648165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92" name="object 23592"/>
          <p:cNvSpPr/>
          <p:nvPr/>
        </p:nvSpPr>
        <p:spPr>
          <a:xfrm>
            <a:off x="7659596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93" name="object 23593"/>
          <p:cNvSpPr/>
          <p:nvPr/>
        </p:nvSpPr>
        <p:spPr>
          <a:xfrm>
            <a:off x="7672460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94" name="object 23594"/>
          <p:cNvSpPr/>
          <p:nvPr/>
        </p:nvSpPr>
        <p:spPr>
          <a:xfrm>
            <a:off x="7683890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95" name="object 23595"/>
          <p:cNvSpPr/>
          <p:nvPr/>
        </p:nvSpPr>
        <p:spPr>
          <a:xfrm>
            <a:off x="7696784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96" name="object 23596"/>
          <p:cNvSpPr/>
          <p:nvPr/>
        </p:nvSpPr>
        <p:spPr>
          <a:xfrm>
            <a:off x="7708228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97" name="object 23597"/>
          <p:cNvSpPr/>
          <p:nvPr/>
        </p:nvSpPr>
        <p:spPr>
          <a:xfrm>
            <a:off x="7719659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98" name="object 23598"/>
          <p:cNvSpPr/>
          <p:nvPr/>
        </p:nvSpPr>
        <p:spPr>
          <a:xfrm>
            <a:off x="7732523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99" name="object 23599"/>
          <p:cNvSpPr/>
          <p:nvPr/>
        </p:nvSpPr>
        <p:spPr>
          <a:xfrm>
            <a:off x="7743954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00" name="object 23600"/>
          <p:cNvSpPr/>
          <p:nvPr/>
        </p:nvSpPr>
        <p:spPr>
          <a:xfrm>
            <a:off x="7756818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01" name="object 23601"/>
          <p:cNvSpPr/>
          <p:nvPr/>
        </p:nvSpPr>
        <p:spPr>
          <a:xfrm>
            <a:off x="7768291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02" name="object 23602"/>
          <p:cNvSpPr/>
          <p:nvPr/>
        </p:nvSpPr>
        <p:spPr>
          <a:xfrm>
            <a:off x="7781142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03" name="object 23603"/>
          <p:cNvSpPr/>
          <p:nvPr/>
        </p:nvSpPr>
        <p:spPr>
          <a:xfrm>
            <a:off x="7792587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04" name="object 23604"/>
          <p:cNvSpPr/>
          <p:nvPr/>
        </p:nvSpPr>
        <p:spPr>
          <a:xfrm>
            <a:off x="7804017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05" name="object 23605"/>
          <p:cNvSpPr/>
          <p:nvPr/>
        </p:nvSpPr>
        <p:spPr>
          <a:xfrm>
            <a:off x="781688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06" name="object 23606"/>
          <p:cNvSpPr/>
          <p:nvPr/>
        </p:nvSpPr>
        <p:spPr>
          <a:xfrm>
            <a:off x="7828312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07" name="object 23607"/>
          <p:cNvSpPr/>
          <p:nvPr/>
        </p:nvSpPr>
        <p:spPr>
          <a:xfrm>
            <a:off x="7841219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08" name="object 23608"/>
          <p:cNvSpPr/>
          <p:nvPr/>
        </p:nvSpPr>
        <p:spPr>
          <a:xfrm>
            <a:off x="7852650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09" name="object 23609"/>
          <p:cNvSpPr/>
          <p:nvPr/>
        </p:nvSpPr>
        <p:spPr>
          <a:xfrm>
            <a:off x="7864080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10" name="object 23610"/>
          <p:cNvSpPr/>
          <p:nvPr/>
        </p:nvSpPr>
        <p:spPr>
          <a:xfrm>
            <a:off x="7876944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11" name="object 23611"/>
          <p:cNvSpPr/>
          <p:nvPr/>
        </p:nvSpPr>
        <p:spPr>
          <a:xfrm>
            <a:off x="7888375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12" name="object 23612"/>
          <p:cNvSpPr/>
          <p:nvPr/>
        </p:nvSpPr>
        <p:spPr>
          <a:xfrm>
            <a:off x="7901240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13" name="object 23613"/>
          <p:cNvSpPr/>
          <p:nvPr/>
        </p:nvSpPr>
        <p:spPr>
          <a:xfrm>
            <a:off x="7912670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14" name="object 23614"/>
          <p:cNvSpPr/>
          <p:nvPr/>
        </p:nvSpPr>
        <p:spPr>
          <a:xfrm>
            <a:off x="7924143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15" name="object 23615"/>
          <p:cNvSpPr/>
          <p:nvPr/>
        </p:nvSpPr>
        <p:spPr>
          <a:xfrm>
            <a:off x="7937008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16" name="object 23616"/>
          <p:cNvSpPr/>
          <p:nvPr/>
        </p:nvSpPr>
        <p:spPr>
          <a:xfrm>
            <a:off x="7948438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17" name="object 23617"/>
          <p:cNvSpPr/>
          <p:nvPr/>
        </p:nvSpPr>
        <p:spPr>
          <a:xfrm>
            <a:off x="7961303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18" name="object 23618"/>
          <p:cNvSpPr/>
          <p:nvPr/>
        </p:nvSpPr>
        <p:spPr>
          <a:xfrm>
            <a:off x="7972733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19" name="object 23619"/>
          <p:cNvSpPr/>
          <p:nvPr/>
        </p:nvSpPr>
        <p:spPr>
          <a:xfrm>
            <a:off x="7984178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20" name="object 23620"/>
          <p:cNvSpPr/>
          <p:nvPr/>
        </p:nvSpPr>
        <p:spPr>
          <a:xfrm>
            <a:off x="799707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21" name="object 23621"/>
          <p:cNvSpPr/>
          <p:nvPr/>
        </p:nvSpPr>
        <p:spPr>
          <a:xfrm>
            <a:off x="8008501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22" name="object 23622"/>
          <p:cNvSpPr/>
          <p:nvPr/>
        </p:nvSpPr>
        <p:spPr>
          <a:xfrm>
            <a:off x="8021366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23" name="object 23623"/>
          <p:cNvSpPr/>
          <p:nvPr/>
        </p:nvSpPr>
        <p:spPr>
          <a:xfrm>
            <a:off x="8032796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24" name="object 23624"/>
          <p:cNvSpPr/>
          <p:nvPr/>
        </p:nvSpPr>
        <p:spPr>
          <a:xfrm>
            <a:off x="804566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25" name="object 23625"/>
          <p:cNvSpPr/>
          <p:nvPr/>
        </p:nvSpPr>
        <p:spPr>
          <a:xfrm>
            <a:off x="8057091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26" name="object 23626"/>
          <p:cNvSpPr/>
          <p:nvPr/>
        </p:nvSpPr>
        <p:spPr>
          <a:xfrm>
            <a:off x="8068564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27" name="object 23627"/>
          <p:cNvSpPr/>
          <p:nvPr/>
        </p:nvSpPr>
        <p:spPr>
          <a:xfrm>
            <a:off x="8081429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28" name="object 23628"/>
          <p:cNvSpPr/>
          <p:nvPr/>
        </p:nvSpPr>
        <p:spPr>
          <a:xfrm>
            <a:off x="8092860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29" name="object 23629"/>
          <p:cNvSpPr/>
          <p:nvPr/>
        </p:nvSpPr>
        <p:spPr>
          <a:xfrm>
            <a:off x="8105724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30" name="object 23630"/>
          <p:cNvSpPr/>
          <p:nvPr/>
        </p:nvSpPr>
        <p:spPr>
          <a:xfrm>
            <a:off x="8117169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31" name="object 23631"/>
          <p:cNvSpPr/>
          <p:nvPr/>
        </p:nvSpPr>
        <p:spPr>
          <a:xfrm>
            <a:off x="8128599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32" name="object 23632"/>
          <p:cNvSpPr/>
          <p:nvPr/>
        </p:nvSpPr>
        <p:spPr>
          <a:xfrm>
            <a:off x="8141492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33" name="object 23633"/>
          <p:cNvSpPr/>
          <p:nvPr/>
        </p:nvSpPr>
        <p:spPr>
          <a:xfrm>
            <a:off x="8152923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34" name="object 23634"/>
          <p:cNvSpPr/>
          <p:nvPr/>
        </p:nvSpPr>
        <p:spPr>
          <a:xfrm>
            <a:off x="8165787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35" name="object 23635"/>
          <p:cNvSpPr/>
          <p:nvPr/>
        </p:nvSpPr>
        <p:spPr>
          <a:xfrm>
            <a:off x="8177232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36" name="object 23636"/>
          <p:cNvSpPr/>
          <p:nvPr/>
        </p:nvSpPr>
        <p:spPr>
          <a:xfrm>
            <a:off x="8188662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37" name="object 23637"/>
          <p:cNvSpPr/>
          <p:nvPr/>
        </p:nvSpPr>
        <p:spPr>
          <a:xfrm>
            <a:off x="8201527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38" name="object 23638"/>
          <p:cNvSpPr/>
          <p:nvPr/>
        </p:nvSpPr>
        <p:spPr>
          <a:xfrm>
            <a:off x="8212957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39" name="object 23639"/>
          <p:cNvSpPr/>
          <p:nvPr/>
        </p:nvSpPr>
        <p:spPr>
          <a:xfrm>
            <a:off x="822585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40" name="object 23640"/>
          <p:cNvSpPr/>
          <p:nvPr/>
        </p:nvSpPr>
        <p:spPr>
          <a:xfrm>
            <a:off x="8237295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41" name="object 23641"/>
          <p:cNvSpPr/>
          <p:nvPr/>
        </p:nvSpPr>
        <p:spPr>
          <a:xfrm>
            <a:off x="8248725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42" name="object 23642"/>
          <p:cNvSpPr/>
          <p:nvPr/>
        </p:nvSpPr>
        <p:spPr>
          <a:xfrm>
            <a:off x="826159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43" name="object 23643"/>
          <p:cNvSpPr/>
          <p:nvPr/>
        </p:nvSpPr>
        <p:spPr>
          <a:xfrm>
            <a:off x="8273021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44" name="object 23644"/>
          <p:cNvSpPr/>
          <p:nvPr/>
        </p:nvSpPr>
        <p:spPr>
          <a:xfrm>
            <a:off x="8285885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45" name="object 23645"/>
          <p:cNvSpPr/>
          <p:nvPr/>
        </p:nvSpPr>
        <p:spPr>
          <a:xfrm>
            <a:off x="8297359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46" name="object 23646"/>
          <p:cNvSpPr/>
          <p:nvPr/>
        </p:nvSpPr>
        <p:spPr>
          <a:xfrm>
            <a:off x="8310209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47" name="object 23647"/>
          <p:cNvSpPr/>
          <p:nvPr/>
        </p:nvSpPr>
        <p:spPr>
          <a:xfrm>
            <a:off x="8321654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48" name="object 23648"/>
          <p:cNvSpPr/>
          <p:nvPr/>
        </p:nvSpPr>
        <p:spPr>
          <a:xfrm>
            <a:off x="8333084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49" name="object 23649"/>
          <p:cNvSpPr/>
          <p:nvPr/>
        </p:nvSpPr>
        <p:spPr>
          <a:xfrm>
            <a:off x="8345948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50" name="object 23650"/>
          <p:cNvSpPr/>
          <p:nvPr/>
        </p:nvSpPr>
        <p:spPr>
          <a:xfrm>
            <a:off x="8357379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51" name="object 23651"/>
          <p:cNvSpPr/>
          <p:nvPr/>
        </p:nvSpPr>
        <p:spPr>
          <a:xfrm>
            <a:off x="8370286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52" name="object 23652"/>
          <p:cNvSpPr/>
          <p:nvPr/>
        </p:nvSpPr>
        <p:spPr>
          <a:xfrm>
            <a:off x="8381717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53" name="object 23653"/>
          <p:cNvSpPr/>
          <p:nvPr/>
        </p:nvSpPr>
        <p:spPr>
          <a:xfrm>
            <a:off x="8393147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54" name="object 23654"/>
          <p:cNvSpPr/>
          <p:nvPr/>
        </p:nvSpPr>
        <p:spPr>
          <a:xfrm>
            <a:off x="8406012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55" name="object 23655"/>
          <p:cNvSpPr/>
          <p:nvPr/>
        </p:nvSpPr>
        <p:spPr>
          <a:xfrm>
            <a:off x="8417442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56" name="object 23656"/>
          <p:cNvSpPr/>
          <p:nvPr/>
        </p:nvSpPr>
        <p:spPr>
          <a:xfrm>
            <a:off x="8430307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57" name="object 23657"/>
          <p:cNvSpPr/>
          <p:nvPr/>
        </p:nvSpPr>
        <p:spPr>
          <a:xfrm>
            <a:off x="8441780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58" name="object 23658"/>
          <p:cNvSpPr/>
          <p:nvPr/>
        </p:nvSpPr>
        <p:spPr>
          <a:xfrm>
            <a:off x="8453211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59" name="object 23659"/>
          <p:cNvSpPr/>
          <p:nvPr/>
        </p:nvSpPr>
        <p:spPr>
          <a:xfrm>
            <a:off x="8466075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60" name="object 23660"/>
          <p:cNvSpPr/>
          <p:nvPr/>
        </p:nvSpPr>
        <p:spPr>
          <a:xfrm>
            <a:off x="8477505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61" name="object 23661"/>
          <p:cNvSpPr/>
          <p:nvPr/>
        </p:nvSpPr>
        <p:spPr>
          <a:xfrm>
            <a:off x="8490370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62" name="object 23662"/>
          <p:cNvSpPr/>
          <p:nvPr/>
        </p:nvSpPr>
        <p:spPr>
          <a:xfrm>
            <a:off x="8501800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63" name="object 23663"/>
          <p:cNvSpPr/>
          <p:nvPr/>
        </p:nvSpPr>
        <p:spPr>
          <a:xfrm>
            <a:off x="8514708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64" name="object 23664"/>
          <p:cNvSpPr/>
          <p:nvPr/>
        </p:nvSpPr>
        <p:spPr>
          <a:xfrm>
            <a:off x="8526138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65" name="object 23665"/>
          <p:cNvSpPr/>
          <p:nvPr/>
        </p:nvSpPr>
        <p:spPr>
          <a:xfrm>
            <a:off x="8537568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66" name="object 23666"/>
          <p:cNvSpPr/>
          <p:nvPr/>
        </p:nvSpPr>
        <p:spPr>
          <a:xfrm>
            <a:off x="8550433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67" name="object 23667"/>
          <p:cNvSpPr/>
          <p:nvPr/>
        </p:nvSpPr>
        <p:spPr>
          <a:xfrm>
            <a:off x="8561864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68" name="object 23668"/>
          <p:cNvSpPr/>
          <p:nvPr/>
        </p:nvSpPr>
        <p:spPr>
          <a:xfrm>
            <a:off x="8574728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69" name="object 23669"/>
          <p:cNvSpPr/>
          <p:nvPr/>
        </p:nvSpPr>
        <p:spPr>
          <a:xfrm>
            <a:off x="8586158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70" name="object 23670"/>
          <p:cNvSpPr/>
          <p:nvPr/>
        </p:nvSpPr>
        <p:spPr>
          <a:xfrm>
            <a:off x="8597632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71" name="object 23671"/>
          <p:cNvSpPr/>
          <p:nvPr/>
        </p:nvSpPr>
        <p:spPr>
          <a:xfrm>
            <a:off x="8610496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72" name="object 23672"/>
          <p:cNvSpPr/>
          <p:nvPr/>
        </p:nvSpPr>
        <p:spPr>
          <a:xfrm>
            <a:off x="8621927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73" name="object 23673"/>
          <p:cNvSpPr/>
          <p:nvPr/>
        </p:nvSpPr>
        <p:spPr>
          <a:xfrm>
            <a:off x="863479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74" name="object 23674"/>
          <p:cNvSpPr/>
          <p:nvPr/>
        </p:nvSpPr>
        <p:spPr>
          <a:xfrm>
            <a:off x="864622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75" name="object 23675"/>
          <p:cNvSpPr/>
          <p:nvPr/>
        </p:nvSpPr>
        <p:spPr>
          <a:xfrm>
            <a:off x="8657666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76" name="object 23676"/>
          <p:cNvSpPr/>
          <p:nvPr/>
        </p:nvSpPr>
        <p:spPr>
          <a:xfrm>
            <a:off x="8670559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77" name="object 23677"/>
          <p:cNvSpPr/>
          <p:nvPr/>
        </p:nvSpPr>
        <p:spPr>
          <a:xfrm>
            <a:off x="8681990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78" name="object 23678"/>
          <p:cNvSpPr/>
          <p:nvPr/>
        </p:nvSpPr>
        <p:spPr>
          <a:xfrm>
            <a:off x="8694854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79" name="object 23679"/>
          <p:cNvSpPr/>
          <p:nvPr/>
        </p:nvSpPr>
        <p:spPr>
          <a:xfrm>
            <a:off x="8706299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80" name="object 23680"/>
          <p:cNvSpPr/>
          <p:nvPr/>
        </p:nvSpPr>
        <p:spPr>
          <a:xfrm>
            <a:off x="8717729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81" name="object 23681"/>
          <p:cNvSpPr/>
          <p:nvPr/>
        </p:nvSpPr>
        <p:spPr>
          <a:xfrm>
            <a:off x="8730594" y="554192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82" name="object 23682"/>
          <p:cNvSpPr/>
          <p:nvPr/>
        </p:nvSpPr>
        <p:spPr>
          <a:xfrm>
            <a:off x="8742053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83" name="object 23683"/>
          <p:cNvSpPr/>
          <p:nvPr/>
        </p:nvSpPr>
        <p:spPr>
          <a:xfrm>
            <a:off x="8754918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84" name="object 23684"/>
          <p:cNvSpPr/>
          <p:nvPr/>
        </p:nvSpPr>
        <p:spPr>
          <a:xfrm>
            <a:off x="8766362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85" name="object 23685"/>
          <p:cNvSpPr/>
          <p:nvPr/>
        </p:nvSpPr>
        <p:spPr>
          <a:xfrm>
            <a:off x="8779212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86" name="object 23686"/>
          <p:cNvSpPr/>
          <p:nvPr/>
        </p:nvSpPr>
        <p:spPr>
          <a:xfrm>
            <a:off x="8790658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87" name="object 23687"/>
          <p:cNvSpPr/>
          <p:nvPr/>
        </p:nvSpPr>
        <p:spPr>
          <a:xfrm>
            <a:off x="8802088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88" name="object 23688"/>
          <p:cNvSpPr/>
          <p:nvPr/>
        </p:nvSpPr>
        <p:spPr>
          <a:xfrm>
            <a:off x="881498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89" name="object 23689"/>
          <p:cNvSpPr/>
          <p:nvPr/>
        </p:nvSpPr>
        <p:spPr>
          <a:xfrm>
            <a:off x="8826426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90" name="object 23690"/>
          <p:cNvSpPr/>
          <p:nvPr/>
        </p:nvSpPr>
        <p:spPr>
          <a:xfrm>
            <a:off x="8839275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91" name="object 23691"/>
          <p:cNvSpPr/>
          <p:nvPr/>
        </p:nvSpPr>
        <p:spPr>
          <a:xfrm>
            <a:off x="8850721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92" name="object 23692"/>
          <p:cNvSpPr/>
          <p:nvPr/>
        </p:nvSpPr>
        <p:spPr>
          <a:xfrm>
            <a:off x="8862151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93" name="object 23693"/>
          <p:cNvSpPr/>
          <p:nvPr/>
        </p:nvSpPr>
        <p:spPr>
          <a:xfrm>
            <a:off x="8875015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94" name="object 23694"/>
          <p:cNvSpPr/>
          <p:nvPr/>
        </p:nvSpPr>
        <p:spPr>
          <a:xfrm>
            <a:off x="8886445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95" name="object 23695"/>
          <p:cNvSpPr/>
          <p:nvPr/>
        </p:nvSpPr>
        <p:spPr>
          <a:xfrm>
            <a:off x="8899339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96" name="object 23696"/>
          <p:cNvSpPr/>
          <p:nvPr/>
        </p:nvSpPr>
        <p:spPr>
          <a:xfrm>
            <a:off x="8910784" y="554192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97" name="object 23697"/>
          <p:cNvSpPr/>
          <p:nvPr/>
        </p:nvSpPr>
        <p:spPr>
          <a:xfrm>
            <a:off x="8922214" y="55419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98" name="object 23698"/>
          <p:cNvSpPr/>
          <p:nvPr/>
        </p:nvSpPr>
        <p:spPr>
          <a:xfrm>
            <a:off x="8935079" y="554192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99" name="object 23699"/>
          <p:cNvSpPr/>
          <p:nvPr/>
        </p:nvSpPr>
        <p:spPr>
          <a:xfrm>
            <a:off x="6800224" y="555497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00" name="object 23700"/>
          <p:cNvSpPr/>
          <p:nvPr/>
        </p:nvSpPr>
        <p:spPr>
          <a:xfrm>
            <a:off x="6805946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01" name="object 23701"/>
          <p:cNvSpPr/>
          <p:nvPr/>
        </p:nvSpPr>
        <p:spPr>
          <a:xfrm>
            <a:off x="6818810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02" name="object 23702"/>
          <p:cNvSpPr/>
          <p:nvPr/>
        </p:nvSpPr>
        <p:spPr>
          <a:xfrm>
            <a:off x="6830241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03" name="object 23703"/>
          <p:cNvSpPr/>
          <p:nvPr/>
        </p:nvSpPr>
        <p:spPr>
          <a:xfrm>
            <a:off x="6843106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04" name="object 23704"/>
          <p:cNvSpPr/>
          <p:nvPr/>
        </p:nvSpPr>
        <p:spPr>
          <a:xfrm>
            <a:off x="6854536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05" name="object 23705"/>
          <p:cNvSpPr/>
          <p:nvPr/>
        </p:nvSpPr>
        <p:spPr>
          <a:xfrm>
            <a:off x="6865980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06" name="object 23706"/>
          <p:cNvSpPr/>
          <p:nvPr/>
        </p:nvSpPr>
        <p:spPr>
          <a:xfrm>
            <a:off x="6878873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07" name="object 23707"/>
          <p:cNvSpPr/>
          <p:nvPr/>
        </p:nvSpPr>
        <p:spPr>
          <a:xfrm>
            <a:off x="6890305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08" name="object 23708"/>
          <p:cNvSpPr/>
          <p:nvPr/>
        </p:nvSpPr>
        <p:spPr>
          <a:xfrm>
            <a:off x="6903169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09" name="object 23709"/>
          <p:cNvSpPr/>
          <p:nvPr/>
        </p:nvSpPr>
        <p:spPr>
          <a:xfrm>
            <a:off x="6914599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10" name="object 23710"/>
          <p:cNvSpPr/>
          <p:nvPr/>
        </p:nvSpPr>
        <p:spPr>
          <a:xfrm>
            <a:off x="6926043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11" name="object 23711"/>
          <p:cNvSpPr/>
          <p:nvPr/>
        </p:nvSpPr>
        <p:spPr>
          <a:xfrm>
            <a:off x="6938894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12" name="object 23712"/>
          <p:cNvSpPr/>
          <p:nvPr/>
        </p:nvSpPr>
        <p:spPr>
          <a:xfrm>
            <a:off x="6950368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13" name="object 23713"/>
          <p:cNvSpPr/>
          <p:nvPr/>
        </p:nvSpPr>
        <p:spPr>
          <a:xfrm>
            <a:off x="6963232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14" name="object 23714"/>
          <p:cNvSpPr/>
          <p:nvPr/>
        </p:nvSpPr>
        <p:spPr>
          <a:xfrm>
            <a:off x="6974662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15" name="object 23715"/>
          <p:cNvSpPr/>
          <p:nvPr/>
        </p:nvSpPr>
        <p:spPr>
          <a:xfrm>
            <a:off x="6986107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16" name="object 23716"/>
          <p:cNvSpPr/>
          <p:nvPr/>
        </p:nvSpPr>
        <p:spPr>
          <a:xfrm>
            <a:off x="6998972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17" name="object 23717"/>
          <p:cNvSpPr/>
          <p:nvPr/>
        </p:nvSpPr>
        <p:spPr>
          <a:xfrm>
            <a:off x="7010402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18" name="object 23718"/>
          <p:cNvSpPr/>
          <p:nvPr/>
        </p:nvSpPr>
        <p:spPr>
          <a:xfrm>
            <a:off x="7023295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19" name="object 23719"/>
          <p:cNvSpPr/>
          <p:nvPr/>
        </p:nvSpPr>
        <p:spPr>
          <a:xfrm>
            <a:off x="7034726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20" name="object 23720"/>
          <p:cNvSpPr/>
          <p:nvPr/>
        </p:nvSpPr>
        <p:spPr>
          <a:xfrm>
            <a:off x="7047590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21" name="object 23721"/>
          <p:cNvSpPr/>
          <p:nvPr/>
        </p:nvSpPr>
        <p:spPr>
          <a:xfrm>
            <a:off x="7059035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22" name="object 23722"/>
          <p:cNvSpPr/>
          <p:nvPr/>
        </p:nvSpPr>
        <p:spPr>
          <a:xfrm>
            <a:off x="7070465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23" name="object 23723"/>
          <p:cNvSpPr/>
          <p:nvPr/>
        </p:nvSpPr>
        <p:spPr>
          <a:xfrm>
            <a:off x="7083330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24" name="object 23724"/>
          <p:cNvSpPr/>
          <p:nvPr/>
        </p:nvSpPr>
        <p:spPr>
          <a:xfrm>
            <a:off x="7094789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25" name="object 23725"/>
          <p:cNvSpPr/>
          <p:nvPr/>
        </p:nvSpPr>
        <p:spPr>
          <a:xfrm>
            <a:off x="7107653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26" name="object 23726"/>
          <p:cNvSpPr/>
          <p:nvPr/>
        </p:nvSpPr>
        <p:spPr>
          <a:xfrm>
            <a:off x="7119098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27" name="object 23727"/>
          <p:cNvSpPr/>
          <p:nvPr/>
        </p:nvSpPr>
        <p:spPr>
          <a:xfrm>
            <a:off x="7130529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28" name="object 23728"/>
          <p:cNvSpPr/>
          <p:nvPr/>
        </p:nvSpPr>
        <p:spPr>
          <a:xfrm>
            <a:off x="7143393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29" name="object 23729"/>
          <p:cNvSpPr/>
          <p:nvPr/>
        </p:nvSpPr>
        <p:spPr>
          <a:xfrm>
            <a:off x="7154823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30" name="object 23730"/>
          <p:cNvSpPr/>
          <p:nvPr/>
        </p:nvSpPr>
        <p:spPr>
          <a:xfrm>
            <a:off x="7167716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31" name="object 23731"/>
          <p:cNvSpPr/>
          <p:nvPr/>
        </p:nvSpPr>
        <p:spPr>
          <a:xfrm>
            <a:off x="717916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32" name="object 23732"/>
          <p:cNvSpPr/>
          <p:nvPr/>
        </p:nvSpPr>
        <p:spPr>
          <a:xfrm>
            <a:off x="7190592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33" name="object 23733"/>
          <p:cNvSpPr/>
          <p:nvPr/>
        </p:nvSpPr>
        <p:spPr>
          <a:xfrm>
            <a:off x="7203456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34" name="object 23734"/>
          <p:cNvSpPr/>
          <p:nvPr/>
        </p:nvSpPr>
        <p:spPr>
          <a:xfrm>
            <a:off x="7214886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35" name="object 23735"/>
          <p:cNvSpPr/>
          <p:nvPr/>
        </p:nvSpPr>
        <p:spPr>
          <a:xfrm>
            <a:off x="722775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36" name="object 23736"/>
          <p:cNvSpPr/>
          <p:nvPr/>
        </p:nvSpPr>
        <p:spPr>
          <a:xfrm>
            <a:off x="7239182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37" name="object 23737"/>
          <p:cNvSpPr/>
          <p:nvPr/>
        </p:nvSpPr>
        <p:spPr>
          <a:xfrm>
            <a:off x="7250655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38" name="object 23738"/>
          <p:cNvSpPr/>
          <p:nvPr/>
        </p:nvSpPr>
        <p:spPr>
          <a:xfrm>
            <a:off x="7263520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39" name="object 23739"/>
          <p:cNvSpPr/>
          <p:nvPr/>
        </p:nvSpPr>
        <p:spPr>
          <a:xfrm>
            <a:off x="7274950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40" name="object 23740"/>
          <p:cNvSpPr/>
          <p:nvPr/>
        </p:nvSpPr>
        <p:spPr>
          <a:xfrm>
            <a:off x="7287814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41" name="object 23741"/>
          <p:cNvSpPr/>
          <p:nvPr/>
        </p:nvSpPr>
        <p:spPr>
          <a:xfrm>
            <a:off x="7299245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42" name="object 23742"/>
          <p:cNvSpPr/>
          <p:nvPr/>
        </p:nvSpPr>
        <p:spPr>
          <a:xfrm>
            <a:off x="7312109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43" name="object 23743"/>
          <p:cNvSpPr/>
          <p:nvPr/>
        </p:nvSpPr>
        <p:spPr>
          <a:xfrm>
            <a:off x="7323583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44" name="object 23744"/>
          <p:cNvSpPr/>
          <p:nvPr/>
        </p:nvSpPr>
        <p:spPr>
          <a:xfrm>
            <a:off x="7335013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45" name="object 23745"/>
          <p:cNvSpPr/>
          <p:nvPr/>
        </p:nvSpPr>
        <p:spPr>
          <a:xfrm>
            <a:off x="7347877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46" name="object 23746"/>
          <p:cNvSpPr/>
          <p:nvPr/>
        </p:nvSpPr>
        <p:spPr>
          <a:xfrm>
            <a:off x="7359308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47" name="object 23747"/>
          <p:cNvSpPr/>
          <p:nvPr/>
        </p:nvSpPr>
        <p:spPr>
          <a:xfrm>
            <a:off x="7372173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48" name="object 23748"/>
          <p:cNvSpPr/>
          <p:nvPr/>
        </p:nvSpPr>
        <p:spPr>
          <a:xfrm>
            <a:off x="7383603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49" name="object 23749"/>
          <p:cNvSpPr/>
          <p:nvPr/>
        </p:nvSpPr>
        <p:spPr>
          <a:xfrm>
            <a:off x="7395076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50" name="object 23750"/>
          <p:cNvSpPr/>
          <p:nvPr/>
        </p:nvSpPr>
        <p:spPr>
          <a:xfrm>
            <a:off x="740794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51" name="object 23751"/>
          <p:cNvSpPr/>
          <p:nvPr/>
        </p:nvSpPr>
        <p:spPr>
          <a:xfrm>
            <a:off x="7419371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52" name="object 23752"/>
          <p:cNvSpPr/>
          <p:nvPr/>
        </p:nvSpPr>
        <p:spPr>
          <a:xfrm>
            <a:off x="7432236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53" name="object 23753"/>
          <p:cNvSpPr/>
          <p:nvPr/>
        </p:nvSpPr>
        <p:spPr>
          <a:xfrm>
            <a:off x="7443666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54" name="object 23754"/>
          <p:cNvSpPr/>
          <p:nvPr/>
        </p:nvSpPr>
        <p:spPr>
          <a:xfrm>
            <a:off x="7455111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55" name="object 23755"/>
          <p:cNvSpPr/>
          <p:nvPr/>
        </p:nvSpPr>
        <p:spPr>
          <a:xfrm>
            <a:off x="7468004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56" name="object 23756"/>
          <p:cNvSpPr/>
          <p:nvPr/>
        </p:nvSpPr>
        <p:spPr>
          <a:xfrm>
            <a:off x="7479434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57" name="object 23757"/>
          <p:cNvSpPr/>
          <p:nvPr/>
        </p:nvSpPr>
        <p:spPr>
          <a:xfrm>
            <a:off x="7492299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58" name="object 23758"/>
          <p:cNvSpPr/>
          <p:nvPr/>
        </p:nvSpPr>
        <p:spPr>
          <a:xfrm>
            <a:off x="7503729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59" name="object 23759"/>
          <p:cNvSpPr/>
          <p:nvPr/>
        </p:nvSpPr>
        <p:spPr>
          <a:xfrm>
            <a:off x="7515174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60" name="object 23760"/>
          <p:cNvSpPr/>
          <p:nvPr/>
        </p:nvSpPr>
        <p:spPr>
          <a:xfrm>
            <a:off x="7528038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61" name="object 23761"/>
          <p:cNvSpPr/>
          <p:nvPr/>
        </p:nvSpPr>
        <p:spPr>
          <a:xfrm>
            <a:off x="7539469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62" name="object 23762"/>
          <p:cNvSpPr/>
          <p:nvPr/>
        </p:nvSpPr>
        <p:spPr>
          <a:xfrm>
            <a:off x="7552363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63" name="object 23763"/>
          <p:cNvSpPr/>
          <p:nvPr/>
        </p:nvSpPr>
        <p:spPr>
          <a:xfrm>
            <a:off x="7563793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64" name="object 23764"/>
          <p:cNvSpPr/>
          <p:nvPr/>
        </p:nvSpPr>
        <p:spPr>
          <a:xfrm>
            <a:off x="7576657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65" name="object 23765"/>
          <p:cNvSpPr/>
          <p:nvPr/>
        </p:nvSpPr>
        <p:spPr>
          <a:xfrm>
            <a:off x="7588102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66" name="object 23766"/>
          <p:cNvSpPr/>
          <p:nvPr/>
        </p:nvSpPr>
        <p:spPr>
          <a:xfrm>
            <a:off x="7599533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67" name="object 23767"/>
          <p:cNvSpPr/>
          <p:nvPr/>
        </p:nvSpPr>
        <p:spPr>
          <a:xfrm>
            <a:off x="7612397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68" name="object 23768"/>
          <p:cNvSpPr/>
          <p:nvPr/>
        </p:nvSpPr>
        <p:spPr>
          <a:xfrm>
            <a:off x="7623856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69" name="object 23769"/>
          <p:cNvSpPr/>
          <p:nvPr/>
        </p:nvSpPr>
        <p:spPr>
          <a:xfrm>
            <a:off x="7636720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70" name="object 23770"/>
          <p:cNvSpPr/>
          <p:nvPr/>
        </p:nvSpPr>
        <p:spPr>
          <a:xfrm>
            <a:off x="7648165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71" name="object 23771"/>
          <p:cNvSpPr/>
          <p:nvPr/>
        </p:nvSpPr>
        <p:spPr>
          <a:xfrm>
            <a:off x="7659596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72" name="object 23772"/>
          <p:cNvSpPr/>
          <p:nvPr/>
        </p:nvSpPr>
        <p:spPr>
          <a:xfrm>
            <a:off x="7672460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73" name="object 23773"/>
          <p:cNvSpPr/>
          <p:nvPr/>
        </p:nvSpPr>
        <p:spPr>
          <a:xfrm>
            <a:off x="7683890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74" name="object 23774"/>
          <p:cNvSpPr/>
          <p:nvPr/>
        </p:nvSpPr>
        <p:spPr>
          <a:xfrm>
            <a:off x="7696784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75" name="object 23775"/>
          <p:cNvSpPr/>
          <p:nvPr/>
        </p:nvSpPr>
        <p:spPr>
          <a:xfrm>
            <a:off x="7708228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76" name="object 23776"/>
          <p:cNvSpPr/>
          <p:nvPr/>
        </p:nvSpPr>
        <p:spPr>
          <a:xfrm>
            <a:off x="7719659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77" name="object 23777"/>
          <p:cNvSpPr/>
          <p:nvPr/>
        </p:nvSpPr>
        <p:spPr>
          <a:xfrm>
            <a:off x="7732523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78" name="object 23778"/>
          <p:cNvSpPr/>
          <p:nvPr/>
        </p:nvSpPr>
        <p:spPr>
          <a:xfrm>
            <a:off x="7743954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79" name="object 23779"/>
          <p:cNvSpPr/>
          <p:nvPr/>
        </p:nvSpPr>
        <p:spPr>
          <a:xfrm>
            <a:off x="7756818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80" name="object 23780"/>
          <p:cNvSpPr/>
          <p:nvPr/>
        </p:nvSpPr>
        <p:spPr>
          <a:xfrm>
            <a:off x="7768291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81" name="object 23781"/>
          <p:cNvSpPr/>
          <p:nvPr/>
        </p:nvSpPr>
        <p:spPr>
          <a:xfrm>
            <a:off x="7781142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82" name="object 23782"/>
          <p:cNvSpPr/>
          <p:nvPr/>
        </p:nvSpPr>
        <p:spPr>
          <a:xfrm>
            <a:off x="7792587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83" name="object 23783"/>
          <p:cNvSpPr/>
          <p:nvPr/>
        </p:nvSpPr>
        <p:spPr>
          <a:xfrm>
            <a:off x="7804017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84" name="object 23784"/>
          <p:cNvSpPr/>
          <p:nvPr/>
        </p:nvSpPr>
        <p:spPr>
          <a:xfrm>
            <a:off x="781688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85" name="object 23785"/>
          <p:cNvSpPr/>
          <p:nvPr/>
        </p:nvSpPr>
        <p:spPr>
          <a:xfrm>
            <a:off x="7828312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86" name="object 23786"/>
          <p:cNvSpPr/>
          <p:nvPr/>
        </p:nvSpPr>
        <p:spPr>
          <a:xfrm>
            <a:off x="7841219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87" name="object 23787"/>
          <p:cNvSpPr/>
          <p:nvPr/>
        </p:nvSpPr>
        <p:spPr>
          <a:xfrm>
            <a:off x="7852650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88" name="object 23788"/>
          <p:cNvSpPr/>
          <p:nvPr/>
        </p:nvSpPr>
        <p:spPr>
          <a:xfrm>
            <a:off x="7864080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89" name="object 23789"/>
          <p:cNvSpPr/>
          <p:nvPr/>
        </p:nvSpPr>
        <p:spPr>
          <a:xfrm>
            <a:off x="7876944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90" name="object 23790"/>
          <p:cNvSpPr/>
          <p:nvPr/>
        </p:nvSpPr>
        <p:spPr>
          <a:xfrm>
            <a:off x="7888375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91" name="object 23791"/>
          <p:cNvSpPr/>
          <p:nvPr/>
        </p:nvSpPr>
        <p:spPr>
          <a:xfrm>
            <a:off x="7901240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92" name="object 23792"/>
          <p:cNvSpPr/>
          <p:nvPr/>
        </p:nvSpPr>
        <p:spPr>
          <a:xfrm>
            <a:off x="7912670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93" name="object 23793"/>
          <p:cNvSpPr/>
          <p:nvPr/>
        </p:nvSpPr>
        <p:spPr>
          <a:xfrm>
            <a:off x="7924143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94" name="object 23794"/>
          <p:cNvSpPr/>
          <p:nvPr/>
        </p:nvSpPr>
        <p:spPr>
          <a:xfrm>
            <a:off x="7937008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95" name="object 23795"/>
          <p:cNvSpPr/>
          <p:nvPr/>
        </p:nvSpPr>
        <p:spPr>
          <a:xfrm>
            <a:off x="7948438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96" name="object 23796"/>
          <p:cNvSpPr/>
          <p:nvPr/>
        </p:nvSpPr>
        <p:spPr>
          <a:xfrm>
            <a:off x="7961303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97" name="object 23797"/>
          <p:cNvSpPr/>
          <p:nvPr/>
        </p:nvSpPr>
        <p:spPr>
          <a:xfrm>
            <a:off x="7972733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98" name="object 23798"/>
          <p:cNvSpPr/>
          <p:nvPr/>
        </p:nvSpPr>
        <p:spPr>
          <a:xfrm>
            <a:off x="7984178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99" name="object 23799"/>
          <p:cNvSpPr/>
          <p:nvPr/>
        </p:nvSpPr>
        <p:spPr>
          <a:xfrm>
            <a:off x="799707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00" name="object 23800"/>
          <p:cNvSpPr/>
          <p:nvPr/>
        </p:nvSpPr>
        <p:spPr>
          <a:xfrm>
            <a:off x="8008501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01" name="object 23801"/>
          <p:cNvSpPr/>
          <p:nvPr/>
        </p:nvSpPr>
        <p:spPr>
          <a:xfrm>
            <a:off x="8021366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02" name="object 23802"/>
          <p:cNvSpPr/>
          <p:nvPr/>
        </p:nvSpPr>
        <p:spPr>
          <a:xfrm>
            <a:off x="8032796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03" name="object 23803"/>
          <p:cNvSpPr/>
          <p:nvPr/>
        </p:nvSpPr>
        <p:spPr>
          <a:xfrm>
            <a:off x="804566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04" name="object 23804"/>
          <p:cNvSpPr/>
          <p:nvPr/>
        </p:nvSpPr>
        <p:spPr>
          <a:xfrm>
            <a:off x="8057091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05" name="object 23805"/>
          <p:cNvSpPr/>
          <p:nvPr/>
        </p:nvSpPr>
        <p:spPr>
          <a:xfrm>
            <a:off x="8068564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06" name="object 23806"/>
          <p:cNvSpPr/>
          <p:nvPr/>
        </p:nvSpPr>
        <p:spPr>
          <a:xfrm>
            <a:off x="8081429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07" name="object 23807"/>
          <p:cNvSpPr/>
          <p:nvPr/>
        </p:nvSpPr>
        <p:spPr>
          <a:xfrm>
            <a:off x="8092860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08" name="object 23808"/>
          <p:cNvSpPr/>
          <p:nvPr/>
        </p:nvSpPr>
        <p:spPr>
          <a:xfrm>
            <a:off x="8105724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09" name="object 23809"/>
          <p:cNvSpPr/>
          <p:nvPr/>
        </p:nvSpPr>
        <p:spPr>
          <a:xfrm>
            <a:off x="8117169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10" name="object 23810"/>
          <p:cNvSpPr/>
          <p:nvPr/>
        </p:nvSpPr>
        <p:spPr>
          <a:xfrm>
            <a:off x="8128599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11" name="object 23811"/>
          <p:cNvSpPr/>
          <p:nvPr/>
        </p:nvSpPr>
        <p:spPr>
          <a:xfrm>
            <a:off x="8141492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12" name="object 23812"/>
          <p:cNvSpPr/>
          <p:nvPr/>
        </p:nvSpPr>
        <p:spPr>
          <a:xfrm>
            <a:off x="8152923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13" name="object 23813"/>
          <p:cNvSpPr/>
          <p:nvPr/>
        </p:nvSpPr>
        <p:spPr>
          <a:xfrm>
            <a:off x="8165787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14" name="object 23814"/>
          <p:cNvSpPr/>
          <p:nvPr/>
        </p:nvSpPr>
        <p:spPr>
          <a:xfrm>
            <a:off x="8177232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15" name="object 23815"/>
          <p:cNvSpPr/>
          <p:nvPr/>
        </p:nvSpPr>
        <p:spPr>
          <a:xfrm>
            <a:off x="8188662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16" name="object 23816"/>
          <p:cNvSpPr/>
          <p:nvPr/>
        </p:nvSpPr>
        <p:spPr>
          <a:xfrm>
            <a:off x="8201527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17" name="object 23817"/>
          <p:cNvSpPr/>
          <p:nvPr/>
        </p:nvSpPr>
        <p:spPr>
          <a:xfrm>
            <a:off x="8212957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18" name="object 23818"/>
          <p:cNvSpPr/>
          <p:nvPr/>
        </p:nvSpPr>
        <p:spPr>
          <a:xfrm>
            <a:off x="822585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19" name="object 23819"/>
          <p:cNvSpPr/>
          <p:nvPr/>
        </p:nvSpPr>
        <p:spPr>
          <a:xfrm>
            <a:off x="8237295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20" name="object 23820"/>
          <p:cNvSpPr/>
          <p:nvPr/>
        </p:nvSpPr>
        <p:spPr>
          <a:xfrm>
            <a:off x="8248725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21" name="object 23821"/>
          <p:cNvSpPr/>
          <p:nvPr/>
        </p:nvSpPr>
        <p:spPr>
          <a:xfrm>
            <a:off x="826159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22" name="object 23822"/>
          <p:cNvSpPr/>
          <p:nvPr/>
        </p:nvSpPr>
        <p:spPr>
          <a:xfrm>
            <a:off x="8273021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23" name="object 23823"/>
          <p:cNvSpPr/>
          <p:nvPr/>
        </p:nvSpPr>
        <p:spPr>
          <a:xfrm>
            <a:off x="8285885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24" name="object 23824"/>
          <p:cNvSpPr/>
          <p:nvPr/>
        </p:nvSpPr>
        <p:spPr>
          <a:xfrm>
            <a:off x="8297359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25" name="object 23825"/>
          <p:cNvSpPr/>
          <p:nvPr/>
        </p:nvSpPr>
        <p:spPr>
          <a:xfrm>
            <a:off x="8310209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26" name="object 23826"/>
          <p:cNvSpPr/>
          <p:nvPr/>
        </p:nvSpPr>
        <p:spPr>
          <a:xfrm>
            <a:off x="8321654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27" name="object 23827"/>
          <p:cNvSpPr/>
          <p:nvPr/>
        </p:nvSpPr>
        <p:spPr>
          <a:xfrm>
            <a:off x="8333084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28" name="object 23828"/>
          <p:cNvSpPr/>
          <p:nvPr/>
        </p:nvSpPr>
        <p:spPr>
          <a:xfrm>
            <a:off x="8345948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29" name="object 23829"/>
          <p:cNvSpPr/>
          <p:nvPr/>
        </p:nvSpPr>
        <p:spPr>
          <a:xfrm>
            <a:off x="8357379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30" name="object 23830"/>
          <p:cNvSpPr/>
          <p:nvPr/>
        </p:nvSpPr>
        <p:spPr>
          <a:xfrm>
            <a:off x="8370286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31" name="object 23831"/>
          <p:cNvSpPr/>
          <p:nvPr/>
        </p:nvSpPr>
        <p:spPr>
          <a:xfrm>
            <a:off x="8381717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32" name="object 23832"/>
          <p:cNvSpPr/>
          <p:nvPr/>
        </p:nvSpPr>
        <p:spPr>
          <a:xfrm>
            <a:off x="8393147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33" name="object 23833"/>
          <p:cNvSpPr/>
          <p:nvPr/>
        </p:nvSpPr>
        <p:spPr>
          <a:xfrm>
            <a:off x="8406012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34" name="object 23834"/>
          <p:cNvSpPr/>
          <p:nvPr/>
        </p:nvSpPr>
        <p:spPr>
          <a:xfrm>
            <a:off x="8417442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35" name="object 23835"/>
          <p:cNvSpPr/>
          <p:nvPr/>
        </p:nvSpPr>
        <p:spPr>
          <a:xfrm>
            <a:off x="8430307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36" name="object 23836"/>
          <p:cNvSpPr/>
          <p:nvPr/>
        </p:nvSpPr>
        <p:spPr>
          <a:xfrm>
            <a:off x="8441780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37" name="object 23837"/>
          <p:cNvSpPr/>
          <p:nvPr/>
        </p:nvSpPr>
        <p:spPr>
          <a:xfrm>
            <a:off x="8453211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38" name="object 23838"/>
          <p:cNvSpPr/>
          <p:nvPr/>
        </p:nvSpPr>
        <p:spPr>
          <a:xfrm>
            <a:off x="8466075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39" name="object 23839"/>
          <p:cNvSpPr/>
          <p:nvPr/>
        </p:nvSpPr>
        <p:spPr>
          <a:xfrm>
            <a:off x="8477505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40" name="object 23840"/>
          <p:cNvSpPr/>
          <p:nvPr/>
        </p:nvSpPr>
        <p:spPr>
          <a:xfrm>
            <a:off x="8490370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41" name="object 23841"/>
          <p:cNvSpPr/>
          <p:nvPr/>
        </p:nvSpPr>
        <p:spPr>
          <a:xfrm>
            <a:off x="8501800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42" name="object 23842"/>
          <p:cNvSpPr/>
          <p:nvPr/>
        </p:nvSpPr>
        <p:spPr>
          <a:xfrm>
            <a:off x="8514708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43" name="object 23843"/>
          <p:cNvSpPr/>
          <p:nvPr/>
        </p:nvSpPr>
        <p:spPr>
          <a:xfrm>
            <a:off x="8526138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44" name="object 23844"/>
          <p:cNvSpPr/>
          <p:nvPr/>
        </p:nvSpPr>
        <p:spPr>
          <a:xfrm>
            <a:off x="8537568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45" name="object 23845"/>
          <p:cNvSpPr/>
          <p:nvPr/>
        </p:nvSpPr>
        <p:spPr>
          <a:xfrm>
            <a:off x="8550433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46" name="object 23846"/>
          <p:cNvSpPr/>
          <p:nvPr/>
        </p:nvSpPr>
        <p:spPr>
          <a:xfrm>
            <a:off x="8561864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47" name="object 23847"/>
          <p:cNvSpPr/>
          <p:nvPr/>
        </p:nvSpPr>
        <p:spPr>
          <a:xfrm>
            <a:off x="8574728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48" name="object 23848"/>
          <p:cNvSpPr/>
          <p:nvPr/>
        </p:nvSpPr>
        <p:spPr>
          <a:xfrm>
            <a:off x="8586158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49" name="object 23849"/>
          <p:cNvSpPr/>
          <p:nvPr/>
        </p:nvSpPr>
        <p:spPr>
          <a:xfrm>
            <a:off x="8597632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50" name="object 23850"/>
          <p:cNvSpPr/>
          <p:nvPr/>
        </p:nvSpPr>
        <p:spPr>
          <a:xfrm>
            <a:off x="8610496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51" name="object 23851"/>
          <p:cNvSpPr/>
          <p:nvPr/>
        </p:nvSpPr>
        <p:spPr>
          <a:xfrm>
            <a:off x="8621927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52" name="object 23852"/>
          <p:cNvSpPr/>
          <p:nvPr/>
        </p:nvSpPr>
        <p:spPr>
          <a:xfrm>
            <a:off x="863479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53" name="object 23853"/>
          <p:cNvSpPr/>
          <p:nvPr/>
        </p:nvSpPr>
        <p:spPr>
          <a:xfrm>
            <a:off x="864622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54" name="object 23854"/>
          <p:cNvSpPr/>
          <p:nvPr/>
        </p:nvSpPr>
        <p:spPr>
          <a:xfrm>
            <a:off x="8657666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55" name="object 23855"/>
          <p:cNvSpPr/>
          <p:nvPr/>
        </p:nvSpPr>
        <p:spPr>
          <a:xfrm>
            <a:off x="8670559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56" name="object 23856"/>
          <p:cNvSpPr/>
          <p:nvPr/>
        </p:nvSpPr>
        <p:spPr>
          <a:xfrm>
            <a:off x="8681990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57" name="object 23857"/>
          <p:cNvSpPr/>
          <p:nvPr/>
        </p:nvSpPr>
        <p:spPr>
          <a:xfrm>
            <a:off x="8694854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58" name="object 23858"/>
          <p:cNvSpPr/>
          <p:nvPr/>
        </p:nvSpPr>
        <p:spPr>
          <a:xfrm>
            <a:off x="8706299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59" name="object 23859"/>
          <p:cNvSpPr/>
          <p:nvPr/>
        </p:nvSpPr>
        <p:spPr>
          <a:xfrm>
            <a:off x="8717729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60" name="object 23860"/>
          <p:cNvSpPr/>
          <p:nvPr/>
        </p:nvSpPr>
        <p:spPr>
          <a:xfrm>
            <a:off x="8730594" y="555497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61" name="object 23861"/>
          <p:cNvSpPr/>
          <p:nvPr/>
        </p:nvSpPr>
        <p:spPr>
          <a:xfrm>
            <a:off x="8742053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62" name="object 23862"/>
          <p:cNvSpPr/>
          <p:nvPr/>
        </p:nvSpPr>
        <p:spPr>
          <a:xfrm>
            <a:off x="8754918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63" name="object 23863"/>
          <p:cNvSpPr/>
          <p:nvPr/>
        </p:nvSpPr>
        <p:spPr>
          <a:xfrm>
            <a:off x="8766362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64" name="object 23864"/>
          <p:cNvSpPr/>
          <p:nvPr/>
        </p:nvSpPr>
        <p:spPr>
          <a:xfrm>
            <a:off x="8779212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65" name="object 23865"/>
          <p:cNvSpPr/>
          <p:nvPr/>
        </p:nvSpPr>
        <p:spPr>
          <a:xfrm>
            <a:off x="8790658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66" name="object 23866"/>
          <p:cNvSpPr/>
          <p:nvPr/>
        </p:nvSpPr>
        <p:spPr>
          <a:xfrm>
            <a:off x="8802088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67" name="object 23867"/>
          <p:cNvSpPr/>
          <p:nvPr/>
        </p:nvSpPr>
        <p:spPr>
          <a:xfrm>
            <a:off x="881498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68" name="object 23868"/>
          <p:cNvSpPr/>
          <p:nvPr/>
        </p:nvSpPr>
        <p:spPr>
          <a:xfrm>
            <a:off x="8826426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69" name="object 23869"/>
          <p:cNvSpPr/>
          <p:nvPr/>
        </p:nvSpPr>
        <p:spPr>
          <a:xfrm>
            <a:off x="8839275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70" name="object 23870"/>
          <p:cNvSpPr/>
          <p:nvPr/>
        </p:nvSpPr>
        <p:spPr>
          <a:xfrm>
            <a:off x="8850721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71" name="object 23871"/>
          <p:cNvSpPr/>
          <p:nvPr/>
        </p:nvSpPr>
        <p:spPr>
          <a:xfrm>
            <a:off x="8862151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72" name="object 23872"/>
          <p:cNvSpPr/>
          <p:nvPr/>
        </p:nvSpPr>
        <p:spPr>
          <a:xfrm>
            <a:off x="8875015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73" name="object 23873"/>
          <p:cNvSpPr/>
          <p:nvPr/>
        </p:nvSpPr>
        <p:spPr>
          <a:xfrm>
            <a:off x="8886445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74" name="object 23874"/>
          <p:cNvSpPr/>
          <p:nvPr/>
        </p:nvSpPr>
        <p:spPr>
          <a:xfrm>
            <a:off x="8899339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75" name="object 23875"/>
          <p:cNvSpPr/>
          <p:nvPr/>
        </p:nvSpPr>
        <p:spPr>
          <a:xfrm>
            <a:off x="8910784" y="555497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76" name="object 23876"/>
          <p:cNvSpPr/>
          <p:nvPr/>
        </p:nvSpPr>
        <p:spPr>
          <a:xfrm>
            <a:off x="8922214" y="555497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77" name="object 23877"/>
          <p:cNvSpPr/>
          <p:nvPr/>
        </p:nvSpPr>
        <p:spPr>
          <a:xfrm>
            <a:off x="8935079" y="555497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78" name="object 23878"/>
          <p:cNvSpPr/>
          <p:nvPr/>
        </p:nvSpPr>
        <p:spPr>
          <a:xfrm>
            <a:off x="6800224" y="5568019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79" name="object 23879"/>
          <p:cNvSpPr/>
          <p:nvPr/>
        </p:nvSpPr>
        <p:spPr>
          <a:xfrm>
            <a:off x="6805946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80" name="object 23880"/>
          <p:cNvSpPr/>
          <p:nvPr/>
        </p:nvSpPr>
        <p:spPr>
          <a:xfrm>
            <a:off x="6818810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81" name="object 23881"/>
          <p:cNvSpPr/>
          <p:nvPr/>
        </p:nvSpPr>
        <p:spPr>
          <a:xfrm>
            <a:off x="6830241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82" name="object 23882"/>
          <p:cNvSpPr/>
          <p:nvPr/>
        </p:nvSpPr>
        <p:spPr>
          <a:xfrm>
            <a:off x="6843106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83" name="object 23883"/>
          <p:cNvSpPr/>
          <p:nvPr/>
        </p:nvSpPr>
        <p:spPr>
          <a:xfrm>
            <a:off x="6854536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84" name="object 23884"/>
          <p:cNvSpPr/>
          <p:nvPr/>
        </p:nvSpPr>
        <p:spPr>
          <a:xfrm>
            <a:off x="6865980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85" name="object 23885"/>
          <p:cNvSpPr/>
          <p:nvPr/>
        </p:nvSpPr>
        <p:spPr>
          <a:xfrm>
            <a:off x="6878873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86" name="object 23886"/>
          <p:cNvSpPr/>
          <p:nvPr/>
        </p:nvSpPr>
        <p:spPr>
          <a:xfrm>
            <a:off x="6890305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87" name="object 23887"/>
          <p:cNvSpPr/>
          <p:nvPr/>
        </p:nvSpPr>
        <p:spPr>
          <a:xfrm>
            <a:off x="6903169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88" name="object 23888"/>
          <p:cNvSpPr/>
          <p:nvPr/>
        </p:nvSpPr>
        <p:spPr>
          <a:xfrm>
            <a:off x="6914599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89" name="object 23889"/>
          <p:cNvSpPr/>
          <p:nvPr/>
        </p:nvSpPr>
        <p:spPr>
          <a:xfrm>
            <a:off x="6926043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90" name="object 23890"/>
          <p:cNvSpPr/>
          <p:nvPr/>
        </p:nvSpPr>
        <p:spPr>
          <a:xfrm>
            <a:off x="6938894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91" name="object 23891"/>
          <p:cNvSpPr/>
          <p:nvPr/>
        </p:nvSpPr>
        <p:spPr>
          <a:xfrm>
            <a:off x="6950368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92" name="object 23892"/>
          <p:cNvSpPr/>
          <p:nvPr/>
        </p:nvSpPr>
        <p:spPr>
          <a:xfrm>
            <a:off x="6963232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93" name="object 23893"/>
          <p:cNvSpPr/>
          <p:nvPr/>
        </p:nvSpPr>
        <p:spPr>
          <a:xfrm>
            <a:off x="6974662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94" name="object 23894"/>
          <p:cNvSpPr/>
          <p:nvPr/>
        </p:nvSpPr>
        <p:spPr>
          <a:xfrm>
            <a:off x="6986107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95" name="object 23895"/>
          <p:cNvSpPr/>
          <p:nvPr/>
        </p:nvSpPr>
        <p:spPr>
          <a:xfrm>
            <a:off x="6998972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96" name="object 23896"/>
          <p:cNvSpPr/>
          <p:nvPr/>
        </p:nvSpPr>
        <p:spPr>
          <a:xfrm>
            <a:off x="7010402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97" name="object 23897"/>
          <p:cNvSpPr/>
          <p:nvPr/>
        </p:nvSpPr>
        <p:spPr>
          <a:xfrm>
            <a:off x="7023295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98" name="object 23898"/>
          <p:cNvSpPr/>
          <p:nvPr/>
        </p:nvSpPr>
        <p:spPr>
          <a:xfrm>
            <a:off x="7034726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99" name="object 23899"/>
          <p:cNvSpPr/>
          <p:nvPr/>
        </p:nvSpPr>
        <p:spPr>
          <a:xfrm>
            <a:off x="7047590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00" name="object 23900"/>
          <p:cNvSpPr/>
          <p:nvPr/>
        </p:nvSpPr>
        <p:spPr>
          <a:xfrm>
            <a:off x="7059035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01" name="object 23901"/>
          <p:cNvSpPr/>
          <p:nvPr/>
        </p:nvSpPr>
        <p:spPr>
          <a:xfrm>
            <a:off x="7070465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02" name="object 23902"/>
          <p:cNvSpPr/>
          <p:nvPr/>
        </p:nvSpPr>
        <p:spPr>
          <a:xfrm>
            <a:off x="7083330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03" name="object 23903"/>
          <p:cNvSpPr/>
          <p:nvPr/>
        </p:nvSpPr>
        <p:spPr>
          <a:xfrm>
            <a:off x="7094789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04" name="object 23904"/>
          <p:cNvSpPr/>
          <p:nvPr/>
        </p:nvSpPr>
        <p:spPr>
          <a:xfrm>
            <a:off x="7107653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05" name="object 23905"/>
          <p:cNvSpPr/>
          <p:nvPr/>
        </p:nvSpPr>
        <p:spPr>
          <a:xfrm>
            <a:off x="7119098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06" name="object 23906"/>
          <p:cNvSpPr/>
          <p:nvPr/>
        </p:nvSpPr>
        <p:spPr>
          <a:xfrm>
            <a:off x="7130529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07" name="object 23907"/>
          <p:cNvSpPr/>
          <p:nvPr/>
        </p:nvSpPr>
        <p:spPr>
          <a:xfrm>
            <a:off x="7143393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08" name="object 23908"/>
          <p:cNvSpPr/>
          <p:nvPr/>
        </p:nvSpPr>
        <p:spPr>
          <a:xfrm>
            <a:off x="7154823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09" name="object 23909"/>
          <p:cNvSpPr/>
          <p:nvPr/>
        </p:nvSpPr>
        <p:spPr>
          <a:xfrm>
            <a:off x="7167716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10" name="object 23910"/>
          <p:cNvSpPr/>
          <p:nvPr/>
        </p:nvSpPr>
        <p:spPr>
          <a:xfrm>
            <a:off x="717916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11" name="object 23911"/>
          <p:cNvSpPr/>
          <p:nvPr/>
        </p:nvSpPr>
        <p:spPr>
          <a:xfrm>
            <a:off x="7190592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12" name="object 23912"/>
          <p:cNvSpPr/>
          <p:nvPr/>
        </p:nvSpPr>
        <p:spPr>
          <a:xfrm>
            <a:off x="7203456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13" name="object 23913"/>
          <p:cNvSpPr/>
          <p:nvPr/>
        </p:nvSpPr>
        <p:spPr>
          <a:xfrm>
            <a:off x="7214886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14" name="object 23914"/>
          <p:cNvSpPr/>
          <p:nvPr/>
        </p:nvSpPr>
        <p:spPr>
          <a:xfrm>
            <a:off x="722775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15" name="object 23915"/>
          <p:cNvSpPr/>
          <p:nvPr/>
        </p:nvSpPr>
        <p:spPr>
          <a:xfrm>
            <a:off x="7239182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16" name="object 23916"/>
          <p:cNvSpPr/>
          <p:nvPr/>
        </p:nvSpPr>
        <p:spPr>
          <a:xfrm>
            <a:off x="7250655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17" name="object 23917"/>
          <p:cNvSpPr/>
          <p:nvPr/>
        </p:nvSpPr>
        <p:spPr>
          <a:xfrm>
            <a:off x="7263520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18" name="object 23918"/>
          <p:cNvSpPr/>
          <p:nvPr/>
        </p:nvSpPr>
        <p:spPr>
          <a:xfrm>
            <a:off x="7274950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19" name="object 23919"/>
          <p:cNvSpPr/>
          <p:nvPr/>
        </p:nvSpPr>
        <p:spPr>
          <a:xfrm>
            <a:off x="7287814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20" name="object 23920"/>
          <p:cNvSpPr/>
          <p:nvPr/>
        </p:nvSpPr>
        <p:spPr>
          <a:xfrm>
            <a:off x="7299245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21" name="object 23921"/>
          <p:cNvSpPr/>
          <p:nvPr/>
        </p:nvSpPr>
        <p:spPr>
          <a:xfrm>
            <a:off x="7312109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22" name="object 23922"/>
          <p:cNvSpPr/>
          <p:nvPr/>
        </p:nvSpPr>
        <p:spPr>
          <a:xfrm>
            <a:off x="7323583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23" name="object 23923"/>
          <p:cNvSpPr/>
          <p:nvPr/>
        </p:nvSpPr>
        <p:spPr>
          <a:xfrm>
            <a:off x="7335013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24" name="object 23924"/>
          <p:cNvSpPr/>
          <p:nvPr/>
        </p:nvSpPr>
        <p:spPr>
          <a:xfrm>
            <a:off x="7347877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25" name="object 23925"/>
          <p:cNvSpPr/>
          <p:nvPr/>
        </p:nvSpPr>
        <p:spPr>
          <a:xfrm>
            <a:off x="7359308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26" name="object 23926"/>
          <p:cNvSpPr/>
          <p:nvPr/>
        </p:nvSpPr>
        <p:spPr>
          <a:xfrm>
            <a:off x="7372173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27" name="object 23927"/>
          <p:cNvSpPr/>
          <p:nvPr/>
        </p:nvSpPr>
        <p:spPr>
          <a:xfrm>
            <a:off x="7383603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28" name="object 23928"/>
          <p:cNvSpPr/>
          <p:nvPr/>
        </p:nvSpPr>
        <p:spPr>
          <a:xfrm>
            <a:off x="7395076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29" name="object 23929"/>
          <p:cNvSpPr/>
          <p:nvPr/>
        </p:nvSpPr>
        <p:spPr>
          <a:xfrm>
            <a:off x="740794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30" name="object 23930"/>
          <p:cNvSpPr/>
          <p:nvPr/>
        </p:nvSpPr>
        <p:spPr>
          <a:xfrm>
            <a:off x="7419371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31" name="object 23931"/>
          <p:cNvSpPr/>
          <p:nvPr/>
        </p:nvSpPr>
        <p:spPr>
          <a:xfrm>
            <a:off x="7432236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32" name="object 23932"/>
          <p:cNvSpPr/>
          <p:nvPr/>
        </p:nvSpPr>
        <p:spPr>
          <a:xfrm>
            <a:off x="7443666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33" name="object 23933"/>
          <p:cNvSpPr/>
          <p:nvPr/>
        </p:nvSpPr>
        <p:spPr>
          <a:xfrm>
            <a:off x="7455111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34" name="object 23934"/>
          <p:cNvSpPr/>
          <p:nvPr/>
        </p:nvSpPr>
        <p:spPr>
          <a:xfrm>
            <a:off x="7468004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35" name="object 23935"/>
          <p:cNvSpPr/>
          <p:nvPr/>
        </p:nvSpPr>
        <p:spPr>
          <a:xfrm>
            <a:off x="7479434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36" name="object 23936"/>
          <p:cNvSpPr/>
          <p:nvPr/>
        </p:nvSpPr>
        <p:spPr>
          <a:xfrm>
            <a:off x="7492299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37" name="object 23937"/>
          <p:cNvSpPr/>
          <p:nvPr/>
        </p:nvSpPr>
        <p:spPr>
          <a:xfrm>
            <a:off x="7503729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38" name="object 23938"/>
          <p:cNvSpPr/>
          <p:nvPr/>
        </p:nvSpPr>
        <p:spPr>
          <a:xfrm>
            <a:off x="7515174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39" name="object 23939"/>
          <p:cNvSpPr/>
          <p:nvPr/>
        </p:nvSpPr>
        <p:spPr>
          <a:xfrm>
            <a:off x="7528038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40" name="object 23940"/>
          <p:cNvSpPr/>
          <p:nvPr/>
        </p:nvSpPr>
        <p:spPr>
          <a:xfrm>
            <a:off x="7539469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41" name="object 23941"/>
          <p:cNvSpPr/>
          <p:nvPr/>
        </p:nvSpPr>
        <p:spPr>
          <a:xfrm>
            <a:off x="7552363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42" name="object 23942"/>
          <p:cNvSpPr/>
          <p:nvPr/>
        </p:nvSpPr>
        <p:spPr>
          <a:xfrm>
            <a:off x="7563793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43" name="object 23943"/>
          <p:cNvSpPr/>
          <p:nvPr/>
        </p:nvSpPr>
        <p:spPr>
          <a:xfrm>
            <a:off x="7576657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44" name="object 23944"/>
          <p:cNvSpPr/>
          <p:nvPr/>
        </p:nvSpPr>
        <p:spPr>
          <a:xfrm>
            <a:off x="7588102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45" name="object 23945"/>
          <p:cNvSpPr/>
          <p:nvPr/>
        </p:nvSpPr>
        <p:spPr>
          <a:xfrm>
            <a:off x="7599533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46" name="object 23946"/>
          <p:cNvSpPr/>
          <p:nvPr/>
        </p:nvSpPr>
        <p:spPr>
          <a:xfrm>
            <a:off x="7612397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47" name="object 23947"/>
          <p:cNvSpPr/>
          <p:nvPr/>
        </p:nvSpPr>
        <p:spPr>
          <a:xfrm>
            <a:off x="7623856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48" name="object 23948"/>
          <p:cNvSpPr/>
          <p:nvPr/>
        </p:nvSpPr>
        <p:spPr>
          <a:xfrm>
            <a:off x="7636720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49" name="object 23949"/>
          <p:cNvSpPr/>
          <p:nvPr/>
        </p:nvSpPr>
        <p:spPr>
          <a:xfrm>
            <a:off x="7648165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50" name="object 23950"/>
          <p:cNvSpPr/>
          <p:nvPr/>
        </p:nvSpPr>
        <p:spPr>
          <a:xfrm>
            <a:off x="7659596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51" name="object 23951"/>
          <p:cNvSpPr/>
          <p:nvPr/>
        </p:nvSpPr>
        <p:spPr>
          <a:xfrm>
            <a:off x="7672460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52" name="object 23952"/>
          <p:cNvSpPr/>
          <p:nvPr/>
        </p:nvSpPr>
        <p:spPr>
          <a:xfrm>
            <a:off x="7683890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53" name="object 23953"/>
          <p:cNvSpPr/>
          <p:nvPr/>
        </p:nvSpPr>
        <p:spPr>
          <a:xfrm>
            <a:off x="7696784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54" name="object 23954"/>
          <p:cNvSpPr/>
          <p:nvPr/>
        </p:nvSpPr>
        <p:spPr>
          <a:xfrm>
            <a:off x="7708228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55" name="object 23955"/>
          <p:cNvSpPr/>
          <p:nvPr/>
        </p:nvSpPr>
        <p:spPr>
          <a:xfrm>
            <a:off x="7719659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56" name="object 23956"/>
          <p:cNvSpPr/>
          <p:nvPr/>
        </p:nvSpPr>
        <p:spPr>
          <a:xfrm>
            <a:off x="7732523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57" name="object 23957"/>
          <p:cNvSpPr/>
          <p:nvPr/>
        </p:nvSpPr>
        <p:spPr>
          <a:xfrm>
            <a:off x="7743954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58" name="object 23958"/>
          <p:cNvSpPr/>
          <p:nvPr/>
        </p:nvSpPr>
        <p:spPr>
          <a:xfrm>
            <a:off x="7756818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59" name="object 23959"/>
          <p:cNvSpPr/>
          <p:nvPr/>
        </p:nvSpPr>
        <p:spPr>
          <a:xfrm>
            <a:off x="7768291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60" name="object 23960"/>
          <p:cNvSpPr/>
          <p:nvPr/>
        </p:nvSpPr>
        <p:spPr>
          <a:xfrm>
            <a:off x="7781142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61" name="object 23961"/>
          <p:cNvSpPr/>
          <p:nvPr/>
        </p:nvSpPr>
        <p:spPr>
          <a:xfrm>
            <a:off x="7792587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62" name="object 23962"/>
          <p:cNvSpPr/>
          <p:nvPr/>
        </p:nvSpPr>
        <p:spPr>
          <a:xfrm>
            <a:off x="7804017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63" name="object 23963"/>
          <p:cNvSpPr/>
          <p:nvPr/>
        </p:nvSpPr>
        <p:spPr>
          <a:xfrm>
            <a:off x="781688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64" name="object 23964"/>
          <p:cNvSpPr/>
          <p:nvPr/>
        </p:nvSpPr>
        <p:spPr>
          <a:xfrm>
            <a:off x="7828312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65" name="object 23965"/>
          <p:cNvSpPr/>
          <p:nvPr/>
        </p:nvSpPr>
        <p:spPr>
          <a:xfrm>
            <a:off x="7841219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66" name="object 23966"/>
          <p:cNvSpPr/>
          <p:nvPr/>
        </p:nvSpPr>
        <p:spPr>
          <a:xfrm>
            <a:off x="7852650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67" name="object 23967"/>
          <p:cNvSpPr/>
          <p:nvPr/>
        </p:nvSpPr>
        <p:spPr>
          <a:xfrm>
            <a:off x="7864080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68" name="object 23968"/>
          <p:cNvSpPr/>
          <p:nvPr/>
        </p:nvSpPr>
        <p:spPr>
          <a:xfrm>
            <a:off x="7876944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69" name="object 23969"/>
          <p:cNvSpPr/>
          <p:nvPr/>
        </p:nvSpPr>
        <p:spPr>
          <a:xfrm>
            <a:off x="7888375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70" name="object 23970"/>
          <p:cNvSpPr/>
          <p:nvPr/>
        </p:nvSpPr>
        <p:spPr>
          <a:xfrm>
            <a:off x="7901240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71" name="object 23971"/>
          <p:cNvSpPr/>
          <p:nvPr/>
        </p:nvSpPr>
        <p:spPr>
          <a:xfrm>
            <a:off x="7912670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72" name="object 23972"/>
          <p:cNvSpPr/>
          <p:nvPr/>
        </p:nvSpPr>
        <p:spPr>
          <a:xfrm>
            <a:off x="7924143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73" name="object 23973"/>
          <p:cNvSpPr/>
          <p:nvPr/>
        </p:nvSpPr>
        <p:spPr>
          <a:xfrm>
            <a:off x="7937008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74" name="object 23974"/>
          <p:cNvSpPr/>
          <p:nvPr/>
        </p:nvSpPr>
        <p:spPr>
          <a:xfrm>
            <a:off x="7948438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75" name="object 23975"/>
          <p:cNvSpPr/>
          <p:nvPr/>
        </p:nvSpPr>
        <p:spPr>
          <a:xfrm>
            <a:off x="7961303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76" name="object 23976"/>
          <p:cNvSpPr/>
          <p:nvPr/>
        </p:nvSpPr>
        <p:spPr>
          <a:xfrm>
            <a:off x="7972733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77" name="object 23977"/>
          <p:cNvSpPr/>
          <p:nvPr/>
        </p:nvSpPr>
        <p:spPr>
          <a:xfrm>
            <a:off x="7984178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78" name="object 23978"/>
          <p:cNvSpPr/>
          <p:nvPr/>
        </p:nvSpPr>
        <p:spPr>
          <a:xfrm>
            <a:off x="799707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79" name="object 23979"/>
          <p:cNvSpPr/>
          <p:nvPr/>
        </p:nvSpPr>
        <p:spPr>
          <a:xfrm>
            <a:off x="8008501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80" name="object 23980"/>
          <p:cNvSpPr/>
          <p:nvPr/>
        </p:nvSpPr>
        <p:spPr>
          <a:xfrm>
            <a:off x="8021366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81" name="object 23981"/>
          <p:cNvSpPr/>
          <p:nvPr/>
        </p:nvSpPr>
        <p:spPr>
          <a:xfrm>
            <a:off x="8032796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82" name="object 23982"/>
          <p:cNvSpPr/>
          <p:nvPr/>
        </p:nvSpPr>
        <p:spPr>
          <a:xfrm>
            <a:off x="804566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83" name="object 23983"/>
          <p:cNvSpPr/>
          <p:nvPr/>
        </p:nvSpPr>
        <p:spPr>
          <a:xfrm>
            <a:off x="8057091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84" name="object 23984"/>
          <p:cNvSpPr/>
          <p:nvPr/>
        </p:nvSpPr>
        <p:spPr>
          <a:xfrm>
            <a:off x="8068564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85" name="object 23985"/>
          <p:cNvSpPr/>
          <p:nvPr/>
        </p:nvSpPr>
        <p:spPr>
          <a:xfrm>
            <a:off x="8081429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86" name="object 23986"/>
          <p:cNvSpPr/>
          <p:nvPr/>
        </p:nvSpPr>
        <p:spPr>
          <a:xfrm>
            <a:off x="8092860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87" name="object 23987"/>
          <p:cNvSpPr/>
          <p:nvPr/>
        </p:nvSpPr>
        <p:spPr>
          <a:xfrm>
            <a:off x="8105724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88" name="object 23988"/>
          <p:cNvSpPr/>
          <p:nvPr/>
        </p:nvSpPr>
        <p:spPr>
          <a:xfrm>
            <a:off x="8117169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89" name="object 23989"/>
          <p:cNvSpPr/>
          <p:nvPr/>
        </p:nvSpPr>
        <p:spPr>
          <a:xfrm>
            <a:off x="8128599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90" name="object 23990"/>
          <p:cNvSpPr/>
          <p:nvPr/>
        </p:nvSpPr>
        <p:spPr>
          <a:xfrm>
            <a:off x="8141492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91" name="object 23991"/>
          <p:cNvSpPr/>
          <p:nvPr/>
        </p:nvSpPr>
        <p:spPr>
          <a:xfrm>
            <a:off x="8152923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92" name="object 23992"/>
          <p:cNvSpPr/>
          <p:nvPr/>
        </p:nvSpPr>
        <p:spPr>
          <a:xfrm>
            <a:off x="8165787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93" name="object 23993"/>
          <p:cNvSpPr/>
          <p:nvPr/>
        </p:nvSpPr>
        <p:spPr>
          <a:xfrm>
            <a:off x="8177232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94" name="object 23994"/>
          <p:cNvSpPr/>
          <p:nvPr/>
        </p:nvSpPr>
        <p:spPr>
          <a:xfrm>
            <a:off x="8188662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95" name="object 23995"/>
          <p:cNvSpPr/>
          <p:nvPr/>
        </p:nvSpPr>
        <p:spPr>
          <a:xfrm>
            <a:off x="8201527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96" name="object 23996"/>
          <p:cNvSpPr/>
          <p:nvPr/>
        </p:nvSpPr>
        <p:spPr>
          <a:xfrm>
            <a:off x="8212957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97" name="object 23997"/>
          <p:cNvSpPr/>
          <p:nvPr/>
        </p:nvSpPr>
        <p:spPr>
          <a:xfrm>
            <a:off x="822585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98" name="object 23998"/>
          <p:cNvSpPr/>
          <p:nvPr/>
        </p:nvSpPr>
        <p:spPr>
          <a:xfrm>
            <a:off x="8237295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99" name="object 23999"/>
          <p:cNvSpPr/>
          <p:nvPr/>
        </p:nvSpPr>
        <p:spPr>
          <a:xfrm>
            <a:off x="8248725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00" name="object 24000"/>
          <p:cNvSpPr/>
          <p:nvPr/>
        </p:nvSpPr>
        <p:spPr>
          <a:xfrm>
            <a:off x="826159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01" name="object 24001"/>
          <p:cNvSpPr/>
          <p:nvPr/>
        </p:nvSpPr>
        <p:spPr>
          <a:xfrm>
            <a:off x="8273021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02" name="object 24002"/>
          <p:cNvSpPr/>
          <p:nvPr/>
        </p:nvSpPr>
        <p:spPr>
          <a:xfrm>
            <a:off x="8285885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03" name="object 24003"/>
          <p:cNvSpPr/>
          <p:nvPr/>
        </p:nvSpPr>
        <p:spPr>
          <a:xfrm>
            <a:off x="8297359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04" name="object 24004"/>
          <p:cNvSpPr/>
          <p:nvPr/>
        </p:nvSpPr>
        <p:spPr>
          <a:xfrm>
            <a:off x="8310209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05" name="object 24005"/>
          <p:cNvSpPr/>
          <p:nvPr/>
        </p:nvSpPr>
        <p:spPr>
          <a:xfrm>
            <a:off x="8321654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06" name="object 24006"/>
          <p:cNvSpPr/>
          <p:nvPr/>
        </p:nvSpPr>
        <p:spPr>
          <a:xfrm>
            <a:off x="8333084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07" name="object 24007"/>
          <p:cNvSpPr/>
          <p:nvPr/>
        </p:nvSpPr>
        <p:spPr>
          <a:xfrm>
            <a:off x="8345948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08" name="object 24008"/>
          <p:cNvSpPr/>
          <p:nvPr/>
        </p:nvSpPr>
        <p:spPr>
          <a:xfrm>
            <a:off x="8357379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09" name="object 24009"/>
          <p:cNvSpPr/>
          <p:nvPr/>
        </p:nvSpPr>
        <p:spPr>
          <a:xfrm>
            <a:off x="8370286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10" name="object 24010"/>
          <p:cNvSpPr/>
          <p:nvPr/>
        </p:nvSpPr>
        <p:spPr>
          <a:xfrm>
            <a:off x="8381717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11" name="object 24011"/>
          <p:cNvSpPr/>
          <p:nvPr/>
        </p:nvSpPr>
        <p:spPr>
          <a:xfrm>
            <a:off x="8393147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12" name="object 24012"/>
          <p:cNvSpPr/>
          <p:nvPr/>
        </p:nvSpPr>
        <p:spPr>
          <a:xfrm>
            <a:off x="8406012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13" name="object 24013"/>
          <p:cNvSpPr/>
          <p:nvPr/>
        </p:nvSpPr>
        <p:spPr>
          <a:xfrm>
            <a:off x="8417442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14" name="object 24014"/>
          <p:cNvSpPr/>
          <p:nvPr/>
        </p:nvSpPr>
        <p:spPr>
          <a:xfrm>
            <a:off x="8430307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15" name="object 24015"/>
          <p:cNvSpPr/>
          <p:nvPr/>
        </p:nvSpPr>
        <p:spPr>
          <a:xfrm>
            <a:off x="8441780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16" name="object 24016"/>
          <p:cNvSpPr/>
          <p:nvPr/>
        </p:nvSpPr>
        <p:spPr>
          <a:xfrm>
            <a:off x="8453211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17" name="object 24017"/>
          <p:cNvSpPr/>
          <p:nvPr/>
        </p:nvSpPr>
        <p:spPr>
          <a:xfrm>
            <a:off x="8466075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18" name="object 24018"/>
          <p:cNvSpPr/>
          <p:nvPr/>
        </p:nvSpPr>
        <p:spPr>
          <a:xfrm>
            <a:off x="8477505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19" name="object 24019"/>
          <p:cNvSpPr/>
          <p:nvPr/>
        </p:nvSpPr>
        <p:spPr>
          <a:xfrm>
            <a:off x="8490370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20" name="object 24020"/>
          <p:cNvSpPr/>
          <p:nvPr/>
        </p:nvSpPr>
        <p:spPr>
          <a:xfrm>
            <a:off x="8501800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21" name="object 24021"/>
          <p:cNvSpPr/>
          <p:nvPr/>
        </p:nvSpPr>
        <p:spPr>
          <a:xfrm>
            <a:off x="8514708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22" name="object 24022"/>
          <p:cNvSpPr/>
          <p:nvPr/>
        </p:nvSpPr>
        <p:spPr>
          <a:xfrm>
            <a:off x="8526138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23" name="object 24023"/>
          <p:cNvSpPr/>
          <p:nvPr/>
        </p:nvSpPr>
        <p:spPr>
          <a:xfrm>
            <a:off x="8537568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24" name="object 24024"/>
          <p:cNvSpPr/>
          <p:nvPr/>
        </p:nvSpPr>
        <p:spPr>
          <a:xfrm>
            <a:off x="8550433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25" name="object 24025"/>
          <p:cNvSpPr/>
          <p:nvPr/>
        </p:nvSpPr>
        <p:spPr>
          <a:xfrm>
            <a:off x="8561864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26" name="object 24026"/>
          <p:cNvSpPr/>
          <p:nvPr/>
        </p:nvSpPr>
        <p:spPr>
          <a:xfrm>
            <a:off x="8574728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27" name="object 24027"/>
          <p:cNvSpPr/>
          <p:nvPr/>
        </p:nvSpPr>
        <p:spPr>
          <a:xfrm>
            <a:off x="8586158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28" name="object 24028"/>
          <p:cNvSpPr/>
          <p:nvPr/>
        </p:nvSpPr>
        <p:spPr>
          <a:xfrm>
            <a:off x="8597632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29" name="object 24029"/>
          <p:cNvSpPr/>
          <p:nvPr/>
        </p:nvSpPr>
        <p:spPr>
          <a:xfrm>
            <a:off x="8610496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30" name="object 24030"/>
          <p:cNvSpPr/>
          <p:nvPr/>
        </p:nvSpPr>
        <p:spPr>
          <a:xfrm>
            <a:off x="8621927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31" name="object 24031"/>
          <p:cNvSpPr/>
          <p:nvPr/>
        </p:nvSpPr>
        <p:spPr>
          <a:xfrm>
            <a:off x="863479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32" name="object 24032"/>
          <p:cNvSpPr/>
          <p:nvPr/>
        </p:nvSpPr>
        <p:spPr>
          <a:xfrm>
            <a:off x="864622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33" name="object 24033"/>
          <p:cNvSpPr/>
          <p:nvPr/>
        </p:nvSpPr>
        <p:spPr>
          <a:xfrm>
            <a:off x="8657666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34" name="object 24034"/>
          <p:cNvSpPr/>
          <p:nvPr/>
        </p:nvSpPr>
        <p:spPr>
          <a:xfrm>
            <a:off x="8670559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35" name="object 24035"/>
          <p:cNvSpPr/>
          <p:nvPr/>
        </p:nvSpPr>
        <p:spPr>
          <a:xfrm>
            <a:off x="8681990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36" name="object 24036"/>
          <p:cNvSpPr/>
          <p:nvPr/>
        </p:nvSpPr>
        <p:spPr>
          <a:xfrm>
            <a:off x="8694854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37" name="object 24037"/>
          <p:cNvSpPr/>
          <p:nvPr/>
        </p:nvSpPr>
        <p:spPr>
          <a:xfrm>
            <a:off x="8706299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38" name="object 24038"/>
          <p:cNvSpPr/>
          <p:nvPr/>
        </p:nvSpPr>
        <p:spPr>
          <a:xfrm>
            <a:off x="8717729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39" name="object 24039"/>
          <p:cNvSpPr/>
          <p:nvPr/>
        </p:nvSpPr>
        <p:spPr>
          <a:xfrm>
            <a:off x="8730594" y="5568019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40" name="object 24040"/>
          <p:cNvSpPr/>
          <p:nvPr/>
        </p:nvSpPr>
        <p:spPr>
          <a:xfrm>
            <a:off x="8742053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41" name="object 24041"/>
          <p:cNvSpPr/>
          <p:nvPr/>
        </p:nvSpPr>
        <p:spPr>
          <a:xfrm>
            <a:off x="8754918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42" name="object 24042"/>
          <p:cNvSpPr/>
          <p:nvPr/>
        </p:nvSpPr>
        <p:spPr>
          <a:xfrm>
            <a:off x="8766362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43" name="object 24043"/>
          <p:cNvSpPr/>
          <p:nvPr/>
        </p:nvSpPr>
        <p:spPr>
          <a:xfrm>
            <a:off x="8779212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44" name="object 24044"/>
          <p:cNvSpPr/>
          <p:nvPr/>
        </p:nvSpPr>
        <p:spPr>
          <a:xfrm>
            <a:off x="8790658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45" name="object 24045"/>
          <p:cNvSpPr/>
          <p:nvPr/>
        </p:nvSpPr>
        <p:spPr>
          <a:xfrm>
            <a:off x="8802088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46" name="object 24046"/>
          <p:cNvSpPr/>
          <p:nvPr/>
        </p:nvSpPr>
        <p:spPr>
          <a:xfrm>
            <a:off x="881498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47" name="object 24047"/>
          <p:cNvSpPr/>
          <p:nvPr/>
        </p:nvSpPr>
        <p:spPr>
          <a:xfrm>
            <a:off x="8826426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48" name="object 24048"/>
          <p:cNvSpPr/>
          <p:nvPr/>
        </p:nvSpPr>
        <p:spPr>
          <a:xfrm>
            <a:off x="8839275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49" name="object 24049"/>
          <p:cNvSpPr/>
          <p:nvPr/>
        </p:nvSpPr>
        <p:spPr>
          <a:xfrm>
            <a:off x="8850721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50" name="object 24050"/>
          <p:cNvSpPr/>
          <p:nvPr/>
        </p:nvSpPr>
        <p:spPr>
          <a:xfrm>
            <a:off x="8862151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51" name="object 24051"/>
          <p:cNvSpPr/>
          <p:nvPr/>
        </p:nvSpPr>
        <p:spPr>
          <a:xfrm>
            <a:off x="8875015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52" name="object 24052"/>
          <p:cNvSpPr/>
          <p:nvPr/>
        </p:nvSpPr>
        <p:spPr>
          <a:xfrm>
            <a:off x="8886445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53" name="object 24053"/>
          <p:cNvSpPr/>
          <p:nvPr/>
        </p:nvSpPr>
        <p:spPr>
          <a:xfrm>
            <a:off x="8899339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54" name="object 24054"/>
          <p:cNvSpPr/>
          <p:nvPr/>
        </p:nvSpPr>
        <p:spPr>
          <a:xfrm>
            <a:off x="8910784" y="5568019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55" name="object 24055"/>
          <p:cNvSpPr/>
          <p:nvPr/>
        </p:nvSpPr>
        <p:spPr>
          <a:xfrm>
            <a:off x="8922214" y="556801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56" name="object 24056"/>
          <p:cNvSpPr/>
          <p:nvPr/>
        </p:nvSpPr>
        <p:spPr>
          <a:xfrm>
            <a:off x="8935079" y="5568019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57" name="object 24057"/>
          <p:cNvSpPr/>
          <p:nvPr/>
        </p:nvSpPr>
        <p:spPr>
          <a:xfrm>
            <a:off x="6800224" y="5581097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58" name="object 24058"/>
          <p:cNvSpPr/>
          <p:nvPr/>
        </p:nvSpPr>
        <p:spPr>
          <a:xfrm>
            <a:off x="6805946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59" name="object 24059"/>
          <p:cNvSpPr/>
          <p:nvPr/>
        </p:nvSpPr>
        <p:spPr>
          <a:xfrm>
            <a:off x="6818810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60" name="object 24060"/>
          <p:cNvSpPr/>
          <p:nvPr/>
        </p:nvSpPr>
        <p:spPr>
          <a:xfrm>
            <a:off x="6830241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61" name="object 24061"/>
          <p:cNvSpPr/>
          <p:nvPr/>
        </p:nvSpPr>
        <p:spPr>
          <a:xfrm>
            <a:off x="6843106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62" name="object 24062"/>
          <p:cNvSpPr/>
          <p:nvPr/>
        </p:nvSpPr>
        <p:spPr>
          <a:xfrm>
            <a:off x="6854536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63" name="object 24063"/>
          <p:cNvSpPr/>
          <p:nvPr/>
        </p:nvSpPr>
        <p:spPr>
          <a:xfrm>
            <a:off x="6865980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64" name="object 24064"/>
          <p:cNvSpPr/>
          <p:nvPr/>
        </p:nvSpPr>
        <p:spPr>
          <a:xfrm>
            <a:off x="6878873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65" name="object 24065"/>
          <p:cNvSpPr/>
          <p:nvPr/>
        </p:nvSpPr>
        <p:spPr>
          <a:xfrm>
            <a:off x="6890305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66" name="object 24066"/>
          <p:cNvSpPr/>
          <p:nvPr/>
        </p:nvSpPr>
        <p:spPr>
          <a:xfrm>
            <a:off x="6903169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67" name="object 24067"/>
          <p:cNvSpPr/>
          <p:nvPr/>
        </p:nvSpPr>
        <p:spPr>
          <a:xfrm>
            <a:off x="6914599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68" name="object 24068"/>
          <p:cNvSpPr/>
          <p:nvPr/>
        </p:nvSpPr>
        <p:spPr>
          <a:xfrm>
            <a:off x="6926043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69" name="object 24069"/>
          <p:cNvSpPr/>
          <p:nvPr/>
        </p:nvSpPr>
        <p:spPr>
          <a:xfrm>
            <a:off x="6938894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70" name="object 24070"/>
          <p:cNvSpPr/>
          <p:nvPr/>
        </p:nvSpPr>
        <p:spPr>
          <a:xfrm>
            <a:off x="6950368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71" name="object 24071"/>
          <p:cNvSpPr/>
          <p:nvPr/>
        </p:nvSpPr>
        <p:spPr>
          <a:xfrm>
            <a:off x="6963232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72" name="object 24072"/>
          <p:cNvSpPr/>
          <p:nvPr/>
        </p:nvSpPr>
        <p:spPr>
          <a:xfrm>
            <a:off x="6974662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73" name="object 24073"/>
          <p:cNvSpPr/>
          <p:nvPr/>
        </p:nvSpPr>
        <p:spPr>
          <a:xfrm>
            <a:off x="6986107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74" name="object 24074"/>
          <p:cNvSpPr/>
          <p:nvPr/>
        </p:nvSpPr>
        <p:spPr>
          <a:xfrm>
            <a:off x="6998972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75" name="object 24075"/>
          <p:cNvSpPr/>
          <p:nvPr/>
        </p:nvSpPr>
        <p:spPr>
          <a:xfrm>
            <a:off x="7010402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76" name="object 24076"/>
          <p:cNvSpPr/>
          <p:nvPr/>
        </p:nvSpPr>
        <p:spPr>
          <a:xfrm>
            <a:off x="7023295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77" name="object 24077"/>
          <p:cNvSpPr/>
          <p:nvPr/>
        </p:nvSpPr>
        <p:spPr>
          <a:xfrm>
            <a:off x="7034726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78" name="object 24078"/>
          <p:cNvSpPr/>
          <p:nvPr/>
        </p:nvSpPr>
        <p:spPr>
          <a:xfrm>
            <a:off x="7047590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79" name="object 24079"/>
          <p:cNvSpPr/>
          <p:nvPr/>
        </p:nvSpPr>
        <p:spPr>
          <a:xfrm>
            <a:off x="7059035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80" name="object 24080"/>
          <p:cNvSpPr/>
          <p:nvPr/>
        </p:nvSpPr>
        <p:spPr>
          <a:xfrm>
            <a:off x="7070465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81" name="object 24081"/>
          <p:cNvSpPr/>
          <p:nvPr/>
        </p:nvSpPr>
        <p:spPr>
          <a:xfrm>
            <a:off x="7083330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82" name="object 24082"/>
          <p:cNvSpPr/>
          <p:nvPr/>
        </p:nvSpPr>
        <p:spPr>
          <a:xfrm>
            <a:off x="7094789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83" name="object 24083"/>
          <p:cNvSpPr/>
          <p:nvPr/>
        </p:nvSpPr>
        <p:spPr>
          <a:xfrm>
            <a:off x="7107653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84" name="object 24084"/>
          <p:cNvSpPr/>
          <p:nvPr/>
        </p:nvSpPr>
        <p:spPr>
          <a:xfrm>
            <a:off x="7119098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85" name="object 24085"/>
          <p:cNvSpPr/>
          <p:nvPr/>
        </p:nvSpPr>
        <p:spPr>
          <a:xfrm>
            <a:off x="7130529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86" name="object 24086"/>
          <p:cNvSpPr/>
          <p:nvPr/>
        </p:nvSpPr>
        <p:spPr>
          <a:xfrm>
            <a:off x="7143393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87" name="object 24087"/>
          <p:cNvSpPr/>
          <p:nvPr/>
        </p:nvSpPr>
        <p:spPr>
          <a:xfrm>
            <a:off x="7154823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88" name="object 24088"/>
          <p:cNvSpPr/>
          <p:nvPr/>
        </p:nvSpPr>
        <p:spPr>
          <a:xfrm>
            <a:off x="7167716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89" name="object 24089"/>
          <p:cNvSpPr/>
          <p:nvPr/>
        </p:nvSpPr>
        <p:spPr>
          <a:xfrm>
            <a:off x="717916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90" name="object 24090"/>
          <p:cNvSpPr/>
          <p:nvPr/>
        </p:nvSpPr>
        <p:spPr>
          <a:xfrm>
            <a:off x="7190592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91" name="object 24091"/>
          <p:cNvSpPr/>
          <p:nvPr/>
        </p:nvSpPr>
        <p:spPr>
          <a:xfrm>
            <a:off x="7203456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92" name="object 24092"/>
          <p:cNvSpPr/>
          <p:nvPr/>
        </p:nvSpPr>
        <p:spPr>
          <a:xfrm>
            <a:off x="7214886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93" name="object 24093"/>
          <p:cNvSpPr/>
          <p:nvPr/>
        </p:nvSpPr>
        <p:spPr>
          <a:xfrm>
            <a:off x="722775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94" name="object 24094"/>
          <p:cNvSpPr/>
          <p:nvPr/>
        </p:nvSpPr>
        <p:spPr>
          <a:xfrm>
            <a:off x="7239182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95" name="object 24095"/>
          <p:cNvSpPr/>
          <p:nvPr/>
        </p:nvSpPr>
        <p:spPr>
          <a:xfrm>
            <a:off x="7250655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96" name="object 24096"/>
          <p:cNvSpPr/>
          <p:nvPr/>
        </p:nvSpPr>
        <p:spPr>
          <a:xfrm>
            <a:off x="7263520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97" name="object 24097"/>
          <p:cNvSpPr/>
          <p:nvPr/>
        </p:nvSpPr>
        <p:spPr>
          <a:xfrm>
            <a:off x="7274950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98" name="object 24098"/>
          <p:cNvSpPr/>
          <p:nvPr/>
        </p:nvSpPr>
        <p:spPr>
          <a:xfrm>
            <a:off x="7287814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99" name="object 24099"/>
          <p:cNvSpPr/>
          <p:nvPr/>
        </p:nvSpPr>
        <p:spPr>
          <a:xfrm>
            <a:off x="7299245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00" name="object 24100"/>
          <p:cNvSpPr/>
          <p:nvPr/>
        </p:nvSpPr>
        <p:spPr>
          <a:xfrm>
            <a:off x="7312109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01" name="object 24101"/>
          <p:cNvSpPr/>
          <p:nvPr/>
        </p:nvSpPr>
        <p:spPr>
          <a:xfrm>
            <a:off x="7323583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02" name="object 24102"/>
          <p:cNvSpPr/>
          <p:nvPr/>
        </p:nvSpPr>
        <p:spPr>
          <a:xfrm>
            <a:off x="7335013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03" name="object 24103"/>
          <p:cNvSpPr/>
          <p:nvPr/>
        </p:nvSpPr>
        <p:spPr>
          <a:xfrm>
            <a:off x="7347877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04" name="object 24104"/>
          <p:cNvSpPr/>
          <p:nvPr/>
        </p:nvSpPr>
        <p:spPr>
          <a:xfrm>
            <a:off x="7359308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05" name="object 24105"/>
          <p:cNvSpPr/>
          <p:nvPr/>
        </p:nvSpPr>
        <p:spPr>
          <a:xfrm>
            <a:off x="7372173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06" name="object 24106"/>
          <p:cNvSpPr/>
          <p:nvPr/>
        </p:nvSpPr>
        <p:spPr>
          <a:xfrm>
            <a:off x="7383603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07" name="object 24107"/>
          <p:cNvSpPr/>
          <p:nvPr/>
        </p:nvSpPr>
        <p:spPr>
          <a:xfrm>
            <a:off x="7395076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08" name="object 24108"/>
          <p:cNvSpPr/>
          <p:nvPr/>
        </p:nvSpPr>
        <p:spPr>
          <a:xfrm>
            <a:off x="740794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09" name="object 24109"/>
          <p:cNvSpPr/>
          <p:nvPr/>
        </p:nvSpPr>
        <p:spPr>
          <a:xfrm>
            <a:off x="7419371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10" name="object 24110"/>
          <p:cNvSpPr/>
          <p:nvPr/>
        </p:nvSpPr>
        <p:spPr>
          <a:xfrm>
            <a:off x="7432236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11" name="object 24111"/>
          <p:cNvSpPr/>
          <p:nvPr/>
        </p:nvSpPr>
        <p:spPr>
          <a:xfrm>
            <a:off x="7443666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12" name="object 24112"/>
          <p:cNvSpPr/>
          <p:nvPr/>
        </p:nvSpPr>
        <p:spPr>
          <a:xfrm>
            <a:off x="7455111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13" name="object 24113"/>
          <p:cNvSpPr/>
          <p:nvPr/>
        </p:nvSpPr>
        <p:spPr>
          <a:xfrm>
            <a:off x="7468004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14" name="object 24114"/>
          <p:cNvSpPr/>
          <p:nvPr/>
        </p:nvSpPr>
        <p:spPr>
          <a:xfrm>
            <a:off x="7479434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15" name="object 24115"/>
          <p:cNvSpPr/>
          <p:nvPr/>
        </p:nvSpPr>
        <p:spPr>
          <a:xfrm>
            <a:off x="7492299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16" name="object 24116"/>
          <p:cNvSpPr/>
          <p:nvPr/>
        </p:nvSpPr>
        <p:spPr>
          <a:xfrm>
            <a:off x="7503729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17" name="object 24117"/>
          <p:cNvSpPr/>
          <p:nvPr/>
        </p:nvSpPr>
        <p:spPr>
          <a:xfrm>
            <a:off x="7515174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18" name="object 24118"/>
          <p:cNvSpPr/>
          <p:nvPr/>
        </p:nvSpPr>
        <p:spPr>
          <a:xfrm>
            <a:off x="7528038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19" name="object 24119"/>
          <p:cNvSpPr/>
          <p:nvPr/>
        </p:nvSpPr>
        <p:spPr>
          <a:xfrm>
            <a:off x="7539469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20" name="object 24120"/>
          <p:cNvSpPr/>
          <p:nvPr/>
        </p:nvSpPr>
        <p:spPr>
          <a:xfrm>
            <a:off x="7552363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21" name="object 24121"/>
          <p:cNvSpPr/>
          <p:nvPr/>
        </p:nvSpPr>
        <p:spPr>
          <a:xfrm>
            <a:off x="7563793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22" name="object 24122"/>
          <p:cNvSpPr/>
          <p:nvPr/>
        </p:nvSpPr>
        <p:spPr>
          <a:xfrm>
            <a:off x="7576657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23" name="object 24123"/>
          <p:cNvSpPr/>
          <p:nvPr/>
        </p:nvSpPr>
        <p:spPr>
          <a:xfrm>
            <a:off x="7588102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24" name="object 24124"/>
          <p:cNvSpPr/>
          <p:nvPr/>
        </p:nvSpPr>
        <p:spPr>
          <a:xfrm>
            <a:off x="7599533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25" name="object 24125"/>
          <p:cNvSpPr/>
          <p:nvPr/>
        </p:nvSpPr>
        <p:spPr>
          <a:xfrm>
            <a:off x="7612397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26" name="object 24126"/>
          <p:cNvSpPr/>
          <p:nvPr/>
        </p:nvSpPr>
        <p:spPr>
          <a:xfrm>
            <a:off x="7623856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27" name="object 24127"/>
          <p:cNvSpPr/>
          <p:nvPr/>
        </p:nvSpPr>
        <p:spPr>
          <a:xfrm>
            <a:off x="7636720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28" name="object 24128"/>
          <p:cNvSpPr/>
          <p:nvPr/>
        </p:nvSpPr>
        <p:spPr>
          <a:xfrm>
            <a:off x="7648165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29" name="object 24129"/>
          <p:cNvSpPr/>
          <p:nvPr/>
        </p:nvSpPr>
        <p:spPr>
          <a:xfrm>
            <a:off x="7659596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30" name="object 24130"/>
          <p:cNvSpPr/>
          <p:nvPr/>
        </p:nvSpPr>
        <p:spPr>
          <a:xfrm>
            <a:off x="7672460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31" name="object 24131"/>
          <p:cNvSpPr/>
          <p:nvPr/>
        </p:nvSpPr>
        <p:spPr>
          <a:xfrm>
            <a:off x="7683890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32" name="object 24132"/>
          <p:cNvSpPr/>
          <p:nvPr/>
        </p:nvSpPr>
        <p:spPr>
          <a:xfrm>
            <a:off x="7696784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33" name="object 24133"/>
          <p:cNvSpPr/>
          <p:nvPr/>
        </p:nvSpPr>
        <p:spPr>
          <a:xfrm>
            <a:off x="7708228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34" name="object 24134"/>
          <p:cNvSpPr/>
          <p:nvPr/>
        </p:nvSpPr>
        <p:spPr>
          <a:xfrm>
            <a:off x="7719659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35" name="object 24135"/>
          <p:cNvSpPr/>
          <p:nvPr/>
        </p:nvSpPr>
        <p:spPr>
          <a:xfrm>
            <a:off x="7732523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36" name="object 24136"/>
          <p:cNvSpPr/>
          <p:nvPr/>
        </p:nvSpPr>
        <p:spPr>
          <a:xfrm>
            <a:off x="7743954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37" name="object 24137"/>
          <p:cNvSpPr/>
          <p:nvPr/>
        </p:nvSpPr>
        <p:spPr>
          <a:xfrm>
            <a:off x="7756818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38" name="object 24138"/>
          <p:cNvSpPr/>
          <p:nvPr/>
        </p:nvSpPr>
        <p:spPr>
          <a:xfrm>
            <a:off x="7768291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39" name="object 24139"/>
          <p:cNvSpPr/>
          <p:nvPr/>
        </p:nvSpPr>
        <p:spPr>
          <a:xfrm>
            <a:off x="7781142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40" name="object 24140"/>
          <p:cNvSpPr/>
          <p:nvPr/>
        </p:nvSpPr>
        <p:spPr>
          <a:xfrm>
            <a:off x="7792587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41" name="object 24141"/>
          <p:cNvSpPr/>
          <p:nvPr/>
        </p:nvSpPr>
        <p:spPr>
          <a:xfrm>
            <a:off x="7804017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42" name="object 24142"/>
          <p:cNvSpPr/>
          <p:nvPr/>
        </p:nvSpPr>
        <p:spPr>
          <a:xfrm>
            <a:off x="781688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43" name="object 24143"/>
          <p:cNvSpPr/>
          <p:nvPr/>
        </p:nvSpPr>
        <p:spPr>
          <a:xfrm>
            <a:off x="7828312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44" name="object 24144"/>
          <p:cNvSpPr/>
          <p:nvPr/>
        </p:nvSpPr>
        <p:spPr>
          <a:xfrm>
            <a:off x="7841219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45" name="object 24145"/>
          <p:cNvSpPr/>
          <p:nvPr/>
        </p:nvSpPr>
        <p:spPr>
          <a:xfrm>
            <a:off x="7852650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46" name="object 24146"/>
          <p:cNvSpPr/>
          <p:nvPr/>
        </p:nvSpPr>
        <p:spPr>
          <a:xfrm>
            <a:off x="7864080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47" name="object 24147"/>
          <p:cNvSpPr/>
          <p:nvPr/>
        </p:nvSpPr>
        <p:spPr>
          <a:xfrm>
            <a:off x="7876944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48" name="object 24148"/>
          <p:cNvSpPr/>
          <p:nvPr/>
        </p:nvSpPr>
        <p:spPr>
          <a:xfrm>
            <a:off x="7888375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49" name="object 24149"/>
          <p:cNvSpPr/>
          <p:nvPr/>
        </p:nvSpPr>
        <p:spPr>
          <a:xfrm>
            <a:off x="7901240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50" name="object 24150"/>
          <p:cNvSpPr/>
          <p:nvPr/>
        </p:nvSpPr>
        <p:spPr>
          <a:xfrm>
            <a:off x="7912670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51" name="object 24151"/>
          <p:cNvSpPr/>
          <p:nvPr/>
        </p:nvSpPr>
        <p:spPr>
          <a:xfrm>
            <a:off x="7924143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52" name="object 24152"/>
          <p:cNvSpPr/>
          <p:nvPr/>
        </p:nvSpPr>
        <p:spPr>
          <a:xfrm>
            <a:off x="7937008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53" name="object 24153"/>
          <p:cNvSpPr/>
          <p:nvPr/>
        </p:nvSpPr>
        <p:spPr>
          <a:xfrm>
            <a:off x="7948438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54" name="object 24154"/>
          <p:cNvSpPr/>
          <p:nvPr/>
        </p:nvSpPr>
        <p:spPr>
          <a:xfrm>
            <a:off x="7961303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55" name="object 24155"/>
          <p:cNvSpPr/>
          <p:nvPr/>
        </p:nvSpPr>
        <p:spPr>
          <a:xfrm>
            <a:off x="7972733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56" name="object 24156"/>
          <p:cNvSpPr/>
          <p:nvPr/>
        </p:nvSpPr>
        <p:spPr>
          <a:xfrm>
            <a:off x="7984178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57" name="object 24157"/>
          <p:cNvSpPr/>
          <p:nvPr/>
        </p:nvSpPr>
        <p:spPr>
          <a:xfrm>
            <a:off x="799707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58" name="object 24158"/>
          <p:cNvSpPr/>
          <p:nvPr/>
        </p:nvSpPr>
        <p:spPr>
          <a:xfrm>
            <a:off x="8008501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59" name="object 24159"/>
          <p:cNvSpPr/>
          <p:nvPr/>
        </p:nvSpPr>
        <p:spPr>
          <a:xfrm>
            <a:off x="8021366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60" name="object 24160"/>
          <p:cNvSpPr/>
          <p:nvPr/>
        </p:nvSpPr>
        <p:spPr>
          <a:xfrm>
            <a:off x="8032796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61" name="object 24161"/>
          <p:cNvSpPr/>
          <p:nvPr/>
        </p:nvSpPr>
        <p:spPr>
          <a:xfrm>
            <a:off x="804566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62" name="object 24162"/>
          <p:cNvSpPr/>
          <p:nvPr/>
        </p:nvSpPr>
        <p:spPr>
          <a:xfrm>
            <a:off x="8057091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63" name="object 24163"/>
          <p:cNvSpPr/>
          <p:nvPr/>
        </p:nvSpPr>
        <p:spPr>
          <a:xfrm>
            <a:off x="8068564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64" name="object 24164"/>
          <p:cNvSpPr/>
          <p:nvPr/>
        </p:nvSpPr>
        <p:spPr>
          <a:xfrm>
            <a:off x="8081429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65" name="object 24165"/>
          <p:cNvSpPr/>
          <p:nvPr/>
        </p:nvSpPr>
        <p:spPr>
          <a:xfrm>
            <a:off x="8092860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66" name="object 24166"/>
          <p:cNvSpPr/>
          <p:nvPr/>
        </p:nvSpPr>
        <p:spPr>
          <a:xfrm>
            <a:off x="8105724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67" name="object 24167"/>
          <p:cNvSpPr/>
          <p:nvPr/>
        </p:nvSpPr>
        <p:spPr>
          <a:xfrm>
            <a:off x="8117169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68" name="object 24168"/>
          <p:cNvSpPr/>
          <p:nvPr/>
        </p:nvSpPr>
        <p:spPr>
          <a:xfrm>
            <a:off x="8128599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69" name="object 24169"/>
          <p:cNvSpPr/>
          <p:nvPr/>
        </p:nvSpPr>
        <p:spPr>
          <a:xfrm>
            <a:off x="8141492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70" name="object 24170"/>
          <p:cNvSpPr/>
          <p:nvPr/>
        </p:nvSpPr>
        <p:spPr>
          <a:xfrm>
            <a:off x="8152923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71" name="object 24171"/>
          <p:cNvSpPr/>
          <p:nvPr/>
        </p:nvSpPr>
        <p:spPr>
          <a:xfrm>
            <a:off x="8165787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72" name="object 24172"/>
          <p:cNvSpPr/>
          <p:nvPr/>
        </p:nvSpPr>
        <p:spPr>
          <a:xfrm>
            <a:off x="8177232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73" name="object 24173"/>
          <p:cNvSpPr/>
          <p:nvPr/>
        </p:nvSpPr>
        <p:spPr>
          <a:xfrm>
            <a:off x="8188662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74" name="object 24174"/>
          <p:cNvSpPr/>
          <p:nvPr/>
        </p:nvSpPr>
        <p:spPr>
          <a:xfrm>
            <a:off x="8201527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75" name="object 24175"/>
          <p:cNvSpPr/>
          <p:nvPr/>
        </p:nvSpPr>
        <p:spPr>
          <a:xfrm>
            <a:off x="8212957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76" name="object 24176"/>
          <p:cNvSpPr/>
          <p:nvPr/>
        </p:nvSpPr>
        <p:spPr>
          <a:xfrm>
            <a:off x="822585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77" name="object 24177"/>
          <p:cNvSpPr/>
          <p:nvPr/>
        </p:nvSpPr>
        <p:spPr>
          <a:xfrm>
            <a:off x="8237295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78" name="object 24178"/>
          <p:cNvSpPr/>
          <p:nvPr/>
        </p:nvSpPr>
        <p:spPr>
          <a:xfrm>
            <a:off x="8248725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79" name="object 24179"/>
          <p:cNvSpPr/>
          <p:nvPr/>
        </p:nvSpPr>
        <p:spPr>
          <a:xfrm>
            <a:off x="826159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80" name="object 24180"/>
          <p:cNvSpPr/>
          <p:nvPr/>
        </p:nvSpPr>
        <p:spPr>
          <a:xfrm>
            <a:off x="8273021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81" name="object 24181"/>
          <p:cNvSpPr/>
          <p:nvPr/>
        </p:nvSpPr>
        <p:spPr>
          <a:xfrm>
            <a:off x="8285885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82" name="object 24182"/>
          <p:cNvSpPr/>
          <p:nvPr/>
        </p:nvSpPr>
        <p:spPr>
          <a:xfrm>
            <a:off x="8297359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83" name="object 24183"/>
          <p:cNvSpPr/>
          <p:nvPr/>
        </p:nvSpPr>
        <p:spPr>
          <a:xfrm>
            <a:off x="8310209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84" name="object 24184"/>
          <p:cNvSpPr/>
          <p:nvPr/>
        </p:nvSpPr>
        <p:spPr>
          <a:xfrm>
            <a:off x="8321654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85" name="object 24185"/>
          <p:cNvSpPr/>
          <p:nvPr/>
        </p:nvSpPr>
        <p:spPr>
          <a:xfrm>
            <a:off x="8333084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86" name="object 24186"/>
          <p:cNvSpPr/>
          <p:nvPr/>
        </p:nvSpPr>
        <p:spPr>
          <a:xfrm>
            <a:off x="8345948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87" name="object 24187"/>
          <p:cNvSpPr/>
          <p:nvPr/>
        </p:nvSpPr>
        <p:spPr>
          <a:xfrm>
            <a:off x="8357379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88" name="object 24188"/>
          <p:cNvSpPr/>
          <p:nvPr/>
        </p:nvSpPr>
        <p:spPr>
          <a:xfrm>
            <a:off x="8370286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89" name="object 24189"/>
          <p:cNvSpPr/>
          <p:nvPr/>
        </p:nvSpPr>
        <p:spPr>
          <a:xfrm>
            <a:off x="8381717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90" name="object 24190"/>
          <p:cNvSpPr/>
          <p:nvPr/>
        </p:nvSpPr>
        <p:spPr>
          <a:xfrm>
            <a:off x="8393147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91" name="object 24191"/>
          <p:cNvSpPr/>
          <p:nvPr/>
        </p:nvSpPr>
        <p:spPr>
          <a:xfrm>
            <a:off x="8406012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92" name="object 24192"/>
          <p:cNvSpPr/>
          <p:nvPr/>
        </p:nvSpPr>
        <p:spPr>
          <a:xfrm>
            <a:off x="8417442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93" name="object 24193"/>
          <p:cNvSpPr/>
          <p:nvPr/>
        </p:nvSpPr>
        <p:spPr>
          <a:xfrm>
            <a:off x="8430307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94" name="object 24194"/>
          <p:cNvSpPr/>
          <p:nvPr/>
        </p:nvSpPr>
        <p:spPr>
          <a:xfrm>
            <a:off x="8441780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95" name="object 24195"/>
          <p:cNvSpPr/>
          <p:nvPr/>
        </p:nvSpPr>
        <p:spPr>
          <a:xfrm>
            <a:off x="8453211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96" name="object 24196"/>
          <p:cNvSpPr/>
          <p:nvPr/>
        </p:nvSpPr>
        <p:spPr>
          <a:xfrm>
            <a:off x="8466075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97" name="object 24197"/>
          <p:cNvSpPr/>
          <p:nvPr/>
        </p:nvSpPr>
        <p:spPr>
          <a:xfrm>
            <a:off x="8477505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98" name="object 24198"/>
          <p:cNvSpPr/>
          <p:nvPr/>
        </p:nvSpPr>
        <p:spPr>
          <a:xfrm>
            <a:off x="8490370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99" name="object 24199"/>
          <p:cNvSpPr/>
          <p:nvPr/>
        </p:nvSpPr>
        <p:spPr>
          <a:xfrm>
            <a:off x="8501800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00" name="object 24200"/>
          <p:cNvSpPr/>
          <p:nvPr/>
        </p:nvSpPr>
        <p:spPr>
          <a:xfrm>
            <a:off x="8514708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01" name="object 24201"/>
          <p:cNvSpPr/>
          <p:nvPr/>
        </p:nvSpPr>
        <p:spPr>
          <a:xfrm>
            <a:off x="8526138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02" name="object 24202"/>
          <p:cNvSpPr/>
          <p:nvPr/>
        </p:nvSpPr>
        <p:spPr>
          <a:xfrm>
            <a:off x="8537568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03" name="object 24203"/>
          <p:cNvSpPr/>
          <p:nvPr/>
        </p:nvSpPr>
        <p:spPr>
          <a:xfrm>
            <a:off x="8550433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04" name="object 24204"/>
          <p:cNvSpPr/>
          <p:nvPr/>
        </p:nvSpPr>
        <p:spPr>
          <a:xfrm>
            <a:off x="8561864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05" name="object 24205"/>
          <p:cNvSpPr/>
          <p:nvPr/>
        </p:nvSpPr>
        <p:spPr>
          <a:xfrm>
            <a:off x="8574728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06" name="object 24206"/>
          <p:cNvSpPr/>
          <p:nvPr/>
        </p:nvSpPr>
        <p:spPr>
          <a:xfrm>
            <a:off x="8586158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07" name="object 24207"/>
          <p:cNvSpPr/>
          <p:nvPr/>
        </p:nvSpPr>
        <p:spPr>
          <a:xfrm>
            <a:off x="8597632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08" name="object 24208"/>
          <p:cNvSpPr/>
          <p:nvPr/>
        </p:nvSpPr>
        <p:spPr>
          <a:xfrm>
            <a:off x="8610496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09" name="object 24209"/>
          <p:cNvSpPr/>
          <p:nvPr/>
        </p:nvSpPr>
        <p:spPr>
          <a:xfrm>
            <a:off x="8621927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10" name="object 24210"/>
          <p:cNvSpPr/>
          <p:nvPr/>
        </p:nvSpPr>
        <p:spPr>
          <a:xfrm>
            <a:off x="863479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11" name="object 24211"/>
          <p:cNvSpPr/>
          <p:nvPr/>
        </p:nvSpPr>
        <p:spPr>
          <a:xfrm>
            <a:off x="864622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12" name="object 24212"/>
          <p:cNvSpPr/>
          <p:nvPr/>
        </p:nvSpPr>
        <p:spPr>
          <a:xfrm>
            <a:off x="8657666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13" name="object 24213"/>
          <p:cNvSpPr/>
          <p:nvPr/>
        </p:nvSpPr>
        <p:spPr>
          <a:xfrm>
            <a:off x="8670559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14" name="object 24214"/>
          <p:cNvSpPr/>
          <p:nvPr/>
        </p:nvSpPr>
        <p:spPr>
          <a:xfrm>
            <a:off x="8681990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15" name="object 24215"/>
          <p:cNvSpPr/>
          <p:nvPr/>
        </p:nvSpPr>
        <p:spPr>
          <a:xfrm>
            <a:off x="8694854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16" name="object 24216"/>
          <p:cNvSpPr/>
          <p:nvPr/>
        </p:nvSpPr>
        <p:spPr>
          <a:xfrm>
            <a:off x="8706299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17" name="object 24217"/>
          <p:cNvSpPr/>
          <p:nvPr/>
        </p:nvSpPr>
        <p:spPr>
          <a:xfrm>
            <a:off x="8717729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18" name="object 24218"/>
          <p:cNvSpPr/>
          <p:nvPr/>
        </p:nvSpPr>
        <p:spPr>
          <a:xfrm>
            <a:off x="8730594" y="55810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19" name="object 24219"/>
          <p:cNvSpPr/>
          <p:nvPr/>
        </p:nvSpPr>
        <p:spPr>
          <a:xfrm>
            <a:off x="8742053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20" name="object 24220"/>
          <p:cNvSpPr/>
          <p:nvPr/>
        </p:nvSpPr>
        <p:spPr>
          <a:xfrm>
            <a:off x="8754918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21" name="object 24221"/>
          <p:cNvSpPr/>
          <p:nvPr/>
        </p:nvSpPr>
        <p:spPr>
          <a:xfrm>
            <a:off x="8766362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22" name="object 24222"/>
          <p:cNvSpPr/>
          <p:nvPr/>
        </p:nvSpPr>
        <p:spPr>
          <a:xfrm>
            <a:off x="8779212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23" name="object 24223"/>
          <p:cNvSpPr/>
          <p:nvPr/>
        </p:nvSpPr>
        <p:spPr>
          <a:xfrm>
            <a:off x="8790658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24" name="object 24224"/>
          <p:cNvSpPr/>
          <p:nvPr/>
        </p:nvSpPr>
        <p:spPr>
          <a:xfrm>
            <a:off x="8802088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25" name="object 24225"/>
          <p:cNvSpPr/>
          <p:nvPr/>
        </p:nvSpPr>
        <p:spPr>
          <a:xfrm>
            <a:off x="881498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26" name="object 24226"/>
          <p:cNvSpPr/>
          <p:nvPr/>
        </p:nvSpPr>
        <p:spPr>
          <a:xfrm>
            <a:off x="8826426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27" name="object 24227"/>
          <p:cNvSpPr/>
          <p:nvPr/>
        </p:nvSpPr>
        <p:spPr>
          <a:xfrm>
            <a:off x="8839275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28" name="object 24228"/>
          <p:cNvSpPr/>
          <p:nvPr/>
        </p:nvSpPr>
        <p:spPr>
          <a:xfrm>
            <a:off x="8850721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29" name="object 24229"/>
          <p:cNvSpPr/>
          <p:nvPr/>
        </p:nvSpPr>
        <p:spPr>
          <a:xfrm>
            <a:off x="8862151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30" name="object 24230"/>
          <p:cNvSpPr/>
          <p:nvPr/>
        </p:nvSpPr>
        <p:spPr>
          <a:xfrm>
            <a:off x="8875015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31" name="object 24231"/>
          <p:cNvSpPr/>
          <p:nvPr/>
        </p:nvSpPr>
        <p:spPr>
          <a:xfrm>
            <a:off x="8886445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32" name="object 24232"/>
          <p:cNvSpPr/>
          <p:nvPr/>
        </p:nvSpPr>
        <p:spPr>
          <a:xfrm>
            <a:off x="8899339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33" name="object 24233"/>
          <p:cNvSpPr/>
          <p:nvPr/>
        </p:nvSpPr>
        <p:spPr>
          <a:xfrm>
            <a:off x="8910784" y="55810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34" name="object 24234"/>
          <p:cNvSpPr/>
          <p:nvPr/>
        </p:nvSpPr>
        <p:spPr>
          <a:xfrm>
            <a:off x="8922214" y="55810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35" name="object 24235"/>
          <p:cNvSpPr/>
          <p:nvPr/>
        </p:nvSpPr>
        <p:spPr>
          <a:xfrm>
            <a:off x="8935079" y="5581097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36" name="object 24236"/>
          <p:cNvSpPr/>
          <p:nvPr/>
        </p:nvSpPr>
        <p:spPr>
          <a:xfrm>
            <a:off x="6800224" y="559413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37" name="object 24237"/>
          <p:cNvSpPr/>
          <p:nvPr/>
        </p:nvSpPr>
        <p:spPr>
          <a:xfrm>
            <a:off x="6805946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38" name="object 24238"/>
          <p:cNvSpPr/>
          <p:nvPr/>
        </p:nvSpPr>
        <p:spPr>
          <a:xfrm>
            <a:off x="6818810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39" name="object 24239"/>
          <p:cNvSpPr/>
          <p:nvPr/>
        </p:nvSpPr>
        <p:spPr>
          <a:xfrm>
            <a:off x="6830241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40" name="object 24240"/>
          <p:cNvSpPr/>
          <p:nvPr/>
        </p:nvSpPr>
        <p:spPr>
          <a:xfrm>
            <a:off x="6843106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41" name="object 24241"/>
          <p:cNvSpPr/>
          <p:nvPr/>
        </p:nvSpPr>
        <p:spPr>
          <a:xfrm>
            <a:off x="6854536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42" name="object 24242"/>
          <p:cNvSpPr/>
          <p:nvPr/>
        </p:nvSpPr>
        <p:spPr>
          <a:xfrm>
            <a:off x="6865980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43" name="object 24243"/>
          <p:cNvSpPr/>
          <p:nvPr/>
        </p:nvSpPr>
        <p:spPr>
          <a:xfrm>
            <a:off x="6878873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44" name="object 24244"/>
          <p:cNvSpPr/>
          <p:nvPr/>
        </p:nvSpPr>
        <p:spPr>
          <a:xfrm>
            <a:off x="6890305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45" name="object 24245"/>
          <p:cNvSpPr/>
          <p:nvPr/>
        </p:nvSpPr>
        <p:spPr>
          <a:xfrm>
            <a:off x="6903169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46" name="object 24246"/>
          <p:cNvSpPr/>
          <p:nvPr/>
        </p:nvSpPr>
        <p:spPr>
          <a:xfrm>
            <a:off x="6914599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47" name="object 24247"/>
          <p:cNvSpPr/>
          <p:nvPr/>
        </p:nvSpPr>
        <p:spPr>
          <a:xfrm>
            <a:off x="6926043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48" name="object 24248"/>
          <p:cNvSpPr/>
          <p:nvPr/>
        </p:nvSpPr>
        <p:spPr>
          <a:xfrm>
            <a:off x="6938894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49" name="object 24249"/>
          <p:cNvSpPr/>
          <p:nvPr/>
        </p:nvSpPr>
        <p:spPr>
          <a:xfrm>
            <a:off x="6950368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50" name="object 24250"/>
          <p:cNvSpPr/>
          <p:nvPr/>
        </p:nvSpPr>
        <p:spPr>
          <a:xfrm>
            <a:off x="6963232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51" name="object 24251"/>
          <p:cNvSpPr/>
          <p:nvPr/>
        </p:nvSpPr>
        <p:spPr>
          <a:xfrm>
            <a:off x="6974662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52" name="object 24252"/>
          <p:cNvSpPr/>
          <p:nvPr/>
        </p:nvSpPr>
        <p:spPr>
          <a:xfrm>
            <a:off x="6986107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53" name="object 24253"/>
          <p:cNvSpPr/>
          <p:nvPr/>
        </p:nvSpPr>
        <p:spPr>
          <a:xfrm>
            <a:off x="6998972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54" name="object 24254"/>
          <p:cNvSpPr/>
          <p:nvPr/>
        </p:nvSpPr>
        <p:spPr>
          <a:xfrm>
            <a:off x="7010402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55" name="object 24255"/>
          <p:cNvSpPr/>
          <p:nvPr/>
        </p:nvSpPr>
        <p:spPr>
          <a:xfrm>
            <a:off x="7023295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56" name="object 24256"/>
          <p:cNvSpPr/>
          <p:nvPr/>
        </p:nvSpPr>
        <p:spPr>
          <a:xfrm>
            <a:off x="7034726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57" name="object 24257"/>
          <p:cNvSpPr/>
          <p:nvPr/>
        </p:nvSpPr>
        <p:spPr>
          <a:xfrm>
            <a:off x="7047590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58" name="object 24258"/>
          <p:cNvSpPr/>
          <p:nvPr/>
        </p:nvSpPr>
        <p:spPr>
          <a:xfrm>
            <a:off x="7059035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59" name="object 24259"/>
          <p:cNvSpPr/>
          <p:nvPr/>
        </p:nvSpPr>
        <p:spPr>
          <a:xfrm>
            <a:off x="7070465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60" name="object 24260"/>
          <p:cNvSpPr/>
          <p:nvPr/>
        </p:nvSpPr>
        <p:spPr>
          <a:xfrm>
            <a:off x="7083330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61" name="object 24261"/>
          <p:cNvSpPr/>
          <p:nvPr/>
        </p:nvSpPr>
        <p:spPr>
          <a:xfrm>
            <a:off x="7094789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62" name="object 24262"/>
          <p:cNvSpPr/>
          <p:nvPr/>
        </p:nvSpPr>
        <p:spPr>
          <a:xfrm>
            <a:off x="7107653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63" name="object 24263"/>
          <p:cNvSpPr/>
          <p:nvPr/>
        </p:nvSpPr>
        <p:spPr>
          <a:xfrm>
            <a:off x="7119098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64" name="object 24264"/>
          <p:cNvSpPr/>
          <p:nvPr/>
        </p:nvSpPr>
        <p:spPr>
          <a:xfrm>
            <a:off x="7130529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65" name="object 24265"/>
          <p:cNvSpPr/>
          <p:nvPr/>
        </p:nvSpPr>
        <p:spPr>
          <a:xfrm>
            <a:off x="7143393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66" name="object 24266"/>
          <p:cNvSpPr/>
          <p:nvPr/>
        </p:nvSpPr>
        <p:spPr>
          <a:xfrm>
            <a:off x="7154823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67" name="object 24267"/>
          <p:cNvSpPr/>
          <p:nvPr/>
        </p:nvSpPr>
        <p:spPr>
          <a:xfrm>
            <a:off x="7167716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68" name="object 24268"/>
          <p:cNvSpPr/>
          <p:nvPr/>
        </p:nvSpPr>
        <p:spPr>
          <a:xfrm>
            <a:off x="717916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69" name="object 24269"/>
          <p:cNvSpPr/>
          <p:nvPr/>
        </p:nvSpPr>
        <p:spPr>
          <a:xfrm>
            <a:off x="7190592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70" name="object 24270"/>
          <p:cNvSpPr/>
          <p:nvPr/>
        </p:nvSpPr>
        <p:spPr>
          <a:xfrm>
            <a:off x="7203456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71" name="object 24271"/>
          <p:cNvSpPr/>
          <p:nvPr/>
        </p:nvSpPr>
        <p:spPr>
          <a:xfrm>
            <a:off x="7214886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72" name="object 24272"/>
          <p:cNvSpPr/>
          <p:nvPr/>
        </p:nvSpPr>
        <p:spPr>
          <a:xfrm>
            <a:off x="722775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73" name="object 24273"/>
          <p:cNvSpPr/>
          <p:nvPr/>
        </p:nvSpPr>
        <p:spPr>
          <a:xfrm>
            <a:off x="7239182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74" name="object 24274"/>
          <p:cNvSpPr/>
          <p:nvPr/>
        </p:nvSpPr>
        <p:spPr>
          <a:xfrm>
            <a:off x="7250655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75" name="object 24275"/>
          <p:cNvSpPr/>
          <p:nvPr/>
        </p:nvSpPr>
        <p:spPr>
          <a:xfrm>
            <a:off x="7263520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76" name="object 24276"/>
          <p:cNvSpPr/>
          <p:nvPr/>
        </p:nvSpPr>
        <p:spPr>
          <a:xfrm>
            <a:off x="7274950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77" name="object 24277"/>
          <p:cNvSpPr/>
          <p:nvPr/>
        </p:nvSpPr>
        <p:spPr>
          <a:xfrm>
            <a:off x="7287814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78" name="object 24278"/>
          <p:cNvSpPr/>
          <p:nvPr/>
        </p:nvSpPr>
        <p:spPr>
          <a:xfrm>
            <a:off x="7299245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79" name="object 24279"/>
          <p:cNvSpPr/>
          <p:nvPr/>
        </p:nvSpPr>
        <p:spPr>
          <a:xfrm>
            <a:off x="7312109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80" name="object 24280"/>
          <p:cNvSpPr/>
          <p:nvPr/>
        </p:nvSpPr>
        <p:spPr>
          <a:xfrm>
            <a:off x="7323583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81" name="object 24281"/>
          <p:cNvSpPr/>
          <p:nvPr/>
        </p:nvSpPr>
        <p:spPr>
          <a:xfrm>
            <a:off x="7335013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82" name="object 24282"/>
          <p:cNvSpPr/>
          <p:nvPr/>
        </p:nvSpPr>
        <p:spPr>
          <a:xfrm>
            <a:off x="7347877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83" name="object 24283"/>
          <p:cNvSpPr/>
          <p:nvPr/>
        </p:nvSpPr>
        <p:spPr>
          <a:xfrm>
            <a:off x="7359308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84" name="object 24284"/>
          <p:cNvSpPr/>
          <p:nvPr/>
        </p:nvSpPr>
        <p:spPr>
          <a:xfrm>
            <a:off x="7372173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85" name="object 24285"/>
          <p:cNvSpPr/>
          <p:nvPr/>
        </p:nvSpPr>
        <p:spPr>
          <a:xfrm>
            <a:off x="7383603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86" name="object 24286"/>
          <p:cNvSpPr/>
          <p:nvPr/>
        </p:nvSpPr>
        <p:spPr>
          <a:xfrm>
            <a:off x="7395076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87" name="object 24287"/>
          <p:cNvSpPr/>
          <p:nvPr/>
        </p:nvSpPr>
        <p:spPr>
          <a:xfrm>
            <a:off x="740794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88" name="object 24288"/>
          <p:cNvSpPr/>
          <p:nvPr/>
        </p:nvSpPr>
        <p:spPr>
          <a:xfrm>
            <a:off x="7419371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89" name="object 24289"/>
          <p:cNvSpPr/>
          <p:nvPr/>
        </p:nvSpPr>
        <p:spPr>
          <a:xfrm>
            <a:off x="7432236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90" name="object 24290"/>
          <p:cNvSpPr/>
          <p:nvPr/>
        </p:nvSpPr>
        <p:spPr>
          <a:xfrm>
            <a:off x="7443666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91" name="object 24291"/>
          <p:cNvSpPr/>
          <p:nvPr/>
        </p:nvSpPr>
        <p:spPr>
          <a:xfrm>
            <a:off x="7455111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92" name="object 24292"/>
          <p:cNvSpPr/>
          <p:nvPr/>
        </p:nvSpPr>
        <p:spPr>
          <a:xfrm>
            <a:off x="7468004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93" name="object 24293"/>
          <p:cNvSpPr/>
          <p:nvPr/>
        </p:nvSpPr>
        <p:spPr>
          <a:xfrm>
            <a:off x="7479434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94" name="object 24294"/>
          <p:cNvSpPr/>
          <p:nvPr/>
        </p:nvSpPr>
        <p:spPr>
          <a:xfrm>
            <a:off x="7492299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95" name="object 24295"/>
          <p:cNvSpPr/>
          <p:nvPr/>
        </p:nvSpPr>
        <p:spPr>
          <a:xfrm>
            <a:off x="7503729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96" name="object 24296"/>
          <p:cNvSpPr/>
          <p:nvPr/>
        </p:nvSpPr>
        <p:spPr>
          <a:xfrm>
            <a:off x="7515174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97" name="object 24297"/>
          <p:cNvSpPr/>
          <p:nvPr/>
        </p:nvSpPr>
        <p:spPr>
          <a:xfrm>
            <a:off x="7528038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98" name="object 24298"/>
          <p:cNvSpPr/>
          <p:nvPr/>
        </p:nvSpPr>
        <p:spPr>
          <a:xfrm>
            <a:off x="7539469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99" name="object 24299"/>
          <p:cNvSpPr/>
          <p:nvPr/>
        </p:nvSpPr>
        <p:spPr>
          <a:xfrm>
            <a:off x="7552363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00" name="object 24300"/>
          <p:cNvSpPr/>
          <p:nvPr/>
        </p:nvSpPr>
        <p:spPr>
          <a:xfrm>
            <a:off x="7563793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01" name="object 24301"/>
          <p:cNvSpPr/>
          <p:nvPr/>
        </p:nvSpPr>
        <p:spPr>
          <a:xfrm>
            <a:off x="7576657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02" name="object 24302"/>
          <p:cNvSpPr/>
          <p:nvPr/>
        </p:nvSpPr>
        <p:spPr>
          <a:xfrm>
            <a:off x="7588102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03" name="object 24303"/>
          <p:cNvSpPr/>
          <p:nvPr/>
        </p:nvSpPr>
        <p:spPr>
          <a:xfrm>
            <a:off x="7599533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04" name="object 24304"/>
          <p:cNvSpPr/>
          <p:nvPr/>
        </p:nvSpPr>
        <p:spPr>
          <a:xfrm>
            <a:off x="7612397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05" name="object 24305"/>
          <p:cNvSpPr/>
          <p:nvPr/>
        </p:nvSpPr>
        <p:spPr>
          <a:xfrm>
            <a:off x="7623856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06" name="object 24306"/>
          <p:cNvSpPr/>
          <p:nvPr/>
        </p:nvSpPr>
        <p:spPr>
          <a:xfrm>
            <a:off x="7636720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07" name="object 24307"/>
          <p:cNvSpPr/>
          <p:nvPr/>
        </p:nvSpPr>
        <p:spPr>
          <a:xfrm>
            <a:off x="7648165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08" name="object 24308"/>
          <p:cNvSpPr/>
          <p:nvPr/>
        </p:nvSpPr>
        <p:spPr>
          <a:xfrm>
            <a:off x="7659596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09" name="object 24309"/>
          <p:cNvSpPr/>
          <p:nvPr/>
        </p:nvSpPr>
        <p:spPr>
          <a:xfrm>
            <a:off x="7672460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10" name="object 24310"/>
          <p:cNvSpPr/>
          <p:nvPr/>
        </p:nvSpPr>
        <p:spPr>
          <a:xfrm>
            <a:off x="7683890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11" name="object 24311"/>
          <p:cNvSpPr/>
          <p:nvPr/>
        </p:nvSpPr>
        <p:spPr>
          <a:xfrm>
            <a:off x="7696784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12" name="object 24312"/>
          <p:cNvSpPr/>
          <p:nvPr/>
        </p:nvSpPr>
        <p:spPr>
          <a:xfrm>
            <a:off x="7708228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13" name="object 24313"/>
          <p:cNvSpPr/>
          <p:nvPr/>
        </p:nvSpPr>
        <p:spPr>
          <a:xfrm>
            <a:off x="7719659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14" name="object 24314"/>
          <p:cNvSpPr/>
          <p:nvPr/>
        </p:nvSpPr>
        <p:spPr>
          <a:xfrm>
            <a:off x="7732523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15" name="object 24315"/>
          <p:cNvSpPr/>
          <p:nvPr/>
        </p:nvSpPr>
        <p:spPr>
          <a:xfrm>
            <a:off x="7743954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16" name="object 24316"/>
          <p:cNvSpPr/>
          <p:nvPr/>
        </p:nvSpPr>
        <p:spPr>
          <a:xfrm>
            <a:off x="7756818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17" name="object 24317"/>
          <p:cNvSpPr/>
          <p:nvPr/>
        </p:nvSpPr>
        <p:spPr>
          <a:xfrm>
            <a:off x="7768291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18" name="object 24318"/>
          <p:cNvSpPr/>
          <p:nvPr/>
        </p:nvSpPr>
        <p:spPr>
          <a:xfrm>
            <a:off x="7781142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19" name="object 24319"/>
          <p:cNvSpPr/>
          <p:nvPr/>
        </p:nvSpPr>
        <p:spPr>
          <a:xfrm>
            <a:off x="7792587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20" name="object 24320"/>
          <p:cNvSpPr/>
          <p:nvPr/>
        </p:nvSpPr>
        <p:spPr>
          <a:xfrm>
            <a:off x="7804017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21" name="object 24321"/>
          <p:cNvSpPr/>
          <p:nvPr/>
        </p:nvSpPr>
        <p:spPr>
          <a:xfrm>
            <a:off x="781688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22" name="object 24322"/>
          <p:cNvSpPr/>
          <p:nvPr/>
        </p:nvSpPr>
        <p:spPr>
          <a:xfrm>
            <a:off x="7828312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23" name="object 24323"/>
          <p:cNvSpPr/>
          <p:nvPr/>
        </p:nvSpPr>
        <p:spPr>
          <a:xfrm>
            <a:off x="7841219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24" name="object 24324"/>
          <p:cNvSpPr/>
          <p:nvPr/>
        </p:nvSpPr>
        <p:spPr>
          <a:xfrm>
            <a:off x="7852650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25" name="object 24325"/>
          <p:cNvSpPr/>
          <p:nvPr/>
        </p:nvSpPr>
        <p:spPr>
          <a:xfrm>
            <a:off x="7864080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26" name="object 24326"/>
          <p:cNvSpPr/>
          <p:nvPr/>
        </p:nvSpPr>
        <p:spPr>
          <a:xfrm>
            <a:off x="7876944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27" name="object 24327"/>
          <p:cNvSpPr/>
          <p:nvPr/>
        </p:nvSpPr>
        <p:spPr>
          <a:xfrm>
            <a:off x="7888375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28" name="object 24328"/>
          <p:cNvSpPr/>
          <p:nvPr/>
        </p:nvSpPr>
        <p:spPr>
          <a:xfrm>
            <a:off x="7901240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29" name="object 24329"/>
          <p:cNvSpPr/>
          <p:nvPr/>
        </p:nvSpPr>
        <p:spPr>
          <a:xfrm>
            <a:off x="7912670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30" name="object 24330"/>
          <p:cNvSpPr/>
          <p:nvPr/>
        </p:nvSpPr>
        <p:spPr>
          <a:xfrm>
            <a:off x="7924143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31" name="object 24331"/>
          <p:cNvSpPr/>
          <p:nvPr/>
        </p:nvSpPr>
        <p:spPr>
          <a:xfrm>
            <a:off x="7937008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32" name="object 24332"/>
          <p:cNvSpPr/>
          <p:nvPr/>
        </p:nvSpPr>
        <p:spPr>
          <a:xfrm>
            <a:off x="7948438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33" name="object 24333"/>
          <p:cNvSpPr/>
          <p:nvPr/>
        </p:nvSpPr>
        <p:spPr>
          <a:xfrm>
            <a:off x="7961303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34" name="object 24334"/>
          <p:cNvSpPr/>
          <p:nvPr/>
        </p:nvSpPr>
        <p:spPr>
          <a:xfrm>
            <a:off x="7972733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35" name="object 24335"/>
          <p:cNvSpPr/>
          <p:nvPr/>
        </p:nvSpPr>
        <p:spPr>
          <a:xfrm>
            <a:off x="7984178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36" name="object 24336"/>
          <p:cNvSpPr/>
          <p:nvPr/>
        </p:nvSpPr>
        <p:spPr>
          <a:xfrm>
            <a:off x="799707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37" name="object 24337"/>
          <p:cNvSpPr/>
          <p:nvPr/>
        </p:nvSpPr>
        <p:spPr>
          <a:xfrm>
            <a:off x="8008501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38" name="object 24338"/>
          <p:cNvSpPr/>
          <p:nvPr/>
        </p:nvSpPr>
        <p:spPr>
          <a:xfrm>
            <a:off x="8021366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39" name="object 24339"/>
          <p:cNvSpPr/>
          <p:nvPr/>
        </p:nvSpPr>
        <p:spPr>
          <a:xfrm>
            <a:off x="8032796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40" name="object 24340"/>
          <p:cNvSpPr/>
          <p:nvPr/>
        </p:nvSpPr>
        <p:spPr>
          <a:xfrm>
            <a:off x="804566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41" name="object 24341"/>
          <p:cNvSpPr/>
          <p:nvPr/>
        </p:nvSpPr>
        <p:spPr>
          <a:xfrm>
            <a:off x="8057091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42" name="object 24342"/>
          <p:cNvSpPr/>
          <p:nvPr/>
        </p:nvSpPr>
        <p:spPr>
          <a:xfrm>
            <a:off x="8068564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43" name="object 24343"/>
          <p:cNvSpPr/>
          <p:nvPr/>
        </p:nvSpPr>
        <p:spPr>
          <a:xfrm>
            <a:off x="8081429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44" name="object 24344"/>
          <p:cNvSpPr/>
          <p:nvPr/>
        </p:nvSpPr>
        <p:spPr>
          <a:xfrm>
            <a:off x="8092860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45" name="object 24345"/>
          <p:cNvSpPr/>
          <p:nvPr/>
        </p:nvSpPr>
        <p:spPr>
          <a:xfrm>
            <a:off x="8105724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46" name="object 24346"/>
          <p:cNvSpPr/>
          <p:nvPr/>
        </p:nvSpPr>
        <p:spPr>
          <a:xfrm>
            <a:off x="8117169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47" name="object 24347"/>
          <p:cNvSpPr/>
          <p:nvPr/>
        </p:nvSpPr>
        <p:spPr>
          <a:xfrm>
            <a:off x="8128599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48" name="object 24348"/>
          <p:cNvSpPr/>
          <p:nvPr/>
        </p:nvSpPr>
        <p:spPr>
          <a:xfrm>
            <a:off x="8141492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49" name="object 24349"/>
          <p:cNvSpPr/>
          <p:nvPr/>
        </p:nvSpPr>
        <p:spPr>
          <a:xfrm>
            <a:off x="8152923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50" name="object 24350"/>
          <p:cNvSpPr/>
          <p:nvPr/>
        </p:nvSpPr>
        <p:spPr>
          <a:xfrm>
            <a:off x="8165787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51" name="object 24351"/>
          <p:cNvSpPr/>
          <p:nvPr/>
        </p:nvSpPr>
        <p:spPr>
          <a:xfrm>
            <a:off x="8177232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52" name="object 24352"/>
          <p:cNvSpPr/>
          <p:nvPr/>
        </p:nvSpPr>
        <p:spPr>
          <a:xfrm>
            <a:off x="8188662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53" name="object 24353"/>
          <p:cNvSpPr/>
          <p:nvPr/>
        </p:nvSpPr>
        <p:spPr>
          <a:xfrm>
            <a:off x="8201527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54" name="object 24354"/>
          <p:cNvSpPr/>
          <p:nvPr/>
        </p:nvSpPr>
        <p:spPr>
          <a:xfrm>
            <a:off x="8212957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55" name="object 24355"/>
          <p:cNvSpPr/>
          <p:nvPr/>
        </p:nvSpPr>
        <p:spPr>
          <a:xfrm>
            <a:off x="822585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56" name="object 24356"/>
          <p:cNvSpPr/>
          <p:nvPr/>
        </p:nvSpPr>
        <p:spPr>
          <a:xfrm>
            <a:off x="8237295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57" name="object 24357"/>
          <p:cNvSpPr/>
          <p:nvPr/>
        </p:nvSpPr>
        <p:spPr>
          <a:xfrm>
            <a:off x="8248725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58" name="object 24358"/>
          <p:cNvSpPr/>
          <p:nvPr/>
        </p:nvSpPr>
        <p:spPr>
          <a:xfrm>
            <a:off x="826159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59" name="object 24359"/>
          <p:cNvSpPr/>
          <p:nvPr/>
        </p:nvSpPr>
        <p:spPr>
          <a:xfrm>
            <a:off x="8273021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60" name="object 24360"/>
          <p:cNvSpPr/>
          <p:nvPr/>
        </p:nvSpPr>
        <p:spPr>
          <a:xfrm>
            <a:off x="8285885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61" name="object 24361"/>
          <p:cNvSpPr/>
          <p:nvPr/>
        </p:nvSpPr>
        <p:spPr>
          <a:xfrm>
            <a:off x="8297359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62" name="object 24362"/>
          <p:cNvSpPr/>
          <p:nvPr/>
        </p:nvSpPr>
        <p:spPr>
          <a:xfrm>
            <a:off x="8310209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63" name="object 24363"/>
          <p:cNvSpPr/>
          <p:nvPr/>
        </p:nvSpPr>
        <p:spPr>
          <a:xfrm>
            <a:off x="8321654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64" name="object 24364"/>
          <p:cNvSpPr/>
          <p:nvPr/>
        </p:nvSpPr>
        <p:spPr>
          <a:xfrm>
            <a:off x="8333084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65" name="object 24365"/>
          <p:cNvSpPr/>
          <p:nvPr/>
        </p:nvSpPr>
        <p:spPr>
          <a:xfrm>
            <a:off x="8345948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66" name="object 24366"/>
          <p:cNvSpPr/>
          <p:nvPr/>
        </p:nvSpPr>
        <p:spPr>
          <a:xfrm>
            <a:off x="8357379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67" name="object 24367"/>
          <p:cNvSpPr/>
          <p:nvPr/>
        </p:nvSpPr>
        <p:spPr>
          <a:xfrm>
            <a:off x="8370286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68" name="object 24368"/>
          <p:cNvSpPr/>
          <p:nvPr/>
        </p:nvSpPr>
        <p:spPr>
          <a:xfrm>
            <a:off x="8381717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69" name="object 24369"/>
          <p:cNvSpPr/>
          <p:nvPr/>
        </p:nvSpPr>
        <p:spPr>
          <a:xfrm>
            <a:off x="8393147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70" name="object 24370"/>
          <p:cNvSpPr/>
          <p:nvPr/>
        </p:nvSpPr>
        <p:spPr>
          <a:xfrm>
            <a:off x="8406012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71" name="object 24371"/>
          <p:cNvSpPr/>
          <p:nvPr/>
        </p:nvSpPr>
        <p:spPr>
          <a:xfrm>
            <a:off x="8417442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72" name="object 24372"/>
          <p:cNvSpPr/>
          <p:nvPr/>
        </p:nvSpPr>
        <p:spPr>
          <a:xfrm>
            <a:off x="8430307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73" name="object 24373"/>
          <p:cNvSpPr/>
          <p:nvPr/>
        </p:nvSpPr>
        <p:spPr>
          <a:xfrm>
            <a:off x="8441780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74" name="object 24374"/>
          <p:cNvSpPr/>
          <p:nvPr/>
        </p:nvSpPr>
        <p:spPr>
          <a:xfrm>
            <a:off x="8453211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75" name="object 24375"/>
          <p:cNvSpPr/>
          <p:nvPr/>
        </p:nvSpPr>
        <p:spPr>
          <a:xfrm>
            <a:off x="8466075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76" name="object 24376"/>
          <p:cNvSpPr/>
          <p:nvPr/>
        </p:nvSpPr>
        <p:spPr>
          <a:xfrm>
            <a:off x="8477505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77" name="object 24377"/>
          <p:cNvSpPr/>
          <p:nvPr/>
        </p:nvSpPr>
        <p:spPr>
          <a:xfrm>
            <a:off x="8490370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78" name="object 24378"/>
          <p:cNvSpPr/>
          <p:nvPr/>
        </p:nvSpPr>
        <p:spPr>
          <a:xfrm>
            <a:off x="8501800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79" name="object 24379"/>
          <p:cNvSpPr/>
          <p:nvPr/>
        </p:nvSpPr>
        <p:spPr>
          <a:xfrm>
            <a:off x="8514708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80" name="object 24380"/>
          <p:cNvSpPr/>
          <p:nvPr/>
        </p:nvSpPr>
        <p:spPr>
          <a:xfrm>
            <a:off x="8526138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81" name="object 24381"/>
          <p:cNvSpPr/>
          <p:nvPr/>
        </p:nvSpPr>
        <p:spPr>
          <a:xfrm>
            <a:off x="8537568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82" name="object 24382"/>
          <p:cNvSpPr/>
          <p:nvPr/>
        </p:nvSpPr>
        <p:spPr>
          <a:xfrm>
            <a:off x="8550433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83" name="object 24383"/>
          <p:cNvSpPr/>
          <p:nvPr/>
        </p:nvSpPr>
        <p:spPr>
          <a:xfrm>
            <a:off x="8561864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84" name="object 24384"/>
          <p:cNvSpPr/>
          <p:nvPr/>
        </p:nvSpPr>
        <p:spPr>
          <a:xfrm>
            <a:off x="8574728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85" name="object 24385"/>
          <p:cNvSpPr/>
          <p:nvPr/>
        </p:nvSpPr>
        <p:spPr>
          <a:xfrm>
            <a:off x="8586158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86" name="object 24386"/>
          <p:cNvSpPr/>
          <p:nvPr/>
        </p:nvSpPr>
        <p:spPr>
          <a:xfrm>
            <a:off x="8597632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87" name="object 24387"/>
          <p:cNvSpPr/>
          <p:nvPr/>
        </p:nvSpPr>
        <p:spPr>
          <a:xfrm>
            <a:off x="8610496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88" name="object 24388"/>
          <p:cNvSpPr/>
          <p:nvPr/>
        </p:nvSpPr>
        <p:spPr>
          <a:xfrm>
            <a:off x="8621927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89" name="object 24389"/>
          <p:cNvSpPr/>
          <p:nvPr/>
        </p:nvSpPr>
        <p:spPr>
          <a:xfrm>
            <a:off x="863479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90" name="object 24390"/>
          <p:cNvSpPr/>
          <p:nvPr/>
        </p:nvSpPr>
        <p:spPr>
          <a:xfrm>
            <a:off x="864622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91" name="object 24391"/>
          <p:cNvSpPr/>
          <p:nvPr/>
        </p:nvSpPr>
        <p:spPr>
          <a:xfrm>
            <a:off x="8657666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92" name="object 24392"/>
          <p:cNvSpPr/>
          <p:nvPr/>
        </p:nvSpPr>
        <p:spPr>
          <a:xfrm>
            <a:off x="8670559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93" name="object 24393"/>
          <p:cNvSpPr/>
          <p:nvPr/>
        </p:nvSpPr>
        <p:spPr>
          <a:xfrm>
            <a:off x="8681990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94" name="object 24394"/>
          <p:cNvSpPr/>
          <p:nvPr/>
        </p:nvSpPr>
        <p:spPr>
          <a:xfrm>
            <a:off x="8694854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95" name="object 24395"/>
          <p:cNvSpPr/>
          <p:nvPr/>
        </p:nvSpPr>
        <p:spPr>
          <a:xfrm>
            <a:off x="8706299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96" name="object 24396"/>
          <p:cNvSpPr/>
          <p:nvPr/>
        </p:nvSpPr>
        <p:spPr>
          <a:xfrm>
            <a:off x="8717729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97" name="object 24397"/>
          <p:cNvSpPr/>
          <p:nvPr/>
        </p:nvSpPr>
        <p:spPr>
          <a:xfrm>
            <a:off x="8730594" y="559413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98" name="object 24398"/>
          <p:cNvSpPr/>
          <p:nvPr/>
        </p:nvSpPr>
        <p:spPr>
          <a:xfrm>
            <a:off x="8742053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99" name="object 24399"/>
          <p:cNvSpPr/>
          <p:nvPr/>
        </p:nvSpPr>
        <p:spPr>
          <a:xfrm>
            <a:off x="8754918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00" name="object 24400"/>
          <p:cNvSpPr/>
          <p:nvPr/>
        </p:nvSpPr>
        <p:spPr>
          <a:xfrm>
            <a:off x="8766362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01" name="object 24401"/>
          <p:cNvSpPr/>
          <p:nvPr/>
        </p:nvSpPr>
        <p:spPr>
          <a:xfrm>
            <a:off x="8779212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02" name="object 24402"/>
          <p:cNvSpPr/>
          <p:nvPr/>
        </p:nvSpPr>
        <p:spPr>
          <a:xfrm>
            <a:off x="8790658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03" name="object 24403"/>
          <p:cNvSpPr/>
          <p:nvPr/>
        </p:nvSpPr>
        <p:spPr>
          <a:xfrm>
            <a:off x="8802088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04" name="object 24404"/>
          <p:cNvSpPr/>
          <p:nvPr/>
        </p:nvSpPr>
        <p:spPr>
          <a:xfrm>
            <a:off x="881498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05" name="object 24405"/>
          <p:cNvSpPr/>
          <p:nvPr/>
        </p:nvSpPr>
        <p:spPr>
          <a:xfrm>
            <a:off x="8826426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06" name="object 24406"/>
          <p:cNvSpPr/>
          <p:nvPr/>
        </p:nvSpPr>
        <p:spPr>
          <a:xfrm>
            <a:off x="8839275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07" name="object 24407"/>
          <p:cNvSpPr/>
          <p:nvPr/>
        </p:nvSpPr>
        <p:spPr>
          <a:xfrm>
            <a:off x="8850721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08" name="object 24408"/>
          <p:cNvSpPr/>
          <p:nvPr/>
        </p:nvSpPr>
        <p:spPr>
          <a:xfrm>
            <a:off x="8862151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09" name="object 24409"/>
          <p:cNvSpPr/>
          <p:nvPr/>
        </p:nvSpPr>
        <p:spPr>
          <a:xfrm>
            <a:off x="8875015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10" name="object 24410"/>
          <p:cNvSpPr/>
          <p:nvPr/>
        </p:nvSpPr>
        <p:spPr>
          <a:xfrm>
            <a:off x="8886445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11" name="object 24411"/>
          <p:cNvSpPr/>
          <p:nvPr/>
        </p:nvSpPr>
        <p:spPr>
          <a:xfrm>
            <a:off x="8899339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12" name="object 24412"/>
          <p:cNvSpPr/>
          <p:nvPr/>
        </p:nvSpPr>
        <p:spPr>
          <a:xfrm>
            <a:off x="8910784" y="559413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13" name="object 24413"/>
          <p:cNvSpPr/>
          <p:nvPr/>
        </p:nvSpPr>
        <p:spPr>
          <a:xfrm>
            <a:off x="8922214" y="559413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14" name="object 24414"/>
          <p:cNvSpPr/>
          <p:nvPr/>
        </p:nvSpPr>
        <p:spPr>
          <a:xfrm>
            <a:off x="8935079" y="559413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15" name="object 24415"/>
          <p:cNvSpPr/>
          <p:nvPr/>
        </p:nvSpPr>
        <p:spPr>
          <a:xfrm>
            <a:off x="6800224" y="5607165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16" name="object 24416"/>
          <p:cNvSpPr/>
          <p:nvPr/>
        </p:nvSpPr>
        <p:spPr>
          <a:xfrm>
            <a:off x="6805946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17" name="object 24417"/>
          <p:cNvSpPr/>
          <p:nvPr/>
        </p:nvSpPr>
        <p:spPr>
          <a:xfrm>
            <a:off x="6818810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18" name="object 24418"/>
          <p:cNvSpPr/>
          <p:nvPr/>
        </p:nvSpPr>
        <p:spPr>
          <a:xfrm>
            <a:off x="6830241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19" name="object 24419"/>
          <p:cNvSpPr/>
          <p:nvPr/>
        </p:nvSpPr>
        <p:spPr>
          <a:xfrm>
            <a:off x="6843106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20" name="object 24420"/>
          <p:cNvSpPr/>
          <p:nvPr/>
        </p:nvSpPr>
        <p:spPr>
          <a:xfrm>
            <a:off x="6854536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21" name="object 24421"/>
          <p:cNvSpPr/>
          <p:nvPr/>
        </p:nvSpPr>
        <p:spPr>
          <a:xfrm>
            <a:off x="6865980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22" name="object 24422"/>
          <p:cNvSpPr/>
          <p:nvPr/>
        </p:nvSpPr>
        <p:spPr>
          <a:xfrm>
            <a:off x="6878873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23" name="object 24423"/>
          <p:cNvSpPr/>
          <p:nvPr/>
        </p:nvSpPr>
        <p:spPr>
          <a:xfrm>
            <a:off x="6890305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24" name="object 24424"/>
          <p:cNvSpPr/>
          <p:nvPr/>
        </p:nvSpPr>
        <p:spPr>
          <a:xfrm>
            <a:off x="6903169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25" name="object 24425"/>
          <p:cNvSpPr/>
          <p:nvPr/>
        </p:nvSpPr>
        <p:spPr>
          <a:xfrm>
            <a:off x="6914599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26" name="object 24426"/>
          <p:cNvSpPr/>
          <p:nvPr/>
        </p:nvSpPr>
        <p:spPr>
          <a:xfrm>
            <a:off x="6926043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27" name="object 24427"/>
          <p:cNvSpPr/>
          <p:nvPr/>
        </p:nvSpPr>
        <p:spPr>
          <a:xfrm>
            <a:off x="6938894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28" name="object 24428"/>
          <p:cNvSpPr/>
          <p:nvPr/>
        </p:nvSpPr>
        <p:spPr>
          <a:xfrm>
            <a:off x="6950368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29" name="object 24429"/>
          <p:cNvSpPr/>
          <p:nvPr/>
        </p:nvSpPr>
        <p:spPr>
          <a:xfrm>
            <a:off x="6963232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30" name="object 24430"/>
          <p:cNvSpPr/>
          <p:nvPr/>
        </p:nvSpPr>
        <p:spPr>
          <a:xfrm>
            <a:off x="6974662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31" name="object 24431"/>
          <p:cNvSpPr/>
          <p:nvPr/>
        </p:nvSpPr>
        <p:spPr>
          <a:xfrm>
            <a:off x="6986107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32" name="object 24432"/>
          <p:cNvSpPr/>
          <p:nvPr/>
        </p:nvSpPr>
        <p:spPr>
          <a:xfrm>
            <a:off x="6998972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33" name="object 24433"/>
          <p:cNvSpPr/>
          <p:nvPr/>
        </p:nvSpPr>
        <p:spPr>
          <a:xfrm>
            <a:off x="7010402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34" name="object 24434"/>
          <p:cNvSpPr/>
          <p:nvPr/>
        </p:nvSpPr>
        <p:spPr>
          <a:xfrm>
            <a:off x="7023295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35" name="object 24435"/>
          <p:cNvSpPr/>
          <p:nvPr/>
        </p:nvSpPr>
        <p:spPr>
          <a:xfrm>
            <a:off x="7034726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36" name="object 24436"/>
          <p:cNvSpPr/>
          <p:nvPr/>
        </p:nvSpPr>
        <p:spPr>
          <a:xfrm>
            <a:off x="7047590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37" name="object 24437"/>
          <p:cNvSpPr/>
          <p:nvPr/>
        </p:nvSpPr>
        <p:spPr>
          <a:xfrm>
            <a:off x="7059035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38" name="object 24438"/>
          <p:cNvSpPr/>
          <p:nvPr/>
        </p:nvSpPr>
        <p:spPr>
          <a:xfrm>
            <a:off x="7070465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39" name="object 24439"/>
          <p:cNvSpPr/>
          <p:nvPr/>
        </p:nvSpPr>
        <p:spPr>
          <a:xfrm>
            <a:off x="7083330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40" name="object 24440"/>
          <p:cNvSpPr/>
          <p:nvPr/>
        </p:nvSpPr>
        <p:spPr>
          <a:xfrm>
            <a:off x="7094789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41" name="object 24441"/>
          <p:cNvSpPr/>
          <p:nvPr/>
        </p:nvSpPr>
        <p:spPr>
          <a:xfrm>
            <a:off x="7107653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42" name="object 24442"/>
          <p:cNvSpPr/>
          <p:nvPr/>
        </p:nvSpPr>
        <p:spPr>
          <a:xfrm>
            <a:off x="7119098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43" name="object 24443"/>
          <p:cNvSpPr/>
          <p:nvPr/>
        </p:nvSpPr>
        <p:spPr>
          <a:xfrm>
            <a:off x="7130529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44" name="object 24444"/>
          <p:cNvSpPr/>
          <p:nvPr/>
        </p:nvSpPr>
        <p:spPr>
          <a:xfrm>
            <a:off x="7143393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45" name="object 24445"/>
          <p:cNvSpPr/>
          <p:nvPr/>
        </p:nvSpPr>
        <p:spPr>
          <a:xfrm>
            <a:off x="7154823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46" name="object 24446"/>
          <p:cNvSpPr/>
          <p:nvPr/>
        </p:nvSpPr>
        <p:spPr>
          <a:xfrm>
            <a:off x="7167716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47" name="object 24447"/>
          <p:cNvSpPr/>
          <p:nvPr/>
        </p:nvSpPr>
        <p:spPr>
          <a:xfrm>
            <a:off x="717916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48" name="object 24448"/>
          <p:cNvSpPr/>
          <p:nvPr/>
        </p:nvSpPr>
        <p:spPr>
          <a:xfrm>
            <a:off x="7190592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49" name="object 24449"/>
          <p:cNvSpPr/>
          <p:nvPr/>
        </p:nvSpPr>
        <p:spPr>
          <a:xfrm>
            <a:off x="7203456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50" name="object 24450"/>
          <p:cNvSpPr/>
          <p:nvPr/>
        </p:nvSpPr>
        <p:spPr>
          <a:xfrm>
            <a:off x="7214886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51" name="object 24451"/>
          <p:cNvSpPr/>
          <p:nvPr/>
        </p:nvSpPr>
        <p:spPr>
          <a:xfrm>
            <a:off x="722775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52" name="object 24452"/>
          <p:cNvSpPr/>
          <p:nvPr/>
        </p:nvSpPr>
        <p:spPr>
          <a:xfrm>
            <a:off x="7239182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53" name="object 24453"/>
          <p:cNvSpPr/>
          <p:nvPr/>
        </p:nvSpPr>
        <p:spPr>
          <a:xfrm>
            <a:off x="7250655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54" name="object 24454"/>
          <p:cNvSpPr/>
          <p:nvPr/>
        </p:nvSpPr>
        <p:spPr>
          <a:xfrm>
            <a:off x="7263520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55" name="object 24455"/>
          <p:cNvSpPr/>
          <p:nvPr/>
        </p:nvSpPr>
        <p:spPr>
          <a:xfrm>
            <a:off x="7274950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56" name="object 24456"/>
          <p:cNvSpPr/>
          <p:nvPr/>
        </p:nvSpPr>
        <p:spPr>
          <a:xfrm>
            <a:off x="7287814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57" name="object 24457"/>
          <p:cNvSpPr/>
          <p:nvPr/>
        </p:nvSpPr>
        <p:spPr>
          <a:xfrm>
            <a:off x="7299245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58" name="object 24458"/>
          <p:cNvSpPr/>
          <p:nvPr/>
        </p:nvSpPr>
        <p:spPr>
          <a:xfrm>
            <a:off x="7312109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59" name="object 24459"/>
          <p:cNvSpPr/>
          <p:nvPr/>
        </p:nvSpPr>
        <p:spPr>
          <a:xfrm>
            <a:off x="7323583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60" name="object 24460"/>
          <p:cNvSpPr/>
          <p:nvPr/>
        </p:nvSpPr>
        <p:spPr>
          <a:xfrm>
            <a:off x="7335013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61" name="object 24461"/>
          <p:cNvSpPr/>
          <p:nvPr/>
        </p:nvSpPr>
        <p:spPr>
          <a:xfrm>
            <a:off x="7347877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62" name="object 24462"/>
          <p:cNvSpPr/>
          <p:nvPr/>
        </p:nvSpPr>
        <p:spPr>
          <a:xfrm>
            <a:off x="7359308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63" name="object 24463"/>
          <p:cNvSpPr/>
          <p:nvPr/>
        </p:nvSpPr>
        <p:spPr>
          <a:xfrm>
            <a:off x="7372173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64" name="object 24464"/>
          <p:cNvSpPr/>
          <p:nvPr/>
        </p:nvSpPr>
        <p:spPr>
          <a:xfrm>
            <a:off x="7383603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65" name="object 24465"/>
          <p:cNvSpPr/>
          <p:nvPr/>
        </p:nvSpPr>
        <p:spPr>
          <a:xfrm>
            <a:off x="7395076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66" name="object 24466"/>
          <p:cNvSpPr/>
          <p:nvPr/>
        </p:nvSpPr>
        <p:spPr>
          <a:xfrm>
            <a:off x="740794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67" name="object 24467"/>
          <p:cNvSpPr/>
          <p:nvPr/>
        </p:nvSpPr>
        <p:spPr>
          <a:xfrm>
            <a:off x="7419371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68" name="object 24468"/>
          <p:cNvSpPr/>
          <p:nvPr/>
        </p:nvSpPr>
        <p:spPr>
          <a:xfrm>
            <a:off x="7432236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69" name="object 24469"/>
          <p:cNvSpPr/>
          <p:nvPr/>
        </p:nvSpPr>
        <p:spPr>
          <a:xfrm>
            <a:off x="7443666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70" name="object 24470"/>
          <p:cNvSpPr/>
          <p:nvPr/>
        </p:nvSpPr>
        <p:spPr>
          <a:xfrm>
            <a:off x="7455111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71" name="object 24471"/>
          <p:cNvSpPr/>
          <p:nvPr/>
        </p:nvSpPr>
        <p:spPr>
          <a:xfrm>
            <a:off x="7468004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72" name="object 24472"/>
          <p:cNvSpPr/>
          <p:nvPr/>
        </p:nvSpPr>
        <p:spPr>
          <a:xfrm>
            <a:off x="7479434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73" name="object 24473"/>
          <p:cNvSpPr/>
          <p:nvPr/>
        </p:nvSpPr>
        <p:spPr>
          <a:xfrm>
            <a:off x="7492299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74" name="object 24474"/>
          <p:cNvSpPr/>
          <p:nvPr/>
        </p:nvSpPr>
        <p:spPr>
          <a:xfrm>
            <a:off x="7503729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75" name="object 24475"/>
          <p:cNvSpPr/>
          <p:nvPr/>
        </p:nvSpPr>
        <p:spPr>
          <a:xfrm>
            <a:off x="7515174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76" name="object 24476"/>
          <p:cNvSpPr/>
          <p:nvPr/>
        </p:nvSpPr>
        <p:spPr>
          <a:xfrm>
            <a:off x="7528038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77" name="object 24477"/>
          <p:cNvSpPr/>
          <p:nvPr/>
        </p:nvSpPr>
        <p:spPr>
          <a:xfrm>
            <a:off x="7539469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78" name="object 24478"/>
          <p:cNvSpPr/>
          <p:nvPr/>
        </p:nvSpPr>
        <p:spPr>
          <a:xfrm>
            <a:off x="7552363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79" name="object 24479"/>
          <p:cNvSpPr/>
          <p:nvPr/>
        </p:nvSpPr>
        <p:spPr>
          <a:xfrm>
            <a:off x="7563793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80" name="object 24480"/>
          <p:cNvSpPr/>
          <p:nvPr/>
        </p:nvSpPr>
        <p:spPr>
          <a:xfrm>
            <a:off x="7576657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81" name="object 24481"/>
          <p:cNvSpPr/>
          <p:nvPr/>
        </p:nvSpPr>
        <p:spPr>
          <a:xfrm>
            <a:off x="7588102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82" name="object 24482"/>
          <p:cNvSpPr/>
          <p:nvPr/>
        </p:nvSpPr>
        <p:spPr>
          <a:xfrm>
            <a:off x="7599533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83" name="object 24483"/>
          <p:cNvSpPr/>
          <p:nvPr/>
        </p:nvSpPr>
        <p:spPr>
          <a:xfrm>
            <a:off x="7612397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84" name="object 24484"/>
          <p:cNvSpPr/>
          <p:nvPr/>
        </p:nvSpPr>
        <p:spPr>
          <a:xfrm>
            <a:off x="7623856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85" name="object 24485"/>
          <p:cNvSpPr/>
          <p:nvPr/>
        </p:nvSpPr>
        <p:spPr>
          <a:xfrm>
            <a:off x="7636720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86" name="object 24486"/>
          <p:cNvSpPr/>
          <p:nvPr/>
        </p:nvSpPr>
        <p:spPr>
          <a:xfrm>
            <a:off x="7648165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87" name="object 24487"/>
          <p:cNvSpPr/>
          <p:nvPr/>
        </p:nvSpPr>
        <p:spPr>
          <a:xfrm>
            <a:off x="7659596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88" name="object 24488"/>
          <p:cNvSpPr/>
          <p:nvPr/>
        </p:nvSpPr>
        <p:spPr>
          <a:xfrm>
            <a:off x="7672460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89" name="object 24489"/>
          <p:cNvSpPr/>
          <p:nvPr/>
        </p:nvSpPr>
        <p:spPr>
          <a:xfrm>
            <a:off x="7683890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90" name="object 24490"/>
          <p:cNvSpPr/>
          <p:nvPr/>
        </p:nvSpPr>
        <p:spPr>
          <a:xfrm>
            <a:off x="7696784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91" name="object 24491"/>
          <p:cNvSpPr/>
          <p:nvPr/>
        </p:nvSpPr>
        <p:spPr>
          <a:xfrm>
            <a:off x="7708228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92" name="object 24492"/>
          <p:cNvSpPr/>
          <p:nvPr/>
        </p:nvSpPr>
        <p:spPr>
          <a:xfrm>
            <a:off x="7719659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93" name="object 24493"/>
          <p:cNvSpPr/>
          <p:nvPr/>
        </p:nvSpPr>
        <p:spPr>
          <a:xfrm>
            <a:off x="7732523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94" name="object 24494"/>
          <p:cNvSpPr/>
          <p:nvPr/>
        </p:nvSpPr>
        <p:spPr>
          <a:xfrm>
            <a:off x="7743954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95" name="object 24495"/>
          <p:cNvSpPr/>
          <p:nvPr/>
        </p:nvSpPr>
        <p:spPr>
          <a:xfrm>
            <a:off x="7756818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96" name="object 24496"/>
          <p:cNvSpPr/>
          <p:nvPr/>
        </p:nvSpPr>
        <p:spPr>
          <a:xfrm>
            <a:off x="7768291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97" name="object 24497"/>
          <p:cNvSpPr/>
          <p:nvPr/>
        </p:nvSpPr>
        <p:spPr>
          <a:xfrm>
            <a:off x="7781142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98" name="object 24498"/>
          <p:cNvSpPr/>
          <p:nvPr/>
        </p:nvSpPr>
        <p:spPr>
          <a:xfrm>
            <a:off x="7792587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99" name="object 24499"/>
          <p:cNvSpPr/>
          <p:nvPr/>
        </p:nvSpPr>
        <p:spPr>
          <a:xfrm>
            <a:off x="7804017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00" name="object 24500"/>
          <p:cNvSpPr/>
          <p:nvPr/>
        </p:nvSpPr>
        <p:spPr>
          <a:xfrm>
            <a:off x="781688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01" name="object 24501"/>
          <p:cNvSpPr/>
          <p:nvPr/>
        </p:nvSpPr>
        <p:spPr>
          <a:xfrm>
            <a:off x="7828312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02" name="object 24502"/>
          <p:cNvSpPr/>
          <p:nvPr/>
        </p:nvSpPr>
        <p:spPr>
          <a:xfrm>
            <a:off x="7841219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03" name="object 24503"/>
          <p:cNvSpPr/>
          <p:nvPr/>
        </p:nvSpPr>
        <p:spPr>
          <a:xfrm>
            <a:off x="7852650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04" name="object 24504"/>
          <p:cNvSpPr/>
          <p:nvPr/>
        </p:nvSpPr>
        <p:spPr>
          <a:xfrm>
            <a:off x="7864080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05" name="object 24505"/>
          <p:cNvSpPr/>
          <p:nvPr/>
        </p:nvSpPr>
        <p:spPr>
          <a:xfrm>
            <a:off x="7876944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06" name="object 24506"/>
          <p:cNvSpPr/>
          <p:nvPr/>
        </p:nvSpPr>
        <p:spPr>
          <a:xfrm>
            <a:off x="7888375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07" name="object 24507"/>
          <p:cNvSpPr/>
          <p:nvPr/>
        </p:nvSpPr>
        <p:spPr>
          <a:xfrm>
            <a:off x="7901240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08" name="object 24508"/>
          <p:cNvSpPr/>
          <p:nvPr/>
        </p:nvSpPr>
        <p:spPr>
          <a:xfrm>
            <a:off x="7912670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09" name="object 24509"/>
          <p:cNvSpPr/>
          <p:nvPr/>
        </p:nvSpPr>
        <p:spPr>
          <a:xfrm>
            <a:off x="7924143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10" name="object 24510"/>
          <p:cNvSpPr/>
          <p:nvPr/>
        </p:nvSpPr>
        <p:spPr>
          <a:xfrm>
            <a:off x="7937008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11" name="object 24511"/>
          <p:cNvSpPr/>
          <p:nvPr/>
        </p:nvSpPr>
        <p:spPr>
          <a:xfrm>
            <a:off x="7948438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12" name="object 24512"/>
          <p:cNvSpPr/>
          <p:nvPr/>
        </p:nvSpPr>
        <p:spPr>
          <a:xfrm>
            <a:off x="7961303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13" name="object 24513"/>
          <p:cNvSpPr/>
          <p:nvPr/>
        </p:nvSpPr>
        <p:spPr>
          <a:xfrm>
            <a:off x="7972733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14" name="object 24514"/>
          <p:cNvSpPr/>
          <p:nvPr/>
        </p:nvSpPr>
        <p:spPr>
          <a:xfrm>
            <a:off x="7984178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15" name="object 24515"/>
          <p:cNvSpPr/>
          <p:nvPr/>
        </p:nvSpPr>
        <p:spPr>
          <a:xfrm>
            <a:off x="799707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16" name="object 24516"/>
          <p:cNvSpPr/>
          <p:nvPr/>
        </p:nvSpPr>
        <p:spPr>
          <a:xfrm>
            <a:off x="8008501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17" name="object 24517"/>
          <p:cNvSpPr/>
          <p:nvPr/>
        </p:nvSpPr>
        <p:spPr>
          <a:xfrm>
            <a:off x="8021366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18" name="object 24518"/>
          <p:cNvSpPr/>
          <p:nvPr/>
        </p:nvSpPr>
        <p:spPr>
          <a:xfrm>
            <a:off x="8032796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19" name="object 24519"/>
          <p:cNvSpPr/>
          <p:nvPr/>
        </p:nvSpPr>
        <p:spPr>
          <a:xfrm>
            <a:off x="804566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20" name="object 24520"/>
          <p:cNvSpPr/>
          <p:nvPr/>
        </p:nvSpPr>
        <p:spPr>
          <a:xfrm>
            <a:off x="8057091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21" name="object 24521"/>
          <p:cNvSpPr/>
          <p:nvPr/>
        </p:nvSpPr>
        <p:spPr>
          <a:xfrm>
            <a:off x="8068564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22" name="object 24522"/>
          <p:cNvSpPr/>
          <p:nvPr/>
        </p:nvSpPr>
        <p:spPr>
          <a:xfrm>
            <a:off x="8081429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23" name="object 24523"/>
          <p:cNvSpPr/>
          <p:nvPr/>
        </p:nvSpPr>
        <p:spPr>
          <a:xfrm>
            <a:off x="8092860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24" name="object 24524"/>
          <p:cNvSpPr/>
          <p:nvPr/>
        </p:nvSpPr>
        <p:spPr>
          <a:xfrm>
            <a:off x="8105724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25" name="object 24525"/>
          <p:cNvSpPr/>
          <p:nvPr/>
        </p:nvSpPr>
        <p:spPr>
          <a:xfrm>
            <a:off x="8117169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26" name="object 24526"/>
          <p:cNvSpPr/>
          <p:nvPr/>
        </p:nvSpPr>
        <p:spPr>
          <a:xfrm>
            <a:off x="8128599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27" name="object 24527"/>
          <p:cNvSpPr/>
          <p:nvPr/>
        </p:nvSpPr>
        <p:spPr>
          <a:xfrm>
            <a:off x="8141492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28" name="object 24528"/>
          <p:cNvSpPr/>
          <p:nvPr/>
        </p:nvSpPr>
        <p:spPr>
          <a:xfrm>
            <a:off x="8152923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29" name="object 24529"/>
          <p:cNvSpPr/>
          <p:nvPr/>
        </p:nvSpPr>
        <p:spPr>
          <a:xfrm>
            <a:off x="8165787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30" name="object 24530"/>
          <p:cNvSpPr/>
          <p:nvPr/>
        </p:nvSpPr>
        <p:spPr>
          <a:xfrm>
            <a:off x="8177232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31" name="object 24531"/>
          <p:cNvSpPr/>
          <p:nvPr/>
        </p:nvSpPr>
        <p:spPr>
          <a:xfrm>
            <a:off x="8188662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32" name="object 24532"/>
          <p:cNvSpPr/>
          <p:nvPr/>
        </p:nvSpPr>
        <p:spPr>
          <a:xfrm>
            <a:off x="8201527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33" name="object 24533"/>
          <p:cNvSpPr/>
          <p:nvPr/>
        </p:nvSpPr>
        <p:spPr>
          <a:xfrm>
            <a:off x="8212957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34" name="object 24534"/>
          <p:cNvSpPr/>
          <p:nvPr/>
        </p:nvSpPr>
        <p:spPr>
          <a:xfrm>
            <a:off x="822585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35" name="object 24535"/>
          <p:cNvSpPr/>
          <p:nvPr/>
        </p:nvSpPr>
        <p:spPr>
          <a:xfrm>
            <a:off x="8237295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36" name="object 24536"/>
          <p:cNvSpPr/>
          <p:nvPr/>
        </p:nvSpPr>
        <p:spPr>
          <a:xfrm>
            <a:off x="8248725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37" name="object 24537"/>
          <p:cNvSpPr/>
          <p:nvPr/>
        </p:nvSpPr>
        <p:spPr>
          <a:xfrm>
            <a:off x="826159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38" name="object 24538"/>
          <p:cNvSpPr/>
          <p:nvPr/>
        </p:nvSpPr>
        <p:spPr>
          <a:xfrm>
            <a:off x="8273021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39" name="object 24539"/>
          <p:cNvSpPr/>
          <p:nvPr/>
        </p:nvSpPr>
        <p:spPr>
          <a:xfrm>
            <a:off x="8285885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40" name="object 24540"/>
          <p:cNvSpPr/>
          <p:nvPr/>
        </p:nvSpPr>
        <p:spPr>
          <a:xfrm>
            <a:off x="8297359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41" name="object 24541"/>
          <p:cNvSpPr/>
          <p:nvPr/>
        </p:nvSpPr>
        <p:spPr>
          <a:xfrm>
            <a:off x="8310209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42" name="object 24542"/>
          <p:cNvSpPr/>
          <p:nvPr/>
        </p:nvSpPr>
        <p:spPr>
          <a:xfrm>
            <a:off x="8321654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43" name="object 24543"/>
          <p:cNvSpPr/>
          <p:nvPr/>
        </p:nvSpPr>
        <p:spPr>
          <a:xfrm>
            <a:off x="8333084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44" name="object 24544"/>
          <p:cNvSpPr/>
          <p:nvPr/>
        </p:nvSpPr>
        <p:spPr>
          <a:xfrm>
            <a:off x="8345948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45" name="object 24545"/>
          <p:cNvSpPr/>
          <p:nvPr/>
        </p:nvSpPr>
        <p:spPr>
          <a:xfrm>
            <a:off x="8357379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46" name="object 24546"/>
          <p:cNvSpPr/>
          <p:nvPr/>
        </p:nvSpPr>
        <p:spPr>
          <a:xfrm>
            <a:off x="8370286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47" name="object 24547"/>
          <p:cNvSpPr/>
          <p:nvPr/>
        </p:nvSpPr>
        <p:spPr>
          <a:xfrm>
            <a:off x="8381717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48" name="object 24548"/>
          <p:cNvSpPr/>
          <p:nvPr/>
        </p:nvSpPr>
        <p:spPr>
          <a:xfrm>
            <a:off x="8393147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49" name="object 24549"/>
          <p:cNvSpPr/>
          <p:nvPr/>
        </p:nvSpPr>
        <p:spPr>
          <a:xfrm>
            <a:off x="8406012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50" name="object 24550"/>
          <p:cNvSpPr/>
          <p:nvPr/>
        </p:nvSpPr>
        <p:spPr>
          <a:xfrm>
            <a:off x="8417442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51" name="object 24551"/>
          <p:cNvSpPr/>
          <p:nvPr/>
        </p:nvSpPr>
        <p:spPr>
          <a:xfrm>
            <a:off x="8430307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52" name="object 24552"/>
          <p:cNvSpPr/>
          <p:nvPr/>
        </p:nvSpPr>
        <p:spPr>
          <a:xfrm>
            <a:off x="8441780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53" name="object 24553"/>
          <p:cNvSpPr/>
          <p:nvPr/>
        </p:nvSpPr>
        <p:spPr>
          <a:xfrm>
            <a:off x="8453211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54" name="object 24554"/>
          <p:cNvSpPr/>
          <p:nvPr/>
        </p:nvSpPr>
        <p:spPr>
          <a:xfrm>
            <a:off x="8466075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55" name="object 24555"/>
          <p:cNvSpPr/>
          <p:nvPr/>
        </p:nvSpPr>
        <p:spPr>
          <a:xfrm>
            <a:off x="8477505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56" name="object 24556"/>
          <p:cNvSpPr/>
          <p:nvPr/>
        </p:nvSpPr>
        <p:spPr>
          <a:xfrm>
            <a:off x="8490370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57" name="object 24557"/>
          <p:cNvSpPr/>
          <p:nvPr/>
        </p:nvSpPr>
        <p:spPr>
          <a:xfrm>
            <a:off x="8501800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58" name="object 24558"/>
          <p:cNvSpPr/>
          <p:nvPr/>
        </p:nvSpPr>
        <p:spPr>
          <a:xfrm>
            <a:off x="8514708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59" name="object 24559"/>
          <p:cNvSpPr/>
          <p:nvPr/>
        </p:nvSpPr>
        <p:spPr>
          <a:xfrm>
            <a:off x="8526138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60" name="object 24560"/>
          <p:cNvSpPr/>
          <p:nvPr/>
        </p:nvSpPr>
        <p:spPr>
          <a:xfrm>
            <a:off x="8537568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61" name="object 24561"/>
          <p:cNvSpPr/>
          <p:nvPr/>
        </p:nvSpPr>
        <p:spPr>
          <a:xfrm>
            <a:off x="8550433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62" name="object 24562"/>
          <p:cNvSpPr/>
          <p:nvPr/>
        </p:nvSpPr>
        <p:spPr>
          <a:xfrm>
            <a:off x="8561864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63" name="object 24563"/>
          <p:cNvSpPr/>
          <p:nvPr/>
        </p:nvSpPr>
        <p:spPr>
          <a:xfrm>
            <a:off x="8574728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64" name="object 24564"/>
          <p:cNvSpPr/>
          <p:nvPr/>
        </p:nvSpPr>
        <p:spPr>
          <a:xfrm>
            <a:off x="8586158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65" name="object 24565"/>
          <p:cNvSpPr/>
          <p:nvPr/>
        </p:nvSpPr>
        <p:spPr>
          <a:xfrm>
            <a:off x="8597632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66" name="object 24566"/>
          <p:cNvSpPr/>
          <p:nvPr/>
        </p:nvSpPr>
        <p:spPr>
          <a:xfrm>
            <a:off x="8610496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67" name="object 24567"/>
          <p:cNvSpPr/>
          <p:nvPr/>
        </p:nvSpPr>
        <p:spPr>
          <a:xfrm>
            <a:off x="8621927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68" name="object 24568"/>
          <p:cNvSpPr/>
          <p:nvPr/>
        </p:nvSpPr>
        <p:spPr>
          <a:xfrm>
            <a:off x="863479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69" name="object 24569"/>
          <p:cNvSpPr/>
          <p:nvPr/>
        </p:nvSpPr>
        <p:spPr>
          <a:xfrm>
            <a:off x="864622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70" name="object 24570"/>
          <p:cNvSpPr/>
          <p:nvPr/>
        </p:nvSpPr>
        <p:spPr>
          <a:xfrm>
            <a:off x="8657666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71" name="object 24571"/>
          <p:cNvSpPr/>
          <p:nvPr/>
        </p:nvSpPr>
        <p:spPr>
          <a:xfrm>
            <a:off x="8670559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72" name="object 24572"/>
          <p:cNvSpPr/>
          <p:nvPr/>
        </p:nvSpPr>
        <p:spPr>
          <a:xfrm>
            <a:off x="8681990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73" name="object 24573"/>
          <p:cNvSpPr/>
          <p:nvPr/>
        </p:nvSpPr>
        <p:spPr>
          <a:xfrm>
            <a:off x="8694854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74" name="object 24574"/>
          <p:cNvSpPr/>
          <p:nvPr/>
        </p:nvSpPr>
        <p:spPr>
          <a:xfrm>
            <a:off x="8706299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75" name="object 24575"/>
          <p:cNvSpPr/>
          <p:nvPr/>
        </p:nvSpPr>
        <p:spPr>
          <a:xfrm>
            <a:off x="8717729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76" name="object 24576"/>
          <p:cNvSpPr/>
          <p:nvPr/>
        </p:nvSpPr>
        <p:spPr>
          <a:xfrm>
            <a:off x="8730594" y="560716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77" name="object 24577"/>
          <p:cNvSpPr/>
          <p:nvPr/>
        </p:nvSpPr>
        <p:spPr>
          <a:xfrm>
            <a:off x="8742053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78" name="object 24578"/>
          <p:cNvSpPr/>
          <p:nvPr/>
        </p:nvSpPr>
        <p:spPr>
          <a:xfrm>
            <a:off x="8754918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79" name="object 24579"/>
          <p:cNvSpPr/>
          <p:nvPr/>
        </p:nvSpPr>
        <p:spPr>
          <a:xfrm>
            <a:off x="8766362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80" name="object 24580"/>
          <p:cNvSpPr/>
          <p:nvPr/>
        </p:nvSpPr>
        <p:spPr>
          <a:xfrm>
            <a:off x="8779212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81" name="object 24581"/>
          <p:cNvSpPr/>
          <p:nvPr/>
        </p:nvSpPr>
        <p:spPr>
          <a:xfrm>
            <a:off x="8790658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82" name="object 24582"/>
          <p:cNvSpPr/>
          <p:nvPr/>
        </p:nvSpPr>
        <p:spPr>
          <a:xfrm>
            <a:off x="8802088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83" name="object 24583"/>
          <p:cNvSpPr/>
          <p:nvPr/>
        </p:nvSpPr>
        <p:spPr>
          <a:xfrm>
            <a:off x="881498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84" name="object 24584"/>
          <p:cNvSpPr/>
          <p:nvPr/>
        </p:nvSpPr>
        <p:spPr>
          <a:xfrm>
            <a:off x="8826426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85" name="object 24585"/>
          <p:cNvSpPr/>
          <p:nvPr/>
        </p:nvSpPr>
        <p:spPr>
          <a:xfrm>
            <a:off x="8839275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86" name="object 24586"/>
          <p:cNvSpPr/>
          <p:nvPr/>
        </p:nvSpPr>
        <p:spPr>
          <a:xfrm>
            <a:off x="8850721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87" name="object 24587"/>
          <p:cNvSpPr/>
          <p:nvPr/>
        </p:nvSpPr>
        <p:spPr>
          <a:xfrm>
            <a:off x="8862151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88" name="object 24588"/>
          <p:cNvSpPr/>
          <p:nvPr/>
        </p:nvSpPr>
        <p:spPr>
          <a:xfrm>
            <a:off x="8875015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89" name="object 24589"/>
          <p:cNvSpPr/>
          <p:nvPr/>
        </p:nvSpPr>
        <p:spPr>
          <a:xfrm>
            <a:off x="8886445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90" name="object 24590"/>
          <p:cNvSpPr/>
          <p:nvPr/>
        </p:nvSpPr>
        <p:spPr>
          <a:xfrm>
            <a:off x="8899339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91" name="object 24591"/>
          <p:cNvSpPr/>
          <p:nvPr/>
        </p:nvSpPr>
        <p:spPr>
          <a:xfrm>
            <a:off x="8910784" y="560716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92" name="object 24592"/>
          <p:cNvSpPr/>
          <p:nvPr/>
        </p:nvSpPr>
        <p:spPr>
          <a:xfrm>
            <a:off x="8922214" y="5607165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93" name="object 24593"/>
          <p:cNvSpPr/>
          <p:nvPr/>
        </p:nvSpPr>
        <p:spPr>
          <a:xfrm>
            <a:off x="8935079" y="5607165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94" name="object 24594"/>
          <p:cNvSpPr/>
          <p:nvPr/>
        </p:nvSpPr>
        <p:spPr>
          <a:xfrm>
            <a:off x="6800224" y="562020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95" name="object 24595"/>
          <p:cNvSpPr/>
          <p:nvPr/>
        </p:nvSpPr>
        <p:spPr>
          <a:xfrm>
            <a:off x="6805946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96" name="object 24596"/>
          <p:cNvSpPr/>
          <p:nvPr/>
        </p:nvSpPr>
        <p:spPr>
          <a:xfrm>
            <a:off x="6818810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97" name="object 24597"/>
          <p:cNvSpPr/>
          <p:nvPr/>
        </p:nvSpPr>
        <p:spPr>
          <a:xfrm>
            <a:off x="6830241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98" name="object 24598"/>
          <p:cNvSpPr/>
          <p:nvPr/>
        </p:nvSpPr>
        <p:spPr>
          <a:xfrm>
            <a:off x="6843106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99" name="object 24599"/>
          <p:cNvSpPr/>
          <p:nvPr/>
        </p:nvSpPr>
        <p:spPr>
          <a:xfrm>
            <a:off x="6854536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00" name="object 24600"/>
          <p:cNvSpPr/>
          <p:nvPr/>
        </p:nvSpPr>
        <p:spPr>
          <a:xfrm>
            <a:off x="6865980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01" name="object 24601"/>
          <p:cNvSpPr/>
          <p:nvPr/>
        </p:nvSpPr>
        <p:spPr>
          <a:xfrm>
            <a:off x="6878873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02" name="object 24602"/>
          <p:cNvSpPr/>
          <p:nvPr/>
        </p:nvSpPr>
        <p:spPr>
          <a:xfrm>
            <a:off x="6890305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03" name="object 24603"/>
          <p:cNvSpPr/>
          <p:nvPr/>
        </p:nvSpPr>
        <p:spPr>
          <a:xfrm>
            <a:off x="6903169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04" name="object 24604"/>
          <p:cNvSpPr/>
          <p:nvPr/>
        </p:nvSpPr>
        <p:spPr>
          <a:xfrm>
            <a:off x="6914599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05" name="object 24605"/>
          <p:cNvSpPr/>
          <p:nvPr/>
        </p:nvSpPr>
        <p:spPr>
          <a:xfrm>
            <a:off x="6926043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06" name="object 24606"/>
          <p:cNvSpPr/>
          <p:nvPr/>
        </p:nvSpPr>
        <p:spPr>
          <a:xfrm>
            <a:off x="6938894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07" name="object 24607"/>
          <p:cNvSpPr/>
          <p:nvPr/>
        </p:nvSpPr>
        <p:spPr>
          <a:xfrm>
            <a:off x="6950368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08" name="object 24608"/>
          <p:cNvSpPr/>
          <p:nvPr/>
        </p:nvSpPr>
        <p:spPr>
          <a:xfrm>
            <a:off x="6963232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09" name="object 24609"/>
          <p:cNvSpPr/>
          <p:nvPr/>
        </p:nvSpPr>
        <p:spPr>
          <a:xfrm>
            <a:off x="6974662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10" name="object 24610"/>
          <p:cNvSpPr/>
          <p:nvPr/>
        </p:nvSpPr>
        <p:spPr>
          <a:xfrm>
            <a:off x="6986107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11" name="object 24611"/>
          <p:cNvSpPr/>
          <p:nvPr/>
        </p:nvSpPr>
        <p:spPr>
          <a:xfrm>
            <a:off x="6998972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12" name="object 24612"/>
          <p:cNvSpPr/>
          <p:nvPr/>
        </p:nvSpPr>
        <p:spPr>
          <a:xfrm>
            <a:off x="7010402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13" name="object 24613"/>
          <p:cNvSpPr/>
          <p:nvPr/>
        </p:nvSpPr>
        <p:spPr>
          <a:xfrm>
            <a:off x="7023295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14" name="object 24614"/>
          <p:cNvSpPr/>
          <p:nvPr/>
        </p:nvSpPr>
        <p:spPr>
          <a:xfrm>
            <a:off x="7034726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15" name="object 24615"/>
          <p:cNvSpPr/>
          <p:nvPr/>
        </p:nvSpPr>
        <p:spPr>
          <a:xfrm>
            <a:off x="7047590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16" name="object 24616"/>
          <p:cNvSpPr/>
          <p:nvPr/>
        </p:nvSpPr>
        <p:spPr>
          <a:xfrm>
            <a:off x="7059035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17" name="object 24617"/>
          <p:cNvSpPr/>
          <p:nvPr/>
        </p:nvSpPr>
        <p:spPr>
          <a:xfrm>
            <a:off x="7070465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18" name="object 24618"/>
          <p:cNvSpPr/>
          <p:nvPr/>
        </p:nvSpPr>
        <p:spPr>
          <a:xfrm>
            <a:off x="7083330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19" name="object 24619"/>
          <p:cNvSpPr/>
          <p:nvPr/>
        </p:nvSpPr>
        <p:spPr>
          <a:xfrm>
            <a:off x="7094789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20" name="object 24620"/>
          <p:cNvSpPr/>
          <p:nvPr/>
        </p:nvSpPr>
        <p:spPr>
          <a:xfrm>
            <a:off x="7107653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21" name="object 24621"/>
          <p:cNvSpPr/>
          <p:nvPr/>
        </p:nvSpPr>
        <p:spPr>
          <a:xfrm>
            <a:off x="7119098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22" name="object 24622"/>
          <p:cNvSpPr/>
          <p:nvPr/>
        </p:nvSpPr>
        <p:spPr>
          <a:xfrm>
            <a:off x="7130529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23" name="object 24623"/>
          <p:cNvSpPr/>
          <p:nvPr/>
        </p:nvSpPr>
        <p:spPr>
          <a:xfrm>
            <a:off x="7143393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24" name="object 24624"/>
          <p:cNvSpPr/>
          <p:nvPr/>
        </p:nvSpPr>
        <p:spPr>
          <a:xfrm>
            <a:off x="7154823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25" name="object 24625"/>
          <p:cNvSpPr/>
          <p:nvPr/>
        </p:nvSpPr>
        <p:spPr>
          <a:xfrm>
            <a:off x="7167716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26" name="object 24626"/>
          <p:cNvSpPr/>
          <p:nvPr/>
        </p:nvSpPr>
        <p:spPr>
          <a:xfrm>
            <a:off x="717916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27" name="object 24627"/>
          <p:cNvSpPr/>
          <p:nvPr/>
        </p:nvSpPr>
        <p:spPr>
          <a:xfrm>
            <a:off x="7190592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28" name="object 24628"/>
          <p:cNvSpPr/>
          <p:nvPr/>
        </p:nvSpPr>
        <p:spPr>
          <a:xfrm>
            <a:off x="7203456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29" name="object 24629"/>
          <p:cNvSpPr/>
          <p:nvPr/>
        </p:nvSpPr>
        <p:spPr>
          <a:xfrm>
            <a:off x="7214886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30" name="object 24630"/>
          <p:cNvSpPr/>
          <p:nvPr/>
        </p:nvSpPr>
        <p:spPr>
          <a:xfrm>
            <a:off x="722775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31" name="object 24631"/>
          <p:cNvSpPr/>
          <p:nvPr/>
        </p:nvSpPr>
        <p:spPr>
          <a:xfrm>
            <a:off x="7239182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32" name="object 24632"/>
          <p:cNvSpPr/>
          <p:nvPr/>
        </p:nvSpPr>
        <p:spPr>
          <a:xfrm>
            <a:off x="7250655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33" name="object 24633"/>
          <p:cNvSpPr/>
          <p:nvPr/>
        </p:nvSpPr>
        <p:spPr>
          <a:xfrm>
            <a:off x="7263520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34" name="object 24634"/>
          <p:cNvSpPr/>
          <p:nvPr/>
        </p:nvSpPr>
        <p:spPr>
          <a:xfrm>
            <a:off x="7274950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35" name="object 24635"/>
          <p:cNvSpPr/>
          <p:nvPr/>
        </p:nvSpPr>
        <p:spPr>
          <a:xfrm>
            <a:off x="7287814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36" name="object 24636"/>
          <p:cNvSpPr/>
          <p:nvPr/>
        </p:nvSpPr>
        <p:spPr>
          <a:xfrm>
            <a:off x="7299245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37" name="object 24637"/>
          <p:cNvSpPr/>
          <p:nvPr/>
        </p:nvSpPr>
        <p:spPr>
          <a:xfrm>
            <a:off x="7312109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38" name="object 24638"/>
          <p:cNvSpPr/>
          <p:nvPr/>
        </p:nvSpPr>
        <p:spPr>
          <a:xfrm>
            <a:off x="7323583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39" name="object 24639"/>
          <p:cNvSpPr/>
          <p:nvPr/>
        </p:nvSpPr>
        <p:spPr>
          <a:xfrm>
            <a:off x="7335013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40" name="object 24640"/>
          <p:cNvSpPr/>
          <p:nvPr/>
        </p:nvSpPr>
        <p:spPr>
          <a:xfrm>
            <a:off x="7347877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41" name="object 24641"/>
          <p:cNvSpPr/>
          <p:nvPr/>
        </p:nvSpPr>
        <p:spPr>
          <a:xfrm>
            <a:off x="7359308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42" name="object 24642"/>
          <p:cNvSpPr/>
          <p:nvPr/>
        </p:nvSpPr>
        <p:spPr>
          <a:xfrm>
            <a:off x="7372173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43" name="object 24643"/>
          <p:cNvSpPr/>
          <p:nvPr/>
        </p:nvSpPr>
        <p:spPr>
          <a:xfrm>
            <a:off x="7383603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44" name="object 24644"/>
          <p:cNvSpPr/>
          <p:nvPr/>
        </p:nvSpPr>
        <p:spPr>
          <a:xfrm>
            <a:off x="7395076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45" name="object 24645"/>
          <p:cNvSpPr/>
          <p:nvPr/>
        </p:nvSpPr>
        <p:spPr>
          <a:xfrm>
            <a:off x="740794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46" name="object 24646"/>
          <p:cNvSpPr/>
          <p:nvPr/>
        </p:nvSpPr>
        <p:spPr>
          <a:xfrm>
            <a:off x="7419371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47" name="object 24647"/>
          <p:cNvSpPr/>
          <p:nvPr/>
        </p:nvSpPr>
        <p:spPr>
          <a:xfrm>
            <a:off x="7432236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48" name="object 24648"/>
          <p:cNvSpPr/>
          <p:nvPr/>
        </p:nvSpPr>
        <p:spPr>
          <a:xfrm>
            <a:off x="7443666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49" name="object 24649"/>
          <p:cNvSpPr/>
          <p:nvPr/>
        </p:nvSpPr>
        <p:spPr>
          <a:xfrm>
            <a:off x="7455111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50" name="object 24650"/>
          <p:cNvSpPr/>
          <p:nvPr/>
        </p:nvSpPr>
        <p:spPr>
          <a:xfrm>
            <a:off x="7468004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51" name="object 24651"/>
          <p:cNvSpPr/>
          <p:nvPr/>
        </p:nvSpPr>
        <p:spPr>
          <a:xfrm>
            <a:off x="7479434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52" name="object 24652"/>
          <p:cNvSpPr/>
          <p:nvPr/>
        </p:nvSpPr>
        <p:spPr>
          <a:xfrm>
            <a:off x="7492299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53" name="object 24653"/>
          <p:cNvSpPr/>
          <p:nvPr/>
        </p:nvSpPr>
        <p:spPr>
          <a:xfrm>
            <a:off x="7503729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54" name="object 24654"/>
          <p:cNvSpPr/>
          <p:nvPr/>
        </p:nvSpPr>
        <p:spPr>
          <a:xfrm>
            <a:off x="7515174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55" name="object 24655"/>
          <p:cNvSpPr/>
          <p:nvPr/>
        </p:nvSpPr>
        <p:spPr>
          <a:xfrm>
            <a:off x="7528038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56" name="object 24656"/>
          <p:cNvSpPr/>
          <p:nvPr/>
        </p:nvSpPr>
        <p:spPr>
          <a:xfrm>
            <a:off x="7539469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57" name="object 24657"/>
          <p:cNvSpPr/>
          <p:nvPr/>
        </p:nvSpPr>
        <p:spPr>
          <a:xfrm>
            <a:off x="7552363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58" name="object 24658"/>
          <p:cNvSpPr/>
          <p:nvPr/>
        </p:nvSpPr>
        <p:spPr>
          <a:xfrm>
            <a:off x="7563793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59" name="object 24659"/>
          <p:cNvSpPr/>
          <p:nvPr/>
        </p:nvSpPr>
        <p:spPr>
          <a:xfrm>
            <a:off x="7576657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60" name="object 24660"/>
          <p:cNvSpPr/>
          <p:nvPr/>
        </p:nvSpPr>
        <p:spPr>
          <a:xfrm>
            <a:off x="7588102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61" name="object 24661"/>
          <p:cNvSpPr/>
          <p:nvPr/>
        </p:nvSpPr>
        <p:spPr>
          <a:xfrm>
            <a:off x="7599533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62" name="object 24662"/>
          <p:cNvSpPr/>
          <p:nvPr/>
        </p:nvSpPr>
        <p:spPr>
          <a:xfrm>
            <a:off x="7612397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63" name="object 24663"/>
          <p:cNvSpPr/>
          <p:nvPr/>
        </p:nvSpPr>
        <p:spPr>
          <a:xfrm>
            <a:off x="7623856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64" name="object 24664"/>
          <p:cNvSpPr/>
          <p:nvPr/>
        </p:nvSpPr>
        <p:spPr>
          <a:xfrm>
            <a:off x="7636720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65" name="object 24665"/>
          <p:cNvSpPr/>
          <p:nvPr/>
        </p:nvSpPr>
        <p:spPr>
          <a:xfrm>
            <a:off x="7648165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66" name="object 24666"/>
          <p:cNvSpPr/>
          <p:nvPr/>
        </p:nvSpPr>
        <p:spPr>
          <a:xfrm>
            <a:off x="7659596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67" name="object 24667"/>
          <p:cNvSpPr/>
          <p:nvPr/>
        </p:nvSpPr>
        <p:spPr>
          <a:xfrm>
            <a:off x="7672460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68" name="object 24668"/>
          <p:cNvSpPr/>
          <p:nvPr/>
        </p:nvSpPr>
        <p:spPr>
          <a:xfrm>
            <a:off x="7683890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69" name="object 24669"/>
          <p:cNvSpPr/>
          <p:nvPr/>
        </p:nvSpPr>
        <p:spPr>
          <a:xfrm>
            <a:off x="7696784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70" name="object 24670"/>
          <p:cNvSpPr/>
          <p:nvPr/>
        </p:nvSpPr>
        <p:spPr>
          <a:xfrm>
            <a:off x="7708228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71" name="object 24671"/>
          <p:cNvSpPr/>
          <p:nvPr/>
        </p:nvSpPr>
        <p:spPr>
          <a:xfrm>
            <a:off x="7719659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72" name="object 24672"/>
          <p:cNvSpPr/>
          <p:nvPr/>
        </p:nvSpPr>
        <p:spPr>
          <a:xfrm>
            <a:off x="7732523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73" name="object 24673"/>
          <p:cNvSpPr/>
          <p:nvPr/>
        </p:nvSpPr>
        <p:spPr>
          <a:xfrm>
            <a:off x="7743954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74" name="object 24674"/>
          <p:cNvSpPr/>
          <p:nvPr/>
        </p:nvSpPr>
        <p:spPr>
          <a:xfrm>
            <a:off x="7756818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75" name="object 24675"/>
          <p:cNvSpPr/>
          <p:nvPr/>
        </p:nvSpPr>
        <p:spPr>
          <a:xfrm>
            <a:off x="7768291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76" name="object 24676"/>
          <p:cNvSpPr/>
          <p:nvPr/>
        </p:nvSpPr>
        <p:spPr>
          <a:xfrm>
            <a:off x="7781142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77" name="object 24677"/>
          <p:cNvSpPr/>
          <p:nvPr/>
        </p:nvSpPr>
        <p:spPr>
          <a:xfrm>
            <a:off x="7792587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78" name="object 24678"/>
          <p:cNvSpPr/>
          <p:nvPr/>
        </p:nvSpPr>
        <p:spPr>
          <a:xfrm>
            <a:off x="7804017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79" name="object 24679"/>
          <p:cNvSpPr/>
          <p:nvPr/>
        </p:nvSpPr>
        <p:spPr>
          <a:xfrm>
            <a:off x="781688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80" name="object 24680"/>
          <p:cNvSpPr/>
          <p:nvPr/>
        </p:nvSpPr>
        <p:spPr>
          <a:xfrm>
            <a:off x="7828312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81" name="object 24681"/>
          <p:cNvSpPr/>
          <p:nvPr/>
        </p:nvSpPr>
        <p:spPr>
          <a:xfrm>
            <a:off x="7841219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82" name="object 24682"/>
          <p:cNvSpPr/>
          <p:nvPr/>
        </p:nvSpPr>
        <p:spPr>
          <a:xfrm>
            <a:off x="7852650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83" name="object 24683"/>
          <p:cNvSpPr/>
          <p:nvPr/>
        </p:nvSpPr>
        <p:spPr>
          <a:xfrm>
            <a:off x="7864080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84" name="object 24684"/>
          <p:cNvSpPr/>
          <p:nvPr/>
        </p:nvSpPr>
        <p:spPr>
          <a:xfrm>
            <a:off x="7876944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85" name="object 24685"/>
          <p:cNvSpPr/>
          <p:nvPr/>
        </p:nvSpPr>
        <p:spPr>
          <a:xfrm>
            <a:off x="7888375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86" name="object 24686"/>
          <p:cNvSpPr/>
          <p:nvPr/>
        </p:nvSpPr>
        <p:spPr>
          <a:xfrm>
            <a:off x="7901240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87" name="object 24687"/>
          <p:cNvSpPr/>
          <p:nvPr/>
        </p:nvSpPr>
        <p:spPr>
          <a:xfrm>
            <a:off x="7912670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88" name="object 24688"/>
          <p:cNvSpPr/>
          <p:nvPr/>
        </p:nvSpPr>
        <p:spPr>
          <a:xfrm>
            <a:off x="7924143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89" name="object 24689"/>
          <p:cNvSpPr/>
          <p:nvPr/>
        </p:nvSpPr>
        <p:spPr>
          <a:xfrm>
            <a:off x="7937008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90" name="object 24690"/>
          <p:cNvSpPr/>
          <p:nvPr/>
        </p:nvSpPr>
        <p:spPr>
          <a:xfrm>
            <a:off x="7948438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91" name="object 24691"/>
          <p:cNvSpPr/>
          <p:nvPr/>
        </p:nvSpPr>
        <p:spPr>
          <a:xfrm>
            <a:off x="7961303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92" name="object 24692"/>
          <p:cNvSpPr/>
          <p:nvPr/>
        </p:nvSpPr>
        <p:spPr>
          <a:xfrm>
            <a:off x="7972733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93" name="object 24693"/>
          <p:cNvSpPr/>
          <p:nvPr/>
        </p:nvSpPr>
        <p:spPr>
          <a:xfrm>
            <a:off x="7984178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94" name="object 24694"/>
          <p:cNvSpPr/>
          <p:nvPr/>
        </p:nvSpPr>
        <p:spPr>
          <a:xfrm>
            <a:off x="799707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95" name="object 24695"/>
          <p:cNvSpPr/>
          <p:nvPr/>
        </p:nvSpPr>
        <p:spPr>
          <a:xfrm>
            <a:off x="8008501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96" name="object 24696"/>
          <p:cNvSpPr/>
          <p:nvPr/>
        </p:nvSpPr>
        <p:spPr>
          <a:xfrm>
            <a:off x="8021366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97" name="object 24697"/>
          <p:cNvSpPr/>
          <p:nvPr/>
        </p:nvSpPr>
        <p:spPr>
          <a:xfrm>
            <a:off x="8032796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98" name="object 24698"/>
          <p:cNvSpPr/>
          <p:nvPr/>
        </p:nvSpPr>
        <p:spPr>
          <a:xfrm>
            <a:off x="804566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99" name="object 24699"/>
          <p:cNvSpPr/>
          <p:nvPr/>
        </p:nvSpPr>
        <p:spPr>
          <a:xfrm>
            <a:off x="8057091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00" name="object 24700"/>
          <p:cNvSpPr/>
          <p:nvPr/>
        </p:nvSpPr>
        <p:spPr>
          <a:xfrm>
            <a:off x="8068564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01" name="object 24701"/>
          <p:cNvSpPr/>
          <p:nvPr/>
        </p:nvSpPr>
        <p:spPr>
          <a:xfrm>
            <a:off x="8081429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02" name="object 24702"/>
          <p:cNvSpPr/>
          <p:nvPr/>
        </p:nvSpPr>
        <p:spPr>
          <a:xfrm>
            <a:off x="8092860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03" name="object 24703"/>
          <p:cNvSpPr/>
          <p:nvPr/>
        </p:nvSpPr>
        <p:spPr>
          <a:xfrm>
            <a:off x="8105724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04" name="object 24704"/>
          <p:cNvSpPr/>
          <p:nvPr/>
        </p:nvSpPr>
        <p:spPr>
          <a:xfrm>
            <a:off x="8117169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05" name="object 24705"/>
          <p:cNvSpPr/>
          <p:nvPr/>
        </p:nvSpPr>
        <p:spPr>
          <a:xfrm>
            <a:off x="8128599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06" name="object 24706"/>
          <p:cNvSpPr/>
          <p:nvPr/>
        </p:nvSpPr>
        <p:spPr>
          <a:xfrm>
            <a:off x="8141492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07" name="object 24707"/>
          <p:cNvSpPr/>
          <p:nvPr/>
        </p:nvSpPr>
        <p:spPr>
          <a:xfrm>
            <a:off x="8152923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08" name="object 24708"/>
          <p:cNvSpPr/>
          <p:nvPr/>
        </p:nvSpPr>
        <p:spPr>
          <a:xfrm>
            <a:off x="8165787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09" name="object 24709"/>
          <p:cNvSpPr/>
          <p:nvPr/>
        </p:nvSpPr>
        <p:spPr>
          <a:xfrm>
            <a:off x="8177232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10" name="object 24710"/>
          <p:cNvSpPr/>
          <p:nvPr/>
        </p:nvSpPr>
        <p:spPr>
          <a:xfrm>
            <a:off x="8188662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11" name="object 24711"/>
          <p:cNvSpPr/>
          <p:nvPr/>
        </p:nvSpPr>
        <p:spPr>
          <a:xfrm>
            <a:off x="8201527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12" name="object 24712"/>
          <p:cNvSpPr/>
          <p:nvPr/>
        </p:nvSpPr>
        <p:spPr>
          <a:xfrm>
            <a:off x="8212957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13" name="object 24713"/>
          <p:cNvSpPr/>
          <p:nvPr/>
        </p:nvSpPr>
        <p:spPr>
          <a:xfrm>
            <a:off x="822585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14" name="object 24714"/>
          <p:cNvSpPr/>
          <p:nvPr/>
        </p:nvSpPr>
        <p:spPr>
          <a:xfrm>
            <a:off x="8237295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15" name="object 24715"/>
          <p:cNvSpPr/>
          <p:nvPr/>
        </p:nvSpPr>
        <p:spPr>
          <a:xfrm>
            <a:off x="8248725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16" name="object 24716"/>
          <p:cNvSpPr/>
          <p:nvPr/>
        </p:nvSpPr>
        <p:spPr>
          <a:xfrm>
            <a:off x="826159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17" name="object 24717"/>
          <p:cNvSpPr/>
          <p:nvPr/>
        </p:nvSpPr>
        <p:spPr>
          <a:xfrm>
            <a:off x="8273021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18" name="object 24718"/>
          <p:cNvSpPr/>
          <p:nvPr/>
        </p:nvSpPr>
        <p:spPr>
          <a:xfrm>
            <a:off x="8285885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19" name="object 24719"/>
          <p:cNvSpPr/>
          <p:nvPr/>
        </p:nvSpPr>
        <p:spPr>
          <a:xfrm>
            <a:off x="8297359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20" name="object 24720"/>
          <p:cNvSpPr/>
          <p:nvPr/>
        </p:nvSpPr>
        <p:spPr>
          <a:xfrm>
            <a:off x="8310209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21" name="object 24721"/>
          <p:cNvSpPr/>
          <p:nvPr/>
        </p:nvSpPr>
        <p:spPr>
          <a:xfrm>
            <a:off x="8321654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22" name="object 24722"/>
          <p:cNvSpPr/>
          <p:nvPr/>
        </p:nvSpPr>
        <p:spPr>
          <a:xfrm>
            <a:off x="8333084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23" name="object 24723"/>
          <p:cNvSpPr/>
          <p:nvPr/>
        </p:nvSpPr>
        <p:spPr>
          <a:xfrm>
            <a:off x="8345948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24" name="object 24724"/>
          <p:cNvSpPr/>
          <p:nvPr/>
        </p:nvSpPr>
        <p:spPr>
          <a:xfrm>
            <a:off x="8357379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25" name="object 24725"/>
          <p:cNvSpPr/>
          <p:nvPr/>
        </p:nvSpPr>
        <p:spPr>
          <a:xfrm>
            <a:off x="8370286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26" name="object 24726"/>
          <p:cNvSpPr/>
          <p:nvPr/>
        </p:nvSpPr>
        <p:spPr>
          <a:xfrm>
            <a:off x="8381717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27" name="object 24727"/>
          <p:cNvSpPr/>
          <p:nvPr/>
        </p:nvSpPr>
        <p:spPr>
          <a:xfrm>
            <a:off x="8393147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28" name="object 24728"/>
          <p:cNvSpPr/>
          <p:nvPr/>
        </p:nvSpPr>
        <p:spPr>
          <a:xfrm>
            <a:off x="8406012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29" name="object 24729"/>
          <p:cNvSpPr/>
          <p:nvPr/>
        </p:nvSpPr>
        <p:spPr>
          <a:xfrm>
            <a:off x="8417442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30" name="object 24730"/>
          <p:cNvSpPr/>
          <p:nvPr/>
        </p:nvSpPr>
        <p:spPr>
          <a:xfrm>
            <a:off x="8430307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31" name="object 24731"/>
          <p:cNvSpPr/>
          <p:nvPr/>
        </p:nvSpPr>
        <p:spPr>
          <a:xfrm>
            <a:off x="8441780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32" name="object 24732"/>
          <p:cNvSpPr/>
          <p:nvPr/>
        </p:nvSpPr>
        <p:spPr>
          <a:xfrm>
            <a:off x="8453211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33" name="object 24733"/>
          <p:cNvSpPr/>
          <p:nvPr/>
        </p:nvSpPr>
        <p:spPr>
          <a:xfrm>
            <a:off x="8466075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34" name="object 24734"/>
          <p:cNvSpPr/>
          <p:nvPr/>
        </p:nvSpPr>
        <p:spPr>
          <a:xfrm>
            <a:off x="8477505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35" name="object 24735"/>
          <p:cNvSpPr/>
          <p:nvPr/>
        </p:nvSpPr>
        <p:spPr>
          <a:xfrm>
            <a:off x="8490370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36" name="object 24736"/>
          <p:cNvSpPr/>
          <p:nvPr/>
        </p:nvSpPr>
        <p:spPr>
          <a:xfrm>
            <a:off x="8501800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37" name="object 24737"/>
          <p:cNvSpPr/>
          <p:nvPr/>
        </p:nvSpPr>
        <p:spPr>
          <a:xfrm>
            <a:off x="8514708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38" name="object 24738"/>
          <p:cNvSpPr/>
          <p:nvPr/>
        </p:nvSpPr>
        <p:spPr>
          <a:xfrm>
            <a:off x="8526138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39" name="object 24739"/>
          <p:cNvSpPr/>
          <p:nvPr/>
        </p:nvSpPr>
        <p:spPr>
          <a:xfrm>
            <a:off x="8537568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40" name="object 24740"/>
          <p:cNvSpPr/>
          <p:nvPr/>
        </p:nvSpPr>
        <p:spPr>
          <a:xfrm>
            <a:off x="8550433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41" name="object 24741"/>
          <p:cNvSpPr/>
          <p:nvPr/>
        </p:nvSpPr>
        <p:spPr>
          <a:xfrm>
            <a:off x="8561864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42" name="object 24742"/>
          <p:cNvSpPr/>
          <p:nvPr/>
        </p:nvSpPr>
        <p:spPr>
          <a:xfrm>
            <a:off x="8574728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43" name="object 24743"/>
          <p:cNvSpPr/>
          <p:nvPr/>
        </p:nvSpPr>
        <p:spPr>
          <a:xfrm>
            <a:off x="8586158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44" name="object 24744"/>
          <p:cNvSpPr/>
          <p:nvPr/>
        </p:nvSpPr>
        <p:spPr>
          <a:xfrm>
            <a:off x="8597632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45" name="object 24745"/>
          <p:cNvSpPr/>
          <p:nvPr/>
        </p:nvSpPr>
        <p:spPr>
          <a:xfrm>
            <a:off x="8610496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46" name="object 24746"/>
          <p:cNvSpPr/>
          <p:nvPr/>
        </p:nvSpPr>
        <p:spPr>
          <a:xfrm>
            <a:off x="8621927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47" name="object 24747"/>
          <p:cNvSpPr/>
          <p:nvPr/>
        </p:nvSpPr>
        <p:spPr>
          <a:xfrm>
            <a:off x="863479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48" name="object 24748"/>
          <p:cNvSpPr/>
          <p:nvPr/>
        </p:nvSpPr>
        <p:spPr>
          <a:xfrm>
            <a:off x="864622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49" name="object 24749"/>
          <p:cNvSpPr/>
          <p:nvPr/>
        </p:nvSpPr>
        <p:spPr>
          <a:xfrm>
            <a:off x="8657666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50" name="object 24750"/>
          <p:cNvSpPr/>
          <p:nvPr/>
        </p:nvSpPr>
        <p:spPr>
          <a:xfrm>
            <a:off x="8670559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51" name="object 24751"/>
          <p:cNvSpPr/>
          <p:nvPr/>
        </p:nvSpPr>
        <p:spPr>
          <a:xfrm>
            <a:off x="8681990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52" name="object 24752"/>
          <p:cNvSpPr/>
          <p:nvPr/>
        </p:nvSpPr>
        <p:spPr>
          <a:xfrm>
            <a:off x="8694854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53" name="object 24753"/>
          <p:cNvSpPr/>
          <p:nvPr/>
        </p:nvSpPr>
        <p:spPr>
          <a:xfrm>
            <a:off x="8706299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54" name="object 24754"/>
          <p:cNvSpPr/>
          <p:nvPr/>
        </p:nvSpPr>
        <p:spPr>
          <a:xfrm>
            <a:off x="8717729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55" name="object 24755"/>
          <p:cNvSpPr/>
          <p:nvPr/>
        </p:nvSpPr>
        <p:spPr>
          <a:xfrm>
            <a:off x="8730594" y="562020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56" name="object 24756"/>
          <p:cNvSpPr/>
          <p:nvPr/>
        </p:nvSpPr>
        <p:spPr>
          <a:xfrm>
            <a:off x="8742053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57" name="object 24757"/>
          <p:cNvSpPr/>
          <p:nvPr/>
        </p:nvSpPr>
        <p:spPr>
          <a:xfrm>
            <a:off x="8754918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58" name="object 24758"/>
          <p:cNvSpPr/>
          <p:nvPr/>
        </p:nvSpPr>
        <p:spPr>
          <a:xfrm>
            <a:off x="8766362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59" name="object 24759"/>
          <p:cNvSpPr/>
          <p:nvPr/>
        </p:nvSpPr>
        <p:spPr>
          <a:xfrm>
            <a:off x="8779212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60" name="object 24760"/>
          <p:cNvSpPr/>
          <p:nvPr/>
        </p:nvSpPr>
        <p:spPr>
          <a:xfrm>
            <a:off x="8790658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61" name="object 24761"/>
          <p:cNvSpPr/>
          <p:nvPr/>
        </p:nvSpPr>
        <p:spPr>
          <a:xfrm>
            <a:off x="8802088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62" name="object 24762"/>
          <p:cNvSpPr/>
          <p:nvPr/>
        </p:nvSpPr>
        <p:spPr>
          <a:xfrm>
            <a:off x="881498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63" name="object 24763"/>
          <p:cNvSpPr/>
          <p:nvPr/>
        </p:nvSpPr>
        <p:spPr>
          <a:xfrm>
            <a:off x="8826426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64" name="object 24764"/>
          <p:cNvSpPr/>
          <p:nvPr/>
        </p:nvSpPr>
        <p:spPr>
          <a:xfrm>
            <a:off x="8839275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65" name="object 24765"/>
          <p:cNvSpPr/>
          <p:nvPr/>
        </p:nvSpPr>
        <p:spPr>
          <a:xfrm>
            <a:off x="8850721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66" name="object 24766"/>
          <p:cNvSpPr/>
          <p:nvPr/>
        </p:nvSpPr>
        <p:spPr>
          <a:xfrm>
            <a:off x="8862151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67" name="object 24767"/>
          <p:cNvSpPr/>
          <p:nvPr/>
        </p:nvSpPr>
        <p:spPr>
          <a:xfrm>
            <a:off x="8875015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68" name="object 24768"/>
          <p:cNvSpPr/>
          <p:nvPr/>
        </p:nvSpPr>
        <p:spPr>
          <a:xfrm>
            <a:off x="8886445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69" name="object 24769"/>
          <p:cNvSpPr/>
          <p:nvPr/>
        </p:nvSpPr>
        <p:spPr>
          <a:xfrm>
            <a:off x="8899339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70" name="object 24770"/>
          <p:cNvSpPr/>
          <p:nvPr/>
        </p:nvSpPr>
        <p:spPr>
          <a:xfrm>
            <a:off x="8910784" y="562020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71" name="object 24771"/>
          <p:cNvSpPr/>
          <p:nvPr/>
        </p:nvSpPr>
        <p:spPr>
          <a:xfrm>
            <a:off x="8922214" y="562020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72" name="object 24772"/>
          <p:cNvSpPr/>
          <p:nvPr/>
        </p:nvSpPr>
        <p:spPr>
          <a:xfrm>
            <a:off x="8935079" y="562020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73" name="object 24773"/>
          <p:cNvSpPr/>
          <p:nvPr/>
        </p:nvSpPr>
        <p:spPr>
          <a:xfrm>
            <a:off x="6800224" y="5633257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0"/>
                </a:moveTo>
                <a:lnTo>
                  <a:pt x="5716" y="11590"/>
                </a:lnTo>
                <a:lnTo>
                  <a:pt x="5716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74" name="object 24774"/>
          <p:cNvSpPr/>
          <p:nvPr/>
        </p:nvSpPr>
        <p:spPr>
          <a:xfrm>
            <a:off x="6805946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75" name="object 24775"/>
          <p:cNvSpPr/>
          <p:nvPr/>
        </p:nvSpPr>
        <p:spPr>
          <a:xfrm>
            <a:off x="6818810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76" name="object 24776"/>
          <p:cNvSpPr/>
          <p:nvPr/>
        </p:nvSpPr>
        <p:spPr>
          <a:xfrm>
            <a:off x="6830241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77" name="object 24777"/>
          <p:cNvSpPr/>
          <p:nvPr/>
        </p:nvSpPr>
        <p:spPr>
          <a:xfrm>
            <a:off x="6843106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78" name="object 24778"/>
          <p:cNvSpPr/>
          <p:nvPr/>
        </p:nvSpPr>
        <p:spPr>
          <a:xfrm>
            <a:off x="6854536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79" name="object 24779"/>
          <p:cNvSpPr/>
          <p:nvPr/>
        </p:nvSpPr>
        <p:spPr>
          <a:xfrm>
            <a:off x="6865980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80" name="object 24780"/>
          <p:cNvSpPr/>
          <p:nvPr/>
        </p:nvSpPr>
        <p:spPr>
          <a:xfrm>
            <a:off x="6878873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81" name="object 24781"/>
          <p:cNvSpPr/>
          <p:nvPr/>
        </p:nvSpPr>
        <p:spPr>
          <a:xfrm>
            <a:off x="6890305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82" name="object 24782"/>
          <p:cNvSpPr/>
          <p:nvPr/>
        </p:nvSpPr>
        <p:spPr>
          <a:xfrm>
            <a:off x="6903169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83" name="object 24783"/>
          <p:cNvSpPr/>
          <p:nvPr/>
        </p:nvSpPr>
        <p:spPr>
          <a:xfrm>
            <a:off x="6914599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84" name="object 24784"/>
          <p:cNvSpPr/>
          <p:nvPr/>
        </p:nvSpPr>
        <p:spPr>
          <a:xfrm>
            <a:off x="6926043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85" name="object 24785"/>
          <p:cNvSpPr/>
          <p:nvPr/>
        </p:nvSpPr>
        <p:spPr>
          <a:xfrm>
            <a:off x="6938894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86" name="object 24786"/>
          <p:cNvSpPr/>
          <p:nvPr/>
        </p:nvSpPr>
        <p:spPr>
          <a:xfrm>
            <a:off x="6950368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87" name="object 24787"/>
          <p:cNvSpPr/>
          <p:nvPr/>
        </p:nvSpPr>
        <p:spPr>
          <a:xfrm>
            <a:off x="6963232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88" name="object 24788"/>
          <p:cNvSpPr/>
          <p:nvPr/>
        </p:nvSpPr>
        <p:spPr>
          <a:xfrm>
            <a:off x="6974662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89" name="object 24789"/>
          <p:cNvSpPr/>
          <p:nvPr/>
        </p:nvSpPr>
        <p:spPr>
          <a:xfrm>
            <a:off x="6986107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90" name="object 24790"/>
          <p:cNvSpPr/>
          <p:nvPr/>
        </p:nvSpPr>
        <p:spPr>
          <a:xfrm>
            <a:off x="6998972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91" name="object 24791"/>
          <p:cNvSpPr/>
          <p:nvPr/>
        </p:nvSpPr>
        <p:spPr>
          <a:xfrm>
            <a:off x="7010402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92" name="object 24792"/>
          <p:cNvSpPr/>
          <p:nvPr/>
        </p:nvSpPr>
        <p:spPr>
          <a:xfrm>
            <a:off x="7023295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93" name="object 24793"/>
          <p:cNvSpPr/>
          <p:nvPr/>
        </p:nvSpPr>
        <p:spPr>
          <a:xfrm>
            <a:off x="7034726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94" name="object 24794"/>
          <p:cNvSpPr/>
          <p:nvPr/>
        </p:nvSpPr>
        <p:spPr>
          <a:xfrm>
            <a:off x="7047590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95" name="object 24795"/>
          <p:cNvSpPr/>
          <p:nvPr/>
        </p:nvSpPr>
        <p:spPr>
          <a:xfrm>
            <a:off x="7059035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96" name="object 24796"/>
          <p:cNvSpPr/>
          <p:nvPr/>
        </p:nvSpPr>
        <p:spPr>
          <a:xfrm>
            <a:off x="7070465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97" name="object 24797"/>
          <p:cNvSpPr/>
          <p:nvPr/>
        </p:nvSpPr>
        <p:spPr>
          <a:xfrm>
            <a:off x="7083330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98" name="object 24798"/>
          <p:cNvSpPr/>
          <p:nvPr/>
        </p:nvSpPr>
        <p:spPr>
          <a:xfrm>
            <a:off x="7094789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799" name="object 24799"/>
          <p:cNvSpPr/>
          <p:nvPr/>
        </p:nvSpPr>
        <p:spPr>
          <a:xfrm>
            <a:off x="7107653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00" name="object 24800"/>
          <p:cNvSpPr/>
          <p:nvPr/>
        </p:nvSpPr>
        <p:spPr>
          <a:xfrm>
            <a:off x="7119098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01" name="object 24801"/>
          <p:cNvSpPr/>
          <p:nvPr/>
        </p:nvSpPr>
        <p:spPr>
          <a:xfrm>
            <a:off x="7130529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02" name="object 24802"/>
          <p:cNvSpPr/>
          <p:nvPr/>
        </p:nvSpPr>
        <p:spPr>
          <a:xfrm>
            <a:off x="7143393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03" name="object 24803"/>
          <p:cNvSpPr/>
          <p:nvPr/>
        </p:nvSpPr>
        <p:spPr>
          <a:xfrm>
            <a:off x="7154823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04" name="object 24804"/>
          <p:cNvSpPr/>
          <p:nvPr/>
        </p:nvSpPr>
        <p:spPr>
          <a:xfrm>
            <a:off x="7167716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05" name="object 24805"/>
          <p:cNvSpPr/>
          <p:nvPr/>
        </p:nvSpPr>
        <p:spPr>
          <a:xfrm>
            <a:off x="717916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06" name="object 24806"/>
          <p:cNvSpPr/>
          <p:nvPr/>
        </p:nvSpPr>
        <p:spPr>
          <a:xfrm>
            <a:off x="7190592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07" name="object 24807"/>
          <p:cNvSpPr/>
          <p:nvPr/>
        </p:nvSpPr>
        <p:spPr>
          <a:xfrm>
            <a:off x="7203456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08" name="object 24808"/>
          <p:cNvSpPr/>
          <p:nvPr/>
        </p:nvSpPr>
        <p:spPr>
          <a:xfrm>
            <a:off x="7214886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09" name="object 24809"/>
          <p:cNvSpPr/>
          <p:nvPr/>
        </p:nvSpPr>
        <p:spPr>
          <a:xfrm>
            <a:off x="722775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10" name="object 24810"/>
          <p:cNvSpPr/>
          <p:nvPr/>
        </p:nvSpPr>
        <p:spPr>
          <a:xfrm>
            <a:off x="7239182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11" name="object 24811"/>
          <p:cNvSpPr/>
          <p:nvPr/>
        </p:nvSpPr>
        <p:spPr>
          <a:xfrm>
            <a:off x="7250655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12" name="object 24812"/>
          <p:cNvSpPr/>
          <p:nvPr/>
        </p:nvSpPr>
        <p:spPr>
          <a:xfrm>
            <a:off x="7263520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13" name="object 24813"/>
          <p:cNvSpPr/>
          <p:nvPr/>
        </p:nvSpPr>
        <p:spPr>
          <a:xfrm>
            <a:off x="7274950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14" name="object 24814"/>
          <p:cNvSpPr/>
          <p:nvPr/>
        </p:nvSpPr>
        <p:spPr>
          <a:xfrm>
            <a:off x="7287814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15" name="object 24815"/>
          <p:cNvSpPr/>
          <p:nvPr/>
        </p:nvSpPr>
        <p:spPr>
          <a:xfrm>
            <a:off x="7299245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16" name="object 24816"/>
          <p:cNvSpPr/>
          <p:nvPr/>
        </p:nvSpPr>
        <p:spPr>
          <a:xfrm>
            <a:off x="7312109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17" name="object 24817"/>
          <p:cNvSpPr/>
          <p:nvPr/>
        </p:nvSpPr>
        <p:spPr>
          <a:xfrm>
            <a:off x="7323583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18" name="object 24818"/>
          <p:cNvSpPr/>
          <p:nvPr/>
        </p:nvSpPr>
        <p:spPr>
          <a:xfrm>
            <a:off x="7335013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19" name="object 24819"/>
          <p:cNvSpPr/>
          <p:nvPr/>
        </p:nvSpPr>
        <p:spPr>
          <a:xfrm>
            <a:off x="7347877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20" name="object 24820"/>
          <p:cNvSpPr/>
          <p:nvPr/>
        </p:nvSpPr>
        <p:spPr>
          <a:xfrm>
            <a:off x="7359308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21" name="object 24821"/>
          <p:cNvSpPr/>
          <p:nvPr/>
        </p:nvSpPr>
        <p:spPr>
          <a:xfrm>
            <a:off x="7372173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22" name="object 24822"/>
          <p:cNvSpPr/>
          <p:nvPr/>
        </p:nvSpPr>
        <p:spPr>
          <a:xfrm>
            <a:off x="7383603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23" name="object 24823"/>
          <p:cNvSpPr/>
          <p:nvPr/>
        </p:nvSpPr>
        <p:spPr>
          <a:xfrm>
            <a:off x="7395076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24" name="object 24824"/>
          <p:cNvSpPr/>
          <p:nvPr/>
        </p:nvSpPr>
        <p:spPr>
          <a:xfrm>
            <a:off x="740794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25" name="object 24825"/>
          <p:cNvSpPr/>
          <p:nvPr/>
        </p:nvSpPr>
        <p:spPr>
          <a:xfrm>
            <a:off x="7419371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26" name="object 24826"/>
          <p:cNvSpPr/>
          <p:nvPr/>
        </p:nvSpPr>
        <p:spPr>
          <a:xfrm>
            <a:off x="7432236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27" name="object 24827"/>
          <p:cNvSpPr/>
          <p:nvPr/>
        </p:nvSpPr>
        <p:spPr>
          <a:xfrm>
            <a:off x="7443666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28" name="object 24828"/>
          <p:cNvSpPr/>
          <p:nvPr/>
        </p:nvSpPr>
        <p:spPr>
          <a:xfrm>
            <a:off x="7455111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29" name="object 24829"/>
          <p:cNvSpPr/>
          <p:nvPr/>
        </p:nvSpPr>
        <p:spPr>
          <a:xfrm>
            <a:off x="7468004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30" name="object 24830"/>
          <p:cNvSpPr/>
          <p:nvPr/>
        </p:nvSpPr>
        <p:spPr>
          <a:xfrm>
            <a:off x="7479434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31" name="object 24831"/>
          <p:cNvSpPr/>
          <p:nvPr/>
        </p:nvSpPr>
        <p:spPr>
          <a:xfrm>
            <a:off x="7492299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32" name="object 24832"/>
          <p:cNvSpPr/>
          <p:nvPr/>
        </p:nvSpPr>
        <p:spPr>
          <a:xfrm>
            <a:off x="7503729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33" name="object 24833"/>
          <p:cNvSpPr/>
          <p:nvPr/>
        </p:nvSpPr>
        <p:spPr>
          <a:xfrm>
            <a:off x="7515174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34" name="object 24834"/>
          <p:cNvSpPr/>
          <p:nvPr/>
        </p:nvSpPr>
        <p:spPr>
          <a:xfrm>
            <a:off x="7528038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35" name="object 24835"/>
          <p:cNvSpPr/>
          <p:nvPr/>
        </p:nvSpPr>
        <p:spPr>
          <a:xfrm>
            <a:off x="7539469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36" name="object 24836"/>
          <p:cNvSpPr/>
          <p:nvPr/>
        </p:nvSpPr>
        <p:spPr>
          <a:xfrm>
            <a:off x="7552363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37" name="object 24837"/>
          <p:cNvSpPr/>
          <p:nvPr/>
        </p:nvSpPr>
        <p:spPr>
          <a:xfrm>
            <a:off x="7563793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38" name="object 24838"/>
          <p:cNvSpPr/>
          <p:nvPr/>
        </p:nvSpPr>
        <p:spPr>
          <a:xfrm>
            <a:off x="7576657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39" name="object 24839"/>
          <p:cNvSpPr/>
          <p:nvPr/>
        </p:nvSpPr>
        <p:spPr>
          <a:xfrm>
            <a:off x="7588102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40" name="object 24840"/>
          <p:cNvSpPr/>
          <p:nvPr/>
        </p:nvSpPr>
        <p:spPr>
          <a:xfrm>
            <a:off x="7599533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41" name="object 24841"/>
          <p:cNvSpPr/>
          <p:nvPr/>
        </p:nvSpPr>
        <p:spPr>
          <a:xfrm>
            <a:off x="7612397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42" name="object 24842"/>
          <p:cNvSpPr/>
          <p:nvPr/>
        </p:nvSpPr>
        <p:spPr>
          <a:xfrm>
            <a:off x="7623856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2" y="11590"/>
                </a:lnTo>
                <a:lnTo>
                  <a:pt x="12862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43" name="object 24843"/>
          <p:cNvSpPr/>
          <p:nvPr/>
        </p:nvSpPr>
        <p:spPr>
          <a:xfrm>
            <a:off x="7636720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44" name="object 24844"/>
          <p:cNvSpPr/>
          <p:nvPr/>
        </p:nvSpPr>
        <p:spPr>
          <a:xfrm>
            <a:off x="7648165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45" name="object 24845"/>
          <p:cNvSpPr/>
          <p:nvPr/>
        </p:nvSpPr>
        <p:spPr>
          <a:xfrm>
            <a:off x="7659596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46" name="object 24846"/>
          <p:cNvSpPr/>
          <p:nvPr/>
        </p:nvSpPr>
        <p:spPr>
          <a:xfrm>
            <a:off x="7672460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47" name="object 24847"/>
          <p:cNvSpPr/>
          <p:nvPr/>
        </p:nvSpPr>
        <p:spPr>
          <a:xfrm>
            <a:off x="7683890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48" name="object 24848"/>
          <p:cNvSpPr/>
          <p:nvPr/>
        </p:nvSpPr>
        <p:spPr>
          <a:xfrm>
            <a:off x="7696784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49" name="object 24849"/>
          <p:cNvSpPr/>
          <p:nvPr/>
        </p:nvSpPr>
        <p:spPr>
          <a:xfrm>
            <a:off x="7708228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50" name="object 24850"/>
          <p:cNvSpPr/>
          <p:nvPr/>
        </p:nvSpPr>
        <p:spPr>
          <a:xfrm>
            <a:off x="7719659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51" name="object 24851"/>
          <p:cNvSpPr/>
          <p:nvPr/>
        </p:nvSpPr>
        <p:spPr>
          <a:xfrm>
            <a:off x="7732523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52" name="object 24852"/>
          <p:cNvSpPr/>
          <p:nvPr/>
        </p:nvSpPr>
        <p:spPr>
          <a:xfrm>
            <a:off x="7743954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53" name="object 24853"/>
          <p:cNvSpPr/>
          <p:nvPr/>
        </p:nvSpPr>
        <p:spPr>
          <a:xfrm>
            <a:off x="7756818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54" name="object 24854"/>
          <p:cNvSpPr/>
          <p:nvPr/>
        </p:nvSpPr>
        <p:spPr>
          <a:xfrm>
            <a:off x="7768291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55" name="object 24855"/>
          <p:cNvSpPr/>
          <p:nvPr/>
        </p:nvSpPr>
        <p:spPr>
          <a:xfrm>
            <a:off x="7781142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56" name="object 24856"/>
          <p:cNvSpPr/>
          <p:nvPr/>
        </p:nvSpPr>
        <p:spPr>
          <a:xfrm>
            <a:off x="7792587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57" name="object 24857"/>
          <p:cNvSpPr/>
          <p:nvPr/>
        </p:nvSpPr>
        <p:spPr>
          <a:xfrm>
            <a:off x="7804017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58" name="object 24858"/>
          <p:cNvSpPr/>
          <p:nvPr/>
        </p:nvSpPr>
        <p:spPr>
          <a:xfrm>
            <a:off x="781688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59" name="object 24859"/>
          <p:cNvSpPr/>
          <p:nvPr/>
        </p:nvSpPr>
        <p:spPr>
          <a:xfrm>
            <a:off x="7828312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60" name="object 24860"/>
          <p:cNvSpPr/>
          <p:nvPr/>
        </p:nvSpPr>
        <p:spPr>
          <a:xfrm>
            <a:off x="7841219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61" name="object 24861"/>
          <p:cNvSpPr/>
          <p:nvPr/>
        </p:nvSpPr>
        <p:spPr>
          <a:xfrm>
            <a:off x="7852650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62" name="object 24862"/>
          <p:cNvSpPr/>
          <p:nvPr/>
        </p:nvSpPr>
        <p:spPr>
          <a:xfrm>
            <a:off x="7864080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84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63" name="object 24863"/>
          <p:cNvSpPr/>
          <p:nvPr/>
        </p:nvSpPr>
        <p:spPr>
          <a:xfrm>
            <a:off x="7876944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64" name="object 24864"/>
          <p:cNvSpPr/>
          <p:nvPr/>
        </p:nvSpPr>
        <p:spPr>
          <a:xfrm>
            <a:off x="7888375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65" name="object 24865"/>
          <p:cNvSpPr/>
          <p:nvPr/>
        </p:nvSpPr>
        <p:spPr>
          <a:xfrm>
            <a:off x="7901240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D3D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66" name="object 24866"/>
          <p:cNvSpPr/>
          <p:nvPr/>
        </p:nvSpPr>
        <p:spPr>
          <a:xfrm>
            <a:off x="7912670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67" name="object 24867"/>
          <p:cNvSpPr/>
          <p:nvPr/>
        </p:nvSpPr>
        <p:spPr>
          <a:xfrm>
            <a:off x="7924143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68" name="object 24868"/>
          <p:cNvSpPr/>
          <p:nvPr/>
        </p:nvSpPr>
        <p:spPr>
          <a:xfrm>
            <a:off x="7937008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69" name="object 24869"/>
          <p:cNvSpPr/>
          <p:nvPr/>
        </p:nvSpPr>
        <p:spPr>
          <a:xfrm>
            <a:off x="7948438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70" name="object 24870"/>
          <p:cNvSpPr/>
          <p:nvPr/>
        </p:nvSpPr>
        <p:spPr>
          <a:xfrm>
            <a:off x="7961303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71" name="object 24871"/>
          <p:cNvSpPr/>
          <p:nvPr/>
        </p:nvSpPr>
        <p:spPr>
          <a:xfrm>
            <a:off x="7972733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72" name="object 24872"/>
          <p:cNvSpPr/>
          <p:nvPr/>
        </p:nvSpPr>
        <p:spPr>
          <a:xfrm>
            <a:off x="7984178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73" name="object 24873"/>
          <p:cNvSpPr/>
          <p:nvPr/>
        </p:nvSpPr>
        <p:spPr>
          <a:xfrm>
            <a:off x="799707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74" name="object 24874"/>
          <p:cNvSpPr/>
          <p:nvPr/>
        </p:nvSpPr>
        <p:spPr>
          <a:xfrm>
            <a:off x="8008501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75" name="object 24875"/>
          <p:cNvSpPr/>
          <p:nvPr/>
        </p:nvSpPr>
        <p:spPr>
          <a:xfrm>
            <a:off x="8021366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76" name="object 24876"/>
          <p:cNvSpPr/>
          <p:nvPr/>
        </p:nvSpPr>
        <p:spPr>
          <a:xfrm>
            <a:off x="8032796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77" name="object 24877"/>
          <p:cNvSpPr/>
          <p:nvPr/>
        </p:nvSpPr>
        <p:spPr>
          <a:xfrm>
            <a:off x="804566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78" name="object 24878"/>
          <p:cNvSpPr/>
          <p:nvPr/>
        </p:nvSpPr>
        <p:spPr>
          <a:xfrm>
            <a:off x="8057091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79" name="object 24879"/>
          <p:cNvSpPr/>
          <p:nvPr/>
        </p:nvSpPr>
        <p:spPr>
          <a:xfrm>
            <a:off x="8068564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80" name="object 24880"/>
          <p:cNvSpPr/>
          <p:nvPr/>
        </p:nvSpPr>
        <p:spPr>
          <a:xfrm>
            <a:off x="8081429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81" name="object 24881"/>
          <p:cNvSpPr/>
          <p:nvPr/>
        </p:nvSpPr>
        <p:spPr>
          <a:xfrm>
            <a:off x="8092860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82" name="object 24882"/>
          <p:cNvSpPr/>
          <p:nvPr/>
        </p:nvSpPr>
        <p:spPr>
          <a:xfrm>
            <a:off x="8105724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83" name="object 24883"/>
          <p:cNvSpPr/>
          <p:nvPr/>
        </p:nvSpPr>
        <p:spPr>
          <a:xfrm>
            <a:off x="8117169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84" name="object 24884"/>
          <p:cNvSpPr/>
          <p:nvPr/>
        </p:nvSpPr>
        <p:spPr>
          <a:xfrm>
            <a:off x="8128599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85" name="object 24885"/>
          <p:cNvSpPr/>
          <p:nvPr/>
        </p:nvSpPr>
        <p:spPr>
          <a:xfrm>
            <a:off x="8141492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86" name="object 24886"/>
          <p:cNvSpPr/>
          <p:nvPr/>
        </p:nvSpPr>
        <p:spPr>
          <a:xfrm>
            <a:off x="8152923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87" name="object 24887"/>
          <p:cNvSpPr/>
          <p:nvPr/>
        </p:nvSpPr>
        <p:spPr>
          <a:xfrm>
            <a:off x="8165787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88" name="object 24888"/>
          <p:cNvSpPr/>
          <p:nvPr/>
        </p:nvSpPr>
        <p:spPr>
          <a:xfrm>
            <a:off x="8177232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89" name="object 24889"/>
          <p:cNvSpPr/>
          <p:nvPr/>
        </p:nvSpPr>
        <p:spPr>
          <a:xfrm>
            <a:off x="8188662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90" name="object 24890"/>
          <p:cNvSpPr/>
          <p:nvPr/>
        </p:nvSpPr>
        <p:spPr>
          <a:xfrm>
            <a:off x="8201527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91" name="object 24891"/>
          <p:cNvSpPr/>
          <p:nvPr/>
        </p:nvSpPr>
        <p:spPr>
          <a:xfrm>
            <a:off x="8212957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92" name="object 24892"/>
          <p:cNvSpPr/>
          <p:nvPr/>
        </p:nvSpPr>
        <p:spPr>
          <a:xfrm>
            <a:off x="822585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93" name="object 24893"/>
          <p:cNvSpPr/>
          <p:nvPr/>
        </p:nvSpPr>
        <p:spPr>
          <a:xfrm>
            <a:off x="8237295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94" name="object 24894"/>
          <p:cNvSpPr/>
          <p:nvPr/>
        </p:nvSpPr>
        <p:spPr>
          <a:xfrm>
            <a:off x="8248725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95" name="object 24895"/>
          <p:cNvSpPr/>
          <p:nvPr/>
        </p:nvSpPr>
        <p:spPr>
          <a:xfrm>
            <a:off x="826159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96" name="object 24896"/>
          <p:cNvSpPr/>
          <p:nvPr/>
        </p:nvSpPr>
        <p:spPr>
          <a:xfrm>
            <a:off x="8273021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97" name="object 24897"/>
          <p:cNvSpPr/>
          <p:nvPr/>
        </p:nvSpPr>
        <p:spPr>
          <a:xfrm>
            <a:off x="8285885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98" name="object 24898"/>
          <p:cNvSpPr/>
          <p:nvPr/>
        </p:nvSpPr>
        <p:spPr>
          <a:xfrm>
            <a:off x="8297359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899" name="object 24899"/>
          <p:cNvSpPr/>
          <p:nvPr/>
        </p:nvSpPr>
        <p:spPr>
          <a:xfrm>
            <a:off x="8310209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00" name="object 24900"/>
          <p:cNvSpPr/>
          <p:nvPr/>
        </p:nvSpPr>
        <p:spPr>
          <a:xfrm>
            <a:off x="8321654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01" name="object 24901"/>
          <p:cNvSpPr/>
          <p:nvPr/>
        </p:nvSpPr>
        <p:spPr>
          <a:xfrm>
            <a:off x="8333084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02" name="object 24902"/>
          <p:cNvSpPr/>
          <p:nvPr/>
        </p:nvSpPr>
        <p:spPr>
          <a:xfrm>
            <a:off x="8345948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03" name="object 24903"/>
          <p:cNvSpPr/>
          <p:nvPr/>
        </p:nvSpPr>
        <p:spPr>
          <a:xfrm>
            <a:off x="8357379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04" name="object 24904"/>
          <p:cNvSpPr/>
          <p:nvPr/>
        </p:nvSpPr>
        <p:spPr>
          <a:xfrm>
            <a:off x="8370286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05" name="object 24905"/>
          <p:cNvSpPr/>
          <p:nvPr/>
        </p:nvSpPr>
        <p:spPr>
          <a:xfrm>
            <a:off x="8381717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06" name="object 24906"/>
          <p:cNvSpPr/>
          <p:nvPr/>
        </p:nvSpPr>
        <p:spPr>
          <a:xfrm>
            <a:off x="8393147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07" name="object 24907"/>
          <p:cNvSpPr/>
          <p:nvPr/>
        </p:nvSpPr>
        <p:spPr>
          <a:xfrm>
            <a:off x="8406012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08" name="object 24908"/>
          <p:cNvSpPr/>
          <p:nvPr/>
        </p:nvSpPr>
        <p:spPr>
          <a:xfrm>
            <a:off x="8417442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09" name="object 24909"/>
          <p:cNvSpPr/>
          <p:nvPr/>
        </p:nvSpPr>
        <p:spPr>
          <a:xfrm>
            <a:off x="8430307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10" name="object 24910"/>
          <p:cNvSpPr/>
          <p:nvPr/>
        </p:nvSpPr>
        <p:spPr>
          <a:xfrm>
            <a:off x="8441780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11" name="object 24911"/>
          <p:cNvSpPr/>
          <p:nvPr/>
        </p:nvSpPr>
        <p:spPr>
          <a:xfrm>
            <a:off x="8453211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12" name="object 24912"/>
          <p:cNvSpPr/>
          <p:nvPr/>
        </p:nvSpPr>
        <p:spPr>
          <a:xfrm>
            <a:off x="8466075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13" name="object 24913"/>
          <p:cNvSpPr/>
          <p:nvPr/>
        </p:nvSpPr>
        <p:spPr>
          <a:xfrm>
            <a:off x="8477505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14" name="object 24914"/>
          <p:cNvSpPr/>
          <p:nvPr/>
        </p:nvSpPr>
        <p:spPr>
          <a:xfrm>
            <a:off x="8490370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15" name="object 24915"/>
          <p:cNvSpPr/>
          <p:nvPr/>
        </p:nvSpPr>
        <p:spPr>
          <a:xfrm>
            <a:off x="8501800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16" name="object 24916"/>
          <p:cNvSpPr/>
          <p:nvPr/>
        </p:nvSpPr>
        <p:spPr>
          <a:xfrm>
            <a:off x="8514708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17" name="object 24917"/>
          <p:cNvSpPr/>
          <p:nvPr/>
        </p:nvSpPr>
        <p:spPr>
          <a:xfrm>
            <a:off x="8526138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18" name="object 24918"/>
          <p:cNvSpPr/>
          <p:nvPr/>
        </p:nvSpPr>
        <p:spPr>
          <a:xfrm>
            <a:off x="8537568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19" name="object 24919"/>
          <p:cNvSpPr/>
          <p:nvPr/>
        </p:nvSpPr>
        <p:spPr>
          <a:xfrm>
            <a:off x="8550433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20" name="object 24920"/>
          <p:cNvSpPr/>
          <p:nvPr/>
        </p:nvSpPr>
        <p:spPr>
          <a:xfrm>
            <a:off x="8561864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21" name="object 24921"/>
          <p:cNvSpPr/>
          <p:nvPr/>
        </p:nvSpPr>
        <p:spPr>
          <a:xfrm>
            <a:off x="8574728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22" name="object 24922"/>
          <p:cNvSpPr/>
          <p:nvPr/>
        </p:nvSpPr>
        <p:spPr>
          <a:xfrm>
            <a:off x="8586158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23" name="object 24923"/>
          <p:cNvSpPr/>
          <p:nvPr/>
        </p:nvSpPr>
        <p:spPr>
          <a:xfrm>
            <a:off x="8597632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24" name="object 24924"/>
          <p:cNvSpPr/>
          <p:nvPr/>
        </p:nvSpPr>
        <p:spPr>
          <a:xfrm>
            <a:off x="8610496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25" name="object 24925"/>
          <p:cNvSpPr/>
          <p:nvPr/>
        </p:nvSpPr>
        <p:spPr>
          <a:xfrm>
            <a:off x="8621927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26" name="object 24926"/>
          <p:cNvSpPr/>
          <p:nvPr/>
        </p:nvSpPr>
        <p:spPr>
          <a:xfrm>
            <a:off x="863479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27" name="object 24927"/>
          <p:cNvSpPr/>
          <p:nvPr/>
        </p:nvSpPr>
        <p:spPr>
          <a:xfrm>
            <a:off x="864622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28" name="object 24928"/>
          <p:cNvSpPr/>
          <p:nvPr/>
        </p:nvSpPr>
        <p:spPr>
          <a:xfrm>
            <a:off x="8657666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29" name="object 24929"/>
          <p:cNvSpPr/>
          <p:nvPr/>
        </p:nvSpPr>
        <p:spPr>
          <a:xfrm>
            <a:off x="8670559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30" name="object 24930"/>
          <p:cNvSpPr/>
          <p:nvPr/>
        </p:nvSpPr>
        <p:spPr>
          <a:xfrm>
            <a:off x="8681990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31" name="object 24931"/>
          <p:cNvSpPr/>
          <p:nvPr/>
        </p:nvSpPr>
        <p:spPr>
          <a:xfrm>
            <a:off x="8694854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32" name="object 24932"/>
          <p:cNvSpPr/>
          <p:nvPr/>
        </p:nvSpPr>
        <p:spPr>
          <a:xfrm>
            <a:off x="8706299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33" name="object 24933"/>
          <p:cNvSpPr/>
          <p:nvPr/>
        </p:nvSpPr>
        <p:spPr>
          <a:xfrm>
            <a:off x="8717729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34" name="object 24934"/>
          <p:cNvSpPr/>
          <p:nvPr/>
        </p:nvSpPr>
        <p:spPr>
          <a:xfrm>
            <a:off x="8730594" y="56332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0"/>
                </a:moveTo>
                <a:lnTo>
                  <a:pt x="11469" y="11590"/>
                </a:lnTo>
                <a:lnTo>
                  <a:pt x="11469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35" name="object 24935"/>
          <p:cNvSpPr/>
          <p:nvPr/>
        </p:nvSpPr>
        <p:spPr>
          <a:xfrm>
            <a:off x="8742053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36" name="object 24936"/>
          <p:cNvSpPr/>
          <p:nvPr/>
        </p:nvSpPr>
        <p:spPr>
          <a:xfrm>
            <a:off x="8754918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37" name="object 24937"/>
          <p:cNvSpPr/>
          <p:nvPr/>
        </p:nvSpPr>
        <p:spPr>
          <a:xfrm>
            <a:off x="8766362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38" name="object 24938"/>
          <p:cNvSpPr/>
          <p:nvPr/>
        </p:nvSpPr>
        <p:spPr>
          <a:xfrm>
            <a:off x="8779212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39" name="object 24939"/>
          <p:cNvSpPr/>
          <p:nvPr/>
        </p:nvSpPr>
        <p:spPr>
          <a:xfrm>
            <a:off x="8790658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40" name="object 24940"/>
          <p:cNvSpPr/>
          <p:nvPr/>
        </p:nvSpPr>
        <p:spPr>
          <a:xfrm>
            <a:off x="8802088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41" name="object 24941"/>
          <p:cNvSpPr/>
          <p:nvPr/>
        </p:nvSpPr>
        <p:spPr>
          <a:xfrm>
            <a:off x="881498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42" name="object 24942"/>
          <p:cNvSpPr/>
          <p:nvPr/>
        </p:nvSpPr>
        <p:spPr>
          <a:xfrm>
            <a:off x="8826426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43" name="object 24943"/>
          <p:cNvSpPr/>
          <p:nvPr/>
        </p:nvSpPr>
        <p:spPr>
          <a:xfrm>
            <a:off x="8839275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44" name="object 24944"/>
          <p:cNvSpPr/>
          <p:nvPr/>
        </p:nvSpPr>
        <p:spPr>
          <a:xfrm>
            <a:off x="8850721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45" name="object 24945"/>
          <p:cNvSpPr/>
          <p:nvPr/>
        </p:nvSpPr>
        <p:spPr>
          <a:xfrm>
            <a:off x="8862151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46" name="object 24946"/>
          <p:cNvSpPr/>
          <p:nvPr/>
        </p:nvSpPr>
        <p:spPr>
          <a:xfrm>
            <a:off x="8875015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47" name="object 24947"/>
          <p:cNvSpPr/>
          <p:nvPr/>
        </p:nvSpPr>
        <p:spPr>
          <a:xfrm>
            <a:off x="8886445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98" y="11590"/>
                </a:lnTo>
                <a:lnTo>
                  <a:pt x="12898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48" name="object 24948"/>
          <p:cNvSpPr/>
          <p:nvPr/>
        </p:nvSpPr>
        <p:spPr>
          <a:xfrm>
            <a:off x="8899339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49" name="object 24949"/>
          <p:cNvSpPr/>
          <p:nvPr/>
        </p:nvSpPr>
        <p:spPr>
          <a:xfrm>
            <a:off x="8910784" y="5633257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0"/>
                </a:moveTo>
                <a:lnTo>
                  <a:pt x="11433" y="11590"/>
                </a:lnTo>
                <a:lnTo>
                  <a:pt x="1143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50" name="object 24950"/>
          <p:cNvSpPr/>
          <p:nvPr/>
        </p:nvSpPr>
        <p:spPr>
          <a:xfrm>
            <a:off x="8922214" y="563325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0"/>
                </a:moveTo>
                <a:lnTo>
                  <a:pt x="12863" y="11590"/>
                </a:lnTo>
                <a:lnTo>
                  <a:pt x="12863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51" name="object 24951"/>
          <p:cNvSpPr/>
          <p:nvPr/>
        </p:nvSpPr>
        <p:spPr>
          <a:xfrm>
            <a:off x="8935079" y="5633257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0"/>
                </a:moveTo>
                <a:lnTo>
                  <a:pt x="10004" y="11590"/>
                </a:lnTo>
                <a:lnTo>
                  <a:pt x="10004" y="0"/>
                </a:lnTo>
                <a:lnTo>
                  <a:pt x="0" y="0"/>
                </a:lnTo>
                <a:lnTo>
                  <a:pt x="0" y="11590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52" name="object 24952"/>
          <p:cNvSpPr/>
          <p:nvPr/>
        </p:nvSpPr>
        <p:spPr>
          <a:xfrm>
            <a:off x="6800224" y="564484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53" name="object 24953"/>
          <p:cNvSpPr/>
          <p:nvPr/>
        </p:nvSpPr>
        <p:spPr>
          <a:xfrm>
            <a:off x="6805946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54" name="object 24954"/>
          <p:cNvSpPr/>
          <p:nvPr/>
        </p:nvSpPr>
        <p:spPr>
          <a:xfrm>
            <a:off x="6818810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55" name="object 24955"/>
          <p:cNvSpPr/>
          <p:nvPr/>
        </p:nvSpPr>
        <p:spPr>
          <a:xfrm>
            <a:off x="6830241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56" name="object 24956"/>
          <p:cNvSpPr/>
          <p:nvPr/>
        </p:nvSpPr>
        <p:spPr>
          <a:xfrm>
            <a:off x="6843106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57" name="object 24957"/>
          <p:cNvSpPr/>
          <p:nvPr/>
        </p:nvSpPr>
        <p:spPr>
          <a:xfrm>
            <a:off x="6854536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58" name="object 24958"/>
          <p:cNvSpPr/>
          <p:nvPr/>
        </p:nvSpPr>
        <p:spPr>
          <a:xfrm>
            <a:off x="6865980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59" name="object 24959"/>
          <p:cNvSpPr/>
          <p:nvPr/>
        </p:nvSpPr>
        <p:spPr>
          <a:xfrm>
            <a:off x="6878873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60" name="object 24960"/>
          <p:cNvSpPr/>
          <p:nvPr/>
        </p:nvSpPr>
        <p:spPr>
          <a:xfrm>
            <a:off x="6890305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61" name="object 24961"/>
          <p:cNvSpPr/>
          <p:nvPr/>
        </p:nvSpPr>
        <p:spPr>
          <a:xfrm>
            <a:off x="6903169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62" name="object 24962"/>
          <p:cNvSpPr/>
          <p:nvPr/>
        </p:nvSpPr>
        <p:spPr>
          <a:xfrm>
            <a:off x="6914599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63" name="object 24963"/>
          <p:cNvSpPr/>
          <p:nvPr/>
        </p:nvSpPr>
        <p:spPr>
          <a:xfrm>
            <a:off x="6926043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64" name="object 24964"/>
          <p:cNvSpPr/>
          <p:nvPr/>
        </p:nvSpPr>
        <p:spPr>
          <a:xfrm>
            <a:off x="6938894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65" name="object 24965"/>
          <p:cNvSpPr/>
          <p:nvPr/>
        </p:nvSpPr>
        <p:spPr>
          <a:xfrm>
            <a:off x="6950368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66" name="object 24966"/>
          <p:cNvSpPr/>
          <p:nvPr/>
        </p:nvSpPr>
        <p:spPr>
          <a:xfrm>
            <a:off x="6963232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67" name="object 24967"/>
          <p:cNvSpPr/>
          <p:nvPr/>
        </p:nvSpPr>
        <p:spPr>
          <a:xfrm>
            <a:off x="6974662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68" name="object 24968"/>
          <p:cNvSpPr/>
          <p:nvPr/>
        </p:nvSpPr>
        <p:spPr>
          <a:xfrm>
            <a:off x="6986107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69" name="object 24969"/>
          <p:cNvSpPr/>
          <p:nvPr/>
        </p:nvSpPr>
        <p:spPr>
          <a:xfrm>
            <a:off x="6998972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70" name="object 24970"/>
          <p:cNvSpPr/>
          <p:nvPr/>
        </p:nvSpPr>
        <p:spPr>
          <a:xfrm>
            <a:off x="7010402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71" name="object 24971"/>
          <p:cNvSpPr/>
          <p:nvPr/>
        </p:nvSpPr>
        <p:spPr>
          <a:xfrm>
            <a:off x="7023295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72" name="object 24972"/>
          <p:cNvSpPr/>
          <p:nvPr/>
        </p:nvSpPr>
        <p:spPr>
          <a:xfrm>
            <a:off x="7034726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73" name="object 24973"/>
          <p:cNvSpPr/>
          <p:nvPr/>
        </p:nvSpPr>
        <p:spPr>
          <a:xfrm>
            <a:off x="7047590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74" name="object 24974"/>
          <p:cNvSpPr/>
          <p:nvPr/>
        </p:nvSpPr>
        <p:spPr>
          <a:xfrm>
            <a:off x="7059035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75" name="object 24975"/>
          <p:cNvSpPr/>
          <p:nvPr/>
        </p:nvSpPr>
        <p:spPr>
          <a:xfrm>
            <a:off x="7070465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76" name="object 24976"/>
          <p:cNvSpPr/>
          <p:nvPr/>
        </p:nvSpPr>
        <p:spPr>
          <a:xfrm>
            <a:off x="7083330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77" name="object 24977"/>
          <p:cNvSpPr/>
          <p:nvPr/>
        </p:nvSpPr>
        <p:spPr>
          <a:xfrm>
            <a:off x="7094789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78" name="object 24978"/>
          <p:cNvSpPr/>
          <p:nvPr/>
        </p:nvSpPr>
        <p:spPr>
          <a:xfrm>
            <a:off x="7107653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79" name="object 24979"/>
          <p:cNvSpPr/>
          <p:nvPr/>
        </p:nvSpPr>
        <p:spPr>
          <a:xfrm>
            <a:off x="7119098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80" name="object 24980"/>
          <p:cNvSpPr/>
          <p:nvPr/>
        </p:nvSpPr>
        <p:spPr>
          <a:xfrm>
            <a:off x="7130529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81" name="object 24981"/>
          <p:cNvSpPr/>
          <p:nvPr/>
        </p:nvSpPr>
        <p:spPr>
          <a:xfrm>
            <a:off x="7143393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82" name="object 24982"/>
          <p:cNvSpPr/>
          <p:nvPr/>
        </p:nvSpPr>
        <p:spPr>
          <a:xfrm>
            <a:off x="7154823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83" name="object 24983"/>
          <p:cNvSpPr/>
          <p:nvPr/>
        </p:nvSpPr>
        <p:spPr>
          <a:xfrm>
            <a:off x="7167716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84" name="object 24984"/>
          <p:cNvSpPr/>
          <p:nvPr/>
        </p:nvSpPr>
        <p:spPr>
          <a:xfrm>
            <a:off x="717916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85" name="object 24985"/>
          <p:cNvSpPr/>
          <p:nvPr/>
        </p:nvSpPr>
        <p:spPr>
          <a:xfrm>
            <a:off x="7190592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86" name="object 24986"/>
          <p:cNvSpPr/>
          <p:nvPr/>
        </p:nvSpPr>
        <p:spPr>
          <a:xfrm>
            <a:off x="7203456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87" name="object 24987"/>
          <p:cNvSpPr/>
          <p:nvPr/>
        </p:nvSpPr>
        <p:spPr>
          <a:xfrm>
            <a:off x="7214886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88" name="object 24988"/>
          <p:cNvSpPr/>
          <p:nvPr/>
        </p:nvSpPr>
        <p:spPr>
          <a:xfrm>
            <a:off x="722775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89" name="object 24989"/>
          <p:cNvSpPr/>
          <p:nvPr/>
        </p:nvSpPr>
        <p:spPr>
          <a:xfrm>
            <a:off x="7239182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90" name="object 24990"/>
          <p:cNvSpPr/>
          <p:nvPr/>
        </p:nvSpPr>
        <p:spPr>
          <a:xfrm>
            <a:off x="7250655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91" name="object 24991"/>
          <p:cNvSpPr/>
          <p:nvPr/>
        </p:nvSpPr>
        <p:spPr>
          <a:xfrm>
            <a:off x="7263520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92" name="object 24992"/>
          <p:cNvSpPr/>
          <p:nvPr/>
        </p:nvSpPr>
        <p:spPr>
          <a:xfrm>
            <a:off x="7274950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93" name="object 24993"/>
          <p:cNvSpPr/>
          <p:nvPr/>
        </p:nvSpPr>
        <p:spPr>
          <a:xfrm>
            <a:off x="7287814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94" name="object 24994"/>
          <p:cNvSpPr/>
          <p:nvPr/>
        </p:nvSpPr>
        <p:spPr>
          <a:xfrm>
            <a:off x="7299245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95" name="object 24995"/>
          <p:cNvSpPr/>
          <p:nvPr/>
        </p:nvSpPr>
        <p:spPr>
          <a:xfrm>
            <a:off x="7312109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96" name="object 24996"/>
          <p:cNvSpPr/>
          <p:nvPr/>
        </p:nvSpPr>
        <p:spPr>
          <a:xfrm>
            <a:off x="7323583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97" name="object 24997"/>
          <p:cNvSpPr/>
          <p:nvPr/>
        </p:nvSpPr>
        <p:spPr>
          <a:xfrm>
            <a:off x="7335013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98" name="object 24998"/>
          <p:cNvSpPr/>
          <p:nvPr/>
        </p:nvSpPr>
        <p:spPr>
          <a:xfrm>
            <a:off x="7347877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99" name="object 24999"/>
          <p:cNvSpPr/>
          <p:nvPr/>
        </p:nvSpPr>
        <p:spPr>
          <a:xfrm>
            <a:off x="7359308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00" name="object 25000"/>
          <p:cNvSpPr/>
          <p:nvPr/>
        </p:nvSpPr>
        <p:spPr>
          <a:xfrm>
            <a:off x="7372173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01" name="object 25001"/>
          <p:cNvSpPr/>
          <p:nvPr/>
        </p:nvSpPr>
        <p:spPr>
          <a:xfrm>
            <a:off x="7383603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02" name="object 25002"/>
          <p:cNvSpPr/>
          <p:nvPr/>
        </p:nvSpPr>
        <p:spPr>
          <a:xfrm>
            <a:off x="7395076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03" name="object 25003"/>
          <p:cNvSpPr/>
          <p:nvPr/>
        </p:nvSpPr>
        <p:spPr>
          <a:xfrm>
            <a:off x="740794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04" name="object 25004"/>
          <p:cNvSpPr/>
          <p:nvPr/>
        </p:nvSpPr>
        <p:spPr>
          <a:xfrm>
            <a:off x="7419371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05" name="object 25005"/>
          <p:cNvSpPr/>
          <p:nvPr/>
        </p:nvSpPr>
        <p:spPr>
          <a:xfrm>
            <a:off x="7432236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06" name="object 25006"/>
          <p:cNvSpPr/>
          <p:nvPr/>
        </p:nvSpPr>
        <p:spPr>
          <a:xfrm>
            <a:off x="7443666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07" name="object 25007"/>
          <p:cNvSpPr/>
          <p:nvPr/>
        </p:nvSpPr>
        <p:spPr>
          <a:xfrm>
            <a:off x="7455111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08" name="object 25008"/>
          <p:cNvSpPr/>
          <p:nvPr/>
        </p:nvSpPr>
        <p:spPr>
          <a:xfrm>
            <a:off x="7468004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09" name="object 25009"/>
          <p:cNvSpPr/>
          <p:nvPr/>
        </p:nvSpPr>
        <p:spPr>
          <a:xfrm>
            <a:off x="7479434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10" name="object 25010"/>
          <p:cNvSpPr/>
          <p:nvPr/>
        </p:nvSpPr>
        <p:spPr>
          <a:xfrm>
            <a:off x="7492299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11" name="object 25011"/>
          <p:cNvSpPr/>
          <p:nvPr/>
        </p:nvSpPr>
        <p:spPr>
          <a:xfrm>
            <a:off x="7503729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12" name="object 25012"/>
          <p:cNvSpPr/>
          <p:nvPr/>
        </p:nvSpPr>
        <p:spPr>
          <a:xfrm>
            <a:off x="7515174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13" name="object 25013"/>
          <p:cNvSpPr/>
          <p:nvPr/>
        </p:nvSpPr>
        <p:spPr>
          <a:xfrm>
            <a:off x="7528038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14" name="object 25014"/>
          <p:cNvSpPr/>
          <p:nvPr/>
        </p:nvSpPr>
        <p:spPr>
          <a:xfrm>
            <a:off x="7539469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15" name="object 25015"/>
          <p:cNvSpPr/>
          <p:nvPr/>
        </p:nvSpPr>
        <p:spPr>
          <a:xfrm>
            <a:off x="7552363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16" name="object 25016"/>
          <p:cNvSpPr/>
          <p:nvPr/>
        </p:nvSpPr>
        <p:spPr>
          <a:xfrm>
            <a:off x="7563793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17" name="object 25017"/>
          <p:cNvSpPr/>
          <p:nvPr/>
        </p:nvSpPr>
        <p:spPr>
          <a:xfrm>
            <a:off x="7576657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18" name="object 25018"/>
          <p:cNvSpPr/>
          <p:nvPr/>
        </p:nvSpPr>
        <p:spPr>
          <a:xfrm>
            <a:off x="7588102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19" name="object 25019"/>
          <p:cNvSpPr/>
          <p:nvPr/>
        </p:nvSpPr>
        <p:spPr>
          <a:xfrm>
            <a:off x="7599533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20" name="object 25020"/>
          <p:cNvSpPr/>
          <p:nvPr/>
        </p:nvSpPr>
        <p:spPr>
          <a:xfrm>
            <a:off x="7612397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21" name="object 25021"/>
          <p:cNvSpPr/>
          <p:nvPr/>
        </p:nvSpPr>
        <p:spPr>
          <a:xfrm>
            <a:off x="7623856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22" name="object 25022"/>
          <p:cNvSpPr/>
          <p:nvPr/>
        </p:nvSpPr>
        <p:spPr>
          <a:xfrm>
            <a:off x="7636720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23" name="object 25023"/>
          <p:cNvSpPr/>
          <p:nvPr/>
        </p:nvSpPr>
        <p:spPr>
          <a:xfrm>
            <a:off x="7648165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24" name="object 25024"/>
          <p:cNvSpPr/>
          <p:nvPr/>
        </p:nvSpPr>
        <p:spPr>
          <a:xfrm>
            <a:off x="7659596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25" name="object 25025"/>
          <p:cNvSpPr/>
          <p:nvPr/>
        </p:nvSpPr>
        <p:spPr>
          <a:xfrm>
            <a:off x="7672460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26" name="object 25026"/>
          <p:cNvSpPr/>
          <p:nvPr/>
        </p:nvSpPr>
        <p:spPr>
          <a:xfrm>
            <a:off x="7683890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27" name="object 25027"/>
          <p:cNvSpPr/>
          <p:nvPr/>
        </p:nvSpPr>
        <p:spPr>
          <a:xfrm>
            <a:off x="7696784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28" name="object 25028"/>
          <p:cNvSpPr/>
          <p:nvPr/>
        </p:nvSpPr>
        <p:spPr>
          <a:xfrm>
            <a:off x="7708228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29" name="object 25029"/>
          <p:cNvSpPr/>
          <p:nvPr/>
        </p:nvSpPr>
        <p:spPr>
          <a:xfrm>
            <a:off x="7719659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30" name="object 25030"/>
          <p:cNvSpPr/>
          <p:nvPr/>
        </p:nvSpPr>
        <p:spPr>
          <a:xfrm>
            <a:off x="7732523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31" name="object 25031"/>
          <p:cNvSpPr/>
          <p:nvPr/>
        </p:nvSpPr>
        <p:spPr>
          <a:xfrm>
            <a:off x="7743954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32" name="object 25032"/>
          <p:cNvSpPr/>
          <p:nvPr/>
        </p:nvSpPr>
        <p:spPr>
          <a:xfrm>
            <a:off x="7756818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33" name="object 25033"/>
          <p:cNvSpPr/>
          <p:nvPr/>
        </p:nvSpPr>
        <p:spPr>
          <a:xfrm>
            <a:off x="7768291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34" name="object 25034"/>
          <p:cNvSpPr/>
          <p:nvPr/>
        </p:nvSpPr>
        <p:spPr>
          <a:xfrm>
            <a:off x="7781142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35" name="object 25035"/>
          <p:cNvSpPr/>
          <p:nvPr/>
        </p:nvSpPr>
        <p:spPr>
          <a:xfrm>
            <a:off x="7792587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36" name="object 25036"/>
          <p:cNvSpPr/>
          <p:nvPr/>
        </p:nvSpPr>
        <p:spPr>
          <a:xfrm>
            <a:off x="7804017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37" name="object 25037"/>
          <p:cNvSpPr/>
          <p:nvPr/>
        </p:nvSpPr>
        <p:spPr>
          <a:xfrm>
            <a:off x="781688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38" name="object 25038"/>
          <p:cNvSpPr/>
          <p:nvPr/>
        </p:nvSpPr>
        <p:spPr>
          <a:xfrm>
            <a:off x="7828312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39" name="object 25039"/>
          <p:cNvSpPr/>
          <p:nvPr/>
        </p:nvSpPr>
        <p:spPr>
          <a:xfrm>
            <a:off x="7841219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40" name="object 25040"/>
          <p:cNvSpPr/>
          <p:nvPr/>
        </p:nvSpPr>
        <p:spPr>
          <a:xfrm>
            <a:off x="7852650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41" name="object 25041"/>
          <p:cNvSpPr/>
          <p:nvPr/>
        </p:nvSpPr>
        <p:spPr>
          <a:xfrm>
            <a:off x="7864080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42" name="object 25042"/>
          <p:cNvSpPr/>
          <p:nvPr/>
        </p:nvSpPr>
        <p:spPr>
          <a:xfrm>
            <a:off x="7876944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43" name="object 25043"/>
          <p:cNvSpPr/>
          <p:nvPr/>
        </p:nvSpPr>
        <p:spPr>
          <a:xfrm>
            <a:off x="7888375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44" name="object 25044"/>
          <p:cNvSpPr/>
          <p:nvPr/>
        </p:nvSpPr>
        <p:spPr>
          <a:xfrm>
            <a:off x="7901240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45" name="object 25045"/>
          <p:cNvSpPr/>
          <p:nvPr/>
        </p:nvSpPr>
        <p:spPr>
          <a:xfrm>
            <a:off x="7912670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46" name="object 25046"/>
          <p:cNvSpPr/>
          <p:nvPr/>
        </p:nvSpPr>
        <p:spPr>
          <a:xfrm>
            <a:off x="7924143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47" name="object 25047"/>
          <p:cNvSpPr/>
          <p:nvPr/>
        </p:nvSpPr>
        <p:spPr>
          <a:xfrm>
            <a:off x="7937008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48" name="object 25048"/>
          <p:cNvSpPr/>
          <p:nvPr/>
        </p:nvSpPr>
        <p:spPr>
          <a:xfrm>
            <a:off x="7948438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49" name="object 25049"/>
          <p:cNvSpPr/>
          <p:nvPr/>
        </p:nvSpPr>
        <p:spPr>
          <a:xfrm>
            <a:off x="7961303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50" name="object 25050"/>
          <p:cNvSpPr/>
          <p:nvPr/>
        </p:nvSpPr>
        <p:spPr>
          <a:xfrm>
            <a:off x="7972733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51" name="object 25051"/>
          <p:cNvSpPr/>
          <p:nvPr/>
        </p:nvSpPr>
        <p:spPr>
          <a:xfrm>
            <a:off x="7984178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52" name="object 25052"/>
          <p:cNvSpPr/>
          <p:nvPr/>
        </p:nvSpPr>
        <p:spPr>
          <a:xfrm>
            <a:off x="799707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53" name="object 25053"/>
          <p:cNvSpPr/>
          <p:nvPr/>
        </p:nvSpPr>
        <p:spPr>
          <a:xfrm>
            <a:off x="8008501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54" name="object 25054"/>
          <p:cNvSpPr/>
          <p:nvPr/>
        </p:nvSpPr>
        <p:spPr>
          <a:xfrm>
            <a:off x="8021366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55" name="object 25055"/>
          <p:cNvSpPr/>
          <p:nvPr/>
        </p:nvSpPr>
        <p:spPr>
          <a:xfrm>
            <a:off x="8032796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56" name="object 25056"/>
          <p:cNvSpPr/>
          <p:nvPr/>
        </p:nvSpPr>
        <p:spPr>
          <a:xfrm>
            <a:off x="804566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57" name="object 25057"/>
          <p:cNvSpPr/>
          <p:nvPr/>
        </p:nvSpPr>
        <p:spPr>
          <a:xfrm>
            <a:off x="8057091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58" name="object 25058"/>
          <p:cNvSpPr/>
          <p:nvPr/>
        </p:nvSpPr>
        <p:spPr>
          <a:xfrm>
            <a:off x="8068564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59" name="object 25059"/>
          <p:cNvSpPr/>
          <p:nvPr/>
        </p:nvSpPr>
        <p:spPr>
          <a:xfrm>
            <a:off x="8081429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60" name="object 25060"/>
          <p:cNvSpPr/>
          <p:nvPr/>
        </p:nvSpPr>
        <p:spPr>
          <a:xfrm>
            <a:off x="8092860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61" name="object 25061"/>
          <p:cNvSpPr/>
          <p:nvPr/>
        </p:nvSpPr>
        <p:spPr>
          <a:xfrm>
            <a:off x="8105724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62" name="object 25062"/>
          <p:cNvSpPr/>
          <p:nvPr/>
        </p:nvSpPr>
        <p:spPr>
          <a:xfrm>
            <a:off x="8117169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63" name="object 25063"/>
          <p:cNvSpPr/>
          <p:nvPr/>
        </p:nvSpPr>
        <p:spPr>
          <a:xfrm>
            <a:off x="8128599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64" name="object 25064"/>
          <p:cNvSpPr/>
          <p:nvPr/>
        </p:nvSpPr>
        <p:spPr>
          <a:xfrm>
            <a:off x="8141492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65" name="object 25065"/>
          <p:cNvSpPr/>
          <p:nvPr/>
        </p:nvSpPr>
        <p:spPr>
          <a:xfrm>
            <a:off x="8152923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66" name="object 25066"/>
          <p:cNvSpPr/>
          <p:nvPr/>
        </p:nvSpPr>
        <p:spPr>
          <a:xfrm>
            <a:off x="8165787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67" name="object 25067"/>
          <p:cNvSpPr/>
          <p:nvPr/>
        </p:nvSpPr>
        <p:spPr>
          <a:xfrm>
            <a:off x="8177232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68" name="object 25068"/>
          <p:cNvSpPr/>
          <p:nvPr/>
        </p:nvSpPr>
        <p:spPr>
          <a:xfrm>
            <a:off x="8188662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69" name="object 25069"/>
          <p:cNvSpPr/>
          <p:nvPr/>
        </p:nvSpPr>
        <p:spPr>
          <a:xfrm>
            <a:off x="8201527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70" name="object 25070"/>
          <p:cNvSpPr/>
          <p:nvPr/>
        </p:nvSpPr>
        <p:spPr>
          <a:xfrm>
            <a:off x="8212957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71" name="object 25071"/>
          <p:cNvSpPr/>
          <p:nvPr/>
        </p:nvSpPr>
        <p:spPr>
          <a:xfrm>
            <a:off x="822585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72" name="object 25072"/>
          <p:cNvSpPr/>
          <p:nvPr/>
        </p:nvSpPr>
        <p:spPr>
          <a:xfrm>
            <a:off x="8237295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73" name="object 25073"/>
          <p:cNvSpPr/>
          <p:nvPr/>
        </p:nvSpPr>
        <p:spPr>
          <a:xfrm>
            <a:off x="8248725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74" name="object 25074"/>
          <p:cNvSpPr/>
          <p:nvPr/>
        </p:nvSpPr>
        <p:spPr>
          <a:xfrm>
            <a:off x="826159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75" name="object 25075"/>
          <p:cNvSpPr/>
          <p:nvPr/>
        </p:nvSpPr>
        <p:spPr>
          <a:xfrm>
            <a:off x="8273021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76" name="object 25076"/>
          <p:cNvSpPr/>
          <p:nvPr/>
        </p:nvSpPr>
        <p:spPr>
          <a:xfrm>
            <a:off x="8285885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77" name="object 25077"/>
          <p:cNvSpPr/>
          <p:nvPr/>
        </p:nvSpPr>
        <p:spPr>
          <a:xfrm>
            <a:off x="8297359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78" name="object 25078"/>
          <p:cNvSpPr/>
          <p:nvPr/>
        </p:nvSpPr>
        <p:spPr>
          <a:xfrm>
            <a:off x="8310209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79" name="object 25079"/>
          <p:cNvSpPr/>
          <p:nvPr/>
        </p:nvSpPr>
        <p:spPr>
          <a:xfrm>
            <a:off x="8321654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80" name="object 25080"/>
          <p:cNvSpPr/>
          <p:nvPr/>
        </p:nvSpPr>
        <p:spPr>
          <a:xfrm>
            <a:off x="8333084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81" name="object 25081"/>
          <p:cNvSpPr/>
          <p:nvPr/>
        </p:nvSpPr>
        <p:spPr>
          <a:xfrm>
            <a:off x="8345948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82" name="object 25082"/>
          <p:cNvSpPr/>
          <p:nvPr/>
        </p:nvSpPr>
        <p:spPr>
          <a:xfrm>
            <a:off x="8357379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83" name="object 25083"/>
          <p:cNvSpPr/>
          <p:nvPr/>
        </p:nvSpPr>
        <p:spPr>
          <a:xfrm>
            <a:off x="8370286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84" name="object 25084"/>
          <p:cNvSpPr/>
          <p:nvPr/>
        </p:nvSpPr>
        <p:spPr>
          <a:xfrm>
            <a:off x="8381717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85" name="object 25085"/>
          <p:cNvSpPr/>
          <p:nvPr/>
        </p:nvSpPr>
        <p:spPr>
          <a:xfrm>
            <a:off x="8393147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86" name="object 25086"/>
          <p:cNvSpPr/>
          <p:nvPr/>
        </p:nvSpPr>
        <p:spPr>
          <a:xfrm>
            <a:off x="8406012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87" name="object 25087"/>
          <p:cNvSpPr/>
          <p:nvPr/>
        </p:nvSpPr>
        <p:spPr>
          <a:xfrm>
            <a:off x="8417442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88" name="object 25088"/>
          <p:cNvSpPr/>
          <p:nvPr/>
        </p:nvSpPr>
        <p:spPr>
          <a:xfrm>
            <a:off x="8430307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89" name="object 25089"/>
          <p:cNvSpPr/>
          <p:nvPr/>
        </p:nvSpPr>
        <p:spPr>
          <a:xfrm>
            <a:off x="8441780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90" name="object 25090"/>
          <p:cNvSpPr/>
          <p:nvPr/>
        </p:nvSpPr>
        <p:spPr>
          <a:xfrm>
            <a:off x="8453211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91" name="object 25091"/>
          <p:cNvSpPr/>
          <p:nvPr/>
        </p:nvSpPr>
        <p:spPr>
          <a:xfrm>
            <a:off x="8466075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92" name="object 25092"/>
          <p:cNvSpPr/>
          <p:nvPr/>
        </p:nvSpPr>
        <p:spPr>
          <a:xfrm>
            <a:off x="8477505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93" name="object 25093"/>
          <p:cNvSpPr/>
          <p:nvPr/>
        </p:nvSpPr>
        <p:spPr>
          <a:xfrm>
            <a:off x="8490370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94" name="object 25094"/>
          <p:cNvSpPr/>
          <p:nvPr/>
        </p:nvSpPr>
        <p:spPr>
          <a:xfrm>
            <a:off x="8501800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95" name="object 25095"/>
          <p:cNvSpPr/>
          <p:nvPr/>
        </p:nvSpPr>
        <p:spPr>
          <a:xfrm>
            <a:off x="8514708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96" name="object 25096"/>
          <p:cNvSpPr/>
          <p:nvPr/>
        </p:nvSpPr>
        <p:spPr>
          <a:xfrm>
            <a:off x="8526138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97" name="object 25097"/>
          <p:cNvSpPr/>
          <p:nvPr/>
        </p:nvSpPr>
        <p:spPr>
          <a:xfrm>
            <a:off x="8537568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98" name="object 25098"/>
          <p:cNvSpPr/>
          <p:nvPr/>
        </p:nvSpPr>
        <p:spPr>
          <a:xfrm>
            <a:off x="8550433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099" name="object 25099"/>
          <p:cNvSpPr/>
          <p:nvPr/>
        </p:nvSpPr>
        <p:spPr>
          <a:xfrm>
            <a:off x="8561864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00" name="object 25100"/>
          <p:cNvSpPr/>
          <p:nvPr/>
        </p:nvSpPr>
        <p:spPr>
          <a:xfrm>
            <a:off x="8574728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01" name="object 25101"/>
          <p:cNvSpPr/>
          <p:nvPr/>
        </p:nvSpPr>
        <p:spPr>
          <a:xfrm>
            <a:off x="8586158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02" name="object 25102"/>
          <p:cNvSpPr/>
          <p:nvPr/>
        </p:nvSpPr>
        <p:spPr>
          <a:xfrm>
            <a:off x="8597632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03" name="object 25103"/>
          <p:cNvSpPr/>
          <p:nvPr/>
        </p:nvSpPr>
        <p:spPr>
          <a:xfrm>
            <a:off x="8610496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04" name="object 25104"/>
          <p:cNvSpPr/>
          <p:nvPr/>
        </p:nvSpPr>
        <p:spPr>
          <a:xfrm>
            <a:off x="8621927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05" name="object 25105"/>
          <p:cNvSpPr/>
          <p:nvPr/>
        </p:nvSpPr>
        <p:spPr>
          <a:xfrm>
            <a:off x="863479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06" name="object 25106"/>
          <p:cNvSpPr/>
          <p:nvPr/>
        </p:nvSpPr>
        <p:spPr>
          <a:xfrm>
            <a:off x="864622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07" name="object 25107"/>
          <p:cNvSpPr/>
          <p:nvPr/>
        </p:nvSpPr>
        <p:spPr>
          <a:xfrm>
            <a:off x="8657666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08" name="object 25108"/>
          <p:cNvSpPr/>
          <p:nvPr/>
        </p:nvSpPr>
        <p:spPr>
          <a:xfrm>
            <a:off x="8670559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09" name="object 25109"/>
          <p:cNvSpPr/>
          <p:nvPr/>
        </p:nvSpPr>
        <p:spPr>
          <a:xfrm>
            <a:off x="8681990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10" name="object 25110"/>
          <p:cNvSpPr/>
          <p:nvPr/>
        </p:nvSpPr>
        <p:spPr>
          <a:xfrm>
            <a:off x="8694854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11" name="object 25111"/>
          <p:cNvSpPr/>
          <p:nvPr/>
        </p:nvSpPr>
        <p:spPr>
          <a:xfrm>
            <a:off x="8706299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12" name="object 25112"/>
          <p:cNvSpPr/>
          <p:nvPr/>
        </p:nvSpPr>
        <p:spPr>
          <a:xfrm>
            <a:off x="8717729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13" name="object 25113"/>
          <p:cNvSpPr/>
          <p:nvPr/>
        </p:nvSpPr>
        <p:spPr>
          <a:xfrm>
            <a:off x="8730594" y="564484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14" name="object 25114"/>
          <p:cNvSpPr/>
          <p:nvPr/>
        </p:nvSpPr>
        <p:spPr>
          <a:xfrm>
            <a:off x="8742053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15" name="object 25115"/>
          <p:cNvSpPr/>
          <p:nvPr/>
        </p:nvSpPr>
        <p:spPr>
          <a:xfrm>
            <a:off x="8754918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16" name="object 25116"/>
          <p:cNvSpPr/>
          <p:nvPr/>
        </p:nvSpPr>
        <p:spPr>
          <a:xfrm>
            <a:off x="8766362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17" name="object 25117"/>
          <p:cNvSpPr/>
          <p:nvPr/>
        </p:nvSpPr>
        <p:spPr>
          <a:xfrm>
            <a:off x="8779212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18" name="object 25118"/>
          <p:cNvSpPr/>
          <p:nvPr/>
        </p:nvSpPr>
        <p:spPr>
          <a:xfrm>
            <a:off x="8790658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19" name="object 25119"/>
          <p:cNvSpPr/>
          <p:nvPr/>
        </p:nvSpPr>
        <p:spPr>
          <a:xfrm>
            <a:off x="8802088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20" name="object 25120"/>
          <p:cNvSpPr/>
          <p:nvPr/>
        </p:nvSpPr>
        <p:spPr>
          <a:xfrm>
            <a:off x="881498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21" name="object 25121"/>
          <p:cNvSpPr/>
          <p:nvPr/>
        </p:nvSpPr>
        <p:spPr>
          <a:xfrm>
            <a:off x="8826426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22" name="object 25122"/>
          <p:cNvSpPr/>
          <p:nvPr/>
        </p:nvSpPr>
        <p:spPr>
          <a:xfrm>
            <a:off x="8839275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23" name="object 25123"/>
          <p:cNvSpPr/>
          <p:nvPr/>
        </p:nvSpPr>
        <p:spPr>
          <a:xfrm>
            <a:off x="8850721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24" name="object 25124"/>
          <p:cNvSpPr/>
          <p:nvPr/>
        </p:nvSpPr>
        <p:spPr>
          <a:xfrm>
            <a:off x="8862151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25" name="object 25125"/>
          <p:cNvSpPr/>
          <p:nvPr/>
        </p:nvSpPr>
        <p:spPr>
          <a:xfrm>
            <a:off x="8875015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26" name="object 25126"/>
          <p:cNvSpPr/>
          <p:nvPr/>
        </p:nvSpPr>
        <p:spPr>
          <a:xfrm>
            <a:off x="8886445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27" name="object 25127"/>
          <p:cNvSpPr/>
          <p:nvPr/>
        </p:nvSpPr>
        <p:spPr>
          <a:xfrm>
            <a:off x="8899339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28" name="object 25128"/>
          <p:cNvSpPr/>
          <p:nvPr/>
        </p:nvSpPr>
        <p:spPr>
          <a:xfrm>
            <a:off x="8910784" y="564484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29" name="object 25129"/>
          <p:cNvSpPr/>
          <p:nvPr/>
        </p:nvSpPr>
        <p:spPr>
          <a:xfrm>
            <a:off x="8922214" y="564484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30" name="object 25130"/>
          <p:cNvSpPr/>
          <p:nvPr/>
        </p:nvSpPr>
        <p:spPr>
          <a:xfrm>
            <a:off x="8935079" y="564484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31" name="object 25131"/>
          <p:cNvSpPr/>
          <p:nvPr/>
        </p:nvSpPr>
        <p:spPr>
          <a:xfrm>
            <a:off x="6800224" y="5657920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32" name="object 25132"/>
          <p:cNvSpPr/>
          <p:nvPr/>
        </p:nvSpPr>
        <p:spPr>
          <a:xfrm>
            <a:off x="6805946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33" name="object 25133"/>
          <p:cNvSpPr/>
          <p:nvPr/>
        </p:nvSpPr>
        <p:spPr>
          <a:xfrm>
            <a:off x="6818810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34" name="object 25134"/>
          <p:cNvSpPr/>
          <p:nvPr/>
        </p:nvSpPr>
        <p:spPr>
          <a:xfrm>
            <a:off x="6830241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35" name="object 25135"/>
          <p:cNvSpPr/>
          <p:nvPr/>
        </p:nvSpPr>
        <p:spPr>
          <a:xfrm>
            <a:off x="6843106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36" name="object 25136"/>
          <p:cNvSpPr/>
          <p:nvPr/>
        </p:nvSpPr>
        <p:spPr>
          <a:xfrm>
            <a:off x="6854536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37" name="object 25137"/>
          <p:cNvSpPr/>
          <p:nvPr/>
        </p:nvSpPr>
        <p:spPr>
          <a:xfrm>
            <a:off x="6865980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38" name="object 25138"/>
          <p:cNvSpPr/>
          <p:nvPr/>
        </p:nvSpPr>
        <p:spPr>
          <a:xfrm>
            <a:off x="6878873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39" name="object 25139"/>
          <p:cNvSpPr/>
          <p:nvPr/>
        </p:nvSpPr>
        <p:spPr>
          <a:xfrm>
            <a:off x="6890305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40" name="object 25140"/>
          <p:cNvSpPr/>
          <p:nvPr/>
        </p:nvSpPr>
        <p:spPr>
          <a:xfrm>
            <a:off x="6903169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41" name="object 25141"/>
          <p:cNvSpPr/>
          <p:nvPr/>
        </p:nvSpPr>
        <p:spPr>
          <a:xfrm>
            <a:off x="6914599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42" name="object 25142"/>
          <p:cNvSpPr/>
          <p:nvPr/>
        </p:nvSpPr>
        <p:spPr>
          <a:xfrm>
            <a:off x="6926043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43" name="object 25143"/>
          <p:cNvSpPr/>
          <p:nvPr/>
        </p:nvSpPr>
        <p:spPr>
          <a:xfrm>
            <a:off x="6938894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44" name="object 25144"/>
          <p:cNvSpPr/>
          <p:nvPr/>
        </p:nvSpPr>
        <p:spPr>
          <a:xfrm>
            <a:off x="6950368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45" name="object 25145"/>
          <p:cNvSpPr/>
          <p:nvPr/>
        </p:nvSpPr>
        <p:spPr>
          <a:xfrm>
            <a:off x="6963232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46" name="object 25146"/>
          <p:cNvSpPr/>
          <p:nvPr/>
        </p:nvSpPr>
        <p:spPr>
          <a:xfrm>
            <a:off x="6974662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47" name="object 25147"/>
          <p:cNvSpPr/>
          <p:nvPr/>
        </p:nvSpPr>
        <p:spPr>
          <a:xfrm>
            <a:off x="6986107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48" name="object 25148"/>
          <p:cNvSpPr/>
          <p:nvPr/>
        </p:nvSpPr>
        <p:spPr>
          <a:xfrm>
            <a:off x="6998972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49" name="object 25149"/>
          <p:cNvSpPr/>
          <p:nvPr/>
        </p:nvSpPr>
        <p:spPr>
          <a:xfrm>
            <a:off x="7010402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50" name="object 25150"/>
          <p:cNvSpPr/>
          <p:nvPr/>
        </p:nvSpPr>
        <p:spPr>
          <a:xfrm>
            <a:off x="7023295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51" name="object 25151"/>
          <p:cNvSpPr/>
          <p:nvPr/>
        </p:nvSpPr>
        <p:spPr>
          <a:xfrm>
            <a:off x="7034726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52" name="object 25152"/>
          <p:cNvSpPr/>
          <p:nvPr/>
        </p:nvSpPr>
        <p:spPr>
          <a:xfrm>
            <a:off x="7047590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53" name="object 25153"/>
          <p:cNvSpPr/>
          <p:nvPr/>
        </p:nvSpPr>
        <p:spPr>
          <a:xfrm>
            <a:off x="7059035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54" name="object 25154"/>
          <p:cNvSpPr/>
          <p:nvPr/>
        </p:nvSpPr>
        <p:spPr>
          <a:xfrm>
            <a:off x="7070465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55" name="object 25155"/>
          <p:cNvSpPr/>
          <p:nvPr/>
        </p:nvSpPr>
        <p:spPr>
          <a:xfrm>
            <a:off x="7083330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56" name="object 25156"/>
          <p:cNvSpPr/>
          <p:nvPr/>
        </p:nvSpPr>
        <p:spPr>
          <a:xfrm>
            <a:off x="7094789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57" name="object 25157"/>
          <p:cNvSpPr/>
          <p:nvPr/>
        </p:nvSpPr>
        <p:spPr>
          <a:xfrm>
            <a:off x="7107653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58" name="object 25158"/>
          <p:cNvSpPr/>
          <p:nvPr/>
        </p:nvSpPr>
        <p:spPr>
          <a:xfrm>
            <a:off x="7119098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59" name="object 25159"/>
          <p:cNvSpPr/>
          <p:nvPr/>
        </p:nvSpPr>
        <p:spPr>
          <a:xfrm>
            <a:off x="7130529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60" name="object 25160"/>
          <p:cNvSpPr/>
          <p:nvPr/>
        </p:nvSpPr>
        <p:spPr>
          <a:xfrm>
            <a:off x="7143393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61" name="object 25161"/>
          <p:cNvSpPr/>
          <p:nvPr/>
        </p:nvSpPr>
        <p:spPr>
          <a:xfrm>
            <a:off x="7154823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62" name="object 25162"/>
          <p:cNvSpPr/>
          <p:nvPr/>
        </p:nvSpPr>
        <p:spPr>
          <a:xfrm>
            <a:off x="7167716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63" name="object 25163"/>
          <p:cNvSpPr/>
          <p:nvPr/>
        </p:nvSpPr>
        <p:spPr>
          <a:xfrm>
            <a:off x="717916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64" name="object 25164"/>
          <p:cNvSpPr/>
          <p:nvPr/>
        </p:nvSpPr>
        <p:spPr>
          <a:xfrm>
            <a:off x="7190592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65" name="object 25165"/>
          <p:cNvSpPr/>
          <p:nvPr/>
        </p:nvSpPr>
        <p:spPr>
          <a:xfrm>
            <a:off x="7203456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66" name="object 25166"/>
          <p:cNvSpPr/>
          <p:nvPr/>
        </p:nvSpPr>
        <p:spPr>
          <a:xfrm>
            <a:off x="7214886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67" name="object 25167"/>
          <p:cNvSpPr/>
          <p:nvPr/>
        </p:nvSpPr>
        <p:spPr>
          <a:xfrm>
            <a:off x="722775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68" name="object 25168"/>
          <p:cNvSpPr/>
          <p:nvPr/>
        </p:nvSpPr>
        <p:spPr>
          <a:xfrm>
            <a:off x="7239182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69" name="object 25169"/>
          <p:cNvSpPr/>
          <p:nvPr/>
        </p:nvSpPr>
        <p:spPr>
          <a:xfrm>
            <a:off x="7250655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70" name="object 25170"/>
          <p:cNvSpPr/>
          <p:nvPr/>
        </p:nvSpPr>
        <p:spPr>
          <a:xfrm>
            <a:off x="7263520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71" name="object 25171"/>
          <p:cNvSpPr/>
          <p:nvPr/>
        </p:nvSpPr>
        <p:spPr>
          <a:xfrm>
            <a:off x="7274950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72" name="object 25172"/>
          <p:cNvSpPr/>
          <p:nvPr/>
        </p:nvSpPr>
        <p:spPr>
          <a:xfrm>
            <a:off x="7287814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73" name="object 25173"/>
          <p:cNvSpPr/>
          <p:nvPr/>
        </p:nvSpPr>
        <p:spPr>
          <a:xfrm>
            <a:off x="7299245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74" name="object 25174"/>
          <p:cNvSpPr/>
          <p:nvPr/>
        </p:nvSpPr>
        <p:spPr>
          <a:xfrm>
            <a:off x="7312109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75" name="object 25175"/>
          <p:cNvSpPr/>
          <p:nvPr/>
        </p:nvSpPr>
        <p:spPr>
          <a:xfrm>
            <a:off x="7323583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76" name="object 25176"/>
          <p:cNvSpPr/>
          <p:nvPr/>
        </p:nvSpPr>
        <p:spPr>
          <a:xfrm>
            <a:off x="7335013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77" name="object 25177"/>
          <p:cNvSpPr/>
          <p:nvPr/>
        </p:nvSpPr>
        <p:spPr>
          <a:xfrm>
            <a:off x="7347877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78" name="object 25178"/>
          <p:cNvSpPr/>
          <p:nvPr/>
        </p:nvSpPr>
        <p:spPr>
          <a:xfrm>
            <a:off x="7359308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79" name="object 25179"/>
          <p:cNvSpPr/>
          <p:nvPr/>
        </p:nvSpPr>
        <p:spPr>
          <a:xfrm>
            <a:off x="7372173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80" name="object 25180"/>
          <p:cNvSpPr/>
          <p:nvPr/>
        </p:nvSpPr>
        <p:spPr>
          <a:xfrm>
            <a:off x="7383603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81" name="object 25181"/>
          <p:cNvSpPr/>
          <p:nvPr/>
        </p:nvSpPr>
        <p:spPr>
          <a:xfrm>
            <a:off x="7395076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82" name="object 25182"/>
          <p:cNvSpPr/>
          <p:nvPr/>
        </p:nvSpPr>
        <p:spPr>
          <a:xfrm>
            <a:off x="740794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83" name="object 25183"/>
          <p:cNvSpPr/>
          <p:nvPr/>
        </p:nvSpPr>
        <p:spPr>
          <a:xfrm>
            <a:off x="7419371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84" name="object 25184"/>
          <p:cNvSpPr/>
          <p:nvPr/>
        </p:nvSpPr>
        <p:spPr>
          <a:xfrm>
            <a:off x="7432236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85" name="object 25185"/>
          <p:cNvSpPr/>
          <p:nvPr/>
        </p:nvSpPr>
        <p:spPr>
          <a:xfrm>
            <a:off x="7443666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86" name="object 25186"/>
          <p:cNvSpPr/>
          <p:nvPr/>
        </p:nvSpPr>
        <p:spPr>
          <a:xfrm>
            <a:off x="7455111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87" name="object 25187"/>
          <p:cNvSpPr/>
          <p:nvPr/>
        </p:nvSpPr>
        <p:spPr>
          <a:xfrm>
            <a:off x="7468004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88" name="object 25188"/>
          <p:cNvSpPr/>
          <p:nvPr/>
        </p:nvSpPr>
        <p:spPr>
          <a:xfrm>
            <a:off x="7479434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89" name="object 25189"/>
          <p:cNvSpPr/>
          <p:nvPr/>
        </p:nvSpPr>
        <p:spPr>
          <a:xfrm>
            <a:off x="7492299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90" name="object 25190"/>
          <p:cNvSpPr/>
          <p:nvPr/>
        </p:nvSpPr>
        <p:spPr>
          <a:xfrm>
            <a:off x="7503729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91" name="object 25191"/>
          <p:cNvSpPr/>
          <p:nvPr/>
        </p:nvSpPr>
        <p:spPr>
          <a:xfrm>
            <a:off x="7515174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92" name="object 25192"/>
          <p:cNvSpPr/>
          <p:nvPr/>
        </p:nvSpPr>
        <p:spPr>
          <a:xfrm>
            <a:off x="7528038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93" name="object 25193"/>
          <p:cNvSpPr/>
          <p:nvPr/>
        </p:nvSpPr>
        <p:spPr>
          <a:xfrm>
            <a:off x="7539469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94" name="object 25194"/>
          <p:cNvSpPr/>
          <p:nvPr/>
        </p:nvSpPr>
        <p:spPr>
          <a:xfrm>
            <a:off x="7552363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95" name="object 25195"/>
          <p:cNvSpPr/>
          <p:nvPr/>
        </p:nvSpPr>
        <p:spPr>
          <a:xfrm>
            <a:off x="7563793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96" name="object 25196"/>
          <p:cNvSpPr/>
          <p:nvPr/>
        </p:nvSpPr>
        <p:spPr>
          <a:xfrm>
            <a:off x="7576657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97" name="object 25197"/>
          <p:cNvSpPr/>
          <p:nvPr/>
        </p:nvSpPr>
        <p:spPr>
          <a:xfrm>
            <a:off x="7588102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98" name="object 25198"/>
          <p:cNvSpPr/>
          <p:nvPr/>
        </p:nvSpPr>
        <p:spPr>
          <a:xfrm>
            <a:off x="7599533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199" name="object 25199"/>
          <p:cNvSpPr/>
          <p:nvPr/>
        </p:nvSpPr>
        <p:spPr>
          <a:xfrm>
            <a:off x="7612397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00" name="object 25200"/>
          <p:cNvSpPr/>
          <p:nvPr/>
        </p:nvSpPr>
        <p:spPr>
          <a:xfrm>
            <a:off x="7623856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01" name="object 25201"/>
          <p:cNvSpPr/>
          <p:nvPr/>
        </p:nvSpPr>
        <p:spPr>
          <a:xfrm>
            <a:off x="7636720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02" name="object 25202"/>
          <p:cNvSpPr/>
          <p:nvPr/>
        </p:nvSpPr>
        <p:spPr>
          <a:xfrm>
            <a:off x="7648165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03" name="object 25203"/>
          <p:cNvSpPr/>
          <p:nvPr/>
        </p:nvSpPr>
        <p:spPr>
          <a:xfrm>
            <a:off x="7659596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04" name="object 25204"/>
          <p:cNvSpPr/>
          <p:nvPr/>
        </p:nvSpPr>
        <p:spPr>
          <a:xfrm>
            <a:off x="7672460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05" name="object 25205"/>
          <p:cNvSpPr/>
          <p:nvPr/>
        </p:nvSpPr>
        <p:spPr>
          <a:xfrm>
            <a:off x="7683890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06" name="object 25206"/>
          <p:cNvSpPr/>
          <p:nvPr/>
        </p:nvSpPr>
        <p:spPr>
          <a:xfrm>
            <a:off x="7696784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07" name="object 25207"/>
          <p:cNvSpPr/>
          <p:nvPr/>
        </p:nvSpPr>
        <p:spPr>
          <a:xfrm>
            <a:off x="7708228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08" name="object 25208"/>
          <p:cNvSpPr/>
          <p:nvPr/>
        </p:nvSpPr>
        <p:spPr>
          <a:xfrm>
            <a:off x="7719659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09" name="object 25209"/>
          <p:cNvSpPr/>
          <p:nvPr/>
        </p:nvSpPr>
        <p:spPr>
          <a:xfrm>
            <a:off x="7732523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10" name="object 25210"/>
          <p:cNvSpPr/>
          <p:nvPr/>
        </p:nvSpPr>
        <p:spPr>
          <a:xfrm>
            <a:off x="7743954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11" name="object 25211"/>
          <p:cNvSpPr/>
          <p:nvPr/>
        </p:nvSpPr>
        <p:spPr>
          <a:xfrm>
            <a:off x="7756818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12" name="object 25212"/>
          <p:cNvSpPr/>
          <p:nvPr/>
        </p:nvSpPr>
        <p:spPr>
          <a:xfrm>
            <a:off x="7768291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13" name="object 25213"/>
          <p:cNvSpPr/>
          <p:nvPr/>
        </p:nvSpPr>
        <p:spPr>
          <a:xfrm>
            <a:off x="7781142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14" name="object 25214"/>
          <p:cNvSpPr/>
          <p:nvPr/>
        </p:nvSpPr>
        <p:spPr>
          <a:xfrm>
            <a:off x="7792587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15" name="object 25215"/>
          <p:cNvSpPr/>
          <p:nvPr/>
        </p:nvSpPr>
        <p:spPr>
          <a:xfrm>
            <a:off x="7804017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16" name="object 25216"/>
          <p:cNvSpPr/>
          <p:nvPr/>
        </p:nvSpPr>
        <p:spPr>
          <a:xfrm>
            <a:off x="781688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17" name="object 25217"/>
          <p:cNvSpPr/>
          <p:nvPr/>
        </p:nvSpPr>
        <p:spPr>
          <a:xfrm>
            <a:off x="7828312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18" name="object 25218"/>
          <p:cNvSpPr/>
          <p:nvPr/>
        </p:nvSpPr>
        <p:spPr>
          <a:xfrm>
            <a:off x="7841219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19" name="object 25219"/>
          <p:cNvSpPr/>
          <p:nvPr/>
        </p:nvSpPr>
        <p:spPr>
          <a:xfrm>
            <a:off x="7852650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20" name="object 25220"/>
          <p:cNvSpPr/>
          <p:nvPr/>
        </p:nvSpPr>
        <p:spPr>
          <a:xfrm>
            <a:off x="7864080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54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21" name="object 25221"/>
          <p:cNvSpPr/>
          <p:nvPr/>
        </p:nvSpPr>
        <p:spPr>
          <a:xfrm>
            <a:off x="7876944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22" name="object 25222"/>
          <p:cNvSpPr/>
          <p:nvPr/>
        </p:nvSpPr>
        <p:spPr>
          <a:xfrm>
            <a:off x="7888375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C14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23" name="object 25223"/>
          <p:cNvSpPr/>
          <p:nvPr/>
        </p:nvSpPr>
        <p:spPr>
          <a:xfrm>
            <a:off x="7901240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24" name="object 25224"/>
          <p:cNvSpPr/>
          <p:nvPr/>
        </p:nvSpPr>
        <p:spPr>
          <a:xfrm>
            <a:off x="7912670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25" name="object 25225"/>
          <p:cNvSpPr/>
          <p:nvPr/>
        </p:nvSpPr>
        <p:spPr>
          <a:xfrm>
            <a:off x="7924143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26" name="object 25226"/>
          <p:cNvSpPr/>
          <p:nvPr/>
        </p:nvSpPr>
        <p:spPr>
          <a:xfrm>
            <a:off x="7937008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27" name="object 25227"/>
          <p:cNvSpPr/>
          <p:nvPr/>
        </p:nvSpPr>
        <p:spPr>
          <a:xfrm>
            <a:off x="7948438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28" name="object 25228"/>
          <p:cNvSpPr/>
          <p:nvPr/>
        </p:nvSpPr>
        <p:spPr>
          <a:xfrm>
            <a:off x="7961303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29" name="object 25229"/>
          <p:cNvSpPr/>
          <p:nvPr/>
        </p:nvSpPr>
        <p:spPr>
          <a:xfrm>
            <a:off x="7972733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30" name="object 25230"/>
          <p:cNvSpPr/>
          <p:nvPr/>
        </p:nvSpPr>
        <p:spPr>
          <a:xfrm>
            <a:off x="7984178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31" name="object 25231"/>
          <p:cNvSpPr/>
          <p:nvPr/>
        </p:nvSpPr>
        <p:spPr>
          <a:xfrm>
            <a:off x="799707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32" name="object 25232"/>
          <p:cNvSpPr/>
          <p:nvPr/>
        </p:nvSpPr>
        <p:spPr>
          <a:xfrm>
            <a:off x="8008501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33" name="object 25233"/>
          <p:cNvSpPr/>
          <p:nvPr/>
        </p:nvSpPr>
        <p:spPr>
          <a:xfrm>
            <a:off x="8021366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34" name="object 25234"/>
          <p:cNvSpPr/>
          <p:nvPr/>
        </p:nvSpPr>
        <p:spPr>
          <a:xfrm>
            <a:off x="8032796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35" name="object 25235"/>
          <p:cNvSpPr/>
          <p:nvPr/>
        </p:nvSpPr>
        <p:spPr>
          <a:xfrm>
            <a:off x="804566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36" name="object 25236"/>
          <p:cNvSpPr/>
          <p:nvPr/>
        </p:nvSpPr>
        <p:spPr>
          <a:xfrm>
            <a:off x="8057091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37" name="object 25237"/>
          <p:cNvSpPr/>
          <p:nvPr/>
        </p:nvSpPr>
        <p:spPr>
          <a:xfrm>
            <a:off x="8068564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38" name="object 25238"/>
          <p:cNvSpPr/>
          <p:nvPr/>
        </p:nvSpPr>
        <p:spPr>
          <a:xfrm>
            <a:off x="8081429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39" name="object 25239"/>
          <p:cNvSpPr/>
          <p:nvPr/>
        </p:nvSpPr>
        <p:spPr>
          <a:xfrm>
            <a:off x="8092860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40" name="object 25240"/>
          <p:cNvSpPr/>
          <p:nvPr/>
        </p:nvSpPr>
        <p:spPr>
          <a:xfrm>
            <a:off x="8105724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41" name="object 25241"/>
          <p:cNvSpPr/>
          <p:nvPr/>
        </p:nvSpPr>
        <p:spPr>
          <a:xfrm>
            <a:off x="8117169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42" name="object 25242"/>
          <p:cNvSpPr/>
          <p:nvPr/>
        </p:nvSpPr>
        <p:spPr>
          <a:xfrm>
            <a:off x="8128599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43" name="object 25243"/>
          <p:cNvSpPr/>
          <p:nvPr/>
        </p:nvSpPr>
        <p:spPr>
          <a:xfrm>
            <a:off x="8141492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44" name="object 25244"/>
          <p:cNvSpPr/>
          <p:nvPr/>
        </p:nvSpPr>
        <p:spPr>
          <a:xfrm>
            <a:off x="8152923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45" name="object 25245"/>
          <p:cNvSpPr/>
          <p:nvPr/>
        </p:nvSpPr>
        <p:spPr>
          <a:xfrm>
            <a:off x="8165787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46" name="object 25246"/>
          <p:cNvSpPr/>
          <p:nvPr/>
        </p:nvSpPr>
        <p:spPr>
          <a:xfrm>
            <a:off x="8177232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47" name="object 25247"/>
          <p:cNvSpPr/>
          <p:nvPr/>
        </p:nvSpPr>
        <p:spPr>
          <a:xfrm>
            <a:off x="8188662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48" name="object 25248"/>
          <p:cNvSpPr/>
          <p:nvPr/>
        </p:nvSpPr>
        <p:spPr>
          <a:xfrm>
            <a:off x="8201527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49" name="object 25249"/>
          <p:cNvSpPr/>
          <p:nvPr/>
        </p:nvSpPr>
        <p:spPr>
          <a:xfrm>
            <a:off x="8212957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50" name="object 25250"/>
          <p:cNvSpPr/>
          <p:nvPr/>
        </p:nvSpPr>
        <p:spPr>
          <a:xfrm>
            <a:off x="822585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51" name="object 25251"/>
          <p:cNvSpPr/>
          <p:nvPr/>
        </p:nvSpPr>
        <p:spPr>
          <a:xfrm>
            <a:off x="8237295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52" name="object 25252"/>
          <p:cNvSpPr/>
          <p:nvPr/>
        </p:nvSpPr>
        <p:spPr>
          <a:xfrm>
            <a:off x="8248725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53" name="object 25253"/>
          <p:cNvSpPr/>
          <p:nvPr/>
        </p:nvSpPr>
        <p:spPr>
          <a:xfrm>
            <a:off x="826159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54" name="object 25254"/>
          <p:cNvSpPr/>
          <p:nvPr/>
        </p:nvSpPr>
        <p:spPr>
          <a:xfrm>
            <a:off x="8273021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55" name="object 25255"/>
          <p:cNvSpPr/>
          <p:nvPr/>
        </p:nvSpPr>
        <p:spPr>
          <a:xfrm>
            <a:off x="8285885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56" name="object 25256"/>
          <p:cNvSpPr/>
          <p:nvPr/>
        </p:nvSpPr>
        <p:spPr>
          <a:xfrm>
            <a:off x="8297359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57" name="object 25257"/>
          <p:cNvSpPr/>
          <p:nvPr/>
        </p:nvSpPr>
        <p:spPr>
          <a:xfrm>
            <a:off x="8310209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58" name="object 25258"/>
          <p:cNvSpPr/>
          <p:nvPr/>
        </p:nvSpPr>
        <p:spPr>
          <a:xfrm>
            <a:off x="8321654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59" name="object 25259"/>
          <p:cNvSpPr/>
          <p:nvPr/>
        </p:nvSpPr>
        <p:spPr>
          <a:xfrm>
            <a:off x="8333084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60" name="object 25260"/>
          <p:cNvSpPr/>
          <p:nvPr/>
        </p:nvSpPr>
        <p:spPr>
          <a:xfrm>
            <a:off x="8345948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61" name="object 25261"/>
          <p:cNvSpPr/>
          <p:nvPr/>
        </p:nvSpPr>
        <p:spPr>
          <a:xfrm>
            <a:off x="8357379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62" name="object 25262"/>
          <p:cNvSpPr/>
          <p:nvPr/>
        </p:nvSpPr>
        <p:spPr>
          <a:xfrm>
            <a:off x="8370286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63" name="object 25263"/>
          <p:cNvSpPr/>
          <p:nvPr/>
        </p:nvSpPr>
        <p:spPr>
          <a:xfrm>
            <a:off x="8381717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64" name="object 25264"/>
          <p:cNvSpPr/>
          <p:nvPr/>
        </p:nvSpPr>
        <p:spPr>
          <a:xfrm>
            <a:off x="8393147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65" name="object 25265"/>
          <p:cNvSpPr/>
          <p:nvPr/>
        </p:nvSpPr>
        <p:spPr>
          <a:xfrm>
            <a:off x="8406012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66" name="object 25266"/>
          <p:cNvSpPr/>
          <p:nvPr/>
        </p:nvSpPr>
        <p:spPr>
          <a:xfrm>
            <a:off x="8417442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67" name="object 25267"/>
          <p:cNvSpPr/>
          <p:nvPr/>
        </p:nvSpPr>
        <p:spPr>
          <a:xfrm>
            <a:off x="8430307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68" name="object 25268"/>
          <p:cNvSpPr/>
          <p:nvPr/>
        </p:nvSpPr>
        <p:spPr>
          <a:xfrm>
            <a:off x="8441780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69" name="object 25269"/>
          <p:cNvSpPr/>
          <p:nvPr/>
        </p:nvSpPr>
        <p:spPr>
          <a:xfrm>
            <a:off x="8453211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70" name="object 25270"/>
          <p:cNvSpPr/>
          <p:nvPr/>
        </p:nvSpPr>
        <p:spPr>
          <a:xfrm>
            <a:off x="8466075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71" name="object 25271"/>
          <p:cNvSpPr/>
          <p:nvPr/>
        </p:nvSpPr>
        <p:spPr>
          <a:xfrm>
            <a:off x="8477505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72" name="object 25272"/>
          <p:cNvSpPr/>
          <p:nvPr/>
        </p:nvSpPr>
        <p:spPr>
          <a:xfrm>
            <a:off x="8490370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73" name="object 25273"/>
          <p:cNvSpPr/>
          <p:nvPr/>
        </p:nvSpPr>
        <p:spPr>
          <a:xfrm>
            <a:off x="8501800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74" name="object 25274"/>
          <p:cNvSpPr/>
          <p:nvPr/>
        </p:nvSpPr>
        <p:spPr>
          <a:xfrm>
            <a:off x="8514708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75" name="object 25275"/>
          <p:cNvSpPr/>
          <p:nvPr/>
        </p:nvSpPr>
        <p:spPr>
          <a:xfrm>
            <a:off x="8526138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76" name="object 25276"/>
          <p:cNvSpPr/>
          <p:nvPr/>
        </p:nvSpPr>
        <p:spPr>
          <a:xfrm>
            <a:off x="8537568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77" name="object 25277"/>
          <p:cNvSpPr/>
          <p:nvPr/>
        </p:nvSpPr>
        <p:spPr>
          <a:xfrm>
            <a:off x="8550433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78" name="object 25278"/>
          <p:cNvSpPr/>
          <p:nvPr/>
        </p:nvSpPr>
        <p:spPr>
          <a:xfrm>
            <a:off x="8561864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79" name="object 25279"/>
          <p:cNvSpPr/>
          <p:nvPr/>
        </p:nvSpPr>
        <p:spPr>
          <a:xfrm>
            <a:off x="8574728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80" name="object 25280"/>
          <p:cNvSpPr/>
          <p:nvPr/>
        </p:nvSpPr>
        <p:spPr>
          <a:xfrm>
            <a:off x="8586158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81" name="object 25281"/>
          <p:cNvSpPr/>
          <p:nvPr/>
        </p:nvSpPr>
        <p:spPr>
          <a:xfrm>
            <a:off x="8597632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82" name="object 25282"/>
          <p:cNvSpPr/>
          <p:nvPr/>
        </p:nvSpPr>
        <p:spPr>
          <a:xfrm>
            <a:off x="8610496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83" name="object 25283"/>
          <p:cNvSpPr/>
          <p:nvPr/>
        </p:nvSpPr>
        <p:spPr>
          <a:xfrm>
            <a:off x="8621927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84" name="object 25284"/>
          <p:cNvSpPr/>
          <p:nvPr/>
        </p:nvSpPr>
        <p:spPr>
          <a:xfrm>
            <a:off x="863479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85" name="object 25285"/>
          <p:cNvSpPr/>
          <p:nvPr/>
        </p:nvSpPr>
        <p:spPr>
          <a:xfrm>
            <a:off x="864622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86" name="object 25286"/>
          <p:cNvSpPr/>
          <p:nvPr/>
        </p:nvSpPr>
        <p:spPr>
          <a:xfrm>
            <a:off x="8657666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87" name="object 25287"/>
          <p:cNvSpPr/>
          <p:nvPr/>
        </p:nvSpPr>
        <p:spPr>
          <a:xfrm>
            <a:off x="8670559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88" name="object 25288"/>
          <p:cNvSpPr/>
          <p:nvPr/>
        </p:nvSpPr>
        <p:spPr>
          <a:xfrm>
            <a:off x="8681990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89" name="object 25289"/>
          <p:cNvSpPr/>
          <p:nvPr/>
        </p:nvSpPr>
        <p:spPr>
          <a:xfrm>
            <a:off x="8694854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90" name="object 25290"/>
          <p:cNvSpPr/>
          <p:nvPr/>
        </p:nvSpPr>
        <p:spPr>
          <a:xfrm>
            <a:off x="8706299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91" name="object 25291"/>
          <p:cNvSpPr/>
          <p:nvPr/>
        </p:nvSpPr>
        <p:spPr>
          <a:xfrm>
            <a:off x="8717729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92" name="object 25292"/>
          <p:cNvSpPr/>
          <p:nvPr/>
        </p:nvSpPr>
        <p:spPr>
          <a:xfrm>
            <a:off x="8730594" y="56579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93" name="object 25293"/>
          <p:cNvSpPr/>
          <p:nvPr/>
        </p:nvSpPr>
        <p:spPr>
          <a:xfrm>
            <a:off x="8742053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94" name="object 25294"/>
          <p:cNvSpPr/>
          <p:nvPr/>
        </p:nvSpPr>
        <p:spPr>
          <a:xfrm>
            <a:off x="8754918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95" name="object 25295"/>
          <p:cNvSpPr/>
          <p:nvPr/>
        </p:nvSpPr>
        <p:spPr>
          <a:xfrm>
            <a:off x="8766362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96" name="object 25296"/>
          <p:cNvSpPr/>
          <p:nvPr/>
        </p:nvSpPr>
        <p:spPr>
          <a:xfrm>
            <a:off x="8779212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97" name="object 25297"/>
          <p:cNvSpPr/>
          <p:nvPr/>
        </p:nvSpPr>
        <p:spPr>
          <a:xfrm>
            <a:off x="8790658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98" name="object 25298"/>
          <p:cNvSpPr/>
          <p:nvPr/>
        </p:nvSpPr>
        <p:spPr>
          <a:xfrm>
            <a:off x="8802088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99" name="object 25299"/>
          <p:cNvSpPr/>
          <p:nvPr/>
        </p:nvSpPr>
        <p:spPr>
          <a:xfrm>
            <a:off x="881498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00" name="object 25300"/>
          <p:cNvSpPr/>
          <p:nvPr/>
        </p:nvSpPr>
        <p:spPr>
          <a:xfrm>
            <a:off x="8826426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01" name="object 25301"/>
          <p:cNvSpPr/>
          <p:nvPr/>
        </p:nvSpPr>
        <p:spPr>
          <a:xfrm>
            <a:off x="8839275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02" name="object 25302"/>
          <p:cNvSpPr/>
          <p:nvPr/>
        </p:nvSpPr>
        <p:spPr>
          <a:xfrm>
            <a:off x="8850721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03" name="object 25303"/>
          <p:cNvSpPr/>
          <p:nvPr/>
        </p:nvSpPr>
        <p:spPr>
          <a:xfrm>
            <a:off x="8862151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04" name="object 25304"/>
          <p:cNvSpPr/>
          <p:nvPr/>
        </p:nvSpPr>
        <p:spPr>
          <a:xfrm>
            <a:off x="8875015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05" name="object 25305"/>
          <p:cNvSpPr/>
          <p:nvPr/>
        </p:nvSpPr>
        <p:spPr>
          <a:xfrm>
            <a:off x="8886445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06" name="object 25306"/>
          <p:cNvSpPr/>
          <p:nvPr/>
        </p:nvSpPr>
        <p:spPr>
          <a:xfrm>
            <a:off x="8899339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07" name="object 25307"/>
          <p:cNvSpPr/>
          <p:nvPr/>
        </p:nvSpPr>
        <p:spPr>
          <a:xfrm>
            <a:off x="8910784" y="56579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08" name="object 25308"/>
          <p:cNvSpPr/>
          <p:nvPr/>
        </p:nvSpPr>
        <p:spPr>
          <a:xfrm>
            <a:off x="8922214" y="56579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09" name="object 25309"/>
          <p:cNvSpPr/>
          <p:nvPr/>
        </p:nvSpPr>
        <p:spPr>
          <a:xfrm>
            <a:off x="8935079" y="5657920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10" name="object 25310"/>
          <p:cNvSpPr/>
          <p:nvPr/>
        </p:nvSpPr>
        <p:spPr>
          <a:xfrm>
            <a:off x="6800224" y="567096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11" name="object 25311"/>
          <p:cNvSpPr/>
          <p:nvPr/>
        </p:nvSpPr>
        <p:spPr>
          <a:xfrm>
            <a:off x="6805946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12" name="object 25312"/>
          <p:cNvSpPr/>
          <p:nvPr/>
        </p:nvSpPr>
        <p:spPr>
          <a:xfrm>
            <a:off x="6818810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13" name="object 25313"/>
          <p:cNvSpPr/>
          <p:nvPr/>
        </p:nvSpPr>
        <p:spPr>
          <a:xfrm>
            <a:off x="6830241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14" name="object 25314"/>
          <p:cNvSpPr/>
          <p:nvPr/>
        </p:nvSpPr>
        <p:spPr>
          <a:xfrm>
            <a:off x="6843106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15" name="object 25315"/>
          <p:cNvSpPr/>
          <p:nvPr/>
        </p:nvSpPr>
        <p:spPr>
          <a:xfrm>
            <a:off x="6854536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16" name="object 25316"/>
          <p:cNvSpPr/>
          <p:nvPr/>
        </p:nvSpPr>
        <p:spPr>
          <a:xfrm>
            <a:off x="6865980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17" name="object 25317"/>
          <p:cNvSpPr/>
          <p:nvPr/>
        </p:nvSpPr>
        <p:spPr>
          <a:xfrm>
            <a:off x="6878873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18" name="object 25318"/>
          <p:cNvSpPr/>
          <p:nvPr/>
        </p:nvSpPr>
        <p:spPr>
          <a:xfrm>
            <a:off x="6890305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19" name="object 25319"/>
          <p:cNvSpPr/>
          <p:nvPr/>
        </p:nvSpPr>
        <p:spPr>
          <a:xfrm>
            <a:off x="6903169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20" name="object 25320"/>
          <p:cNvSpPr/>
          <p:nvPr/>
        </p:nvSpPr>
        <p:spPr>
          <a:xfrm>
            <a:off x="6914599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21" name="object 25321"/>
          <p:cNvSpPr/>
          <p:nvPr/>
        </p:nvSpPr>
        <p:spPr>
          <a:xfrm>
            <a:off x="6926043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22" name="object 25322"/>
          <p:cNvSpPr/>
          <p:nvPr/>
        </p:nvSpPr>
        <p:spPr>
          <a:xfrm>
            <a:off x="6938894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23" name="object 25323"/>
          <p:cNvSpPr/>
          <p:nvPr/>
        </p:nvSpPr>
        <p:spPr>
          <a:xfrm>
            <a:off x="6950368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24" name="object 25324"/>
          <p:cNvSpPr/>
          <p:nvPr/>
        </p:nvSpPr>
        <p:spPr>
          <a:xfrm>
            <a:off x="6963232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25" name="object 25325"/>
          <p:cNvSpPr/>
          <p:nvPr/>
        </p:nvSpPr>
        <p:spPr>
          <a:xfrm>
            <a:off x="6974662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26" name="object 25326"/>
          <p:cNvSpPr/>
          <p:nvPr/>
        </p:nvSpPr>
        <p:spPr>
          <a:xfrm>
            <a:off x="6986107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27" name="object 25327"/>
          <p:cNvSpPr/>
          <p:nvPr/>
        </p:nvSpPr>
        <p:spPr>
          <a:xfrm>
            <a:off x="6998972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28" name="object 25328"/>
          <p:cNvSpPr/>
          <p:nvPr/>
        </p:nvSpPr>
        <p:spPr>
          <a:xfrm>
            <a:off x="7010402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29" name="object 25329"/>
          <p:cNvSpPr/>
          <p:nvPr/>
        </p:nvSpPr>
        <p:spPr>
          <a:xfrm>
            <a:off x="7023295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30" name="object 25330"/>
          <p:cNvSpPr/>
          <p:nvPr/>
        </p:nvSpPr>
        <p:spPr>
          <a:xfrm>
            <a:off x="7034726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31" name="object 25331"/>
          <p:cNvSpPr/>
          <p:nvPr/>
        </p:nvSpPr>
        <p:spPr>
          <a:xfrm>
            <a:off x="7047590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32" name="object 25332"/>
          <p:cNvSpPr/>
          <p:nvPr/>
        </p:nvSpPr>
        <p:spPr>
          <a:xfrm>
            <a:off x="7059035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33" name="object 25333"/>
          <p:cNvSpPr/>
          <p:nvPr/>
        </p:nvSpPr>
        <p:spPr>
          <a:xfrm>
            <a:off x="7070465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34" name="object 25334"/>
          <p:cNvSpPr/>
          <p:nvPr/>
        </p:nvSpPr>
        <p:spPr>
          <a:xfrm>
            <a:off x="7083330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35" name="object 25335"/>
          <p:cNvSpPr/>
          <p:nvPr/>
        </p:nvSpPr>
        <p:spPr>
          <a:xfrm>
            <a:off x="7094789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36" name="object 25336"/>
          <p:cNvSpPr/>
          <p:nvPr/>
        </p:nvSpPr>
        <p:spPr>
          <a:xfrm>
            <a:off x="7107653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37" name="object 25337"/>
          <p:cNvSpPr/>
          <p:nvPr/>
        </p:nvSpPr>
        <p:spPr>
          <a:xfrm>
            <a:off x="7119098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38" name="object 25338"/>
          <p:cNvSpPr/>
          <p:nvPr/>
        </p:nvSpPr>
        <p:spPr>
          <a:xfrm>
            <a:off x="7130529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39" name="object 25339"/>
          <p:cNvSpPr/>
          <p:nvPr/>
        </p:nvSpPr>
        <p:spPr>
          <a:xfrm>
            <a:off x="7143393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40" name="object 25340"/>
          <p:cNvSpPr/>
          <p:nvPr/>
        </p:nvSpPr>
        <p:spPr>
          <a:xfrm>
            <a:off x="7154823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41" name="object 25341"/>
          <p:cNvSpPr/>
          <p:nvPr/>
        </p:nvSpPr>
        <p:spPr>
          <a:xfrm>
            <a:off x="7167716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42" name="object 25342"/>
          <p:cNvSpPr/>
          <p:nvPr/>
        </p:nvSpPr>
        <p:spPr>
          <a:xfrm>
            <a:off x="717916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43" name="object 25343"/>
          <p:cNvSpPr/>
          <p:nvPr/>
        </p:nvSpPr>
        <p:spPr>
          <a:xfrm>
            <a:off x="7190592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44" name="object 25344"/>
          <p:cNvSpPr/>
          <p:nvPr/>
        </p:nvSpPr>
        <p:spPr>
          <a:xfrm>
            <a:off x="7203456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45" name="object 25345"/>
          <p:cNvSpPr/>
          <p:nvPr/>
        </p:nvSpPr>
        <p:spPr>
          <a:xfrm>
            <a:off x="7214886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46" name="object 25346"/>
          <p:cNvSpPr/>
          <p:nvPr/>
        </p:nvSpPr>
        <p:spPr>
          <a:xfrm>
            <a:off x="722775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47" name="object 25347"/>
          <p:cNvSpPr/>
          <p:nvPr/>
        </p:nvSpPr>
        <p:spPr>
          <a:xfrm>
            <a:off x="7239182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48" name="object 25348"/>
          <p:cNvSpPr/>
          <p:nvPr/>
        </p:nvSpPr>
        <p:spPr>
          <a:xfrm>
            <a:off x="7250655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49" name="object 25349"/>
          <p:cNvSpPr/>
          <p:nvPr/>
        </p:nvSpPr>
        <p:spPr>
          <a:xfrm>
            <a:off x="7263520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50" name="object 25350"/>
          <p:cNvSpPr/>
          <p:nvPr/>
        </p:nvSpPr>
        <p:spPr>
          <a:xfrm>
            <a:off x="7274950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51" name="object 25351"/>
          <p:cNvSpPr/>
          <p:nvPr/>
        </p:nvSpPr>
        <p:spPr>
          <a:xfrm>
            <a:off x="7287814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52" name="object 25352"/>
          <p:cNvSpPr/>
          <p:nvPr/>
        </p:nvSpPr>
        <p:spPr>
          <a:xfrm>
            <a:off x="7299245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53" name="object 25353"/>
          <p:cNvSpPr/>
          <p:nvPr/>
        </p:nvSpPr>
        <p:spPr>
          <a:xfrm>
            <a:off x="7312109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54" name="object 25354"/>
          <p:cNvSpPr/>
          <p:nvPr/>
        </p:nvSpPr>
        <p:spPr>
          <a:xfrm>
            <a:off x="7323583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55" name="object 25355"/>
          <p:cNvSpPr/>
          <p:nvPr/>
        </p:nvSpPr>
        <p:spPr>
          <a:xfrm>
            <a:off x="7335013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56" name="object 25356"/>
          <p:cNvSpPr/>
          <p:nvPr/>
        </p:nvSpPr>
        <p:spPr>
          <a:xfrm>
            <a:off x="7347877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57" name="object 25357"/>
          <p:cNvSpPr/>
          <p:nvPr/>
        </p:nvSpPr>
        <p:spPr>
          <a:xfrm>
            <a:off x="7359308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58" name="object 25358"/>
          <p:cNvSpPr/>
          <p:nvPr/>
        </p:nvSpPr>
        <p:spPr>
          <a:xfrm>
            <a:off x="7372173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59" name="object 25359"/>
          <p:cNvSpPr/>
          <p:nvPr/>
        </p:nvSpPr>
        <p:spPr>
          <a:xfrm>
            <a:off x="7383603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60" name="object 25360"/>
          <p:cNvSpPr/>
          <p:nvPr/>
        </p:nvSpPr>
        <p:spPr>
          <a:xfrm>
            <a:off x="7395076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61" name="object 25361"/>
          <p:cNvSpPr/>
          <p:nvPr/>
        </p:nvSpPr>
        <p:spPr>
          <a:xfrm>
            <a:off x="740794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62" name="object 25362"/>
          <p:cNvSpPr/>
          <p:nvPr/>
        </p:nvSpPr>
        <p:spPr>
          <a:xfrm>
            <a:off x="7419371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63" name="object 25363"/>
          <p:cNvSpPr/>
          <p:nvPr/>
        </p:nvSpPr>
        <p:spPr>
          <a:xfrm>
            <a:off x="7432236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64" name="object 25364"/>
          <p:cNvSpPr/>
          <p:nvPr/>
        </p:nvSpPr>
        <p:spPr>
          <a:xfrm>
            <a:off x="7443666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65" name="object 25365"/>
          <p:cNvSpPr/>
          <p:nvPr/>
        </p:nvSpPr>
        <p:spPr>
          <a:xfrm>
            <a:off x="7455111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66" name="object 25366"/>
          <p:cNvSpPr/>
          <p:nvPr/>
        </p:nvSpPr>
        <p:spPr>
          <a:xfrm>
            <a:off x="7468004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67" name="object 25367"/>
          <p:cNvSpPr/>
          <p:nvPr/>
        </p:nvSpPr>
        <p:spPr>
          <a:xfrm>
            <a:off x="7479434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68" name="object 25368"/>
          <p:cNvSpPr/>
          <p:nvPr/>
        </p:nvSpPr>
        <p:spPr>
          <a:xfrm>
            <a:off x="7492299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69" name="object 25369"/>
          <p:cNvSpPr/>
          <p:nvPr/>
        </p:nvSpPr>
        <p:spPr>
          <a:xfrm>
            <a:off x="7503729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70" name="object 25370"/>
          <p:cNvSpPr/>
          <p:nvPr/>
        </p:nvSpPr>
        <p:spPr>
          <a:xfrm>
            <a:off x="7515174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71" name="object 25371"/>
          <p:cNvSpPr/>
          <p:nvPr/>
        </p:nvSpPr>
        <p:spPr>
          <a:xfrm>
            <a:off x="7528038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72" name="object 25372"/>
          <p:cNvSpPr/>
          <p:nvPr/>
        </p:nvSpPr>
        <p:spPr>
          <a:xfrm>
            <a:off x="7539469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73" name="object 25373"/>
          <p:cNvSpPr/>
          <p:nvPr/>
        </p:nvSpPr>
        <p:spPr>
          <a:xfrm>
            <a:off x="7552363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74" name="object 25374"/>
          <p:cNvSpPr/>
          <p:nvPr/>
        </p:nvSpPr>
        <p:spPr>
          <a:xfrm>
            <a:off x="7563793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75" name="object 25375"/>
          <p:cNvSpPr/>
          <p:nvPr/>
        </p:nvSpPr>
        <p:spPr>
          <a:xfrm>
            <a:off x="7576657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76" name="object 25376"/>
          <p:cNvSpPr/>
          <p:nvPr/>
        </p:nvSpPr>
        <p:spPr>
          <a:xfrm>
            <a:off x="7588102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77" name="object 25377"/>
          <p:cNvSpPr/>
          <p:nvPr/>
        </p:nvSpPr>
        <p:spPr>
          <a:xfrm>
            <a:off x="7599533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78" name="object 25378"/>
          <p:cNvSpPr/>
          <p:nvPr/>
        </p:nvSpPr>
        <p:spPr>
          <a:xfrm>
            <a:off x="7612397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79" name="object 25379"/>
          <p:cNvSpPr/>
          <p:nvPr/>
        </p:nvSpPr>
        <p:spPr>
          <a:xfrm>
            <a:off x="7623856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80" name="object 25380"/>
          <p:cNvSpPr/>
          <p:nvPr/>
        </p:nvSpPr>
        <p:spPr>
          <a:xfrm>
            <a:off x="7636720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81" name="object 25381"/>
          <p:cNvSpPr/>
          <p:nvPr/>
        </p:nvSpPr>
        <p:spPr>
          <a:xfrm>
            <a:off x="7648165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82" name="object 25382"/>
          <p:cNvSpPr/>
          <p:nvPr/>
        </p:nvSpPr>
        <p:spPr>
          <a:xfrm>
            <a:off x="7659596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83" name="object 25383"/>
          <p:cNvSpPr/>
          <p:nvPr/>
        </p:nvSpPr>
        <p:spPr>
          <a:xfrm>
            <a:off x="7672460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84" name="object 25384"/>
          <p:cNvSpPr/>
          <p:nvPr/>
        </p:nvSpPr>
        <p:spPr>
          <a:xfrm>
            <a:off x="7683890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85" name="object 25385"/>
          <p:cNvSpPr/>
          <p:nvPr/>
        </p:nvSpPr>
        <p:spPr>
          <a:xfrm>
            <a:off x="7696784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86" name="object 25386"/>
          <p:cNvSpPr/>
          <p:nvPr/>
        </p:nvSpPr>
        <p:spPr>
          <a:xfrm>
            <a:off x="7708228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87" name="object 25387"/>
          <p:cNvSpPr/>
          <p:nvPr/>
        </p:nvSpPr>
        <p:spPr>
          <a:xfrm>
            <a:off x="7719659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88" name="object 25388"/>
          <p:cNvSpPr/>
          <p:nvPr/>
        </p:nvSpPr>
        <p:spPr>
          <a:xfrm>
            <a:off x="7732523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89" name="object 25389"/>
          <p:cNvSpPr/>
          <p:nvPr/>
        </p:nvSpPr>
        <p:spPr>
          <a:xfrm>
            <a:off x="7743954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90" name="object 25390"/>
          <p:cNvSpPr/>
          <p:nvPr/>
        </p:nvSpPr>
        <p:spPr>
          <a:xfrm>
            <a:off x="7756818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91" name="object 25391"/>
          <p:cNvSpPr/>
          <p:nvPr/>
        </p:nvSpPr>
        <p:spPr>
          <a:xfrm>
            <a:off x="7768291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92" name="object 25392"/>
          <p:cNvSpPr/>
          <p:nvPr/>
        </p:nvSpPr>
        <p:spPr>
          <a:xfrm>
            <a:off x="7781142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93" name="object 25393"/>
          <p:cNvSpPr/>
          <p:nvPr/>
        </p:nvSpPr>
        <p:spPr>
          <a:xfrm>
            <a:off x="7792587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94" name="object 25394"/>
          <p:cNvSpPr/>
          <p:nvPr/>
        </p:nvSpPr>
        <p:spPr>
          <a:xfrm>
            <a:off x="7804017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95" name="object 25395"/>
          <p:cNvSpPr/>
          <p:nvPr/>
        </p:nvSpPr>
        <p:spPr>
          <a:xfrm>
            <a:off x="781688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96" name="object 25396"/>
          <p:cNvSpPr/>
          <p:nvPr/>
        </p:nvSpPr>
        <p:spPr>
          <a:xfrm>
            <a:off x="7828312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97" name="object 25397"/>
          <p:cNvSpPr/>
          <p:nvPr/>
        </p:nvSpPr>
        <p:spPr>
          <a:xfrm>
            <a:off x="7841219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98" name="object 25398"/>
          <p:cNvSpPr/>
          <p:nvPr/>
        </p:nvSpPr>
        <p:spPr>
          <a:xfrm>
            <a:off x="7852650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399" name="object 25399"/>
          <p:cNvSpPr/>
          <p:nvPr/>
        </p:nvSpPr>
        <p:spPr>
          <a:xfrm>
            <a:off x="7864080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939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00" name="object 25400"/>
          <p:cNvSpPr/>
          <p:nvPr/>
        </p:nvSpPr>
        <p:spPr>
          <a:xfrm>
            <a:off x="7876944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01" name="object 25401"/>
          <p:cNvSpPr/>
          <p:nvPr/>
        </p:nvSpPr>
        <p:spPr>
          <a:xfrm>
            <a:off x="7888375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636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02" name="object 25402"/>
          <p:cNvSpPr/>
          <p:nvPr/>
        </p:nvSpPr>
        <p:spPr>
          <a:xfrm>
            <a:off x="7901240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03" name="object 25403"/>
          <p:cNvSpPr/>
          <p:nvPr/>
        </p:nvSpPr>
        <p:spPr>
          <a:xfrm>
            <a:off x="7912670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04" name="object 25404"/>
          <p:cNvSpPr/>
          <p:nvPr/>
        </p:nvSpPr>
        <p:spPr>
          <a:xfrm>
            <a:off x="7924143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05" name="object 25405"/>
          <p:cNvSpPr/>
          <p:nvPr/>
        </p:nvSpPr>
        <p:spPr>
          <a:xfrm>
            <a:off x="7937008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06" name="object 25406"/>
          <p:cNvSpPr/>
          <p:nvPr/>
        </p:nvSpPr>
        <p:spPr>
          <a:xfrm>
            <a:off x="7948438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07" name="object 25407"/>
          <p:cNvSpPr/>
          <p:nvPr/>
        </p:nvSpPr>
        <p:spPr>
          <a:xfrm>
            <a:off x="7961303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08" name="object 25408"/>
          <p:cNvSpPr/>
          <p:nvPr/>
        </p:nvSpPr>
        <p:spPr>
          <a:xfrm>
            <a:off x="7972733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09" name="object 25409"/>
          <p:cNvSpPr/>
          <p:nvPr/>
        </p:nvSpPr>
        <p:spPr>
          <a:xfrm>
            <a:off x="7984178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10" name="object 25410"/>
          <p:cNvSpPr/>
          <p:nvPr/>
        </p:nvSpPr>
        <p:spPr>
          <a:xfrm>
            <a:off x="799707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11" name="object 25411"/>
          <p:cNvSpPr/>
          <p:nvPr/>
        </p:nvSpPr>
        <p:spPr>
          <a:xfrm>
            <a:off x="8008501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12" name="object 25412"/>
          <p:cNvSpPr/>
          <p:nvPr/>
        </p:nvSpPr>
        <p:spPr>
          <a:xfrm>
            <a:off x="8021366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13" name="object 25413"/>
          <p:cNvSpPr/>
          <p:nvPr/>
        </p:nvSpPr>
        <p:spPr>
          <a:xfrm>
            <a:off x="8032796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14" name="object 25414"/>
          <p:cNvSpPr/>
          <p:nvPr/>
        </p:nvSpPr>
        <p:spPr>
          <a:xfrm>
            <a:off x="804566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15" name="object 25415"/>
          <p:cNvSpPr/>
          <p:nvPr/>
        </p:nvSpPr>
        <p:spPr>
          <a:xfrm>
            <a:off x="8057091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16" name="object 25416"/>
          <p:cNvSpPr/>
          <p:nvPr/>
        </p:nvSpPr>
        <p:spPr>
          <a:xfrm>
            <a:off x="8068564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17" name="object 25417"/>
          <p:cNvSpPr/>
          <p:nvPr/>
        </p:nvSpPr>
        <p:spPr>
          <a:xfrm>
            <a:off x="8081429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18" name="object 25418"/>
          <p:cNvSpPr/>
          <p:nvPr/>
        </p:nvSpPr>
        <p:spPr>
          <a:xfrm>
            <a:off x="8092860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19" name="object 25419"/>
          <p:cNvSpPr/>
          <p:nvPr/>
        </p:nvSpPr>
        <p:spPr>
          <a:xfrm>
            <a:off x="8105724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20" name="object 25420"/>
          <p:cNvSpPr/>
          <p:nvPr/>
        </p:nvSpPr>
        <p:spPr>
          <a:xfrm>
            <a:off x="8117169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21" name="object 25421"/>
          <p:cNvSpPr/>
          <p:nvPr/>
        </p:nvSpPr>
        <p:spPr>
          <a:xfrm>
            <a:off x="8128599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22" name="object 25422"/>
          <p:cNvSpPr/>
          <p:nvPr/>
        </p:nvSpPr>
        <p:spPr>
          <a:xfrm>
            <a:off x="8141492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23" name="object 25423"/>
          <p:cNvSpPr/>
          <p:nvPr/>
        </p:nvSpPr>
        <p:spPr>
          <a:xfrm>
            <a:off x="8152923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24" name="object 25424"/>
          <p:cNvSpPr/>
          <p:nvPr/>
        </p:nvSpPr>
        <p:spPr>
          <a:xfrm>
            <a:off x="8165787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A2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25" name="object 25425"/>
          <p:cNvSpPr/>
          <p:nvPr/>
        </p:nvSpPr>
        <p:spPr>
          <a:xfrm>
            <a:off x="8177232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26" name="object 25426"/>
          <p:cNvSpPr/>
          <p:nvPr/>
        </p:nvSpPr>
        <p:spPr>
          <a:xfrm>
            <a:off x="8188662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27" name="object 25427"/>
          <p:cNvSpPr/>
          <p:nvPr/>
        </p:nvSpPr>
        <p:spPr>
          <a:xfrm>
            <a:off x="8201527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28" name="object 25428"/>
          <p:cNvSpPr/>
          <p:nvPr/>
        </p:nvSpPr>
        <p:spPr>
          <a:xfrm>
            <a:off x="8212957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29" name="object 25429"/>
          <p:cNvSpPr/>
          <p:nvPr/>
        </p:nvSpPr>
        <p:spPr>
          <a:xfrm>
            <a:off x="822585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30" name="object 25430"/>
          <p:cNvSpPr/>
          <p:nvPr/>
        </p:nvSpPr>
        <p:spPr>
          <a:xfrm>
            <a:off x="8237295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31" name="object 25431"/>
          <p:cNvSpPr/>
          <p:nvPr/>
        </p:nvSpPr>
        <p:spPr>
          <a:xfrm>
            <a:off x="8248725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32" name="object 25432"/>
          <p:cNvSpPr/>
          <p:nvPr/>
        </p:nvSpPr>
        <p:spPr>
          <a:xfrm>
            <a:off x="826159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33" name="object 25433"/>
          <p:cNvSpPr/>
          <p:nvPr/>
        </p:nvSpPr>
        <p:spPr>
          <a:xfrm>
            <a:off x="8273021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34" name="object 25434"/>
          <p:cNvSpPr/>
          <p:nvPr/>
        </p:nvSpPr>
        <p:spPr>
          <a:xfrm>
            <a:off x="8285885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35" name="object 25435"/>
          <p:cNvSpPr/>
          <p:nvPr/>
        </p:nvSpPr>
        <p:spPr>
          <a:xfrm>
            <a:off x="8297359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36" name="object 25436"/>
          <p:cNvSpPr/>
          <p:nvPr/>
        </p:nvSpPr>
        <p:spPr>
          <a:xfrm>
            <a:off x="8310209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37" name="object 25437"/>
          <p:cNvSpPr/>
          <p:nvPr/>
        </p:nvSpPr>
        <p:spPr>
          <a:xfrm>
            <a:off x="8321654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38" name="object 25438"/>
          <p:cNvSpPr/>
          <p:nvPr/>
        </p:nvSpPr>
        <p:spPr>
          <a:xfrm>
            <a:off x="8333084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39" name="object 25439"/>
          <p:cNvSpPr/>
          <p:nvPr/>
        </p:nvSpPr>
        <p:spPr>
          <a:xfrm>
            <a:off x="8345948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40" name="object 25440"/>
          <p:cNvSpPr/>
          <p:nvPr/>
        </p:nvSpPr>
        <p:spPr>
          <a:xfrm>
            <a:off x="8357379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41" name="object 25441"/>
          <p:cNvSpPr/>
          <p:nvPr/>
        </p:nvSpPr>
        <p:spPr>
          <a:xfrm>
            <a:off x="8370286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42" name="object 25442"/>
          <p:cNvSpPr/>
          <p:nvPr/>
        </p:nvSpPr>
        <p:spPr>
          <a:xfrm>
            <a:off x="8381717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43" name="object 25443"/>
          <p:cNvSpPr/>
          <p:nvPr/>
        </p:nvSpPr>
        <p:spPr>
          <a:xfrm>
            <a:off x="8393147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44" name="object 25444"/>
          <p:cNvSpPr/>
          <p:nvPr/>
        </p:nvSpPr>
        <p:spPr>
          <a:xfrm>
            <a:off x="8406012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45" name="object 25445"/>
          <p:cNvSpPr/>
          <p:nvPr/>
        </p:nvSpPr>
        <p:spPr>
          <a:xfrm>
            <a:off x="8417442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46" name="object 25446"/>
          <p:cNvSpPr/>
          <p:nvPr/>
        </p:nvSpPr>
        <p:spPr>
          <a:xfrm>
            <a:off x="8430307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47" name="object 25447"/>
          <p:cNvSpPr/>
          <p:nvPr/>
        </p:nvSpPr>
        <p:spPr>
          <a:xfrm>
            <a:off x="8441780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48" name="object 25448"/>
          <p:cNvSpPr/>
          <p:nvPr/>
        </p:nvSpPr>
        <p:spPr>
          <a:xfrm>
            <a:off x="8453211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49" name="object 25449"/>
          <p:cNvSpPr/>
          <p:nvPr/>
        </p:nvSpPr>
        <p:spPr>
          <a:xfrm>
            <a:off x="8466075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50" name="object 25450"/>
          <p:cNvSpPr/>
          <p:nvPr/>
        </p:nvSpPr>
        <p:spPr>
          <a:xfrm>
            <a:off x="8477505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51" name="object 25451"/>
          <p:cNvSpPr/>
          <p:nvPr/>
        </p:nvSpPr>
        <p:spPr>
          <a:xfrm>
            <a:off x="8490370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52" name="object 25452"/>
          <p:cNvSpPr/>
          <p:nvPr/>
        </p:nvSpPr>
        <p:spPr>
          <a:xfrm>
            <a:off x="8501800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53" name="object 25453"/>
          <p:cNvSpPr/>
          <p:nvPr/>
        </p:nvSpPr>
        <p:spPr>
          <a:xfrm>
            <a:off x="8514708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54" name="object 25454"/>
          <p:cNvSpPr/>
          <p:nvPr/>
        </p:nvSpPr>
        <p:spPr>
          <a:xfrm>
            <a:off x="8526138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55" name="object 25455"/>
          <p:cNvSpPr/>
          <p:nvPr/>
        </p:nvSpPr>
        <p:spPr>
          <a:xfrm>
            <a:off x="8537568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56" name="object 25456"/>
          <p:cNvSpPr/>
          <p:nvPr/>
        </p:nvSpPr>
        <p:spPr>
          <a:xfrm>
            <a:off x="8550433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57" name="object 25457"/>
          <p:cNvSpPr/>
          <p:nvPr/>
        </p:nvSpPr>
        <p:spPr>
          <a:xfrm>
            <a:off x="8561864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58" name="object 25458"/>
          <p:cNvSpPr/>
          <p:nvPr/>
        </p:nvSpPr>
        <p:spPr>
          <a:xfrm>
            <a:off x="8574728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59" name="object 25459"/>
          <p:cNvSpPr/>
          <p:nvPr/>
        </p:nvSpPr>
        <p:spPr>
          <a:xfrm>
            <a:off x="8586158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60" name="object 25460"/>
          <p:cNvSpPr/>
          <p:nvPr/>
        </p:nvSpPr>
        <p:spPr>
          <a:xfrm>
            <a:off x="8597632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61" name="object 25461"/>
          <p:cNvSpPr/>
          <p:nvPr/>
        </p:nvSpPr>
        <p:spPr>
          <a:xfrm>
            <a:off x="8610496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62" name="object 25462"/>
          <p:cNvSpPr/>
          <p:nvPr/>
        </p:nvSpPr>
        <p:spPr>
          <a:xfrm>
            <a:off x="8621927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63" name="object 25463"/>
          <p:cNvSpPr/>
          <p:nvPr/>
        </p:nvSpPr>
        <p:spPr>
          <a:xfrm>
            <a:off x="863479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64" name="object 25464"/>
          <p:cNvSpPr/>
          <p:nvPr/>
        </p:nvSpPr>
        <p:spPr>
          <a:xfrm>
            <a:off x="864622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65" name="object 25465"/>
          <p:cNvSpPr/>
          <p:nvPr/>
        </p:nvSpPr>
        <p:spPr>
          <a:xfrm>
            <a:off x="8657666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66" name="object 25466"/>
          <p:cNvSpPr/>
          <p:nvPr/>
        </p:nvSpPr>
        <p:spPr>
          <a:xfrm>
            <a:off x="8670559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67" name="object 25467"/>
          <p:cNvSpPr/>
          <p:nvPr/>
        </p:nvSpPr>
        <p:spPr>
          <a:xfrm>
            <a:off x="8681990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68" name="object 25468"/>
          <p:cNvSpPr/>
          <p:nvPr/>
        </p:nvSpPr>
        <p:spPr>
          <a:xfrm>
            <a:off x="8694854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69" name="object 25469"/>
          <p:cNvSpPr/>
          <p:nvPr/>
        </p:nvSpPr>
        <p:spPr>
          <a:xfrm>
            <a:off x="8706299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70" name="object 25470"/>
          <p:cNvSpPr/>
          <p:nvPr/>
        </p:nvSpPr>
        <p:spPr>
          <a:xfrm>
            <a:off x="8717729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71" name="object 25471"/>
          <p:cNvSpPr/>
          <p:nvPr/>
        </p:nvSpPr>
        <p:spPr>
          <a:xfrm>
            <a:off x="8730594" y="56709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72" name="object 25472"/>
          <p:cNvSpPr/>
          <p:nvPr/>
        </p:nvSpPr>
        <p:spPr>
          <a:xfrm>
            <a:off x="8742053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73" name="object 25473"/>
          <p:cNvSpPr/>
          <p:nvPr/>
        </p:nvSpPr>
        <p:spPr>
          <a:xfrm>
            <a:off x="8754918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74" name="object 25474"/>
          <p:cNvSpPr/>
          <p:nvPr/>
        </p:nvSpPr>
        <p:spPr>
          <a:xfrm>
            <a:off x="8766362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75" name="object 25475"/>
          <p:cNvSpPr/>
          <p:nvPr/>
        </p:nvSpPr>
        <p:spPr>
          <a:xfrm>
            <a:off x="8779212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76" name="object 25476"/>
          <p:cNvSpPr/>
          <p:nvPr/>
        </p:nvSpPr>
        <p:spPr>
          <a:xfrm>
            <a:off x="8790658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77" name="object 25477"/>
          <p:cNvSpPr/>
          <p:nvPr/>
        </p:nvSpPr>
        <p:spPr>
          <a:xfrm>
            <a:off x="8802088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78" name="object 25478"/>
          <p:cNvSpPr/>
          <p:nvPr/>
        </p:nvSpPr>
        <p:spPr>
          <a:xfrm>
            <a:off x="881498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79" name="object 25479"/>
          <p:cNvSpPr/>
          <p:nvPr/>
        </p:nvSpPr>
        <p:spPr>
          <a:xfrm>
            <a:off x="8826426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80" name="object 25480"/>
          <p:cNvSpPr/>
          <p:nvPr/>
        </p:nvSpPr>
        <p:spPr>
          <a:xfrm>
            <a:off x="8839275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81" name="object 25481"/>
          <p:cNvSpPr/>
          <p:nvPr/>
        </p:nvSpPr>
        <p:spPr>
          <a:xfrm>
            <a:off x="8850721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82" name="object 25482"/>
          <p:cNvSpPr/>
          <p:nvPr/>
        </p:nvSpPr>
        <p:spPr>
          <a:xfrm>
            <a:off x="8862151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83" name="object 25483"/>
          <p:cNvSpPr/>
          <p:nvPr/>
        </p:nvSpPr>
        <p:spPr>
          <a:xfrm>
            <a:off x="8875015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84" name="object 25484"/>
          <p:cNvSpPr/>
          <p:nvPr/>
        </p:nvSpPr>
        <p:spPr>
          <a:xfrm>
            <a:off x="8886445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85" name="object 25485"/>
          <p:cNvSpPr/>
          <p:nvPr/>
        </p:nvSpPr>
        <p:spPr>
          <a:xfrm>
            <a:off x="8899339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86" name="object 25486"/>
          <p:cNvSpPr/>
          <p:nvPr/>
        </p:nvSpPr>
        <p:spPr>
          <a:xfrm>
            <a:off x="8910784" y="56709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87" name="object 25487"/>
          <p:cNvSpPr/>
          <p:nvPr/>
        </p:nvSpPr>
        <p:spPr>
          <a:xfrm>
            <a:off x="8922214" y="56709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88" name="object 25488"/>
          <p:cNvSpPr/>
          <p:nvPr/>
        </p:nvSpPr>
        <p:spPr>
          <a:xfrm>
            <a:off x="8935079" y="567096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89" name="object 25489"/>
          <p:cNvSpPr/>
          <p:nvPr/>
        </p:nvSpPr>
        <p:spPr>
          <a:xfrm>
            <a:off x="6800224" y="5684003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90" name="object 25490"/>
          <p:cNvSpPr/>
          <p:nvPr/>
        </p:nvSpPr>
        <p:spPr>
          <a:xfrm>
            <a:off x="6805946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91" name="object 25491"/>
          <p:cNvSpPr/>
          <p:nvPr/>
        </p:nvSpPr>
        <p:spPr>
          <a:xfrm>
            <a:off x="6818810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92" name="object 25492"/>
          <p:cNvSpPr/>
          <p:nvPr/>
        </p:nvSpPr>
        <p:spPr>
          <a:xfrm>
            <a:off x="6830241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93" name="object 25493"/>
          <p:cNvSpPr/>
          <p:nvPr/>
        </p:nvSpPr>
        <p:spPr>
          <a:xfrm>
            <a:off x="6843106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94" name="object 25494"/>
          <p:cNvSpPr/>
          <p:nvPr/>
        </p:nvSpPr>
        <p:spPr>
          <a:xfrm>
            <a:off x="6854536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95" name="object 25495"/>
          <p:cNvSpPr/>
          <p:nvPr/>
        </p:nvSpPr>
        <p:spPr>
          <a:xfrm>
            <a:off x="6865980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96" name="object 25496"/>
          <p:cNvSpPr/>
          <p:nvPr/>
        </p:nvSpPr>
        <p:spPr>
          <a:xfrm>
            <a:off x="6878873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97" name="object 25497"/>
          <p:cNvSpPr/>
          <p:nvPr/>
        </p:nvSpPr>
        <p:spPr>
          <a:xfrm>
            <a:off x="6890305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98" name="object 25498"/>
          <p:cNvSpPr/>
          <p:nvPr/>
        </p:nvSpPr>
        <p:spPr>
          <a:xfrm>
            <a:off x="6903169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499" name="object 25499"/>
          <p:cNvSpPr/>
          <p:nvPr/>
        </p:nvSpPr>
        <p:spPr>
          <a:xfrm>
            <a:off x="6914599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00" name="object 25500"/>
          <p:cNvSpPr/>
          <p:nvPr/>
        </p:nvSpPr>
        <p:spPr>
          <a:xfrm>
            <a:off x="6926043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01" name="object 25501"/>
          <p:cNvSpPr/>
          <p:nvPr/>
        </p:nvSpPr>
        <p:spPr>
          <a:xfrm>
            <a:off x="6938894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02" name="object 25502"/>
          <p:cNvSpPr/>
          <p:nvPr/>
        </p:nvSpPr>
        <p:spPr>
          <a:xfrm>
            <a:off x="6950368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03" name="object 25503"/>
          <p:cNvSpPr/>
          <p:nvPr/>
        </p:nvSpPr>
        <p:spPr>
          <a:xfrm>
            <a:off x="6963232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04" name="object 25504"/>
          <p:cNvSpPr/>
          <p:nvPr/>
        </p:nvSpPr>
        <p:spPr>
          <a:xfrm>
            <a:off x="6974662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05" name="object 25505"/>
          <p:cNvSpPr/>
          <p:nvPr/>
        </p:nvSpPr>
        <p:spPr>
          <a:xfrm>
            <a:off x="6986107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06" name="object 25506"/>
          <p:cNvSpPr/>
          <p:nvPr/>
        </p:nvSpPr>
        <p:spPr>
          <a:xfrm>
            <a:off x="6998972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07" name="object 25507"/>
          <p:cNvSpPr/>
          <p:nvPr/>
        </p:nvSpPr>
        <p:spPr>
          <a:xfrm>
            <a:off x="7010402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08" name="object 25508"/>
          <p:cNvSpPr/>
          <p:nvPr/>
        </p:nvSpPr>
        <p:spPr>
          <a:xfrm>
            <a:off x="7023295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09" name="object 25509"/>
          <p:cNvSpPr/>
          <p:nvPr/>
        </p:nvSpPr>
        <p:spPr>
          <a:xfrm>
            <a:off x="7034726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10" name="object 25510"/>
          <p:cNvSpPr/>
          <p:nvPr/>
        </p:nvSpPr>
        <p:spPr>
          <a:xfrm>
            <a:off x="7047590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11" name="object 25511"/>
          <p:cNvSpPr/>
          <p:nvPr/>
        </p:nvSpPr>
        <p:spPr>
          <a:xfrm>
            <a:off x="7059035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12" name="object 25512"/>
          <p:cNvSpPr/>
          <p:nvPr/>
        </p:nvSpPr>
        <p:spPr>
          <a:xfrm>
            <a:off x="7070465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13" name="object 25513"/>
          <p:cNvSpPr/>
          <p:nvPr/>
        </p:nvSpPr>
        <p:spPr>
          <a:xfrm>
            <a:off x="7083330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14" name="object 25514"/>
          <p:cNvSpPr/>
          <p:nvPr/>
        </p:nvSpPr>
        <p:spPr>
          <a:xfrm>
            <a:off x="7094789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15" name="object 25515"/>
          <p:cNvSpPr/>
          <p:nvPr/>
        </p:nvSpPr>
        <p:spPr>
          <a:xfrm>
            <a:off x="7107653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16" name="object 25516"/>
          <p:cNvSpPr/>
          <p:nvPr/>
        </p:nvSpPr>
        <p:spPr>
          <a:xfrm>
            <a:off x="7119098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17" name="object 25517"/>
          <p:cNvSpPr/>
          <p:nvPr/>
        </p:nvSpPr>
        <p:spPr>
          <a:xfrm>
            <a:off x="7130529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18" name="object 25518"/>
          <p:cNvSpPr/>
          <p:nvPr/>
        </p:nvSpPr>
        <p:spPr>
          <a:xfrm>
            <a:off x="7143393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19" name="object 25519"/>
          <p:cNvSpPr/>
          <p:nvPr/>
        </p:nvSpPr>
        <p:spPr>
          <a:xfrm>
            <a:off x="7154823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20" name="object 25520"/>
          <p:cNvSpPr/>
          <p:nvPr/>
        </p:nvSpPr>
        <p:spPr>
          <a:xfrm>
            <a:off x="7167716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21" name="object 25521"/>
          <p:cNvSpPr/>
          <p:nvPr/>
        </p:nvSpPr>
        <p:spPr>
          <a:xfrm>
            <a:off x="717916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22" name="object 25522"/>
          <p:cNvSpPr/>
          <p:nvPr/>
        </p:nvSpPr>
        <p:spPr>
          <a:xfrm>
            <a:off x="7190592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23" name="object 25523"/>
          <p:cNvSpPr/>
          <p:nvPr/>
        </p:nvSpPr>
        <p:spPr>
          <a:xfrm>
            <a:off x="7203456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24" name="object 25524"/>
          <p:cNvSpPr/>
          <p:nvPr/>
        </p:nvSpPr>
        <p:spPr>
          <a:xfrm>
            <a:off x="7214886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25" name="object 25525"/>
          <p:cNvSpPr/>
          <p:nvPr/>
        </p:nvSpPr>
        <p:spPr>
          <a:xfrm>
            <a:off x="722775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26" name="object 25526"/>
          <p:cNvSpPr/>
          <p:nvPr/>
        </p:nvSpPr>
        <p:spPr>
          <a:xfrm>
            <a:off x="7239182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27" name="object 25527"/>
          <p:cNvSpPr/>
          <p:nvPr/>
        </p:nvSpPr>
        <p:spPr>
          <a:xfrm>
            <a:off x="7250655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28" name="object 25528"/>
          <p:cNvSpPr/>
          <p:nvPr/>
        </p:nvSpPr>
        <p:spPr>
          <a:xfrm>
            <a:off x="7263520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29" name="object 25529"/>
          <p:cNvSpPr/>
          <p:nvPr/>
        </p:nvSpPr>
        <p:spPr>
          <a:xfrm>
            <a:off x="7274950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30" name="object 25530"/>
          <p:cNvSpPr/>
          <p:nvPr/>
        </p:nvSpPr>
        <p:spPr>
          <a:xfrm>
            <a:off x="7287814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31" name="object 25531"/>
          <p:cNvSpPr/>
          <p:nvPr/>
        </p:nvSpPr>
        <p:spPr>
          <a:xfrm>
            <a:off x="7299245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32" name="object 25532"/>
          <p:cNvSpPr/>
          <p:nvPr/>
        </p:nvSpPr>
        <p:spPr>
          <a:xfrm>
            <a:off x="7312109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33" name="object 25533"/>
          <p:cNvSpPr/>
          <p:nvPr/>
        </p:nvSpPr>
        <p:spPr>
          <a:xfrm>
            <a:off x="7323583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34" name="object 25534"/>
          <p:cNvSpPr/>
          <p:nvPr/>
        </p:nvSpPr>
        <p:spPr>
          <a:xfrm>
            <a:off x="7335013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35" name="object 25535"/>
          <p:cNvSpPr/>
          <p:nvPr/>
        </p:nvSpPr>
        <p:spPr>
          <a:xfrm>
            <a:off x="7347877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36" name="object 25536"/>
          <p:cNvSpPr/>
          <p:nvPr/>
        </p:nvSpPr>
        <p:spPr>
          <a:xfrm>
            <a:off x="7359308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37" name="object 25537"/>
          <p:cNvSpPr/>
          <p:nvPr/>
        </p:nvSpPr>
        <p:spPr>
          <a:xfrm>
            <a:off x="7372173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38" name="object 25538"/>
          <p:cNvSpPr/>
          <p:nvPr/>
        </p:nvSpPr>
        <p:spPr>
          <a:xfrm>
            <a:off x="7383603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39" name="object 25539"/>
          <p:cNvSpPr/>
          <p:nvPr/>
        </p:nvSpPr>
        <p:spPr>
          <a:xfrm>
            <a:off x="7395076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40" name="object 25540"/>
          <p:cNvSpPr/>
          <p:nvPr/>
        </p:nvSpPr>
        <p:spPr>
          <a:xfrm>
            <a:off x="740794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41" name="object 25541"/>
          <p:cNvSpPr/>
          <p:nvPr/>
        </p:nvSpPr>
        <p:spPr>
          <a:xfrm>
            <a:off x="7419371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42" name="object 25542"/>
          <p:cNvSpPr/>
          <p:nvPr/>
        </p:nvSpPr>
        <p:spPr>
          <a:xfrm>
            <a:off x="7432236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43" name="object 25543"/>
          <p:cNvSpPr/>
          <p:nvPr/>
        </p:nvSpPr>
        <p:spPr>
          <a:xfrm>
            <a:off x="7443666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44" name="object 25544"/>
          <p:cNvSpPr/>
          <p:nvPr/>
        </p:nvSpPr>
        <p:spPr>
          <a:xfrm>
            <a:off x="7455111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45" name="object 25545"/>
          <p:cNvSpPr/>
          <p:nvPr/>
        </p:nvSpPr>
        <p:spPr>
          <a:xfrm>
            <a:off x="7468004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46" name="object 25546"/>
          <p:cNvSpPr/>
          <p:nvPr/>
        </p:nvSpPr>
        <p:spPr>
          <a:xfrm>
            <a:off x="7479434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47" name="object 25547"/>
          <p:cNvSpPr/>
          <p:nvPr/>
        </p:nvSpPr>
        <p:spPr>
          <a:xfrm>
            <a:off x="7492299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48" name="object 25548"/>
          <p:cNvSpPr/>
          <p:nvPr/>
        </p:nvSpPr>
        <p:spPr>
          <a:xfrm>
            <a:off x="7503729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49" name="object 25549"/>
          <p:cNvSpPr/>
          <p:nvPr/>
        </p:nvSpPr>
        <p:spPr>
          <a:xfrm>
            <a:off x="7515174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50" name="object 25550"/>
          <p:cNvSpPr/>
          <p:nvPr/>
        </p:nvSpPr>
        <p:spPr>
          <a:xfrm>
            <a:off x="7528038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51" name="object 25551"/>
          <p:cNvSpPr/>
          <p:nvPr/>
        </p:nvSpPr>
        <p:spPr>
          <a:xfrm>
            <a:off x="7539469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52" name="object 25552"/>
          <p:cNvSpPr/>
          <p:nvPr/>
        </p:nvSpPr>
        <p:spPr>
          <a:xfrm>
            <a:off x="7552363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53" name="object 25553"/>
          <p:cNvSpPr/>
          <p:nvPr/>
        </p:nvSpPr>
        <p:spPr>
          <a:xfrm>
            <a:off x="7563793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54" name="object 25554"/>
          <p:cNvSpPr/>
          <p:nvPr/>
        </p:nvSpPr>
        <p:spPr>
          <a:xfrm>
            <a:off x="7576657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55" name="object 25555"/>
          <p:cNvSpPr/>
          <p:nvPr/>
        </p:nvSpPr>
        <p:spPr>
          <a:xfrm>
            <a:off x="7588102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56" name="object 25556"/>
          <p:cNvSpPr/>
          <p:nvPr/>
        </p:nvSpPr>
        <p:spPr>
          <a:xfrm>
            <a:off x="7599533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57" name="object 25557"/>
          <p:cNvSpPr/>
          <p:nvPr/>
        </p:nvSpPr>
        <p:spPr>
          <a:xfrm>
            <a:off x="7612397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58" name="object 25558"/>
          <p:cNvSpPr/>
          <p:nvPr/>
        </p:nvSpPr>
        <p:spPr>
          <a:xfrm>
            <a:off x="7623856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59" name="object 25559"/>
          <p:cNvSpPr/>
          <p:nvPr/>
        </p:nvSpPr>
        <p:spPr>
          <a:xfrm>
            <a:off x="7636720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60" name="object 25560"/>
          <p:cNvSpPr/>
          <p:nvPr/>
        </p:nvSpPr>
        <p:spPr>
          <a:xfrm>
            <a:off x="7648165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61" name="object 25561"/>
          <p:cNvSpPr/>
          <p:nvPr/>
        </p:nvSpPr>
        <p:spPr>
          <a:xfrm>
            <a:off x="7659596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62" name="object 25562"/>
          <p:cNvSpPr/>
          <p:nvPr/>
        </p:nvSpPr>
        <p:spPr>
          <a:xfrm>
            <a:off x="7672460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63" name="object 25563"/>
          <p:cNvSpPr/>
          <p:nvPr/>
        </p:nvSpPr>
        <p:spPr>
          <a:xfrm>
            <a:off x="7683890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64" name="object 25564"/>
          <p:cNvSpPr/>
          <p:nvPr/>
        </p:nvSpPr>
        <p:spPr>
          <a:xfrm>
            <a:off x="7696784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65" name="object 25565"/>
          <p:cNvSpPr/>
          <p:nvPr/>
        </p:nvSpPr>
        <p:spPr>
          <a:xfrm>
            <a:off x="7708228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66" name="object 25566"/>
          <p:cNvSpPr/>
          <p:nvPr/>
        </p:nvSpPr>
        <p:spPr>
          <a:xfrm>
            <a:off x="7719659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67" name="object 25567"/>
          <p:cNvSpPr/>
          <p:nvPr/>
        </p:nvSpPr>
        <p:spPr>
          <a:xfrm>
            <a:off x="7732523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68" name="object 25568"/>
          <p:cNvSpPr/>
          <p:nvPr/>
        </p:nvSpPr>
        <p:spPr>
          <a:xfrm>
            <a:off x="7743954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69" name="object 25569"/>
          <p:cNvSpPr/>
          <p:nvPr/>
        </p:nvSpPr>
        <p:spPr>
          <a:xfrm>
            <a:off x="7756818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70" name="object 25570"/>
          <p:cNvSpPr/>
          <p:nvPr/>
        </p:nvSpPr>
        <p:spPr>
          <a:xfrm>
            <a:off x="7768291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71" name="object 25571"/>
          <p:cNvSpPr/>
          <p:nvPr/>
        </p:nvSpPr>
        <p:spPr>
          <a:xfrm>
            <a:off x="7781142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72" name="object 25572"/>
          <p:cNvSpPr/>
          <p:nvPr/>
        </p:nvSpPr>
        <p:spPr>
          <a:xfrm>
            <a:off x="7792587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73" name="object 25573"/>
          <p:cNvSpPr/>
          <p:nvPr/>
        </p:nvSpPr>
        <p:spPr>
          <a:xfrm>
            <a:off x="7804017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74" name="object 25574"/>
          <p:cNvSpPr/>
          <p:nvPr/>
        </p:nvSpPr>
        <p:spPr>
          <a:xfrm>
            <a:off x="781688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75" name="object 25575"/>
          <p:cNvSpPr/>
          <p:nvPr/>
        </p:nvSpPr>
        <p:spPr>
          <a:xfrm>
            <a:off x="7828312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76" name="object 25576"/>
          <p:cNvSpPr/>
          <p:nvPr/>
        </p:nvSpPr>
        <p:spPr>
          <a:xfrm>
            <a:off x="7841219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77" name="object 25577"/>
          <p:cNvSpPr/>
          <p:nvPr/>
        </p:nvSpPr>
        <p:spPr>
          <a:xfrm>
            <a:off x="7852650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78" name="object 25578"/>
          <p:cNvSpPr/>
          <p:nvPr/>
        </p:nvSpPr>
        <p:spPr>
          <a:xfrm>
            <a:off x="7864080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B13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79" name="object 25579"/>
          <p:cNvSpPr/>
          <p:nvPr/>
        </p:nvSpPr>
        <p:spPr>
          <a:xfrm>
            <a:off x="7876944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80" name="object 25580"/>
          <p:cNvSpPr/>
          <p:nvPr/>
        </p:nvSpPr>
        <p:spPr>
          <a:xfrm>
            <a:off x="7888375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D2E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81" name="object 25581"/>
          <p:cNvSpPr/>
          <p:nvPr/>
        </p:nvSpPr>
        <p:spPr>
          <a:xfrm>
            <a:off x="7901240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82" name="object 25582"/>
          <p:cNvSpPr/>
          <p:nvPr/>
        </p:nvSpPr>
        <p:spPr>
          <a:xfrm>
            <a:off x="7912670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83" name="object 25583"/>
          <p:cNvSpPr/>
          <p:nvPr/>
        </p:nvSpPr>
        <p:spPr>
          <a:xfrm>
            <a:off x="7924143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84" name="object 25584"/>
          <p:cNvSpPr/>
          <p:nvPr/>
        </p:nvSpPr>
        <p:spPr>
          <a:xfrm>
            <a:off x="7937008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85" name="object 25585"/>
          <p:cNvSpPr/>
          <p:nvPr/>
        </p:nvSpPr>
        <p:spPr>
          <a:xfrm>
            <a:off x="7948438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86" name="object 25586"/>
          <p:cNvSpPr/>
          <p:nvPr/>
        </p:nvSpPr>
        <p:spPr>
          <a:xfrm>
            <a:off x="7961303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87" name="object 25587"/>
          <p:cNvSpPr/>
          <p:nvPr/>
        </p:nvSpPr>
        <p:spPr>
          <a:xfrm>
            <a:off x="7972733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88" name="object 25588"/>
          <p:cNvSpPr/>
          <p:nvPr/>
        </p:nvSpPr>
        <p:spPr>
          <a:xfrm>
            <a:off x="7984178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89" name="object 25589"/>
          <p:cNvSpPr/>
          <p:nvPr/>
        </p:nvSpPr>
        <p:spPr>
          <a:xfrm>
            <a:off x="799707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90" name="object 25590"/>
          <p:cNvSpPr/>
          <p:nvPr/>
        </p:nvSpPr>
        <p:spPr>
          <a:xfrm>
            <a:off x="8008501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91" name="object 25591"/>
          <p:cNvSpPr/>
          <p:nvPr/>
        </p:nvSpPr>
        <p:spPr>
          <a:xfrm>
            <a:off x="8021366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92" name="object 25592"/>
          <p:cNvSpPr/>
          <p:nvPr/>
        </p:nvSpPr>
        <p:spPr>
          <a:xfrm>
            <a:off x="8032796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93" name="object 25593"/>
          <p:cNvSpPr/>
          <p:nvPr/>
        </p:nvSpPr>
        <p:spPr>
          <a:xfrm>
            <a:off x="804566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94" name="object 25594"/>
          <p:cNvSpPr/>
          <p:nvPr/>
        </p:nvSpPr>
        <p:spPr>
          <a:xfrm>
            <a:off x="8057091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95" name="object 25595"/>
          <p:cNvSpPr/>
          <p:nvPr/>
        </p:nvSpPr>
        <p:spPr>
          <a:xfrm>
            <a:off x="8068564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96" name="object 25596"/>
          <p:cNvSpPr/>
          <p:nvPr/>
        </p:nvSpPr>
        <p:spPr>
          <a:xfrm>
            <a:off x="8081429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97" name="object 25597"/>
          <p:cNvSpPr/>
          <p:nvPr/>
        </p:nvSpPr>
        <p:spPr>
          <a:xfrm>
            <a:off x="8092860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98" name="object 25598"/>
          <p:cNvSpPr/>
          <p:nvPr/>
        </p:nvSpPr>
        <p:spPr>
          <a:xfrm>
            <a:off x="8105724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599" name="object 25599"/>
          <p:cNvSpPr/>
          <p:nvPr/>
        </p:nvSpPr>
        <p:spPr>
          <a:xfrm>
            <a:off x="8117169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00" name="object 25600"/>
          <p:cNvSpPr/>
          <p:nvPr/>
        </p:nvSpPr>
        <p:spPr>
          <a:xfrm>
            <a:off x="8128599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01" name="object 25601"/>
          <p:cNvSpPr/>
          <p:nvPr/>
        </p:nvSpPr>
        <p:spPr>
          <a:xfrm>
            <a:off x="8141492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02" name="object 25602"/>
          <p:cNvSpPr/>
          <p:nvPr/>
        </p:nvSpPr>
        <p:spPr>
          <a:xfrm>
            <a:off x="8152923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03" name="object 25603"/>
          <p:cNvSpPr/>
          <p:nvPr/>
        </p:nvSpPr>
        <p:spPr>
          <a:xfrm>
            <a:off x="8165787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04" name="object 25604"/>
          <p:cNvSpPr/>
          <p:nvPr/>
        </p:nvSpPr>
        <p:spPr>
          <a:xfrm>
            <a:off x="8177232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05" name="object 25605"/>
          <p:cNvSpPr/>
          <p:nvPr/>
        </p:nvSpPr>
        <p:spPr>
          <a:xfrm>
            <a:off x="8188662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06" name="object 25606"/>
          <p:cNvSpPr/>
          <p:nvPr/>
        </p:nvSpPr>
        <p:spPr>
          <a:xfrm>
            <a:off x="8201527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07" name="object 25607"/>
          <p:cNvSpPr/>
          <p:nvPr/>
        </p:nvSpPr>
        <p:spPr>
          <a:xfrm>
            <a:off x="8212957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08" name="object 25608"/>
          <p:cNvSpPr/>
          <p:nvPr/>
        </p:nvSpPr>
        <p:spPr>
          <a:xfrm>
            <a:off x="822585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09" name="object 25609"/>
          <p:cNvSpPr/>
          <p:nvPr/>
        </p:nvSpPr>
        <p:spPr>
          <a:xfrm>
            <a:off x="8237295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10" name="object 25610"/>
          <p:cNvSpPr/>
          <p:nvPr/>
        </p:nvSpPr>
        <p:spPr>
          <a:xfrm>
            <a:off x="8248725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11" name="object 25611"/>
          <p:cNvSpPr/>
          <p:nvPr/>
        </p:nvSpPr>
        <p:spPr>
          <a:xfrm>
            <a:off x="826159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12" name="object 25612"/>
          <p:cNvSpPr/>
          <p:nvPr/>
        </p:nvSpPr>
        <p:spPr>
          <a:xfrm>
            <a:off x="8273021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13" name="object 25613"/>
          <p:cNvSpPr/>
          <p:nvPr/>
        </p:nvSpPr>
        <p:spPr>
          <a:xfrm>
            <a:off x="8285885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14" name="object 25614"/>
          <p:cNvSpPr/>
          <p:nvPr/>
        </p:nvSpPr>
        <p:spPr>
          <a:xfrm>
            <a:off x="8297359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15" name="object 25615"/>
          <p:cNvSpPr/>
          <p:nvPr/>
        </p:nvSpPr>
        <p:spPr>
          <a:xfrm>
            <a:off x="8310209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16" name="object 25616"/>
          <p:cNvSpPr/>
          <p:nvPr/>
        </p:nvSpPr>
        <p:spPr>
          <a:xfrm>
            <a:off x="8321654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17" name="object 25617"/>
          <p:cNvSpPr/>
          <p:nvPr/>
        </p:nvSpPr>
        <p:spPr>
          <a:xfrm>
            <a:off x="8333084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18" name="object 25618"/>
          <p:cNvSpPr/>
          <p:nvPr/>
        </p:nvSpPr>
        <p:spPr>
          <a:xfrm>
            <a:off x="8345948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19" name="object 25619"/>
          <p:cNvSpPr/>
          <p:nvPr/>
        </p:nvSpPr>
        <p:spPr>
          <a:xfrm>
            <a:off x="8357379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20" name="object 25620"/>
          <p:cNvSpPr/>
          <p:nvPr/>
        </p:nvSpPr>
        <p:spPr>
          <a:xfrm>
            <a:off x="8370286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21" name="object 25621"/>
          <p:cNvSpPr/>
          <p:nvPr/>
        </p:nvSpPr>
        <p:spPr>
          <a:xfrm>
            <a:off x="8381717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22" name="object 25622"/>
          <p:cNvSpPr/>
          <p:nvPr/>
        </p:nvSpPr>
        <p:spPr>
          <a:xfrm>
            <a:off x="8393147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23" name="object 25623"/>
          <p:cNvSpPr/>
          <p:nvPr/>
        </p:nvSpPr>
        <p:spPr>
          <a:xfrm>
            <a:off x="8406012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24" name="object 25624"/>
          <p:cNvSpPr/>
          <p:nvPr/>
        </p:nvSpPr>
        <p:spPr>
          <a:xfrm>
            <a:off x="8417442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25" name="object 25625"/>
          <p:cNvSpPr/>
          <p:nvPr/>
        </p:nvSpPr>
        <p:spPr>
          <a:xfrm>
            <a:off x="8430307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26" name="object 25626"/>
          <p:cNvSpPr/>
          <p:nvPr/>
        </p:nvSpPr>
        <p:spPr>
          <a:xfrm>
            <a:off x="8441780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27" name="object 25627"/>
          <p:cNvSpPr/>
          <p:nvPr/>
        </p:nvSpPr>
        <p:spPr>
          <a:xfrm>
            <a:off x="8453211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28" name="object 25628"/>
          <p:cNvSpPr/>
          <p:nvPr/>
        </p:nvSpPr>
        <p:spPr>
          <a:xfrm>
            <a:off x="8466075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29" name="object 25629"/>
          <p:cNvSpPr/>
          <p:nvPr/>
        </p:nvSpPr>
        <p:spPr>
          <a:xfrm>
            <a:off x="8477505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30" name="object 25630"/>
          <p:cNvSpPr/>
          <p:nvPr/>
        </p:nvSpPr>
        <p:spPr>
          <a:xfrm>
            <a:off x="8490370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31" name="object 25631"/>
          <p:cNvSpPr/>
          <p:nvPr/>
        </p:nvSpPr>
        <p:spPr>
          <a:xfrm>
            <a:off x="8501800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32" name="object 25632"/>
          <p:cNvSpPr/>
          <p:nvPr/>
        </p:nvSpPr>
        <p:spPr>
          <a:xfrm>
            <a:off x="8514708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33" name="object 25633"/>
          <p:cNvSpPr/>
          <p:nvPr/>
        </p:nvSpPr>
        <p:spPr>
          <a:xfrm>
            <a:off x="8526138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34" name="object 25634"/>
          <p:cNvSpPr/>
          <p:nvPr/>
        </p:nvSpPr>
        <p:spPr>
          <a:xfrm>
            <a:off x="8537568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35" name="object 25635"/>
          <p:cNvSpPr/>
          <p:nvPr/>
        </p:nvSpPr>
        <p:spPr>
          <a:xfrm>
            <a:off x="8550433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36" name="object 25636"/>
          <p:cNvSpPr/>
          <p:nvPr/>
        </p:nvSpPr>
        <p:spPr>
          <a:xfrm>
            <a:off x="8561864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37" name="object 25637"/>
          <p:cNvSpPr/>
          <p:nvPr/>
        </p:nvSpPr>
        <p:spPr>
          <a:xfrm>
            <a:off x="8574728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38" name="object 25638"/>
          <p:cNvSpPr/>
          <p:nvPr/>
        </p:nvSpPr>
        <p:spPr>
          <a:xfrm>
            <a:off x="8586158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39" name="object 25639"/>
          <p:cNvSpPr/>
          <p:nvPr/>
        </p:nvSpPr>
        <p:spPr>
          <a:xfrm>
            <a:off x="8597632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40" name="object 25640"/>
          <p:cNvSpPr/>
          <p:nvPr/>
        </p:nvSpPr>
        <p:spPr>
          <a:xfrm>
            <a:off x="8610496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41" name="object 25641"/>
          <p:cNvSpPr/>
          <p:nvPr/>
        </p:nvSpPr>
        <p:spPr>
          <a:xfrm>
            <a:off x="8621927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42" name="object 25642"/>
          <p:cNvSpPr/>
          <p:nvPr/>
        </p:nvSpPr>
        <p:spPr>
          <a:xfrm>
            <a:off x="863479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43" name="object 25643"/>
          <p:cNvSpPr/>
          <p:nvPr/>
        </p:nvSpPr>
        <p:spPr>
          <a:xfrm>
            <a:off x="864622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44" name="object 25644"/>
          <p:cNvSpPr/>
          <p:nvPr/>
        </p:nvSpPr>
        <p:spPr>
          <a:xfrm>
            <a:off x="8657666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45" name="object 25645"/>
          <p:cNvSpPr/>
          <p:nvPr/>
        </p:nvSpPr>
        <p:spPr>
          <a:xfrm>
            <a:off x="8670559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46" name="object 25646"/>
          <p:cNvSpPr/>
          <p:nvPr/>
        </p:nvSpPr>
        <p:spPr>
          <a:xfrm>
            <a:off x="8681990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47" name="object 25647"/>
          <p:cNvSpPr/>
          <p:nvPr/>
        </p:nvSpPr>
        <p:spPr>
          <a:xfrm>
            <a:off x="8694854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48" name="object 25648"/>
          <p:cNvSpPr/>
          <p:nvPr/>
        </p:nvSpPr>
        <p:spPr>
          <a:xfrm>
            <a:off x="8706299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49" name="object 25649"/>
          <p:cNvSpPr/>
          <p:nvPr/>
        </p:nvSpPr>
        <p:spPr>
          <a:xfrm>
            <a:off x="8717729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50" name="object 25650"/>
          <p:cNvSpPr/>
          <p:nvPr/>
        </p:nvSpPr>
        <p:spPr>
          <a:xfrm>
            <a:off x="8730594" y="5684003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51" name="object 25651"/>
          <p:cNvSpPr/>
          <p:nvPr/>
        </p:nvSpPr>
        <p:spPr>
          <a:xfrm>
            <a:off x="8742053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52" name="object 25652"/>
          <p:cNvSpPr/>
          <p:nvPr/>
        </p:nvSpPr>
        <p:spPr>
          <a:xfrm>
            <a:off x="8754918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53" name="object 25653"/>
          <p:cNvSpPr/>
          <p:nvPr/>
        </p:nvSpPr>
        <p:spPr>
          <a:xfrm>
            <a:off x="8766362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54" name="object 25654"/>
          <p:cNvSpPr/>
          <p:nvPr/>
        </p:nvSpPr>
        <p:spPr>
          <a:xfrm>
            <a:off x="8779212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55" name="object 25655"/>
          <p:cNvSpPr/>
          <p:nvPr/>
        </p:nvSpPr>
        <p:spPr>
          <a:xfrm>
            <a:off x="8790658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56" name="object 25656"/>
          <p:cNvSpPr/>
          <p:nvPr/>
        </p:nvSpPr>
        <p:spPr>
          <a:xfrm>
            <a:off x="8802088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57" name="object 25657"/>
          <p:cNvSpPr/>
          <p:nvPr/>
        </p:nvSpPr>
        <p:spPr>
          <a:xfrm>
            <a:off x="881498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58" name="object 25658"/>
          <p:cNvSpPr/>
          <p:nvPr/>
        </p:nvSpPr>
        <p:spPr>
          <a:xfrm>
            <a:off x="8826426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59" name="object 25659"/>
          <p:cNvSpPr/>
          <p:nvPr/>
        </p:nvSpPr>
        <p:spPr>
          <a:xfrm>
            <a:off x="8839275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60" name="object 25660"/>
          <p:cNvSpPr/>
          <p:nvPr/>
        </p:nvSpPr>
        <p:spPr>
          <a:xfrm>
            <a:off x="8850721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61" name="object 25661"/>
          <p:cNvSpPr/>
          <p:nvPr/>
        </p:nvSpPr>
        <p:spPr>
          <a:xfrm>
            <a:off x="8862151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62" name="object 25662"/>
          <p:cNvSpPr/>
          <p:nvPr/>
        </p:nvSpPr>
        <p:spPr>
          <a:xfrm>
            <a:off x="8875015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63" name="object 25663"/>
          <p:cNvSpPr/>
          <p:nvPr/>
        </p:nvSpPr>
        <p:spPr>
          <a:xfrm>
            <a:off x="8886445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64" name="object 25664"/>
          <p:cNvSpPr/>
          <p:nvPr/>
        </p:nvSpPr>
        <p:spPr>
          <a:xfrm>
            <a:off x="8899339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65" name="object 25665"/>
          <p:cNvSpPr/>
          <p:nvPr/>
        </p:nvSpPr>
        <p:spPr>
          <a:xfrm>
            <a:off x="8910784" y="5684003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66" name="object 25666"/>
          <p:cNvSpPr/>
          <p:nvPr/>
        </p:nvSpPr>
        <p:spPr>
          <a:xfrm>
            <a:off x="8922214" y="5684003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67" name="object 25667"/>
          <p:cNvSpPr/>
          <p:nvPr/>
        </p:nvSpPr>
        <p:spPr>
          <a:xfrm>
            <a:off x="8935079" y="5684003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68" name="object 25668"/>
          <p:cNvSpPr/>
          <p:nvPr/>
        </p:nvSpPr>
        <p:spPr>
          <a:xfrm>
            <a:off x="6800224" y="5697044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69" name="object 25669"/>
          <p:cNvSpPr/>
          <p:nvPr/>
        </p:nvSpPr>
        <p:spPr>
          <a:xfrm>
            <a:off x="6805946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70" name="object 25670"/>
          <p:cNvSpPr/>
          <p:nvPr/>
        </p:nvSpPr>
        <p:spPr>
          <a:xfrm>
            <a:off x="6818810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71" name="object 25671"/>
          <p:cNvSpPr/>
          <p:nvPr/>
        </p:nvSpPr>
        <p:spPr>
          <a:xfrm>
            <a:off x="6830241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72" name="object 25672"/>
          <p:cNvSpPr/>
          <p:nvPr/>
        </p:nvSpPr>
        <p:spPr>
          <a:xfrm>
            <a:off x="6843106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73" name="object 25673"/>
          <p:cNvSpPr/>
          <p:nvPr/>
        </p:nvSpPr>
        <p:spPr>
          <a:xfrm>
            <a:off x="6854536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74" name="object 25674"/>
          <p:cNvSpPr/>
          <p:nvPr/>
        </p:nvSpPr>
        <p:spPr>
          <a:xfrm>
            <a:off x="6865980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75" name="object 25675"/>
          <p:cNvSpPr/>
          <p:nvPr/>
        </p:nvSpPr>
        <p:spPr>
          <a:xfrm>
            <a:off x="6878873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76" name="object 25676"/>
          <p:cNvSpPr/>
          <p:nvPr/>
        </p:nvSpPr>
        <p:spPr>
          <a:xfrm>
            <a:off x="6890305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77" name="object 25677"/>
          <p:cNvSpPr/>
          <p:nvPr/>
        </p:nvSpPr>
        <p:spPr>
          <a:xfrm>
            <a:off x="6903169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78" name="object 25678"/>
          <p:cNvSpPr/>
          <p:nvPr/>
        </p:nvSpPr>
        <p:spPr>
          <a:xfrm>
            <a:off x="6914599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79" name="object 25679"/>
          <p:cNvSpPr/>
          <p:nvPr/>
        </p:nvSpPr>
        <p:spPr>
          <a:xfrm>
            <a:off x="6926043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80" name="object 25680"/>
          <p:cNvSpPr/>
          <p:nvPr/>
        </p:nvSpPr>
        <p:spPr>
          <a:xfrm>
            <a:off x="6938894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81" name="object 25681"/>
          <p:cNvSpPr/>
          <p:nvPr/>
        </p:nvSpPr>
        <p:spPr>
          <a:xfrm>
            <a:off x="6950368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82" name="object 25682"/>
          <p:cNvSpPr/>
          <p:nvPr/>
        </p:nvSpPr>
        <p:spPr>
          <a:xfrm>
            <a:off x="6963232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83" name="object 25683"/>
          <p:cNvSpPr/>
          <p:nvPr/>
        </p:nvSpPr>
        <p:spPr>
          <a:xfrm>
            <a:off x="6974662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84" name="object 25684"/>
          <p:cNvSpPr/>
          <p:nvPr/>
        </p:nvSpPr>
        <p:spPr>
          <a:xfrm>
            <a:off x="6986107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85" name="object 25685"/>
          <p:cNvSpPr/>
          <p:nvPr/>
        </p:nvSpPr>
        <p:spPr>
          <a:xfrm>
            <a:off x="6998972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86" name="object 25686"/>
          <p:cNvSpPr/>
          <p:nvPr/>
        </p:nvSpPr>
        <p:spPr>
          <a:xfrm>
            <a:off x="7010402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87" name="object 25687"/>
          <p:cNvSpPr/>
          <p:nvPr/>
        </p:nvSpPr>
        <p:spPr>
          <a:xfrm>
            <a:off x="7023295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88" name="object 25688"/>
          <p:cNvSpPr/>
          <p:nvPr/>
        </p:nvSpPr>
        <p:spPr>
          <a:xfrm>
            <a:off x="7034726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89" name="object 25689"/>
          <p:cNvSpPr/>
          <p:nvPr/>
        </p:nvSpPr>
        <p:spPr>
          <a:xfrm>
            <a:off x="7047590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90" name="object 25690"/>
          <p:cNvSpPr/>
          <p:nvPr/>
        </p:nvSpPr>
        <p:spPr>
          <a:xfrm>
            <a:off x="7059035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91" name="object 25691"/>
          <p:cNvSpPr/>
          <p:nvPr/>
        </p:nvSpPr>
        <p:spPr>
          <a:xfrm>
            <a:off x="7070465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92" name="object 25692"/>
          <p:cNvSpPr/>
          <p:nvPr/>
        </p:nvSpPr>
        <p:spPr>
          <a:xfrm>
            <a:off x="7083330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93" name="object 25693"/>
          <p:cNvSpPr/>
          <p:nvPr/>
        </p:nvSpPr>
        <p:spPr>
          <a:xfrm>
            <a:off x="7094789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94" name="object 25694"/>
          <p:cNvSpPr/>
          <p:nvPr/>
        </p:nvSpPr>
        <p:spPr>
          <a:xfrm>
            <a:off x="7107653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95" name="object 25695"/>
          <p:cNvSpPr/>
          <p:nvPr/>
        </p:nvSpPr>
        <p:spPr>
          <a:xfrm>
            <a:off x="7119098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96" name="object 25696"/>
          <p:cNvSpPr/>
          <p:nvPr/>
        </p:nvSpPr>
        <p:spPr>
          <a:xfrm>
            <a:off x="7130529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97" name="object 25697"/>
          <p:cNvSpPr/>
          <p:nvPr/>
        </p:nvSpPr>
        <p:spPr>
          <a:xfrm>
            <a:off x="7143393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98" name="object 25698"/>
          <p:cNvSpPr/>
          <p:nvPr/>
        </p:nvSpPr>
        <p:spPr>
          <a:xfrm>
            <a:off x="7154823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699" name="object 25699"/>
          <p:cNvSpPr/>
          <p:nvPr/>
        </p:nvSpPr>
        <p:spPr>
          <a:xfrm>
            <a:off x="7167716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00" name="object 25700"/>
          <p:cNvSpPr/>
          <p:nvPr/>
        </p:nvSpPr>
        <p:spPr>
          <a:xfrm>
            <a:off x="717916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01" name="object 25701"/>
          <p:cNvSpPr/>
          <p:nvPr/>
        </p:nvSpPr>
        <p:spPr>
          <a:xfrm>
            <a:off x="7190592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02" name="object 25702"/>
          <p:cNvSpPr/>
          <p:nvPr/>
        </p:nvSpPr>
        <p:spPr>
          <a:xfrm>
            <a:off x="7203456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03" name="object 25703"/>
          <p:cNvSpPr/>
          <p:nvPr/>
        </p:nvSpPr>
        <p:spPr>
          <a:xfrm>
            <a:off x="7214886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04" name="object 25704"/>
          <p:cNvSpPr/>
          <p:nvPr/>
        </p:nvSpPr>
        <p:spPr>
          <a:xfrm>
            <a:off x="722775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05" name="object 25705"/>
          <p:cNvSpPr/>
          <p:nvPr/>
        </p:nvSpPr>
        <p:spPr>
          <a:xfrm>
            <a:off x="7239182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06" name="object 25706"/>
          <p:cNvSpPr/>
          <p:nvPr/>
        </p:nvSpPr>
        <p:spPr>
          <a:xfrm>
            <a:off x="7250655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07" name="object 25707"/>
          <p:cNvSpPr/>
          <p:nvPr/>
        </p:nvSpPr>
        <p:spPr>
          <a:xfrm>
            <a:off x="7263520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08" name="object 25708"/>
          <p:cNvSpPr/>
          <p:nvPr/>
        </p:nvSpPr>
        <p:spPr>
          <a:xfrm>
            <a:off x="7274950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09" name="object 25709"/>
          <p:cNvSpPr/>
          <p:nvPr/>
        </p:nvSpPr>
        <p:spPr>
          <a:xfrm>
            <a:off x="7287814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10" name="object 25710"/>
          <p:cNvSpPr/>
          <p:nvPr/>
        </p:nvSpPr>
        <p:spPr>
          <a:xfrm>
            <a:off x="7299245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11" name="object 25711"/>
          <p:cNvSpPr/>
          <p:nvPr/>
        </p:nvSpPr>
        <p:spPr>
          <a:xfrm>
            <a:off x="7312109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12" name="object 25712"/>
          <p:cNvSpPr/>
          <p:nvPr/>
        </p:nvSpPr>
        <p:spPr>
          <a:xfrm>
            <a:off x="7323583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13" name="object 25713"/>
          <p:cNvSpPr/>
          <p:nvPr/>
        </p:nvSpPr>
        <p:spPr>
          <a:xfrm>
            <a:off x="7335013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14" name="object 25714"/>
          <p:cNvSpPr/>
          <p:nvPr/>
        </p:nvSpPr>
        <p:spPr>
          <a:xfrm>
            <a:off x="7347877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15" name="object 25715"/>
          <p:cNvSpPr/>
          <p:nvPr/>
        </p:nvSpPr>
        <p:spPr>
          <a:xfrm>
            <a:off x="7359308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16" name="object 25716"/>
          <p:cNvSpPr/>
          <p:nvPr/>
        </p:nvSpPr>
        <p:spPr>
          <a:xfrm>
            <a:off x="7372173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17" name="object 25717"/>
          <p:cNvSpPr/>
          <p:nvPr/>
        </p:nvSpPr>
        <p:spPr>
          <a:xfrm>
            <a:off x="7383603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18" name="object 25718"/>
          <p:cNvSpPr/>
          <p:nvPr/>
        </p:nvSpPr>
        <p:spPr>
          <a:xfrm>
            <a:off x="7395076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19" name="object 25719"/>
          <p:cNvSpPr/>
          <p:nvPr/>
        </p:nvSpPr>
        <p:spPr>
          <a:xfrm>
            <a:off x="740794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20" name="object 25720"/>
          <p:cNvSpPr/>
          <p:nvPr/>
        </p:nvSpPr>
        <p:spPr>
          <a:xfrm>
            <a:off x="7419371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21" name="object 25721"/>
          <p:cNvSpPr/>
          <p:nvPr/>
        </p:nvSpPr>
        <p:spPr>
          <a:xfrm>
            <a:off x="7432236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22" name="object 25722"/>
          <p:cNvSpPr/>
          <p:nvPr/>
        </p:nvSpPr>
        <p:spPr>
          <a:xfrm>
            <a:off x="7443666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23" name="object 25723"/>
          <p:cNvSpPr/>
          <p:nvPr/>
        </p:nvSpPr>
        <p:spPr>
          <a:xfrm>
            <a:off x="7455111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24" name="object 25724"/>
          <p:cNvSpPr/>
          <p:nvPr/>
        </p:nvSpPr>
        <p:spPr>
          <a:xfrm>
            <a:off x="7468004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25" name="object 25725"/>
          <p:cNvSpPr/>
          <p:nvPr/>
        </p:nvSpPr>
        <p:spPr>
          <a:xfrm>
            <a:off x="7479434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26" name="object 25726"/>
          <p:cNvSpPr/>
          <p:nvPr/>
        </p:nvSpPr>
        <p:spPr>
          <a:xfrm>
            <a:off x="7492299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27" name="object 25727"/>
          <p:cNvSpPr/>
          <p:nvPr/>
        </p:nvSpPr>
        <p:spPr>
          <a:xfrm>
            <a:off x="7503729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28" name="object 25728"/>
          <p:cNvSpPr/>
          <p:nvPr/>
        </p:nvSpPr>
        <p:spPr>
          <a:xfrm>
            <a:off x="7515174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29" name="object 25729"/>
          <p:cNvSpPr/>
          <p:nvPr/>
        </p:nvSpPr>
        <p:spPr>
          <a:xfrm>
            <a:off x="7528038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30" name="object 25730"/>
          <p:cNvSpPr/>
          <p:nvPr/>
        </p:nvSpPr>
        <p:spPr>
          <a:xfrm>
            <a:off x="7539469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31" name="object 25731"/>
          <p:cNvSpPr/>
          <p:nvPr/>
        </p:nvSpPr>
        <p:spPr>
          <a:xfrm>
            <a:off x="7552363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32" name="object 25732"/>
          <p:cNvSpPr/>
          <p:nvPr/>
        </p:nvSpPr>
        <p:spPr>
          <a:xfrm>
            <a:off x="7563793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33" name="object 25733"/>
          <p:cNvSpPr/>
          <p:nvPr/>
        </p:nvSpPr>
        <p:spPr>
          <a:xfrm>
            <a:off x="7576657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34" name="object 25734"/>
          <p:cNvSpPr/>
          <p:nvPr/>
        </p:nvSpPr>
        <p:spPr>
          <a:xfrm>
            <a:off x="7588102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35" name="object 25735"/>
          <p:cNvSpPr/>
          <p:nvPr/>
        </p:nvSpPr>
        <p:spPr>
          <a:xfrm>
            <a:off x="7599533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36" name="object 25736"/>
          <p:cNvSpPr/>
          <p:nvPr/>
        </p:nvSpPr>
        <p:spPr>
          <a:xfrm>
            <a:off x="7612397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37" name="object 25737"/>
          <p:cNvSpPr/>
          <p:nvPr/>
        </p:nvSpPr>
        <p:spPr>
          <a:xfrm>
            <a:off x="7623856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38" name="object 25738"/>
          <p:cNvSpPr/>
          <p:nvPr/>
        </p:nvSpPr>
        <p:spPr>
          <a:xfrm>
            <a:off x="7636720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39" name="object 25739"/>
          <p:cNvSpPr/>
          <p:nvPr/>
        </p:nvSpPr>
        <p:spPr>
          <a:xfrm>
            <a:off x="7648165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40" name="object 25740"/>
          <p:cNvSpPr/>
          <p:nvPr/>
        </p:nvSpPr>
        <p:spPr>
          <a:xfrm>
            <a:off x="7659596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41" name="object 25741"/>
          <p:cNvSpPr/>
          <p:nvPr/>
        </p:nvSpPr>
        <p:spPr>
          <a:xfrm>
            <a:off x="7672460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42" name="object 25742"/>
          <p:cNvSpPr/>
          <p:nvPr/>
        </p:nvSpPr>
        <p:spPr>
          <a:xfrm>
            <a:off x="7683890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43" name="object 25743"/>
          <p:cNvSpPr/>
          <p:nvPr/>
        </p:nvSpPr>
        <p:spPr>
          <a:xfrm>
            <a:off x="7696784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44" name="object 25744"/>
          <p:cNvSpPr/>
          <p:nvPr/>
        </p:nvSpPr>
        <p:spPr>
          <a:xfrm>
            <a:off x="7708228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45" name="object 25745"/>
          <p:cNvSpPr/>
          <p:nvPr/>
        </p:nvSpPr>
        <p:spPr>
          <a:xfrm>
            <a:off x="7719659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46" name="object 25746"/>
          <p:cNvSpPr/>
          <p:nvPr/>
        </p:nvSpPr>
        <p:spPr>
          <a:xfrm>
            <a:off x="7732523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47" name="object 25747"/>
          <p:cNvSpPr/>
          <p:nvPr/>
        </p:nvSpPr>
        <p:spPr>
          <a:xfrm>
            <a:off x="7743954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48" name="object 25748"/>
          <p:cNvSpPr/>
          <p:nvPr/>
        </p:nvSpPr>
        <p:spPr>
          <a:xfrm>
            <a:off x="7756818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49" name="object 25749"/>
          <p:cNvSpPr/>
          <p:nvPr/>
        </p:nvSpPr>
        <p:spPr>
          <a:xfrm>
            <a:off x="7768291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50" name="object 25750"/>
          <p:cNvSpPr/>
          <p:nvPr/>
        </p:nvSpPr>
        <p:spPr>
          <a:xfrm>
            <a:off x="7781142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51" name="object 25751"/>
          <p:cNvSpPr/>
          <p:nvPr/>
        </p:nvSpPr>
        <p:spPr>
          <a:xfrm>
            <a:off x="7792587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52" name="object 25752"/>
          <p:cNvSpPr/>
          <p:nvPr/>
        </p:nvSpPr>
        <p:spPr>
          <a:xfrm>
            <a:off x="7804017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53" name="object 25753"/>
          <p:cNvSpPr/>
          <p:nvPr/>
        </p:nvSpPr>
        <p:spPr>
          <a:xfrm>
            <a:off x="781688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F1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54" name="object 25754"/>
          <p:cNvSpPr/>
          <p:nvPr/>
        </p:nvSpPr>
        <p:spPr>
          <a:xfrm>
            <a:off x="7828312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55" name="object 25755"/>
          <p:cNvSpPr/>
          <p:nvPr/>
        </p:nvSpPr>
        <p:spPr>
          <a:xfrm>
            <a:off x="7841219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56" name="object 25756"/>
          <p:cNvSpPr/>
          <p:nvPr/>
        </p:nvSpPr>
        <p:spPr>
          <a:xfrm>
            <a:off x="7852650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57" name="object 25757"/>
          <p:cNvSpPr/>
          <p:nvPr/>
        </p:nvSpPr>
        <p:spPr>
          <a:xfrm>
            <a:off x="7864080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62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58" name="object 25758"/>
          <p:cNvSpPr/>
          <p:nvPr/>
        </p:nvSpPr>
        <p:spPr>
          <a:xfrm>
            <a:off x="7876944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59" name="object 25759"/>
          <p:cNvSpPr/>
          <p:nvPr/>
        </p:nvSpPr>
        <p:spPr>
          <a:xfrm>
            <a:off x="7888375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A22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60" name="object 25760"/>
          <p:cNvSpPr/>
          <p:nvPr/>
        </p:nvSpPr>
        <p:spPr>
          <a:xfrm>
            <a:off x="7901240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61" name="object 25761"/>
          <p:cNvSpPr/>
          <p:nvPr/>
        </p:nvSpPr>
        <p:spPr>
          <a:xfrm>
            <a:off x="7912670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62" name="object 25762"/>
          <p:cNvSpPr/>
          <p:nvPr/>
        </p:nvSpPr>
        <p:spPr>
          <a:xfrm>
            <a:off x="7924143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63" name="object 25763"/>
          <p:cNvSpPr/>
          <p:nvPr/>
        </p:nvSpPr>
        <p:spPr>
          <a:xfrm>
            <a:off x="7937008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64" name="object 25764"/>
          <p:cNvSpPr/>
          <p:nvPr/>
        </p:nvSpPr>
        <p:spPr>
          <a:xfrm>
            <a:off x="7948438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65" name="object 25765"/>
          <p:cNvSpPr/>
          <p:nvPr/>
        </p:nvSpPr>
        <p:spPr>
          <a:xfrm>
            <a:off x="7961303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66" name="object 25766"/>
          <p:cNvSpPr/>
          <p:nvPr/>
        </p:nvSpPr>
        <p:spPr>
          <a:xfrm>
            <a:off x="7972733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67" name="object 25767"/>
          <p:cNvSpPr/>
          <p:nvPr/>
        </p:nvSpPr>
        <p:spPr>
          <a:xfrm>
            <a:off x="7984178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68" name="object 25768"/>
          <p:cNvSpPr/>
          <p:nvPr/>
        </p:nvSpPr>
        <p:spPr>
          <a:xfrm>
            <a:off x="799707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69" name="object 25769"/>
          <p:cNvSpPr/>
          <p:nvPr/>
        </p:nvSpPr>
        <p:spPr>
          <a:xfrm>
            <a:off x="8008501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70" name="object 25770"/>
          <p:cNvSpPr/>
          <p:nvPr/>
        </p:nvSpPr>
        <p:spPr>
          <a:xfrm>
            <a:off x="8021366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71" name="object 25771"/>
          <p:cNvSpPr/>
          <p:nvPr/>
        </p:nvSpPr>
        <p:spPr>
          <a:xfrm>
            <a:off x="8032796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72" name="object 25772"/>
          <p:cNvSpPr/>
          <p:nvPr/>
        </p:nvSpPr>
        <p:spPr>
          <a:xfrm>
            <a:off x="804566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73" name="object 25773"/>
          <p:cNvSpPr/>
          <p:nvPr/>
        </p:nvSpPr>
        <p:spPr>
          <a:xfrm>
            <a:off x="8057091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74" name="object 25774"/>
          <p:cNvSpPr/>
          <p:nvPr/>
        </p:nvSpPr>
        <p:spPr>
          <a:xfrm>
            <a:off x="8068564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75" name="object 25775"/>
          <p:cNvSpPr/>
          <p:nvPr/>
        </p:nvSpPr>
        <p:spPr>
          <a:xfrm>
            <a:off x="8081429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76" name="object 25776"/>
          <p:cNvSpPr/>
          <p:nvPr/>
        </p:nvSpPr>
        <p:spPr>
          <a:xfrm>
            <a:off x="8092860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77" name="object 25777"/>
          <p:cNvSpPr/>
          <p:nvPr/>
        </p:nvSpPr>
        <p:spPr>
          <a:xfrm>
            <a:off x="8105724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78" name="object 25778"/>
          <p:cNvSpPr/>
          <p:nvPr/>
        </p:nvSpPr>
        <p:spPr>
          <a:xfrm>
            <a:off x="8117169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79" name="object 25779"/>
          <p:cNvSpPr/>
          <p:nvPr/>
        </p:nvSpPr>
        <p:spPr>
          <a:xfrm>
            <a:off x="8128599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80" name="object 25780"/>
          <p:cNvSpPr/>
          <p:nvPr/>
        </p:nvSpPr>
        <p:spPr>
          <a:xfrm>
            <a:off x="8141492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81" name="object 25781"/>
          <p:cNvSpPr/>
          <p:nvPr/>
        </p:nvSpPr>
        <p:spPr>
          <a:xfrm>
            <a:off x="8152923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82" name="object 25782"/>
          <p:cNvSpPr/>
          <p:nvPr/>
        </p:nvSpPr>
        <p:spPr>
          <a:xfrm>
            <a:off x="8165787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83" name="object 25783"/>
          <p:cNvSpPr/>
          <p:nvPr/>
        </p:nvSpPr>
        <p:spPr>
          <a:xfrm>
            <a:off x="8177232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84" name="object 25784"/>
          <p:cNvSpPr/>
          <p:nvPr/>
        </p:nvSpPr>
        <p:spPr>
          <a:xfrm>
            <a:off x="8188662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85" name="object 25785"/>
          <p:cNvSpPr/>
          <p:nvPr/>
        </p:nvSpPr>
        <p:spPr>
          <a:xfrm>
            <a:off x="8201527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86" name="object 25786"/>
          <p:cNvSpPr/>
          <p:nvPr/>
        </p:nvSpPr>
        <p:spPr>
          <a:xfrm>
            <a:off x="8212957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87" name="object 25787"/>
          <p:cNvSpPr/>
          <p:nvPr/>
        </p:nvSpPr>
        <p:spPr>
          <a:xfrm>
            <a:off x="822585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88" name="object 25788"/>
          <p:cNvSpPr/>
          <p:nvPr/>
        </p:nvSpPr>
        <p:spPr>
          <a:xfrm>
            <a:off x="8237295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89" name="object 25789"/>
          <p:cNvSpPr/>
          <p:nvPr/>
        </p:nvSpPr>
        <p:spPr>
          <a:xfrm>
            <a:off x="8248725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90" name="object 25790"/>
          <p:cNvSpPr/>
          <p:nvPr/>
        </p:nvSpPr>
        <p:spPr>
          <a:xfrm>
            <a:off x="826159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91" name="object 25791"/>
          <p:cNvSpPr/>
          <p:nvPr/>
        </p:nvSpPr>
        <p:spPr>
          <a:xfrm>
            <a:off x="8273021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92" name="object 25792"/>
          <p:cNvSpPr/>
          <p:nvPr/>
        </p:nvSpPr>
        <p:spPr>
          <a:xfrm>
            <a:off x="8285885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93" name="object 25793"/>
          <p:cNvSpPr/>
          <p:nvPr/>
        </p:nvSpPr>
        <p:spPr>
          <a:xfrm>
            <a:off x="8297359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94" name="object 25794"/>
          <p:cNvSpPr/>
          <p:nvPr/>
        </p:nvSpPr>
        <p:spPr>
          <a:xfrm>
            <a:off x="8310209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95" name="object 25795"/>
          <p:cNvSpPr/>
          <p:nvPr/>
        </p:nvSpPr>
        <p:spPr>
          <a:xfrm>
            <a:off x="8321654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96" name="object 25796"/>
          <p:cNvSpPr/>
          <p:nvPr/>
        </p:nvSpPr>
        <p:spPr>
          <a:xfrm>
            <a:off x="8333084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97" name="object 25797"/>
          <p:cNvSpPr/>
          <p:nvPr/>
        </p:nvSpPr>
        <p:spPr>
          <a:xfrm>
            <a:off x="8345948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98" name="object 25798"/>
          <p:cNvSpPr/>
          <p:nvPr/>
        </p:nvSpPr>
        <p:spPr>
          <a:xfrm>
            <a:off x="8357379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799" name="object 25799"/>
          <p:cNvSpPr/>
          <p:nvPr/>
        </p:nvSpPr>
        <p:spPr>
          <a:xfrm>
            <a:off x="8370286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00" name="object 25800"/>
          <p:cNvSpPr/>
          <p:nvPr/>
        </p:nvSpPr>
        <p:spPr>
          <a:xfrm>
            <a:off x="8381717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01" name="object 25801"/>
          <p:cNvSpPr/>
          <p:nvPr/>
        </p:nvSpPr>
        <p:spPr>
          <a:xfrm>
            <a:off x="8393147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02" name="object 25802"/>
          <p:cNvSpPr/>
          <p:nvPr/>
        </p:nvSpPr>
        <p:spPr>
          <a:xfrm>
            <a:off x="8406012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03" name="object 25803"/>
          <p:cNvSpPr/>
          <p:nvPr/>
        </p:nvSpPr>
        <p:spPr>
          <a:xfrm>
            <a:off x="8417442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04" name="object 25804"/>
          <p:cNvSpPr/>
          <p:nvPr/>
        </p:nvSpPr>
        <p:spPr>
          <a:xfrm>
            <a:off x="8430307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05" name="object 25805"/>
          <p:cNvSpPr/>
          <p:nvPr/>
        </p:nvSpPr>
        <p:spPr>
          <a:xfrm>
            <a:off x="8441780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06" name="object 25806"/>
          <p:cNvSpPr/>
          <p:nvPr/>
        </p:nvSpPr>
        <p:spPr>
          <a:xfrm>
            <a:off x="8453211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07" name="object 25807"/>
          <p:cNvSpPr/>
          <p:nvPr/>
        </p:nvSpPr>
        <p:spPr>
          <a:xfrm>
            <a:off x="8466075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08" name="object 25808"/>
          <p:cNvSpPr/>
          <p:nvPr/>
        </p:nvSpPr>
        <p:spPr>
          <a:xfrm>
            <a:off x="8477505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09" name="object 25809"/>
          <p:cNvSpPr/>
          <p:nvPr/>
        </p:nvSpPr>
        <p:spPr>
          <a:xfrm>
            <a:off x="8490370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10" name="object 25810"/>
          <p:cNvSpPr/>
          <p:nvPr/>
        </p:nvSpPr>
        <p:spPr>
          <a:xfrm>
            <a:off x="8501800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11" name="object 25811"/>
          <p:cNvSpPr/>
          <p:nvPr/>
        </p:nvSpPr>
        <p:spPr>
          <a:xfrm>
            <a:off x="8514708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12" name="object 25812"/>
          <p:cNvSpPr/>
          <p:nvPr/>
        </p:nvSpPr>
        <p:spPr>
          <a:xfrm>
            <a:off x="8526138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13" name="object 25813"/>
          <p:cNvSpPr/>
          <p:nvPr/>
        </p:nvSpPr>
        <p:spPr>
          <a:xfrm>
            <a:off x="8537568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14" name="object 25814"/>
          <p:cNvSpPr/>
          <p:nvPr/>
        </p:nvSpPr>
        <p:spPr>
          <a:xfrm>
            <a:off x="8550433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15" name="object 25815"/>
          <p:cNvSpPr/>
          <p:nvPr/>
        </p:nvSpPr>
        <p:spPr>
          <a:xfrm>
            <a:off x="8561864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16" name="object 25816"/>
          <p:cNvSpPr/>
          <p:nvPr/>
        </p:nvSpPr>
        <p:spPr>
          <a:xfrm>
            <a:off x="8574728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17" name="object 25817"/>
          <p:cNvSpPr/>
          <p:nvPr/>
        </p:nvSpPr>
        <p:spPr>
          <a:xfrm>
            <a:off x="8586158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18" name="object 25818"/>
          <p:cNvSpPr/>
          <p:nvPr/>
        </p:nvSpPr>
        <p:spPr>
          <a:xfrm>
            <a:off x="8597632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19" name="object 25819"/>
          <p:cNvSpPr/>
          <p:nvPr/>
        </p:nvSpPr>
        <p:spPr>
          <a:xfrm>
            <a:off x="8610496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20" name="object 25820"/>
          <p:cNvSpPr/>
          <p:nvPr/>
        </p:nvSpPr>
        <p:spPr>
          <a:xfrm>
            <a:off x="8621927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21" name="object 25821"/>
          <p:cNvSpPr/>
          <p:nvPr/>
        </p:nvSpPr>
        <p:spPr>
          <a:xfrm>
            <a:off x="863479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22" name="object 25822"/>
          <p:cNvSpPr/>
          <p:nvPr/>
        </p:nvSpPr>
        <p:spPr>
          <a:xfrm>
            <a:off x="864622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23" name="object 25823"/>
          <p:cNvSpPr/>
          <p:nvPr/>
        </p:nvSpPr>
        <p:spPr>
          <a:xfrm>
            <a:off x="8657666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24" name="object 25824"/>
          <p:cNvSpPr/>
          <p:nvPr/>
        </p:nvSpPr>
        <p:spPr>
          <a:xfrm>
            <a:off x="8670559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25" name="object 25825"/>
          <p:cNvSpPr/>
          <p:nvPr/>
        </p:nvSpPr>
        <p:spPr>
          <a:xfrm>
            <a:off x="8681990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26" name="object 25826"/>
          <p:cNvSpPr/>
          <p:nvPr/>
        </p:nvSpPr>
        <p:spPr>
          <a:xfrm>
            <a:off x="8694854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27" name="object 25827"/>
          <p:cNvSpPr/>
          <p:nvPr/>
        </p:nvSpPr>
        <p:spPr>
          <a:xfrm>
            <a:off x="8706299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28" name="object 25828"/>
          <p:cNvSpPr/>
          <p:nvPr/>
        </p:nvSpPr>
        <p:spPr>
          <a:xfrm>
            <a:off x="8717729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29" name="object 25829"/>
          <p:cNvSpPr/>
          <p:nvPr/>
        </p:nvSpPr>
        <p:spPr>
          <a:xfrm>
            <a:off x="8730594" y="5697044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30" name="object 25830"/>
          <p:cNvSpPr/>
          <p:nvPr/>
        </p:nvSpPr>
        <p:spPr>
          <a:xfrm>
            <a:off x="8742053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31" name="object 25831"/>
          <p:cNvSpPr/>
          <p:nvPr/>
        </p:nvSpPr>
        <p:spPr>
          <a:xfrm>
            <a:off x="8754918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32" name="object 25832"/>
          <p:cNvSpPr/>
          <p:nvPr/>
        </p:nvSpPr>
        <p:spPr>
          <a:xfrm>
            <a:off x="8766362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33" name="object 25833"/>
          <p:cNvSpPr/>
          <p:nvPr/>
        </p:nvSpPr>
        <p:spPr>
          <a:xfrm>
            <a:off x="8779212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34" name="object 25834"/>
          <p:cNvSpPr/>
          <p:nvPr/>
        </p:nvSpPr>
        <p:spPr>
          <a:xfrm>
            <a:off x="8790658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35" name="object 25835"/>
          <p:cNvSpPr/>
          <p:nvPr/>
        </p:nvSpPr>
        <p:spPr>
          <a:xfrm>
            <a:off x="8802088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36" name="object 25836"/>
          <p:cNvSpPr/>
          <p:nvPr/>
        </p:nvSpPr>
        <p:spPr>
          <a:xfrm>
            <a:off x="881498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37" name="object 25837"/>
          <p:cNvSpPr/>
          <p:nvPr/>
        </p:nvSpPr>
        <p:spPr>
          <a:xfrm>
            <a:off x="8826426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38" name="object 25838"/>
          <p:cNvSpPr/>
          <p:nvPr/>
        </p:nvSpPr>
        <p:spPr>
          <a:xfrm>
            <a:off x="8839275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39" name="object 25839"/>
          <p:cNvSpPr/>
          <p:nvPr/>
        </p:nvSpPr>
        <p:spPr>
          <a:xfrm>
            <a:off x="8850721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40" name="object 25840"/>
          <p:cNvSpPr/>
          <p:nvPr/>
        </p:nvSpPr>
        <p:spPr>
          <a:xfrm>
            <a:off x="8862151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41" name="object 25841"/>
          <p:cNvSpPr/>
          <p:nvPr/>
        </p:nvSpPr>
        <p:spPr>
          <a:xfrm>
            <a:off x="8875015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42" name="object 25842"/>
          <p:cNvSpPr/>
          <p:nvPr/>
        </p:nvSpPr>
        <p:spPr>
          <a:xfrm>
            <a:off x="8886445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43" name="object 25843"/>
          <p:cNvSpPr/>
          <p:nvPr/>
        </p:nvSpPr>
        <p:spPr>
          <a:xfrm>
            <a:off x="8899339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44" name="object 25844"/>
          <p:cNvSpPr/>
          <p:nvPr/>
        </p:nvSpPr>
        <p:spPr>
          <a:xfrm>
            <a:off x="8910784" y="5697044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45" name="object 25845"/>
          <p:cNvSpPr/>
          <p:nvPr/>
        </p:nvSpPr>
        <p:spPr>
          <a:xfrm>
            <a:off x="8922214" y="569704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46" name="object 25846"/>
          <p:cNvSpPr/>
          <p:nvPr/>
        </p:nvSpPr>
        <p:spPr>
          <a:xfrm>
            <a:off x="8935079" y="569704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47" name="object 25847"/>
          <p:cNvSpPr/>
          <p:nvPr/>
        </p:nvSpPr>
        <p:spPr>
          <a:xfrm>
            <a:off x="6800224" y="571007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48" name="object 25848"/>
          <p:cNvSpPr/>
          <p:nvPr/>
        </p:nvSpPr>
        <p:spPr>
          <a:xfrm>
            <a:off x="6805946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49" name="object 25849"/>
          <p:cNvSpPr/>
          <p:nvPr/>
        </p:nvSpPr>
        <p:spPr>
          <a:xfrm>
            <a:off x="6818810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50" name="object 25850"/>
          <p:cNvSpPr/>
          <p:nvPr/>
        </p:nvSpPr>
        <p:spPr>
          <a:xfrm>
            <a:off x="6830241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51" name="object 25851"/>
          <p:cNvSpPr/>
          <p:nvPr/>
        </p:nvSpPr>
        <p:spPr>
          <a:xfrm>
            <a:off x="6843106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52" name="object 25852"/>
          <p:cNvSpPr/>
          <p:nvPr/>
        </p:nvSpPr>
        <p:spPr>
          <a:xfrm>
            <a:off x="6854536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53" name="object 25853"/>
          <p:cNvSpPr/>
          <p:nvPr/>
        </p:nvSpPr>
        <p:spPr>
          <a:xfrm>
            <a:off x="6865980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54" name="object 25854"/>
          <p:cNvSpPr/>
          <p:nvPr/>
        </p:nvSpPr>
        <p:spPr>
          <a:xfrm>
            <a:off x="6878873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55" name="object 25855"/>
          <p:cNvSpPr/>
          <p:nvPr/>
        </p:nvSpPr>
        <p:spPr>
          <a:xfrm>
            <a:off x="6890305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56" name="object 25856"/>
          <p:cNvSpPr/>
          <p:nvPr/>
        </p:nvSpPr>
        <p:spPr>
          <a:xfrm>
            <a:off x="6903169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57" name="object 25857"/>
          <p:cNvSpPr/>
          <p:nvPr/>
        </p:nvSpPr>
        <p:spPr>
          <a:xfrm>
            <a:off x="6914599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58" name="object 25858"/>
          <p:cNvSpPr/>
          <p:nvPr/>
        </p:nvSpPr>
        <p:spPr>
          <a:xfrm>
            <a:off x="6926043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59" name="object 25859"/>
          <p:cNvSpPr/>
          <p:nvPr/>
        </p:nvSpPr>
        <p:spPr>
          <a:xfrm>
            <a:off x="6938894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60" name="object 25860"/>
          <p:cNvSpPr/>
          <p:nvPr/>
        </p:nvSpPr>
        <p:spPr>
          <a:xfrm>
            <a:off x="6950368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61" name="object 25861"/>
          <p:cNvSpPr/>
          <p:nvPr/>
        </p:nvSpPr>
        <p:spPr>
          <a:xfrm>
            <a:off x="6963232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62" name="object 25862"/>
          <p:cNvSpPr/>
          <p:nvPr/>
        </p:nvSpPr>
        <p:spPr>
          <a:xfrm>
            <a:off x="6974662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63" name="object 25863"/>
          <p:cNvSpPr/>
          <p:nvPr/>
        </p:nvSpPr>
        <p:spPr>
          <a:xfrm>
            <a:off x="6986107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64" name="object 25864"/>
          <p:cNvSpPr/>
          <p:nvPr/>
        </p:nvSpPr>
        <p:spPr>
          <a:xfrm>
            <a:off x="6998972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65" name="object 25865"/>
          <p:cNvSpPr/>
          <p:nvPr/>
        </p:nvSpPr>
        <p:spPr>
          <a:xfrm>
            <a:off x="7010402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66" name="object 25866"/>
          <p:cNvSpPr/>
          <p:nvPr/>
        </p:nvSpPr>
        <p:spPr>
          <a:xfrm>
            <a:off x="7023295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67" name="object 25867"/>
          <p:cNvSpPr/>
          <p:nvPr/>
        </p:nvSpPr>
        <p:spPr>
          <a:xfrm>
            <a:off x="7034726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68" name="object 25868"/>
          <p:cNvSpPr/>
          <p:nvPr/>
        </p:nvSpPr>
        <p:spPr>
          <a:xfrm>
            <a:off x="7047590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69" name="object 25869"/>
          <p:cNvSpPr/>
          <p:nvPr/>
        </p:nvSpPr>
        <p:spPr>
          <a:xfrm>
            <a:off x="7059035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70" name="object 25870"/>
          <p:cNvSpPr/>
          <p:nvPr/>
        </p:nvSpPr>
        <p:spPr>
          <a:xfrm>
            <a:off x="7070465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71" name="object 25871"/>
          <p:cNvSpPr/>
          <p:nvPr/>
        </p:nvSpPr>
        <p:spPr>
          <a:xfrm>
            <a:off x="7083330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72" name="object 25872"/>
          <p:cNvSpPr/>
          <p:nvPr/>
        </p:nvSpPr>
        <p:spPr>
          <a:xfrm>
            <a:off x="7094789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73" name="object 25873"/>
          <p:cNvSpPr/>
          <p:nvPr/>
        </p:nvSpPr>
        <p:spPr>
          <a:xfrm>
            <a:off x="7107653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74" name="object 25874"/>
          <p:cNvSpPr/>
          <p:nvPr/>
        </p:nvSpPr>
        <p:spPr>
          <a:xfrm>
            <a:off x="7119098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75" name="object 25875"/>
          <p:cNvSpPr/>
          <p:nvPr/>
        </p:nvSpPr>
        <p:spPr>
          <a:xfrm>
            <a:off x="7130529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76" name="object 25876"/>
          <p:cNvSpPr/>
          <p:nvPr/>
        </p:nvSpPr>
        <p:spPr>
          <a:xfrm>
            <a:off x="7143393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77" name="object 25877"/>
          <p:cNvSpPr/>
          <p:nvPr/>
        </p:nvSpPr>
        <p:spPr>
          <a:xfrm>
            <a:off x="7154823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78" name="object 25878"/>
          <p:cNvSpPr/>
          <p:nvPr/>
        </p:nvSpPr>
        <p:spPr>
          <a:xfrm>
            <a:off x="7167716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79" name="object 25879"/>
          <p:cNvSpPr/>
          <p:nvPr/>
        </p:nvSpPr>
        <p:spPr>
          <a:xfrm>
            <a:off x="717916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80" name="object 25880"/>
          <p:cNvSpPr/>
          <p:nvPr/>
        </p:nvSpPr>
        <p:spPr>
          <a:xfrm>
            <a:off x="7190592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81" name="object 25881"/>
          <p:cNvSpPr/>
          <p:nvPr/>
        </p:nvSpPr>
        <p:spPr>
          <a:xfrm>
            <a:off x="7203456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82" name="object 25882"/>
          <p:cNvSpPr/>
          <p:nvPr/>
        </p:nvSpPr>
        <p:spPr>
          <a:xfrm>
            <a:off x="7214886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83" name="object 25883"/>
          <p:cNvSpPr/>
          <p:nvPr/>
        </p:nvSpPr>
        <p:spPr>
          <a:xfrm>
            <a:off x="722775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84" name="object 25884"/>
          <p:cNvSpPr/>
          <p:nvPr/>
        </p:nvSpPr>
        <p:spPr>
          <a:xfrm>
            <a:off x="7239182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85" name="object 25885"/>
          <p:cNvSpPr/>
          <p:nvPr/>
        </p:nvSpPr>
        <p:spPr>
          <a:xfrm>
            <a:off x="7250655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86" name="object 25886"/>
          <p:cNvSpPr/>
          <p:nvPr/>
        </p:nvSpPr>
        <p:spPr>
          <a:xfrm>
            <a:off x="7263520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87" name="object 25887"/>
          <p:cNvSpPr/>
          <p:nvPr/>
        </p:nvSpPr>
        <p:spPr>
          <a:xfrm>
            <a:off x="7274950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88" name="object 25888"/>
          <p:cNvSpPr/>
          <p:nvPr/>
        </p:nvSpPr>
        <p:spPr>
          <a:xfrm>
            <a:off x="7287814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89" name="object 25889"/>
          <p:cNvSpPr/>
          <p:nvPr/>
        </p:nvSpPr>
        <p:spPr>
          <a:xfrm>
            <a:off x="7299245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90" name="object 25890"/>
          <p:cNvSpPr/>
          <p:nvPr/>
        </p:nvSpPr>
        <p:spPr>
          <a:xfrm>
            <a:off x="7312109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91" name="object 25891"/>
          <p:cNvSpPr/>
          <p:nvPr/>
        </p:nvSpPr>
        <p:spPr>
          <a:xfrm>
            <a:off x="7323583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92" name="object 25892"/>
          <p:cNvSpPr/>
          <p:nvPr/>
        </p:nvSpPr>
        <p:spPr>
          <a:xfrm>
            <a:off x="7335013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93" name="object 25893"/>
          <p:cNvSpPr/>
          <p:nvPr/>
        </p:nvSpPr>
        <p:spPr>
          <a:xfrm>
            <a:off x="7347877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94" name="object 25894"/>
          <p:cNvSpPr/>
          <p:nvPr/>
        </p:nvSpPr>
        <p:spPr>
          <a:xfrm>
            <a:off x="7359308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95" name="object 25895"/>
          <p:cNvSpPr/>
          <p:nvPr/>
        </p:nvSpPr>
        <p:spPr>
          <a:xfrm>
            <a:off x="7372173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96" name="object 25896"/>
          <p:cNvSpPr/>
          <p:nvPr/>
        </p:nvSpPr>
        <p:spPr>
          <a:xfrm>
            <a:off x="7383603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97" name="object 25897"/>
          <p:cNvSpPr/>
          <p:nvPr/>
        </p:nvSpPr>
        <p:spPr>
          <a:xfrm>
            <a:off x="7395076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98" name="object 25898"/>
          <p:cNvSpPr/>
          <p:nvPr/>
        </p:nvSpPr>
        <p:spPr>
          <a:xfrm>
            <a:off x="740794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899" name="object 25899"/>
          <p:cNvSpPr/>
          <p:nvPr/>
        </p:nvSpPr>
        <p:spPr>
          <a:xfrm>
            <a:off x="7419371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00" name="object 25900"/>
          <p:cNvSpPr/>
          <p:nvPr/>
        </p:nvSpPr>
        <p:spPr>
          <a:xfrm>
            <a:off x="7432236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01" name="object 25901"/>
          <p:cNvSpPr/>
          <p:nvPr/>
        </p:nvSpPr>
        <p:spPr>
          <a:xfrm>
            <a:off x="7443666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02" name="object 25902"/>
          <p:cNvSpPr/>
          <p:nvPr/>
        </p:nvSpPr>
        <p:spPr>
          <a:xfrm>
            <a:off x="7455111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03" name="object 25903"/>
          <p:cNvSpPr/>
          <p:nvPr/>
        </p:nvSpPr>
        <p:spPr>
          <a:xfrm>
            <a:off x="7468004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04" name="object 25904"/>
          <p:cNvSpPr/>
          <p:nvPr/>
        </p:nvSpPr>
        <p:spPr>
          <a:xfrm>
            <a:off x="7479434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05" name="object 25905"/>
          <p:cNvSpPr/>
          <p:nvPr/>
        </p:nvSpPr>
        <p:spPr>
          <a:xfrm>
            <a:off x="7492299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06" name="object 25906"/>
          <p:cNvSpPr/>
          <p:nvPr/>
        </p:nvSpPr>
        <p:spPr>
          <a:xfrm>
            <a:off x="7503729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07" name="object 25907"/>
          <p:cNvSpPr/>
          <p:nvPr/>
        </p:nvSpPr>
        <p:spPr>
          <a:xfrm>
            <a:off x="7515174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08" name="object 25908"/>
          <p:cNvSpPr/>
          <p:nvPr/>
        </p:nvSpPr>
        <p:spPr>
          <a:xfrm>
            <a:off x="7528038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09" name="object 25909"/>
          <p:cNvSpPr/>
          <p:nvPr/>
        </p:nvSpPr>
        <p:spPr>
          <a:xfrm>
            <a:off x="7539469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10" name="object 25910"/>
          <p:cNvSpPr/>
          <p:nvPr/>
        </p:nvSpPr>
        <p:spPr>
          <a:xfrm>
            <a:off x="7552363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11" name="object 25911"/>
          <p:cNvSpPr/>
          <p:nvPr/>
        </p:nvSpPr>
        <p:spPr>
          <a:xfrm>
            <a:off x="7563793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12" name="object 25912"/>
          <p:cNvSpPr/>
          <p:nvPr/>
        </p:nvSpPr>
        <p:spPr>
          <a:xfrm>
            <a:off x="7576657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13" name="object 25913"/>
          <p:cNvSpPr/>
          <p:nvPr/>
        </p:nvSpPr>
        <p:spPr>
          <a:xfrm>
            <a:off x="7588102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14" name="object 25914"/>
          <p:cNvSpPr/>
          <p:nvPr/>
        </p:nvSpPr>
        <p:spPr>
          <a:xfrm>
            <a:off x="7599533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15" name="object 25915"/>
          <p:cNvSpPr/>
          <p:nvPr/>
        </p:nvSpPr>
        <p:spPr>
          <a:xfrm>
            <a:off x="7612397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16" name="object 25916"/>
          <p:cNvSpPr/>
          <p:nvPr/>
        </p:nvSpPr>
        <p:spPr>
          <a:xfrm>
            <a:off x="7623856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17" name="object 25917"/>
          <p:cNvSpPr/>
          <p:nvPr/>
        </p:nvSpPr>
        <p:spPr>
          <a:xfrm>
            <a:off x="7636720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18" name="object 25918"/>
          <p:cNvSpPr/>
          <p:nvPr/>
        </p:nvSpPr>
        <p:spPr>
          <a:xfrm>
            <a:off x="7648165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19" name="object 25919"/>
          <p:cNvSpPr/>
          <p:nvPr/>
        </p:nvSpPr>
        <p:spPr>
          <a:xfrm>
            <a:off x="7659596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20" name="object 25920"/>
          <p:cNvSpPr/>
          <p:nvPr/>
        </p:nvSpPr>
        <p:spPr>
          <a:xfrm>
            <a:off x="7672460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21" name="object 25921"/>
          <p:cNvSpPr/>
          <p:nvPr/>
        </p:nvSpPr>
        <p:spPr>
          <a:xfrm>
            <a:off x="7683890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22" name="object 25922"/>
          <p:cNvSpPr/>
          <p:nvPr/>
        </p:nvSpPr>
        <p:spPr>
          <a:xfrm>
            <a:off x="7696784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23" name="object 25923"/>
          <p:cNvSpPr/>
          <p:nvPr/>
        </p:nvSpPr>
        <p:spPr>
          <a:xfrm>
            <a:off x="7708228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24" name="object 25924"/>
          <p:cNvSpPr/>
          <p:nvPr/>
        </p:nvSpPr>
        <p:spPr>
          <a:xfrm>
            <a:off x="7719659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25" name="object 25925"/>
          <p:cNvSpPr/>
          <p:nvPr/>
        </p:nvSpPr>
        <p:spPr>
          <a:xfrm>
            <a:off x="7732523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26" name="object 25926"/>
          <p:cNvSpPr/>
          <p:nvPr/>
        </p:nvSpPr>
        <p:spPr>
          <a:xfrm>
            <a:off x="7743954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27" name="object 25927"/>
          <p:cNvSpPr/>
          <p:nvPr/>
        </p:nvSpPr>
        <p:spPr>
          <a:xfrm>
            <a:off x="7756818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28" name="object 25928"/>
          <p:cNvSpPr/>
          <p:nvPr/>
        </p:nvSpPr>
        <p:spPr>
          <a:xfrm>
            <a:off x="7768291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29" name="object 25929"/>
          <p:cNvSpPr/>
          <p:nvPr/>
        </p:nvSpPr>
        <p:spPr>
          <a:xfrm>
            <a:off x="7781142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30" name="object 25930"/>
          <p:cNvSpPr/>
          <p:nvPr/>
        </p:nvSpPr>
        <p:spPr>
          <a:xfrm>
            <a:off x="7792587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31" name="object 25931"/>
          <p:cNvSpPr/>
          <p:nvPr/>
        </p:nvSpPr>
        <p:spPr>
          <a:xfrm>
            <a:off x="7804017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32" name="object 25932"/>
          <p:cNvSpPr/>
          <p:nvPr/>
        </p:nvSpPr>
        <p:spPr>
          <a:xfrm>
            <a:off x="781688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33" name="object 25933"/>
          <p:cNvSpPr/>
          <p:nvPr/>
        </p:nvSpPr>
        <p:spPr>
          <a:xfrm>
            <a:off x="7828312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34" name="object 25934"/>
          <p:cNvSpPr/>
          <p:nvPr/>
        </p:nvSpPr>
        <p:spPr>
          <a:xfrm>
            <a:off x="7841219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35" name="object 25935"/>
          <p:cNvSpPr/>
          <p:nvPr/>
        </p:nvSpPr>
        <p:spPr>
          <a:xfrm>
            <a:off x="7852650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36" name="object 25936"/>
          <p:cNvSpPr/>
          <p:nvPr/>
        </p:nvSpPr>
        <p:spPr>
          <a:xfrm>
            <a:off x="7864080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B1B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37" name="object 25937"/>
          <p:cNvSpPr/>
          <p:nvPr/>
        </p:nvSpPr>
        <p:spPr>
          <a:xfrm>
            <a:off x="7876944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38" name="object 25938"/>
          <p:cNvSpPr/>
          <p:nvPr/>
        </p:nvSpPr>
        <p:spPr>
          <a:xfrm>
            <a:off x="7888375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39" name="object 25939"/>
          <p:cNvSpPr/>
          <p:nvPr/>
        </p:nvSpPr>
        <p:spPr>
          <a:xfrm>
            <a:off x="7901240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40" name="object 25940"/>
          <p:cNvSpPr/>
          <p:nvPr/>
        </p:nvSpPr>
        <p:spPr>
          <a:xfrm>
            <a:off x="7912670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41" name="object 25941"/>
          <p:cNvSpPr/>
          <p:nvPr/>
        </p:nvSpPr>
        <p:spPr>
          <a:xfrm>
            <a:off x="7924143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42" name="object 25942"/>
          <p:cNvSpPr/>
          <p:nvPr/>
        </p:nvSpPr>
        <p:spPr>
          <a:xfrm>
            <a:off x="7937008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43" name="object 25943"/>
          <p:cNvSpPr/>
          <p:nvPr/>
        </p:nvSpPr>
        <p:spPr>
          <a:xfrm>
            <a:off x="7948438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44" name="object 25944"/>
          <p:cNvSpPr/>
          <p:nvPr/>
        </p:nvSpPr>
        <p:spPr>
          <a:xfrm>
            <a:off x="7961303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45" name="object 25945"/>
          <p:cNvSpPr/>
          <p:nvPr/>
        </p:nvSpPr>
        <p:spPr>
          <a:xfrm>
            <a:off x="7972733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46" name="object 25946"/>
          <p:cNvSpPr/>
          <p:nvPr/>
        </p:nvSpPr>
        <p:spPr>
          <a:xfrm>
            <a:off x="7984178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47" name="object 25947"/>
          <p:cNvSpPr/>
          <p:nvPr/>
        </p:nvSpPr>
        <p:spPr>
          <a:xfrm>
            <a:off x="799707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48" name="object 25948"/>
          <p:cNvSpPr/>
          <p:nvPr/>
        </p:nvSpPr>
        <p:spPr>
          <a:xfrm>
            <a:off x="8008501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49" name="object 25949"/>
          <p:cNvSpPr/>
          <p:nvPr/>
        </p:nvSpPr>
        <p:spPr>
          <a:xfrm>
            <a:off x="8021366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50" name="object 25950"/>
          <p:cNvSpPr/>
          <p:nvPr/>
        </p:nvSpPr>
        <p:spPr>
          <a:xfrm>
            <a:off x="8032796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51" name="object 25951"/>
          <p:cNvSpPr/>
          <p:nvPr/>
        </p:nvSpPr>
        <p:spPr>
          <a:xfrm>
            <a:off x="804566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52" name="object 25952"/>
          <p:cNvSpPr/>
          <p:nvPr/>
        </p:nvSpPr>
        <p:spPr>
          <a:xfrm>
            <a:off x="8057091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53" name="object 25953"/>
          <p:cNvSpPr/>
          <p:nvPr/>
        </p:nvSpPr>
        <p:spPr>
          <a:xfrm>
            <a:off x="8068564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54" name="object 25954"/>
          <p:cNvSpPr/>
          <p:nvPr/>
        </p:nvSpPr>
        <p:spPr>
          <a:xfrm>
            <a:off x="8081429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55" name="object 25955"/>
          <p:cNvSpPr/>
          <p:nvPr/>
        </p:nvSpPr>
        <p:spPr>
          <a:xfrm>
            <a:off x="8092860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56" name="object 25956"/>
          <p:cNvSpPr/>
          <p:nvPr/>
        </p:nvSpPr>
        <p:spPr>
          <a:xfrm>
            <a:off x="8105724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57" name="object 25957"/>
          <p:cNvSpPr/>
          <p:nvPr/>
        </p:nvSpPr>
        <p:spPr>
          <a:xfrm>
            <a:off x="8117169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58" name="object 25958"/>
          <p:cNvSpPr/>
          <p:nvPr/>
        </p:nvSpPr>
        <p:spPr>
          <a:xfrm>
            <a:off x="8128599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59" name="object 25959"/>
          <p:cNvSpPr/>
          <p:nvPr/>
        </p:nvSpPr>
        <p:spPr>
          <a:xfrm>
            <a:off x="8141492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60" name="object 25960"/>
          <p:cNvSpPr/>
          <p:nvPr/>
        </p:nvSpPr>
        <p:spPr>
          <a:xfrm>
            <a:off x="8152923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617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61" name="object 25961"/>
          <p:cNvSpPr/>
          <p:nvPr/>
        </p:nvSpPr>
        <p:spPr>
          <a:xfrm>
            <a:off x="8165787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62" name="object 25962"/>
          <p:cNvSpPr/>
          <p:nvPr/>
        </p:nvSpPr>
        <p:spPr>
          <a:xfrm>
            <a:off x="8177232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63" name="object 25963"/>
          <p:cNvSpPr/>
          <p:nvPr/>
        </p:nvSpPr>
        <p:spPr>
          <a:xfrm>
            <a:off x="8188662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64" name="object 25964"/>
          <p:cNvSpPr/>
          <p:nvPr/>
        </p:nvSpPr>
        <p:spPr>
          <a:xfrm>
            <a:off x="8201527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65" name="object 25965"/>
          <p:cNvSpPr/>
          <p:nvPr/>
        </p:nvSpPr>
        <p:spPr>
          <a:xfrm>
            <a:off x="8212957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66" name="object 25966"/>
          <p:cNvSpPr/>
          <p:nvPr/>
        </p:nvSpPr>
        <p:spPr>
          <a:xfrm>
            <a:off x="822585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67" name="object 25967"/>
          <p:cNvSpPr/>
          <p:nvPr/>
        </p:nvSpPr>
        <p:spPr>
          <a:xfrm>
            <a:off x="8237295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68" name="object 25968"/>
          <p:cNvSpPr/>
          <p:nvPr/>
        </p:nvSpPr>
        <p:spPr>
          <a:xfrm>
            <a:off x="8248725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69" name="object 25969"/>
          <p:cNvSpPr/>
          <p:nvPr/>
        </p:nvSpPr>
        <p:spPr>
          <a:xfrm>
            <a:off x="826159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70" name="object 25970"/>
          <p:cNvSpPr/>
          <p:nvPr/>
        </p:nvSpPr>
        <p:spPr>
          <a:xfrm>
            <a:off x="8273021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71" name="object 25971"/>
          <p:cNvSpPr/>
          <p:nvPr/>
        </p:nvSpPr>
        <p:spPr>
          <a:xfrm>
            <a:off x="8285885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72" name="object 25972"/>
          <p:cNvSpPr/>
          <p:nvPr/>
        </p:nvSpPr>
        <p:spPr>
          <a:xfrm>
            <a:off x="8297359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73" name="object 25973"/>
          <p:cNvSpPr/>
          <p:nvPr/>
        </p:nvSpPr>
        <p:spPr>
          <a:xfrm>
            <a:off x="8310209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74" name="object 25974"/>
          <p:cNvSpPr/>
          <p:nvPr/>
        </p:nvSpPr>
        <p:spPr>
          <a:xfrm>
            <a:off x="8321654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75" name="object 25975"/>
          <p:cNvSpPr/>
          <p:nvPr/>
        </p:nvSpPr>
        <p:spPr>
          <a:xfrm>
            <a:off x="8333084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76" name="object 25976"/>
          <p:cNvSpPr/>
          <p:nvPr/>
        </p:nvSpPr>
        <p:spPr>
          <a:xfrm>
            <a:off x="8345948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77" name="object 25977"/>
          <p:cNvSpPr/>
          <p:nvPr/>
        </p:nvSpPr>
        <p:spPr>
          <a:xfrm>
            <a:off x="8357379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78" name="object 25978"/>
          <p:cNvSpPr/>
          <p:nvPr/>
        </p:nvSpPr>
        <p:spPr>
          <a:xfrm>
            <a:off x="8370286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79" name="object 25979"/>
          <p:cNvSpPr/>
          <p:nvPr/>
        </p:nvSpPr>
        <p:spPr>
          <a:xfrm>
            <a:off x="8381717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80" name="object 25980"/>
          <p:cNvSpPr/>
          <p:nvPr/>
        </p:nvSpPr>
        <p:spPr>
          <a:xfrm>
            <a:off x="8393147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81" name="object 25981"/>
          <p:cNvSpPr/>
          <p:nvPr/>
        </p:nvSpPr>
        <p:spPr>
          <a:xfrm>
            <a:off x="8406012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82" name="object 25982"/>
          <p:cNvSpPr/>
          <p:nvPr/>
        </p:nvSpPr>
        <p:spPr>
          <a:xfrm>
            <a:off x="8417442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83" name="object 25983"/>
          <p:cNvSpPr/>
          <p:nvPr/>
        </p:nvSpPr>
        <p:spPr>
          <a:xfrm>
            <a:off x="8430307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84" name="object 25984"/>
          <p:cNvSpPr/>
          <p:nvPr/>
        </p:nvSpPr>
        <p:spPr>
          <a:xfrm>
            <a:off x="8441780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85" name="object 25985"/>
          <p:cNvSpPr/>
          <p:nvPr/>
        </p:nvSpPr>
        <p:spPr>
          <a:xfrm>
            <a:off x="8453211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86" name="object 25986"/>
          <p:cNvSpPr/>
          <p:nvPr/>
        </p:nvSpPr>
        <p:spPr>
          <a:xfrm>
            <a:off x="8466075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87" name="object 25987"/>
          <p:cNvSpPr/>
          <p:nvPr/>
        </p:nvSpPr>
        <p:spPr>
          <a:xfrm>
            <a:off x="8477505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88" name="object 25988"/>
          <p:cNvSpPr/>
          <p:nvPr/>
        </p:nvSpPr>
        <p:spPr>
          <a:xfrm>
            <a:off x="8490370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89" name="object 25989"/>
          <p:cNvSpPr/>
          <p:nvPr/>
        </p:nvSpPr>
        <p:spPr>
          <a:xfrm>
            <a:off x="8501800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90" name="object 25990"/>
          <p:cNvSpPr/>
          <p:nvPr/>
        </p:nvSpPr>
        <p:spPr>
          <a:xfrm>
            <a:off x="8514708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91" name="object 25991"/>
          <p:cNvSpPr/>
          <p:nvPr/>
        </p:nvSpPr>
        <p:spPr>
          <a:xfrm>
            <a:off x="8526138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92" name="object 25992"/>
          <p:cNvSpPr/>
          <p:nvPr/>
        </p:nvSpPr>
        <p:spPr>
          <a:xfrm>
            <a:off x="8537568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93" name="object 25993"/>
          <p:cNvSpPr/>
          <p:nvPr/>
        </p:nvSpPr>
        <p:spPr>
          <a:xfrm>
            <a:off x="8550433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94" name="object 25994"/>
          <p:cNvSpPr/>
          <p:nvPr/>
        </p:nvSpPr>
        <p:spPr>
          <a:xfrm>
            <a:off x="8561864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95" name="object 25995"/>
          <p:cNvSpPr/>
          <p:nvPr/>
        </p:nvSpPr>
        <p:spPr>
          <a:xfrm>
            <a:off x="8574728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96" name="object 25996"/>
          <p:cNvSpPr/>
          <p:nvPr/>
        </p:nvSpPr>
        <p:spPr>
          <a:xfrm>
            <a:off x="8586158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97" name="object 25997"/>
          <p:cNvSpPr/>
          <p:nvPr/>
        </p:nvSpPr>
        <p:spPr>
          <a:xfrm>
            <a:off x="8597632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98" name="object 25998"/>
          <p:cNvSpPr/>
          <p:nvPr/>
        </p:nvSpPr>
        <p:spPr>
          <a:xfrm>
            <a:off x="8610496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999" name="object 25999"/>
          <p:cNvSpPr/>
          <p:nvPr/>
        </p:nvSpPr>
        <p:spPr>
          <a:xfrm>
            <a:off x="8621927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00" name="object 26000"/>
          <p:cNvSpPr/>
          <p:nvPr/>
        </p:nvSpPr>
        <p:spPr>
          <a:xfrm>
            <a:off x="863479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01" name="object 26001"/>
          <p:cNvSpPr/>
          <p:nvPr/>
        </p:nvSpPr>
        <p:spPr>
          <a:xfrm>
            <a:off x="864622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02" name="object 26002"/>
          <p:cNvSpPr/>
          <p:nvPr/>
        </p:nvSpPr>
        <p:spPr>
          <a:xfrm>
            <a:off x="8657666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03" name="object 26003"/>
          <p:cNvSpPr/>
          <p:nvPr/>
        </p:nvSpPr>
        <p:spPr>
          <a:xfrm>
            <a:off x="8670559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04" name="object 26004"/>
          <p:cNvSpPr/>
          <p:nvPr/>
        </p:nvSpPr>
        <p:spPr>
          <a:xfrm>
            <a:off x="8681990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05" name="object 26005"/>
          <p:cNvSpPr/>
          <p:nvPr/>
        </p:nvSpPr>
        <p:spPr>
          <a:xfrm>
            <a:off x="8694854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06" name="object 26006"/>
          <p:cNvSpPr/>
          <p:nvPr/>
        </p:nvSpPr>
        <p:spPr>
          <a:xfrm>
            <a:off x="8706299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07" name="object 26007"/>
          <p:cNvSpPr/>
          <p:nvPr/>
        </p:nvSpPr>
        <p:spPr>
          <a:xfrm>
            <a:off x="8717729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08" name="object 26008"/>
          <p:cNvSpPr/>
          <p:nvPr/>
        </p:nvSpPr>
        <p:spPr>
          <a:xfrm>
            <a:off x="8730594" y="57100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09" name="object 26009"/>
          <p:cNvSpPr/>
          <p:nvPr/>
        </p:nvSpPr>
        <p:spPr>
          <a:xfrm>
            <a:off x="8742053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10" name="object 26010"/>
          <p:cNvSpPr/>
          <p:nvPr/>
        </p:nvSpPr>
        <p:spPr>
          <a:xfrm>
            <a:off x="8754918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11" name="object 26011"/>
          <p:cNvSpPr/>
          <p:nvPr/>
        </p:nvSpPr>
        <p:spPr>
          <a:xfrm>
            <a:off x="8766362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12" name="object 26012"/>
          <p:cNvSpPr/>
          <p:nvPr/>
        </p:nvSpPr>
        <p:spPr>
          <a:xfrm>
            <a:off x="8779212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13" name="object 26013"/>
          <p:cNvSpPr/>
          <p:nvPr/>
        </p:nvSpPr>
        <p:spPr>
          <a:xfrm>
            <a:off x="8790658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14" name="object 26014"/>
          <p:cNvSpPr/>
          <p:nvPr/>
        </p:nvSpPr>
        <p:spPr>
          <a:xfrm>
            <a:off x="8802088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15" name="object 26015"/>
          <p:cNvSpPr/>
          <p:nvPr/>
        </p:nvSpPr>
        <p:spPr>
          <a:xfrm>
            <a:off x="881498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16" name="object 26016"/>
          <p:cNvSpPr/>
          <p:nvPr/>
        </p:nvSpPr>
        <p:spPr>
          <a:xfrm>
            <a:off x="8826426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17" name="object 26017"/>
          <p:cNvSpPr/>
          <p:nvPr/>
        </p:nvSpPr>
        <p:spPr>
          <a:xfrm>
            <a:off x="8839275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18" name="object 26018"/>
          <p:cNvSpPr/>
          <p:nvPr/>
        </p:nvSpPr>
        <p:spPr>
          <a:xfrm>
            <a:off x="8850721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19" name="object 26019"/>
          <p:cNvSpPr/>
          <p:nvPr/>
        </p:nvSpPr>
        <p:spPr>
          <a:xfrm>
            <a:off x="8862151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20" name="object 26020"/>
          <p:cNvSpPr/>
          <p:nvPr/>
        </p:nvSpPr>
        <p:spPr>
          <a:xfrm>
            <a:off x="8875015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21" name="object 26021"/>
          <p:cNvSpPr/>
          <p:nvPr/>
        </p:nvSpPr>
        <p:spPr>
          <a:xfrm>
            <a:off x="8886445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22" name="object 26022"/>
          <p:cNvSpPr/>
          <p:nvPr/>
        </p:nvSpPr>
        <p:spPr>
          <a:xfrm>
            <a:off x="8899339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23" name="object 26023"/>
          <p:cNvSpPr/>
          <p:nvPr/>
        </p:nvSpPr>
        <p:spPr>
          <a:xfrm>
            <a:off x="8910784" y="57100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24" name="object 26024"/>
          <p:cNvSpPr/>
          <p:nvPr/>
        </p:nvSpPr>
        <p:spPr>
          <a:xfrm>
            <a:off x="8922214" y="57100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25" name="object 26025"/>
          <p:cNvSpPr/>
          <p:nvPr/>
        </p:nvSpPr>
        <p:spPr>
          <a:xfrm>
            <a:off x="8935079" y="571007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26" name="object 26026"/>
          <p:cNvSpPr/>
          <p:nvPr/>
        </p:nvSpPr>
        <p:spPr>
          <a:xfrm>
            <a:off x="6800224" y="572315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27" name="object 26027"/>
          <p:cNvSpPr/>
          <p:nvPr/>
        </p:nvSpPr>
        <p:spPr>
          <a:xfrm>
            <a:off x="6805946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28" name="object 26028"/>
          <p:cNvSpPr/>
          <p:nvPr/>
        </p:nvSpPr>
        <p:spPr>
          <a:xfrm>
            <a:off x="6818810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29" name="object 26029"/>
          <p:cNvSpPr/>
          <p:nvPr/>
        </p:nvSpPr>
        <p:spPr>
          <a:xfrm>
            <a:off x="6830241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30" name="object 26030"/>
          <p:cNvSpPr/>
          <p:nvPr/>
        </p:nvSpPr>
        <p:spPr>
          <a:xfrm>
            <a:off x="6843106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31" name="object 26031"/>
          <p:cNvSpPr/>
          <p:nvPr/>
        </p:nvSpPr>
        <p:spPr>
          <a:xfrm>
            <a:off x="6854536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32" name="object 26032"/>
          <p:cNvSpPr/>
          <p:nvPr/>
        </p:nvSpPr>
        <p:spPr>
          <a:xfrm>
            <a:off x="6865980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33" name="object 26033"/>
          <p:cNvSpPr/>
          <p:nvPr/>
        </p:nvSpPr>
        <p:spPr>
          <a:xfrm>
            <a:off x="6878873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34" name="object 26034"/>
          <p:cNvSpPr/>
          <p:nvPr/>
        </p:nvSpPr>
        <p:spPr>
          <a:xfrm>
            <a:off x="6890305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35" name="object 26035"/>
          <p:cNvSpPr/>
          <p:nvPr/>
        </p:nvSpPr>
        <p:spPr>
          <a:xfrm>
            <a:off x="6903169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36" name="object 26036"/>
          <p:cNvSpPr/>
          <p:nvPr/>
        </p:nvSpPr>
        <p:spPr>
          <a:xfrm>
            <a:off x="6914599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37" name="object 26037"/>
          <p:cNvSpPr/>
          <p:nvPr/>
        </p:nvSpPr>
        <p:spPr>
          <a:xfrm>
            <a:off x="6926043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38" name="object 26038"/>
          <p:cNvSpPr/>
          <p:nvPr/>
        </p:nvSpPr>
        <p:spPr>
          <a:xfrm>
            <a:off x="6938894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39" name="object 26039"/>
          <p:cNvSpPr/>
          <p:nvPr/>
        </p:nvSpPr>
        <p:spPr>
          <a:xfrm>
            <a:off x="6950368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40" name="object 26040"/>
          <p:cNvSpPr/>
          <p:nvPr/>
        </p:nvSpPr>
        <p:spPr>
          <a:xfrm>
            <a:off x="6963232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41" name="object 26041"/>
          <p:cNvSpPr/>
          <p:nvPr/>
        </p:nvSpPr>
        <p:spPr>
          <a:xfrm>
            <a:off x="6974662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42" name="object 26042"/>
          <p:cNvSpPr/>
          <p:nvPr/>
        </p:nvSpPr>
        <p:spPr>
          <a:xfrm>
            <a:off x="6986107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43" name="object 26043"/>
          <p:cNvSpPr/>
          <p:nvPr/>
        </p:nvSpPr>
        <p:spPr>
          <a:xfrm>
            <a:off x="6998972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44" name="object 26044"/>
          <p:cNvSpPr/>
          <p:nvPr/>
        </p:nvSpPr>
        <p:spPr>
          <a:xfrm>
            <a:off x="7010402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45" name="object 26045"/>
          <p:cNvSpPr/>
          <p:nvPr/>
        </p:nvSpPr>
        <p:spPr>
          <a:xfrm>
            <a:off x="7023295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46" name="object 26046"/>
          <p:cNvSpPr/>
          <p:nvPr/>
        </p:nvSpPr>
        <p:spPr>
          <a:xfrm>
            <a:off x="7034726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47" name="object 26047"/>
          <p:cNvSpPr/>
          <p:nvPr/>
        </p:nvSpPr>
        <p:spPr>
          <a:xfrm>
            <a:off x="7047590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48" name="object 26048"/>
          <p:cNvSpPr/>
          <p:nvPr/>
        </p:nvSpPr>
        <p:spPr>
          <a:xfrm>
            <a:off x="7059035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49" name="object 26049"/>
          <p:cNvSpPr/>
          <p:nvPr/>
        </p:nvSpPr>
        <p:spPr>
          <a:xfrm>
            <a:off x="7070465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50" name="object 26050"/>
          <p:cNvSpPr/>
          <p:nvPr/>
        </p:nvSpPr>
        <p:spPr>
          <a:xfrm>
            <a:off x="7083330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51" name="object 26051"/>
          <p:cNvSpPr/>
          <p:nvPr/>
        </p:nvSpPr>
        <p:spPr>
          <a:xfrm>
            <a:off x="7094789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52" name="object 26052"/>
          <p:cNvSpPr/>
          <p:nvPr/>
        </p:nvSpPr>
        <p:spPr>
          <a:xfrm>
            <a:off x="7107653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53" name="object 26053"/>
          <p:cNvSpPr/>
          <p:nvPr/>
        </p:nvSpPr>
        <p:spPr>
          <a:xfrm>
            <a:off x="7119098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54" name="object 26054"/>
          <p:cNvSpPr/>
          <p:nvPr/>
        </p:nvSpPr>
        <p:spPr>
          <a:xfrm>
            <a:off x="7130529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55" name="object 26055"/>
          <p:cNvSpPr/>
          <p:nvPr/>
        </p:nvSpPr>
        <p:spPr>
          <a:xfrm>
            <a:off x="7143393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56" name="object 26056"/>
          <p:cNvSpPr/>
          <p:nvPr/>
        </p:nvSpPr>
        <p:spPr>
          <a:xfrm>
            <a:off x="7154823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57" name="object 26057"/>
          <p:cNvSpPr/>
          <p:nvPr/>
        </p:nvSpPr>
        <p:spPr>
          <a:xfrm>
            <a:off x="7167716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58" name="object 26058"/>
          <p:cNvSpPr/>
          <p:nvPr/>
        </p:nvSpPr>
        <p:spPr>
          <a:xfrm>
            <a:off x="717916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59" name="object 26059"/>
          <p:cNvSpPr/>
          <p:nvPr/>
        </p:nvSpPr>
        <p:spPr>
          <a:xfrm>
            <a:off x="7190592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60" name="object 26060"/>
          <p:cNvSpPr/>
          <p:nvPr/>
        </p:nvSpPr>
        <p:spPr>
          <a:xfrm>
            <a:off x="7203456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61" name="object 26061"/>
          <p:cNvSpPr/>
          <p:nvPr/>
        </p:nvSpPr>
        <p:spPr>
          <a:xfrm>
            <a:off x="7214886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62" name="object 26062"/>
          <p:cNvSpPr/>
          <p:nvPr/>
        </p:nvSpPr>
        <p:spPr>
          <a:xfrm>
            <a:off x="722775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63" name="object 26063"/>
          <p:cNvSpPr/>
          <p:nvPr/>
        </p:nvSpPr>
        <p:spPr>
          <a:xfrm>
            <a:off x="7239182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64" name="object 26064"/>
          <p:cNvSpPr/>
          <p:nvPr/>
        </p:nvSpPr>
        <p:spPr>
          <a:xfrm>
            <a:off x="7250655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65" name="object 26065"/>
          <p:cNvSpPr/>
          <p:nvPr/>
        </p:nvSpPr>
        <p:spPr>
          <a:xfrm>
            <a:off x="7263520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66" name="object 26066"/>
          <p:cNvSpPr/>
          <p:nvPr/>
        </p:nvSpPr>
        <p:spPr>
          <a:xfrm>
            <a:off x="7274950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67" name="object 26067"/>
          <p:cNvSpPr/>
          <p:nvPr/>
        </p:nvSpPr>
        <p:spPr>
          <a:xfrm>
            <a:off x="7287814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68" name="object 26068"/>
          <p:cNvSpPr/>
          <p:nvPr/>
        </p:nvSpPr>
        <p:spPr>
          <a:xfrm>
            <a:off x="7299245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69" name="object 26069"/>
          <p:cNvSpPr/>
          <p:nvPr/>
        </p:nvSpPr>
        <p:spPr>
          <a:xfrm>
            <a:off x="7312109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70" name="object 26070"/>
          <p:cNvSpPr/>
          <p:nvPr/>
        </p:nvSpPr>
        <p:spPr>
          <a:xfrm>
            <a:off x="7323583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71" name="object 26071"/>
          <p:cNvSpPr/>
          <p:nvPr/>
        </p:nvSpPr>
        <p:spPr>
          <a:xfrm>
            <a:off x="7335013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72" name="object 26072"/>
          <p:cNvSpPr/>
          <p:nvPr/>
        </p:nvSpPr>
        <p:spPr>
          <a:xfrm>
            <a:off x="7347877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73" name="object 26073"/>
          <p:cNvSpPr/>
          <p:nvPr/>
        </p:nvSpPr>
        <p:spPr>
          <a:xfrm>
            <a:off x="7359308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74" name="object 26074"/>
          <p:cNvSpPr/>
          <p:nvPr/>
        </p:nvSpPr>
        <p:spPr>
          <a:xfrm>
            <a:off x="7372173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75" name="object 26075"/>
          <p:cNvSpPr/>
          <p:nvPr/>
        </p:nvSpPr>
        <p:spPr>
          <a:xfrm>
            <a:off x="7383603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76" name="object 26076"/>
          <p:cNvSpPr/>
          <p:nvPr/>
        </p:nvSpPr>
        <p:spPr>
          <a:xfrm>
            <a:off x="7395076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77" name="object 26077"/>
          <p:cNvSpPr/>
          <p:nvPr/>
        </p:nvSpPr>
        <p:spPr>
          <a:xfrm>
            <a:off x="740794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78" name="object 26078"/>
          <p:cNvSpPr/>
          <p:nvPr/>
        </p:nvSpPr>
        <p:spPr>
          <a:xfrm>
            <a:off x="7419371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79" name="object 26079"/>
          <p:cNvSpPr/>
          <p:nvPr/>
        </p:nvSpPr>
        <p:spPr>
          <a:xfrm>
            <a:off x="7432236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80" name="object 26080"/>
          <p:cNvSpPr/>
          <p:nvPr/>
        </p:nvSpPr>
        <p:spPr>
          <a:xfrm>
            <a:off x="7443666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81" name="object 26081"/>
          <p:cNvSpPr/>
          <p:nvPr/>
        </p:nvSpPr>
        <p:spPr>
          <a:xfrm>
            <a:off x="7455111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82" name="object 26082"/>
          <p:cNvSpPr/>
          <p:nvPr/>
        </p:nvSpPr>
        <p:spPr>
          <a:xfrm>
            <a:off x="7468004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83" name="object 26083"/>
          <p:cNvSpPr/>
          <p:nvPr/>
        </p:nvSpPr>
        <p:spPr>
          <a:xfrm>
            <a:off x="7479434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84" name="object 26084"/>
          <p:cNvSpPr/>
          <p:nvPr/>
        </p:nvSpPr>
        <p:spPr>
          <a:xfrm>
            <a:off x="7492299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85" name="object 26085"/>
          <p:cNvSpPr/>
          <p:nvPr/>
        </p:nvSpPr>
        <p:spPr>
          <a:xfrm>
            <a:off x="7503729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86" name="object 26086"/>
          <p:cNvSpPr/>
          <p:nvPr/>
        </p:nvSpPr>
        <p:spPr>
          <a:xfrm>
            <a:off x="7515174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87" name="object 26087"/>
          <p:cNvSpPr/>
          <p:nvPr/>
        </p:nvSpPr>
        <p:spPr>
          <a:xfrm>
            <a:off x="7528038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88" name="object 26088"/>
          <p:cNvSpPr/>
          <p:nvPr/>
        </p:nvSpPr>
        <p:spPr>
          <a:xfrm>
            <a:off x="7539469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89" name="object 26089"/>
          <p:cNvSpPr/>
          <p:nvPr/>
        </p:nvSpPr>
        <p:spPr>
          <a:xfrm>
            <a:off x="7552363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90" name="object 26090"/>
          <p:cNvSpPr/>
          <p:nvPr/>
        </p:nvSpPr>
        <p:spPr>
          <a:xfrm>
            <a:off x="7563793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91" name="object 26091"/>
          <p:cNvSpPr/>
          <p:nvPr/>
        </p:nvSpPr>
        <p:spPr>
          <a:xfrm>
            <a:off x="7576657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92" name="object 26092"/>
          <p:cNvSpPr/>
          <p:nvPr/>
        </p:nvSpPr>
        <p:spPr>
          <a:xfrm>
            <a:off x="7588102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93" name="object 26093"/>
          <p:cNvSpPr/>
          <p:nvPr/>
        </p:nvSpPr>
        <p:spPr>
          <a:xfrm>
            <a:off x="7599533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94" name="object 26094"/>
          <p:cNvSpPr/>
          <p:nvPr/>
        </p:nvSpPr>
        <p:spPr>
          <a:xfrm>
            <a:off x="7612397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95" name="object 26095"/>
          <p:cNvSpPr/>
          <p:nvPr/>
        </p:nvSpPr>
        <p:spPr>
          <a:xfrm>
            <a:off x="7623856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96" name="object 26096"/>
          <p:cNvSpPr/>
          <p:nvPr/>
        </p:nvSpPr>
        <p:spPr>
          <a:xfrm>
            <a:off x="7636720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97" name="object 26097"/>
          <p:cNvSpPr/>
          <p:nvPr/>
        </p:nvSpPr>
        <p:spPr>
          <a:xfrm>
            <a:off x="7648165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98" name="object 26098"/>
          <p:cNvSpPr/>
          <p:nvPr/>
        </p:nvSpPr>
        <p:spPr>
          <a:xfrm>
            <a:off x="7659596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099" name="object 26099"/>
          <p:cNvSpPr/>
          <p:nvPr/>
        </p:nvSpPr>
        <p:spPr>
          <a:xfrm>
            <a:off x="7672460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00" name="object 26100"/>
          <p:cNvSpPr/>
          <p:nvPr/>
        </p:nvSpPr>
        <p:spPr>
          <a:xfrm>
            <a:off x="7683890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01" name="object 26101"/>
          <p:cNvSpPr/>
          <p:nvPr/>
        </p:nvSpPr>
        <p:spPr>
          <a:xfrm>
            <a:off x="7696784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02" name="object 26102"/>
          <p:cNvSpPr/>
          <p:nvPr/>
        </p:nvSpPr>
        <p:spPr>
          <a:xfrm>
            <a:off x="7708228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03" name="object 26103"/>
          <p:cNvSpPr/>
          <p:nvPr/>
        </p:nvSpPr>
        <p:spPr>
          <a:xfrm>
            <a:off x="7719659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04" name="object 26104"/>
          <p:cNvSpPr/>
          <p:nvPr/>
        </p:nvSpPr>
        <p:spPr>
          <a:xfrm>
            <a:off x="7732523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05" name="object 26105"/>
          <p:cNvSpPr/>
          <p:nvPr/>
        </p:nvSpPr>
        <p:spPr>
          <a:xfrm>
            <a:off x="7743954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06" name="object 26106"/>
          <p:cNvSpPr/>
          <p:nvPr/>
        </p:nvSpPr>
        <p:spPr>
          <a:xfrm>
            <a:off x="7756818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07" name="object 26107"/>
          <p:cNvSpPr/>
          <p:nvPr/>
        </p:nvSpPr>
        <p:spPr>
          <a:xfrm>
            <a:off x="7768291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08" name="object 26108"/>
          <p:cNvSpPr/>
          <p:nvPr/>
        </p:nvSpPr>
        <p:spPr>
          <a:xfrm>
            <a:off x="7781142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09" name="object 26109"/>
          <p:cNvSpPr/>
          <p:nvPr/>
        </p:nvSpPr>
        <p:spPr>
          <a:xfrm>
            <a:off x="7792587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10" name="object 26110"/>
          <p:cNvSpPr/>
          <p:nvPr/>
        </p:nvSpPr>
        <p:spPr>
          <a:xfrm>
            <a:off x="7804017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11" name="object 26111"/>
          <p:cNvSpPr/>
          <p:nvPr/>
        </p:nvSpPr>
        <p:spPr>
          <a:xfrm>
            <a:off x="781688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12" name="object 26112"/>
          <p:cNvSpPr/>
          <p:nvPr/>
        </p:nvSpPr>
        <p:spPr>
          <a:xfrm>
            <a:off x="7828312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13" name="object 26113"/>
          <p:cNvSpPr/>
          <p:nvPr/>
        </p:nvSpPr>
        <p:spPr>
          <a:xfrm>
            <a:off x="7841219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14" name="object 26114"/>
          <p:cNvSpPr/>
          <p:nvPr/>
        </p:nvSpPr>
        <p:spPr>
          <a:xfrm>
            <a:off x="7852650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15" name="object 26115"/>
          <p:cNvSpPr/>
          <p:nvPr/>
        </p:nvSpPr>
        <p:spPr>
          <a:xfrm>
            <a:off x="7864080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9212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16" name="object 26116"/>
          <p:cNvSpPr/>
          <p:nvPr/>
        </p:nvSpPr>
        <p:spPr>
          <a:xfrm>
            <a:off x="7876944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17" name="object 26117"/>
          <p:cNvSpPr/>
          <p:nvPr/>
        </p:nvSpPr>
        <p:spPr>
          <a:xfrm>
            <a:off x="7888375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18" name="object 26118"/>
          <p:cNvSpPr/>
          <p:nvPr/>
        </p:nvSpPr>
        <p:spPr>
          <a:xfrm>
            <a:off x="7901240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19" name="object 26119"/>
          <p:cNvSpPr/>
          <p:nvPr/>
        </p:nvSpPr>
        <p:spPr>
          <a:xfrm>
            <a:off x="7912670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20" name="object 26120"/>
          <p:cNvSpPr/>
          <p:nvPr/>
        </p:nvSpPr>
        <p:spPr>
          <a:xfrm>
            <a:off x="7924143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21" name="object 26121"/>
          <p:cNvSpPr/>
          <p:nvPr/>
        </p:nvSpPr>
        <p:spPr>
          <a:xfrm>
            <a:off x="7937008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22" name="object 26122"/>
          <p:cNvSpPr/>
          <p:nvPr/>
        </p:nvSpPr>
        <p:spPr>
          <a:xfrm>
            <a:off x="7948438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23" name="object 26123"/>
          <p:cNvSpPr/>
          <p:nvPr/>
        </p:nvSpPr>
        <p:spPr>
          <a:xfrm>
            <a:off x="7961303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24" name="object 26124"/>
          <p:cNvSpPr/>
          <p:nvPr/>
        </p:nvSpPr>
        <p:spPr>
          <a:xfrm>
            <a:off x="7972733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25" name="object 26125"/>
          <p:cNvSpPr/>
          <p:nvPr/>
        </p:nvSpPr>
        <p:spPr>
          <a:xfrm>
            <a:off x="7984178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26" name="object 26126"/>
          <p:cNvSpPr/>
          <p:nvPr/>
        </p:nvSpPr>
        <p:spPr>
          <a:xfrm>
            <a:off x="799707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27" name="object 26127"/>
          <p:cNvSpPr/>
          <p:nvPr/>
        </p:nvSpPr>
        <p:spPr>
          <a:xfrm>
            <a:off x="8008501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28" name="object 26128"/>
          <p:cNvSpPr/>
          <p:nvPr/>
        </p:nvSpPr>
        <p:spPr>
          <a:xfrm>
            <a:off x="8021366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29" name="object 26129"/>
          <p:cNvSpPr/>
          <p:nvPr/>
        </p:nvSpPr>
        <p:spPr>
          <a:xfrm>
            <a:off x="8032796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30" name="object 26130"/>
          <p:cNvSpPr/>
          <p:nvPr/>
        </p:nvSpPr>
        <p:spPr>
          <a:xfrm>
            <a:off x="804566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31" name="object 26131"/>
          <p:cNvSpPr/>
          <p:nvPr/>
        </p:nvSpPr>
        <p:spPr>
          <a:xfrm>
            <a:off x="8057091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32" name="object 26132"/>
          <p:cNvSpPr/>
          <p:nvPr/>
        </p:nvSpPr>
        <p:spPr>
          <a:xfrm>
            <a:off x="8068564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33" name="object 26133"/>
          <p:cNvSpPr/>
          <p:nvPr/>
        </p:nvSpPr>
        <p:spPr>
          <a:xfrm>
            <a:off x="8081429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34" name="object 26134"/>
          <p:cNvSpPr/>
          <p:nvPr/>
        </p:nvSpPr>
        <p:spPr>
          <a:xfrm>
            <a:off x="8092860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35" name="object 26135"/>
          <p:cNvSpPr/>
          <p:nvPr/>
        </p:nvSpPr>
        <p:spPr>
          <a:xfrm>
            <a:off x="8105724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36" name="object 26136"/>
          <p:cNvSpPr/>
          <p:nvPr/>
        </p:nvSpPr>
        <p:spPr>
          <a:xfrm>
            <a:off x="8117169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37" name="object 26137"/>
          <p:cNvSpPr/>
          <p:nvPr/>
        </p:nvSpPr>
        <p:spPr>
          <a:xfrm>
            <a:off x="8128599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38" name="object 26138"/>
          <p:cNvSpPr/>
          <p:nvPr/>
        </p:nvSpPr>
        <p:spPr>
          <a:xfrm>
            <a:off x="8141492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39" name="object 26139"/>
          <p:cNvSpPr/>
          <p:nvPr/>
        </p:nvSpPr>
        <p:spPr>
          <a:xfrm>
            <a:off x="8152923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40" name="object 26140"/>
          <p:cNvSpPr/>
          <p:nvPr/>
        </p:nvSpPr>
        <p:spPr>
          <a:xfrm>
            <a:off x="8165787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41" name="object 26141"/>
          <p:cNvSpPr/>
          <p:nvPr/>
        </p:nvSpPr>
        <p:spPr>
          <a:xfrm>
            <a:off x="8177232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F0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42" name="object 26142"/>
          <p:cNvSpPr/>
          <p:nvPr/>
        </p:nvSpPr>
        <p:spPr>
          <a:xfrm>
            <a:off x="8188662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43" name="object 26143"/>
          <p:cNvSpPr/>
          <p:nvPr/>
        </p:nvSpPr>
        <p:spPr>
          <a:xfrm>
            <a:off x="8201527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44" name="object 26144"/>
          <p:cNvSpPr/>
          <p:nvPr/>
        </p:nvSpPr>
        <p:spPr>
          <a:xfrm>
            <a:off x="8212957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45" name="object 26145"/>
          <p:cNvSpPr/>
          <p:nvPr/>
        </p:nvSpPr>
        <p:spPr>
          <a:xfrm>
            <a:off x="822585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46" name="object 26146"/>
          <p:cNvSpPr/>
          <p:nvPr/>
        </p:nvSpPr>
        <p:spPr>
          <a:xfrm>
            <a:off x="8237295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47" name="object 26147"/>
          <p:cNvSpPr/>
          <p:nvPr/>
        </p:nvSpPr>
        <p:spPr>
          <a:xfrm>
            <a:off x="8248725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48" name="object 26148"/>
          <p:cNvSpPr/>
          <p:nvPr/>
        </p:nvSpPr>
        <p:spPr>
          <a:xfrm>
            <a:off x="826159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49" name="object 26149"/>
          <p:cNvSpPr/>
          <p:nvPr/>
        </p:nvSpPr>
        <p:spPr>
          <a:xfrm>
            <a:off x="8273021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50" name="object 26150"/>
          <p:cNvSpPr/>
          <p:nvPr/>
        </p:nvSpPr>
        <p:spPr>
          <a:xfrm>
            <a:off x="8285885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51" name="object 26151"/>
          <p:cNvSpPr/>
          <p:nvPr/>
        </p:nvSpPr>
        <p:spPr>
          <a:xfrm>
            <a:off x="8297359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52" name="object 26152"/>
          <p:cNvSpPr/>
          <p:nvPr/>
        </p:nvSpPr>
        <p:spPr>
          <a:xfrm>
            <a:off x="8310209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53" name="object 26153"/>
          <p:cNvSpPr/>
          <p:nvPr/>
        </p:nvSpPr>
        <p:spPr>
          <a:xfrm>
            <a:off x="8321654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54" name="object 26154"/>
          <p:cNvSpPr/>
          <p:nvPr/>
        </p:nvSpPr>
        <p:spPr>
          <a:xfrm>
            <a:off x="8333084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55" name="object 26155"/>
          <p:cNvSpPr/>
          <p:nvPr/>
        </p:nvSpPr>
        <p:spPr>
          <a:xfrm>
            <a:off x="8345948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56" name="object 26156"/>
          <p:cNvSpPr/>
          <p:nvPr/>
        </p:nvSpPr>
        <p:spPr>
          <a:xfrm>
            <a:off x="8357379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57" name="object 26157"/>
          <p:cNvSpPr/>
          <p:nvPr/>
        </p:nvSpPr>
        <p:spPr>
          <a:xfrm>
            <a:off x="8370286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58" name="object 26158"/>
          <p:cNvSpPr/>
          <p:nvPr/>
        </p:nvSpPr>
        <p:spPr>
          <a:xfrm>
            <a:off x="8381717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59" name="object 26159"/>
          <p:cNvSpPr/>
          <p:nvPr/>
        </p:nvSpPr>
        <p:spPr>
          <a:xfrm>
            <a:off x="8393147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60" name="object 26160"/>
          <p:cNvSpPr/>
          <p:nvPr/>
        </p:nvSpPr>
        <p:spPr>
          <a:xfrm>
            <a:off x="8406012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61" name="object 26161"/>
          <p:cNvSpPr/>
          <p:nvPr/>
        </p:nvSpPr>
        <p:spPr>
          <a:xfrm>
            <a:off x="8417442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62" name="object 26162"/>
          <p:cNvSpPr/>
          <p:nvPr/>
        </p:nvSpPr>
        <p:spPr>
          <a:xfrm>
            <a:off x="8430307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63" name="object 26163"/>
          <p:cNvSpPr/>
          <p:nvPr/>
        </p:nvSpPr>
        <p:spPr>
          <a:xfrm>
            <a:off x="8441780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64" name="object 26164"/>
          <p:cNvSpPr/>
          <p:nvPr/>
        </p:nvSpPr>
        <p:spPr>
          <a:xfrm>
            <a:off x="8453211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65" name="object 26165"/>
          <p:cNvSpPr/>
          <p:nvPr/>
        </p:nvSpPr>
        <p:spPr>
          <a:xfrm>
            <a:off x="8466075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66" name="object 26166"/>
          <p:cNvSpPr/>
          <p:nvPr/>
        </p:nvSpPr>
        <p:spPr>
          <a:xfrm>
            <a:off x="8477505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67" name="object 26167"/>
          <p:cNvSpPr/>
          <p:nvPr/>
        </p:nvSpPr>
        <p:spPr>
          <a:xfrm>
            <a:off x="8490370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68" name="object 26168"/>
          <p:cNvSpPr/>
          <p:nvPr/>
        </p:nvSpPr>
        <p:spPr>
          <a:xfrm>
            <a:off x="8501800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69" name="object 26169"/>
          <p:cNvSpPr/>
          <p:nvPr/>
        </p:nvSpPr>
        <p:spPr>
          <a:xfrm>
            <a:off x="8514708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70" name="object 26170"/>
          <p:cNvSpPr/>
          <p:nvPr/>
        </p:nvSpPr>
        <p:spPr>
          <a:xfrm>
            <a:off x="8526138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71" name="object 26171"/>
          <p:cNvSpPr/>
          <p:nvPr/>
        </p:nvSpPr>
        <p:spPr>
          <a:xfrm>
            <a:off x="8537568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72" name="object 26172"/>
          <p:cNvSpPr/>
          <p:nvPr/>
        </p:nvSpPr>
        <p:spPr>
          <a:xfrm>
            <a:off x="8550433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73" name="object 26173"/>
          <p:cNvSpPr/>
          <p:nvPr/>
        </p:nvSpPr>
        <p:spPr>
          <a:xfrm>
            <a:off x="8561864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74" name="object 26174"/>
          <p:cNvSpPr/>
          <p:nvPr/>
        </p:nvSpPr>
        <p:spPr>
          <a:xfrm>
            <a:off x="8574728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75" name="object 26175"/>
          <p:cNvSpPr/>
          <p:nvPr/>
        </p:nvSpPr>
        <p:spPr>
          <a:xfrm>
            <a:off x="8586158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76" name="object 26176"/>
          <p:cNvSpPr/>
          <p:nvPr/>
        </p:nvSpPr>
        <p:spPr>
          <a:xfrm>
            <a:off x="8597632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77" name="object 26177"/>
          <p:cNvSpPr/>
          <p:nvPr/>
        </p:nvSpPr>
        <p:spPr>
          <a:xfrm>
            <a:off x="8610496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78" name="object 26178"/>
          <p:cNvSpPr/>
          <p:nvPr/>
        </p:nvSpPr>
        <p:spPr>
          <a:xfrm>
            <a:off x="8621927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79" name="object 26179"/>
          <p:cNvSpPr/>
          <p:nvPr/>
        </p:nvSpPr>
        <p:spPr>
          <a:xfrm>
            <a:off x="863479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80" name="object 26180"/>
          <p:cNvSpPr/>
          <p:nvPr/>
        </p:nvSpPr>
        <p:spPr>
          <a:xfrm>
            <a:off x="864622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81" name="object 26181"/>
          <p:cNvSpPr/>
          <p:nvPr/>
        </p:nvSpPr>
        <p:spPr>
          <a:xfrm>
            <a:off x="8657666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82" name="object 26182"/>
          <p:cNvSpPr/>
          <p:nvPr/>
        </p:nvSpPr>
        <p:spPr>
          <a:xfrm>
            <a:off x="8670559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83" name="object 26183"/>
          <p:cNvSpPr/>
          <p:nvPr/>
        </p:nvSpPr>
        <p:spPr>
          <a:xfrm>
            <a:off x="8681990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84" name="object 26184"/>
          <p:cNvSpPr/>
          <p:nvPr/>
        </p:nvSpPr>
        <p:spPr>
          <a:xfrm>
            <a:off x="8694854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85" name="object 26185"/>
          <p:cNvSpPr/>
          <p:nvPr/>
        </p:nvSpPr>
        <p:spPr>
          <a:xfrm>
            <a:off x="8706299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86" name="object 26186"/>
          <p:cNvSpPr/>
          <p:nvPr/>
        </p:nvSpPr>
        <p:spPr>
          <a:xfrm>
            <a:off x="8717729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87" name="object 26187"/>
          <p:cNvSpPr/>
          <p:nvPr/>
        </p:nvSpPr>
        <p:spPr>
          <a:xfrm>
            <a:off x="8730594" y="572315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88" name="object 26188"/>
          <p:cNvSpPr/>
          <p:nvPr/>
        </p:nvSpPr>
        <p:spPr>
          <a:xfrm>
            <a:off x="8742053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89" name="object 26189"/>
          <p:cNvSpPr/>
          <p:nvPr/>
        </p:nvSpPr>
        <p:spPr>
          <a:xfrm>
            <a:off x="8754918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90" name="object 26190"/>
          <p:cNvSpPr/>
          <p:nvPr/>
        </p:nvSpPr>
        <p:spPr>
          <a:xfrm>
            <a:off x="8766362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91" name="object 26191"/>
          <p:cNvSpPr/>
          <p:nvPr/>
        </p:nvSpPr>
        <p:spPr>
          <a:xfrm>
            <a:off x="8779212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92" name="object 26192"/>
          <p:cNvSpPr/>
          <p:nvPr/>
        </p:nvSpPr>
        <p:spPr>
          <a:xfrm>
            <a:off x="8790658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93" name="object 26193"/>
          <p:cNvSpPr/>
          <p:nvPr/>
        </p:nvSpPr>
        <p:spPr>
          <a:xfrm>
            <a:off x="8802088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94" name="object 26194"/>
          <p:cNvSpPr/>
          <p:nvPr/>
        </p:nvSpPr>
        <p:spPr>
          <a:xfrm>
            <a:off x="881498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95" name="object 26195"/>
          <p:cNvSpPr/>
          <p:nvPr/>
        </p:nvSpPr>
        <p:spPr>
          <a:xfrm>
            <a:off x="8826426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96" name="object 26196"/>
          <p:cNvSpPr/>
          <p:nvPr/>
        </p:nvSpPr>
        <p:spPr>
          <a:xfrm>
            <a:off x="8839275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97" name="object 26197"/>
          <p:cNvSpPr/>
          <p:nvPr/>
        </p:nvSpPr>
        <p:spPr>
          <a:xfrm>
            <a:off x="8850721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98" name="object 26198"/>
          <p:cNvSpPr/>
          <p:nvPr/>
        </p:nvSpPr>
        <p:spPr>
          <a:xfrm>
            <a:off x="8862151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199" name="object 26199"/>
          <p:cNvSpPr/>
          <p:nvPr/>
        </p:nvSpPr>
        <p:spPr>
          <a:xfrm>
            <a:off x="8875015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00" name="object 26200"/>
          <p:cNvSpPr/>
          <p:nvPr/>
        </p:nvSpPr>
        <p:spPr>
          <a:xfrm>
            <a:off x="8886445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01" name="object 26201"/>
          <p:cNvSpPr/>
          <p:nvPr/>
        </p:nvSpPr>
        <p:spPr>
          <a:xfrm>
            <a:off x="8899339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02" name="object 26202"/>
          <p:cNvSpPr/>
          <p:nvPr/>
        </p:nvSpPr>
        <p:spPr>
          <a:xfrm>
            <a:off x="8910784" y="572315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03" name="object 26203"/>
          <p:cNvSpPr/>
          <p:nvPr/>
        </p:nvSpPr>
        <p:spPr>
          <a:xfrm>
            <a:off x="8922214" y="572315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04" name="object 26204"/>
          <p:cNvSpPr/>
          <p:nvPr/>
        </p:nvSpPr>
        <p:spPr>
          <a:xfrm>
            <a:off x="8935079" y="572315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05" name="object 26205"/>
          <p:cNvSpPr/>
          <p:nvPr/>
        </p:nvSpPr>
        <p:spPr>
          <a:xfrm>
            <a:off x="6800224" y="5736197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06" name="object 26206"/>
          <p:cNvSpPr/>
          <p:nvPr/>
        </p:nvSpPr>
        <p:spPr>
          <a:xfrm>
            <a:off x="6805946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07" name="object 26207"/>
          <p:cNvSpPr/>
          <p:nvPr/>
        </p:nvSpPr>
        <p:spPr>
          <a:xfrm>
            <a:off x="6818810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08" name="object 26208"/>
          <p:cNvSpPr/>
          <p:nvPr/>
        </p:nvSpPr>
        <p:spPr>
          <a:xfrm>
            <a:off x="6830241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09" name="object 26209"/>
          <p:cNvSpPr/>
          <p:nvPr/>
        </p:nvSpPr>
        <p:spPr>
          <a:xfrm>
            <a:off x="6843106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10" name="object 26210"/>
          <p:cNvSpPr/>
          <p:nvPr/>
        </p:nvSpPr>
        <p:spPr>
          <a:xfrm>
            <a:off x="6854536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11" name="object 26211"/>
          <p:cNvSpPr/>
          <p:nvPr/>
        </p:nvSpPr>
        <p:spPr>
          <a:xfrm>
            <a:off x="6865980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12" name="object 26212"/>
          <p:cNvSpPr/>
          <p:nvPr/>
        </p:nvSpPr>
        <p:spPr>
          <a:xfrm>
            <a:off x="6878873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13" name="object 26213"/>
          <p:cNvSpPr/>
          <p:nvPr/>
        </p:nvSpPr>
        <p:spPr>
          <a:xfrm>
            <a:off x="6890305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14" name="object 26214"/>
          <p:cNvSpPr/>
          <p:nvPr/>
        </p:nvSpPr>
        <p:spPr>
          <a:xfrm>
            <a:off x="6903169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15" name="object 26215"/>
          <p:cNvSpPr/>
          <p:nvPr/>
        </p:nvSpPr>
        <p:spPr>
          <a:xfrm>
            <a:off x="6914599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16" name="object 26216"/>
          <p:cNvSpPr/>
          <p:nvPr/>
        </p:nvSpPr>
        <p:spPr>
          <a:xfrm>
            <a:off x="6926043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17" name="object 26217"/>
          <p:cNvSpPr/>
          <p:nvPr/>
        </p:nvSpPr>
        <p:spPr>
          <a:xfrm>
            <a:off x="6938894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18" name="object 26218"/>
          <p:cNvSpPr/>
          <p:nvPr/>
        </p:nvSpPr>
        <p:spPr>
          <a:xfrm>
            <a:off x="6950368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19" name="object 26219"/>
          <p:cNvSpPr/>
          <p:nvPr/>
        </p:nvSpPr>
        <p:spPr>
          <a:xfrm>
            <a:off x="6963232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20" name="object 26220"/>
          <p:cNvSpPr/>
          <p:nvPr/>
        </p:nvSpPr>
        <p:spPr>
          <a:xfrm>
            <a:off x="6974662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21" name="object 26221"/>
          <p:cNvSpPr/>
          <p:nvPr/>
        </p:nvSpPr>
        <p:spPr>
          <a:xfrm>
            <a:off x="6986107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22" name="object 26222"/>
          <p:cNvSpPr/>
          <p:nvPr/>
        </p:nvSpPr>
        <p:spPr>
          <a:xfrm>
            <a:off x="6998972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23" name="object 26223"/>
          <p:cNvSpPr/>
          <p:nvPr/>
        </p:nvSpPr>
        <p:spPr>
          <a:xfrm>
            <a:off x="7010402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24" name="object 26224"/>
          <p:cNvSpPr/>
          <p:nvPr/>
        </p:nvSpPr>
        <p:spPr>
          <a:xfrm>
            <a:off x="7023295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25" name="object 26225"/>
          <p:cNvSpPr/>
          <p:nvPr/>
        </p:nvSpPr>
        <p:spPr>
          <a:xfrm>
            <a:off x="7034726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26" name="object 26226"/>
          <p:cNvSpPr/>
          <p:nvPr/>
        </p:nvSpPr>
        <p:spPr>
          <a:xfrm>
            <a:off x="7047590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27" name="object 26227"/>
          <p:cNvSpPr/>
          <p:nvPr/>
        </p:nvSpPr>
        <p:spPr>
          <a:xfrm>
            <a:off x="7059035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28" name="object 26228"/>
          <p:cNvSpPr/>
          <p:nvPr/>
        </p:nvSpPr>
        <p:spPr>
          <a:xfrm>
            <a:off x="7070465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29" name="object 26229"/>
          <p:cNvSpPr/>
          <p:nvPr/>
        </p:nvSpPr>
        <p:spPr>
          <a:xfrm>
            <a:off x="7083330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30" name="object 26230"/>
          <p:cNvSpPr/>
          <p:nvPr/>
        </p:nvSpPr>
        <p:spPr>
          <a:xfrm>
            <a:off x="7094789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31" name="object 26231"/>
          <p:cNvSpPr/>
          <p:nvPr/>
        </p:nvSpPr>
        <p:spPr>
          <a:xfrm>
            <a:off x="7107653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32" name="object 26232"/>
          <p:cNvSpPr/>
          <p:nvPr/>
        </p:nvSpPr>
        <p:spPr>
          <a:xfrm>
            <a:off x="7119098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33" name="object 26233"/>
          <p:cNvSpPr/>
          <p:nvPr/>
        </p:nvSpPr>
        <p:spPr>
          <a:xfrm>
            <a:off x="7130529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34" name="object 26234"/>
          <p:cNvSpPr/>
          <p:nvPr/>
        </p:nvSpPr>
        <p:spPr>
          <a:xfrm>
            <a:off x="7143393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35" name="object 26235"/>
          <p:cNvSpPr/>
          <p:nvPr/>
        </p:nvSpPr>
        <p:spPr>
          <a:xfrm>
            <a:off x="7154823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36" name="object 26236"/>
          <p:cNvSpPr/>
          <p:nvPr/>
        </p:nvSpPr>
        <p:spPr>
          <a:xfrm>
            <a:off x="7167716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37" name="object 26237"/>
          <p:cNvSpPr/>
          <p:nvPr/>
        </p:nvSpPr>
        <p:spPr>
          <a:xfrm>
            <a:off x="717916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38" name="object 26238"/>
          <p:cNvSpPr/>
          <p:nvPr/>
        </p:nvSpPr>
        <p:spPr>
          <a:xfrm>
            <a:off x="7190592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39" name="object 26239"/>
          <p:cNvSpPr/>
          <p:nvPr/>
        </p:nvSpPr>
        <p:spPr>
          <a:xfrm>
            <a:off x="7203456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40" name="object 26240"/>
          <p:cNvSpPr/>
          <p:nvPr/>
        </p:nvSpPr>
        <p:spPr>
          <a:xfrm>
            <a:off x="7214886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41" name="object 26241"/>
          <p:cNvSpPr/>
          <p:nvPr/>
        </p:nvSpPr>
        <p:spPr>
          <a:xfrm>
            <a:off x="722775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42" name="object 26242"/>
          <p:cNvSpPr/>
          <p:nvPr/>
        </p:nvSpPr>
        <p:spPr>
          <a:xfrm>
            <a:off x="7239182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43" name="object 26243"/>
          <p:cNvSpPr/>
          <p:nvPr/>
        </p:nvSpPr>
        <p:spPr>
          <a:xfrm>
            <a:off x="7250655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44" name="object 26244"/>
          <p:cNvSpPr/>
          <p:nvPr/>
        </p:nvSpPr>
        <p:spPr>
          <a:xfrm>
            <a:off x="7263520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45" name="object 26245"/>
          <p:cNvSpPr/>
          <p:nvPr/>
        </p:nvSpPr>
        <p:spPr>
          <a:xfrm>
            <a:off x="7274950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46" name="object 26246"/>
          <p:cNvSpPr/>
          <p:nvPr/>
        </p:nvSpPr>
        <p:spPr>
          <a:xfrm>
            <a:off x="7287814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47" name="object 26247"/>
          <p:cNvSpPr/>
          <p:nvPr/>
        </p:nvSpPr>
        <p:spPr>
          <a:xfrm>
            <a:off x="7299245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48" name="object 26248"/>
          <p:cNvSpPr/>
          <p:nvPr/>
        </p:nvSpPr>
        <p:spPr>
          <a:xfrm>
            <a:off x="7312109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49" name="object 26249"/>
          <p:cNvSpPr/>
          <p:nvPr/>
        </p:nvSpPr>
        <p:spPr>
          <a:xfrm>
            <a:off x="7323583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50" name="object 26250"/>
          <p:cNvSpPr/>
          <p:nvPr/>
        </p:nvSpPr>
        <p:spPr>
          <a:xfrm>
            <a:off x="7335013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51" name="object 26251"/>
          <p:cNvSpPr/>
          <p:nvPr/>
        </p:nvSpPr>
        <p:spPr>
          <a:xfrm>
            <a:off x="7347877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52" name="object 26252"/>
          <p:cNvSpPr/>
          <p:nvPr/>
        </p:nvSpPr>
        <p:spPr>
          <a:xfrm>
            <a:off x="7359308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53" name="object 26253"/>
          <p:cNvSpPr/>
          <p:nvPr/>
        </p:nvSpPr>
        <p:spPr>
          <a:xfrm>
            <a:off x="7372173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54" name="object 26254"/>
          <p:cNvSpPr/>
          <p:nvPr/>
        </p:nvSpPr>
        <p:spPr>
          <a:xfrm>
            <a:off x="7383603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55" name="object 26255"/>
          <p:cNvSpPr/>
          <p:nvPr/>
        </p:nvSpPr>
        <p:spPr>
          <a:xfrm>
            <a:off x="7395076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56" name="object 26256"/>
          <p:cNvSpPr/>
          <p:nvPr/>
        </p:nvSpPr>
        <p:spPr>
          <a:xfrm>
            <a:off x="740794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57" name="object 26257"/>
          <p:cNvSpPr/>
          <p:nvPr/>
        </p:nvSpPr>
        <p:spPr>
          <a:xfrm>
            <a:off x="7419371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58" name="object 26258"/>
          <p:cNvSpPr/>
          <p:nvPr/>
        </p:nvSpPr>
        <p:spPr>
          <a:xfrm>
            <a:off x="7432236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59" name="object 26259"/>
          <p:cNvSpPr/>
          <p:nvPr/>
        </p:nvSpPr>
        <p:spPr>
          <a:xfrm>
            <a:off x="7443666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60" name="object 26260"/>
          <p:cNvSpPr/>
          <p:nvPr/>
        </p:nvSpPr>
        <p:spPr>
          <a:xfrm>
            <a:off x="7455111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61" name="object 26261"/>
          <p:cNvSpPr/>
          <p:nvPr/>
        </p:nvSpPr>
        <p:spPr>
          <a:xfrm>
            <a:off x="7468004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62" name="object 26262"/>
          <p:cNvSpPr/>
          <p:nvPr/>
        </p:nvSpPr>
        <p:spPr>
          <a:xfrm>
            <a:off x="7479434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63" name="object 26263"/>
          <p:cNvSpPr/>
          <p:nvPr/>
        </p:nvSpPr>
        <p:spPr>
          <a:xfrm>
            <a:off x="7492299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64" name="object 26264"/>
          <p:cNvSpPr/>
          <p:nvPr/>
        </p:nvSpPr>
        <p:spPr>
          <a:xfrm>
            <a:off x="7503729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65" name="object 26265"/>
          <p:cNvSpPr/>
          <p:nvPr/>
        </p:nvSpPr>
        <p:spPr>
          <a:xfrm>
            <a:off x="7515174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66" name="object 26266"/>
          <p:cNvSpPr/>
          <p:nvPr/>
        </p:nvSpPr>
        <p:spPr>
          <a:xfrm>
            <a:off x="7528038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67" name="object 26267"/>
          <p:cNvSpPr/>
          <p:nvPr/>
        </p:nvSpPr>
        <p:spPr>
          <a:xfrm>
            <a:off x="7539469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68" name="object 26268"/>
          <p:cNvSpPr/>
          <p:nvPr/>
        </p:nvSpPr>
        <p:spPr>
          <a:xfrm>
            <a:off x="7552363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69" name="object 26269"/>
          <p:cNvSpPr/>
          <p:nvPr/>
        </p:nvSpPr>
        <p:spPr>
          <a:xfrm>
            <a:off x="7563793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70" name="object 26270"/>
          <p:cNvSpPr/>
          <p:nvPr/>
        </p:nvSpPr>
        <p:spPr>
          <a:xfrm>
            <a:off x="7576657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71" name="object 26271"/>
          <p:cNvSpPr/>
          <p:nvPr/>
        </p:nvSpPr>
        <p:spPr>
          <a:xfrm>
            <a:off x="7588102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72" name="object 26272"/>
          <p:cNvSpPr/>
          <p:nvPr/>
        </p:nvSpPr>
        <p:spPr>
          <a:xfrm>
            <a:off x="7599533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73" name="object 26273"/>
          <p:cNvSpPr/>
          <p:nvPr/>
        </p:nvSpPr>
        <p:spPr>
          <a:xfrm>
            <a:off x="7612397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74" name="object 26274"/>
          <p:cNvSpPr/>
          <p:nvPr/>
        </p:nvSpPr>
        <p:spPr>
          <a:xfrm>
            <a:off x="7623856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75" name="object 26275"/>
          <p:cNvSpPr/>
          <p:nvPr/>
        </p:nvSpPr>
        <p:spPr>
          <a:xfrm>
            <a:off x="7636720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76" name="object 26276"/>
          <p:cNvSpPr/>
          <p:nvPr/>
        </p:nvSpPr>
        <p:spPr>
          <a:xfrm>
            <a:off x="7648165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77" name="object 26277"/>
          <p:cNvSpPr/>
          <p:nvPr/>
        </p:nvSpPr>
        <p:spPr>
          <a:xfrm>
            <a:off x="7659596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78" name="object 26278"/>
          <p:cNvSpPr/>
          <p:nvPr/>
        </p:nvSpPr>
        <p:spPr>
          <a:xfrm>
            <a:off x="7672460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79" name="object 26279"/>
          <p:cNvSpPr/>
          <p:nvPr/>
        </p:nvSpPr>
        <p:spPr>
          <a:xfrm>
            <a:off x="7683890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80" name="object 26280"/>
          <p:cNvSpPr/>
          <p:nvPr/>
        </p:nvSpPr>
        <p:spPr>
          <a:xfrm>
            <a:off x="7696784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81" name="object 26281"/>
          <p:cNvSpPr/>
          <p:nvPr/>
        </p:nvSpPr>
        <p:spPr>
          <a:xfrm>
            <a:off x="7708228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82" name="object 26282"/>
          <p:cNvSpPr/>
          <p:nvPr/>
        </p:nvSpPr>
        <p:spPr>
          <a:xfrm>
            <a:off x="7719659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83" name="object 26283"/>
          <p:cNvSpPr/>
          <p:nvPr/>
        </p:nvSpPr>
        <p:spPr>
          <a:xfrm>
            <a:off x="7732523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84" name="object 26284"/>
          <p:cNvSpPr/>
          <p:nvPr/>
        </p:nvSpPr>
        <p:spPr>
          <a:xfrm>
            <a:off x="7743954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85" name="object 26285"/>
          <p:cNvSpPr/>
          <p:nvPr/>
        </p:nvSpPr>
        <p:spPr>
          <a:xfrm>
            <a:off x="7756818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86" name="object 26286"/>
          <p:cNvSpPr/>
          <p:nvPr/>
        </p:nvSpPr>
        <p:spPr>
          <a:xfrm>
            <a:off x="7768291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87" name="object 26287"/>
          <p:cNvSpPr/>
          <p:nvPr/>
        </p:nvSpPr>
        <p:spPr>
          <a:xfrm>
            <a:off x="7781142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88" name="object 26288"/>
          <p:cNvSpPr/>
          <p:nvPr/>
        </p:nvSpPr>
        <p:spPr>
          <a:xfrm>
            <a:off x="7792587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89" name="object 26289"/>
          <p:cNvSpPr/>
          <p:nvPr/>
        </p:nvSpPr>
        <p:spPr>
          <a:xfrm>
            <a:off x="7804017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90" name="object 26290"/>
          <p:cNvSpPr/>
          <p:nvPr/>
        </p:nvSpPr>
        <p:spPr>
          <a:xfrm>
            <a:off x="781688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91" name="object 26291"/>
          <p:cNvSpPr/>
          <p:nvPr/>
        </p:nvSpPr>
        <p:spPr>
          <a:xfrm>
            <a:off x="7828312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92" name="object 26292"/>
          <p:cNvSpPr/>
          <p:nvPr/>
        </p:nvSpPr>
        <p:spPr>
          <a:xfrm>
            <a:off x="7841219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93" name="object 26293"/>
          <p:cNvSpPr/>
          <p:nvPr/>
        </p:nvSpPr>
        <p:spPr>
          <a:xfrm>
            <a:off x="7852650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94" name="object 26294"/>
          <p:cNvSpPr/>
          <p:nvPr/>
        </p:nvSpPr>
        <p:spPr>
          <a:xfrm>
            <a:off x="7864080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95" name="object 26295"/>
          <p:cNvSpPr/>
          <p:nvPr/>
        </p:nvSpPr>
        <p:spPr>
          <a:xfrm>
            <a:off x="7876944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96" name="object 26296"/>
          <p:cNvSpPr/>
          <p:nvPr/>
        </p:nvSpPr>
        <p:spPr>
          <a:xfrm>
            <a:off x="7888375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B0C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97" name="object 26297"/>
          <p:cNvSpPr/>
          <p:nvPr/>
        </p:nvSpPr>
        <p:spPr>
          <a:xfrm>
            <a:off x="7901240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98" name="object 26298"/>
          <p:cNvSpPr/>
          <p:nvPr/>
        </p:nvSpPr>
        <p:spPr>
          <a:xfrm>
            <a:off x="7912670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299" name="object 26299"/>
          <p:cNvSpPr/>
          <p:nvPr/>
        </p:nvSpPr>
        <p:spPr>
          <a:xfrm>
            <a:off x="7924143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00" name="object 26300"/>
          <p:cNvSpPr/>
          <p:nvPr/>
        </p:nvSpPr>
        <p:spPr>
          <a:xfrm>
            <a:off x="7937008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01" name="object 26301"/>
          <p:cNvSpPr/>
          <p:nvPr/>
        </p:nvSpPr>
        <p:spPr>
          <a:xfrm>
            <a:off x="7948438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02" name="object 26302"/>
          <p:cNvSpPr/>
          <p:nvPr/>
        </p:nvSpPr>
        <p:spPr>
          <a:xfrm>
            <a:off x="7961303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03" name="object 26303"/>
          <p:cNvSpPr/>
          <p:nvPr/>
        </p:nvSpPr>
        <p:spPr>
          <a:xfrm>
            <a:off x="7972733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04" name="object 26304"/>
          <p:cNvSpPr/>
          <p:nvPr/>
        </p:nvSpPr>
        <p:spPr>
          <a:xfrm>
            <a:off x="7984178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05" name="object 26305"/>
          <p:cNvSpPr/>
          <p:nvPr/>
        </p:nvSpPr>
        <p:spPr>
          <a:xfrm>
            <a:off x="799707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06" name="object 26306"/>
          <p:cNvSpPr/>
          <p:nvPr/>
        </p:nvSpPr>
        <p:spPr>
          <a:xfrm>
            <a:off x="8008501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07" name="object 26307"/>
          <p:cNvSpPr/>
          <p:nvPr/>
        </p:nvSpPr>
        <p:spPr>
          <a:xfrm>
            <a:off x="8021366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08" name="object 26308"/>
          <p:cNvSpPr/>
          <p:nvPr/>
        </p:nvSpPr>
        <p:spPr>
          <a:xfrm>
            <a:off x="8032796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09" name="object 26309"/>
          <p:cNvSpPr/>
          <p:nvPr/>
        </p:nvSpPr>
        <p:spPr>
          <a:xfrm>
            <a:off x="804566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10" name="object 26310"/>
          <p:cNvSpPr/>
          <p:nvPr/>
        </p:nvSpPr>
        <p:spPr>
          <a:xfrm>
            <a:off x="8057091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11" name="object 26311"/>
          <p:cNvSpPr/>
          <p:nvPr/>
        </p:nvSpPr>
        <p:spPr>
          <a:xfrm>
            <a:off x="8068564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12" name="object 26312"/>
          <p:cNvSpPr/>
          <p:nvPr/>
        </p:nvSpPr>
        <p:spPr>
          <a:xfrm>
            <a:off x="8081429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13" name="object 26313"/>
          <p:cNvSpPr/>
          <p:nvPr/>
        </p:nvSpPr>
        <p:spPr>
          <a:xfrm>
            <a:off x="8092860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14" name="object 26314"/>
          <p:cNvSpPr/>
          <p:nvPr/>
        </p:nvSpPr>
        <p:spPr>
          <a:xfrm>
            <a:off x="8105724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15" name="object 26315"/>
          <p:cNvSpPr/>
          <p:nvPr/>
        </p:nvSpPr>
        <p:spPr>
          <a:xfrm>
            <a:off x="8117169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16" name="object 26316"/>
          <p:cNvSpPr/>
          <p:nvPr/>
        </p:nvSpPr>
        <p:spPr>
          <a:xfrm>
            <a:off x="8128599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17" name="object 26317"/>
          <p:cNvSpPr/>
          <p:nvPr/>
        </p:nvSpPr>
        <p:spPr>
          <a:xfrm>
            <a:off x="8141492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18" name="object 26318"/>
          <p:cNvSpPr/>
          <p:nvPr/>
        </p:nvSpPr>
        <p:spPr>
          <a:xfrm>
            <a:off x="8152923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19" name="object 26319"/>
          <p:cNvSpPr/>
          <p:nvPr/>
        </p:nvSpPr>
        <p:spPr>
          <a:xfrm>
            <a:off x="8165787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20" name="object 26320"/>
          <p:cNvSpPr/>
          <p:nvPr/>
        </p:nvSpPr>
        <p:spPr>
          <a:xfrm>
            <a:off x="8177232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708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21" name="object 26321"/>
          <p:cNvSpPr/>
          <p:nvPr/>
        </p:nvSpPr>
        <p:spPr>
          <a:xfrm>
            <a:off x="8188662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404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22" name="object 26322"/>
          <p:cNvSpPr/>
          <p:nvPr/>
        </p:nvSpPr>
        <p:spPr>
          <a:xfrm>
            <a:off x="8201527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23" name="object 26323"/>
          <p:cNvSpPr/>
          <p:nvPr/>
        </p:nvSpPr>
        <p:spPr>
          <a:xfrm>
            <a:off x="8212957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24" name="object 26324"/>
          <p:cNvSpPr/>
          <p:nvPr/>
        </p:nvSpPr>
        <p:spPr>
          <a:xfrm>
            <a:off x="822585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25" name="object 26325"/>
          <p:cNvSpPr/>
          <p:nvPr/>
        </p:nvSpPr>
        <p:spPr>
          <a:xfrm>
            <a:off x="8237295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26" name="object 26326"/>
          <p:cNvSpPr/>
          <p:nvPr/>
        </p:nvSpPr>
        <p:spPr>
          <a:xfrm>
            <a:off x="8248725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27" name="object 26327"/>
          <p:cNvSpPr/>
          <p:nvPr/>
        </p:nvSpPr>
        <p:spPr>
          <a:xfrm>
            <a:off x="826159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28" name="object 26328"/>
          <p:cNvSpPr/>
          <p:nvPr/>
        </p:nvSpPr>
        <p:spPr>
          <a:xfrm>
            <a:off x="8273021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29" name="object 26329"/>
          <p:cNvSpPr/>
          <p:nvPr/>
        </p:nvSpPr>
        <p:spPr>
          <a:xfrm>
            <a:off x="8285885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30" name="object 26330"/>
          <p:cNvSpPr/>
          <p:nvPr/>
        </p:nvSpPr>
        <p:spPr>
          <a:xfrm>
            <a:off x="8297359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31" name="object 26331"/>
          <p:cNvSpPr/>
          <p:nvPr/>
        </p:nvSpPr>
        <p:spPr>
          <a:xfrm>
            <a:off x="8310209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32" name="object 26332"/>
          <p:cNvSpPr/>
          <p:nvPr/>
        </p:nvSpPr>
        <p:spPr>
          <a:xfrm>
            <a:off x="8321654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33" name="object 26333"/>
          <p:cNvSpPr/>
          <p:nvPr/>
        </p:nvSpPr>
        <p:spPr>
          <a:xfrm>
            <a:off x="8333084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34" name="object 26334"/>
          <p:cNvSpPr/>
          <p:nvPr/>
        </p:nvSpPr>
        <p:spPr>
          <a:xfrm>
            <a:off x="8345948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35" name="object 26335"/>
          <p:cNvSpPr/>
          <p:nvPr/>
        </p:nvSpPr>
        <p:spPr>
          <a:xfrm>
            <a:off x="8357379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36" name="object 26336"/>
          <p:cNvSpPr/>
          <p:nvPr/>
        </p:nvSpPr>
        <p:spPr>
          <a:xfrm>
            <a:off x="8370286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37" name="object 26337"/>
          <p:cNvSpPr/>
          <p:nvPr/>
        </p:nvSpPr>
        <p:spPr>
          <a:xfrm>
            <a:off x="8381717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38" name="object 26338"/>
          <p:cNvSpPr/>
          <p:nvPr/>
        </p:nvSpPr>
        <p:spPr>
          <a:xfrm>
            <a:off x="8393147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39" name="object 26339"/>
          <p:cNvSpPr/>
          <p:nvPr/>
        </p:nvSpPr>
        <p:spPr>
          <a:xfrm>
            <a:off x="8406012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40" name="object 26340"/>
          <p:cNvSpPr/>
          <p:nvPr/>
        </p:nvSpPr>
        <p:spPr>
          <a:xfrm>
            <a:off x="8417442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41" name="object 26341"/>
          <p:cNvSpPr/>
          <p:nvPr/>
        </p:nvSpPr>
        <p:spPr>
          <a:xfrm>
            <a:off x="8430307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42" name="object 26342"/>
          <p:cNvSpPr/>
          <p:nvPr/>
        </p:nvSpPr>
        <p:spPr>
          <a:xfrm>
            <a:off x="8441780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43" name="object 26343"/>
          <p:cNvSpPr/>
          <p:nvPr/>
        </p:nvSpPr>
        <p:spPr>
          <a:xfrm>
            <a:off x="8453211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44" name="object 26344"/>
          <p:cNvSpPr/>
          <p:nvPr/>
        </p:nvSpPr>
        <p:spPr>
          <a:xfrm>
            <a:off x="8466075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45" name="object 26345"/>
          <p:cNvSpPr/>
          <p:nvPr/>
        </p:nvSpPr>
        <p:spPr>
          <a:xfrm>
            <a:off x="8477505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46" name="object 26346"/>
          <p:cNvSpPr/>
          <p:nvPr/>
        </p:nvSpPr>
        <p:spPr>
          <a:xfrm>
            <a:off x="8490370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47" name="object 26347"/>
          <p:cNvSpPr/>
          <p:nvPr/>
        </p:nvSpPr>
        <p:spPr>
          <a:xfrm>
            <a:off x="8501800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48" name="object 26348"/>
          <p:cNvSpPr/>
          <p:nvPr/>
        </p:nvSpPr>
        <p:spPr>
          <a:xfrm>
            <a:off x="8514708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49" name="object 26349"/>
          <p:cNvSpPr/>
          <p:nvPr/>
        </p:nvSpPr>
        <p:spPr>
          <a:xfrm>
            <a:off x="8526138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50" name="object 26350"/>
          <p:cNvSpPr/>
          <p:nvPr/>
        </p:nvSpPr>
        <p:spPr>
          <a:xfrm>
            <a:off x="8537568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51" name="object 26351"/>
          <p:cNvSpPr/>
          <p:nvPr/>
        </p:nvSpPr>
        <p:spPr>
          <a:xfrm>
            <a:off x="8550433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52" name="object 26352"/>
          <p:cNvSpPr/>
          <p:nvPr/>
        </p:nvSpPr>
        <p:spPr>
          <a:xfrm>
            <a:off x="8561864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53" name="object 26353"/>
          <p:cNvSpPr/>
          <p:nvPr/>
        </p:nvSpPr>
        <p:spPr>
          <a:xfrm>
            <a:off x="8574728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54" name="object 26354"/>
          <p:cNvSpPr/>
          <p:nvPr/>
        </p:nvSpPr>
        <p:spPr>
          <a:xfrm>
            <a:off x="8586158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55" name="object 26355"/>
          <p:cNvSpPr/>
          <p:nvPr/>
        </p:nvSpPr>
        <p:spPr>
          <a:xfrm>
            <a:off x="8597632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56" name="object 26356"/>
          <p:cNvSpPr/>
          <p:nvPr/>
        </p:nvSpPr>
        <p:spPr>
          <a:xfrm>
            <a:off x="8610496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57" name="object 26357"/>
          <p:cNvSpPr/>
          <p:nvPr/>
        </p:nvSpPr>
        <p:spPr>
          <a:xfrm>
            <a:off x="8621927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58" name="object 26358"/>
          <p:cNvSpPr/>
          <p:nvPr/>
        </p:nvSpPr>
        <p:spPr>
          <a:xfrm>
            <a:off x="863479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59" name="object 26359"/>
          <p:cNvSpPr/>
          <p:nvPr/>
        </p:nvSpPr>
        <p:spPr>
          <a:xfrm>
            <a:off x="864622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60" name="object 26360"/>
          <p:cNvSpPr/>
          <p:nvPr/>
        </p:nvSpPr>
        <p:spPr>
          <a:xfrm>
            <a:off x="8657666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61" name="object 26361"/>
          <p:cNvSpPr/>
          <p:nvPr/>
        </p:nvSpPr>
        <p:spPr>
          <a:xfrm>
            <a:off x="8670559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62" name="object 26362"/>
          <p:cNvSpPr/>
          <p:nvPr/>
        </p:nvSpPr>
        <p:spPr>
          <a:xfrm>
            <a:off x="8681990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63" name="object 26363"/>
          <p:cNvSpPr/>
          <p:nvPr/>
        </p:nvSpPr>
        <p:spPr>
          <a:xfrm>
            <a:off x="8694854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64" name="object 26364"/>
          <p:cNvSpPr/>
          <p:nvPr/>
        </p:nvSpPr>
        <p:spPr>
          <a:xfrm>
            <a:off x="8706299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65" name="object 26365"/>
          <p:cNvSpPr/>
          <p:nvPr/>
        </p:nvSpPr>
        <p:spPr>
          <a:xfrm>
            <a:off x="8717729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66" name="object 26366"/>
          <p:cNvSpPr/>
          <p:nvPr/>
        </p:nvSpPr>
        <p:spPr>
          <a:xfrm>
            <a:off x="8730594" y="573619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67" name="object 26367"/>
          <p:cNvSpPr/>
          <p:nvPr/>
        </p:nvSpPr>
        <p:spPr>
          <a:xfrm>
            <a:off x="8742053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68" name="object 26368"/>
          <p:cNvSpPr/>
          <p:nvPr/>
        </p:nvSpPr>
        <p:spPr>
          <a:xfrm>
            <a:off x="8754918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69" name="object 26369"/>
          <p:cNvSpPr/>
          <p:nvPr/>
        </p:nvSpPr>
        <p:spPr>
          <a:xfrm>
            <a:off x="8766362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70" name="object 26370"/>
          <p:cNvSpPr/>
          <p:nvPr/>
        </p:nvSpPr>
        <p:spPr>
          <a:xfrm>
            <a:off x="8779212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71" name="object 26371"/>
          <p:cNvSpPr/>
          <p:nvPr/>
        </p:nvSpPr>
        <p:spPr>
          <a:xfrm>
            <a:off x="8790658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72" name="object 26372"/>
          <p:cNvSpPr/>
          <p:nvPr/>
        </p:nvSpPr>
        <p:spPr>
          <a:xfrm>
            <a:off x="8802088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73" name="object 26373"/>
          <p:cNvSpPr/>
          <p:nvPr/>
        </p:nvSpPr>
        <p:spPr>
          <a:xfrm>
            <a:off x="881498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74" name="object 26374"/>
          <p:cNvSpPr/>
          <p:nvPr/>
        </p:nvSpPr>
        <p:spPr>
          <a:xfrm>
            <a:off x="8826426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75" name="object 26375"/>
          <p:cNvSpPr/>
          <p:nvPr/>
        </p:nvSpPr>
        <p:spPr>
          <a:xfrm>
            <a:off x="8839275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76" name="object 26376"/>
          <p:cNvSpPr/>
          <p:nvPr/>
        </p:nvSpPr>
        <p:spPr>
          <a:xfrm>
            <a:off x="8850721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77" name="object 26377"/>
          <p:cNvSpPr/>
          <p:nvPr/>
        </p:nvSpPr>
        <p:spPr>
          <a:xfrm>
            <a:off x="8862151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78" name="object 26378"/>
          <p:cNvSpPr/>
          <p:nvPr/>
        </p:nvSpPr>
        <p:spPr>
          <a:xfrm>
            <a:off x="8875015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79" name="object 26379"/>
          <p:cNvSpPr/>
          <p:nvPr/>
        </p:nvSpPr>
        <p:spPr>
          <a:xfrm>
            <a:off x="8886445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80" name="object 26380"/>
          <p:cNvSpPr/>
          <p:nvPr/>
        </p:nvSpPr>
        <p:spPr>
          <a:xfrm>
            <a:off x="8899339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81" name="object 26381"/>
          <p:cNvSpPr/>
          <p:nvPr/>
        </p:nvSpPr>
        <p:spPr>
          <a:xfrm>
            <a:off x="8910784" y="573619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82" name="object 26382"/>
          <p:cNvSpPr/>
          <p:nvPr/>
        </p:nvSpPr>
        <p:spPr>
          <a:xfrm>
            <a:off x="8922214" y="573619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83" name="object 26383"/>
          <p:cNvSpPr/>
          <p:nvPr/>
        </p:nvSpPr>
        <p:spPr>
          <a:xfrm>
            <a:off x="8935079" y="5736197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84" name="object 26384"/>
          <p:cNvSpPr/>
          <p:nvPr/>
        </p:nvSpPr>
        <p:spPr>
          <a:xfrm>
            <a:off x="6800224" y="5749233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11591"/>
                </a:moveTo>
                <a:lnTo>
                  <a:pt x="5716" y="11591"/>
                </a:lnTo>
                <a:lnTo>
                  <a:pt x="5716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85" name="object 26385"/>
          <p:cNvSpPr/>
          <p:nvPr/>
        </p:nvSpPr>
        <p:spPr>
          <a:xfrm>
            <a:off x="6805946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86" name="object 26386"/>
          <p:cNvSpPr/>
          <p:nvPr/>
        </p:nvSpPr>
        <p:spPr>
          <a:xfrm>
            <a:off x="6818810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87" name="object 26387"/>
          <p:cNvSpPr/>
          <p:nvPr/>
        </p:nvSpPr>
        <p:spPr>
          <a:xfrm>
            <a:off x="6830241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88" name="object 26388"/>
          <p:cNvSpPr/>
          <p:nvPr/>
        </p:nvSpPr>
        <p:spPr>
          <a:xfrm>
            <a:off x="6843106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89" name="object 26389"/>
          <p:cNvSpPr/>
          <p:nvPr/>
        </p:nvSpPr>
        <p:spPr>
          <a:xfrm>
            <a:off x="6854536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90" name="object 26390"/>
          <p:cNvSpPr/>
          <p:nvPr/>
        </p:nvSpPr>
        <p:spPr>
          <a:xfrm>
            <a:off x="6865980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91" name="object 26391"/>
          <p:cNvSpPr/>
          <p:nvPr/>
        </p:nvSpPr>
        <p:spPr>
          <a:xfrm>
            <a:off x="6878873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92" name="object 26392"/>
          <p:cNvSpPr/>
          <p:nvPr/>
        </p:nvSpPr>
        <p:spPr>
          <a:xfrm>
            <a:off x="6890305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93" name="object 26393"/>
          <p:cNvSpPr/>
          <p:nvPr/>
        </p:nvSpPr>
        <p:spPr>
          <a:xfrm>
            <a:off x="6903169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94" name="object 26394"/>
          <p:cNvSpPr/>
          <p:nvPr/>
        </p:nvSpPr>
        <p:spPr>
          <a:xfrm>
            <a:off x="6914599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95" name="object 26395"/>
          <p:cNvSpPr/>
          <p:nvPr/>
        </p:nvSpPr>
        <p:spPr>
          <a:xfrm>
            <a:off x="6926043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96" name="object 26396"/>
          <p:cNvSpPr/>
          <p:nvPr/>
        </p:nvSpPr>
        <p:spPr>
          <a:xfrm>
            <a:off x="6938894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97" name="object 26397"/>
          <p:cNvSpPr/>
          <p:nvPr/>
        </p:nvSpPr>
        <p:spPr>
          <a:xfrm>
            <a:off x="6950368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98" name="object 26398"/>
          <p:cNvSpPr/>
          <p:nvPr/>
        </p:nvSpPr>
        <p:spPr>
          <a:xfrm>
            <a:off x="6963232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99" name="object 26399"/>
          <p:cNvSpPr/>
          <p:nvPr/>
        </p:nvSpPr>
        <p:spPr>
          <a:xfrm>
            <a:off x="6974662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00" name="object 26400"/>
          <p:cNvSpPr/>
          <p:nvPr/>
        </p:nvSpPr>
        <p:spPr>
          <a:xfrm>
            <a:off x="6986107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01" name="object 26401"/>
          <p:cNvSpPr/>
          <p:nvPr/>
        </p:nvSpPr>
        <p:spPr>
          <a:xfrm>
            <a:off x="6998972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02" name="object 26402"/>
          <p:cNvSpPr/>
          <p:nvPr/>
        </p:nvSpPr>
        <p:spPr>
          <a:xfrm>
            <a:off x="7010402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03" name="object 26403"/>
          <p:cNvSpPr/>
          <p:nvPr/>
        </p:nvSpPr>
        <p:spPr>
          <a:xfrm>
            <a:off x="7023295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04" name="object 26404"/>
          <p:cNvSpPr/>
          <p:nvPr/>
        </p:nvSpPr>
        <p:spPr>
          <a:xfrm>
            <a:off x="7034726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05" name="object 26405"/>
          <p:cNvSpPr/>
          <p:nvPr/>
        </p:nvSpPr>
        <p:spPr>
          <a:xfrm>
            <a:off x="7047590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06" name="object 26406"/>
          <p:cNvSpPr/>
          <p:nvPr/>
        </p:nvSpPr>
        <p:spPr>
          <a:xfrm>
            <a:off x="7059035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07" name="object 26407"/>
          <p:cNvSpPr/>
          <p:nvPr/>
        </p:nvSpPr>
        <p:spPr>
          <a:xfrm>
            <a:off x="7070465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08" name="object 26408"/>
          <p:cNvSpPr/>
          <p:nvPr/>
        </p:nvSpPr>
        <p:spPr>
          <a:xfrm>
            <a:off x="7083330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09" name="object 26409"/>
          <p:cNvSpPr/>
          <p:nvPr/>
        </p:nvSpPr>
        <p:spPr>
          <a:xfrm>
            <a:off x="7094789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10" name="object 26410"/>
          <p:cNvSpPr/>
          <p:nvPr/>
        </p:nvSpPr>
        <p:spPr>
          <a:xfrm>
            <a:off x="7107653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11" name="object 26411"/>
          <p:cNvSpPr/>
          <p:nvPr/>
        </p:nvSpPr>
        <p:spPr>
          <a:xfrm>
            <a:off x="7119098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12" name="object 26412"/>
          <p:cNvSpPr/>
          <p:nvPr/>
        </p:nvSpPr>
        <p:spPr>
          <a:xfrm>
            <a:off x="7130529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13" name="object 26413"/>
          <p:cNvSpPr/>
          <p:nvPr/>
        </p:nvSpPr>
        <p:spPr>
          <a:xfrm>
            <a:off x="7143393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14" name="object 26414"/>
          <p:cNvSpPr/>
          <p:nvPr/>
        </p:nvSpPr>
        <p:spPr>
          <a:xfrm>
            <a:off x="7154823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15" name="object 26415"/>
          <p:cNvSpPr/>
          <p:nvPr/>
        </p:nvSpPr>
        <p:spPr>
          <a:xfrm>
            <a:off x="7167716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16" name="object 26416"/>
          <p:cNvSpPr/>
          <p:nvPr/>
        </p:nvSpPr>
        <p:spPr>
          <a:xfrm>
            <a:off x="717916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17" name="object 26417"/>
          <p:cNvSpPr/>
          <p:nvPr/>
        </p:nvSpPr>
        <p:spPr>
          <a:xfrm>
            <a:off x="7190592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18" name="object 26418"/>
          <p:cNvSpPr/>
          <p:nvPr/>
        </p:nvSpPr>
        <p:spPr>
          <a:xfrm>
            <a:off x="7203456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19" name="object 26419"/>
          <p:cNvSpPr/>
          <p:nvPr/>
        </p:nvSpPr>
        <p:spPr>
          <a:xfrm>
            <a:off x="7214886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20" name="object 26420"/>
          <p:cNvSpPr/>
          <p:nvPr/>
        </p:nvSpPr>
        <p:spPr>
          <a:xfrm>
            <a:off x="722775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21" name="object 26421"/>
          <p:cNvSpPr/>
          <p:nvPr/>
        </p:nvSpPr>
        <p:spPr>
          <a:xfrm>
            <a:off x="7239182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22" name="object 26422"/>
          <p:cNvSpPr/>
          <p:nvPr/>
        </p:nvSpPr>
        <p:spPr>
          <a:xfrm>
            <a:off x="7250655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23" name="object 26423"/>
          <p:cNvSpPr/>
          <p:nvPr/>
        </p:nvSpPr>
        <p:spPr>
          <a:xfrm>
            <a:off x="7263520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24" name="object 26424"/>
          <p:cNvSpPr/>
          <p:nvPr/>
        </p:nvSpPr>
        <p:spPr>
          <a:xfrm>
            <a:off x="7274950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25" name="object 26425"/>
          <p:cNvSpPr/>
          <p:nvPr/>
        </p:nvSpPr>
        <p:spPr>
          <a:xfrm>
            <a:off x="7287814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26" name="object 26426"/>
          <p:cNvSpPr/>
          <p:nvPr/>
        </p:nvSpPr>
        <p:spPr>
          <a:xfrm>
            <a:off x="7299245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27" name="object 26427"/>
          <p:cNvSpPr/>
          <p:nvPr/>
        </p:nvSpPr>
        <p:spPr>
          <a:xfrm>
            <a:off x="7312109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28" name="object 26428"/>
          <p:cNvSpPr/>
          <p:nvPr/>
        </p:nvSpPr>
        <p:spPr>
          <a:xfrm>
            <a:off x="7323583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29" name="object 26429"/>
          <p:cNvSpPr/>
          <p:nvPr/>
        </p:nvSpPr>
        <p:spPr>
          <a:xfrm>
            <a:off x="7335013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30" name="object 26430"/>
          <p:cNvSpPr/>
          <p:nvPr/>
        </p:nvSpPr>
        <p:spPr>
          <a:xfrm>
            <a:off x="7347877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31" name="object 26431"/>
          <p:cNvSpPr/>
          <p:nvPr/>
        </p:nvSpPr>
        <p:spPr>
          <a:xfrm>
            <a:off x="7359308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32" name="object 26432"/>
          <p:cNvSpPr/>
          <p:nvPr/>
        </p:nvSpPr>
        <p:spPr>
          <a:xfrm>
            <a:off x="7372173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33" name="object 26433"/>
          <p:cNvSpPr/>
          <p:nvPr/>
        </p:nvSpPr>
        <p:spPr>
          <a:xfrm>
            <a:off x="7383603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34" name="object 26434"/>
          <p:cNvSpPr/>
          <p:nvPr/>
        </p:nvSpPr>
        <p:spPr>
          <a:xfrm>
            <a:off x="7395076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35" name="object 26435"/>
          <p:cNvSpPr/>
          <p:nvPr/>
        </p:nvSpPr>
        <p:spPr>
          <a:xfrm>
            <a:off x="740794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36" name="object 26436"/>
          <p:cNvSpPr/>
          <p:nvPr/>
        </p:nvSpPr>
        <p:spPr>
          <a:xfrm>
            <a:off x="7419371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37" name="object 26437"/>
          <p:cNvSpPr/>
          <p:nvPr/>
        </p:nvSpPr>
        <p:spPr>
          <a:xfrm>
            <a:off x="7432236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38" name="object 26438"/>
          <p:cNvSpPr/>
          <p:nvPr/>
        </p:nvSpPr>
        <p:spPr>
          <a:xfrm>
            <a:off x="7443666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39" name="object 26439"/>
          <p:cNvSpPr/>
          <p:nvPr/>
        </p:nvSpPr>
        <p:spPr>
          <a:xfrm>
            <a:off x="7455111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40" name="object 26440"/>
          <p:cNvSpPr/>
          <p:nvPr/>
        </p:nvSpPr>
        <p:spPr>
          <a:xfrm>
            <a:off x="7468004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41" name="object 26441"/>
          <p:cNvSpPr/>
          <p:nvPr/>
        </p:nvSpPr>
        <p:spPr>
          <a:xfrm>
            <a:off x="7479434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42" name="object 26442"/>
          <p:cNvSpPr/>
          <p:nvPr/>
        </p:nvSpPr>
        <p:spPr>
          <a:xfrm>
            <a:off x="7492299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43" name="object 26443"/>
          <p:cNvSpPr/>
          <p:nvPr/>
        </p:nvSpPr>
        <p:spPr>
          <a:xfrm>
            <a:off x="7503729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44" name="object 26444"/>
          <p:cNvSpPr/>
          <p:nvPr/>
        </p:nvSpPr>
        <p:spPr>
          <a:xfrm>
            <a:off x="7515174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45" name="object 26445"/>
          <p:cNvSpPr/>
          <p:nvPr/>
        </p:nvSpPr>
        <p:spPr>
          <a:xfrm>
            <a:off x="7528038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46" name="object 26446"/>
          <p:cNvSpPr/>
          <p:nvPr/>
        </p:nvSpPr>
        <p:spPr>
          <a:xfrm>
            <a:off x="7539469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47" name="object 26447"/>
          <p:cNvSpPr/>
          <p:nvPr/>
        </p:nvSpPr>
        <p:spPr>
          <a:xfrm>
            <a:off x="7552363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48" name="object 26448"/>
          <p:cNvSpPr/>
          <p:nvPr/>
        </p:nvSpPr>
        <p:spPr>
          <a:xfrm>
            <a:off x="7563793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49" name="object 26449"/>
          <p:cNvSpPr/>
          <p:nvPr/>
        </p:nvSpPr>
        <p:spPr>
          <a:xfrm>
            <a:off x="7576657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50" name="object 26450"/>
          <p:cNvSpPr/>
          <p:nvPr/>
        </p:nvSpPr>
        <p:spPr>
          <a:xfrm>
            <a:off x="7588102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51" name="object 26451"/>
          <p:cNvSpPr/>
          <p:nvPr/>
        </p:nvSpPr>
        <p:spPr>
          <a:xfrm>
            <a:off x="7599533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52" name="object 26452"/>
          <p:cNvSpPr/>
          <p:nvPr/>
        </p:nvSpPr>
        <p:spPr>
          <a:xfrm>
            <a:off x="7612397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53" name="object 26453"/>
          <p:cNvSpPr/>
          <p:nvPr/>
        </p:nvSpPr>
        <p:spPr>
          <a:xfrm>
            <a:off x="7623856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2" y="11591"/>
                </a:lnTo>
                <a:lnTo>
                  <a:pt x="12862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54" name="object 26454"/>
          <p:cNvSpPr/>
          <p:nvPr/>
        </p:nvSpPr>
        <p:spPr>
          <a:xfrm>
            <a:off x="7636720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55" name="object 26455"/>
          <p:cNvSpPr/>
          <p:nvPr/>
        </p:nvSpPr>
        <p:spPr>
          <a:xfrm>
            <a:off x="7648165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56" name="object 26456"/>
          <p:cNvSpPr/>
          <p:nvPr/>
        </p:nvSpPr>
        <p:spPr>
          <a:xfrm>
            <a:off x="7659596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57" name="object 26457"/>
          <p:cNvSpPr/>
          <p:nvPr/>
        </p:nvSpPr>
        <p:spPr>
          <a:xfrm>
            <a:off x="7672460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58" name="object 26458"/>
          <p:cNvSpPr/>
          <p:nvPr/>
        </p:nvSpPr>
        <p:spPr>
          <a:xfrm>
            <a:off x="7683890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59" name="object 26459"/>
          <p:cNvSpPr/>
          <p:nvPr/>
        </p:nvSpPr>
        <p:spPr>
          <a:xfrm>
            <a:off x="7696784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60" name="object 26460"/>
          <p:cNvSpPr/>
          <p:nvPr/>
        </p:nvSpPr>
        <p:spPr>
          <a:xfrm>
            <a:off x="7708228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61" name="object 26461"/>
          <p:cNvSpPr/>
          <p:nvPr/>
        </p:nvSpPr>
        <p:spPr>
          <a:xfrm>
            <a:off x="7719659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62" name="object 26462"/>
          <p:cNvSpPr/>
          <p:nvPr/>
        </p:nvSpPr>
        <p:spPr>
          <a:xfrm>
            <a:off x="7732523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63" name="object 26463"/>
          <p:cNvSpPr/>
          <p:nvPr/>
        </p:nvSpPr>
        <p:spPr>
          <a:xfrm>
            <a:off x="7743954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64" name="object 26464"/>
          <p:cNvSpPr/>
          <p:nvPr/>
        </p:nvSpPr>
        <p:spPr>
          <a:xfrm>
            <a:off x="7756818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65" name="object 26465"/>
          <p:cNvSpPr/>
          <p:nvPr/>
        </p:nvSpPr>
        <p:spPr>
          <a:xfrm>
            <a:off x="7768291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66" name="object 26466"/>
          <p:cNvSpPr/>
          <p:nvPr/>
        </p:nvSpPr>
        <p:spPr>
          <a:xfrm>
            <a:off x="7781142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67" name="object 26467"/>
          <p:cNvSpPr/>
          <p:nvPr/>
        </p:nvSpPr>
        <p:spPr>
          <a:xfrm>
            <a:off x="7792587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68" name="object 26468"/>
          <p:cNvSpPr/>
          <p:nvPr/>
        </p:nvSpPr>
        <p:spPr>
          <a:xfrm>
            <a:off x="7804017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69" name="object 26469"/>
          <p:cNvSpPr/>
          <p:nvPr/>
        </p:nvSpPr>
        <p:spPr>
          <a:xfrm>
            <a:off x="781688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70" name="object 26470"/>
          <p:cNvSpPr/>
          <p:nvPr/>
        </p:nvSpPr>
        <p:spPr>
          <a:xfrm>
            <a:off x="7828312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71" name="object 26471"/>
          <p:cNvSpPr/>
          <p:nvPr/>
        </p:nvSpPr>
        <p:spPr>
          <a:xfrm>
            <a:off x="7841219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72" name="object 26472"/>
          <p:cNvSpPr/>
          <p:nvPr/>
        </p:nvSpPr>
        <p:spPr>
          <a:xfrm>
            <a:off x="7852650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73" name="object 26473"/>
          <p:cNvSpPr/>
          <p:nvPr/>
        </p:nvSpPr>
        <p:spPr>
          <a:xfrm>
            <a:off x="7864080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74" name="object 26474"/>
          <p:cNvSpPr/>
          <p:nvPr/>
        </p:nvSpPr>
        <p:spPr>
          <a:xfrm>
            <a:off x="7876944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75" name="object 26475"/>
          <p:cNvSpPr/>
          <p:nvPr/>
        </p:nvSpPr>
        <p:spPr>
          <a:xfrm>
            <a:off x="7888375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76" name="object 26476"/>
          <p:cNvSpPr/>
          <p:nvPr/>
        </p:nvSpPr>
        <p:spPr>
          <a:xfrm>
            <a:off x="7901240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77" name="object 26477"/>
          <p:cNvSpPr/>
          <p:nvPr/>
        </p:nvSpPr>
        <p:spPr>
          <a:xfrm>
            <a:off x="7912670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78" name="object 26478"/>
          <p:cNvSpPr/>
          <p:nvPr/>
        </p:nvSpPr>
        <p:spPr>
          <a:xfrm>
            <a:off x="7924143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79" name="object 26479"/>
          <p:cNvSpPr/>
          <p:nvPr/>
        </p:nvSpPr>
        <p:spPr>
          <a:xfrm>
            <a:off x="7937008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80" name="object 26480"/>
          <p:cNvSpPr/>
          <p:nvPr/>
        </p:nvSpPr>
        <p:spPr>
          <a:xfrm>
            <a:off x="7948438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81" name="object 26481"/>
          <p:cNvSpPr/>
          <p:nvPr/>
        </p:nvSpPr>
        <p:spPr>
          <a:xfrm>
            <a:off x="7961303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82" name="object 26482"/>
          <p:cNvSpPr/>
          <p:nvPr/>
        </p:nvSpPr>
        <p:spPr>
          <a:xfrm>
            <a:off x="7972733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83" name="object 26483"/>
          <p:cNvSpPr/>
          <p:nvPr/>
        </p:nvSpPr>
        <p:spPr>
          <a:xfrm>
            <a:off x="7984178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84" name="object 26484"/>
          <p:cNvSpPr/>
          <p:nvPr/>
        </p:nvSpPr>
        <p:spPr>
          <a:xfrm>
            <a:off x="799707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85" name="object 26485"/>
          <p:cNvSpPr/>
          <p:nvPr/>
        </p:nvSpPr>
        <p:spPr>
          <a:xfrm>
            <a:off x="8008501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86" name="object 26486"/>
          <p:cNvSpPr/>
          <p:nvPr/>
        </p:nvSpPr>
        <p:spPr>
          <a:xfrm>
            <a:off x="8021366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87" name="object 26487"/>
          <p:cNvSpPr/>
          <p:nvPr/>
        </p:nvSpPr>
        <p:spPr>
          <a:xfrm>
            <a:off x="8032796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88" name="object 26488"/>
          <p:cNvSpPr/>
          <p:nvPr/>
        </p:nvSpPr>
        <p:spPr>
          <a:xfrm>
            <a:off x="804566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89" name="object 26489"/>
          <p:cNvSpPr/>
          <p:nvPr/>
        </p:nvSpPr>
        <p:spPr>
          <a:xfrm>
            <a:off x="8057091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90" name="object 26490"/>
          <p:cNvSpPr/>
          <p:nvPr/>
        </p:nvSpPr>
        <p:spPr>
          <a:xfrm>
            <a:off x="8068564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91" name="object 26491"/>
          <p:cNvSpPr/>
          <p:nvPr/>
        </p:nvSpPr>
        <p:spPr>
          <a:xfrm>
            <a:off x="8081429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92" name="object 26492"/>
          <p:cNvSpPr/>
          <p:nvPr/>
        </p:nvSpPr>
        <p:spPr>
          <a:xfrm>
            <a:off x="8092860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93" name="object 26493"/>
          <p:cNvSpPr/>
          <p:nvPr/>
        </p:nvSpPr>
        <p:spPr>
          <a:xfrm>
            <a:off x="8105724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94" name="object 26494"/>
          <p:cNvSpPr/>
          <p:nvPr/>
        </p:nvSpPr>
        <p:spPr>
          <a:xfrm>
            <a:off x="8117169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95" name="object 26495"/>
          <p:cNvSpPr/>
          <p:nvPr/>
        </p:nvSpPr>
        <p:spPr>
          <a:xfrm>
            <a:off x="8128599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96" name="object 26496"/>
          <p:cNvSpPr/>
          <p:nvPr/>
        </p:nvSpPr>
        <p:spPr>
          <a:xfrm>
            <a:off x="8141492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97" name="object 26497"/>
          <p:cNvSpPr/>
          <p:nvPr/>
        </p:nvSpPr>
        <p:spPr>
          <a:xfrm>
            <a:off x="8152923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98" name="object 26498"/>
          <p:cNvSpPr/>
          <p:nvPr/>
        </p:nvSpPr>
        <p:spPr>
          <a:xfrm>
            <a:off x="8165787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99" name="object 26499"/>
          <p:cNvSpPr/>
          <p:nvPr/>
        </p:nvSpPr>
        <p:spPr>
          <a:xfrm>
            <a:off x="8177232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8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00" name="object 26500"/>
          <p:cNvSpPr/>
          <p:nvPr/>
        </p:nvSpPr>
        <p:spPr>
          <a:xfrm>
            <a:off x="8188662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01" name="object 26501"/>
          <p:cNvSpPr/>
          <p:nvPr/>
        </p:nvSpPr>
        <p:spPr>
          <a:xfrm>
            <a:off x="8201527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7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02" name="object 26502"/>
          <p:cNvSpPr/>
          <p:nvPr/>
        </p:nvSpPr>
        <p:spPr>
          <a:xfrm>
            <a:off x="8212957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03" name="object 26503"/>
          <p:cNvSpPr/>
          <p:nvPr/>
        </p:nvSpPr>
        <p:spPr>
          <a:xfrm>
            <a:off x="822585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04" name="object 26504"/>
          <p:cNvSpPr/>
          <p:nvPr/>
        </p:nvSpPr>
        <p:spPr>
          <a:xfrm>
            <a:off x="8237295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05" name="object 26505"/>
          <p:cNvSpPr/>
          <p:nvPr/>
        </p:nvSpPr>
        <p:spPr>
          <a:xfrm>
            <a:off x="8248725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06" name="object 26506"/>
          <p:cNvSpPr/>
          <p:nvPr/>
        </p:nvSpPr>
        <p:spPr>
          <a:xfrm>
            <a:off x="826159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07" name="object 26507"/>
          <p:cNvSpPr/>
          <p:nvPr/>
        </p:nvSpPr>
        <p:spPr>
          <a:xfrm>
            <a:off x="8273021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08" name="object 26508"/>
          <p:cNvSpPr/>
          <p:nvPr/>
        </p:nvSpPr>
        <p:spPr>
          <a:xfrm>
            <a:off x="8285885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09" name="object 26509"/>
          <p:cNvSpPr/>
          <p:nvPr/>
        </p:nvSpPr>
        <p:spPr>
          <a:xfrm>
            <a:off x="8297359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10" name="object 26510"/>
          <p:cNvSpPr/>
          <p:nvPr/>
        </p:nvSpPr>
        <p:spPr>
          <a:xfrm>
            <a:off x="8310209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11" name="object 26511"/>
          <p:cNvSpPr/>
          <p:nvPr/>
        </p:nvSpPr>
        <p:spPr>
          <a:xfrm>
            <a:off x="8321654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12" name="object 26512"/>
          <p:cNvSpPr/>
          <p:nvPr/>
        </p:nvSpPr>
        <p:spPr>
          <a:xfrm>
            <a:off x="8333084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13" name="object 26513"/>
          <p:cNvSpPr/>
          <p:nvPr/>
        </p:nvSpPr>
        <p:spPr>
          <a:xfrm>
            <a:off x="8345948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14" name="object 26514"/>
          <p:cNvSpPr/>
          <p:nvPr/>
        </p:nvSpPr>
        <p:spPr>
          <a:xfrm>
            <a:off x="8357379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15" name="object 26515"/>
          <p:cNvSpPr/>
          <p:nvPr/>
        </p:nvSpPr>
        <p:spPr>
          <a:xfrm>
            <a:off x="8370286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16" name="object 26516"/>
          <p:cNvSpPr/>
          <p:nvPr/>
        </p:nvSpPr>
        <p:spPr>
          <a:xfrm>
            <a:off x="8381717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17" name="object 26517"/>
          <p:cNvSpPr/>
          <p:nvPr/>
        </p:nvSpPr>
        <p:spPr>
          <a:xfrm>
            <a:off x="8393147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18" name="object 26518"/>
          <p:cNvSpPr/>
          <p:nvPr/>
        </p:nvSpPr>
        <p:spPr>
          <a:xfrm>
            <a:off x="8406012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19" name="object 26519"/>
          <p:cNvSpPr/>
          <p:nvPr/>
        </p:nvSpPr>
        <p:spPr>
          <a:xfrm>
            <a:off x="8417442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20" name="object 26520"/>
          <p:cNvSpPr/>
          <p:nvPr/>
        </p:nvSpPr>
        <p:spPr>
          <a:xfrm>
            <a:off x="8430307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21" name="object 26521"/>
          <p:cNvSpPr/>
          <p:nvPr/>
        </p:nvSpPr>
        <p:spPr>
          <a:xfrm>
            <a:off x="8441780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22" name="object 26522"/>
          <p:cNvSpPr/>
          <p:nvPr/>
        </p:nvSpPr>
        <p:spPr>
          <a:xfrm>
            <a:off x="8453211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23" name="object 26523"/>
          <p:cNvSpPr/>
          <p:nvPr/>
        </p:nvSpPr>
        <p:spPr>
          <a:xfrm>
            <a:off x="8466075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24" name="object 26524"/>
          <p:cNvSpPr/>
          <p:nvPr/>
        </p:nvSpPr>
        <p:spPr>
          <a:xfrm>
            <a:off x="8477505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25" name="object 26525"/>
          <p:cNvSpPr/>
          <p:nvPr/>
        </p:nvSpPr>
        <p:spPr>
          <a:xfrm>
            <a:off x="8490370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26" name="object 26526"/>
          <p:cNvSpPr/>
          <p:nvPr/>
        </p:nvSpPr>
        <p:spPr>
          <a:xfrm>
            <a:off x="8501800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27" name="object 26527"/>
          <p:cNvSpPr/>
          <p:nvPr/>
        </p:nvSpPr>
        <p:spPr>
          <a:xfrm>
            <a:off x="8514708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28" name="object 26528"/>
          <p:cNvSpPr/>
          <p:nvPr/>
        </p:nvSpPr>
        <p:spPr>
          <a:xfrm>
            <a:off x="8526138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29" name="object 26529"/>
          <p:cNvSpPr/>
          <p:nvPr/>
        </p:nvSpPr>
        <p:spPr>
          <a:xfrm>
            <a:off x="8537568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30" name="object 26530"/>
          <p:cNvSpPr/>
          <p:nvPr/>
        </p:nvSpPr>
        <p:spPr>
          <a:xfrm>
            <a:off x="8550433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31" name="object 26531"/>
          <p:cNvSpPr/>
          <p:nvPr/>
        </p:nvSpPr>
        <p:spPr>
          <a:xfrm>
            <a:off x="8561864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32" name="object 26532"/>
          <p:cNvSpPr/>
          <p:nvPr/>
        </p:nvSpPr>
        <p:spPr>
          <a:xfrm>
            <a:off x="8574728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33" name="object 26533"/>
          <p:cNvSpPr/>
          <p:nvPr/>
        </p:nvSpPr>
        <p:spPr>
          <a:xfrm>
            <a:off x="8586158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34" name="object 26534"/>
          <p:cNvSpPr/>
          <p:nvPr/>
        </p:nvSpPr>
        <p:spPr>
          <a:xfrm>
            <a:off x="8597632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35" name="object 26535"/>
          <p:cNvSpPr/>
          <p:nvPr/>
        </p:nvSpPr>
        <p:spPr>
          <a:xfrm>
            <a:off x="8610496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36" name="object 26536"/>
          <p:cNvSpPr/>
          <p:nvPr/>
        </p:nvSpPr>
        <p:spPr>
          <a:xfrm>
            <a:off x="8621927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37" name="object 26537"/>
          <p:cNvSpPr/>
          <p:nvPr/>
        </p:nvSpPr>
        <p:spPr>
          <a:xfrm>
            <a:off x="863479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38" name="object 26538"/>
          <p:cNvSpPr/>
          <p:nvPr/>
        </p:nvSpPr>
        <p:spPr>
          <a:xfrm>
            <a:off x="864622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39" name="object 26539"/>
          <p:cNvSpPr/>
          <p:nvPr/>
        </p:nvSpPr>
        <p:spPr>
          <a:xfrm>
            <a:off x="8657666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40" name="object 26540"/>
          <p:cNvSpPr/>
          <p:nvPr/>
        </p:nvSpPr>
        <p:spPr>
          <a:xfrm>
            <a:off x="8670559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41" name="object 26541"/>
          <p:cNvSpPr/>
          <p:nvPr/>
        </p:nvSpPr>
        <p:spPr>
          <a:xfrm>
            <a:off x="8681990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42" name="object 26542"/>
          <p:cNvSpPr/>
          <p:nvPr/>
        </p:nvSpPr>
        <p:spPr>
          <a:xfrm>
            <a:off x="8694854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43" name="object 26543"/>
          <p:cNvSpPr/>
          <p:nvPr/>
        </p:nvSpPr>
        <p:spPr>
          <a:xfrm>
            <a:off x="8706299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44" name="object 26544"/>
          <p:cNvSpPr/>
          <p:nvPr/>
        </p:nvSpPr>
        <p:spPr>
          <a:xfrm>
            <a:off x="8717729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45" name="object 26545"/>
          <p:cNvSpPr/>
          <p:nvPr/>
        </p:nvSpPr>
        <p:spPr>
          <a:xfrm>
            <a:off x="8730594" y="5749233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591"/>
                </a:moveTo>
                <a:lnTo>
                  <a:pt x="11469" y="11591"/>
                </a:lnTo>
                <a:lnTo>
                  <a:pt x="11469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46" name="object 26546"/>
          <p:cNvSpPr/>
          <p:nvPr/>
        </p:nvSpPr>
        <p:spPr>
          <a:xfrm>
            <a:off x="8742053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47" name="object 26547"/>
          <p:cNvSpPr/>
          <p:nvPr/>
        </p:nvSpPr>
        <p:spPr>
          <a:xfrm>
            <a:off x="8754918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48" name="object 26548"/>
          <p:cNvSpPr/>
          <p:nvPr/>
        </p:nvSpPr>
        <p:spPr>
          <a:xfrm>
            <a:off x="8766362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49" name="object 26549"/>
          <p:cNvSpPr/>
          <p:nvPr/>
        </p:nvSpPr>
        <p:spPr>
          <a:xfrm>
            <a:off x="8779212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50" name="object 26550"/>
          <p:cNvSpPr/>
          <p:nvPr/>
        </p:nvSpPr>
        <p:spPr>
          <a:xfrm>
            <a:off x="8790658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51" name="object 26551"/>
          <p:cNvSpPr/>
          <p:nvPr/>
        </p:nvSpPr>
        <p:spPr>
          <a:xfrm>
            <a:off x="8802088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52" name="object 26552"/>
          <p:cNvSpPr/>
          <p:nvPr/>
        </p:nvSpPr>
        <p:spPr>
          <a:xfrm>
            <a:off x="881498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53" name="object 26553"/>
          <p:cNvSpPr/>
          <p:nvPr/>
        </p:nvSpPr>
        <p:spPr>
          <a:xfrm>
            <a:off x="8826426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54" name="object 26554"/>
          <p:cNvSpPr/>
          <p:nvPr/>
        </p:nvSpPr>
        <p:spPr>
          <a:xfrm>
            <a:off x="8839275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55" name="object 26555"/>
          <p:cNvSpPr/>
          <p:nvPr/>
        </p:nvSpPr>
        <p:spPr>
          <a:xfrm>
            <a:off x="8850721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56" name="object 26556"/>
          <p:cNvSpPr/>
          <p:nvPr/>
        </p:nvSpPr>
        <p:spPr>
          <a:xfrm>
            <a:off x="8862151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57" name="object 26557"/>
          <p:cNvSpPr/>
          <p:nvPr/>
        </p:nvSpPr>
        <p:spPr>
          <a:xfrm>
            <a:off x="8875015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58" name="object 26558"/>
          <p:cNvSpPr/>
          <p:nvPr/>
        </p:nvSpPr>
        <p:spPr>
          <a:xfrm>
            <a:off x="8886445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98" y="11591"/>
                </a:lnTo>
                <a:lnTo>
                  <a:pt x="12898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59" name="object 26559"/>
          <p:cNvSpPr/>
          <p:nvPr/>
        </p:nvSpPr>
        <p:spPr>
          <a:xfrm>
            <a:off x="8899339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60" name="object 26560"/>
          <p:cNvSpPr/>
          <p:nvPr/>
        </p:nvSpPr>
        <p:spPr>
          <a:xfrm>
            <a:off x="8910784" y="5749233"/>
            <a:ext cx="11430" cy="12065"/>
          </a:xfrm>
          <a:custGeom>
            <a:avLst/>
            <a:gdLst/>
            <a:ahLst/>
            <a:cxnLst/>
            <a:rect l="l" t="t" r="r" b="b"/>
            <a:pathLst>
              <a:path w="11429" h="12064">
                <a:moveTo>
                  <a:pt x="0" y="11591"/>
                </a:moveTo>
                <a:lnTo>
                  <a:pt x="11433" y="11591"/>
                </a:lnTo>
                <a:lnTo>
                  <a:pt x="1143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61" name="object 26561"/>
          <p:cNvSpPr/>
          <p:nvPr/>
        </p:nvSpPr>
        <p:spPr>
          <a:xfrm>
            <a:off x="8922214" y="574923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11591"/>
                </a:moveTo>
                <a:lnTo>
                  <a:pt x="12863" y="11591"/>
                </a:lnTo>
                <a:lnTo>
                  <a:pt x="12863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62" name="object 26562"/>
          <p:cNvSpPr/>
          <p:nvPr/>
        </p:nvSpPr>
        <p:spPr>
          <a:xfrm>
            <a:off x="8935079" y="5749233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11591"/>
                </a:moveTo>
                <a:lnTo>
                  <a:pt x="10004" y="11591"/>
                </a:lnTo>
                <a:lnTo>
                  <a:pt x="10004" y="0"/>
                </a:lnTo>
                <a:lnTo>
                  <a:pt x="0" y="0"/>
                </a:lnTo>
                <a:lnTo>
                  <a:pt x="0" y="11591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63" name="object 26563"/>
          <p:cNvSpPr/>
          <p:nvPr/>
        </p:nvSpPr>
        <p:spPr>
          <a:xfrm>
            <a:off x="6800224" y="5760826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64" name="object 26564"/>
          <p:cNvSpPr/>
          <p:nvPr/>
        </p:nvSpPr>
        <p:spPr>
          <a:xfrm>
            <a:off x="6805946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65" name="object 26565"/>
          <p:cNvSpPr/>
          <p:nvPr/>
        </p:nvSpPr>
        <p:spPr>
          <a:xfrm>
            <a:off x="6818810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66" name="object 26566"/>
          <p:cNvSpPr/>
          <p:nvPr/>
        </p:nvSpPr>
        <p:spPr>
          <a:xfrm>
            <a:off x="6830241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67" name="object 26567"/>
          <p:cNvSpPr/>
          <p:nvPr/>
        </p:nvSpPr>
        <p:spPr>
          <a:xfrm>
            <a:off x="6843106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68" name="object 26568"/>
          <p:cNvSpPr/>
          <p:nvPr/>
        </p:nvSpPr>
        <p:spPr>
          <a:xfrm>
            <a:off x="6854536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69" name="object 26569"/>
          <p:cNvSpPr/>
          <p:nvPr/>
        </p:nvSpPr>
        <p:spPr>
          <a:xfrm>
            <a:off x="6865980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70" name="object 26570"/>
          <p:cNvSpPr/>
          <p:nvPr/>
        </p:nvSpPr>
        <p:spPr>
          <a:xfrm>
            <a:off x="6878873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71" name="object 26571"/>
          <p:cNvSpPr/>
          <p:nvPr/>
        </p:nvSpPr>
        <p:spPr>
          <a:xfrm>
            <a:off x="6890305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72" name="object 26572"/>
          <p:cNvSpPr/>
          <p:nvPr/>
        </p:nvSpPr>
        <p:spPr>
          <a:xfrm>
            <a:off x="6903169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73" name="object 26573"/>
          <p:cNvSpPr/>
          <p:nvPr/>
        </p:nvSpPr>
        <p:spPr>
          <a:xfrm>
            <a:off x="6914599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74" name="object 26574"/>
          <p:cNvSpPr/>
          <p:nvPr/>
        </p:nvSpPr>
        <p:spPr>
          <a:xfrm>
            <a:off x="6926043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75" name="object 26575"/>
          <p:cNvSpPr/>
          <p:nvPr/>
        </p:nvSpPr>
        <p:spPr>
          <a:xfrm>
            <a:off x="6938894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76" name="object 26576"/>
          <p:cNvSpPr/>
          <p:nvPr/>
        </p:nvSpPr>
        <p:spPr>
          <a:xfrm>
            <a:off x="6950368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77" name="object 26577"/>
          <p:cNvSpPr/>
          <p:nvPr/>
        </p:nvSpPr>
        <p:spPr>
          <a:xfrm>
            <a:off x="6963232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78" name="object 26578"/>
          <p:cNvSpPr/>
          <p:nvPr/>
        </p:nvSpPr>
        <p:spPr>
          <a:xfrm>
            <a:off x="6974662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79" name="object 26579"/>
          <p:cNvSpPr/>
          <p:nvPr/>
        </p:nvSpPr>
        <p:spPr>
          <a:xfrm>
            <a:off x="6986107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80" name="object 26580"/>
          <p:cNvSpPr/>
          <p:nvPr/>
        </p:nvSpPr>
        <p:spPr>
          <a:xfrm>
            <a:off x="6998972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81" name="object 26581"/>
          <p:cNvSpPr/>
          <p:nvPr/>
        </p:nvSpPr>
        <p:spPr>
          <a:xfrm>
            <a:off x="7010402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82" name="object 26582"/>
          <p:cNvSpPr/>
          <p:nvPr/>
        </p:nvSpPr>
        <p:spPr>
          <a:xfrm>
            <a:off x="7023295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83" name="object 26583"/>
          <p:cNvSpPr/>
          <p:nvPr/>
        </p:nvSpPr>
        <p:spPr>
          <a:xfrm>
            <a:off x="7034726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84" name="object 26584"/>
          <p:cNvSpPr/>
          <p:nvPr/>
        </p:nvSpPr>
        <p:spPr>
          <a:xfrm>
            <a:off x="7047590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85" name="object 26585"/>
          <p:cNvSpPr/>
          <p:nvPr/>
        </p:nvSpPr>
        <p:spPr>
          <a:xfrm>
            <a:off x="7059035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86" name="object 26586"/>
          <p:cNvSpPr/>
          <p:nvPr/>
        </p:nvSpPr>
        <p:spPr>
          <a:xfrm>
            <a:off x="7070465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87" name="object 26587"/>
          <p:cNvSpPr/>
          <p:nvPr/>
        </p:nvSpPr>
        <p:spPr>
          <a:xfrm>
            <a:off x="7083330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88" name="object 26588"/>
          <p:cNvSpPr/>
          <p:nvPr/>
        </p:nvSpPr>
        <p:spPr>
          <a:xfrm>
            <a:off x="7094789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89" name="object 26589"/>
          <p:cNvSpPr/>
          <p:nvPr/>
        </p:nvSpPr>
        <p:spPr>
          <a:xfrm>
            <a:off x="7107653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90" name="object 26590"/>
          <p:cNvSpPr/>
          <p:nvPr/>
        </p:nvSpPr>
        <p:spPr>
          <a:xfrm>
            <a:off x="7119098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91" name="object 26591"/>
          <p:cNvSpPr/>
          <p:nvPr/>
        </p:nvSpPr>
        <p:spPr>
          <a:xfrm>
            <a:off x="7130529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92" name="object 26592"/>
          <p:cNvSpPr/>
          <p:nvPr/>
        </p:nvSpPr>
        <p:spPr>
          <a:xfrm>
            <a:off x="7143393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93" name="object 26593"/>
          <p:cNvSpPr/>
          <p:nvPr/>
        </p:nvSpPr>
        <p:spPr>
          <a:xfrm>
            <a:off x="7154823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94" name="object 26594"/>
          <p:cNvSpPr/>
          <p:nvPr/>
        </p:nvSpPr>
        <p:spPr>
          <a:xfrm>
            <a:off x="7167716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95" name="object 26595"/>
          <p:cNvSpPr/>
          <p:nvPr/>
        </p:nvSpPr>
        <p:spPr>
          <a:xfrm>
            <a:off x="717916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96" name="object 26596"/>
          <p:cNvSpPr/>
          <p:nvPr/>
        </p:nvSpPr>
        <p:spPr>
          <a:xfrm>
            <a:off x="7190592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97" name="object 26597"/>
          <p:cNvSpPr/>
          <p:nvPr/>
        </p:nvSpPr>
        <p:spPr>
          <a:xfrm>
            <a:off x="7203456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98" name="object 26598"/>
          <p:cNvSpPr/>
          <p:nvPr/>
        </p:nvSpPr>
        <p:spPr>
          <a:xfrm>
            <a:off x="7214886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99" name="object 26599"/>
          <p:cNvSpPr/>
          <p:nvPr/>
        </p:nvSpPr>
        <p:spPr>
          <a:xfrm>
            <a:off x="722775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00" name="object 26600"/>
          <p:cNvSpPr/>
          <p:nvPr/>
        </p:nvSpPr>
        <p:spPr>
          <a:xfrm>
            <a:off x="7239182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01" name="object 26601"/>
          <p:cNvSpPr/>
          <p:nvPr/>
        </p:nvSpPr>
        <p:spPr>
          <a:xfrm>
            <a:off x="7250655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02" name="object 26602"/>
          <p:cNvSpPr/>
          <p:nvPr/>
        </p:nvSpPr>
        <p:spPr>
          <a:xfrm>
            <a:off x="7263520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03" name="object 26603"/>
          <p:cNvSpPr/>
          <p:nvPr/>
        </p:nvSpPr>
        <p:spPr>
          <a:xfrm>
            <a:off x="7274950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04" name="object 26604"/>
          <p:cNvSpPr/>
          <p:nvPr/>
        </p:nvSpPr>
        <p:spPr>
          <a:xfrm>
            <a:off x="7287814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05" name="object 26605"/>
          <p:cNvSpPr/>
          <p:nvPr/>
        </p:nvSpPr>
        <p:spPr>
          <a:xfrm>
            <a:off x="7299245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06" name="object 26606"/>
          <p:cNvSpPr/>
          <p:nvPr/>
        </p:nvSpPr>
        <p:spPr>
          <a:xfrm>
            <a:off x="7312109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07" name="object 26607"/>
          <p:cNvSpPr/>
          <p:nvPr/>
        </p:nvSpPr>
        <p:spPr>
          <a:xfrm>
            <a:off x="7323583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08" name="object 26608"/>
          <p:cNvSpPr/>
          <p:nvPr/>
        </p:nvSpPr>
        <p:spPr>
          <a:xfrm>
            <a:off x="7335013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09" name="object 26609"/>
          <p:cNvSpPr/>
          <p:nvPr/>
        </p:nvSpPr>
        <p:spPr>
          <a:xfrm>
            <a:off x="7347877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10" name="object 26610"/>
          <p:cNvSpPr/>
          <p:nvPr/>
        </p:nvSpPr>
        <p:spPr>
          <a:xfrm>
            <a:off x="7359308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11" name="object 26611"/>
          <p:cNvSpPr/>
          <p:nvPr/>
        </p:nvSpPr>
        <p:spPr>
          <a:xfrm>
            <a:off x="7372173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12" name="object 26612"/>
          <p:cNvSpPr/>
          <p:nvPr/>
        </p:nvSpPr>
        <p:spPr>
          <a:xfrm>
            <a:off x="7383603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13" name="object 26613"/>
          <p:cNvSpPr/>
          <p:nvPr/>
        </p:nvSpPr>
        <p:spPr>
          <a:xfrm>
            <a:off x="7395076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14" name="object 26614"/>
          <p:cNvSpPr/>
          <p:nvPr/>
        </p:nvSpPr>
        <p:spPr>
          <a:xfrm>
            <a:off x="740794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15" name="object 26615"/>
          <p:cNvSpPr/>
          <p:nvPr/>
        </p:nvSpPr>
        <p:spPr>
          <a:xfrm>
            <a:off x="7419371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16" name="object 26616"/>
          <p:cNvSpPr/>
          <p:nvPr/>
        </p:nvSpPr>
        <p:spPr>
          <a:xfrm>
            <a:off x="7432236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17" name="object 26617"/>
          <p:cNvSpPr/>
          <p:nvPr/>
        </p:nvSpPr>
        <p:spPr>
          <a:xfrm>
            <a:off x="7443666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18" name="object 26618"/>
          <p:cNvSpPr/>
          <p:nvPr/>
        </p:nvSpPr>
        <p:spPr>
          <a:xfrm>
            <a:off x="7455111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19" name="object 26619"/>
          <p:cNvSpPr/>
          <p:nvPr/>
        </p:nvSpPr>
        <p:spPr>
          <a:xfrm>
            <a:off x="7468004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20" name="object 26620"/>
          <p:cNvSpPr/>
          <p:nvPr/>
        </p:nvSpPr>
        <p:spPr>
          <a:xfrm>
            <a:off x="7479434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21" name="object 26621"/>
          <p:cNvSpPr/>
          <p:nvPr/>
        </p:nvSpPr>
        <p:spPr>
          <a:xfrm>
            <a:off x="7492299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22" name="object 26622"/>
          <p:cNvSpPr/>
          <p:nvPr/>
        </p:nvSpPr>
        <p:spPr>
          <a:xfrm>
            <a:off x="7503729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23" name="object 26623"/>
          <p:cNvSpPr/>
          <p:nvPr/>
        </p:nvSpPr>
        <p:spPr>
          <a:xfrm>
            <a:off x="7515174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24" name="object 26624"/>
          <p:cNvSpPr/>
          <p:nvPr/>
        </p:nvSpPr>
        <p:spPr>
          <a:xfrm>
            <a:off x="7528038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25" name="object 26625"/>
          <p:cNvSpPr/>
          <p:nvPr/>
        </p:nvSpPr>
        <p:spPr>
          <a:xfrm>
            <a:off x="7539469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26" name="object 26626"/>
          <p:cNvSpPr/>
          <p:nvPr/>
        </p:nvSpPr>
        <p:spPr>
          <a:xfrm>
            <a:off x="7552363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27" name="object 26627"/>
          <p:cNvSpPr/>
          <p:nvPr/>
        </p:nvSpPr>
        <p:spPr>
          <a:xfrm>
            <a:off x="7563793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28" name="object 26628"/>
          <p:cNvSpPr/>
          <p:nvPr/>
        </p:nvSpPr>
        <p:spPr>
          <a:xfrm>
            <a:off x="7576657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29" name="object 26629"/>
          <p:cNvSpPr/>
          <p:nvPr/>
        </p:nvSpPr>
        <p:spPr>
          <a:xfrm>
            <a:off x="7588102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30" name="object 26630"/>
          <p:cNvSpPr/>
          <p:nvPr/>
        </p:nvSpPr>
        <p:spPr>
          <a:xfrm>
            <a:off x="7599533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31" name="object 26631"/>
          <p:cNvSpPr/>
          <p:nvPr/>
        </p:nvSpPr>
        <p:spPr>
          <a:xfrm>
            <a:off x="7612397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32" name="object 26632"/>
          <p:cNvSpPr/>
          <p:nvPr/>
        </p:nvSpPr>
        <p:spPr>
          <a:xfrm>
            <a:off x="7623856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33" name="object 26633"/>
          <p:cNvSpPr/>
          <p:nvPr/>
        </p:nvSpPr>
        <p:spPr>
          <a:xfrm>
            <a:off x="7636720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34" name="object 26634"/>
          <p:cNvSpPr/>
          <p:nvPr/>
        </p:nvSpPr>
        <p:spPr>
          <a:xfrm>
            <a:off x="7648165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35" name="object 26635"/>
          <p:cNvSpPr/>
          <p:nvPr/>
        </p:nvSpPr>
        <p:spPr>
          <a:xfrm>
            <a:off x="7659596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36" name="object 26636"/>
          <p:cNvSpPr/>
          <p:nvPr/>
        </p:nvSpPr>
        <p:spPr>
          <a:xfrm>
            <a:off x="7672460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37" name="object 26637"/>
          <p:cNvSpPr/>
          <p:nvPr/>
        </p:nvSpPr>
        <p:spPr>
          <a:xfrm>
            <a:off x="7683890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38" name="object 26638"/>
          <p:cNvSpPr/>
          <p:nvPr/>
        </p:nvSpPr>
        <p:spPr>
          <a:xfrm>
            <a:off x="7696784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39" name="object 26639"/>
          <p:cNvSpPr/>
          <p:nvPr/>
        </p:nvSpPr>
        <p:spPr>
          <a:xfrm>
            <a:off x="7708228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40" name="object 26640"/>
          <p:cNvSpPr/>
          <p:nvPr/>
        </p:nvSpPr>
        <p:spPr>
          <a:xfrm>
            <a:off x="7719659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41" name="object 26641"/>
          <p:cNvSpPr/>
          <p:nvPr/>
        </p:nvSpPr>
        <p:spPr>
          <a:xfrm>
            <a:off x="7732523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42" name="object 26642"/>
          <p:cNvSpPr/>
          <p:nvPr/>
        </p:nvSpPr>
        <p:spPr>
          <a:xfrm>
            <a:off x="7743954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43" name="object 26643"/>
          <p:cNvSpPr/>
          <p:nvPr/>
        </p:nvSpPr>
        <p:spPr>
          <a:xfrm>
            <a:off x="7756818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44" name="object 26644"/>
          <p:cNvSpPr/>
          <p:nvPr/>
        </p:nvSpPr>
        <p:spPr>
          <a:xfrm>
            <a:off x="7768291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45" name="object 26645"/>
          <p:cNvSpPr/>
          <p:nvPr/>
        </p:nvSpPr>
        <p:spPr>
          <a:xfrm>
            <a:off x="7781142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46" name="object 26646"/>
          <p:cNvSpPr/>
          <p:nvPr/>
        </p:nvSpPr>
        <p:spPr>
          <a:xfrm>
            <a:off x="7792587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47" name="object 26647"/>
          <p:cNvSpPr/>
          <p:nvPr/>
        </p:nvSpPr>
        <p:spPr>
          <a:xfrm>
            <a:off x="7804017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48" name="object 26648"/>
          <p:cNvSpPr/>
          <p:nvPr/>
        </p:nvSpPr>
        <p:spPr>
          <a:xfrm>
            <a:off x="781688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49" name="object 26649"/>
          <p:cNvSpPr/>
          <p:nvPr/>
        </p:nvSpPr>
        <p:spPr>
          <a:xfrm>
            <a:off x="7828312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50" name="object 26650"/>
          <p:cNvSpPr/>
          <p:nvPr/>
        </p:nvSpPr>
        <p:spPr>
          <a:xfrm>
            <a:off x="7841219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51" name="object 26651"/>
          <p:cNvSpPr/>
          <p:nvPr/>
        </p:nvSpPr>
        <p:spPr>
          <a:xfrm>
            <a:off x="7852650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52" name="object 26652"/>
          <p:cNvSpPr/>
          <p:nvPr/>
        </p:nvSpPr>
        <p:spPr>
          <a:xfrm>
            <a:off x="7864080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53" name="object 26653"/>
          <p:cNvSpPr/>
          <p:nvPr/>
        </p:nvSpPr>
        <p:spPr>
          <a:xfrm>
            <a:off x="7876944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54" name="object 26654"/>
          <p:cNvSpPr/>
          <p:nvPr/>
        </p:nvSpPr>
        <p:spPr>
          <a:xfrm>
            <a:off x="7888375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55" name="object 26655"/>
          <p:cNvSpPr/>
          <p:nvPr/>
        </p:nvSpPr>
        <p:spPr>
          <a:xfrm>
            <a:off x="7901240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56" name="object 26656"/>
          <p:cNvSpPr/>
          <p:nvPr/>
        </p:nvSpPr>
        <p:spPr>
          <a:xfrm>
            <a:off x="7912670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57" name="object 26657"/>
          <p:cNvSpPr/>
          <p:nvPr/>
        </p:nvSpPr>
        <p:spPr>
          <a:xfrm>
            <a:off x="7924143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58" name="object 26658"/>
          <p:cNvSpPr/>
          <p:nvPr/>
        </p:nvSpPr>
        <p:spPr>
          <a:xfrm>
            <a:off x="7937008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59" name="object 26659"/>
          <p:cNvSpPr/>
          <p:nvPr/>
        </p:nvSpPr>
        <p:spPr>
          <a:xfrm>
            <a:off x="7948438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60" name="object 26660"/>
          <p:cNvSpPr/>
          <p:nvPr/>
        </p:nvSpPr>
        <p:spPr>
          <a:xfrm>
            <a:off x="7961303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61" name="object 26661"/>
          <p:cNvSpPr/>
          <p:nvPr/>
        </p:nvSpPr>
        <p:spPr>
          <a:xfrm>
            <a:off x="7972733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62" name="object 26662"/>
          <p:cNvSpPr/>
          <p:nvPr/>
        </p:nvSpPr>
        <p:spPr>
          <a:xfrm>
            <a:off x="7984178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63" name="object 26663"/>
          <p:cNvSpPr/>
          <p:nvPr/>
        </p:nvSpPr>
        <p:spPr>
          <a:xfrm>
            <a:off x="799707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64" name="object 26664"/>
          <p:cNvSpPr/>
          <p:nvPr/>
        </p:nvSpPr>
        <p:spPr>
          <a:xfrm>
            <a:off x="8008501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65" name="object 26665"/>
          <p:cNvSpPr/>
          <p:nvPr/>
        </p:nvSpPr>
        <p:spPr>
          <a:xfrm>
            <a:off x="8021366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66" name="object 26666"/>
          <p:cNvSpPr/>
          <p:nvPr/>
        </p:nvSpPr>
        <p:spPr>
          <a:xfrm>
            <a:off x="8032796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67" name="object 26667"/>
          <p:cNvSpPr/>
          <p:nvPr/>
        </p:nvSpPr>
        <p:spPr>
          <a:xfrm>
            <a:off x="804566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68" name="object 26668"/>
          <p:cNvSpPr/>
          <p:nvPr/>
        </p:nvSpPr>
        <p:spPr>
          <a:xfrm>
            <a:off x="8057091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69" name="object 26669"/>
          <p:cNvSpPr/>
          <p:nvPr/>
        </p:nvSpPr>
        <p:spPr>
          <a:xfrm>
            <a:off x="8068564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70" name="object 26670"/>
          <p:cNvSpPr/>
          <p:nvPr/>
        </p:nvSpPr>
        <p:spPr>
          <a:xfrm>
            <a:off x="8081429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71" name="object 26671"/>
          <p:cNvSpPr/>
          <p:nvPr/>
        </p:nvSpPr>
        <p:spPr>
          <a:xfrm>
            <a:off x="8092860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72" name="object 26672"/>
          <p:cNvSpPr/>
          <p:nvPr/>
        </p:nvSpPr>
        <p:spPr>
          <a:xfrm>
            <a:off x="8105724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73" name="object 26673"/>
          <p:cNvSpPr/>
          <p:nvPr/>
        </p:nvSpPr>
        <p:spPr>
          <a:xfrm>
            <a:off x="8117169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74" name="object 26674"/>
          <p:cNvSpPr/>
          <p:nvPr/>
        </p:nvSpPr>
        <p:spPr>
          <a:xfrm>
            <a:off x="8128599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75" name="object 26675"/>
          <p:cNvSpPr/>
          <p:nvPr/>
        </p:nvSpPr>
        <p:spPr>
          <a:xfrm>
            <a:off x="8141492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76" name="object 26676"/>
          <p:cNvSpPr/>
          <p:nvPr/>
        </p:nvSpPr>
        <p:spPr>
          <a:xfrm>
            <a:off x="8152923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77" name="object 26677"/>
          <p:cNvSpPr/>
          <p:nvPr/>
        </p:nvSpPr>
        <p:spPr>
          <a:xfrm>
            <a:off x="8165787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78" name="object 26678"/>
          <p:cNvSpPr/>
          <p:nvPr/>
        </p:nvSpPr>
        <p:spPr>
          <a:xfrm>
            <a:off x="8177232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79" name="object 26679"/>
          <p:cNvSpPr/>
          <p:nvPr/>
        </p:nvSpPr>
        <p:spPr>
          <a:xfrm>
            <a:off x="8188662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80" name="object 26680"/>
          <p:cNvSpPr/>
          <p:nvPr/>
        </p:nvSpPr>
        <p:spPr>
          <a:xfrm>
            <a:off x="8201527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7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81" name="object 26681"/>
          <p:cNvSpPr/>
          <p:nvPr/>
        </p:nvSpPr>
        <p:spPr>
          <a:xfrm>
            <a:off x="8212957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82" name="object 26682"/>
          <p:cNvSpPr/>
          <p:nvPr/>
        </p:nvSpPr>
        <p:spPr>
          <a:xfrm>
            <a:off x="822585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83" name="object 26683"/>
          <p:cNvSpPr/>
          <p:nvPr/>
        </p:nvSpPr>
        <p:spPr>
          <a:xfrm>
            <a:off x="8237295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84" name="object 26684"/>
          <p:cNvSpPr/>
          <p:nvPr/>
        </p:nvSpPr>
        <p:spPr>
          <a:xfrm>
            <a:off x="8248725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85" name="object 26685"/>
          <p:cNvSpPr/>
          <p:nvPr/>
        </p:nvSpPr>
        <p:spPr>
          <a:xfrm>
            <a:off x="826159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86" name="object 26686"/>
          <p:cNvSpPr/>
          <p:nvPr/>
        </p:nvSpPr>
        <p:spPr>
          <a:xfrm>
            <a:off x="8273021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87" name="object 26687"/>
          <p:cNvSpPr/>
          <p:nvPr/>
        </p:nvSpPr>
        <p:spPr>
          <a:xfrm>
            <a:off x="8285885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88" name="object 26688"/>
          <p:cNvSpPr/>
          <p:nvPr/>
        </p:nvSpPr>
        <p:spPr>
          <a:xfrm>
            <a:off x="8297359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89" name="object 26689"/>
          <p:cNvSpPr/>
          <p:nvPr/>
        </p:nvSpPr>
        <p:spPr>
          <a:xfrm>
            <a:off x="8310209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90" name="object 26690"/>
          <p:cNvSpPr/>
          <p:nvPr/>
        </p:nvSpPr>
        <p:spPr>
          <a:xfrm>
            <a:off x="8321654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91" name="object 26691"/>
          <p:cNvSpPr/>
          <p:nvPr/>
        </p:nvSpPr>
        <p:spPr>
          <a:xfrm>
            <a:off x="8333084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92" name="object 26692"/>
          <p:cNvSpPr/>
          <p:nvPr/>
        </p:nvSpPr>
        <p:spPr>
          <a:xfrm>
            <a:off x="8345948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93" name="object 26693"/>
          <p:cNvSpPr/>
          <p:nvPr/>
        </p:nvSpPr>
        <p:spPr>
          <a:xfrm>
            <a:off x="8357379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94" name="object 26694"/>
          <p:cNvSpPr/>
          <p:nvPr/>
        </p:nvSpPr>
        <p:spPr>
          <a:xfrm>
            <a:off x="8370286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95" name="object 26695"/>
          <p:cNvSpPr/>
          <p:nvPr/>
        </p:nvSpPr>
        <p:spPr>
          <a:xfrm>
            <a:off x="8381717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96" name="object 26696"/>
          <p:cNvSpPr/>
          <p:nvPr/>
        </p:nvSpPr>
        <p:spPr>
          <a:xfrm>
            <a:off x="8393147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97" name="object 26697"/>
          <p:cNvSpPr/>
          <p:nvPr/>
        </p:nvSpPr>
        <p:spPr>
          <a:xfrm>
            <a:off x="8406012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98" name="object 26698"/>
          <p:cNvSpPr/>
          <p:nvPr/>
        </p:nvSpPr>
        <p:spPr>
          <a:xfrm>
            <a:off x="8417442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99" name="object 26699"/>
          <p:cNvSpPr/>
          <p:nvPr/>
        </p:nvSpPr>
        <p:spPr>
          <a:xfrm>
            <a:off x="8430307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00" name="object 26700"/>
          <p:cNvSpPr/>
          <p:nvPr/>
        </p:nvSpPr>
        <p:spPr>
          <a:xfrm>
            <a:off x="8441780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01" name="object 26701"/>
          <p:cNvSpPr/>
          <p:nvPr/>
        </p:nvSpPr>
        <p:spPr>
          <a:xfrm>
            <a:off x="8453211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02" name="object 26702"/>
          <p:cNvSpPr/>
          <p:nvPr/>
        </p:nvSpPr>
        <p:spPr>
          <a:xfrm>
            <a:off x="8466075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03" name="object 26703"/>
          <p:cNvSpPr/>
          <p:nvPr/>
        </p:nvSpPr>
        <p:spPr>
          <a:xfrm>
            <a:off x="8477505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04" name="object 26704"/>
          <p:cNvSpPr/>
          <p:nvPr/>
        </p:nvSpPr>
        <p:spPr>
          <a:xfrm>
            <a:off x="8490370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05" name="object 26705"/>
          <p:cNvSpPr/>
          <p:nvPr/>
        </p:nvSpPr>
        <p:spPr>
          <a:xfrm>
            <a:off x="8501800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06" name="object 26706"/>
          <p:cNvSpPr/>
          <p:nvPr/>
        </p:nvSpPr>
        <p:spPr>
          <a:xfrm>
            <a:off x="8514708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07" name="object 26707"/>
          <p:cNvSpPr/>
          <p:nvPr/>
        </p:nvSpPr>
        <p:spPr>
          <a:xfrm>
            <a:off x="8526138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08" name="object 26708"/>
          <p:cNvSpPr/>
          <p:nvPr/>
        </p:nvSpPr>
        <p:spPr>
          <a:xfrm>
            <a:off x="8537568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09" name="object 26709"/>
          <p:cNvSpPr/>
          <p:nvPr/>
        </p:nvSpPr>
        <p:spPr>
          <a:xfrm>
            <a:off x="8550433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10" name="object 26710"/>
          <p:cNvSpPr/>
          <p:nvPr/>
        </p:nvSpPr>
        <p:spPr>
          <a:xfrm>
            <a:off x="8561864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11" name="object 26711"/>
          <p:cNvSpPr/>
          <p:nvPr/>
        </p:nvSpPr>
        <p:spPr>
          <a:xfrm>
            <a:off x="8574728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12" name="object 26712"/>
          <p:cNvSpPr/>
          <p:nvPr/>
        </p:nvSpPr>
        <p:spPr>
          <a:xfrm>
            <a:off x="8586158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13" name="object 26713"/>
          <p:cNvSpPr/>
          <p:nvPr/>
        </p:nvSpPr>
        <p:spPr>
          <a:xfrm>
            <a:off x="8597632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14" name="object 26714"/>
          <p:cNvSpPr/>
          <p:nvPr/>
        </p:nvSpPr>
        <p:spPr>
          <a:xfrm>
            <a:off x="8610496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15" name="object 26715"/>
          <p:cNvSpPr/>
          <p:nvPr/>
        </p:nvSpPr>
        <p:spPr>
          <a:xfrm>
            <a:off x="8621927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16" name="object 26716"/>
          <p:cNvSpPr/>
          <p:nvPr/>
        </p:nvSpPr>
        <p:spPr>
          <a:xfrm>
            <a:off x="863479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17" name="object 26717"/>
          <p:cNvSpPr/>
          <p:nvPr/>
        </p:nvSpPr>
        <p:spPr>
          <a:xfrm>
            <a:off x="864622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18" name="object 26718"/>
          <p:cNvSpPr/>
          <p:nvPr/>
        </p:nvSpPr>
        <p:spPr>
          <a:xfrm>
            <a:off x="8657666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19" name="object 26719"/>
          <p:cNvSpPr/>
          <p:nvPr/>
        </p:nvSpPr>
        <p:spPr>
          <a:xfrm>
            <a:off x="8670559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20" name="object 26720"/>
          <p:cNvSpPr/>
          <p:nvPr/>
        </p:nvSpPr>
        <p:spPr>
          <a:xfrm>
            <a:off x="8681990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21" name="object 26721"/>
          <p:cNvSpPr/>
          <p:nvPr/>
        </p:nvSpPr>
        <p:spPr>
          <a:xfrm>
            <a:off x="8694854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22" name="object 26722"/>
          <p:cNvSpPr/>
          <p:nvPr/>
        </p:nvSpPr>
        <p:spPr>
          <a:xfrm>
            <a:off x="8706299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23" name="object 26723"/>
          <p:cNvSpPr/>
          <p:nvPr/>
        </p:nvSpPr>
        <p:spPr>
          <a:xfrm>
            <a:off x="8717729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24" name="object 26724"/>
          <p:cNvSpPr/>
          <p:nvPr/>
        </p:nvSpPr>
        <p:spPr>
          <a:xfrm>
            <a:off x="8730594" y="5760826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25" name="object 26725"/>
          <p:cNvSpPr/>
          <p:nvPr/>
        </p:nvSpPr>
        <p:spPr>
          <a:xfrm>
            <a:off x="8742053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26" name="object 26726"/>
          <p:cNvSpPr/>
          <p:nvPr/>
        </p:nvSpPr>
        <p:spPr>
          <a:xfrm>
            <a:off x="8754918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27" name="object 26727"/>
          <p:cNvSpPr/>
          <p:nvPr/>
        </p:nvSpPr>
        <p:spPr>
          <a:xfrm>
            <a:off x="8766362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28" name="object 26728"/>
          <p:cNvSpPr/>
          <p:nvPr/>
        </p:nvSpPr>
        <p:spPr>
          <a:xfrm>
            <a:off x="8779212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29" name="object 26729"/>
          <p:cNvSpPr/>
          <p:nvPr/>
        </p:nvSpPr>
        <p:spPr>
          <a:xfrm>
            <a:off x="8790658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30" name="object 26730"/>
          <p:cNvSpPr/>
          <p:nvPr/>
        </p:nvSpPr>
        <p:spPr>
          <a:xfrm>
            <a:off x="8802088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31" name="object 26731"/>
          <p:cNvSpPr/>
          <p:nvPr/>
        </p:nvSpPr>
        <p:spPr>
          <a:xfrm>
            <a:off x="881498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32" name="object 26732"/>
          <p:cNvSpPr/>
          <p:nvPr/>
        </p:nvSpPr>
        <p:spPr>
          <a:xfrm>
            <a:off x="8826426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33" name="object 26733"/>
          <p:cNvSpPr/>
          <p:nvPr/>
        </p:nvSpPr>
        <p:spPr>
          <a:xfrm>
            <a:off x="8839275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34" name="object 26734"/>
          <p:cNvSpPr/>
          <p:nvPr/>
        </p:nvSpPr>
        <p:spPr>
          <a:xfrm>
            <a:off x="8850721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35" name="object 26735"/>
          <p:cNvSpPr/>
          <p:nvPr/>
        </p:nvSpPr>
        <p:spPr>
          <a:xfrm>
            <a:off x="8862151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36" name="object 26736"/>
          <p:cNvSpPr/>
          <p:nvPr/>
        </p:nvSpPr>
        <p:spPr>
          <a:xfrm>
            <a:off x="8875015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37" name="object 26737"/>
          <p:cNvSpPr/>
          <p:nvPr/>
        </p:nvSpPr>
        <p:spPr>
          <a:xfrm>
            <a:off x="8886445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38" name="object 26738"/>
          <p:cNvSpPr/>
          <p:nvPr/>
        </p:nvSpPr>
        <p:spPr>
          <a:xfrm>
            <a:off x="8899339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39" name="object 26739"/>
          <p:cNvSpPr/>
          <p:nvPr/>
        </p:nvSpPr>
        <p:spPr>
          <a:xfrm>
            <a:off x="8910784" y="5760826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40" name="object 26740"/>
          <p:cNvSpPr/>
          <p:nvPr/>
        </p:nvSpPr>
        <p:spPr>
          <a:xfrm>
            <a:off x="8922214" y="5760826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41" name="object 26741"/>
          <p:cNvSpPr/>
          <p:nvPr/>
        </p:nvSpPr>
        <p:spPr>
          <a:xfrm>
            <a:off x="8935079" y="5760826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42" name="object 26742"/>
          <p:cNvSpPr/>
          <p:nvPr/>
        </p:nvSpPr>
        <p:spPr>
          <a:xfrm>
            <a:off x="6800224" y="5773867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43" name="object 26743"/>
          <p:cNvSpPr/>
          <p:nvPr/>
        </p:nvSpPr>
        <p:spPr>
          <a:xfrm>
            <a:off x="6805946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44" name="object 26744"/>
          <p:cNvSpPr/>
          <p:nvPr/>
        </p:nvSpPr>
        <p:spPr>
          <a:xfrm>
            <a:off x="6818810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45" name="object 26745"/>
          <p:cNvSpPr/>
          <p:nvPr/>
        </p:nvSpPr>
        <p:spPr>
          <a:xfrm>
            <a:off x="6830241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46" name="object 26746"/>
          <p:cNvSpPr/>
          <p:nvPr/>
        </p:nvSpPr>
        <p:spPr>
          <a:xfrm>
            <a:off x="6843106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47" name="object 26747"/>
          <p:cNvSpPr/>
          <p:nvPr/>
        </p:nvSpPr>
        <p:spPr>
          <a:xfrm>
            <a:off x="6854536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48" name="object 26748"/>
          <p:cNvSpPr/>
          <p:nvPr/>
        </p:nvSpPr>
        <p:spPr>
          <a:xfrm>
            <a:off x="6865980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49" name="object 26749"/>
          <p:cNvSpPr/>
          <p:nvPr/>
        </p:nvSpPr>
        <p:spPr>
          <a:xfrm>
            <a:off x="6878873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50" name="object 26750"/>
          <p:cNvSpPr/>
          <p:nvPr/>
        </p:nvSpPr>
        <p:spPr>
          <a:xfrm>
            <a:off x="6890305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51" name="object 26751"/>
          <p:cNvSpPr/>
          <p:nvPr/>
        </p:nvSpPr>
        <p:spPr>
          <a:xfrm>
            <a:off x="6903169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52" name="object 26752"/>
          <p:cNvSpPr/>
          <p:nvPr/>
        </p:nvSpPr>
        <p:spPr>
          <a:xfrm>
            <a:off x="6914599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53" name="object 26753"/>
          <p:cNvSpPr/>
          <p:nvPr/>
        </p:nvSpPr>
        <p:spPr>
          <a:xfrm>
            <a:off x="6926043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54" name="object 26754"/>
          <p:cNvSpPr/>
          <p:nvPr/>
        </p:nvSpPr>
        <p:spPr>
          <a:xfrm>
            <a:off x="6938894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55" name="object 26755"/>
          <p:cNvSpPr/>
          <p:nvPr/>
        </p:nvSpPr>
        <p:spPr>
          <a:xfrm>
            <a:off x="6950368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56" name="object 26756"/>
          <p:cNvSpPr/>
          <p:nvPr/>
        </p:nvSpPr>
        <p:spPr>
          <a:xfrm>
            <a:off x="6963232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57" name="object 26757"/>
          <p:cNvSpPr/>
          <p:nvPr/>
        </p:nvSpPr>
        <p:spPr>
          <a:xfrm>
            <a:off x="6974662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58" name="object 26758"/>
          <p:cNvSpPr/>
          <p:nvPr/>
        </p:nvSpPr>
        <p:spPr>
          <a:xfrm>
            <a:off x="6986107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59" name="object 26759"/>
          <p:cNvSpPr/>
          <p:nvPr/>
        </p:nvSpPr>
        <p:spPr>
          <a:xfrm>
            <a:off x="6998972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60" name="object 26760"/>
          <p:cNvSpPr/>
          <p:nvPr/>
        </p:nvSpPr>
        <p:spPr>
          <a:xfrm>
            <a:off x="7010402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61" name="object 26761"/>
          <p:cNvSpPr/>
          <p:nvPr/>
        </p:nvSpPr>
        <p:spPr>
          <a:xfrm>
            <a:off x="7023295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62" name="object 26762"/>
          <p:cNvSpPr/>
          <p:nvPr/>
        </p:nvSpPr>
        <p:spPr>
          <a:xfrm>
            <a:off x="7034726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63" name="object 26763"/>
          <p:cNvSpPr/>
          <p:nvPr/>
        </p:nvSpPr>
        <p:spPr>
          <a:xfrm>
            <a:off x="7047590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64" name="object 26764"/>
          <p:cNvSpPr/>
          <p:nvPr/>
        </p:nvSpPr>
        <p:spPr>
          <a:xfrm>
            <a:off x="7059035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65" name="object 26765"/>
          <p:cNvSpPr/>
          <p:nvPr/>
        </p:nvSpPr>
        <p:spPr>
          <a:xfrm>
            <a:off x="7070465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66" name="object 26766"/>
          <p:cNvSpPr/>
          <p:nvPr/>
        </p:nvSpPr>
        <p:spPr>
          <a:xfrm>
            <a:off x="7083330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67" name="object 26767"/>
          <p:cNvSpPr/>
          <p:nvPr/>
        </p:nvSpPr>
        <p:spPr>
          <a:xfrm>
            <a:off x="7094789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68" name="object 26768"/>
          <p:cNvSpPr/>
          <p:nvPr/>
        </p:nvSpPr>
        <p:spPr>
          <a:xfrm>
            <a:off x="7107653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69" name="object 26769"/>
          <p:cNvSpPr/>
          <p:nvPr/>
        </p:nvSpPr>
        <p:spPr>
          <a:xfrm>
            <a:off x="7119098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70" name="object 26770"/>
          <p:cNvSpPr/>
          <p:nvPr/>
        </p:nvSpPr>
        <p:spPr>
          <a:xfrm>
            <a:off x="7130529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71" name="object 26771"/>
          <p:cNvSpPr/>
          <p:nvPr/>
        </p:nvSpPr>
        <p:spPr>
          <a:xfrm>
            <a:off x="7143393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72" name="object 26772"/>
          <p:cNvSpPr/>
          <p:nvPr/>
        </p:nvSpPr>
        <p:spPr>
          <a:xfrm>
            <a:off x="7154823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73" name="object 26773"/>
          <p:cNvSpPr/>
          <p:nvPr/>
        </p:nvSpPr>
        <p:spPr>
          <a:xfrm>
            <a:off x="7167716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74" name="object 26774"/>
          <p:cNvSpPr/>
          <p:nvPr/>
        </p:nvSpPr>
        <p:spPr>
          <a:xfrm>
            <a:off x="717916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75" name="object 26775"/>
          <p:cNvSpPr/>
          <p:nvPr/>
        </p:nvSpPr>
        <p:spPr>
          <a:xfrm>
            <a:off x="7190592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76" name="object 26776"/>
          <p:cNvSpPr/>
          <p:nvPr/>
        </p:nvSpPr>
        <p:spPr>
          <a:xfrm>
            <a:off x="7203456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77" name="object 26777"/>
          <p:cNvSpPr/>
          <p:nvPr/>
        </p:nvSpPr>
        <p:spPr>
          <a:xfrm>
            <a:off x="7214886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78" name="object 26778"/>
          <p:cNvSpPr/>
          <p:nvPr/>
        </p:nvSpPr>
        <p:spPr>
          <a:xfrm>
            <a:off x="722775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79" name="object 26779"/>
          <p:cNvSpPr/>
          <p:nvPr/>
        </p:nvSpPr>
        <p:spPr>
          <a:xfrm>
            <a:off x="7239182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80" name="object 26780"/>
          <p:cNvSpPr/>
          <p:nvPr/>
        </p:nvSpPr>
        <p:spPr>
          <a:xfrm>
            <a:off x="7250655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81" name="object 26781"/>
          <p:cNvSpPr/>
          <p:nvPr/>
        </p:nvSpPr>
        <p:spPr>
          <a:xfrm>
            <a:off x="7263520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82" name="object 26782"/>
          <p:cNvSpPr/>
          <p:nvPr/>
        </p:nvSpPr>
        <p:spPr>
          <a:xfrm>
            <a:off x="7274950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83" name="object 26783"/>
          <p:cNvSpPr/>
          <p:nvPr/>
        </p:nvSpPr>
        <p:spPr>
          <a:xfrm>
            <a:off x="7287814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84" name="object 26784"/>
          <p:cNvSpPr/>
          <p:nvPr/>
        </p:nvSpPr>
        <p:spPr>
          <a:xfrm>
            <a:off x="7299245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85" name="object 26785"/>
          <p:cNvSpPr/>
          <p:nvPr/>
        </p:nvSpPr>
        <p:spPr>
          <a:xfrm>
            <a:off x="7312109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86" name="object 26786"/>
          <p:cNvSpPr/>
          <p:nvPr/>
        </p:nvSpPr>
        <p:spPr>
          <a:xfrm>
            <a:off x="7323583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87" name="object 26787"/>
          <p:cNvSpPr/>
          <p:nvPr/>
        </p:nvSpPr>
        <p:spPr>
          <a:xfrm>
            <a:off x="7335013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88" name="object 26788"/>
          <p:cNvSpPr/>
          <p:nvPr/>
        </p:nvSpPr>
        <p:spPr>
          <a:xfrm>
            <a:off x="7347877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89" name="object 26789"/>
          <p:cNvSpPr/>
          <p:nvPr/>
        </p:nvSpPr>
        <p:spPr>
          <a:xfrm>
            <a:off x="7359308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90" name="object 26790"/>
          <p:cNvSpPr/>
          <p:nvPr/>
        </p:nvSpPr>
        <p:spPr>
          <a:xfrm>
            <a:off x="7372173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91" name="object 26791"/>
          <p:cNvSpPr/>
          <p:nvPr/>
        </p:nvSpPr>
        <p:spPr>
          <a:xfrm>
            <a:off x="7383603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92" name="object 26792"/>
          <p:cNvSpPr/>
          <p:nvPr/>
        </p:nvSpPr>
        <p:spPr>
          <a:xfrm>
            <a:off x="7395076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93" name="object 26793"/>
          <p:cNvSpPr/>
          <p:nvPr/>
        </p:nvSpPr>
        <p:spPr>
          <a:xfrm>
            <a:off x="740794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94" name="object 26794"/>
          <p:cNvSpPr/>
          <p:nvPr/>
        </p:nvSpPr>
        <p:spPr>
          <a:xfrm>
            <a:off x="7419371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95" name="object 26795"/>
          <p:cNvSpPr/>
          <p:nvPr/>
        </p:nvSpPr>
        <p:spPr>
          <a:xfrm>
            <a:off x="7432236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96" name="object 26796"/>
          <p:cNvSpPr/>
          <p:nvPr/>
        </p:nvSpPr>
        <p:spPr>
          <a:xfrm>
            <a:off x="7443666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97" name="object 26797"/>
          <p:cNvSpPr/>
          <p:nvPr/>
        </p:nvSpPr>
        <p:spPr>
          <a:xfrm>
            <a:off x="7455111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98" name="object 26798"/>
          <p:cNvSpPr/>
          <p:nvPr/>
        </p:nvSpPr>
        <p:spPr>
          <a:xfrm>
            <a:off x="7468004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99" name="object 26799"/>
          <p:cNvSpPr/>
          <p:nvPr/>
        </p:nvSpPr>
        <p:spPr>
          <a:xfrm>
            <a:off x="7479434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00" name="object 26800"/>
          <p:cNvSpPr/>
          <p:nvPr/>
        </p:nvSpPr>
        <p:spPr>
          <a:xfrm>
            <a:off x="7492299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01" name="object 26801"/>
          <p:cNvSpPr/>
          <p:nvPr/>
        </p:nvSpPr>
        <p:spPr>
          <a:xfrm>
            <a:off x="7503729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02" name="object 26802"/>
          <p:cNvSpPr/>
          <p:nvPr/>
        </p:nvSpPr>
        <p:spPr>
          <a:xfrm>
            <a:off x="7515174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03" name="object 26803"/>
          <p:cNvSpPr/>
          <p:nvPr/>
        </p:nvSpPr>
        <p:spPr>
          <a:xfrm>
            <a:off x="7528038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04" name="object 26804"/>
          <p:cNvSpPr/>
          <p:nvPr/>
        </p:nvSpPr>
        <p:spPr>
          <a:xfrm>
            <a:off x="7539469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05" name="object 26805"/>
          <p:cNvSpPr/>
          <p:nvPr/>
        </p:nvSpPr>
        <p:spPr>
          <a:xfrm>
            <a:off x="7552363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06" name="object 26806"/>
          <p:cNvSpPr/>
          <p:nvPr/>
        </p:nvSpPr>
        <p:spPr>
          <a:xfrm>
            <a:off x="7563793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07" name="object 26807"/>
          <p:cNvSpPr/>
          <p:nvPr/>
        </p:nvSpPr>
        <p:spPr>
          <a:xfrm>
            <a:off x="7576657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08" name="object 26808"/>
          <p:cNvSpPr/>
          <p:nvPr/>
        </p:nvSpPr>
        <p:spPr>
          <a:xfrm>
            <a:off x="7588102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09" name="object 26809"/>
          <p:cNvSpPr/>
          <p:nvPr/>
        </p:nvSpPr>
        <p:spPr>
          <a:xfrm>
            <a:off x="7599533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10" name="object 26810"/>
          <p:cNvSpPr/>
          <p:nvPr/>
        </p:nvSpPr>
        <p:spPr>
          <a:xfrm>
            <a:off x="7612397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11" name="object 26811"/>
          <p:cNvSpPr/>
          <p:nvPr/>
        </p:nvSpPr>
        <p:spPr>
          <a:xfrm>
            <a:off x="7623856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12" name="object 26812"/>
          <p:cNvSpPr/>
          <p:nvPr/>
        </p:nvSpPr>
        <p:spPr>
          <a:xfrm>
            <a:off x="7636720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13" name="object 26813"/>
          <p:cNvSpPr/>
          <p:nvPr/>
        </p:nvSpPr>
        <p:spPr>
          <a:xfrm>
            <a:off x="7648165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14" name="object 26814"/>
          <p:cNvSpPr/>
          <p:nvPr/>
        </p:nvSpPr>
        <p:spPr>
          <a:xfrm>
            <a:off x="7659596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15" name="object 26815"/>
          <p:cNvSpPr/>
          <p:nvPr/>
        </p:nvSpPr>
        <p:spPr>
          <a:xfrm>
            <a:off x="7672460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16" name="object 26816"/>
          <p:cNvSpPr/>
          <p:nvPr/>
        </p:nvSpPr>
        <p:spPr>
          <a:xfrm>
            <a:off x="7683890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17" name="object 26817"/>
          <p:cNvSpPr/>
          <p:nvPr/>
        </p:nvSpPr>
        <p:spPr>
          <a:xfrm>
            <a:off x="7696784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18" name="object 26818"/>
          <p:cNvSpPr/>
          <p:nvPr/>
        </p:nvSpPr>
        <p:spPr>
          <a:xfrm>
            <a:off x="7708228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19" name="object 26819"/>
          <p:cNvSpPr/>
          <p:nvPr/>
        </p:nvSpPr>
        <p:spPr>
          <a:xfrm>
            <a:off x="7719659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20" name="object 26820"/>
          <p:cNvSpPr/>
          <p:nvPr/>
        </p:nvSpPr>
        <p:spPr>
          <a:xfrm>
            <a:off x="7732523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21" name="object 26821"/>
          <p:cNvSpPr/>
          <p:nvPr/>
        </p:nvSpPr>
        <p:spPr>
          <a:xfrm>
            <a:off x="7743954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22" name="object 26822"/>
          <p:cNvSpPr/>
          <p:nvPr/>
        </p:nvSpPr>
        <p:spPr>
          <a:xfrm>
            <a:off x="7756818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23" name="object 26823"/>
          <p:cNvSpPr/>
          <p:nvPr/>
        </p:nvSpPr>
        <p:spPr>
          <a:xfrm>
            <a:off x="7768291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24" name="object 26824"/>
          <p:cNvSpPr/>
          <p:nvPr/>
        </p:nvSpPr>
        <p:spPr>
          <a:xfrm>
            <a:off x="7781142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25" name="object 26825"/>
          <p:cNvSpPr/>
          <p:nvPr/>
        </p:nvSpPr>
        <p:spPr>
          <a:xfrm>
            <a:off x="7792587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26" name="object 26826"/>
          <p:cNvSpPr/>
          <p:nvPr/>
        </p:nvSpPr>
        <p:spPr>
          <a:xfrm>
            <a:off x="7804017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27" name="object 26827"/>
          <p:cNvSpPr/>
          <p:nvPr/>
        </p:nvSpPr>
        <p:spPr>
          <a:xfrm>
            <a:off x="781688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28" name="object 26828"/>
          <p:cNvSpPr/>
          <p:nvPr/>
        </p:nvSpPr>
        <p:spPr>
          <a:xfrm>
            <a:off x="7828312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29" name="object 26829"/>
          <p:cNvSpPr/>
          <p:nvPr/>
        </p:nvSpPr>
        <p:spPr>
          <a:xfrm>
            <a:off x="7841219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30" name="object 26830"/>
          <p:cNvSpPr/>
          <p:nvPr/>
        </p:nvSpPr>
        <p:spPr>
          <a:xfrm>
            <a:off x="7852650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31" name="object 26831"/>
          <p:cNvSpPr/>
          <p:nvPr/>
        </p:nvSpPr>
        <p:spPr>
          <a:xfrm>
            <a:off x="7864080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32" name="object 26832"/>
          <p:cNvSpPr/>
          <p:nvPr/>
        </p:nvSpPr>
        <p:spPr>
          <a:xfrm>
            <a:off x="7876944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33" name="object 26833"/>
          <p:cNvSpPr/>
          <p:nvPr/>
        </p:nvSpPr>
        <p:spPr>
          <a:xfrm>
            <a:off x="7888375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6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34" name="object 26834"/>
          <p:cNvSpPr/>
          <p:nvPr/>
        </p:nvSpPr>
        <p:spPr>
          <a:xfrm>
            <a:off x="7901240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35" name="object 26835"/>
          <p:cNvSpPr/>
          <p:nvPr/>
        </p:nvSpPr>
        <p:spPr>
          <a:xfrm>
            <a:off x="7912670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36" name="object 26836"/>
          <p:cNvSpPr/>
          <p:nvPr/>
        </p:nvSpPr>
        <p:spPr>
          <a:xfrm>
            <a:off x="7924143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37" name="object 26837"/>
          <p:cNvSpPr/>
          <p:nvPr/>
        </p:nvSpPr>
        <p:spPr>
          <a:xfrm>
            <a:off x="7937008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38" name="object 26838"/>
          <p:cNvSpPr/>
          <p:nvPr/>
        </p:nvSpPr>
        <p:spPr>
          <a:xfrm>
            <a:off x="7948438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39" name="object 26839"/>
          <p:cNvSpPr/>
          <p:nvPr/>
        </p:nvSpPr>
        <p:spPr>
          <a:xfrm>
            <a:off x="7961303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40" name="object 26840"/>
          <p:cNvSpPr/>
          <p:nvPr/>
        </p:nvSpPr>
        <p:spPr>
          <a:xfrm>
            <a:off x="7972733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41" name="object 26841"/>
          <p:cNvSpPr/>
          <p:nvPr/>
        </p:nvSpPr>
        <p:spPr>
          <a:xfrm>
            <a:off x="7984178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42" name="object 26842"/>
          <p:cNvSpPr/>
          <p:nvPr/>
        </p:nvSpPr>
        <p:spPr>
          <a:xfrm>
            <a:off x="799707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43" name="object 26843"/>
          <p:cNvSpPr/>
          <p:nvPr/>
        </p:nvSpPr>
        <p:spPr>
          <a:xfrm>
            <a:off x="8008501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44" name="object 26844"/>
          <p:cNvSpPr/>
          <p:nvPr/>
        </p:nvSpPr>
        <p:spPr>
          <a:xfrm>
            <a:off x="8021366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45" name="object 26845"/>
          <p:cNvSpPr/>
          <p:nvPr/>
        </p:nvSpPr>
        <p:spPr>
          <a:xfrm>
            <a:off x="8032796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46" name="object 26846"/>
          <p:cNvSpPr/>
          <p:nvPr/>
        </p:nvSpPr>
        <p:spPr>
          <a:xfrm>
            <a:off x="804566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47" name="object 26847"/>
          <p:cNvSpPr/>
          <p:nvPr/>
        </p:nvSpPr>
        <p:spPr>
          <a:xfrm>
            <a:off x="8057091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48" name="object 26848"/>
          <p:cNvSpPr/>
          <p:nvPr/>
        </p:nvSpPr>
        <p:spPr>
          <a:xfrm>
            <a:off x="8068564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49" name="object 26849"/>
          <p:cNvSpPr/>
          <p:nvPr/>
        </p:nvSpPr>
        <p:spPr>
          <a:xfrm>
            <a:off x="8081429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50" name="object 26850"/>
          <p:cNvSpPr/>
          <p:nvPr/>
        </p:nvSpPr>
        <p:spPr>
          <a:xfrm>
            <a:off x="8092860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51" name="object 26851"/>
          <p:cNvSpPr/>
          <p:nvPr/>
        </p:nvSpPr>
        <p:spPr>
          <a:xfrm>
            <a:off x="8105724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52" name="object 26852"/>
          <p:cNvSpPr/>
          <p:nvPr/>
        </p:nvSpPr>
        <p:spPr>
          <a:xfrm>
            <a:off x="8117169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53" name="object 26853"/>
          <p:cNvSpPr/>
          <p:nvPr/>
        </p:nvSpPr>
        <p:spPr>
          <a:xfrm>
            <a:off x="8128599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54" name="object 26854"/>
          <p:cNvSpPr/>
          <p:nvPr/>
        </p:nvSpPr>
        <p:spPr>
          <a:xfrm>
            <a:off x="8141492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B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55" name="object 26855"/>
          <p:cNvSpPr/>
          <p:nvPr/>
        </p:nvSpPr>
        <p:spPr>
          <a:xfrm>
            <a:off x="8152923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56" name="object 26856"/>
          <p:cNvSpPr/>
          <p:nvPr/>
        </p:nvSpPr>
        <p:spPr>
          <a:xfrm>
            <a:off x="8165787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57" name="object 26857"/>
          <p:cNvSpPr/>
          <p:nvPr/>
        </p:nvSpPr>
        <p:spPr>
          <a:xfrm>
            <a:off x="8177232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58" name="object 26858"/>
          <p:cNvSpPr/>
          <p:nvPr/>
        </p:nvSpPr>
        <p:spPr>
          <a:xfrm>
            <a:off x="8188662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59" name="object 26859"/>
          <p:cNvSpPr/>
          <p:nvPr/>
        </p:nvSpPr>
        <p:spPr>
          <a:xfrm>
            <a:off x="8201527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60" name="object 26860"/>
          <p:cNvSpPr/>
          <p:nvPr/>
        </p:nvSpPr>
        <p:spPr>
          <a:xfrm>
            <a:off x="8212957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61" name="object 26861"/>
          <p:cNvSpPr/>
          <p:nvPr/>
        </p:nvSpPr>
        <p:spPr>
          <a:xfrm>
            <a:off x="822585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62" name="object 26862"/>
          <p:cNvSpPr/>
          <p:nvPr/>
        </p:nvSpPr>
        <p:spPr>
          <a:xfrm>
            <a:off x="8237295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63" name="object 26863"/>
          <p:cNvSpPr/>
          <p:nvPr/>
        </p:nvSpPr>
        <p:spPr>
          <a:xfrm>
            <a:off x="8248725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64" name="object 26864"/>
          <p:cNvSpPr/>
          <p:nvPr/>
        </p:nvSpPr>
        <p:spPr>
          <a:xfrm>
            <a:off x="826159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65" name="object 26865"/>
          <p:cNvSpPr/>
          <p:nvPr/>
        </p:nvSpPr>
        <p:spPr>
          <a:xfrm>
            <a:off x="8273021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66" name="object 26866"/>
          <p:cNvSpPr/>
          <p:nvPr/>
        </p:nvSpPr>
        <p:spPr>
          <a:xfrm>
            <a:off x="8285885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67" name="object 26867"/>
          <p:cNvSpPr/>
          <p:nvPr/>
        </p:nvSpPr>
        <p:spPr>
          <a:xfrm>
            <a:off x="8297359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68" name="object 26868"/>
          <p:cNvSpPr/>
          <p:nvPr/>
        </p:nvSpPr>
        <p:spPr>
          <a:xfrm>
            <a:off x="8310209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69" name="object 26869"/>
          <p:cNvSpPr/>
          <p:nvPr/>
        </p:nvSpPr>
        <p:spPr>
          <a:xfrm>
            <a:off x="8321654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70" name="object 26870"/>
          <p:cNvSpPr/>
          <p:nvPr/>
        </p:nvSpPr>
        <p:spPr>
          <a:xfrm>
            <a:off x="8333084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71" name="object 26871"/>
          <p:cNvSpPr/>
          <p:nvPr/>
        </p:nvSpPr>
        <p:spPr>
          <a:xfrm>
            <a:off x="8345948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72" name="object 26872"/>
          <p:cNvSpPr/>
          <p:nvPr/>
        </p:nvSpPr>
        <p:spPr>
          <a:xfrm>
            <a:off x="8357379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73" name="object 26873"/>
          <p:cNvSpPr/>
          <p:nvPr/>
        </p:nvSpPr>
        <p:spPr>
          <a:xfrm>
            <a:off x="8370286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74" name="object 26874"/>
          <p:cNvSpPr/>
          <p:nvPr/>
        </p:nvSpPr>
        <p:spPr>
          <a:xfrm>
            <a:off x="8381717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75" name="object 26875"/>
          <p:cNvSpPr/>
          <p:nvPr/>
        </p:nvSpPr>
        <p:spPr>
          <a:xfrm>
            <a:off x="8393147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76" name="object 26876"/>
          <p:cNvSpPr/>
          <p:nvPr/>
        </p:nvSpPr>
        <p:spPr>
          <a:xfrm>
            <a:off x="8406012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77" name="object 26877"/>
          <p:cNvSpPr/>
          <p:nvPr/>
        </p:nvSpPr>
        <p:spPr>
          <a:xfrm>
            <a:off x="8417442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78" name="object 26878"/>
          <p:cNvSpPr/>
          <p:nvPr/>
        </p:nvSpPr>
        <p:spPr>
          <a:xfrm>
            <a:off x="8430307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79" name="object 26879"/>
          <p:cNvSpPr/>
          <p:nvPr/>
        </p:nvSpPr>
        <p:spPr>
          <a:xfrm>
            <a:off x="8441780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80" name="object 26880"/>
          <p:cNvSpPr/>
          <p:nvPr/>
        </p:nvSpPr>
        <p:spPr>
          <a:xfrm>
            <a:off x="8453211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81" name="object 26881"/>
          <p:cNvSpPr/>
          <p:nvPr/>
        </p:nvSpPr>
        <p:spPr>
          <a:xfrm>
            <a:off x="8466075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82" name="object 26882"/>
          <p:cNvSpPr/>
          <p:nvPr/>
        </p:nvSpPr>
        <p:spPr>
          <a:xfrm>
            <a:off x="8477505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83" name="object 26883"/>
          <p:cNvSpPr/>
          <p:nvPr/>
        </p:nvSpPr>
        <p:spPr>
          <a:xfrm>
            <a:off x="8490370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84" name="object 26884"/>
          <p:cNvSpPr/>
          <p:nvPr/>
        </p:nvSpPr>
        <p:spPr>
          <a:xfrm>
            <a:off x="8501800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85" name="object 26885"/>
          <p:cNvSpPr/>
          <p:nvPr/>
        </p:nvSpPr>
        <p:spPr>
          <a:xfrm>
            <a:off x="8514708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86" name="object 26886"/>
          <p:cNvSpPr/>
          <p:nvPr/>
        </p:nvSpPr>
        <p:spPr>
          <a:xfrm>
            <a:off x="8526138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87" name="object 26887"/>
          <p:cNvSpPr/>
          <p:nvPr/>
        </p:nvSpPr>
        <p:spPr>
          <a:xfrm>
            <a:off x="8537568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88" name="object 26888"/>
          <p:cNvSpPr/>
          <p:nvPr/>
        </p:nvSpPr>
        <p:spPr>
          <a:xfrm>
            <a:off x="8550433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89" name="object 26889"/>
          <p:cNvSpPr/>
          <p:nvPr/>
        </p:nvSpPr>
        <p:spPr>
          <a:xfrm>
            <a:off x="8561864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90" name="object 26890"/>
          <p:cNvSpPr/>
          <p:nvPr/>
        </p:nvSpPr>
        <p:spPr>
          <a:xfrm>
            <a:off x="8574728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91" name="object 26891"/>
          <p:cNvSpPr/>
          <p:nvPr/>
        </p:nvSpPr>
        <p:spPr>
          <a:xfrm>
            <a:off x="8586158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92" name="object 26892"/>
          <p:cNvSpPr/>
          <p:nvPr/>
        </p:nvSpPr>
        <p:spPr>
          <a:xfrm>
            <a:off x="8597632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93" name="object 26893"/>
          <p:cNvSpPr/>
          <p:nvPr/>
        </p:nvSpPr>
        <p:spPr>
          <a:xfrm>
            <a:off x="8610496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94" name="object 26894"/>
          <p:cNvSpPr/>
          <p:nvPr/>
        </p:nvSpPr>
        <p:spPr>
          <a:xfrm>
            <a:off x="8621927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95" name="object 26895"/>
          <p:cNvSpPr/>
          <p:nvPr/>
        </p:nvSpPr>
        <p:spPr>
          <a:xfrm>
            <a:off x="863479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96" name="object 26896"/>
          <p:cNvSpPr/>
          <p:nvPr/>
        </p:nvSpPr>
        <p:spPr>
          <a:xfrm>
            <a:off x="864622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97" name="object 26897"/>
          <p:cNvSpPr/>
          <p:nvPr/>
        </p:nvSpPr>
        <p:spPr>
          <a:xfrm>
            <a:off x="8657666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98" name="object 26898"/>
          <p:cNvSpPr/>
          <p:nvPr/>
        </p:nvSpPr>
        <p:spPr>
          <a:xfrm>
            <a:off x="8670559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99" name="object 26899"/>
          <p:cNvSpPr/>
          <p:nvPr/>
        </p:nvSpPr>
        <p:spPr>
          <a:xfrm>
            <a:off x="8681990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00" name="object 26900"/>
          <p:cNvSpPr/>
          <p:nvPr/>
        </p:nvSpPr>
        <p:spPr>
          <a:xfrm>
            <a:off x="8694854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01" name="object 26901"/>
          <p:cNvSpPr/>
          <p:nvPr/>
        </p:nvSpPr>
        <p:spPr>
          <a:xfrm>
            <a:off x="8706299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02" name="object 26902"/>
          <p:cNvSpPr/>
          <p:nvPr/>
        </p:nvSpPr>
        <p:spPr>
          <a:xfrm>
            <a:off x="8717729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03" name="object 26903"/>
          <p:cNvSpPr/>
          <p:nvPr/>
        </p:nvSpPr>
        <p:spPr>
          <a:xfrm>
            <a:off x="8730594" y="5773867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04" name="object 26904"/>
          <p:cNvSpPr/>
          <p:nvPr/>
        </p:nvSpPr>
        <p:spPr>
          <a:xfrm>
            <a:off x="8742053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05" name="object 26905"/>
          <p:cNvSpPr/>
          <p:nvPr/>
        </p:nvSpPr>
        <p:spPr>
          <a:xfrm>
            <a:off x="8754918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06" name="object 26906"/>
          <p:cNvSpPr/>
          <p:nvPr/>
        </p:nvSpPr>
        <p:spPr>
          <a:xfrm>
            <a:off x="8766362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07" name="object 26907"/>
          <p:cNvSpPr/>
          <p:nvPr/>
        </p:nvSpPr>
        <p:spPr>
          <a:xfrm>
            <a:off x="8779212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08" name="object 26908"/>
          <p:cNvSpPr/>
          <p:nvPr/>
        </p:nvSpPr>
        <p:spPr>
          <a:xfrm>
            <a:off x="8790658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09" name="object 26909"/>
          <p:cNvSpPr/>
          <p:nvPr/>
        </p:nvSpPr>
        <p:spPr>
          <a:xfrm>
            <a:off x="8802088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10" name="object 26910"/>
          <p:cNvSpPr/>
          <p:nvPr/>
        </p:nvSpPr>
        <p:spPr>
          <a:xfrm>
            <a:off x="881498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11" name="object 26911"/>
          <p:cNvSpPr/>
          <p:nvPr/>
        </p:nvSpPr>
        <p:spPr>
          <a:xfrm>
            <a:off x="8826426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12" name="object 26912"/>
          <p:cNvSpPr/>
          <p:nvPr/>
        </p:nvSpPr>
        <p:spPr>
          <a:xfrm>
            <a:off x="8839275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13" name="object 26913"/>
          <p:cNvSpPr/>
          <p:nvPr/>
        </p:nvSpPr>
        <p:spPr>
          <a:xfrm>
            <a:off x="8850721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14" name="object 26914"/>
          <p:cNvSpPr/>
          <p:nvPr/>
        </p:nvSpPr>
        <p:spPr>
          <a:xfrm>
            <a:off x="8862151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15" name="object 26915"/>
          <p:cNvSpPr/>
          <p:nvPr/>
        </p:nvSpPr>
        <p:spPr>
          <a:xfrm>
            <a:off x="8875015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16" name="object 26916"/>
          <p:cNvSpPr/>
          <p:nvPr/>
        </p:nvSpPr>
        <p:spPr>
          <a:xfrm>
            <a:off x="8886445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17" name="object 26917"/>
          <p:cNvSpPr/>
          <p:nvPr/>
        </p:nvSpPr>
        <p:spPr>
          <a:xfrm>
            <a:off x="8899339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18" name="object 26918"/>
          <p:cNvSpPr/>
          <p:nvPr/>
        </p:nvSpPr>
        <p:spPr>
          <a:xfrm>
            <a:off x="8910784" y="577386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19" name="object 26919"/>
          <p:cNvSpPr/>
          <p:nvPr/>
        </p:nvSpPr>
        <p:spPr>
          <a:xfrm>
            <a:off x="8922214" y="5773867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20" name="object 26920"/>
          <p:cNvSpPr/>
          <p:nvPr/>
        </p:nvSpPr>
        <p:spPr>
          <a:xfrm>
            <a:off x="8935079" y="5773867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21" name="object 26921"/>
          <p:cNvSpPr/>
          <p:nvPr/>
        </p:nvSpPr>
        <p:spPr>
          <a:xfrm>
            <a:off x="6800224" y="578690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76"/>
                </a:moveTo>
                <a:lnTo>
                  <a:pt x="5716" y="13076"/>
                </a:lnTo>
                <a:lnTo>
                  <a:pt x="5716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22" name="object 26922"/>
          <p:cNvSpPr/>
          <p:nvPr/>
        </p:nvSpPr>
        <p:spPr>
          <a:xfrm>
            <a:off x="6805946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23" name="object 26923"/>
          <p:cNvSpPr/>
          <p:nvPr/>
        </p:nvSpPr>
        <p:spPr>
          <a:xfrm>
            <a:off x="6818810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24" name="object 26924"/>
          <p:cNvSpPr/>
          <p:nvPr/>
        </p:nvSpPr>
        <p:spPr>
          <a:xfrm>
            <a:off x="6830241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25" name="object 26925"/>
          <p:cNvSpPr/>
          <p:nvPr/>
        </p:nvSpPr>
        <p:spPr>
          <a:xfrm>
            <a:off x="6843106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26" name="object 26926"/>
          <p:cNvSpPr/>
          <p:nvPr/>
        </p:nvSpPr>
        <p:spPr>
          <a:xfrm>
            <a:off x="6854536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27" name="object 26927"/>
          <p:cNvSpPr/>
          <p:nvPr/>
        </p:nvSpPr>
        <p:spPr>
          <a:xfrm>
            <a:off x="6865980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28" name="object 26928"/>
          <p:cNvSpPr/>
          <p:nvPr/>
        </p:nvSpPr>
        <p:spPr>
          <a:xfrm>
            <a:off x="6878873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29" name="object 26929"/>
          <p:cNvSpPr/>
          <p:nvPr/>
        </p:nvSpPr>
        <p:spPr>
          <a:xfrm>
            <a:off x="6890305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30" name="object 26930"/>
          <p:cNvSpPr/>
          <p:nvPr/>
        </p:nvSpPr>
        <p:spPr>
          <a:xfrm>
            <a:off x="6903169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31" name="object 26931"/>
          <p:cNvSpPr/>
          <p:nvPr/>
        </p:nvSpPr>
        <p:spPr>
          <a:xfrm>
            <a:off x="6914599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32" name="object 26932"/>
          <p:cNvSpPr/>
          <p:nvPr/>
        </p:nvSpPr>
        <p:spPr>
          <a:xfrm>
            <a:off x="6926043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33" name="object 26933"/>
          <p:cNvSpPr/>
          <p:nvPr/>
        </p:nvSpPr>
        <p:spPr>
          <a:xfrm>
            <a:off x="6938894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34" name="object 26934"/>
          <p:cNvSpPr/>
          <p:nvPr/>
        </p:nvSpPr>
        <p:spPr>
          <a:xfrm>
            <a:off x="6950368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35" name="object 26935"/>
          <p:cNvSpPr/>
          <p:nvPr/>
        </p:nvSpPr>
        <p:spPr>
          <a:xfrm>
            <a:off x="6963232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36" name="object 26936"/>
          <p:cNvSpPr/>
          <p:nvPr/>
        </p:nvSpPr>
        <p:spPr>
          <a:xfrm>
            <a:off x="6974662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37" name="object 26937"/>
          <p:cNvSpPr/>
          <p:nvPr/>
        </p:nvSpPr>
        <p:spPr>
          <a:xfrm>
            <a:off x="6986107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38" name="object 26938"/>
          <p:cNvSpPr/>
          <p:nvPr/>
        </p:nvSpPr>
        <p:spPr>
          <a:xfrm>
            <a:off x="6998972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39" name="object 26939"/>
          <p:cNvSpPr/>
          <p:nvPr/>
        </p:nvSpPr>
        <p:spPr>
          <a:xfrm>
            <a:off x="7010402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40" name="object 26940"/>
          <p:cNvSpPr/>
          <p:nvPr/>
        </p:nvSpPr>
        <p:spPr>
          <a:xfrm>
            <a:off x="7023295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41" name="object 26941"/>
          <p:cNvSpPr/>
          <p:nvPr/>
        </p:nvSpPr>
        <p:spPr>
          <a:xfrm>
            <a:off x="7034726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42" name="object 26942"/>
          <p:cNvSpPr/>
          <p:nvPr/>
        </p:nvSpPr>
        <p:spPr>
          <a:xfrm>
            <a:off x="7047590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43" name="object 26943"/>
          <p:cNvSpPr/>
          <p:nvPr/>
        </p:nvSpPr>
        <p:spPr>
          <a:xfrm>
            <a:off x="7059035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44" name="object 26944"/>
          <p:cNvSpPr/>
          <p:nvPr/>
        </p:nvSpPr>
        <p:spPr>
          <a:xfrm>
            <a:off x="7070465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45" name="object 26945"/>
          <p:cNvSpPr/>
          <p:nvPr/>
        </p:nvSpPr>
        <p:spPr>
          <a:xfrm>
            <a:off x="7083330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46" name="object 26946"/>
          <p:cNvSpPr/>
          <p:nvPr/>
        </p:nvSpPr>
        <p:spPr>
          <a:xfrm>
            <a:off x="7094789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47" name="object 26947"/>
          <p:cNvSpPr/>
          <p:nvPr/>
        </p:nvSpPr>
        <p:spPr>
          <a:xfrm>
            <a:off x="7107653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48" name="object 26948"/>
          <p:cNvSpPr/>
          <p:nvPr/>
        </p:nvSpPr>
        <p:spPr>
          <a:xfrm>
            <a:off x="7119098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49" name="object 26949"/>
          <p:cNvSpPr/>
          <p:nvPr/>
        </p:nvSpPr>
        <p:spPr>
          <a:xfrm>
            <a:off x="7130529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50" name="object 26950"/>
          <p:cNvSpPr/>
          <p:nvPr/>
        </p:nvSpPr>
        <p:spPr>
          <a:xfrm>
            <a:off x="7143393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51" name="object 26951"/>
          <p:cNvSpPr/>
          <p:nvPr/>
        </p:nvSpPr>
        <p:spPr>
          <a:xfrm>
            <a:off x="7154823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52" name="object 26952"/>
          <p:cNvSpPr/>
          <p:nvPr/>
        </p:nvSpPr>
        <p:spPr>
          <a:xfrm>
            <a:off x="7167716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53" name="object 26953"/>
          <p:cNvSpPr/>
          <p:nvPr/>
        </p:nvSpPr>
        <p:spPr>
          <a:xfrm>
            <a:off x="717916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54" name="object 26954"/>
          <p:cNvSpPr/>
          <p:nvPr/>
        </p:nvSpPr>
        <p:spPr>
          <a:xfrm>
            <a:off x="7190592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55" name="object 26955"/>
          <p:cNvSpPr/>
          <p:nvPr/>
        </p:nvSpPr>
        <p:spPr>
          <a:xfrm>
            <a:off x="7203456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56" name="object 26956"/>
          <p:cNvSpPr/>
          <p:nvPr/>
        </p:nvSpPr>
        <p:spPr>
          <a:xfrm>
            <a:off x="7214886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57" name="object 26957"/>
          <p:cNvSpPr/>
          <p:nvPr/>
        </p:nvSpPr>
        <p:spPr>
          <a:xfrm>
            <a:off x="722775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58" name="object 26958"/>
          <p:cNvSpPr/>
          <p:nvPr/>
        </p:nvSpPr>
        <p:spPr>
          <a:xfrm>
            <a:off x="7239182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59" name="object 26959"/>
          <p:cNvSpPr/>
          <p:nvPr/>
        </p:nvSpPr>
        <p:spPr>
          <a:xfrm>
            <a:off x="7250655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60" name="object 26960"/>
          <p:cNvSpPr/>
          <p:nvPr/>
        </p:nvSpPr>
        <p:spPr>
          <a:xfrm>
            <a:off x="7263520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61" name="object 26961"/>
          <p:cNvSpPr/>
          <p:nvPr/>
        </p:nvSpPr>
        <p:spPr>
          <a:xfrm>
            <a:off x="7274950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62" name="object 26962"/>
          <p:cNvSpPr/>
          <p:nvPr/>
        </p:nvSpPr>
        <p:spPr>
          <a:xfrm>
            <a:off x="7287814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63" name="object 26963"/>
          <p:cNvSpPr/>
          <p:nvPr/>
        </p:nvSpPr>
        <p:spPr>
          <a:xfrm>
            <a:off x="7299245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64" name="object 26964"/>
          <p:cNvSpPr/>
          <p:nvPr/>
        </p:nvSpPr>
        <p:spPr>
          <a:xfrm>
            <a:off x="7312109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65" name="object 26965"/>
          <p:cNvSpPr/>
          <p:nvPr/>
        </p:nvSpPr>
        <p:spPr>
          <a:xfrm>
            <a:off x="7323583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66" name="object 26966"/>
          <p:cNvSpPr/>
          <p:nvPr/>
        </p:nvSpPr>
        <p:spPr>
          <a:xfrm>
            <a:off x="7335013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67" name="object 26967"/>
          <p:cNvSpPr/>
          <p:nvPr/>
        </p:nvSpPr>
        <p:spPr>
          <a:xfrm>
            <a:off x="7347877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68" name="object 26968"/>
          <p:cNvSpPr/>
          <p:nvPr/>
        </p:nvSpPr>
        <p:spPr>
          <a:xfrm>
            <a:off x="7359308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69" name="object 26969"/>
          <p:cNvSpPr/>
          <p:nvPr/>
        </p:nvSpPr>
        <p:spPr>
          <a:xfrm>
            <a:off x="7372173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70" name="object 26970"/>
          <p:cNvSpPr/>
          <p:nvPr/>
        </p:nvSpPr>
        <p:spPr>
          <a:xfrm>
            <a:off x="7383603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71" name="object 26971"/>
          <p:cNvSpPr/>
          <p:nvPr/>
        </p:nvSpPr>
        <p:spPr>
          <a:xfrm>
            <a:off x="7395076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72" name="object 26972"/>
          <p:cNvSpPr/>
          <p:nvPr/>
        </p:nvSpPr>
        <p:spPr>
          <a:xfrm>
            <a:off x="740794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73" name="object 26973"/>
          <p:cNvSpPr/>
          <p:nvPr/>
        </p:nvSpPr>
        <p:spPr>
          <a:xfrm>
            <a:off x="7419371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74" name="object 26974"/>
          <p:cNvSpPr/>
          <p:nvPr/>
        </p:nvSpPr>
        <p:spPr>
          <a:xfrm>
            <a:off x="7432236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75" name="object 26975"/>
          <p:cNvSpPr/>
          <p:nvPr/>
        </p:nvSpPr>
        <p:spPr>
          <a:xfrm>
            <a:off x="7443666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76" name="object 26976"/>
          <p:cNvSpPr/>
          <p:nvPr/>
        </p:nvSpPr>
        <p:spPr>
          <a:xfrm>
            <a:off x="7455111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77" name="object 26977"/>
          <p:cNvSpPr/>
          <p:nvPr/>
        </p:nvSpPr>
        <p:spPr>
          <a:xfrm>
            <a:off x="7468004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78" name="object 26978"/>
          <p:cNvSpPr/>
          <p:nvPr/>
        </p:nvSpPr>
        <p:spPr>
          <a:xfrm>
            <a:off x="7479434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79" name="object 26979"/>
          <p:cNvSpPr/>
          <p:nvPr/>
        </p:nvSpPr>
        <p:spPr>
          <a:xfrm>
            <a:off x="7492299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80" name="object 26980"/>
          <p:cNvSpPr/>
          <p:nvPr/>
        </p:nvSpPr>
        <p:spPr>
          <a:xfrm>
            <a:off x="7503729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81" name="object 26981"/>
          <p:cNvSpPr/>
          <p:nvPr/>
        </p:nvSpPr>
        <p:spPr>
          <a:xfrm>
            <a:off x="7515174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82" name="object 26982"/>
          <p:cNvSpPr/>
          <p:nvPr/>
        </p:nvSpPr>
        <p:spPr>
          <a:xfrm>
            <a:off x="7528038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83" name="object 26983"/>
          <p:cNvSpPr/>
          <p:nvPr/>
        </p:nvSpPr>
        <p:spPr>
          <a:xfrm>
            <a:off x="7539469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84" name="object 26984"/>
          <p:cNvSpPr/>
          <p:nvPr/>
        </p:nvSpPr>
        <p:spPr>
          <a:xfrm>
            <a:off x="7552363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85" name="object 26985"/>
          <p:cNvSpPr/>
          <p:nvPr/>
        </p:nvSpPr>
        <p:spPr>
          <a:xfrm>
            <a:off x="7563793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86" name="object 26986"/>
          <p:cNvSpPr/>
          <p:nvPr/>
        </p:nvSpPr>
        <p:spPr>
          <a:xfrm>
            <a:off x="7576657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87" name="object 26987"/>
          <p:cNvSpPr/>
          <p:nvPr/>
        </p:nvSpPr>
        <p:spPr>
          <a:xfrm>
            <a:off x="7588102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88" name="object 26988"/>
          <p:cNvSpPr/>
          <p:nvPr/>
        </p:nvSpPr>
        <p:spPr>
          <a:xfrm>
            <a:off x="7599533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89" name="object 26989"/>
          <p:cNvSpPr/>
          <p:nvPr/>
        </p:nvSpPr>
        <p:spPr>
          <a:xfrm>
            <a:off x="7612397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90" name="object 26990"/>
          <p:cNvSpPr/>
          <p:nvPr/>
        </p:nvSpPr>
        <p:spPr>
          <a:xfrm>
            <a:off x="7623856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2" y="13076"/>
                </a:lnTo>
                <a:lnTo>
                  <a:pt x="12862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91" name="object 26991"/>
          <p:cNvSpPr/>
          <p:nvPr/>
        </p:nvSpPr>
        <p:spPr>
          <a:xfrm>
            <a:off x="7636720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92" name="object 26992"/>
          <p:cNvSpPr/>
          <p:nvPr/>
        </p:nvSpPr>
        <p:spPr>
          <a:xfrm>
            <a:off x="7648165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93" name="object 26993"/>
          <p:cNvSpPr/>
          <p:nvPr/>
        </p:nvSpPr>
        <p:spPr>
          <a:xfrm>
            <a:off x="7659596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94" name="object 26994"/>
          <p:cNvSpPr/>
          <p:nvPr/>
        </p:nvSpPr>
        <p:spPr>
          <a:xfrm>
            <a:off x="7672460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95" name="object 26995"/>
          <p:cNvSpPr/>
          <p:nvPr/>
        </p:nvSpPr>
        <p:spPr>
          <a:xfrm>
            <a:off x="7683890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96" name="object 26996"/>
          <p:cNvSpPr/>
          <p:nvPr/>
        </p:nvSpPr>
        <p:spPr>
          <a:xfrm>
            <a:off x="7696784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97" name="object 26997"/>
          <p:cNvSpPr/>
          <p:nvPr/>
        </p:nvSpPr>
        <p:spPr>
          <a:xfrm>
            <a:off x="7708228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98" name="object 26998"/>
          <p:cNvSpPr/>
          <p:nvPr/>
        </p:nvSpPr>
        <p:spPr>
          <a:xfrm>
            <a:off x="7719659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99" name="object 26999"/>
          <p:cNvSpPr/>
          <p:nvPr/>
        </p:nvSpPr>
        <p:spPr>
          <a:xfrm>
            <a:off x="7732523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00" name="object 27000"/>
          <p:cNvSpPr/>
          <p:nvPr/>
        </p:nvSpPr>
        <p:spPr>
          <a:xfrm>
            <a:off x="7743954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01" name="object 27001"/>
          <p:cNvSpPr/>
          <p:nvPr/>
        </p:nvSpPr>
        <p:spPr>
          <a:xfrm>
            <a:off x="7756818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02" name="object 27002"/>
          <p:cNvSpPr/>
          <p:nvPr/>
        </p:nvSpPr>
        <p:spPr>
          <a:xfrm>
            <a:off x="7768291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03" name="object 27003"/>
          <p:cNvSpPr/>
          <p:nvPr/>
        </p:nvSpPr>
        <p:spPr>
          <a:xfrm>
            <a:off x="7781142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04" name="object 27004"/>
          <p:cNvSpPr/>
          <p:nvPr/>
        </p:nvSpPr>
        <p:spPr>
          <a:xfrm>
            <a:off x="7792587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05" name="object 27005"/>
          <p:cNvSpPr/>
          <p:nvPr/>
        </p:nvSpPr>
        <p:spPr>
          <a:xfrm>
            <a:off x="7804017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06" name="object 27006"/>
          <p:cNvSpPr/>
          <p:nvPr/>
        </p:nvSpPr>
        <p:spPr>
          <a:xfrm>
            <a:off x="781688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07" name="object 27007"/>
          <p:cNvSpPr/>
          <p:nvPr/>
        </p:nvSpPr>
        <p:spPr>
          <a:xfrm>
            <a:off x="7828312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08" name="object 27008"/>
          <p:cNvSpPr/>
          <p:nvPr/>
        </p:nvSpPr>
        <p:spPr>
          <a:xfrm>
            <a:off x="7841219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09" name="object 27009"/>
          <p:cNvSpPr/>
          <p:nvPr/>
        </p:nvSpPr>
        <p:spPr>
          <a:xfrm>
            <a:off x="7852650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10" name="object 27010"/>
          <p:cNvSpPr/>
          <p:nvPr/>
        </p:nvSpPr>
        <p:spPr>
          <a:xfrm>
            <a:off x="7864080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11" name="object 27011"/>
          <p:cNvSpPr/>
          <p:nvPr/>
        </p:nvSpPr>
        <p:spPr>
          <a:xfrm>
            <a:off x="7876944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12" name="object 27012"/>
          <p:cNvSpPr/>
          <p:nvPr/>
        </p:nvSpPr>
        <p:spPr>
          <a:xfrm>
            <a:off x="7888375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13" name="object 27013"/>
          <p:cNvSpPr/>
          <p:nvPr/>
        </p:nvSpPr>
        <p:spPr>
          <a:xfrm>
            <a:off x="7901240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14" name="object 27014"/>
          <p:cNvSpPr/>
          <p:nvPr/>
        </p:nvSpPr>
        <p:spPr>
          <a:xfrm>
            <a:off x="7912670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15" name="object 27015"/>
          <p:cNvSpPr/>
          <p:nvPr/>
        </p:nvSpPr>
        <p:spPr>
          <a:xfrm>
            <a:off x="7924143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16" name="object 27016"/>
          <p:cNvSpPr/>
          <p:nvPr/>
        </p:nvSpPr>
        <p:spPr>
          <a:xfrm>
            <a:off x="7937008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17" name="object 27017"/>
          <p:cNvSpPr/>
          <p:nvPr/>
        </p:nvSpPr>
        <p:spPr>
          <a:xfrm>
            <a:off x="7948438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18" name="object 27018"/>
          <p:cNvSpPr/>
          <p:nvPr/>
        </p:nvSpPr>
        <p:spPr>
          <a:xfrm>
            <a:off x="7961303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19" name="object 27019"/>
          <p:cNvSpPr/>
          <p:nvPr/>
        </p:nvSpPr>
        <p:spPr>
          <a:xfrm>
            <a:off x="7972733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20" name="object 27020"/>
          <p:cNvSpPr/>
          <p:nvPr/>
        </p:nvSpPr>
        <p:spPr>
          <a:xfrm>
            <a:off x="7984178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21" name="object 27021"/>
          <p:cNvSpPr/>
          <p:nvPr/>
        </p:nvSpPr>
        <p:spPr>
          <a:xfrm>
            <a:off x="799707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22" name="object 27022"/>
          <p:cNvSpPr/>
          <p:nvPr/>
        </p:nvSpPr>
        <p:spPr>
          <a:xfrm>
            <a:off x="8008501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23" name="object 27023"/>
          <p:cNvSpPr/>
          <p:nvPr/>
        </p:nvSpPr>
        <p:spPr>
          <a:xfrm>
            <a:off x="8021366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24" name="object 27024"/>
          <p:cNvSpPr/>
          <p:nvPr/>
        </p:nvSpPr>
        <p:spPr>
          <a:xfrm>
            <a:off x="8032796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25" name="object 27025"/>
          <p:cNvSpPr/>
          <p:nvPr/>
        </p:nvSpPr>
        <p:spPr>
          <a:xfrm>
            <a:off x="804566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26" name="object 27026"/>
          <p:cNvSpPr/>
          <p:nvPr/>
        </p:nvSpPr>
        <p:spPr>
          <a:xfrm>
            <a:off x="8057091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27" name="object 27027"/>
          <p:cNvSpPr/>
          <p:nvPr/>
        </p:nvSpPr>
        <p:spPr>
          <a:xfrm>
            <a:off x="8068564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28" name="object 27028"/>
          <p:cNvSpPr/>
          <p:nvPr/>
        </p:nvSpPr>
        <p:spPr>
          <a:xfrm>
            <a:off x="8081429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29" name="object 27029"/>
          <p:cNvSpPr/>
          <p:nvPr/>
        </p:nvSpPr>
        <p:spPr>
          <a:xfrm>
            <a:off x="8092860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30" name="object 27030"/>
          <p:cNvSpPr/>
          <p:nvPr/>
        </p:nvSpPr>
        <p:spPr>
          <a:xfrm>
            <a:off x="8105724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31" name="object 27031"/>
          <p:cNvSpPr/>
          <p:nvPr/>
        </p:nvSpPr>
        <p:spPr>
          <a:xfrm>
            <a:off x="8117169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32" name="object 27032"/>
          <p:cNvSpPr/>
          <p:nvPr/>
        </p:nvSpPr>
        <p:spPr>
          <a:xfrm>
            <a:off x="8128599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33" name="object 27033"/>
          <p:cNvSpPr/>
          <p:nvPr/>
        </p:nvSpPr>
        <p:spPr>
          <a:xfrm>
            <a:off x="8141492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34" name="object 27034"/>
          <p:cNvSpPr/>
          <p:nvPr/>
        </p:nvSpPr>
        <p:spPr>
          <a:xfrm>
            <a:off x="8152923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35" name="object 27035"/>
          <p:cNvSpPr/>
          <p:nvPr/>
        </p:nvSpPr>
        <p:spPr>
          <a:xfrm>
            <a:off x="8165787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36" name="object 27036"/>
          <p:cNvSpPr/>
          <p:nvPr/>
        </p:nvSpPr>
        <p:spPr>
          <a:xfrm>
            <a:off x="8177232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5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37" name="object 27037"/>
          <p:cNvSpPr/>
          <p:nvPr/>
        </p:nvSpPr>
        <p:spPr>
          <a:xfrm>
            <a:off x="8188662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E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38" name="object 27038"/>
          <p:cNvSpPr/>
          <p:nvPr/>
        </p:nvSpPr>
        <p:spPr>
          <a:xfrm>
            <a:off x="8201527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39" name="object 27039"/>
          <p:cNvSpPr/>
          <p:nvPr/>
        </p:nvSpPr>
        <p:spPr>
          <a:xfrm>
            <a:off x="8212957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40" name="object 27040"/>
          <p:cNvSpPr/>
          <p:nvPr/>
        </p:nvSpPr>
        <p:spPr>
          <a:xfrm>
            <a:off x="822585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41" name="object 27041"/>
          <p:cNvSpPr/>
          <p:nvPr/>
        </p:nvSpPr>
        <p:spPr>
          <a:xfrm>
            <a:off x="8237295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42" name="object 27042"/>
          <p:cNvSpPr/>
          <p:nvPr/>
        </p:nvSpPr>
        <p:spPr>
          <a:xfrm>
            <a:off x="8248725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43" name="object 27043"/>
          <p:cNvSpPr/>
          <p:nvPr/>
        </p:nvSpPr>
        <p:spPr>
          <a:xfrm>
            <a:off x="826159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44" name="object 27044"/>
          <p:cNvSpPr/>
          <p:nvPr/>
        </p:nvSpPr>
        <p:spPr>
          <a:xfrm>
            <a:off x="8273021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45" name="object 27045"/>
          <p:cNvSpPr/>
          <p:nvPr/>
        </p:nvSpPr>
        <p:spPr>
          <a:xfrm>
            <a:off x="8285885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46" name="object 27046"/>
          <p:cNvSpPr/>
          <p:nvPr/>
        </p:nvSpPr>
        <p:spPr>
          <a:xfrm>
            <a:off x="8297359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47" name="object 27047"/>
          <p:cNvSpPr/>
          <p:nvPr/>
        </p:nvSpPr>
        <p:spPr>
          <a:xfrm>
            <a:off x="8310209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48" name="object 27048"/>
          <p:cNvSpPr/>
          <p:nvPr/>
        </p:nvSpPr>
        <p:spPr>
          <a:xfrm>
            <a:off x="8321654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49" name="object 27049"/>
          <p:cNvSpPr/>
          <p:nvPr/>
        </p:nvSpPr>
        <p:spPr>
          <a:xfrm>
            <a:off x="8333084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50" name="object 27050"/>
          <p:cNvSpPr/>
          <p:nvPr/>
        </p:nvSpPr>
        <p:spPr>
          <a:xfrm>
            <a:off x="8345948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51" name="object 27051"/>
          <p:cNvSpPr/>
          <p:nvPr/>
        </p:nvSpPr>
        <p:spPr>
          <a:xfrm>
            <a:off x="8357379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52" name="object 27052"/>
          <p:cNvSpPr/>
          <p:nvPr/>
        </p:nvSpPr>
        <p:spPr>
          <a:xfrm>
            <a:off x="8370286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53" name="object 27053"/>
          <p:cNvSpPr/>
          <p:nvPr/>
        </p:nvSpPr>
        <p:spPr>
          <a:xfrm>
            <a:off x="8381717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54" name="object 27054"/>
          <p:cNvSpPr/>
          <p:nvPr/>
        </p:nvSpPr>
        <p:spPr>
          <a:xfrm>
            <a:off x="8393147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55" name="object 27055"/>
          <p:cNvSpPr/>
          <p:nvPr/>
        </p:nvSpPr>
        <p:spPr>
          <a:xfrm>
            <a:off x="8406012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56" name="object 27056"/>
          <p:cNvSpPr/>
          <p:nvPr/>
        </p:nvSpPr>
        <p:spPr>
          <a:xfrm>
            <a:off x="8417442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57" name="object 27057"/>
          <p:cNvSpPr/>
          <p:nvPr/>
        </p:nvSpPr>
        <p:spPr>
          <a:xfrm>
            <a:off x="8430307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58" name="object 27058"/>
          <p:cNvSpPr/>
          <p:nvPr/>
        </p:nvSpPr>
        <p:spPr>
          <a:xfrm>
            <a:off x="8441780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59" name="object 27059"/>
          <p:cNvSpPr/>
          <p:nvPr/>
        </p:nvSpPr>
        <p:spPr>
          <a:xfrm>
            <a:off x="8453211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60" name="object 27060"/>
          <p:cNvSpPr/>
          <p:nvPr/>
        </p:nvSpPr>
        <p:spPr>
          <a:xfrm>
            <a:off x="8466075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61" name="object 27061"/>
          <p:cNvSpPr/>
          <p:nvPr/>
        </p:nvSpPr>
        <p:spPr>
          <a:xfrm>
            <a:off x="8477505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62" name="object 27062"/>
          <p:cNvSpPr/>
          <p:nvPr/>
        </p:nvSpPr>
        <p:spPr>
          <a:xfrm>
            <a:off x="8490370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63" name="object 27063"/>
          <p:cNvSpPr/>
          <p:nvPr/>
        </p:nvSpPr>
        <p:spPr>
          <a:xfrm>
            <a:off x="8501800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64" name="object 27064"/>
          <p:cNvSpPr/>
          <p:nvPr/>
        </p:nvSpPr>
        <p:spPr>
          <a:xfrm>
            <a:off x="8514708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65" name="object 27065"/>
          <p:cNvSpPr/>
          <p:nvPr/>
        </p:nvSpPr>
        <p:spPr>
          <a:xfrm>
            <a:off x="8526138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66" name="object 27066"/>
          <p:cNvSpPr/>
          <p:nvPr/>
        </p:nvSpPr>
        <p:spPr>
          <a:xfrm>
            <a:off x="8537568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67" name="object 27067"/>
          <p:cNvSpPr/>
          <p:nvPr/>
        </p:nvSpPr>
        <p:spPr>
          <a:xfrm>
            <a:off x="8550433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68" name="object 27068"/>
          <p:cNvSpPr/>
          <p:nvPr/>
        </p:nvSpPr>
        <p:spPr>
          <a:xfrm>
            <a:off x="8561864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69" name="object 27069"/>
          <p:cNvSpPr/>
          <p:nvPr/>
        </p:nvSpPr>
        <p:spPr>
          <a:xfrm>
            <a:off x="8574728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0" name="object 27070"/>
          <p:cNvSpPr/>
          <p:nvPr/>
        </p:nvSpPr>
        <p:spPr>
          <a:xfrm>
            <a:off x="8586158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1" name="object 27071"/>
          <p:cNvSpPr/>
          <p:nvPr/>
        </p:nvSpPr>
        <p:spPr>
          <a:xfrm>
            <a:off x="8597632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2" name="object 27072"/>
          <p:cNvSpPr/>
          <p:nvPr/>
        </p:nvSpPr>
        <p:spPr>
          <a:xfrm>
            <a:off x="8610496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3" name="object 27073"/>
          <p:cNvSpPr/>
          <p:nvPr/>
        </p:nvSpPr>
        <p:spPr>
          <a:xfrm>
            <a:off x="8621927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4" name="object 27074"/>
          <p:cNvSpPr/>
          <p:nvPr/>
        </p:nvSpPr>
        <p:spPr>
          <a:xfrm>
            <a:off x="863479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5" name="object 27075"/>
          <p:cNvSpPr/>
          <p:nvPr/>
        </p:nvSpPr>
        <p:spPr>
          <a:xfrm>
            <a:off x="864622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6" name="object 27076"/>
          <p:cNvSpPr/>
          <p:nvPr/>
        </p:nvSpPr>
        <p:spPr>
          <a:xfrm>
            <a:off x="8657666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7" name="object 27077"/>
          <p:cNvSpPr/>
          <p:nvPr/>
        </p:nvSpPr>
        <p:spPr>
          <a:xfrm>
            <a:off x="8670559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8" name="object 27078"/>
          <p:cNvSpPr/>
          <p:nvPr/>
        </p:nvSpPr>
        <p:spPr>
          <a:xfrm>
            <a:off x="8681990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9" name="object 27079"/>
          <p:cNvSpPr/>
          <p:nvPr/>
        </p:nvSpPr>
        <p:spPr>
          <a:xfrm>
            <a:off x="8694854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0" name="object 27080"/>
          <p:cNvSpPr/>
          <p:nvPr/>
        </p:nvSpPr>
        <p:spPr>
          <a:xfrm>
            <a:off x="8706299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1" name="object 27081"/>
          <p:cNvSpPr/>
          <p:nvPr/>
        </p:nvSpPr>
        <p:spPr>
          <a:xfrm>
            <a:off x="8717729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2" name="object 27082"/>
          <p:cNvSpPr/>
          <p:nvPr/>
        </p:nvSpPr>
        <p:spPr>
          <a:xfrm>
            <a:off x="8730594" y="578690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76"/>
                </a:moveTo>
                <a:lnTo>
                  <a:pt x="11469" y="13076"/>
                </a:lnTo>
                <a:lnTo>
                  <a:pt x="11469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3" name="object 27083"/>
          <p:cNvSpPr/>
          <p:nvPr/>
        </p:nvSpPr>
        <p:spPr>
          <a:xfrm>
            <a:off x="8742053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4" name="object 27084"/>
          <p:cNvSpPr/>
          <p:nvPr/>
        </p:nvSpPr>
        <p:spPr>
          <a:xfrm>
            <a:off x="8754918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5" name="object 27085"/>
          <p:cNvSpPr/>
          <p:nvPr/>
        </p:nvSpPr>
        <p:spPr>
          <a:xfrm>
            <a:off x="8766362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6" name="object 27086"/>
          <p:cNvSpPr/>
          <p:nvPr/>
        </p:nvSpPr>
        <p:spPr>
          <a:xfrm>
            <a:off x="8779212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7" name="object 27087"/>
          <p:cNvSpPr/>
          <p:nvPr/>
        </p:nvSpPr>
        <p:spPr>
          <a:xfrm>
            <a:off x="8790658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8" name="object 27088"/>
          <p:cNvSpPr/>
          <p:nvPr/>
        </p:nvSpPr>
        <p:spPr>
          <a:xfrm>
            <a:off x="8802088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9" name="object 27089"/>
          <p:cNvSpPr/>
          <p:nvPr/>
        </p:nvSpPr>
        <p:spPr>
          <a:xfrm>
            <a:off x="881498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90" name="object 27090"/>
          <p:cNvSpPr/>
          <p:nvPr/>
        </p:nvSpPr>
        <p:spPr>
          <a:xfrm>
            <a:off x="8826426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91" name="object 27091"/>
          <p:cNvSpPr/>
          <p:nvPr/>
        </p:nvSpPr>
        <p:spPr>
          <a:xfrm>
            <a:off x="8839275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92" name="object 27092"/>
          <p:cNvSpPr/>
          <p:nvPr/>
        </p:nvSpPr>
        <p:spPr>
          <a:xfrm>
            <a:off x="8850721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93" name="object 27093"/>
          <p:cNvSpPr/>
          <p:nvPr/>
        </p:nvSpPr>
        <p:spPr>
          <a:xfrm>
            <a:off x="8862151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94" name="object 27094"/>
          <p:cNvSpPr/>
          <p:nvPr/>
        </p:nvSpPr>
        <p:spPr>
          <a:xfrm>
            <a:off x="8875015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95" name="object 27095"/>
          <p:cNvSpPr/>
          <p:nvPr/>
        </p:nvSpPr>
        <p:spPr>
          <a:xfrm>
            <a:off x="8886445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98" y="13076"/>
                </a:lnTo>
                <a:lnTo>
                  <a:pt x="12898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96" name="object 27096"/>
          <p:cNvSpPr/>
          <p:nvPr/>
        </p:nvSpPr>
        <p:spPr>
          <a:xfrm>
            <a:off x="8899339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97" name="object 27097"/>
          <p:cNvSpPr/>
          <p:nvPr/>
        </p:nvSpPr>
        <p:spPr>
          <a:xfrm>
            <a:off x="8910784" y="578690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76"/>
                </a:moveTo>
                <a:lnTo>
                  <a:pt x="11433" y="13076"/>
                </a:lnTo>
                <a:lnTo>
                  <a:pt x="1143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98" name="object 27098"/>
          <p:cNvSpPr/>
          <p:nvPr/>
        </p:nvSpPr>
        <p:spPr>
          <a:xfrm>
            <a:off x="8922214" y="578690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76"/>
                </a:moveTo>
                <a:lnTo>
                  <a:pt x="12863" y="13076"/>
                </a:lnTo>
                <a:lnTo>
                  <a:pt x="12863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99" name="object 27099"/>
          <p:cNvSpPr/>
          <p:nvPr/>
        </p:nvSpPr>
        <p:spPr>
          <a:xfrm>
            <a:off x="8935079" y="578690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76"/>
                </a:moveTo>
                <a:lnTo>
                  <a:pt x="10004" y="13076"/>
                </a:lnTo>
                <a:lnTo>
                  <a:pt x="10004" y="0"/>
                </a:lnTo>
                <a:lnTo>
                  <a:pt x="0" y="0"/>
                </a:lnTo>
                <a:lnTo>
                  <a:pt x="0" y="13076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00" name="object 27100"/>
          <p:cNvSpPr/>
          <p:nvPr/>
        </p:nvSpPr>
        <p:spPr>
          <a:xfrm>
            <a:off x="6800224" y="5799978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01" name="object 27101"/>
          <p:cNvSpPr/>
          <p:nvPr/>
        </p:nvSpPr>
        <p:spPr>
          <a:xfrm>
            <a:off x="6805946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02" name="object 27102"/>
          <p:cNvSpPr/>
          <p:nvPr/>
        </p:nvSpPr>
        <p:spPr>
          <a:xfrm>
            <a:off x="6818810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03" name="object 27103"/>
          <p:cNvSpPr/>
          <p:nvPr/>
        </p:nvSpPr>
        <p:spPr>
          <a:xfrm>
            <a:off x="6830241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04" name="object 27104"/>
          <p:cNvSpPr/>
          <p:nvPr/>
        </p:nvSpPr>
        <p:spPr>
          <a:xfrm>
            <a:off x="6843106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05" name="object 27105"/>
          <p:cNvSpPr/>
          <p:nvPr/>
        </p:nvSpPr>
        <p:spPr>
          <a:xfrm>
            <a:off x="6854536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06" name="object 27106"/>
          <p:cNvSpPr/>
          <p:nvPr/>
        </p:nvSpPr>
        <p:spPr>
          <a:xfrm>
            <a:off x="6865980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07" name="object 27107"/>
          <p:cNvSpPr/>
          <p:nvPr/>
        </p:nvSpPr>
        <p:spPr>
          <a:xfrm>
            <a:off x="6878873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08" name="object 27108"/>
          <p:cNvSpPr/>
          <p:nvPr/>
        </p:nvSpPr>
        <p:spPr>
          <a:xfrm>
            <a:off x="6890305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09" name="object 27109"/>
          <p:cNvSpPr/>
          <p:nvPr/>
        </p:nvSpPr>
        <p:spPr>
          <a:xfrm>
            <a:off x="6903169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10" name="object 27110"/>
          <p:cNvSpPr/>
          <p:nvPr/>
        </p:nvSpPr>
        <p:spPr>
          <a:xfrm>
            <a:off x="6914599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11" name="object 27111"/>
          <p:cNvSpPr/>
          <p:nvPr/>
        </p:nvSpPr>
        <p:spPr>
          <a:xfrm>
            <a:off x="6926043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12" name="object 27112"/>
          <p:cNvSpPr/>
          <p:nvPr/>
        </p:nvSpPr>
        <p:spPr>
          <a:xfrm>
            <a:off x="6938894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13" name="object 27113"/>
          <p:cNvSpPr/>
          <p:nvPr/>
        </p:nvSpPr>
        <p:spPr>
          <a:xfrm>
            <a:off x="6950368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14" name="object 27114"/>
          <p:cNvSpPr/>
          <p:nvPr/>
        </p:nvSpPr>
        <p:spPr>
          <a:xfrm>
            <a:off x="6963232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15" name="object 27115"/>
          <p:cNvSpPr/>
          <p:nvPr/>
        </p:nvSpPr>
        <p:spPr>
          <a:xfrm>
            <a:off x="6974662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16" name="object 27116"/>
          <p:cNvSpPr/>
          <p:nvPr/>
        </p:nvSpPr>
        <p:spPr>
          <a:xfrm>
            <a:off x="6986107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17" name="object 27117"/>
          <p:cNvSpPr/>
          <p:nvPr/>
        </p:nvSpPr>
        <p:spPr>
          <a:xfrm>
            <a:off x="6998972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18" name="object 27118"/>
          <p:cNvSpPr/>
          <p:nvPr/>
        </p:nvSpPr>
        <p:spPr>
          <a:xfrm>
            <a:off x="7010402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19" name="object 27119"/>
          <p:cNvSpPr/>
          <p:nvPr/>
        </p:nvSpPr>
        <p:spPr>
          <a:xfrm>
            <a:off x="7023295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20" name="object 27120"/>
          <p:cNvSpPr/>
          <p:nvPr/>
        </p:nvSpPr>
        <p:spPr>
          <a:xfrm>
            <a:off x="7034726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21" name="object 27121"/>
          <p:cNvSpPr/>
          <p:nvPr/>
        </p:nvSpPr>
        <p:spPr>
          <a:xfrm>
            <a:off x="7047590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22" name="object 27122"/>
          <p:cNvSpPr/>
          <p:nvPr/>
        </p:nvSpPr>
        <p:spPr>
          <a:xfrm>
            <a:off x="7059035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23" name="object 27123"/>
          <p:cNvSpPr/>
          <p:nvPr/>
        </p:nvSpPr>
        <p:spPr>
          <a:xfrm>
            <a:off x="7070465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24" name="object 27124"/>
          <p:cNvSpPr/>
          <p:nvPr/>
        </p:nvSpPr>
        <p:spPr>
          <a:xfrm>
            <a:off x="7083330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25" name="object 27125"/>
          <p:cNvSpPr/>
          <p:nvPr/>
        </p:nvSpPr>
        <p:spPr>
          <a:xfrm>
            <a:off x="7094789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26" name="object 27126"/>
          <p:cNvSpPr/>
          <p:nvPr/>
        </p:nvSpPr>
        <p:spPr>
          <a:xfrm>
            <a:off x="7107653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27" name="object 27127"/>
          <p:cNvSpPr/>
          <p:nvPr/>
        </p:nvSpPr>
        <p:spPr>
          <a:xfrm>
            <a:off x="7119098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28" name="object 27128"/>
          <p:cNvSpPr/>
          <p:nvPr/>
        </p:nvSpPr>
        <p:spPr>
          <a:xfrm>
            <a:off x="7130529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29" name="object 27129"/>
          <p:cNvSpPr/>
          <p:nvPr/>
        </p:nvSpPr>
        <p:spPr>
          <a:xfrm>
            <a:off x="7143393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30" name="object 27130"/>
          <p:cNvSpPr/>
          <p:nvPr/>
        </p:nvSpPr>
        <p:spPr>
          <a:xfrm>
            <a:off x="7154823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31" name="object 27131"/>
          <p:cNvSpPr/>
          <p:nvPr/>
        </p:nvSpPr>
        <p:spPr>
          <a:xfrm>
            <a:off x="7167716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32" name="object 27132"/>
          <p:cNvSpPr/>
          <p:nvPr/>
        </p:nvSpPr>
        <p:spPr>
          <a:xfrm>
            <a:off x="717916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33" name="object 27133"/>
          <p:cNvSpPr/>
          <p:nvPr/>
        </p:nvSpPr>
        <p:spPr>
          <a:xfrm>
            <a:off x="7190592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34" name="object 27134"/>
          <p:cNvSpPr/>
          <p:nvPr/>
        </p:nvSpPr>
        <p:spPr>
          <a:xfrm>
            <a:off x="7203456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35" name="object 27135"/>
          <p:cNvSpPr/>
          <p:nvPr/>
        </p:nvSpPr>
        <p:spPr>
          <a:xfrm>
            <a:off x="7214886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36" name="object 27136"/>
          <p:cNvSpPr/>
          <p:nvPr/>
        </p:nvSpPr>
        <p:spPr>
          <a:xfrm>
            <a:off x="722775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37" name="object 27137"/>
          <p:cNvSpPr/>
          <p:nvPr/>
        </p:nvSpPr>
        <p:spPr>
          <a:xfrm>
            <a:off x="7239182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38" name="object 27138"/>
          <p:cNvSpPr/>
          <p:nvPr/>
        </p:nvSpPr>
        <p:spPr>
          <a:xfrm>
            <a:off x="7250655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39" name="object 27139"/>
          <p:cNvSpPr/>
          <p:nvPr/>
        </p:nvSpPr>
        <p:spPr>
          <a:xfrm>
            <a:off x="7263520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40" name="object 27140"/>
          <p:cNvSpPr/>
          <p:nvPr/>
        </p:nvSpPr>
        <p:spPr>
          <a:xfrm>
            <a:off x="7274950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41" name="object 27141"/>
          <p:cNvSpPr/>
          <p:nvPr/>
        </p:nvSpPr>
        <p:spPr>
          <a:xfrm>
            <a:off x="7287814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42" name="object 27142"/>
          <p:cNvSpPr/>
          <p:nvPr/>
        </p:nvSpPr>
        <p:spPr>
          <a:xfrm>
            <a:off x="7299245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43" name="object 27143"/>
          <p:cNvSpPr/>
          <p:nvPr/>
        </p:nvSpPr>
        <p:spPr>
          <a:xfrm>
            <a:off x="7312109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44" name="object 27144"/>
          <p:cNvSpPr/>
          <p:nvPr/>
        </p:nvSpPr>
        <p:spPr>
          <a:xfrm>
            <a:off x="7323583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45" name="object 27145"/>
          <p:cNvSpPr/>
          <p:nvPr/>
        </p:nvSpPr>
        <p:spPr>
          <a:xfrm>
            <a:off x="7335013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46" name="object 27146"/>
          <p:cNvSpPr/>
          <p:nvPr/>
        </p:nvSpPr>
        <p:spPr>
          <a:xfrm>
            <a:off x="7347877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47" name="object 27147"/>
          <p:cNvSpPr/>
          <p:nvPr/>
        </p:nvSpPr>
        <p:spPr>
          <a:xfrm>
            <a:off x="7359308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48" name="object 27148"/>
          <p:cNvSpPr/>
          <p:nvPr/>
        </p:nvSpPr>
        <p:spPr>
          <a:xfrm>
            <a:off x="7372173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49" name="object 27149"/>
          <p:cNvSpPr/>
          <p:nvPr/>
        </p:nvSpPr>
        <p:spPr>
          <a:xfrm>
            <a:off x="7383603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50" name="object 27150"/>
          <p:cNvSpPr/>
          <p:nvPr/>
        </p:nvSpPr>
        <p:spPr>
          <a:xfrm>
            <a:off x="7395076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51" name="object 27151"/>
          <p:cNvSpPr/>
          <p:nvPr/>
        </p:nvSpPr>
        <p:spPr>
          <a:xfrm>
            <a:off x="740794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52" name="object 27152"/>
          <p:cNvSpPr/>
          <p:nvPr/>
        </p:nvSpPr>
        <p:spPr>
          <a:xfrm>
            <a:off x="7419371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53" name="object 27153"/>
          <p:cNvSpPr/>
          <p:nvPr/>
        </p:nvSpPr>
        <p:spPr>
          <a:xfrm>
            <a:off x="7432236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54" name="object 27154"/>
          <p:cNvSpPr/>
          <p:nvPr/>
        </p:nvSpPr>
        <p:spPr>
          <a:xfrm>
            <a:off x="7443666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55" name="object 27155"/>
          <p:cNvSpPr/>
          <p:nvPr/>
        </p:nvSpPr>
        <p:spPr>
          <a:xfrm>
            <a:off x="7455111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56" name="object 27156"/>
          <p:cNvSpPr/>
          <p:nvPr/>
        </p:nvSpPr>
        <p:spPr>
          <a:xfrm>
            <a:off x="7468004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57" name="object 27157"/>
          <p:cNvSpPr/>
          <p:nvPr/>
        </p:nvSpPr>
        <p:spPr>
          <a:xfrm>
            <a:off x="7479434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58" name="object 27158"/>
          <p:cNvSpPr/>
          <p:nvPr/>
        </p:nvSpPr>
        <p:spPr>
          <a:xfrm>
            <a:off x="7492299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59" name="object 27159"/>
          <p:cNvSpPr/>
          <p:nvPr/>
        </p:nvSpPr>
        <p:spPr>
          <a:xfrm>
            <a:off x="7503729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60" name="object 27160"/>
          <p:cNvSpPr/>
          <p:nvPr/>
        </p:nvSpPr>
        <p:spPr>
          <a:xfrm>
            <a:off x="7515174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61" name="object 27161"/>
          <p:cNvSpPr/>
          <p:nvPr/>
        </p:nvSpPr>
        <p:spPr>
          <a:xfrm>
            <a:off x="7528038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62" name="object 27162"/>
          <p:cNvSpPr/>
          <p:nvPr/>
        </p:nvSpPr>
        <p:spPr>
          <a:xfrm>
            <a:off x="7539469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63" name="object 27163"/>
          <p:cNvSpPr/>
          <p:nvPr/>
        </p:nvSpPr>
        <p:spPr>
          <a:xfrm>
            <a:off x="7552363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64" name="object 27164"/>
          <p:cNvSpPr/>
          <p:nvPr/>
        </p:nvSpPr>
        <p:spPr>
          <a:xfrm>
            <a:off x="7563793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65" name="object 27165"/>
          <p:cNvSpPr/>
          <p:nvPr/>
        </p:nvSpPr>
        <p:spPr>
          <a:xfrm>
            <a:off x="7576657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66" name="object 27166"/>
          <p:cNvSpPr/>
          <p:nvPr/>
        </p:nvSpPr>
        <p:spPr>
          <a:xfrm>
            <a:off x="7588102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67" name="object 27167"/>
          <p:cNvSpPr/>
          <p:nvPr/>
        </p:nvSpPr>
        <p:spPr>
          <a:xfrm>
            <a:off x="7599533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68" name="object 27168"/>
          <p:cNvSpPr/>
          <p:nvPr/>
        </p:nvSpPr>
        <p:spPr>
          <a:xfrm>
            <a:off x="7612397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69" name="object 27169"/>
          <p:cNvSpPr/>
          <p:nvPr/>
        </p:nvSpPr>
        <p:spPr>
          <a:xfrm>
            <a:off x="7623856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70" name="object 27170"/>
          <p:cNvSpPr/>
          <p:nvPr/>
        </p:nvSpPr>
        <p:spPr>
          <a:xfrm>
            <a:off x="7636720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71" name="object 27171"/>
          <p:cNvSpPr/>
          <p:nvPr/>
        </p:nvSpPr>
        <p:spPr>
          <a:xfrm>
            <a:off x="7648165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72" name="object 27172"/>
          <p:cNvSpPr/>
          <p:nvPr/>
        </p:nvSpPr>
        <p:spPr>
          <a:xfrm>
            <a:off x="7659596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73" name="object 27173"/>
          <p:cNvSpPr/>
          <p:nvPr/>
        </p:nvSpPr>
        <p:spPr>
          <a:xfrm>
            <a:off x="7672460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74" name="object 27174"/>
          <p:cNvSpPr/>
          <p:nvPr/>
        </p:nvSpPr>
        <p:spPr>
          <a:xfrm>
            <a:off x="7683890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75" name="object 27175"/>
          <p:cNvSpPr/>
          <p:nvPr/>
        </p:nvSpPr>
        <p:spPr>
          <a:xfrm>
            <a:off x="7696784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76" name="object 27176"/>
          <p:cNvSpPr/>
          <p:nvPr/>
        </p:nvSpPr>
        <p:spPr>
          <a:xfrm>
            <a:off x="7708228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77" name="object 27177"/>
          <p:cNvSpPr/>
          <p:nvPr/>
        </p:nvSpPr>
        <p:spPr>
          <a:xfrm>
            <a:off x="7719659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78" name="object 27178"/>
          <p:cNvSpPr/>
          <p:nvPr/>
        </p:nvSpPr>
        <p:spPr>
          <a:xfrm>
            <a:off x="7732523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79" name="object 27179"/>
          <p:cNvSpPr/>
          <p:nvPr/>
        </p:nvSpPr>
        <p:spPr>
          <a:xfrm>
            <a:off x="7743954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80" name="object 27180"/>
          <p:cNvSpPr/>
          <p:nvPr/>
        </p:nvSpPr>
        <p:spPr>
          <a:xfrm>
            <a:off x="7756818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81" name="object 27181"/>
          <p:cNvSpPr/>
          <p:nvPr/>
        </p:nvSpPr>
        <p:spPr>
          <a:xfrm>
            <a:off x="7768291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82" name="object 27182"/>
          <p:cNvSpPr/>
          <p:nvPr/>
        </p:nvSpPr>
        <p:spPr>
          <a:xfrm>
            <a:off x="7781142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83" name="object 27183"/>
          <p:cNvSpPr/>
          <p:nvPr/>
        </p:nvSpPr>
        <p:spPr>
          <a:xfrm>
            <a:off x="7792587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84" name="object 27184"/>
          <p:cNvSpPr/>
          <p:nvPr/>
        </p:nvSpPr>
        <p:spPr>
          <a:xfrm>
            <a:off x="7804017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85" name="object 27185"/>
          <p:cNvSpPr/>
          <p:nvPr/>
        </p:nvSpPr>
        <p:spPr>
          <a:xfrm>
            <a:off x="781688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86" name="object 27186"/>
          <p:cNvSpPr/>
          <p:nvPr/>
        </p:nvSpPr>
        <p:spPr>
          <a:xfrm>
            <a:off x="7828312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87" name="object 27187"/>
          <p:cNvSpPr/>
          <p:nvPr/>
        </p:nvSpPr>
        <p:spPr>
          <a:xfrm>
            <a:off x="7841219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88" name="object 27188"/>
          <p:cNvSpPr/>
          <p:nvPr/>
        </p:nvSpPr>
        <p:spPr>
          <a:xfrm>
            <a:off x="7852650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89" name="object 27189"/>
          <p:cNvSpPr/>
          <p:nvPr/>
        </p:nvSpPr>
        <p:spPr>
          <a:xfrm>
            <a:off x="7864080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90" name="object 27190"/>
          <p:cNvSpPr/>
          <p:nvPr/>
        </p:nvSpPr>
        <p:spPr>
          <a:xfrm>
            <a:off x="7876944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91" name="object 27191"/>
          <p:cNvSpPr/>
          <p:nvPr/>
        </p:nvSpPr>
        <p:spPr>
          <a:xfrm>
            <a:off x="7888375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42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92" name="object 27192"/>
          <p:cNvSpPr/>
          <p:nvPr/>
        </p:nvSpPr>
        <p:spPr>
          <a:xfrm>
            <a:off x="7901240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93" name="object 27193"/>
          <p:cNvSpPr/>
          <p:nvPr/>
        </p:nvSpPr>
        <p:spPr>
          <a:xfrm>
            <a:off x="7912670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94" name="object 27194"/>
          <p:cNvSpPr/>
          <p:nvPr/>
        </p:nvSpPr>
        <p:spPr>
          <a:xfrm>
            <a:off x="7924143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95" name="object 27195"/>
          <p:cNvSpPr/>
          <p:nvPr/>
        </p:nvSpPr>
        <p:spPr>
          <a:xfrm>
            <a:off x="7937008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96" name="object 27196"/>
          <p:cNvSpPr/>
          <p:nvPr/>
        </p:nvSpPr>
        <p:spPr>
          <a:xfrm>
            <a:off x="7948438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97" name="object 27197"/>
          <p:cNvSpPr/>
          <p:nvPr/>
        </p:nvSpPr>
        <p:spPr>
          <a:xfrm>
            <a:off x="7961303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98" name="object 27198"/>
          <p:cNvSpPr/>
          <p:nvPr/>
        </p:nvSpPr>
        <p:spPr>
          <a:xfrm>
            <a:off x="7972733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99" name="object 27199"/>
          <p:cNvSpPr/>
          <p:nvPr/>
        </p:nvSpPr>
        <p:spPr>
          <a:xfrm>
            <a:off x="7984178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00" name="object 27200"/>
          <p:cNvSpPr/>
          <p:nvPr/>
        </p:nvSpPr>
        <p:spPr>
          <a:xfrm>
            <a:off x="799707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01" name="object 27201"/>
          <p:cNvSpPr/>
          <p:nvPr/>
        </p:nvSpPr>
        <p:spPr>
          <a:xfrm>
            <a:off x="8008501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02" name="object 27202"/>
          <p:cNvSpPr/>
          <p:nvPr/>
        </p:nvSpPr>
        <p:spPr>
          <a:xfrm>
            <a:off x="8021366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03" name="object 27203"/>
          <p:cNvSpPr/>
          <p:nvPr/>
        </p:nvSpPr>
        <p:spPr>
          <a:xfrm>
            <a:off x="8032796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04" name="object 27204"/>
          <p:cNvSpPr/>
          <p:nvPr/>
        </p:nvSpPr>
        <p:spPr>
          <a:xfrm>
            <a:off x="804566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05" name="object 27205"/>
          <p:cNvSpPr/>
          <p:nvPr/>
        </p:nvSpPr>
        <p:spPr>
          <a:xfrm>
            <a:off x="8057091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06" name="object 27206"/>
          <p:cNvSpPr/>
          <p:nvPr/>
        </p:nvSpPr>
        <p:spPr>
          <a:xfrm>
            <a:off x="8068564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07" name="object 27207"/>
          <p:cNvSpPr/>
          <p:nvPr/>
        </p:nvSpPr>
        <p:spPr>
          <a:xfrm>
            <a:off x="8081429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08" name="object 27208"/>
          <p:cNvSpPr/>
          <p:nvPr/>
        </p:nvSpPr>
        <p:spPr>
          <a:xfrm>
            <a:off x="8092860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09" name="object 27209"/>
          <p:cNvSpPr/>
          <p:nvPr/>
        </p:nvSpPr>
        <p:spPr>
          <a:xfrm>
            <a:off x="8105724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10" name="object 27210"/>
          <p:cNvSpPr/>
          <p:nvPr/>
        </p:nvSpPr>
        <p:spPr>
          <a:xfrm>
            <a:off x="8117169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11" name="object 27211"/>
          <p:cNvSpPr/>
          <p:nvPr/>
        </p:nvSpPr>
        <p:spPr>
          <a:xfrm>
            <a:off x="8128599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12" name="object 27212"/>
          <p:cNvSpPr/>
          <p:nvPr/>
        </p:nvSpPr>
        <p:spPr>
          <a:xfrm>
            <a:off x="8141492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13" name="object 27213"/>
          <p:cNvSpPr/>
          <p:nvPr/>
        </p:nvSpPr>
        <p:spPr>
          <a:xfrm>
            <a:off x="8152923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14" name="object 27214"/>
          <p:cNvSpPr/>
          <p:nvPr/>
        </p:nvSpPr>
        <p:spPr>
          <a:xfrm>
            <a:off x="8165787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15" name="object 27215"/>
          <p:cNvSpPr/>
          <p:nvPr/>
        </p:nvSpPr>
        <p:spPr>
          <a:xfrm>
            <a:off x="8177232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16" name="object 27216"/>
          <p:cNvSpPr/>
          <p:nvPr/>
        </p:nvSpPr>
        <p:spPr>
          <a:xfrm>
            <a:off x="8188662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17" name="object 27217"/>
          <p:cNvSpPr/>
          <p:nvPr/>
        </p:nvSpPr>
        <p:spPr>
          <a:xfrm>
            <a:off x="8201527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18" name="object 27218"/>
          <p:cNvSpPr/>
          <p:nvPr/>
        </p:nvSpPr>
        <p:spPr>
          <a:xfrm>
            <a:off x="8212957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19" name="object 27219"/>
          <p:cNvSpPr/>
          <p:nvPr/>
        </p:nvSpPr>
        <p:spPr>
          <a:xfrm>
            <a:off x="822585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20" name="object 27220"/>
          <p:cNvSpPr/>
          <p:nvPr/>
        </p:nvSpPr>
        <p:spPr>
          <a:xfrm>
            <a:off x="8237295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21" name="object 27221"/>
          <p:cNvSpPr/>
          <p:nvPr/>
        </p:nvSpPr>
        <p:spPr>
          <a:xfrm>
            <a:off x="8248725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6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22" name="object 27222"/>
          <p:cNvSpPr/>
          <p:nvPr/>
        </p:nvSpPr>
        <p:spPr>
          <a:xfrm>
            <a:off x="826159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23" name="object 27223"/>
          <p:cNvSpPr/>
          <p:nvPr/>
        </p:nvSpPr>
        <p:spPr>
          <a:xfrm>
            <a:off x="8273021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24" name="object 27224"/>
          <p:cNvSpPr/>
          <p:nvPr/>
        </p:nvSpPr>
        <p:spPr>
          <a:xfrm>
            <a:off x="8285885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25" name="object 27225"/>
          <p:cNvSpPr/>
          <p:nvPr/>
        </p:nvSpPr>
        <p:spPr>
          <a:xfrm>
            <a:off x="8297359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26" name="object 27226"/>
          <p:cNvSpPr/>
          <p:nvPr/>
        </p:nvSpPr>
        <p:spPr>
          <a:xfrm>
            <a:off x="8310209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27" name="object 27227"/>
          <p:cNvSpPr/>
          <p:nvPr/>
        </p:nvSpPr>
        <p:spPr>
          <a:xfrm>
            <a:off x="8321654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28" name="object 27228"/>
          <p:cNvSpPr/>
          <p:nvPr/>
        </p:nvSpPr>
        <p:spPr>
          <a:xfrm>
            <a:off x="8333084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29" name="object 27229"/>
          <p:cNvSpPr/>
          <p:nvPr/>
        </p:nvSpPr>
        <p:spPr>
          <a:xfrm>
            <a:off x="8345948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30" name="object 27230"/>
          <p:cNvSpPr/>
          <p:nvPr/>
        </p:nvSpPr>
        <p:spPr>
          <a:xfrm>
            <a:off x="8357379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31" name="object 27231"/>
          <p:cNvSpPr/>
          <p:nvPr/>
        </p:nvSpPr>
        <p:spPr>
          <a:xfrm>
            <a:off x="8370286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32" name="object 27232"/>
          <p:cNvSpPr/>
          <p:nvPr/>
        </p:nvSpPr>
        <p:spPr>
          <a:xfrm>
            <a:off x="8381717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33" name="object 27233"/>
          <p:cNvSpPr/>
          <p:nvPr/>
        </p:nvSpPr>
        <p:spPr>
          <a:xfrm>
            <a:off x="8393147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34" name="object 27234"/>
          <p:cNvSpPr/>
          <p:nvPr/>
        </p:nvSpPr>
        <p:spPr>
          <a:xfrm>
            <a:off x="8406012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35" name="object 27235"/>
          <p:cNvSpPr/>
          <p:nvPr/>
        </p:nvSpPr>
        <p:spPr>
          <a:xfrm>
            <a:off x="8417442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36" name="object 27236"/>
          <p:cNvSpPr/>
          <p:nvPr/>
        </p:nvSpPr>
        <p:spPr>
          <a:xfrm>
            <a:off x="8430307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37" name="object 27237"/>
          <p:cNvSpPr/>
          <p:nvPr/>
        </p:nvSpPr>
        <p:spPr>
          <a:xfrm>
            <a:off x="8441780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38" name="object 27238"/>
          <p:cNvSpPr/>
          <p:nvPr/>
        </p:nvSpPr>
        <p:spPr>
          <a:xfrm>
            <a:off x="8453211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39" name="object 27239"/>
          <p:cNvSpPr/>
          <p:nvPr/>
        </p:nvSpPr>
        <p:spPr>
          <a:xfrm>
            <a:off x="8466075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40" name="object 27240"/>
          <p:cNvSpPr/>
          <p:nvPr/>
        </p:nvSpPr>
        <p:spPr>
          <a:xfrm>
            <a:off x="8477505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41" name="object 27241"/>
          <p:cNvSpPr/>
          <p:nvPr/>
        </p:nvSpPr>
        <p:spPr>
          <a:xfrm>
            <a:off x="8490370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42" name="object 27242"/>
          <p:cNvSpPr/>
          <p:nvPr/>
        </p:nvSpPr>
        <p:spPr>
          <a:xfrm>
            <a:off x="8501800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43" name="object 27243"/>
          <p:cNvSpPr/>
          <p:nvPr/>
        </p:nvSpPr>
        <p:spPr>
          <a:xfrm>
            <a:off x="8514708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44" name="object 27244"/>
          <p:cNvSpPr/>
          <p:nvPr/>
        </p:nvSpPr>
        <p:spPr>
          <a:xfrm>
            <a:off x="8526138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45" name="object 27245"/>
          <p:cNvSpPr/>
          <p:nvPr/>
        </p:nvSpPr>
        <p:spPr>
          <a:xfrm>
            <a:off x="8537568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46" name="object 27246"/>
          <p:cNvSpPr/>
          <p:nvPr/>
        </p:nvSpPr>
        <p:spPr>
          <a:xfrm>
            <a:off x="8550433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47" name="object 27247"/>
          <p:cNvSpPr/>
          <p:nvPr/>
        </p:nvSpPr>
        <p:spPr>
          <a:xfrm>
            <a:off x="8561864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48" name="object 27248"/>
          <p:cNvSpPr/>
          <p:nvPr/>
        </p:nvSpPr>
        <p:spPr>
          <a:xfrm>
            <a:off x="8574728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49" name="object 27249"/>
          <p:cNvSpPr/>
          <p:nvPr/>
        </p:nvSpPr>
        <p:spPr>
          <a:xfrm>
            <a:off x="8586158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50" name="object 27250"/>
          <p:cNvSpPr/>
          <p:nvPr/>
        </p:nvSpPr>
        <p:spPr>
          <a:xfrm>
            <a:off x="8597632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51" name="object 27251"/>
          <p:cNvSpPr/>
          <p:nvPr/>
        </p:nvSpPr>
        <p:spPr>
          <a:xfrm>
            <a:off x="8610496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52" name="object 27252"/>
          <p:cNvSpPr/>
          <p:nvPr/>
        </p:nvSpPr>
        <p:spPr>
          <a:xfrm>
            <a:off x="8621927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53" name="object 27253"/>
          <p:cNvSpPr/>
          <p:nvPr/>
        </p:nvSpPr>
        <p:spPr>
          <a:xfrm>
            <a:off x="863479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54" name="object 27254"/>
          <p:cNvSpPr/>
          <p:nvPr/>
        </p:nvSpPr>
        <p:spPr>
          <a:xfrm>
            <a:off x="864622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55" name="object 27255"/>
          <p:cNvSpPr/>
          <p:nvPr/>
        </p:nvSpPr>
        <p:spPr>
          <a:xfrm>
            <a:off x="8657666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56" name="object 27256"/>
          <p:cNvSpPr/>
          <p:nvPr/>
        </p:nvSpPr>
        <p:spPr>
          <a:xfrm>
            <a:off x="8670559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57" name="object 27257"/>
          <p:cNvSpPr/>
          <p:nvPr/>
        </p:nvSpPr>
        <p:spPr>
          <a:xfrm>
            <a:off x="8681990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58" name="object 27258"/>
          <p:cNvSpPr/>
          <p:nvPr/>
        </p:nvSpPr>
        <p:spPr>
          <a:xfrm>
            <a:off x="8694854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59" name="object 27259"/>
          <p:cNvSpPr/>
          <p:nvPr/>
        </p:nvSpPr>
        <p:spPr>
          <a:xfrm>
            <a:off x="8706299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60" name="object 27260"/>
          <p:cNvSpPr/>
          <p:nvPr/>
        </p:nvSpPr>
        <p:spPr>
          <a:xfrm>
            <a:off x="8717729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61" name="object 27261"/>
          <p:cNvSpPr/>
          <p:nvPr/>
        </p:nvSpPr>
        <p:spPr>
          <a:xfrm>
            <a:off x="8730594" y="5799978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62" name="object 27262"/>
          <p:cNvSpPr/>
          <p:nvPr/>
        </p:nvSpPr>
        <p:spPr>
          <a:xfrm>
            <a:off x="8742053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63" name="object 27263"/>
          <p:cNvSpPr/>
          <p:nvPr/>
        </p:nvSpPr>
        <p:spPr>
          <a:xfrm>
            <a:off x="8754918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64" name="object 27264"/>
          <p:cNvSpPr/>
          <p:nvPr/>
        </p:nvSpPr>
        <p:spPr>
          <a:xfrm>
            <a:off x="8766362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65" name="object 27265"/>
          <p:cNvSpPr/>
          <p:nvPr/>
        </p:nvSpPr>
        <p:spPr>
          <a:xfrm>
            <a:off x="8779212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66" name="object 27266"/>
          <p:cNvSpPr/>
          <p:nvPr/>
        </p:nvSpPr>
        <p:spPr>
          <a:xfrm>
            <a:off x="8790658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67" name="object 27267"/>
          <p:cNvSpPr/>
          <p:nvPr/>
        </p:nvSpPr>
        <p:spPr>
          <a:xfrm>
            <a:off x="8802088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68" name="object 27268"/>
          <p:cNvSpPr/>
          <p:nvPr/>
        </p:nvSpPr>
        <p:spPr>
          <a:xfrm>
            <a:off x="881498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69" name="object 27269"/>
          <p:cNvSpPr/>
          <p:nvPr/>
        </p:nvSpPr>
        <p:spPr>
          <a:xfrm>
            <a:off x="8826426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70" name="object 27270"/>
          <p:cNvSpPr/>
          <p:nvPr/>
        </p:nvSpPr>
        <p:spPr>
          <a:xfrm>
            <a:off x="8839275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71" name="object 27271"/>
          <p:cNvSpPr/>
          <p:nvPr/>
        </p:nvSpPr>
        <p:spPr>
          <a:xfrm>
            <a:off x="8850721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72" name="object 27272"/>
          <p:cNvSpPr/>
          <p:nvPr/>
        </p:nvSpPr>
        <p:spPr>
          <a:xfrm>
            <a:off x="8862151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73" name="object 27273"/>
          <p:cNvSpPr/>
          <p:nvPr/>
        </p:nvSpPr>
        <p:spPr>
          <a:xfrm>
            <a:off x="8875015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74" name="object 27274"/>
          <p:cNvSpPr/>
          <p:nvPr/>
        </p:nvSpPr>
        <p:spPr>
          <a:xfrm>
            <a:off x="8886445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75" name="object 27275"/>
          <p:cNvSpPr/>
          <p:nvPr/>
        </p:nvSpPr>
        <p:spPr>
          <a:xfrm>
            <a:off x="8899339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76" name="object 27276"/>
          <p:cNvSpPr/>
          <p:nvPr/>
        </p:nvSpPr>
        <p:spPr>
          <a:xfrm>
            <a:off x="8910784" y="5799978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77" name="object 27277"/>
          <p:cNvSpPr/>
          <p:nvPr/>
        </p:nvSpPr>
        <p:spPr>
          <a:xfrm>
            <a:off x="8922214" y="5799978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78" name="object 27278"/>
          <p:cNvSpPr/>
          <p:nvPr/>
        </p:nvSpPr>
        <p:spPr>
          <a:xfrm>
            <a:off x="8935079" y="5799978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79" name="object 27279"/>
          <p:cNvSpPr/>
          <p:nvPr/>
        </p:nvSpPr>
        <p:spPr>
          <a:xfrm>
            <a:off x="6800224" y="5813020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80" name="object 27280"/>
          <p:cNvSpPr/>
          <p:nvPr/>
        </p:nvSpPr>
        <p:spPr>
          <a:xfrm>
            <a:off x="6805946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81" name="object 27281"/>
          <p:cNvSpPr/>
          <p:nvPr/>
        </p:nvSpPr>
        <p:spPr>
          <a:xfrm>
            <a:off x="6818810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82" name="object 27282"/>
          <p:cNvSpPr/>
          <p:nvPr/>
        </p:nvSpPr>
        <p:spPr>
          <a:xfrm>
            <a:off x="6830241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83" name="object 27283"/>
          <p:cNvSpPr/>
          <p:nvPr/>
        </p:nvSpPr>
        <p:spPr>
          <a:xfrm>
            <a:off x="6843106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84" name="object 27284"/>
          <p:cNvSpPr/>
          <p:nvPr/>
        </p:nvSpPr>
        <p:spPr>
          <a:xfrm>
            <a:off x="6854536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85" name="object 27285"/>
          <p:cNvSpPr/>
          <p:nvPr/>
        </p:nvSpPr>
        <p:spPr>
          <a:xfrm>
            <a:off x="6865980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86" name="object 27286"/>
          <p:cNvSpPr/>
          <p:nvPr/>
        </p:nvSpPr>
        <p:spPr>
          <a:xfrm>
            <a:off x="6878873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87" name="object 27287"/>
          <p:cNvSpPr/>
          <p:nvPr/>
        </p:nvSpPr>
        <p:spPr>
          <a:xfrm>
            <a:off x="6890305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88" name="object 27288"/>
          <p:cNvSpPr/>
          <p:nvPr/>
        </p:nvSpPr>
        <p:spPr>
          <a:xfrm>
            <a:off x="6903169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89" name="object 27289"/>
          <p:cNvSpPr/>
          <p:nvPr/>
        </p:nvSpPr>
        <p:spPr>
          <a:xfrm>
            <a:off x="6914599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90" name="object 27290"/>
          <p:cNvSpPr/>
          <p:nvPr/>
        </p:nvSpPr>
        <p:spPr>
          <a:xfrm>
            <a:off x="6926043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91" name="object 27291"/>
          <p:cNvSpPr/>
          <p:nvPr/>
        </p:nvSpPr>
        <p:spPr>
          <a:xfrm>
            <a:off x="6938894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92" name="object 27292"/>
          <p:cNvSpPr/>
          <p:nvPr/>
        </p:nvSpPr>
        <p:spPr>
          <a:xfrm>
            <a:off x="6950368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93" name="object 27293"/>
          <p:cNvSpPr/>
          <p:nvPr/>
        </p:nvSpPr>
        <p:spPr>
          <a:xfrm>
            <a:off x="6963232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94" name="object 27294"/>
          <p:cNvSpPr/>
          <p:nvPr/>
        </p:nvSpPr>
        <p:spPr>
          <a:xfrm>
            <a:off x="6974662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95" name="object 27295"/>
          <p:cNvSpPr/>
          <p:nvPr/>
        </p:nvSpPr>
        <p:spPr>
          <a:xfrm>
            <a:off x="6986107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96" name="object 27296"/>
          <p:cNvSpPr/>
          <p:nvPr/>
        </p:nvSpPr>
        <p:spPr>
          <a:xfrm>
            <a:off x="6998972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97" name="object 27297"/>
          <p:cNvSpPr/>
          <p:nvPr/>
        </p:nvSpPr>
        <p:spPr>
          <a:xfrm>
            <a:off x="7010402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98" name="object 27298"/>
          <p:cNvSpPr/>
          <p:nvPr/>
        </p:nvSpPr>
        <p:spPr>
          <a:xfrm>
            <a:off x="7023295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99" name="object 27299"/>
          <p:cNvSpPr/>
          <p:nvPr/>
        </p:nvSpPr>
        <p:spPr>
          <a:xfrm>
            <a:off x="7034726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00" name="object 27300"/>
          <p:cNvSpPr/>
          <p:nvPr/>
        </p:nvSpPr>
        <p:spPr>
          <a:xfrm>
            <a:off x="7047590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01" name="object 27301"/>
          <p:cNvSpPr/>
          <p:nvPr/>
        </p:nvSpPr>
        <p:spPr>
          <a:xfrm>
            <a:off x="7059035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02" name="object 27302"/>
          <p:cNvSpPr/>
          <p:nvPr/>
        </p:nvSpPr>
        <p:spPr>
          <a:xfrm>
            <a:off x="7070465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03" name="object 27303"/>
          <p:cNvSpPr/>
          <p:nvPr/>
        </p:nvSpPr>
        <p:spPr>
          <a:xfrm>
            <a:off x="7083330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04" name="object 27304"/>
          <p:cNvSpPr/>
          <p:nvPr/>
        </p:nvSpPr>
        <p:spPr>
          <a:xfrm>
            <a:off x="7094789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05" name="object 27305"/>
          <p:cNvSpPr/>
          <p:nvPr/>
        </p:nvSpPr>
        <p:spPr>
          <a:xfrm>
            <a:off x="7107653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06" name="object 27306"/>
          <p:cNvSpPr/>
          <p:nvPr/>
        </p:nvSpPr>
        <p:spPr>
          <a:xfrm>
            <a:off x="7119098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07" name="object 27307"/>
          <p:cNvSpPr/>
          <p:nvPr/>
        </p:nvSpPr>
        <p:spPr>
          <a:xfrm>
            <a:off x="7130529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08" name="object 27308"/>
          <p:cNvSpPr/>
          <p:nvPr/>
        </p:nvSpPr>
        <p:spPr>
          <a:xfrm>
            <a:off x="7143393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09" name="object 27309"/>
          <p:cNvSpPr/>
          <p:nvPr/>
        </p:nvSpPr>
        <p:spPr>
          <a:xfrm>
            <a:off x="7154823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10" name="object 27310"/>
          <p:cNvSpPr/>
          <p:nvPr/>
        </p:nvSpPr>
        <p:spPr>
          <a:xfrm>
            <a:off x="7167716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11" name="object 27311"/>
          <p:cNvSpPr/>
          <p:nvPr/>
        </p:nvSpPr>
        <p:spPr>
          <a:xfrm>
            <a:off x="717916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12" name="object 27312"/>
          <p:cNvSpPr/>
          <p:nvPr/>
        </p:nvSpPr>
        <p:spPr>
          <a:xfrm>
            <a:off x="7190592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13" name="object 27313"/>
          <p:cNvSpPr/>
          <p:nvPr/>
        </p:nvSpPr>
        <p:spPr>
          <a:xfrm>
            <a:off x="7203456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14" name="object 27314"/>
          <p:cNvSpPr/>
          <p:nvPr/>
        </p:nvSpPr>
        <p:spPr>
          <a:xfrm>
            <a:off x="7214886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15" name="object 27315"/>
          <p:cNvSpPr/>
          <p:nvPr/>
        </p:nvSpPr>
        <p:spPr>
          <a:xfrm>
            <a:off x="722775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16" name="object 27316"/>
          <p:cNvSpPr/>
          <p:nvPr/>
        </p:nvSpPr>
        <p:spPr>
          <a:xfrm>
            <a:off x="7239182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17" name="object 27317"/>
          <p:cNvSpPr/>
          <p:nvPr/>
        </p:nvSpPr>
        <p:spPr>
          <a:xfrm>
            <a:off x="7250655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18" name="object 27318"/>
          <p:cNvSpPr/>
          <p:nvPr/>
        </p:nvSpPr>
        <p:spPr>
          <a:xfrm>
            <a:off x="7263520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19" name="object 27319"/>
          <p:cNvSpPr/>
          <p:nvPr/>
        </p:nvSpPr>
        <p:spPr>
          <a:xfrm>
            <a:off x="7274950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20" name="object 27320"/>
          <p:cNvSpPr/>
          <p:nvPr/>
        </p:nvSpPr>
        <p:spPr>
          <a:xfrm>
            <a:off x="7287814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21" name="object 27321"/>
          <p:cNvSpPr/>
          <p:nvPr/>
        </p:nvSpPr>
        <p:spPr>
          <a:xfrm>
            <a:off x="7299245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22" name="object 27322"/>
          <p:cNvSpPr/>
          <p:nvPr/>
        </p:nvSpPr>
        <p:spPr>
          <a:xfrm>
            <a:off x="7312109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23" name="object 27323"/>
          <p:cNvSpPr/>
          <p:nvPr/>
        </p:nvSpPr>
        <p:spPr>
          <a:xfrm>
            <a:off x="7323583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24" name="object 27324"/>
          <p:cNvSpPr/>
          <p:nvPr/>
        </p:nvSpPr>
        <p:spPr>
          <a:xfrm>
            <a:off x="7335013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25" name="object 27325"/>
          <p:cNvSpPr/>
          <p:nvPr/>
        </p:nvSpPr>
        <p:spPr>
          <a:xfrm>
            <a:off x="7347877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26" name="object 27326"/>
          <p:cNvSpPr/>
          <p:nvPr/>
        </p:nvSpPr>
        <p:spPr>
          <a:xfrm>
            <a:off x="7359308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27" name="object 27327"/>
          <p:cNvSpPr/>
          <p:nvPr/>
        </p:nvSpPr>
        <p:spPr>
          <a:xfrm>
            <a:off x="7372173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28" name="object 27328"/>
          <p:cNvSpPr/>
          <p:nvPr/>
        </p:nvSpPr>
        <p:spPr>
          <a:xfrm>
            <a:off x="7383603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29" name="object 27329"/>
          <p:cNvSpPr/>
          <p:nvPr/>
        </p:nvSpPr>
        <p:spPr>
          <a:xfrm>
            <a:off x="7395076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30" name="object 27330"/>
          <p:cNvSpPr/>
          <p:nvPr/>
        </p:nvSpPr>
        <p:spPr>
          <a:xfrm>
            <a:off x="740794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31" name="object 27331"/>
          <p:cNvSpPr/>
          <p:nvPr/>
        </p:nvSpPr>
        <p:spPr>
          <a:xfrm>
            <a:off x="7419371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32" name="object 27332"/>
          <p:cNvSpPr/>
          <p:nvPr/>
        </p:nvSpPr>
        <p:spPr>
          <a:xfrm>
            <a:off x="7432236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33" name="object 27333"/>
          <p:cNvSpPr/>
          <p:nvPr/>
        </p:nvSpPr>
        <p:spPr>
          <a:xfrm>
            <a:off x="7443666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34" name="object 27334"/>
          <p:cNvSpPr/>
          <p:nvPr/>
        </p:nvSpPr>
        <p:spPr>
          <a:xfrm>
            <a:off x="7455111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35" name="object 27335"/>
          <p:cNvSpPr/>
          <p:nvPr/>
        </p:nvSpPr>
        <p:spPr>
          <a:xfrm>
            <a:off x="7468004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36" name="object 27336"/>
          <p:cNvSpPr/>
          <p:nvPr/>
        </p:nvSpPr>
        <p:spPr>
          <a:xfrm>
            <a:off x="7479434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37" name="object 27337"/>
          <p:cNvSpPr/>
          <p:nvPr/>
        </p:nvSpPr>
        <p:spPr>
          <a:xfrm>
            <a:off x="7492299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38" name="object 27338"/>
          <p:cNvSpPr/>
          <p:nvPr/>
        </p:nvSpPr>
        <p:spPr>
          <a:xfrm>
            <a:off x="7503729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39" name="object 27339"/>
          <p:cNvSpPr/>
          <p:nvPr/>
        </p:nvSpPr>
        <p:spPr>
          <a:xfrm>
            <a:off x="7515174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40" name="object 27340"/>
          <p:cNvSpPr/>
          <p:nvPr/>
        </p:nvSpPr>
        <p:spPr>
          <a:xfrm>
            <a:off x="7528038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41" name="object 27341"/>
          <p:cNvSpPr/>
          <p:nvPr/>
        </p:nvSpPr>
        <p:spPr>
          <a:xfrm>
            <a:off x="7539469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42" name="object 27342"/>
          <p:cNvSpPr/>
          <p:nvPr/>
        </p:nvSpPr>
        <p:spPr>
          <a:xfrm>
            <a:off x="7552363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43" name="object 27343"/>
          <p:cNvSpPr/>
          <p:nvPr/>
        </p:nvSpPr>
        <p:spPr>
          <a:xfrm>
            <a:off x="7563793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44" name="object 27344"/>
          <p:cNvSpPr/>
          <p:nvPr/>
        </p:nvSpPr>
        <p:spPr>
          <a:xfrm>
            <a:off x="7576657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45" name="object 27345"/>
          <p:cNvSpPr/>
          <p:nvPr/>
        </p:nvSpPr>
        <p:spPr>
          <a:xfrm>
            <a:off x="7588102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46" name="object 27346"/>
          <p:cNvSpPr/>
          <p:nvPr/>
        </p:nvSpPr>
        <p:spPr>
          <a:xfrm>
            <a:off x="7599533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47" name="object 27347"/>
          <p:cNvSpPr/>
          <p:nvPr/>
        </p:nvSpPr>
        <p:spPr>
          <a:xfrm>
            <a:off x="7612397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48" name="object 27348"/>
          <p:cNvSpPr/>
          <p:nvPr/>
        </p:nvSpPr>
        <p:spPr>
          <a:xfrm>
            <a:off x="7623856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49" name="object 27349"/>
          <p:cNvSpPr/>
          <p:nvPr/>
        </p:nvSpPr>
        <p:spPr>
          <a:xfrm>
            <a:off x="7636720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50" name="object 27350"/>
          <p:cNvSpPr/>
          <p:nvPr/>
        </p:nvSpPr>
        <p:spPr>
          <a:xfrm>
            <a:off x="7648165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51" name="object 27351"/>
          <p:cNvSpPr/>
          <p:nvPr/>
        </p:nvSpPr>
        <p:spPr>
          <a:xfrm>
            <a:off x="7659596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52" name="object 27352"/>
          <p:cNvSpPr/>
          <p:nvPr/>
        </p:nvSpPr>
        <p:spPr>
          <a:xfrm>
            <a:off x="7672460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53" name="object 27353"/>
          <p:cNvSpPr/>
          <p:nvPr/>
        </p:nvSpPr>
        <p:spPr>
          <a:xfrm>
            <a:off x="7683890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54" name="object 27354"/>
          <p:cNvSpPr/>
          <p:nvPr/>
        </p:nvSpPr>
        <p:spPr>
          <a:xfrm>
            <a:off x="7696784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55" name="object 27355"/>
          <p:cNvSpPr/>
          <p:nvPr/>
        </p:nvSpPr>
        <p:spPr>
          <a:xfrm>
            <a:off x="7708228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56" name="object 27356"/>
          <p:cNvSpPr/>
          <p:nvPr/>
        </p:nvSpPr>
        <p:spPr>
          <a:xfrm>
            <a:off x="7719659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57" name="object 27357"/>
          <p:cNvSpPr/>
          <p:nvPr/>
        </p:nvSpPr>
        <p:spPr>
          <a:xfrm>
            <a:off x="7732523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58" name="object 27358"/>
          <p:cNvSpPr/>
          <p:nvPr/>
        </p:nvSpPr>
        <p:spPr>
          <a:xfrm>
            <a:off x="7743954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59" name="object 27359"/>
          <p:cNvSpPr/>
          <p:nvPr/>
        </p:nvSpPr>
        <p:spPr>
          <a:xfrm>
            <a:off x="7756818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60" name="object 27360"/>
          <p:cNvSpPr/>
          <p:nvPr/>
        </p:nvSpPr>
        <p:spPr>
          <a:xfrm>
            <a:off x="7768291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61" name="object 27361"/>
          <p:cNvSpPr/>
          <p:nvPr/>
        </p:nvSpPr>
        <p:spPr>
          <a:xfrm>
            <a:off x="7781142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62" name="object 27362"/>
          <p:cNvSpPr/>
          <p:nvPr/>
        </p:nvSpPr>
        <p:spPr>
          <a:xfrm>
            <a:off x="7792587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63" name="object 27363"/>
          <p:cNvSpPr/>
          <p:nvPr/>
        </p:nvSpPr>
        <p:spPr>
          <a:xfrm>
            <a:off x="7804017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64" name="object 27364"/>
          <p:cNvSpPr/>
          <p:nvPr/>
        </p:nvSpPr>
        <p:spPr>
          <a:xfrm>
            <a:off x="781688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65" name="object 27365"/>
          <p:cNvSpPr/>
          <p:nvPr/>
        </p:nvSpPr>
        <p:spPr>
          <a:xfrm>
            <a:off x="7828312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66" name="object 27366"/>
          <p:cNvSpPr/>
          <p:nvPr/>
        </p:nvSpPr>
        <p:spPr>
          <a:xfrm>
            <a:off x="7841219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67" name="object 27367"/>
          <p:cNvSpPr/>
          <p:nvPr/>
        </p:nvSpPr>
        <p:spPr>
          <a:xfrm>
            <a:off x="7852650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68" name="object 27368"/>
          <p:cNvSpPr/>
          <p:nvPr/>
        </p:nvSpPr>
        <p:spPr>
          <a:xfrm>
            <a:off x="7864080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69" name="object 27369"/>
          <p:cNvSpPr/>
          <p:nvPr/>
        </p:nvSpPr>
        <p:spPr>
          <a:xfrm>
            <a:off x="7876944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70" name="object 27370"/>
          <p:cNvSpPr/>
          <p:nvPr/>
        </p:nvSpPr>
        <p:spPr>
          <a:xfrm>
            <a:off x="7888375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3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71" name="object 27371"/>
          <p:cNvSpPr/>
          <p:nvPr/>
        </p:nvSpPr>
        <p:spPr>
          <a:xfrm>
            <a:off x="7901240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72" name="object 27372"/>
          <p:cNvSpPr/>
          <p:nvPr/>
        </p:nvSpPr>
        <p:spPr>
          <a:xfrm>
            <a:off x="7912670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73" name="object 27373"/>
          <p:cNvSpPr/>
          <p:nvPr/>
        </p:nvSpPr>
        <p:spPr>
          <a:xfrm>
            <a:off x="7924143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74" name="object 27374"/>
          <p:cNvSpPr/>
          <p:nvPr/>
        </p:nvSpPr>
        <p:spPr>
          <a:xfrm>
            <a:off x="7937008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75" name="object 27375"/>
          <p:cNvSpPr/>
          <p:nvPr/>
        </p:nvSpPr>
        <p:spPr>
          <a:xfrm>
            <a:off x="7948438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76" name="object 27376"/>
          <p:cNvSpPr/>
          <p:nvPr/>
        </p:nvSpPr>
        <p:spPr>
          <a:xfrm>
            <a:off x="7961303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77" name="object 27377"/>
          <p:cNvSpPr/>
          <p:nvPr/>
        </p:nvSpPr>
        <p:spPr>
          <a:xfrm>
            <a:off x="7972733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78" name="object 27378"/>
          <p:cNvSpPr/>
          <p:nvPr/>
        </p:nvSpPr>
        <p:spPr>
          <a:xfrm>
            <a:off x="7984178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79" name="object 27379"/>
          <p:cNvSpPr/>
          <p:nvPr/>
        </p:nvSpPr>
        <p:spPr>
          <a:xfrm>
            <a:off x="799707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80" name="object 27380"/>
          <p:cNvSpPr/>
          <p:nvPr/>
        </p:nvSpPr>
        <p:spPr>
          <a:xfrm>
            <a:off x="8008501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81" name="object 27381"/>
          <p:cNvSpPr/>
          <p:nvPr/>
        </p:nvSpPr>
        <p:spPr>
          <a:xfrm>
            <a:off x="8021366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82" name="object 27382"/>
          <p:cNvSpPr/>
          <p:nvPr/>
        </p:nvSpPr>
        <p:spPr>
          <a:xfrm>
            <a:off x="8032796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83" name="object 27383"/>
          <p:cNvSpPr/>
          <p:nvPr/>
        </p:nvSpPr>
        <p:spPr>
          <a:xfrm>
            <a:off x="804566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84" name="object 27384"/>
          <p:cNvSpPr/>
          <p:nvPr/>
        </p:nvSpPr>
        <p:spPr>
          <a:xfrm>
            <a:off x="8057091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85" name="object 27385"/>
          <p:cNvSpPr/>
          <p:nvPr/>
        </p:nvSpPr>
        <p:spPr>
          <a:xfrm>
            <a:off x="8068564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86" name="object 27386"/>
          <p:cNvSpPr/>
          <p:nvPr/>
        </p:nvSpPr>
        <p:spPr>
          <a:xfrm>
            <a:off x="8081429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87" name="object 27387"/>
          <p:cNvSpPr/>
          <p:nvPr/>
        </p:nvSpPr>
        <p:spPr>
          <a:xfrm>
            <a:off x="8092860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88" name="object 27388"/>
          <p:cNvSpPr/>
          <p:nvPr/>
        </p:nvSpPr>
        <p:spPr>
          <a:xfrm>
            <a:off x="8105724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89" name="object 27389"/>
          <p:cNvSpPr/>
          <p:nvPr/>
        </p:nvSpPr>
        <p:spPr>
          <a:xfrm>
            <a:off x="8117169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90" name="object 27390"/>
          <p:cNvSpPr/>
          <p:nvPr/>
        </p:nvSpPr>
        <p:spPr>
          <a:xfrm>
            <a:off x="8128599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91" name="object 27391"/>
          <p:cNvSpPr/>
          <p:nvPr/>
        </p:nvSpPr>
        <p:spPr>
          <a:xfrm>
            <a:off x="8141492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92" name="object 27392"/>
          <p:cNvSpPr/>
          <p:nvPr/>
        </p:nvSpPr>
        <p:spPr>
          <a:xfrm>
            <a:off x="8152923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93" name="object 27393"/>
          <p:cNvSpPr/>
          <p:nvPr/>
        </p:nvSpPr>
        <p:spPr>
          <a:xfrm>
            <a:off x="8165787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94" name="object 27394"/>
          <p:cNvSpPr/>
          <p:nvPr/>
        </p:nvSpPr>
        <p:spPr>
          <a:xfrm>
            <a:off x="8177232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9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95" name="object 27395"/>
          <p:cNvSpPr/>
          <p:nvPr/>
        </p:nvSpPr>
        <p:spPr>
          <a:xfrm>
            <a:off x="8188662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96" name="object 27396"/>
          <p:cNvSpPr/>
          <p:nvPr/>
        </p:nvSpPr>
        <p:spPr>
          <a:xfrm>
            <a:off x="8201527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97" name="object 27397"/>
          <p:cNvSpPr/>
          <p:nvPr/>
        </p:nvSpPr>
        <p:spPr>
          <a:xfrm>
            <a:off x="8212957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98" name="object 27398"/>
          <p:cNvSpPr/>
          <p:nvPr/>
        </p:nvSpPr>
        <p:spPr>
          <a:xfrm>
            <a:off x="822585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99" name="object 27399"/>
          <p:cNvSpPr/>
          <p:nvPr/>
        </p:nvSpPr>
        <p:spPr>
          <a:xfrm>
            <a:off x="8237295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00" name="object 27400"/>
          <p:cNvSpPr/>
          <p:nvPr/>
        </p:nvSpPr>
        <p:spPr>
          <a:xfrm>
            <a:off x="8248725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2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01" name="object 27401"/>
          <p:cNvSpPr/>
          <p:nvPr/>
        </p:nvSpPr>
        <p:spPr>
          <a:xfrm>
            <a:off x="826159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02" name="object 27402"/>
          <p:cNvSpPr/>
          <p:nvPr/>
        </p:nvSpPr>
        <p:spPr>
          <a:xfrm>
            <a:off x="8273021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03" name="object 27403"/>
          <p:cNvSpPr/>
          <p:nvPr/>
        </p:nvSpPr>
        <p:spPr>
          <a:xfrm>
            <a:off x="8285885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04" name="object 27404"/>
          <p:cNvSpPr/>
          <p:nvPr/>
        </p:nvSpPr>
        <p:spPr>
          <a:xfrm>
            <a:off x="8297359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05" name="object 27405"/>
          <p:cNvSpPr/>
          <p:nvPr/>
        </p:nvSpPr>
        <p:spPr>
          <a:xfrm>
            <a:off x="8310209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06" name="object 27406"/>
          <p:cNvSpPr/>
          <p:nvPr/>
        </p:nvSpPr>
        <p:spPr>
          <a:xfrm>
            <a:off x="8321654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07" name="object 27407"/>
          <p:cNvSpPr/>
          <p:nvPr/>
        </p:nvSpPr>
        <p:spPr>
          <a:xfrm>
            <a:off x="8333084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08" name="object 27408"/>
          <p:cNvSpPr/>
          <p:nvPr/>
        </p:nvSpPr>
        <p:spPr>
          <a:xfrm>
            <a:off x="8345948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09" name="object 27409"/>
          <p:cNvSpPr/>
          <p:nvPr/>
        </p:nvSpPr>
        <p:spPr>
          <a:xfrm>
            <a:off x="8357379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10" name="object 27410"/>
          <p:cNvSpPr/>
          <p:nvPr/>
        </p:nvSpPr>
        <p:spPr>
          <a:xfrm>
            <a:off x="8370286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11" name="object 27411"/>
          <p:cNvSpPr/>
          <p:nvPr/>
        </p:nvSpPr>
        <p:spPr>
          <a:xfrm>
            <a:off x="8381717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12" name="object 27412"/>
          <p:cNvSpPr/>
          <p:nvPr/>
        </p:nvSpPr>
        <p:spPr>
          <a:xfrm>
            <a:off x="8393147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13" name="object 27413"/>
          <p:cNvSpPr/>
          <p:nvPr/>
        </p:nvSpPr>
        <p:spPr>
          <a:xfrm>
            <a:off x="8406012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14" name="object 27414"/>
          <p:cNvSpPr/>
          <p:nvPr/>
        </p:nvSpPr>
        <p:spPr>
          <a:xfrm>
            <a:off x="8417442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15" name="object 27415"/>
          <p:cNvSpPr/>
          <p:nvPr/>
        </p:nvSpPr>
        <p:spPr>
          <a:xfrm>
            <a:off x="8430307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16" name="object 27416"/>
          <p:cNvSpPr/>
          <p:nvPr/>
        </p:nvSpPr>
        <p:spPr>
          <a:xfrm>
            <a:off x="8441780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17" name="object 27417"/>
          <p:cNvSpPr/>
          <p:nvPr/>
        </p:nvSpPr>
        <p:spPr>
          <a:xfrm>
            <a:off x="8453211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18" name="object 27418"/>
          <p:cNvSpPr/>
          <p:nvPr/>
        </p:nvSpPr>
        <p:spPr>
          <a:xfrm>
            <a:off x="8466075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19" name="object 27419"/>
          <p:cNvSpPr/>
          <p:nvPr/>
        </p:nvSpPr>
        <p:spPr>
          <a:xfrm>
            <a:off x="8477505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20" name="object 27420"/>
          <p:cNvSpPr/>
          <p:nvPr/>
        </p:nvSpPr>
        <p:spPr>
          <a:xfrm>
            <a:off x="8490370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21" name="object 27421"/>
          <p:cNvSpPr/>
          <p:nvPr/>
        </p:nvSpPr>
        <p:spPr>
          <a:xfrm>
            <a:off x="8501800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22" name="object 27422"/>
          <p:cNvSpPr/>
          <p:nvPr/>
        </p:nvSpPr>
        <p:spPr>
          <a:xfrm>
            <a:off x="8514708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23" name="object 27423"/>
          <p:cNvSpPr/>
          <p:nvPr/>
        </p:nvSpPr>
        <p:spPr>
          <a:xfrm>
            <a:off x="8526138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24" name="object 27424"/>
          <p:cNvSpPr/>
          <p:nvPr/>
        </p:nvSpPr>
        <p:spPr>
          <a:xfrm>
            <a:off x="8537568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25" name="object 27425"/>
          <p:cNvSpPr/>
          <p:nvPr/>
        </p:nvSpPr>
        <p:spPr>
          <a:xfrm>
            <a:off x="8550433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26" name="object 27426"/>
          <p:cNvSpPr/>
          <p:nvPr/>
        </p:nvSpPr>
        <p:spPr>
          <a:xfrm>
            <a:off x="8561864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27" name="object 27427"/>
          <p:cNvSpPr/>
          <p:nvPr/>
        </p:nvSpPr>
        <p:spPr>
          <a:xfrm>
            <a:off x="8574728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28" name="object 27428"/>
          <p:cNvSpPr/>
          <p:nvPr/>
        </p:nvSpPr>
        <p:spPr>
          <a:xfrm>
            <a:off x="8586158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29" name="object 27429"/>
          <p:cNvSpPr/>
          <p:nvPr/>
        </p:nvSpPr>
        <p:spPr>
          <a:xfrm>
            <a:off x="8597632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30" name="object 27430"/>
          <p:cNvSpPr/>
          <p:nvPr/>
        </p:nvSpPr>
        <p:spPr>
          <a:xfrm>
            <a:off x="8610496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31" name="object 27431"/>
          <p:cNvSpPr/>
          <p:nvPr/>
        </p:nvSpPr>
        <p:spPr>
          <a:xfrm>
            <a:off x="8621927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32" name="object 27432"/>
          <p:cNvSpPr/>
          <p:nvPr/>
        </p:nvSpPr>
        <p:spPr>
          <a:xfrm>
            <a:off x="863479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33" name="object 27433"/>
          <p:cNvSpPr/>
          <p:nvPr/>
        </p:nvSpPr>
        <p:spPr>
          <a:xfrm>
            <a:off x="864622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34" name="object 27434"/>
          <p:cNvSpPr/>
          <p:nvPr/>
        </p:nvSpPr>
        <p:spPr>
          <a:xfrm>
            <a:off x="8657666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35" name="object 27435"/>
          <p:cNvSpPr/>
          <p:nvPr/>
        </p:nvSpPr>
        <p:spPr>
          <a:xfrm>
            <a:off x="8670559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36" name="object 27436"/>
          <p:cNvSpPr/>
          <p:nvPr/>
        </p:nvSpPr>
        <p:spPr>
          <a:xfrm>
            <a:off x="8681990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37" name="object 27437"/>
          <p:cNvSpPr/>
          <p:nvPr/>
        </p:nvSpPr>
        <p:spPr>
          <a:xfrm>
            <a:off x="8694854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38" name="object 27438"/>
          <p:cNvSpPr/>
          <p:nvPr/>
        </p:nvSpPr>
        <p:spPr>
          <a:xfrm>
            <a:off x="8706299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39" name="object 27439"/>
          <p:cNvSpPr/>
          <p:nvPr/>
        </p:nvSpPr>
        <p:spPr>
          <a:xfrm>
            <a:off x="8717729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40" name="object 27440"/>
          <p:cNvSpPr/>
          <p:nvPr/>
        </p:nvSpPr>
        <p:spPr>
          <a:xfrm>
            <a:off x="8730594" y="5813020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41" name="object 27441"/>
          <p:cNvSpPr/>
          <p:nvPr/>
        </p:nvSpPr>
        <p:spPr>
          <a:xfrm>
            <a:off x="8742053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42" name="object 27442"/>
          <p:cNvSpPr/>
          <p:nvPr/>
        </p:nvSpPr>
        <p:spPr>
          <a:xfrm>
            <a:off x="8754918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43" name="object 27443"/>
          <p:cNvSpPr/>
          <p:nvPr/>
        </p:nvSpPr>
        <p:spPr>
          <a:xfrm>
            <a:off x="8766362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44" name="object 27444"/>
          <p:cNvSpPr/>
          <p:nvPr/>
        </p:nvSpPr>
        <p:spPr>
          <a:xfrm>
            <a:off x="8779212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45" name="object 27445"/>
          <p:cNvSpPr/>
          <p:nvPr/>
        </p:nvSpPr>
        <p:spPr>
          <a:xfrm>
            <a:off x="8790658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46" name="object 27446"/>
          <p:cNvSpPr/>
          <p:nvPr/>
        </p:nvSpPr>
        <p:spPr>
          <a:xfrm>
            <a:off x="8802088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47" name="object 27447"/>
          <p:cNvSpPr/>
          <p:nvPr/>
        </p:nvSpPr>
        <p:spPr>
          <a:xfrm>
            <a:off x="881498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48" name="object 27448"/>
          <p:cNvSpPr/>
          <p:nvPr/>
        </p:nvSpPr>
        <p:spPr>
          <a:xfrm>
            <a:off x="8826426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49" name="object 27449"/>
          <p:cNvSpPr/>
          <p:nvPr/>
        </p:nvSpPr>
        <p:spPr>
          <a:xfrm>
            <a:off x="8839275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50" name="object 27450"/>
          <p:cNvSpPr/>
          <p:nvPr/>
        </p:nvSpPr>
        <p:spPr>
          <a:xfrm>
            <a:off x="8850721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51" name="object 27451"/>
          <p:cNvSpPr/>
          <p:nvPr/>
        </p:nvSpPr>
        <p:spPr>
          <a:xfrm>
            <a:off x="8862151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52" name="object 27452"/>
          <p:cNvSpPr/>
          <p:nvPr/>
        </p:nvSpPr>
        <p:spPr>
          <a:xfrm>
            <a:off x="8875015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53" name="object 27453"/>
          <p:cNvSpPr/>
          <p:nvPr/>
        </p:nvSpPr>
        <p:spPr>
          <a:xfrm>
            <a:off x="8886445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54" name="object 27454"/>
          <p:cNvSpPr/>
          <p:nvPr/>
        </p:nvSpPr>
        <p:spPr>
          <a:xfrm>
            <a:off x="8899339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55" name="object 27455"/>
          <p:cNvSpPr/>
          <p:nvPr/>
        </p:nvSpPr>
        <p:spPr>
          <a:xfrm>
            <a:off x="8910784" y="5813020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56" name="object 27456"/>
          <p:cNvSpPr/>
          <p:nvPr/>
        </p:nvSpPr>
        <p:spPr>
          <a:xfrm>
            <a:off x="8922214" y="58130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57" name="object 27457"/>
          <p:cNvSpPr/>
          <p:nvPr/>
        </p:nvSpPr>
        <p:spPr>
          <a:xfrm>
            <a:off x="8935079" y="5813020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58" name="object 27458"/>
          <p:cNvSpPr/>
          <p:nvPr/>
        </p:nvSpPr>
        <p:spPr>
          <a:xfrm>
            <a:off x="6800224" y="5826061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59" name="object 27459"/>
          <p:cNvSpPr/>
          <p:nvPr/>
        </p:nvSpPr>
        <p:spPr>
          <a:xfrm>
            <a:off x="6805946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60" name="object 27460"/>
          <p:cNvSpPr/>
          <p:nvPr/>
        </p:nvSpPr>
        <p:spPr>
          <a:xfrm>
            <a:off x="6818810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61" name="object 27461"/>
          <p:cNvSpPr/>
          <p:nvPr/>
        </p:nvSpPr>
        <p:spPr>
          <a:xfrm>
            <a:off x="6830241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62" name="object 27462"/>
          <p:cNvSpPr/>
          <p:nvPr/>
        </p:nvSpPr>
        <p:spPr>
          <a:xfrm>
            <a:off x="6843106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63" name="object 27463"/>
          <p:cNvSpPr/>
          <p:nvPr/>
        </p:nvSpPr>
        <p:spPr>
          <a:xfrm>
            <a:off x="6854536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64" name="object 27464"/>
          <p:cNvSpPr/>
          <p:nvPr/>
        </p:nvSpPr>
        <p:spPr>
          <a:xfrm>
            <a:off x="6865980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65" name="object 27465"/>
          <p:cNvSpPr/>
          <p:nvPr/>
        </p:nvSpPr>
        <p:spPr>
          <a:xfrm>
            <a:off x="6878873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66" name="object 27466"/>
          <p:cNvSpPr/>
          <p:nvPr/>
        </p:nvSpPr>
        <p:spPr>
          <a:xfrm>
            <a:off x="6890305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67" name="object 27467"/>
          <p:cNvSpPr/>
          <p:nvPr/>
        </p:nvSpPr>
        <p:spPr>
          <a:xfrm>
            <a:off x="6903169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68" name="object 27468"/>
          <p:cNvSpPr/>
          <p:nvPr/>
        </p:nvSpPr>
        <p:spPr>
          <a:xfrm>
            <a:off x="6914599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69" name="object 27469"/>
          <p:cNvSpPr/>
          <p:nvPr/>
        </p:nvSpPr>
        <p:spPr>
          <a:xfrm>
            <a:off x="6926043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70" name="object 27470"/>
          <p:cNvSpPr/>
          <p:nvPr/>
        </p:nvSpPr>
        <p:spPr>
          <a:xfrm>
            <a:off x="6938894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71" name="object 27471"/>
          <p:cNvSpPr/>
          <p:nvPr/>
        </p:nvSpPr>
        <p:spPr>
          <a:xfrm>
            <a:off x="6950368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72" name="object 27472"/>
          <p:cNvSpPr/>
          <p:nvPr/>
        </p:nvSpPr>
        <p:spPr>
          <a:xfrm>
            <a:off x="6963232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73" name="object 27473"/>
          <p:cNvSpPr/>
          <p:nvPr/>
        </p:nvSpPr>
        <p:spPr>
          <a:xfrm>
            <a:off x="6974662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74" name="object 27474"/>
          <p:cNvSpPr/>
          <p:nvPr/>
        </p:nvSpPr>
        <p:spPr>
          <a:xfrm>
            <a:off x="6986107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75" name="object 27475"/>
          <p:cNvSpPr/>
          <p:nvPr/>
        </p:nvSpPr>
        <p:spPr>
          <a:xfrm>
            <a:off x="6998972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76" name="object 27476"/>
          <p:cNvSpPr/>
          <p:nvPr/>
        </p:nvSpPr>
        <p:spPr>
          <a:xfrm>
            <a:off x="7010402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77" name="object 27477"/>
          <p:cNvSpPr/>
          <p:nvPr/>
        </p:nvSpPr>
        <p:spPr>
          <a:xfrm>
            <a:off x="7023295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78" name="object 27478"/>
          <p:cNvSpPr/>
          <p:nvPr/>
        </p:nvSpPr>
        <p:spPr>
          <a:xfrm>
            <a:off x="7034726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79" name="object 27479"/>
          <p:cNvSpPr/>
          <p:nvPr/>
        </p:nvSpPr>
        <p:spPr>
          <a:xfrm>
            <a:off x="7047590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80" name="object 27480"/>
          <p:cNvSpPr/>
          <p:nvPr/>
        </p:nvSpPr>
        <p:spPr>
          <a:xfrm>
            <a:off x="7059035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81" name="object 27481"/>
          <p:cNvSpPr/>
          <p:nvPr/>
        </p:nvSpPr>
        <p:spPr>
          <a:xfrm>
            <a:off x="7070465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82" name="object 27482"/>
          <p:cNvSpPr/>
          <p:nvPr/>
        </p:nvSpPr>
        <p:spPr>
          <a:xfrm>
            <a:off x="7083330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83" name="object 27483"/>
          <p:cNvSpPr/>
          <p:nvPr/>
        </p:nvSpPr>
        <p:spPr>
          <a:xfrm>
            <a:off x="7094789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84" name="object 27484"/>
          <p:cNvSpPr/>
          <p:nvPr/>
        </p:nvSpPr>
        <p:spPr>
          <a:xfrm>
            <a:off x="7107653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85" name="object 27485"/>
          <p:cNvSpPr/>
          <p:nvPr/>
        </p:nvSpPr>
        <p:spPr>
          <a:xfrm>
            <a:off x="7119098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86" name="object 27486"/>
          <p:cNvSpPr/>
          <p:nvPr/>
        </p:nvSpPr>
        <p:spPr>
          <a:xfrm>
            <a:off x="7130529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87" name="object 27487"/>
          <p:cNvSpPr/>
          <p:nvPr/>
        </p:nvSpPr>
        <p:spPr>
          <a:xfrm>
            <a:off x="7143393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88" name="object 27488"/>
          <p:cNvSpPr/>
          <p:nvPr/>
        </p:nvSpPr>
        <p:spPr>
          <a:xfrm>
            <a:off x="7154823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89" name="object 27489"/>
          <p:cNvSpPr/>
          <p:nvPr/>
        </p:nvSpPr>
        <p:spPr>
          <a:xfrm>
            <a:off x="7167716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90" name="object 27490"/>
          <p:cNvSpPr/>
          <p:nvPr/>
        </p:nvSpPr>
        <p:spPr>
          <a:xfrm>
            <a:off x="717916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91" name="object 27491"/>
          <p:cNvSpPr/>
          <p:nvPr/>
        </p:nvSpPr>
        <p:spPr>
          <a:xfrm>
            <a:off x="7190592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92" name="object 27492"/>
          <p:cNvSpPr/>
          <p:nvPr/>
        </p:nvSpPr>
        <p:spPr>
          <a:xfrm>
            <a:off x="7203456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93" name="object 27493"/>
          <p:cNvSpPr/>
          <p:nvPr/>
        </p:nvSpPr>
        <p:spPr>
          <a:xfrm>
            <a:off x="7214886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94" name="object 27494"/>
          <p:cNvSpPr/>
          <p:nvPr/>
        </p:nvSpPr>
        <p:spPr>
          <a:xfrm>
            <a:off x="722775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95" name="object 27495"/>
          <p:cNvSpPr/>
          <p:nvPr/>
        </p:nvSpPr>
        <p:spPr>
          <a:xfrm>
            <a:off x="7239182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96" name="object 27496"/>
          <p:cNvSpPr/>
          <p:nvPr/>
        </p:nvSpPr>
        <p:spPr>
          <a:xfrm>
            <a:off x="7250655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97" name="object 27497"/>
          <p:cNvSpPr/>
          <p:nvPr/>
        </p:nvSpPr>
        <p:spPr>
          <a:xfrm>
            <a:off x="7263520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98" name="object 27498"/>
          <p:cNvSpPr/>
          <p:nvPr/>
        </p:nvSpPr>
        <p:spPr>
          <a:xfrm>
            <a:off x="7274950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99" name="object 27499"/>
          <p:cNvSpPr/>
          <p:nvPr/>
        </p:nvSpPr>
        <p:spPr>
          <a:xfrm>
            <a:off x="7287814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00" name="object 27500"/>
          <p:cNvSpPr/>
          <p:nvPr/>
        </p:nvSpPr>
        <p:spPr>
          <a:xfrm>
            <a:off x="7299245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01" name="object 27501"/>
          <p:cNvSpPr/>
          <p:nvPr/>
        </p:nvSpPr>
        <p:spPr>
          <a:xfrm>
            <a:off x="7312109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02" name="object 27502"/>
          <p:cNvSpPr/>
          <p:nvPr/>
        </p:nvSpPr>
        <p:spPr>
          <a:xfrm>
            <a:off x="7323583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03" name="object 27503"/>
          <p:cNvSpPr/>
          <p:nvPr/>
        </p:nvSpPr>
        <p:spPr>
          <a:xfrm>
            <a:off x="7335013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04" name="object 27504"/>
          <p:cNvSpPr/>
          <p:nvPr/>
        </p:nvSpPr>
        <p:spPr>
          <a:xfrm>
            <a:off x="7347877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05" name="object 27505"/>
          <p:cNvSpPr/>
          <p:nvPr/>
        </p:nvSpPr>
        <p:spPr>
          <a:xfrm>
            <a:off x="7359308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06" name="object 27506"/>
          <p:cNvSpPr/>
          <p:nvPr/>
        </p:nvSpPr>
        <p:spPr>
          <a:xfrm>
            <a:off x="7372173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07" name="object 27507"/>
          <p:cNvSpPr/>
          <p:nvPr/>
        </p:nvSpPr>
        <p:spPr>
          <a:xfrm>
            <a:off x="7383603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08" name="object 27508"/>
          <p:cNvSpPr/>
          <p:nvPr/>
        </p:nvSpPr>
        <p:spPr>
          <a:xfrm>
            <a:off x="7395076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09" name="object 27509"/>
          <p:cNvSpPr/>
          <p:nvPr/>
        </p:nvSpPr>
        <p:spPr>
          <a:xfrm>
            <a:off x="740794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0" name="object 27510"/>
          <p:cNvSpPr/>
          <p:nvPr/>
        </p:nvSpPr>
        <p:spPr>
          <a:xfrm>
            <a:off x="7419371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1" name="object 27511"/>
          <p:cNvSpPr/>
          <p:nvPr/>
        </p:nvSpPr>
        <p:spPr>
          <a:xfrm>
            <a:off x="7432236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2" name="object 27512"/>
          <p:cNvSpPr/>
          <p:nvPr/>
        </p:nvSpPr>
        <p:spPr>
          <a:xfrm>
            <a:off x="7443666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3" name="object 27513"/>
          <p:cNvSpPr/>
          <p:nvPr/>
        </p:nvSpPr>
        <p:spPr>
          <a:xfrm>
            <a:off x="7455111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4" name="object 27514"/>
          <p:cNvSpPr/>
          <p:nvPr/>
        </p:nvSpPr>
        <p:spPr>
          <a:xfrm>
            <a:off x="7468004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5" name="object 27515"/>
          <p:cNvSpPr/>
          <p:nvPr/>
        </p:nvSpPr>
        <p:spPr>
          <a:xfrm>
            <a:off x="7479434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6" name="object 27516"/>
          <p:cNvSpPr/>
          <p:nvPr/>
        </p:nvSpPr>
        <p:spPr>
          <a:xfrm>
            <a:off x="7492299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7" name="object 27517"/>
          <p:cNvSpPr/>
          <p:nvPr/>
        </p:nvSpPr>
        <p:spPr>
          <a:xfrm>
            <a:off x="7503729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8" name="object 27518"/>
          <p:cNvSpPr/>
          <p:nvPr/>
        </p:nvSpPr>
        <p:spPr>
          <a:xfrm>
            <a:off x="7515174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9" name="object 27519"/>
          <p:cNvSpPr/>
          <p:nvPr/>
        </p:nvSpPr>
        <p:spPr>
          <a:xfrm>
            <a:off x="7528038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20" name="object 27520"/>
          <p:cNvSpPr/>
          <p:nvPr/>
        </p:nvSpPr>
        <p:spPr>
          <a:xfrm>
            <a:off x="7539469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21" name="object 27521"/>
          <p:cNvSpPr/>
          <p:nvPr/>
        </p:nvSpPr>
        <p:spPr>
          <a:xfrm>
            <a:off x="7552363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22" name="object 27522"/>
          <p:cNvSpPr/>
          <p:nvPr/>
        </p:nvSpPr>
        <p:spPr>
          <a:xfrm>
            <a:off x="7563793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23" name="object 27523"/>
          <p:cNvSpPr/>
          <p:nvPr/>
        </p:nvSpPr>
        <p:spPr>
          <a:xfrm>
            <a:off x="7576657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24" name="object 27524"/>
          <p:cNvSpPr/>
          <p:nvPr/>
        </p:nvSpPr>
        <p:spPr>
          <a:xfrm>
            <a:off x="7588102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25" name="object 27525"/>
          <p:cNvSpPr/>
          <p:nvPr/>
        </p:nvSpPr>
        <p:spPr>
          <a:xfrm>
            <a:off x="7599533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26" name="object 27526"/>
          <p:cNvSpPr/>
          <p:nvPr/>
        </p:nvSpPr>
        <p:spPr>
          <a:xfrm>
            <a:off x="7612397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27" name="object 27527"/>
          <p:cNvSpPr/>
          <p:nvPr/>
        </p:nvSpPr>
        <p:spPr>
          <a:xfrm>
            <a:off x="7623856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28" name="object 27528"/>
          <p:cNvSpPr/>
          <p:nvPr/>
        </p:nvSpPr>
        <p:spPr>
          <a:xfrm>
            <a:off x="7636720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29" name="object 27529"/>
          <p:cNvSpPr/>
          <p:nvPr/>
        </p:nvSpPr>
        <p:spPr>
          <a:xfrm>
            <a:off x="7648165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30" name="object 27530"/>
          <p:cNvSpPr/>
          <p:nvPr/>
        </p:nvSpPr>
        <p:spPr>
          <a:xfrm>
            <a:off x="7659596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31" name="object 27531"/>
          <p:cNvSpPr/>
          <p:nvPr/>
        </p:nvSpPr>
        <p:spPr>
          <a:xfrm>
            <a:off x="7672460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32" name="object 27532"/>
          <p:cNvSpPr/>
          <p:nvPr/>
        </p:nvSpPr>
        <p:spPr>
          <a:xfrm>
            <a:off x="7683890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33" name="object 27533"/>
          <p:cNvSpPr/>
          <p:nvPr/>
        </p:nvSpPr>
        <p:spPr>
          <a:xfrm>
            <a:off x="7696784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34" name="object 27534"/>
          <p:cNvSpPr/>
          <p:nvPr/>
        </p:nvSpPr>
        <p:spPr>
          <a:xfrm>
            <a:off x="7708228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35" name="object 27535"/>
          <p:cNvSpPr/>
          <p:nvPr/>
        </p:nvSpPr>
        <p:spPr>
          <a:xfrm>
            <a:off x="7719659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36" name="object 27536"/>
          <p:cNvSpPr/>
          <p:nvPr/>
        </p:nvSpPr>
        <p:spPr>
          <a:xfrm>
            <a:off x="7732523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37" name="object 27537"/>
          <p:cNvSpPr/>
          <p:nvPr/>
        </p:nvSpPr>
        <p:spPr>
          <a:xfrm>
            <a:off x="7743954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38" name="object 27538"/>
          <p:cNvSpPr/>
          <p:nvPr/>
        </p:nvSpPr>
        <p:spPr>
          <a:xfrm>
            <a:off x="7756818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39" name="object 27539"/>
          <p:cNvSpPr/>
          <p:nvPr/>
        </p:nvSpPr>
        <p:spPr>
          <a:xfrm>
            <a:off x="7768291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40" name="object 27540"/>
          <p:cNvSpPr/>
          <p:nvPr/>
        </p:nvSpPr>
        <p:spPr>
          <a:xfrm>
            <a:off x="7781142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41" name="object 27541"/>
          <p:cNvSpPr/>
          <p:nvPr/>
        </p:nvSpPr>
        <p:spPr>
          <a:xfrm>
            <a:off x="7792587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42" name="object 27542"/>
          <p:cNvSpPr/>
          <p:nvPr/>
        </p:nvSpPr>
        <p:spPr>
          <a:xfrm>
            <a:off x="7804017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D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43" name="object 27543"/>
          <p:cNvSpPr/>
          <p:nvPr/>
        </p:nvSpPr>
        <p:spPr>
          <a:xfrm>
            <a:off x="781688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44" name="object 27544"/>
          <p:cNvSpPr/>
          <p:nvPr/>
        </p:nvSpPr>
        <p:spPr>
          <a:xfrm>
            <a:off x="7828312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45" name="object 27545"/>
          <p:cNvSpPr/>
          <p:nvPr/>
        </p:nvSpPr>
        <p:spPr>
          <a:xfrm>
            <a:off x="7841219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46" name="object 27546"/>
          <p:cNvSpPr/>
          <p:nvPr/>
        </p:nvSpPr>
        <p:spPr>
          <a:xfrm>
            <a:off x="7852650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47" name="object 27547"/>
          <p:cNvSpPr/>
          <p:nvPr/>
        </p:nvSpPr>
        <p:spPr>
          <a:xfrm>
            <a:off x="7864080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48" name="object 27548"/>
          <p:cNvSpPr/>
          <p:nvPr/>
        </p:nvSpPr>
        <p:spPr>
          <a:xfrm>
            <a:off x="7876944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49" name="object 27549"/>
          <p:cNvSpPr/>
          <p:nvPr/>
        </p:nvSpPr>
        <p:spPr>
          <a:xfrm>
            <a:off x="7888375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50" name="object 27550"/>
          <p:cNvSpPr/>
          <p:nvPr/>
        </p:nvSpPr>
        <p:spPr>
          <a:xfrm>
            <a:off x="7901240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51" name="object 27551"/>
          <p:cNvSpPr/>
          <p:nvPr/>
        </p:nvSpPr>
        <p:spPr>
          <a:xfrm>
            <a:off x="7912670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52" name="object 27552"/>
          <p:cNvSpPr/>
          <p:nvPr/>
        </p:nvSpPr>
        <p:spPr>
          <a:xfrm>
            <a:off x="7924143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53" name="object 27553"/>
          <p:cNvSpPr/>
          <p:nvPr/>
        </p:nvSpPr>
        <p:spPr>
          <a:xfrm>
            <a:off x="7937008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54" name="object 27554"/>
          <p:cNvSpPr/>
          <p:nvPr/>
        </p:nvSpPr>
        <p:spPr>
          <a:xfrm>
            <a:off x="7948438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55" name="object 27555"/>
          <p:cNvSpPr/>
          <p:nvPr/>
        </p:nvSpPr>
        <p:spPr>
          <a:xfrm>
            <a:off x="7961303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56" name="object 27556"/>
          <p:cNvSpPr/>
          <p:nvPr/>
        </p:nvSpPr>
        <p:spPr>
          <a:xfrm>
            <a:off x="7972733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57" name="object 27557"/>
          <p:cNvSpPr/>
          <p:nvPr/>
        </p:nvSpPr>
        <p:spPr>
          <a:xfrm>
            <a:off x="7984178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58" name="object 27558"/>
          <p:cNvSpPr/>
          <p:nvPr/>
        </p:nvSpPr>
        <p:spPr>
          <a:xfrm>
            <a:off x="799707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59" name="object 27559"/>
          <p:cNvSpPr/>
          <p:nvPr/>
        </p:nvSpPr>
        <p:spPr>
          <a:xfrm>
            <a:off x="8008501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60" name="object 27560"/>
          <p:cNvSpPr/>
          <p:nvPr/>
        </p:nvSpPr>
        <p:spPr>
          <a:xfrm>
            <a:off x="8021366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61" name="object 27561"/>
          <p:cNvSpPr/>
          <p:nvPr/>
        </p:nvSpPr>
        <p:spPr>
          <a:xfrm>
            <a:off x="8032796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62" name="object 27562"/>
          <p:cNvSpPr/>
          <p:nvPr/>
        </p:nvSpPr>
        <p:spPr>
          <a:xfrm>
            <a:off x="804566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63" name="object 27563"/>
          <p:cNvSpPr/>
          <p:nvPr/>
        </p:nvSpPr>
        <p:spPr>
          <a:xfrm>
            <a:off x="8057091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64" name="object 27564"/>
          <p:cNvSpPr/>
          <p:nvPr/>
        </p:nvSpPr>
        <p:spPr>
          <a:xfrm>
            <a:off x="8068564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65" name="object 27565"/>
          <p:cNvSpPr/>
          <p:nvPr/>
        </p:nvSpPr>
        <p:spPr>
          <a:xfrm>
            <a:off x="8081429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66" name="object 27566"/>
          <p:cNvSpPr/>
          <p:nvPr/>
        </p:nvSpPr>
        <p:spPr>
          <a:xfrm>
            <a:off x="8092860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67" name="object 27567"/>
          <p:cNvSpPr/>
          <p:nvPr/>
        </p:nvSpPr>
        <p:spPr>
          <a:xfrm>
            <a:off x="8105724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68" name="object 27568"/>
          <p:cNvSpPr/>
          <p:nvPr/>
        </p:nvSpPr>
        <p:spPr>
          <a:xfrm>
            <a:off x="8117169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69" name="object 27569"/>
          <p:cNvSpPr/>
          <p:nvPr/>
        </p:nvSpPr>
        <p:spPr>
          <a:xfrm>
            <a:off x="8128599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70" name="object 27570"/>
          <p:cNvSpPr/>
          <p:nvPr/>
        </p:nvSpPr>
        <p:spPr>
          <a:xfrm>
            <a:off x="8141492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71" name="object 27571"/>
          <p:cNvSpPr/>
          <p:nvPr/>
        </p:nvSpPr>
        <p:spPr>
          <a:xfrm>
            <a:off x="8152923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72" name="object 27572"/>
          <p:cNvSpPr/>
          <p:nvPr/>
        </p:nvSpPr>
        <p:spPr>
          <a:xfrm>
            <a:off x="8165787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73" name="object 27573"/>
          <p:cNvSpPr/>
          <p:nvPr/>
        </p:nvSpPr>
        <p:spPr>
          <a:xfrm>
            <a:off x="8177232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74" name="object 27574"/>
          <p:cNvSpPr/>
          <p:nvPr/>
        </p:nvSpPr>
        <p:spPr>
          <a:xfrm>
            <a:off x="8188662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75" name="object 27575"/>
          <p:cNvSpPr/>
          <p:nvPr/>
        </p:nvSpPr>
        <p:spPr>
          <a:xfrm>
            <a:off x="8201527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76" name="object 27576"/>
          <p:cNvSpPr/>
          <p:nvPr/>
        </p:nvSpPr>
        <p:spPr>
          <a:xfrm>
            <a:off x="8212957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77" name="object 27577"/>
          <p:cNvSpPr/>
          <p:nvPr/>
        </p:nvSpPr>
        <p:spPr>
          <a:xfrm>
            <a:off x="822585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78" name="object 27578"/>
          <p:cNvSpPr/>
          <p:nvPr/>
        </p:nvSpPr>
        <p:spPr>
          <a:xfrm>
            <a:off x="8237295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79" name="object 27579"/>
          <p:cNvSpPr/>
          <p:nvPr/>
        </p:nvSpPr>
        <p:spPr>
          <a:xfrm>
            <a:off x="8248725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80" name="object 27580"/>
          <p:cNvSpPr/>
          <p:nvPr/>
        </p:nvSpPr>
        <p:spPr>
          <a:xfrm>
            <a:off x="826159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81" name="object 27581"/>
          <p:cNvSpPr/>
          <p:nvPr/>
        </p:nvSpPr>
        <p:spPr>
          <a:xfrm>
            <a:off x="8273021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82" name="object 27582"/>
          <p:cNvSpPr/>
          <p:nvPr/>
        </p:nvSpPr>
        <p:spPr>
          <a:xfrm>
            <a:off x="8285885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83" name="object 27583"/>
          <p:cNvSpPr/>
          <p:nvPr/>
        </p:nvSpPr>
        <p:spPr>
          <a:xfrm>
            <a:off x="8297359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84" name="object 27584"/>
          <p:cNvSpPr/>
          <p:nvPr/>
        </p:nvSpPr>
        <p:spPr>
          <a:xfrm>
            <a:off x="8310209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85" name="object 27585"/>
          <p:cNvSpPr/>
          <p:nvPr/>
        </p:nvSpPr>
        <p:spPr>
          <a:xfrm>
            <a:off x="8321654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86" name="object 27586"/>
          <p:cNvSpPr/>
          <p:nvPr/>
        </p:nvSpPr>
        <p:spPr>
          <a:xfrm>
            <a:off x="8333084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87" name="object 27587"/>
          <p:cNvSpPr/>
          <p:nvPr/>
        </p:nvSpPr>
        <p:spPr>
          <a:xfrm>
            <a:off x="8345948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88" name="object 27588"/>
          <p:cNvSpPr/>
          <p:nvPr/>
        </p:nvSpPr>
        <p:spPr>
          <a:xfrm>
            <a:off x="8357379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89" name="object 27589"/>
          <p:cNvSpPr/>
          <p:nvPr/>
        </p:nvSpPr>
        <p:spPr>
          <a:xfrm>
            <a:off x="8370286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90" name="object 27590"/>
          <p:cNvSpPr/>
          <p:nvPr/>
        </p:nvSpPr>
        <p:spPr>
          <a:xfrm>
            <a:off x="8381717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91" name="object 27591"/>
          <p:cNvSpPr/>
          <p:nvPr/>
        </p:nvSpPr>
        <p:spPr>
          <a:xfrm>
            <a:off x="8393147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92" name="object 27592"/>
          <p:cNvSpPr/>
          <p:nvPr/>
        </p:nvSpPr>
        <p:spPr>
          <a:xfrm>
            <a:off x="8406012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93" name="object 27593"/>
          <p:cNvSpPr/>
          <p:nvPr/>
        </p:nvSpPr>
        <p:spPr>
          <a:xfrm>
            <a:off x="8417442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94" name="object 27594"/>
          <p:cNvSpPr/>
          <p:nvPr/>
        </p:nvSpPr>
        <p:spPr>
          <a:xfrm>
            <a:off x="8430307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95" name="object 27595"/>
          <p:cNvSpPr/>
          <p:nvPr/>
        </p:nvSpPr>
        <p:spPr>
          <a:xfrm>
            <a:off x="8441780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96" name="object 27596"/>
          <p:cNvSpPr/>
          <p:nvPr/>
        </p:nvSpPr>
        <p:spPr>
          <a:xfrm>
            <a:off x="8453211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97" name="object 27597"/>
          <p:cNvSpPr/>
          <p:nvPr/>
        </p:nvSpPr>
        <p:spPr>
          <a:xfrm>
            <a:off x="8466075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98" name="object 27598"/>
          <p:cNvSpPr/>
          <p:nvPr/>
        </p:nvSpPr>
        <p:spPr>
          <a:xfrm>
            <a:off x="8477505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99" name="object 27599"/>
          <p:cNvSpPr/>
          <p:nvPr/>
        </p:nvSpPr>
        <p:spPr>
          <a:xfrm>
            <a:off x="8490370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00" name="object 27600"/>
          <p:cNvSpPr/>
          <p:nvPr/>
        </p:nvSpPr>
        <p:spPr>
          <a:xfrm>
            <a:off x="8501800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01" name="object 27601"/>
          <p:cNvSpPr/>
          <p:nvPr/>
        </p:nvSpPr>
        <p:spPr>
          <a:xfrm>
            <a:off x="8514708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02" name="object 27602"/>
          <p:cNvSpPr/>
          <p:nvPr/>
        </p:nvSpPr>
        <p:spPr>
          <a:xfrm>
            <a:off x="8526138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03" name="object 27603"/>
          <p:cNvSpPr/>
          <p:nvPr/>
        </p:nvSpPr>
        <p:spPr>
          <a:xfrm>
            <a:off x="8537568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04" name="object 27604"/>
          <p:cNvSpPr/>
          <p:nvPr/>
        </p:nvSpPr>
        <p:spPr>
          <a:xfrm>
            <a:off x="8550433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05" name="object 27605"/>
          <p:cNvSpPr/>
          <p:nvPr/>
        </p:nvSpPr>
        <p:spPr>
          <a:xfrm>
            <a:off x="8561864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06" name="object 27606"/>
          <p:cNvSpPr/>
          <p:nvPr/>
        </p:nvSpPr>
        <p:spPr>
          <a:xfrm>
            <a:off x="8574728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07" name="object 27607"/>
          <p:cNvSpPr/>
          <p:nvPr/>
        </p:nvSpPr>
        <p:spPr>
          <a:xfrm>
            <a:off x="8586158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08" name="object 27608"/>
          <p:cNvSpPr/>
          <p:nvPr/>
        </p:nvSpPr>
        <p:spPr>
          <a:xfrm>
            <a:off x="8597632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09" name="object 27609"/>
          <p:cNvSpPr/>
          <p:nvPr/>
        </p:nvSpPr>
        <p:spPr>
          <a:xfrm>
            <a:off x="8610496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10" name="object 27610"/>
          <p:cNvSpPr/>
          <p:nvPr/>
        </p:nvSpPr>
        <p:spPr>
          <a:xfrm>
            <a:off x="8621927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11" name="object 27611"/>
          <p:cNvSpPr/>
          <p:nvPr/>
        </p:nvSpPr>
        <p:spPr>
          <a:xfrm>
            <a:off x="863479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12" name="object 27612"/>
          <p:cNvSpPr/>
          <p:nvPr/>
        </p:nvSpPr>
        <p:spPr>
          <a:xfrm>
            <a:off x="864622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13" name="object 27613"/>
          <p:cNvSpPr/>
          <p:nvPr/>
        </p:nvSpPr>
        <p:spPr>
          <a:xfrm>
            <a:off x="8657666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14" name="object 27614"/>
          <p:cNvSpPr/>
          <p:nvPr/>
        </p:nvSpPr>
        <p:spPr>
          <a:xfrm>
            <a:off x="8670559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15" name="object 27615"/>
          <p:cNvSpPr/>
          <p:nvPr/>
        </p:nvSpPr>
        <p:spPr>
          <a:xfrm>
            <a:off x="8681990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16" name="object 27616"/>
          <p:cNvSpPr/>
          <p:nvPr/>
        </p:nvSpPr>
        <p:spPr>
          <a:xfrm>
            <a:off x="8694854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17" name="object 27617"/>
          <p:cNvSpPr/>
          <p:nvPr/>
        </p:nvSpPr>
        <p:spPr>
          <a:xfrm>
            <a:off x="8706299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18" name="object 27618"/>
          <p:cNvSpPr/>
          <p:nvPr/>
        </p:nvSpPr>
        <p:spPr>
          <a:xfrm>
            <a:off x="8717729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19" name="object 27619"/>
          <p:cNvSpPr/>
          <p:nvPr/>
        </p:nvSpPr>
        <p:spPr>
          <a:xfrm>
            <a:off x="8730594" y="5826061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20" name="object 27620"/>
          <p:cNvSpPr/>
          <p:nvPr/>
        </p:nvSpPr>
        <p:spPr>
          <a:xfrm>
            <a:off x="8742053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21" name="object 27621"/>
          <p:cNvSpPr/>
          <p:nvPr/>
        </p:nvSpPr>
        <p:spPr>
          <a:xfrm>
            <a:off x="8754918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22" name="object 27622"/>
          <p:cNvSpPr/>
          <p:nvPr/>
        </p:nvSpPr>
        <p:spPr>
          <a:xfrm>
            <a:off x="8766362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23" name="object 27623"/>
          <p:cNvSpPr/>
          <p:nvPr/>
        </p:nvSpPr>
        <p:spPr>
          <a:xfrm>
            <a:off x="8779212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24" name="object 27624"/>
          <p:cNvSpPr/>
          <p:nvPr/>
        </p:nvSpPr>
        <p:spPr>
          <a:xfrm>
            <a:off x="8790658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25" name="object 27625"/>
          <p:cNvSpPr/>
          <p:nvPr/>
        </p:nvSpPr>
        <p:spPr>
          <a:xfrm>
            <a:off x="8802088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26" name="object 27626"/>
          <p:cNvSpPr/>
          <p:nvPr/>
        </p:nvSpPr>
        <p:spPr>
          <a:xfrm>
            <a:off x="881498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27" name="object 27627"/>
          <p:cNvSpPr/>
          <p:nvPr/>
        </p:nvSpPr>
        <p:spPr>
          <a:xfrm>
            <a:off x="8826426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28" name="object 27628"/>
          <p:cNvSpPr/>
          <p:nvPr/>
        </p:nvSpPr>
        <p:spPr>
          <a:xfrm>
            <a:off x="8839275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29" name="object 27629"/>
          <p:cNvSpPr/>
          <p:nvPr/>
        </p:nvSpPr>
        <p:spPr>
          <a:xfrm>
            <a:off x="8850721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30" name="object 27630"/>
          <p:cNvSpPr/>
          <p:nvPr/>
        </p:nvSpPr>
        <p:spPr>
          <a:xfrm>
            <a:off x="8862151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31" name="object 27631"/>
          <p:cNvSpPr/>
          <p:nvPr/>
        </p:nvSpPr>
        <p:spPr>
          <a:xfrm>
            <a:off x="8875015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32" name="object 27632"/>
          <p:cNvSpPr/>
          <p:nvPr/>
        </p:nvSpPr>
        <p:spPr>
          <a:xfrm>
            <a:off x="8886445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33" name="object 27633"/>
          <p:cNvSpPr/>
          <p:nvPr/>
        </p:nvSpPr>
        <p:spPr>
          <a:xfrm>
            <a:off x="8899339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34" name="object 27634"/>
          <p:cNvSpPr/>
          <p:nvPr/>
        </p:nvSpPr>
        <p:spPr>
          <a:xfrm>
            <a:off x="8910784" y="5826061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35" name="object 27635"/>
          <p:cNvSpPr/>
          <p:nvPr/>
        </p:nvSpPr>
        <p:spPr>
          <a:xfrm>
            <a:off x="8922214" y="5826061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36" name="object 27636"/>
          <p:cNvSpPr/>
          <p:nvPr/>
        </p:nvSpPr>
        <p:spPr>
          <a:xfrm>
            <a:off x="8935079" y="5826061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37" name="object 27637"/>
          <p:cNvSpPr/>
          <p:nvPr/>
        </p:nvSpPr>
        <p:spPr>
          <a:xfrm>
            <a:off x="6800224" y="5839102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5" h="13335">
                <a:moveTo>
                  <a:pt x="0" y="13039"/>
                </a:moveTo>
                <a:lnTo>
                  <a:pt x="5716" y="13039"/>
                </a:lnTo>
                <a:lnTo>
                  <a:pt x="5716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38" name="object 27638"/>
          <p:cNvSpPr/>
          <p:nvPr/>
        </p:nvSpPr>
        <p:spPr>
          <a:xfrm>
            <a:off x="6805946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39" name="object 27639"/>
          <p:cNvSpPr/>
          <p:nvPr/>
        </p:nvSpPr>
        <p:spPr>
          <a:xfrm>
            <a:off x="6818810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40" name="object 27640"/>
          <p:cNvSpPr/>
          <p:nvPr/>
        </p:nvSpPr>
        <p:spPr>
          <a:xfrm>
            <a:off x="6830241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41" name="object 27641"/>
          <p:cNvSpPr/>
          <p:nvPr/>
        </p:nvSpPr>
        <p:spPr>
          <a:xfrm>
            <a:off x="6843106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42" name="object 27642"/>
          <p:cNvSpPr/>
          <p:nvPr/>
        </p:nvSpPr>
        <p:spPr>
          <a:xfrm>
            <a:off x="6854536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43" name="object 27643"/>
          <p:cNvSpPr/>
          <p:nvPr/>
        </p:nvSpPr>
        <p:spPr>
          <a:xfrm>
            <a:off x="6865980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44" name="object 27644"/>
          <p:cNvSpPr/>
          <p:nvPr/>
        </p:nvSpPr>
        <p:spPr>
          <a:xfrm>
            <a:off x="7059035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45" name="object 27645"/>
          <p:cNvSpPr/>
          <p:nvPr/>
        </p:nvSpPr>
        <p:spPr>
          <a:xfrm>
            <a:off x="7070465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5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46" name="object 27646"/>
          <p:cNvSpPr/>
          <p:nvPr/>
        </p:nvSpPr>
        <p:spPr>
          <a:xfrm>
            <a:off x="7083330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47" name="object 27647"/>
          <p:cNvSpPr/>
          <p:nvPr/>
        </p:nvSpPr>
        <p:spPr>
          <a:xfrm>
            <a:off x="7094789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48" name="object 27648"/>
          <p:cNvSpPr/>
          <p:nvPr/>
        </p:nvSpPr>
        <p:spPr>
          <a:xfrm>
            <a:off x="7107653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49" name="object 27649"/>
          <p:cNvSpPr/>
          <p:nvPr/>
        </p:nvSpPr>
        <p:spPr>
          <a:xfrm>
            <a:off x="7119098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50" name="object 27650"/>
          <p:cNvSpPr/>
          <p:nvPr/>
        </p:nvSpPr>
        <p:spPr>
          <a:xfrm>
            <a:off x="7130529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51" name="object 27651"/>
          <p:cNvSpPr/>
          <p:nvPr/>
        </p:nvSpPr>
        <p:spPr>
          <a:xfrm>
            <a:off x="7143393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52" name="object 27652"/>
          <p:cNvSpPr/>
          <p:nvPr/>
        </p:nvSpPr>
        <p:spPr>
          <a:xfrm>
            <a:off x="7154823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53" name="object 27653"/>
          <p:cNvSpPr/>
          <p:nvPr/>
        </p:nvSpPr>
        <p:spPr>
          <a:xfrm>
            <a:off x="7167716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54" name="object 27654"/>
          <p:cNvSpPr/>
          <p:nvPr/>
        </p:nvSpPr>
        <p:spPr>
          <a:xfrm>
            <a:off x="717916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55" name="object 27655"/>
          <p:cNvSpPr/>
          <p:nvPr/>
        </p:nvSpPr>
        <p:spPr>
          <a:xfrm>
            <a:off x="7190592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56" name="object 27656"/>
          <p:cNvSpPr/>
          <p:nvPr/>
        </p:nvSpPr>
        <p:spPr>
          <a:xfrm>
            <a:off x="7203456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57" name="object 27657"/>
          <p:cNvSpPr/>
          <p:nvPr/>
        </p:nvSpPr>
        <p:spPr>
          <a:xfrm>
            <a:off x="7214886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58" name="object 27658"/>
          <p:cNvSpPr/>
          <p:nvPr/>
        </p:nvSpPr>
        <p:spPr>
          <a:xfrm>
            <a:off x="722775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59" name="object 27659"/>
          <p:cNvSpPr/>
          <p:nvPr/>
        </p:nvSpPr>
        <p:spPr>
          <a:xfrm>
            <a:off x="7239182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60" name="object 27660"/>
          <p:cNvSpPr/>
          <p:nvPr/>
        </p:nvSpPr>
        <p:spPr>
          <a:xfrm>
            <a:off x="7250655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61" name="object 27661"/>
          <p:cNvSpPr/>
          <p:nvPr/>
        </p:nvSpPr>
        <p:spPr>
          <a:xfrm>
            <a:off x="7263520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62" name="object 27662"/>
          <p:cNvSpPr/>
          <p:nvPr/>
        </p:nvSpPr>
        <p:spPr>
          <a:xfrm>
            <a:off x="7274950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63" name="object 27663"/>
          <p:cNvSpPr/>
          <p:nvPr/>
        </p:nvSpPr>
        <p:spPr>
          <a:xfrm>
            <a:off x="7287814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64" name="object 27664"/>
          <p:cNvSpPr/>
          <p:nvPr/>
        </p:nvSpPr>
        <p:spPr>
          <a:xfrm>
            <a:off x="7299245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65" name="object 27665"/>
          <p:cNvSpPr/>
          <p:nvPr/>
        </p:nvSpPr>
        <p:spPr>
          <a:xfrm>
            <a:off x="7312109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66" name="object 27666"/>
          <p:cNvSpPr/>
          <p:nvPr/>
        </p:nvSpPr>
        <p:spPr>
          <a:xfrm>
            <a:off x="7323583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67" name="object 27667"/>
          <p:cNvSpPr/>
          <p:nvPr/>
        </p:nvSpPr>
        <p:spPr>
          <a:xfrm>
            <a:off x="7335013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68" name="object 27668"/>
          <p:cNvSpPr/>
          <p:nvPr/>
        </p:nvSpPr>
        <p:spPr>
          <a:xfrm>
            <a:off x="7347877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69" name="object 27669"/>
          <p:cNvSpPr/>
          <p:nvPr/>
        </p:nvSpPr>
        <p:spPr>
          <a:xfrm>
            <a:off x="7359308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70" name="object 27670"/>
          <p:cNvSpPr/>
          <p:nvPr/>
        </p:nvSpPr>
        <p:spPr>
          <a:xfrm>
            <a:off x="7372173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71" name="object 27671"/>
          <p:cNvSpPr/>
          <p:nvPr/>
        </p:nvSpPr>
        <p:spPr>
          <a:xfrm>
            <a:off x="7383603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72" name="object 27672"/>
          <p:cNvSpPr/>
          <p:nvPr/>
        </p:nvSpPr>
        <p:spPr>
          <a:xfrm>
            <a:off x="7395076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73" name="object 27673"/>
          <p:cNvSpPr/>
          <p:nvPr/>
        </p:nvSpPr>
        <p:spPr>
          <a:xfrm>
            <a:off x="740794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74" name="object 27674"/>
          <p:cNvSpPr/>
          <p:nvPr/>
        </p:nvSpPr>
        <p:spPr>
          <a:xfrm>
            <a:off x="7419371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75" name="object 27675"/>
          <p:cNvSpPr/>
          <p:nvPr/>
        </p:nvSpPr>
        <p:spPr>
          <a:xfrm>
            <a:off x="7432236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76" name="object 27676"/>
          <p:cNvSpPr/>
          <p:nvPr/>
        </p:nvSpPr>
        <p:spPr>
          <a:xfrm>
            <a:off x="7443666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77" name="object 27677"/>
          <p:cNvSpPr/>
          <p:nvPr/>
        </p:nvSpPr>
        <p:spPr>
          <a:xfrm>
            <a:off x="7455111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78" name="object 27678"/>
          <p:cNvSpPr/>
          <p:nvPr/>
        </p:nvSpPr>
        <p:spPr>
          <a:xfrm>
            <a:off x="7468004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79" name="object 27679"/>
          <p:cNvSpPr/>
          <p:nvPr/>
        </p:nvSpPr>
        <p:spPr>
          <a:xfrm>
            <a:off x="7479434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80" name="object 27680"/>
          <p:cNvSpPr/>
          <p:nvPr/>
        </p:nvSpPr>
        <p:spPr>
          <a:xfrm>
            <a:off x="7492299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81" name="object 27681"/>
          <p:cNvSpPr/>
          <p:nvPr/>
        </p:nvSpPr>
        <p:spPr>
          <a:xfrm>
            <a:off x="7503729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82" name="object 27682"/>
          <p:cNvSpPr/>
          <p:nvPr/>
        </p:nvSpPr>
        <p:spPr>
          <a:xfrm>
            <a:off x="7515174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83" name="object 27683"/>
          <p:cNvSpPr/>
          <p:nvPr/>
        </p:nvSpPr>
        <p:spPr>
          <a:xfrm>
            <a:off x="7528038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84" name="object 27684"/>
          <p:cNvSpPr/>
          <p:nvPr/>
        </p:nvSpPr>
        <p:spPr>
          <a:xfrm>
            <a:off x="7539469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85" name="object 27685"/>
          <p:cNvSpPr/>
          <p:nvPr/>
        </p:nvSpPr>
        <p:spPr>
          <a:xfrm>
            <a:off x="7552363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86" name="object 27686"/>
          <p:cNvSpPr/>
          <p:nvPr/>
        </p:nvSpPr>
        <p:spPr>
          <a:xfrm>
            <a:off x="7563793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87" name="object 27687"/>
          <p:cNvSpPr/>
          <p:nvPr/>
        </p:nvSpPr>
        <p:spPr>
          <a:xfrm>
            <a:off x="7576657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88" name="object 27688"/>
          <p:cNvSpPr/>
          <p:nvPr/>
        </p:nvSpPr>
        <p:spPr>
          <a:xfrm>
            <a:off x="7588102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89" name="object 27689"/>
          <p:cNvSpPr/>
          <p:nvPr/>
        </p:nvSpPr>
        <p:spPr>
          <a:xfrm>
            <a:off x="7599533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90" name="object 27690"/>
          <p:cNvSpPr/>
          <p:nvPr/>
        </p:nvSpPr>
        <p:spPr>
          <a:xfrm>
            <a:off x="7612397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91" name="object 27691"/>
          <p:cNvSpPr/>
          <p:nvPr/>
        </p:nvSpPr>
        <p:spPr>
          <a:xfrm>
            <a:off x="7623856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2" y="13039"/>
                </a:lnTo>
                <a:lnTo>
                  <a:pt x="12862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92" name="object 27692"/>
          <p:cNvSpPr/>
          <p:nvPr/>
        </p:nvSpPr>
        <p:spPr>
          <a:xfrm>
            <a:off x="7636720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93" name="object 27693"/>
          <p:cNvSpPr/>
          <p:nvPr/>
        </p:nvSpPr>
        <p:spPr>
          <a:xfrm>
            <a:off x="7648165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94" name="object 27694"/>
          <p:cNvSpPr/>
          <p:nvPr/>
        </p:nvSpPr>
        <p:spPr>
          <a:xfrm>
            <a:off x="7659596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95" name="object 27695"/>
          <p:cNvSpPr/>
          <p:nvPr/>
        </p:nvSpPr>
        <p:spPr>
          <a:xfrm>
            <a:off x="7672460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96" name="object 27696"/>
          <p:cNvSpPr/>
          <p:nvPr/>
        </p:nvSpPr>
        <p:spPr>
          <a:xfrm>
            <a:off x="7683890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97" name="object 27697"/>
          <p:cNvSpPr/>
          <p:nvPr/>
        </p:nvSpPr>
        <p:spPr>
          <a:xfrm>
            <a:off x="7696784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98" name="object 27698"/>
          <p:cNvSpPr/>
          <p:nvPr/>
        </p:nvSpPr>
        <p:spPr>
          <a:xfrm>
            <a:off x="7708228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99" name="object 27699"/>
          <p:cNvSpPr/>
          <p:nvPr/>
        </p:nvSpPr>
        <p:spPr>
          <a:xfrm>
            <a:off x="7719659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00" name="object 27700"/>
          <p:cNvSpPr/>
          <p:nvPr/>
        </p:nvSpPr>
        <p:spPr>
          <a:xfrm>
            <a:off x="7732523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01" name="object 27701"/>
          <p:cNvSpPr/>
          <p:nvPr/>
        </p:nvSpPr>
        <p:spPr>
          <a:xfrm>
            <a:off x="7743954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02" name="object 27702"/>
          <p:cNvSpPr/>
          <p:nvPr/>
        </p:nvSpPr>
        <p:spPr>
          <a:xfrm>
            <a:off x="7756818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03" name="object 27703"/>
          <p:cNvSpPr/>
          <p:nvPr/>
        </p:nvSpPr>
        <p:spPr>
          <a:xfrm>
            <a:off x="7768291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04" name="object 27704"/>
          <p:cNvSpPr/>
          <p:nvPr/>
        </p:nvSpPr>
        <p:spPr>
          <a:xfrm>
            <a:off x="7781142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05" name="object 27705"/>
          <p:cNvSpPr/>
          <p:nvPr/>
        </p:nvSpPr>
        <p:spPr>
          <a:xfrm>
            <a:off x="7792587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06" name="object 27706"/>
          <p:cNvSpPr/>
          <p:nvPr/>
        </p:nvSpPr>
        <p:spPr>
          <a:xfrm>
            <a:off x="7804017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11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07" name="object 27707"/>
          <p:cNvSpPr/>
          <p:nvPr/>
        </p:nvSpPr>
        <p:spPr>
          <a:xfrm>
            <a:off x="781688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08" name="object 27708"/>
          <p:cNvSpPr/>
          <p:nvPr/>
        </p:nvSpPr>
        <p:spPr>
          <a:xfrm>
            <a:off x="7828312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09" name="object 27709"/>
          <p:cNvSpPr/>
          <p:nvPr/>
        </p:nvSpPr>
        <p:spPr>
          <a:xfrm>
            <a:off x="7841219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10" name="object 27710"/>
          <p:cNvSpPr/>
          <p:nvPr/>
        </p:nvSpPr>
        <p:spPr>
          <a:xfrm>
            <a:off x="7852650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11" name="object 27711"/>
          <p:cNvSpPr/>
          <p:nvPr/>
        </p:nvSpPr>
        <p:spPr>
          <a:xfrm>
            <a:off x="7864080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12" name="object 27712"/>
          <p:cNvSpPr/>
          <p:nvPr/>
        </p:nvSpPr>
        <p:spPr>
          <a:xfrm>
            <a:off x="7876944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13" name="object 27713"/>
          <p:cNvSpPr/>
          <p:nvPr/>
        </p:nvSpPr>
        <p:spPr>
          <a:xfrm>
            <a:off x="7888375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14" name="object 27714"/>
          <p:cNvSpPr/>
          <p:nvPr/>
        </p:nvSpPr>
        <p:spPr>
          <a:xfrm>
            <a:off x="7901240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15" name="object 27715"/>
          <p:cNvSpPr/>
          <p:nvPr/>
        </p:nvSpPr>
        <p:spPr>
          <a:xfrm>
            <a:off x="7912670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16" name="object 27716"/>
          <p:cNvSpPr/>
          <p:nvPr/>
        </p:nvSpPr>
        <p:spPr>
          <a:xfrm>
            <a:off x="7924143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C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17" name="object 27717"/>
          <p:cNvSpPr/>
          <p:nvPr/>
        </p:nvSpPr>
        <p:spPr>
          <a:xfrm>
            <a:off x="7937008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18" name="object 27718"/>
          <p:cNvSpPr/>
          <p:nvPr/>
        </p:nvSpPr>
        <p:spPr>
          <a:xfrm>
            <a:off x="7948438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19" name="object 27719"/>
          <p:cNvSpPr/>
          <p:nvPr/>
        </p:nvSpPr>
        <p:spPr>
          <a:xfrm>
            <a:off x="7961303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20" name="object 27720"/>
          <p:cNvSpPr/>
          <p:nvPr/>
        </p:nvSpPr>
        <p:spPr>
          <a:xfrm>
            <a:off x="7972733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21" name="object 27721"/>
          <p:cNvSpPr/>
          <p:nvPr/>
        </p:nvSpPr>
        <p:spPr>
          <a:xfrm>
            <a:off x="7984178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8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22" name="object 27722"/>
          <p:cNvSpPr/>
          <p:nvPr/>
        </p:nvSpPr>
        <p:spPr>
          <a:xfrm>
            <a:off x="799707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23" name="object 27723"/>
          <p:cNvSpPr/>
          <p:nvPr/>
        </p:nvSpPr>
        <p:spPr>
          <a:xfrm>
            <a:off x="8008501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24" name="object 27724"/>
          <p:cNvSpPr/>
          <p:nvPr/>
        </p:nvSpPr>
        <p:spPr>
          <a:xfrm>
            <a:off x="8021366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25" name="object 27725"/>
          <p:cNvSpPr/>
          <p:nvPr/>
        </p:nvSpPr>
        <p:spPr>
          <a:xfrm>
            <a:off x="8032796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26" name="object 27726"/>
          <p:cNvSpPr/>
          <p:nvPr/>
        </p:nvSpPr>
        <p:spPr>
          <a:xfrm>
            <a:off x="804566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27" name="object 27727"/>
          <p:cNvSpPr/>
          <p:nvPr/>
        </p:nvSpPr>
        <p:spPr>
          <a:xfrm>
            <a:off x="8057091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28" name="object 27728"/>
          <p:cNvSpPr/>
          <p:nvPr/>
        </p:nvSpPr>
        <p:spPr>
          <a:xfrm>
            <a:off x="8068564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29" name="object 27729"/>
          <p:cNvSpPr/>
          <p:nvPr/>
        </p:nvSpPr>
        <p:spPr>
          <a:xfrm>
            <a:off x="8081429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30" name="object 27730"/>
          <p:cNvSpPr/>
          <p:nvPr/>
        </p:nvSpPr>
        <p:spPr>
          <a:xfrm>
            <a:off x="8092860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31" name="object 27731"/>
          <p:cNvSpPr/>
          <p:nvPr/>
        </p:nvSpPr>
        <p:spPr>
          <a:xfrm>
            <a:off x="8105724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32" name="object 27732"/>
          <p:cNvSpPr/>
          <p:nvPr/>
        </p:nvSpPr>
        <p:spPr>
          <a:xfrm>
            <a:off x="8117169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33" name="object 27733"/>
          <p:cNvSpPr/>
          <p:nvPr/>
        </p:nvSpPr>
        <p:spPr>
          <a:xfrm>
            <a:off x="8128599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34" name="object 27734"/>
          <p:cNvSpPr/>
          <p:nvPr/>
        </p:nvSpPr>
        <p:spPr>
          <a:xfrm>
            <a:off x="8141492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35" name="object 27735"/>
          <p:cNvSpPr/>
          <p:nvPr/>
        </p:nvSpPr>
        <p:spPr>
          <a:xfrm>
            <a:off x="8152923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36" name="object 27736"/>
          <p:cNvSpPr/>
          <p:nvPr/>
        </p:nvSpPr>
        <p:spPr>
          <a:xfrm>
            <a:off x="8165787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37" name="object 27737"/>
          <p:cNvSpPr/>
          <p:nvPr/>
        </p:nvSpPr>
        <p:spPr>
          <a:xfrm>
            <a:off x="8177232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38" name="object 27738"/>
          <p:cNvSpPr/>
          <p:nvPr/>
        </p:nvSpPr>
        <p:spPr>
          <a:xfrm>
            <a:off x="8188662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39" name="object 27739"/>
          <p:cNvSpPr/>
          <p:nvPr/>
        </p:nvSpPr>
        <p:spPr>
          <a:xfrm>
            <a:off x="8201527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40" name="object 27740"/>
          <p:cNvSpPr/>
          <p:nvPr/>
        </p:nvSpPr>
        <p:spPr>
          <a:xfrm>
            <a:off x="8212957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41" name="object 27741"/>
          <p:cNvSpPr/>
          <p:nvPr/>
        </p:nvSpPr>
        <p:spPr>
          <a:xfrm>
            <a:off x="822585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42" name="object 27742"/>
          <p:cNvSpPr/>
          <p:nvPr/>
        </p:nvSpPr>
        <p:spPr>
          <a:xfrm>
            <a:off x="8237295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43" name="object 27743"/>
          <p:cNvSpPr/>
          <p:nvPr/>
        </p:nvSpPr>
        <p:spPr>
          <a:xfrm>
            <a:off x="8248725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44" name="object 27744"/>
          <p:cNvSpPr/>
          <p:nvPr/>
        </p:nvSpPr>
        <p:spPr>
          <a:xfrm>
            <a:off x="826159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45" name="object 27745"/>
          <p:cNvSpPr/>
          <p:nvPr/>
        </p:nvSpPr>
        <p:spPr>
          <a:xfrm>
            <a:off x="8273021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46" name="object 27746"/>
          <p:cNvSpPr/>
          <p:nvPr/>
        </p:nvSpPr>
        <p:spPr>
          <a:xfrm>
            <a:off x="8285885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47" name="object 27747"/>
          <p:cNvSpPr/>
          <p:nvPr/>
        </p:nvSpPr>
        <p:spPr>
          <a:xfrm>
            <a:off x="8297359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48" name="object 27748"/>
          <p:cNvSpPr/>
          <p:nvPr/>
        </p:nvSpPr>
        <p:spPr>
          <a:xfrm>
            <a:off x="8310209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49" name="object 27749"/>
          <p:cNvSpPr/>
          <p:nvPr/>
        </p:nvSpPr>
        <p:spPr>
          <a:xfrm>
            <a:off x="8321654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50" name="object 27750"/>
          <p:cNvSpPr/>
          <p:nvPr/>
        </p:nvSpPr>
        <p:spPr>
          <a:xfrm>
            <a:off x="8333084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51" name="object 27751"/>
          <p:cNvSpPr/>
          <p:nvPr/>
        </p:nvSpPr>
        <p:spPr>
          <a:xfrm>
            <a:off x="8345948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52" name="object 27752"/>
          <p:cNvSpPr/>
          <p:nvPr/>
        </p:nvSpPr>
        <p:spPr>
          <a:xfrm>
            <a:off x="8357379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53" name="object 27753"/>
          <p:cNvSpPr/>
          <p:nvPr/>
        </p:nvSpPr>
        <p:spPr>
          <a:xfrm>
            <a:off x="8370286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54" name="object 27754"/>
          <p:cNvSpPr/>
          <p:nvPr/>
        </p:nvSpPr>
        <p:spPr>
          <a:xfrm>
            <a:off x="8381717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55" name="object 27755"/>
          <p:cNvSpPr/>
          <p:nvPr/>
        </p:nvSpPr>
        <p:spPr>
          <a:xfrm>
            <a:off x="8393147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56" name="object 27756"/>
          <p:cNvSpPr/>
          <p:nvPr/>
        </p:nvSpPr>
        <p:spPr>
          <a:xfrm>
            <a:off x="8406012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57" name="object 27757"/>
          <p:cNvSpPr/>
          <p:nvPr/>
        </p:nvSpPr>
        <p:spPr>
          <a:xfrm>
            <a:off x="8417442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58" name="object 27758"/>
          <p:cNvSpPr/>
          <p:nvPr/>
        </p:nvSpPr>
        <p:spPr>
          <a:xfrm>
            <a:off x="8430307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59" name="object 27759"/>
          <p:cNvSpPr/>
          <p:nvPr/>
        </p:nvSpPr>
        <p:spPr>
          <a:xfrm>
            <a:off x="8441780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60" name="object 27760"/>
          <p:cNvSpPr/>
          <p:nvPr/>
        </p:nvSpPr>
        <p:spPr>
          <a:xfrm>
            <a:off x="8453211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61" name="object 27761"/>
          <p:cNvSpPr/>
          <p:nvPr/>
        </p:nvSpPr>
        <p:spPr>
          <a:xfrm>
            <a:off x="8466075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62" name="object 27762"/>
          <p:cNvSpPr/>
          <p:nvPr/>
        </p:nvSpPr>
        <p:spPr>
          <a:xfrm>
            <a:off x="8477505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63" name="object 27763"/>
          <p:cNvSpPr/>
          <p:nvPr/>
        </p:nvSpPr>
        <p:spPr>
          <a:xfrm>
            <a:off x="8490370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64" name="object 27764"/>
          <p:cNvSpPr/>
          <p:nvPr/>
        </p:nvSpPr>
        <p:spPr>
          <a:xfrm>
            <a:off x="8501800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65" name="object 27765"/>
          <p:cNvSpPr/>
          <p:nvPr/>
        </p:nvSpPr>
        <p:spPr>
          <a:xfrm>
            <a:off x="8514708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66" name="object 27766"/>
          <p:cNvSpPr/>
          <p:nvPr/>
        </p:nvSpPr>
        <p:spPr>
          <a:xfrm>
            <a:off x="8526138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67" name="object 27767"/>
          <p:cNvSpPr/>
          <p:nvPr/>
        </p:nvSpPr>
        <p:spPr>
          <a:xfrm>
            <a:off x="8537568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68" name="object 27768"/>
          <p:cNvSpPr/>
          <p:nvPr/>
        </p:nvSpPr>
        <p:spPr>
          <a:xfrm>
            <a:off x="8550433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69" name="object 27769"/>
          <p:cNvSpPr/>
          <p:nvPr/>
        </p:nvSpPr>
        <p:spPr>
          <a:xfrm>
            <a:off x="8561864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70" name="object 27770"/>
          <p:cNvSpPr/>
          <p:nvPr/>
        </p:nvSpPr>
        <p:spPr>
          <a:xfrm>
            <a:off x="8574728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71" name="object 27771"/>
          <p:cNvSpPr/>
          <p:nvPr/>
        </p:nvSpPr>
        <p:spPr>
          <a:xfrm>
            <a:off x="8586158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72" name="object 27772"/>
          <p:cNvSpPr/>
          <p:nvPr/>
        </p:nvSpPr>
        <p:spPr>
          <a:xfrm>
            <a:off x="8597632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73" name="object 27773"/>
          <p:cNvSpPr/>
          <p:nvPr/>
        </p:nvSpPr>
        <p:spPr>
          <a:xfrm>
            <a:off x="8610496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74" name="object 27774"/>
          <p:cNvSpPr/>
          <p:nvPr/>
        </p:nvSpPr>
        <p:spPr>
          <a:xfrm>
            <a:off x="8621927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75" name="object 27775"/>
          <p:cNvSpPr/>
          <p:nvPr/>
        </p:nvSpPr>
        <p:spPr>
          <a:xfrm>
            <a:off x="863479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76" name="object 27776"/>
          <p:cNvSpPr/>
          <p:nvPr/>
        </p:nvSpPr>
        <p:spPr>
          <a:xfrm>
            <a:off x="864622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77" name="object 27777"/>
          <p:cNvSpPr/>
          <p:nvPr/>
        </p:nvSpPr>
        <p:spPr>
          <a:xfrm>
            <a:off x="8657666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78" name="object 27778"/>
          <p:cNvSpPr/>
          <p:nvPr/>
        </p:nvSpPr>
        <p:spPr>
          <a:xfrm>
            <a:off x="8670559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4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79" name="object 27779"/>
          <p:cNvSpPr/>
          <p:nvPr/>
        </p:nvSpPr>
        <p:spPr>
          <a:xfrm>
            <a:off x="8681990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80" name="object 27780"/>
          <p:cNvSpPr/>
          <p:nvPr/>
        </p:nvSpPr>
        <p:spPr>
          <a:xfrm>
            <a:off x="8694854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81" name="object 27781"/>
          <p:cNvSpPr/>
          <p:nvPr/>
        </p:nvSpPr>
        <p:spPr>
          <a:xfrm>
            <a:off x="8706299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82" name="object 27782"/>
          <p:cNvSpPr/>
          <p:nvPr/>
        </p:nvSpPr>
        <p:spPr>
          <a:xfrm>
            <a:off x="8717729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83" name="object 27783"/>
          <p:cNvSpPr/>
          <p:nvPr/>
        </p:nvSpPr>
        <p:spPr>
          <a:xfrm>
            <a:off x="8730594" y="5839102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0" y="13039"/>
                </a:moveTo>
                <a:lnTo>
                  <a:pt x="11469" y="13039"/>
                </a:lnTo>
                <a:lnTo>
                  <a:pt x="11469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84" name="object 27784"/>
          <p:cNvSpPr/>
          <p:nvPr/>
        </p:nvSpPr>
        <p:spPr>
          <a:xfrm>
            <a:off x="8742053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85" name="object 27785"/>
          <p:cNvSpPr/>
          <p:nvPr/>
        </p:nvSpPr>
        <p:spPr>
          <a:xfrm>
            <a:off x="8754918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86" name="object 27786"/>
          <p:cNvSpPr/>
          <p:nvPr/>
        </p:nvSpPr>
        <p:spPr>
          <a:xfrm>
            <a:off x="8766362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87" name="object 27787"/>
          <p:cNvSpPr/>
          <p:nvPr/>
        </p:nvSpPr>
        <p:spPr>
          <a:xfrm>
            <a:off x="8779212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88" name="object 27788"/>
          <p:cNvSpPr/>
          <p:nvPr/>
        </p:nvSpPr>
        <p:spPr>
          <a:xfrm>
            <a:off x="8790658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89" name="object 27789"/>
          <p:cNvSpPr/>
          <p:nvPr/>
        </p:nvSpPr>
        <p:spPr>
          <a:xfrm>
            <a:off x="8802088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90" name="object 27790"/>
          <p:cNvSpPr/>
          <p:nvPr/>
        </p:nvSpPr>
        <p:spPr>
          <a:xfrm>
            <a:off x="881498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91" name="object 27791"/>
          <p:cNvSpPr/>
          <p:nvPr/>
        </p:nvSpPr>
        <p:spPr>
          <a:xfrm>
            <a:off x="8826426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92" name="object 27792"/>
          <p:cNvSpPr/>
          <p:nvPr/>
        </p:nvSpPr>
        <p:spPr>
          <a:xfrm>
            <a:off x="8839275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93" name="object 27793"/>
          <p:cNvSpPr/>
          <p:nvPr/>
        </p:nvSpPr>
        <p:spPr>
          <a:xfrm>
            <a:off x="8850721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94" name="object 27794"/>
          <p:cNvSpPr/>
          <p:nvPr/>
        </p:nvSpPr>
        <p:spPr>
          <a:xfrm>
            <a:off x="8862151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95" name="object 27795"/>
          <p:cNvSpPr/>
          <p:nvPr/>
        </p:nvSpPr>
        <p:spPr>
          <a:xfrm>
            <a:off x="8875015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96" name="object 27796"/>
          <p:cNvSpPr/>
          <p:nvPr/>
        </p:nvSpPr>
        <p:spPr>
          <a:xfrm>
            <a:off x="8886445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98" y="13039"/>
                </a:lnTo>
                <a:lnTo>
                  <a:pt x="12898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97" name="object 27797"/>
          <p:cNvSpPr/>
          <p:nvPr/>
        </p:nvSpPr>
        <p:spPr>
          <a:xfrm>
            <a:off x="8899339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98" name="object 27798"/>
          <p:cNvSpPr/>
          <p:nvPr/>
        </p:nvSpPr>
        <p:spPr>
          <a:xfrm>
            <a:off x="8910784" y="5839102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039"/>
                </a:moveTo>
                <a:lnTo>
                  <a:pt x="11433" y="13039"/>
                </a:lnTo>
                <a:lnTo>
                  <a:pt x="1143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99" name="object 27799"/>
          <p:cNvSpPr/>
          <p:nvPr/>
        </p:nvSpPr>
        <p:spPr>
          <a:xfrm>
            <a:off x="8922214" y="5839102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3039"/>
                </a:moveTo>
                <a:lnTo>
                  <a:pt x="12863" y="13039"/>
                </a:lnTo>
                <a:lnTo>
                  <a:pt x="12863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00" name="object 27800"/>
          <p:cNvSpPr/>
          <p:nvPr/>
        </p:nvSpPr>
        <p:spPr>
          <a:xfrm>
            <a:off x="8935079" y="5839102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59" h="13335">
                <a:moveTo>
                  <a:pt x="0" y="13039"/>
                </a:moveTo>
                <a:lnTo>
                  <a:pt x="10004" y="13039"/>
                </a:lnTo>
                <a:lnTo>
                  <a:pt x="10004" y="0"/>
                </a:lnTo>
                <a:lnTo>
                  <a:pt x="0" y="0"/>
                </a:lnTo>
                <a:lnTo>
                  <a:pt x="0" y="130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01" name="object 27801"/>
          <p:cNvSpPr/>
          <p:nvPr/>
        </p:nvSpPr>
        <p:spPr>
          <a:xfrm>
            <a:off x="6800224" y="5855056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0" y="0"/>
                </a:moveTo>
                <a:lnTo>
                  <a:pt x="5716" y="0"/>
                </a:lnTo>
              </a:path>
            </a:pathLst>
          </a:custGeom>
          <a:ln w="5831">
            <a:solidFill>
              <a:srgbClr val="1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02" name="object 27802"/>
          <p:cNvSpPr/>
          <p:nvPr/>
        </p:nvSpPr>
        <p:spPr>
          <a:xfrm>
            <a:off x="6805946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03" name="object 27803"/>
          <p:cNvSpPr/>
          <p:nvPr/>
        </p:nvSpPr>
        <p:spPr>
          <a:xfrm>
            <a:off x="6818810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15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04" name="object 27804"/>
          <p:cNvSpPr/>
          <p:nvPr/>
        </p:nvSpPr>
        <p:spPr>
          <a:xfrm>
            <a:off x="6830241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15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05" name="object 27805"/>
          <p:cNvSpPr/>
          <p:nvPr/>
        </p:nvSpPr>
        <p:spPr>
          <a:xfrm>
            <a:off x="6843106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15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06" name="object 27806"/>
          <p:cNvSpPr/>
          <p:nvPr/>
        </p:nvSpPr>
        <p:spPr>
          <a:xfrm>
            <a:off x="6854536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07" name="object 27807"/>
          <p:cNvSpPr/>
          <p:nvPr/>
        </p:nvSpPr>
        <p:spPr>
          <a:xfrm>
            <a:off x="7059035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15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08" name="object 27808"/>
          <p:cNvSpPr/>
          <p:nvPr/>
        </p:nvSpPr>
        <p:spPr>
          <a:xfrm>
            <a:off x="7070465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09" name="object 27809"/>
          <p:cNvSpPr/>
          <p:nvPr/>
        </p:nvSpPr>
        <p:spPr>
          <a:xfrm>
            <a:off x="7083330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0" name="object 27810"/>
          <p:cNvSpPr/>
          <p:nvPr/>
        </p:nvSpPr>
        <p:spPr>
          <a:xfrm>
            <a:off x="7094789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1" name="object 27811"/>
          <p:cNvSpPr/>
          <p:nvPr/>
        </p:nvSpPr>
        <p:spPr>
          <a:xfrm>
            <a:off x="7107653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2" name="object 27812"/>
          <p:cNvSpPr/>
          <p:nvPr/>
        </p:nvSpPr>
        <p:spPr>
          <a:xfrm>
            <a:off x="7119098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3" name="object 27813"/>
          <p:cNvSpPr/>
          <p:nvPr/>
        </p:nvSpPr>
        <p:spPr>
          <a:xfrm>
            <a:off x="7130529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4" name="object 27814"/>
          <p:cNvSpPr/>
          <p:nvPr/>
        </p:nvSpPr>
        <p:spPr>
          <a:xfrm>
            <a:off x="7143393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5" name="object 27815"/>
          <p:cNvSpPr/>
          <p:nvPr/>
        </p:nvSpPr>
        <p:spPr>
          <a:xfrm>
            <a:off x="7154823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6" name="object 27816"/>
          <p:cNvSpPr/>
          <p:nvPr/>
        </p:nvSpPr>
        <p:spPr>
          <a:xfrm>
            <a:off x="7167716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7" name="object 27817"/>
          <p:cNvSpPr/>
          <p:nvPr/>
        </p:nvSpPr>
        <p:spPr>
          <a:xfrm>
            <a:off x="717916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8" name="object 27818"/>
          <p:cNvSpPr/>
          <p:nvPr/>
        </p:nvSpPr>
        <p:spPr>
          <a:xfrm>
            <a:off x="7190592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9" name="object 27819"/>
          <p:cNvSpPr/>
          <p:nvPr/>
        </p:nvSpPr>
        <p:spPr>
          <a:xfrm>
            <a:off x="7203456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20" name="object 27820"/>
          <p:cNvSpPr/>
          <p:nvPr/>
        </p:nvSpPr>
        <p:spPr>
          <a:xfrm>
            <a:off x="7214886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21" name="object 27821"/>
          <p:cNvSpPr/>
          <p:nvPr/>
        </p:nvSpPr>
        <p:spPr>
          <a:xfrm>
            <a:off x="722775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22" name="object 27822"/>
          <p:cNvSpPr/>
          <p:nvPr/>
        </p:nvSpPr>
        <p:spPr>
          <a:xfrm>
            <a:off x="7239182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23" name="object 27823"/>
          <p:cNvSpPr/>
          <p:nvPr/>
        </p:nvSpPr>
        <p:spPr>
          <a:xfrm>
            <a:off x="7250655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24" name="object 27824"/>
          <p:cNvSpPr/>
          <p:nvPr/>
        </p:nvSpPr>
        <p:spPr>
          <a:xfrm>
            <a:off x="7263520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25" name="object 27825"/>
          <p:cNvSpPr/>
          <p:nvPr/>
        </p:nvSpPr>
        <p:spPr>
          <a:xfrm>
            <a:off x="7274950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26" name="object 27826"/>
          <p:cNvSpPr/>
          <p:nvPr/>
        </p:nvSpPr>
        <p:spPr>
          <a:xfrm>
            <a:off x="7287814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27" name="object 27827"/>
          <p:cNvSpPr/>
          <p:nvPr/>
        </p:nvSpPr>
        <p:spPr>
          <a:xfrm>
            <a:off x="7299245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28" name="object 27828"/>
          <p:cNvSpPr/>
          <p:nvPr/>
        </p:nvSpPr>
        <p:spPr>
          <a:xfrm>
            <a:off x="7312109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29" name="object 27829"/>
          <p:cNvSpPr/>
          <p:nvPr/>
        </p:nvSpPr>
        <p:spPr>
          <a:xfrm>
            <a:off x="7323583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0" name="object 27830"/>
          <p:cNvSpPr/>
          <p:nvPr/>
        </p:nvSpPr>
        <p:spPr>
          <a:xfrm>
            <a:off x="7335013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1" name="object 27831"/>
          <p:cNvSpPr/>
          <p:nvPr/>
        </p:nvSpPr>
        <p:spPr>
          <a:xfrm>
            <a:off x="7347877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2" name="object 27832"/>
          <p:cNvSpPr/>
          <p:nvPr/>
        </p:nvSpPr>
        <p:spPr>
          <a:xfrm>
            <a:off x="7359308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3" name="object 27833"/>
          <p:cNvSpPr/>
          <p:nvPr/>
        </p:nvSpPr>
        <p:spPr>
          <a:xfrm>
            <a:off x="7372173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4" name="object 27834"/>
          <p:cNvSpPr/>
          <p:nvPr/>
        </p:nvSpPr>
        <p:spPr>
          <a:xfrm>
            <a:off x="7383603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5" name="object 27835"/>
          <p:cNvSpPr/>
          <p:nvPr/>
        </p:nvSpPr>
        <p:spPr>
          <a:xfrm>
            <a:off x="7395076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6" name="object 27836"/>
          <p:cNvSpPr/>
          <p:nvPr/>
        </p:nvSpPr>
        <p:spPr>
          <a:xfrm>
            <a:off x="740794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7" name="object 27837"/>
          <p:cNvSpPr/>
          <p:nvPr/>
        </p:nvSpPr>
        <p:spPr>
          <a:xfrm>
            <a:off x="7419371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8" name="object 27838"/>
          <p:cNvSpPr/>
          <p:nvPr/>
        </p:nvSpPr>
        <p:spPr>
          <a:xfrm>
            <a:off x="7432236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9" name="object 27839"/>
          <p:cNvSpPr/>
          <p:nvPr/>
        </p:nvSpPr>
        <p:spPr>
          <a:xfrm>
            <a:off x="7443666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0" name="object 27840"/>
          <p:cNvSpPr/>
          <p:nvPr/>
        </p:nvSpPr>
        <p:spPr>
          <a:xfrm>
            <a:off x="7455111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1" name="object 27841"/>
          <p:cNvSpPr/>
          <p:nvPr/>
        </p:nvSpPr>
        <p:spPr>
          <a:xfrm>
            <a:off x="7468004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2" name="object 27842"/>
          <p:cNvSpPr/>
          <p:nvPr/>
        </p:nvSpPr>
        <p:spPr>
          <a:xfrm>
            <a:off x="7479434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3" name="object 27843"/>
          <p:cNvSpPr/>
          <p:nvPr/>
        </p:nvSpPr>
        <p:spPr>
          <a:xfrm>
            <a:off x="7492299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4" name="object 27844"/>
          <p:cNvSpPr/>
          <p:nvPr/>
        </p:nvSpPr>
        <p:spPr>
          <a:xfrm>
            <a:off x="7503729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5" name="object 27845"/>
          <p:cNvSpPr/>
          <p:nvPr/>
        </p:nvSpPr>
        <p:spPr>
          <a:xfrm>
            <a:off x="7515174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6" name="object 27846"/>
          <p:cNvSpPr/>
          <p:nvPr/>
        </p:nvSpPr>
        <p:spPr>
          <a:xfrm>
            <a:off x="7528038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7" name="object 27847"/>
          <p:cNvSpPr/>
          <p:nvPr/>
        </p:nvSpPr>
        <p:spPr>
          <a:xfrm>
            <a:off x="7539469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8" name="object 27848"/>
          <p:cNvSpPr/>
          <p:nvPr/>
        </p:nvSpPr>
        <p:spPr>
          <a:xfrm>
            <a:off x="7552363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9" name="object 27849"/>
          <p:cNvSpPr/>
          <p:nvPr/>
        </p:nvSpPr>
        <p:spPr>
          <a:xfrm>
            <a:off x="7563793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0" name="object 27850"/>
          <p:cNvSpPr/>
          <p:nvPr/>
        </p:nvSpPr>
        <p:spPr>
          <a:xfrm>
            <a:off x="7576657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1" name="object 27851"/>
          <p:cNvSpPr/>
          <p:nvPr/>
        </p:nvSpPr>
        <p:spPr>
          <a:xfrm>
            <a:off x="7588102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2" name="object 27852"/>
          <p:cNvSpPr/>
          <p:nvPr/>
        </p:nvSpPr>
        <p:spPr>
          <a:xfrm>
            <a:off x="7599533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3" name="object 27853"/>
          <p:cNvSpPr/>
          <p:nvPr/>
        </p:nvSpPr>
        <p:spPr>
          <a:xfrm>
            <a:off x="7612397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4" name="object 27854"/>
          <p:cNvSpPr/>
          <p:nvPr/>
        </p:nvSpPr>
        <p:spPr>
          <a:xfrm>
            <a:off x="7623856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2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5" name="object 27855"/>
          <p:cNvSpPr/>
          <p:nvPr/>
        </p:nvSpPr>
        <p:spPr>
          <a:xfrm>
            <a:off x="7636720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6" name="object 27856"/>
          <p:cNvSpPr/>
          <p:nvPr/>
        </p:nvSpPr>
        <p:spPr>
          <a:xfrm>
            <a:off x="7648165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7" name="object 27857"/>
          <p:cNvSpPr/>
          <p:nvPr/>
        </p:nvSpPr>
        <p:spPr>
          <a:xfrm>
            <a:off x="7659596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8" name="object 27858"/>
          <p:cNvSpPr/>
          <p:nvPr/>
        </p:nvSpPr>
        <p:spPr>
          <a:xfrm>
            <a:off x="7672460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9" name="object 27859"/>
          <p:cNvSpPr/>
          <p:nvPr/>
        </p:nvSpPr>
        <p:spPr>
          <a:xfrm>
            <a:off x="7683890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0" name="object 27860"/>
          <p:cNvSpPr/>
          <p:nvPr/>
        </p:nvSpPr>
        <p:spPr>
          <a:xfrm>
            <a:off x="7696784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1" name="object 27861"/>
          <p:cNvSpPr/>
          <p:nvPr/>
        </p:nvSpPr>
        <p:spPr>
          <a:xfrm>
            <a:off x="7708228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2" name="object 27862"/>
          <p:cNvSpPr/>
          <p:nvPr/>
        </p:nvSpPr>
        <p:spPr>
          <a:xfrm>
            <a:off x="7719659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3" name="object 27863"/>
          <p:cNvSpPr/>
          <p:nvPr/>
        </p:nvSpPr>
        <p:spPr>
          <a:xfrm>
            <a:off x="7732523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4" name="object 27864"/>
          <p:cNvSpPr/>
          <p:nvPr/>
        </p:nvSpPr>
        <p:spPr>
          <a:xfrm>
            <a:off x="7743954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5" name="object 27865"/>
          <p:cNvSpPr/>
          <p:nvPr/>
        </p:nvSpPr>
        <p:spPr>
          <a:xfrm>
            <a:off x="7756818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6" name="object 27866"/>
          <p:cNvSpPr/>
          <p:nvPr/>
        </p:nvSpPr>
        <p:spPr>
          <a:xfrm>
            <a:off x="7768291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7" name="object 27867"/>
          <p:cNvSpPr/>
          <p:nvPr/>
        </p:nvSpPr>
        <p:spPr>
          <a:xfrm>
            <a:off x="7781142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8" name="object 27868"/>
          <p:cNvSpPr/>
          <p:nvPr/>
        </p:nvSpPr>
        <p:spPr>
          <a:xfrm>
            <a:off x="7792587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9" name="object 27869"/>
          <p:cNvSpPr/>
          <p:nvPr/>
        </p:nvSpPr>
        <p:spPr>
          <a:xfrm>
            <a:off x="7804017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11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0" name="object 27870"/>
          <p:cNvSpPr/>
          <p:nvPr/>
        </p:nvSpPr>
        <p:spPr>
          <a:xfrm>
            <a:off x="781688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1" name="object 27871"/>
          <p:cNvSpPr/>
          <p:nvPr/>
        </p:nvSpPr>
        <p:spPr>
          <a:xfrm>
            <a:off x="7828312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2" name="object 27872"/>
          <p:cNvSpPr/>
          <p:nvPr/>
        </p:nvSpPr>
        <p:spPr>
          <a:xfrm>
            <a:off x="7841219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3" name="object 27873"/>
          <p:cNvSpPr/>
          <p:nvPr/>
        </p:nvSpPr>
        <p:spPr>
          <a:xfrm>
            <a:off x="7852650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4" name="object 27874"/>
          <p:cNvSpPr/>
          <p:nvPr/>
        </p:nvSpPr>
        <p:spPr>
          <a:xfrm>
            <a:off x="7864080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5" name="object 27875"/>
          <p:cNvSpPr/>
          <p:nvPr/>
        </p:nvSpPr>
        <p:spPr>
          <a:xfrm>
            <a:off x="7876944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6" name="object 27876"/>
          <p:cNvSpPr/>
          <p:nvPr/>
        </p:nvSpPr>
        <p:spPr>
          <a:xfrm>
            <a:off x="7888375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7" name="object 27877"/>
          <p:cNvSpPr/>
          <p:nvPr/>
        </p:nvSpPr>
        <p:spPr>
          <a:xfrm>
            <a:off x="7901240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8" name="object 27878"/>
          <p:cNvSpPr/>
          <p:nvPr/>
        </p:nvSpPr>
        <p:spPr>
          <a:xfrm>
            <a:off x="7912670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9" name="object 27879"/>
          <p:cNvSpPr/>
          <p:nvPr/>
        </p:nvSpPr>
        <p:spPr>
          <a:xfrm>
            <a:off x="7924143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C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0" name="object 27880"/>
          <p:cNvSpPr/>
          <p:nvPr/>
        </p:nvSpPr>
        <p:spPr>
          <a:xfrm>
            <a:off x="7937008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1" name="object 27881"/>
          <p:cNvSpPr/>
          <p:nvPr/>
        </p:nvSpPr>
        <p:spPr>
          <a:xfrm>
            <a:off x="7948438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8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2" name="object 27882"/>
          <p:cNvSpPr/>
          <p:nvPr/>
        </p:nvSpPr>
        <p:spPr>
          <a:xfrm>
            <a:off x="7961303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3" name="object 27883"/>
          <p:cNvSpPr/>
          <p:nvPr/>
        </p:nvSpPr>
        <p:spPr>
          <a:xfrm>
            <a:off x="7972733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4" name="object 27884"/>
          <p:cNvSpPr/>
          <p:nvPr/>
        </p:nvSpPr>
        <p:spPr>
          <a:xfrm>
            <a:off x="7984178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5" name="object 27885"/>
          <p:cNvSpPr/>
          <p:nvPr/>
        </p:nvSpPr>
        <p:spPr>
          <a:xfrm>
            <a:off x="799707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6" name="object 27886"/>
          <p:cNvSpPr/>
          <p:nvPr/>
        </p:nvSpPr>
        <p:spPr>
          <a:xfrm>
            <a:off x="8008501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7" name="object 27887"/>
          <p:cNvSpPr/>
          <p:nvPr/>
        </p:nvSpPr>
        <p:spPr>
          <a:xfrm>
            <a:off x="8021366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8" name="object 27888"/>
          <p:cNvSpPr/>
          <p:nvPr/>
        </p:nvSpPr>
        <p:spPr>
          <a:xfrm>
            <a:off x="8032796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9" name="object 27889"/>
          <p:cNvSpPr/>
          <p:nvPr/>
        </p:nvSpPr>
        <p:spPr>
          <a:xfrm>
            <a:off x="804566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90" name="object 27890"/>
          <p:cNvSpPr/>
          <p:nvPr/>
        </p:nvSpPr>
        <p:spPr>
          <a:xfrm>
            <a:off x="8057091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91" name="object 27891"/>
          <p:cNvSpPr/>
          <p:nvPr/>
        </p:nvSpPr>
        <p:spPr>
          <a:xfrm>
            <a:off x="8068564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92" name="object 27892"/>
          <p:cNvSpPr/>
          <p:nvPr/>
        </p:nvSpPr>
        <p:spPr>
          <a:xfrm>
            <a:off x="8081429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93" name="object 27893"/>
          <p:cNvSpPr/>
          <p:nvPr/>
        </p:nvSpPr>
        <p:spPr>
          <a:xfrm>
            <a:off x="8092860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94" name="object 27894"/>
          <p:cNvSpPr/>
          <p:nvPr/>
        </p:nvSpPr>
        <p:spPr>
          <a:xfrm>
            <a:off x="8105724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95" name="object 27895"/>
          <p:cNvSpPr/>
          <p:nvPr/>
        </p:nvSpPr>
        <p:spPr>
          <a:xfrm>
            <a:off x="8117169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96" name="object 27896"/>
          <p:cNvSpPr/>
          <p:nvPr/>
        </p:nvSpPr>
        <p:spPr>
          <a:xfrm>
            <a:off x="8128599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97" name="object 27897"/>
          <p:cNvSpPr/>
          <p:nvPr/>
        </p:nvSpPr>
        <p:spPr>
          <a:xfrm>
            <a:off x="8141492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98" name="object 27898"/>
          <p:cNvSpPr/>
          <p:nvPr/>
        </p:nvSpPr>
        <p:spPr>
          <a:xfrm>
            <a:off x="8152923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99" name="object 27899"/>
          <p:cNvSpPr/>
          <p:nvPr/>
        </p:nvSpPr>
        <p:spPr>
          <a:xfrm>
            <a:off x="8165787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0" name="object 27900"/>
          <p:cNvSpPr/>
          <p:nvPr/>
        </p:nvSpPr>
        <p:spPr>
          <a:xfrm>
            <a:off x="8177232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1" name="object 27901"/>
          <p:cNvSpPr/>
          <p:nvPr/>
        </p:nvSpPr>
        <p:spPr>
          <a:xfrm>
            <a:off x="8188662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2" name="object 27902"/>
          <p:cNvSpPr/>
          <p:nvPr/>
        </p:nvSpPr>
        <p:spPr>
          <a:xfrm>
            <a:off x="8201527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3" name="object 27903"/>
          <p:cNvSpPr/>
          <p:nvPr/>
        </p:nvSpPr>
        <p:spPr>
          <a:xfrm>
            <a:off x="8212957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4" name="object 27904"/>
          <p:cNvSpPr/>
          <p:nvPr/>
        </p:nvSpPr>
        <p:spPr>
          <a:xfrm>
            <a:off x="822585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5" name="object 27905"/>
          <p:cNvSpPr/>
          <p:nvPr/>
        </p:nvSpPr>
        <p:spPr>
          <a:xfrm>
            <a:off x="8237295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6" name="object 27906"/>
          <p:cNvSpPr/>
          <p:nvPr/>
        </p:nvSpPr>
        <p:spPr>
          <a:xfrm>
            <a:off x="8248725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7" name="object 27907"/>
          <p:cNvSpPr/>
          <p:nvPr/>
        </p:nvSpPr>
        <p:spPr>
          <a:xfrm>
            <a:off x="826159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8" name="object 27908"/>
          <p:cNvSpPr/>
          <p:nvPr/>
        </p:nvSpPr>
        <p:spPr>
          <a:xfrm>
            <a:off x="8273021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9" name="object 27909"/>
          <p:cNvSpPr/>
          <p:nvPr/>
        </p:nvSpPr>
        <p:spPr>
          <a:xfrm>
            <a:off x="8285885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10" name="object 27910"/>
          <p:cNvSpPr/>
          <p:nvPr/>
        </p:nvSpPr>
        <p:spPr>
          <a:xfrm>
            <a:off x="8297359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11" name="object 27911"/>
          <p:cNvSpPr/>
          <p:nvPr/>
        </p:nvSpPr>
        <p:spPr>
          <a:xfrm>
            <a:off x="8310209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12" name="object 27912"/>
          <p:cNvSpPr/>
          <p:nvPr/>
        </p:nvSpPr>
        <p:spPr>
          <a:xfrm>
            <a:off x="8321654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13" name="object 27913"/>
          <p:cNvSpPr/>
          <p:nvPr/>
        </p:nvSpPr>
        <p:spPr>
          <a:xfrm>
            <a:off x="8333084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14" name="object 27914"/>
          <p:cNvSpPr/>
          <p:nvPr/>
        </p:nvSpPr>
        <p:spPr>
          <a:xfrm>
            <a:off x="8345948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15" name="object 27915"/>
          <p:cNvSpPr/>
          <p:nvPr/>
        </p:nvSpPr>
        <p:spPr>
          <a:xfrm>
            <a:off x="8357379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16" name="object 27916"/>
          <p:cNvSpPr/>
          <p:nvPr/>
        </p:nvSpPr>
        <p:spPr>
          <a:xfrm>
            <a:off x="8370286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17" name="object 27917"/>
          <p:cNvSpPr/>
          <p:nvPr/>
        </p:nvSpPr>
        <p:spPr>
          <a:xfrm>
            <a:off x="8381717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18" name="object 27918"/>
          <p:cNvSpPr/>
          <p:nvPr/>
        </p:nvSpPr>
        <p:spPr>
          <a:xfrm>
            <a:off x="8393147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19" name="object 27919"/>
          <p:cNvSpPr/>
          <p:nvPr/>
        </p:nvSpPr>
        <p:spPr>
          <a:xfrm>
            <a:off x="8406012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0" name="object 27920"/>
          <p:cNvSpPr/>
          <p:nvPr/>
        </p:nvSpPr>
        <p:spPr>
          <a:xfrm>
            <a:off x="8417442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1" name="object 27921"/>
          <p:cNvSpPr/>
          <p:nvPr/>
        </p:nvSpPr>
        <p:spPr>
          <a:xfrm>
            <a:off x="8430307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2" name="object 27922"/>
          <p:cNvSpPr/>
          <p:nvPr/>
        </p:nvSpPr>
        <p:spPr>
          <a:xfrm>
            <a:off x="8441780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3" name="object 27923"/>
          <p:cNvSpPr/>
          <p:nvPr/>
        </p:nvSpPr>
        <p:spPr>
          <a:xfrm>
            <a:off x="8453211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4" name="object 27924"/>
          <p:cNvSpPr/>
          <p:nvPr/>
        </p:nvSpPr>
        <p:spPr>
          <a:xfrm>
            <a:off x="8466075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5" name="object 27925"/>
          <p:cNvSpPr/>
          <p:nvPr/>
        </p:nvSpPr>
        <p:spPr>
          <a:xfrm>
            <a:off x="8477505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6" name="object 27926"/>
          <p:cNvSpPr/>
          <p:nvPr/>
        </p:nvSpPr>
        <p:spPr>
          <a:xfrm>
            <a:off x="8490370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7" name="object 27927"/>
          <p:cNvSpPr/>
          <p:nvPr/>
        </p:nvSpPr>
        <p:spPr>
          <a:xfrm>
            <a:off x="8501800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8" name="object 27928"/>
          <p:cNvSpPr/>
          <p:nvPr/>
        </p:nvSpPr>
        <p:spPr>
          <a:xfrm>
            <a:off x="8514708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9" name="object 27929"/>
          <p:cNvSpPr/>
          <p:nvPr/>
        </p:nvSpPr>
        <p:spPr>
          <a:xfrm>
            <a:off x="8526138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0" name="object 27930"/>
          <p:cNvSpPr/>
          <p:nvPr/>
        </p:nvSpPr>
        <p:spPr>
          <a:xfrm>
            <a:off x="8537568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1" name="object 27931"/>
          <p:cNvSpPr/>
          <p:nvPr/>
        </p:nvSpPr>
        <p:spPr>
          <a:xfrm>
            <a:off x="8550433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2" name="object 27932"/>
          <p:cNvSpPr/>
          <p:nvPr/>
        </p:nvSpPr>
        <p:spPr>
          <a:xfrm>
            <a:off x="8561864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3" name="object 27933"/>
          <p:cNvSpPr/>
          <p:nvPr/>
        </p:nvSpPr>
        <p:spPr>
          <a:xfrm>
            <a:off x="8574728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4" name="object 27934"/>
          <p:cNvSpPr/>
          <p:nvPr/>
        </p:nvSpPr>
        <p:spPr>
          <a:xfrm>
            <a:off x="8586158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5" name="object 27935"/>
          <p:cNvSpPr/>
          <p:nvPr/>
        </p:nvSpPr>
        <p:spPr>
          <a:xfrm>
            <a:off x="8597632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6" name="object 27936"/>
          <p:cNvSpPr/>
          <p:nvPr/>
        </p:nvSpPr>
        <p:spPr>
          <a:xfrm>
            <a:off x="8610496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7" name="object 27937"/>
          <p:cNvSpPr/>
          <p:nvPr/>
        </p:nvSpPr>
        <p:spPr>
          <a:xfrm>
            <a:off x="8621927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8" name="object 27938"/>
          <p:cNvSpPr/>
          <p:nvPr/>
        </p:nvSpPr>
        <p:spPr>
          <a:xfrm>
            <a:off x="863479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9" name="object 27939"/>
          <p:cNvSpPr/>
          <p:nvPr/>
        </p:nvSpPr>
        <p:spPr>
          <a:xfrm>
            <a:off x="864622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0" name="object 27940"/>
          <p:cNvSpPr/>
          <p:nvPr/>
        </p:nvSpPr>
        <p:spPr>
          <a:xfrm>
            <a:off x="8657666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1" name="object 27941"/>
          <p:cNvSpPr/>
          <p:nvPr/>
        </p:nvSpPr>
        <p:spPr>
          <a:xfrm>
            <a:off x="8670559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4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2" name="object 27942"/>
          <p:cNvSpPr/>
          <p:nvPr/>
        </p:nvSpPr>
        <p:spPr>
          <a:xfrm>
            <a:off x="8681990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3" name="object 27943"/>
          <p:cNvSpPr/>
          <p:nvPr/>
        </p:nvSpPr>
        <p:spPr>
          <a:xfrm>
            <a:off x="8694854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4" name="object 27944"/>
          <p:cNvSpPr/>
          <p:nvPr/>
        </p:nvSpPr>
        <p:spPr>
          <a:xfrm>
            <a:off x="8706299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5" name="object 27945"/>
          <p:cNvSpPr/>
          <p:nvPr/>
        </p:nvSpPr>
        <p:spPr>
          <a:xfrm>
            <a:off x="8717729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6" name="object 27946"/>
          <p:cNvSpPr/>
          <p:nvPr/>
        </p:nvSpPr>
        <p:spPr>
          <a:xfrm>
            <a:off x="8730594" y="5855056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 h="0">
                <a:moveTo>
                  <a:pt x="0" y="0"/>
                </a:moveTo>
                <a:lnTo>
                  <a:pt x="11469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7" name="object 27947"/>
          <p:cNvSpPr/>
          <p:nvPr/>
        </p:nvSpPr>
        <p:spPr>
          <a:xfrm>
            <a:off x="8742053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8" name="object 27948"/>
          <p:cNvSpPr/>
          <p:nvPr/>
        </p:nvSpPr>
        <p:spPr>
          <a:xfrm>
            <a:off x="8754918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9" name="object 27949"/>
          <p:cNvSpPr/>
          <p:nvPr/>
        </p:nvSpPr>
        <p:spPr>
          <a:xfrm>
            <a:off x="8766362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0" name="object 27950"/>
          <p:cNvSpPr/>
          <p:nvPr/>
        </p:nvSpPr>
        <p:spPr>
          <a:xfrm>
            <a:off x="8779212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1" name="object 27951"/>
          <p:cNvSpPr/>
          <p:nvPr/>
        </p:nvSpPr>
        <p:spPr>
          <a:xfrm>
            <a:off x="8790658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2" name="object 27952"/>
          <p:cNvSpPr/>
          <p:nvPr/>
        </p:nvSpPr>
        <p:spPr>
          <a:xfrm>
            <a:off x="8802088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3" name="object 27953"/>
          <p:cNvSpPr/>
          <p:nvPr/>
        </p:nvSpPr>
        <p:spPr>
          <a:xfrm>
            <a:off x="881498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4" name="object 27954"/>
          <p:cNvSpPr/>
          <p:nvPr/>
        </p:nvSpPr>
        <p:spPr>
          <a:xfrm>
            <a:off x="8826426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5" name="object 27955"/>
          <p:cNvSpPr/>
          <p:nvPr/>
        </p:nvSpPr>
        <p:spPr>
          <a:xfrm>
            <a:off x="8839275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6" name="object 27956"/>
          <p:cNvSpPr/>
          <p:nvPr/>
        </p:nvSpPr>
        <p:spPr>
          <a:xfrm>
            <a:off x="8850721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7" name="object 27957"/>
          <p:cNvSpPr/>
          <p:nvPr/>
        </p:nvSpPr>
        <p:spPr>
          <a:xfrm>
            <a:off x="8862151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8" name="object 27958"/>
          <p:cNvSpPr/>
          <p:nvPr/>
        </p:nvSpPr>
        <p:spPr>
          <a:xfrm>
            <a:off x="8875015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9" name="object 27959"/>
          <p:cNvSpPr/>
          <p:nvPr/>
        </p:nvSpPr>
        <p:spPr>
          <a:xfrm>
            <a:off x="8886445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98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60" name="object 27960"/>
          <p:cNvSpPr/>
          <p:nvPr/>
        </p:nvSpPr>
        <p:spPr>
          <a:xfrm>
            <a:off x="8899339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61" name="object 27961"/>
          <p:cNvSpPr/>
          <p:nvPr/>
        </p:nvSpPr>
        <p:spPr>
          <a:xfrm>
            <a:off x="8910784" y="58550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143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62" name="object 27962"/>
          <p:cNvSpPr/>
          <p:nvPr/>
        </p:nvSpPr>
        <p:spPr>
          <a:xfrm>
            <a:off x="8922214" y="585505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 h="0">
                <a:moveTo>
                  <a:pt x="0" y="0"/>
                </a:moveTo>
                <a:lnTo>
                  <a:pt x="12863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63" name="object 27963"/>
          <p:cNvSpPr/>
          <p:nvPr/>
        </p:nvSpPr>
        <p:spPr>
          <a:xfrm>
            <a:off x="8935079" y="5855056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 h="0">
                <a:moveTo>
                  <a:pt x="0" y="0"/>
                </a:moveTo>
                <a:lnTo>
                  <a:pt x="10004" y="0"/>
                </a:lnTo>
              </a:path>
            </a:pathLst>
          </a:custGeom>
          <a:ln w="58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64" name="object 27964"/>
          <p:cNvSpPr txBox="1"/>
          <p:nvPr/>
        </p:nvSpPr>
        <p:spPr>
          <a:xfrm>
            <a:off x="6927628" y="5911591"/>
            <a:ext cx="317500" cy="171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050" spc="-15">
                <a:latin typeface="Arial"/>
                <a:cs typeface="Arial"/>
              </a:rPr>
              <a:t>1400</a:t>
            </a:r>
            <a:endParaRPr sz="1050">
              <a:latin typeface="Arial"/>
              <a:cs typeface="Arial"/>
            </a:endParaRPr>
          </a:p>
        </p:txBody>
      </p:sp>
      <p:sp>
        <p:nvSpPr>
          <p:cNvPr id="27965" name="object 27965"/>
          <p:cNvSpPr txBox="1"/>
          <p:nvPr/>
        </p:nvSpPr>
        <p:spPr>
          <a:xfrm>
            <a:off x="7403817" y="5911591"/>
            <a:ext cx="317500" cy="171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050" spc="-15">
                <a:latin typeface="Arial"/>
                <a:cs typeface="Arial"/>
              </a:rPr>
              <a:t>1500</a:t>
            </a:r>
            <a:endParaRPr sz="1050">
              <a:latin typeface="Arial"/>
              <a:cs typeface="Arial"/>
            </a:endParaRPr>
          </a:p>
        </p:txBody>
      </p:sp>
      <p:sp>
        <p:nvSpPr>
          <p:cNvPr id="27966" name="object 27966"/>
          <p:cNvSpPr txBox="1"/>
          <p:nvPr/>
        </p:nvSpPr>
        <p:spPr>
          <a:xfrm>
            <a:off x="6487250" y="5423073"/>
            <a:ext cx="244475" cy="171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050" spc="-15">
                <a:latin typeface="Arial"/>
                <a:cs typeface="Arial"/>
              </a:rPr>
              <a:t>800</a:t>
            </a:r>
            <a:endParaRPr sz="1050">
              <a:latin typeface="Arial"/>
              <a:cs typeface="Arial"/>
            </a:endParaRPr>
          </a:p>
        </p:txBody>
      </p:sp>
      <p:sp>
        <p:nvSpPr>
          <p:cNvPr id="27967" name="object 27967"/>
          <p:cNvSpPr txBox="1"/>
          <p:nvPr/>
        </p:nvSpPr>
        <p:spPr>
          <a:xfrm>
            <a:off x="6487250" y="4748982"/>
            <a:ext cx="244475" cy="171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050" spc="-15">
                <a:latin typeface="Arial"/>
                <a:cs typeface="Arial"/>
              </a:rPr>
              <a:t>900</a:t>
            </a:r>
            <a:endParaRPr sz="1050">
              <a:latin typeface="Arial"/>
              <a:cs typeface="Arial"/>
            </a:endParaRPr>
          </a:p>
        </p:txBody>
      </p:sp>
      <p:sp>
        <p:nvSpPr>
          <p:cNvPr id="27968" name="object 27968"/>
          <p:cNvSpPr txBox="1"/>
          <p:nvPr/>
        </p:nvSpPr>
        <p:spPr>
          <a:xfrm>
            <a:off x="6414323" y="4073480"/>
            <a:ext cx="317500" cy="171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050" spc="-15">
                <a:latin typeface="Arial"/>
                <a:cs typeface="Arial"/>
              </a:rPr>
              <a:t>1000</a:t>
            </a:r>
            <a:endParaRPr sz="1050">
              <a:latin typeface="Arial"/>
              <a:cs typeface="Arial"/>
            </a:endParaRPr>
          </a:p>
        </p:txBody>
      </p:sp>
      <p:sp>
        <p:nvSpPr>
          <p:cNvPr id="27969" name="object 27969"/>
          <p:cNvSpPr/>
          <p:nvPr/>
        </p:nvSpPr>
        <p:spPr>
          <a:xfrm>
            <a:off x="6847394" y="5857973"/>
            <a:ext cx="0" cy="24765"/>
          </a:xfrm>
          <a:custGeom>
            <a:avLst/>
            <a:gdLst/>
            <a:ahLst/>
            <a:cxnLst/>
            <a:rect l="l" t="t" r="r" b="b"/>
            <a:pathLst>
              <a:path w="0" h="24764">
                <a:moveTo>
                  <a:pt x="0" y="24628"/>
                </a:moveTo>
                <a:lnTo>
                  <a:pt x="0" y="0"/>
                </a:lnTo>
              </a:path>
            </a:pathLst>
          </a:custGeom>
          <a:ln w="100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70" name="object 27970"/>
          <p:cNvSpPr txBox="1"/>
          <p:nvPr/>
        </p:nvSpPr>
        <p:spPr>
          <a:xfrm>
            <a:off x="7430966" y="4206830"/>
            <a:ext cx="951230" cy="38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180975" algn="l"/>
                <a:tab pos="385445" algn="l"/>
                <a:tab pos="781685" algn="l"/>
                <a:tab pos="937894" algn="l"/>
              </a:tabLst>
            </a:pPr>
            <a:r>
              <a:rPr dirty="0" sz="1050" spc="-5" u="dbl">
                <a:latin typeface="Arial"/>
                <a:cs typeface="Arial"/>
              </a:rPr>
              <a:t> </a:t>
            </a:r>
            <a:r>
              <a:rPr dirty="0" sz="1050" spc="-5" u="dbl">
                <a:latin typeface="Arial"/>
                <a:cs typeface="Arial"/>
              </a:rPr>
              <a:t>	</a:t>
            </a:r>
            <a:r>
              <a:rPr dirty="0" sz="1050" spc="-105">
                <a:latin typeface="Arial"/>
                <a:cs typeface="Arial"/>
              </a:rPr>
              <a:t> </a:t>
            </a:r>
            <a:r>
              <a:rPr dirty="0" sz="1050" spc="-5" u="dbl">
                <a:latin typeface="Arial"/>
                <a:cs typeface="Arial"/>
              </a:rPr>
              <a:t> </a:t>
            </a:r>
            <a:r>
              <a:rPr dirty="0" sz="1050" u="dbl">
                <a:latin typeface="Arial"/>
                <a:cs typeface="Arial"/>
              </a:rPr>
              <a:t>	</a:t>
            </a:r>
            <a:r>
              <a:rPr dirty="0" sz="1050" spc="80">
                <a:latin typeface="Arial"/>
                <a:cs typeface="Arial"/>
              </a:rPr>
              <a:t> </a:t>
            </a:r>
            <a:r>
              <a:rPr dirty="0" sz="1050" spc="-5" u="dbl">
                <a:latin typeface="Arial"/>
                <a:cs typeface="Arial"/>
              </a:rPr>
              <a:t> </a:t>
            </a:r>
            <a:r>
              <a:rPr dirty="0" sz="1050" u="dbl">
                <a:latin typeface="Arial"/>
                <a:cs typeface="Arial"/>
              </a:rPr>
              <a:t>  </a:t>
            </a:r>
            <a:r>
              <a:rPr dirty="0" sz="1050" spc="-25" u="dbl">
                <a:latin typeface="Arial"/>
                <a:cs typeface="Arial"/>
              </a:rPr>
              <a:t> </a:t>
            </a:r>
            <a:r>
              <a:rPr dirty="0" sz="1050">
                <a:latin typeface="Arial"/>
                <a:cs typeface="Arial"/>
              </a:rPr>
              <a:t>	</a:t>
            </a:r>
            <a:r>
              <a:rPr dirty="0" sz="1050" spc="-5" u="sng">
                <a:latin typeface="Arial"/>
                <a:cs typeface="Arial"/>
              </a:rPr>
              <a:t> </a:t>
            </a:r>
            <a:r>
              <a:rPr dirty="0" sz="1050" u="sng">
                <a:latin typeface="Arial"/>
                <a:cs typeface="Arial"/>
              </a:rPr>
              <a:t>	</a:t>
            </a:r>
            <a:endParaRPr sz="1050">
              <a:latin typeface="Arial"/>
              <a:cs typeface="Arial"/>
            </a:endParaRPr>
          </a:p>
        </p:txBody>
      </p:sp>
      <p:sp>
        <p:nvSpPr>
          <p:cNvPr id="27971" name="object 27971"/>
          <p:cNvSpPr/>
          <p:nvPr/>
        </p:nvSpPr>
        <p:spPr>
          <a:xfrm>
            <a:off x="7086184" y="5857973"/>
            <a:ext cx="0" cy="49530"/>
          </a:xfrm>
          <a:custGeom>
            <a:avLst/>
            <a:gdLst/>
            <a:ahLst/>
            <a:cxnLst/>
            <a:rect l="l" t="t" r="r" b="b"/>
            <a:pathLst>
              <a:path w="0" h="49529">
                <a:moveTo>
                  <a:pt x="0" y="49257"/>
                </a:moveTo>
                <a:lnTo>
                  <a:pt x="0" y="0"/>
                </a:lnTo>
              </a:path>
            </a:pathLst>
          </a:custGeom>
          <a:ln w="100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72" name="object 27972"/>
          <p:cNvSpPr/>
          <p:nvPr/>
        </p:nvSpPr>
        <p:spPr>
          <a:xfrm>
            <a:off x="7325003" y="5857973"/>
            <a:ext cx="0" cy="24765"/>
          </a:xfrm>
          <a:custGeom>
            <a:avLst/>
            <a:gdLst/>
            <a:ahLst/>
            <a:cxnLst/>
            <a:rect l="l" t="t" r="r" b="b"/>
            <a:pathLst>
              <a:path w="0" h="24764">
                <a:moveTo>
                  <a:pt x="0" y="24628"/>
                </a:moveTo>
                <a:lnTo>
                  <a:pt x="0" y="0"/>
                </a:lnTo>
              </a:path>
            </a:pathLst>
          </a:custGeom>
          <a:ln w="100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73" name="object 27973"/>
          <p:cNvSpPr/>
          <p:nvPr/>
        </p:nvSpPr>
        <p:spPr>
          <a:xfrm>
            <a:off x="7562373" y="5857973"/>
            <a:ext cx="0" cy="49530"/>
          </a:xfrm>
          <a:custGeom>
            <a:avLst/>
            <a:gdLst/>
            <a:ahLst/>
            <a:cxnLst/>
            <a:rect l="l" t="t" r="r" b="b"/>
            <a:pathLst>
              <a:path w="0" h="49529">
                <a:moveTo>
                  <a:pt x="0" y="49257"/>
                </a:moveTo>
                <a:lnTo>
                  <a:pt x="0" y="0"/>
                </a:lnTo>
              </a:path>
            </a:pathLst>
          </a:custGeom>
          <a:ln w="100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74" name="object 27974"/>
          <p:cNvSpPr/>
          <p:nvPr/>
        </p:nvSpPr>
        <p:spPr>
          <a:xfrm>
            <a:off x="7801163" y="5857973"/>
            <a:ext cx="0" cy="24765"/>
          </a:xfrm>
          <a:custGeom>
            <a:avLst/>
            <a:gdLst/>
            <a:ahLst/>
            <a:cxnLst/>
            <a:rect l="l" t="t" r="r" b="b"/>
            <a:pathLst>
              <a:path w="0" h="24764">
                <a:moveTo>
                  <a:pt x="0" y="24628"/>
                </a:moveTo>
                <a:lnTo>
                  <a:pt x="0" y="0"/>
                </a:lnTo>
              </a:path>
            </a:pathLst>
          </a:custGeom>
          <a:ln w="100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75" name="object 27975"/>
          <p:cNvSpPr/>
          <p:nvPr/>
        </p:nvSpPr>
        <p:spPr>
          <a:xfrm>
            <a:off x="8039953" y="5857973"/>
            <a:ext cx="0" cy="49530"/>
          </a:xfrm>
          <a:custGeom>
            <a:avLst/>
            <a:gdLst/>
            <a:ahLst/>
            <a:cxnLst/>
            <a:rect l="l" t="t" r="r" b="b"/>
            <a:pathLst>
              <a:path w="0" h="49529">
                <a:moveTo>
                  <a:pt x="0" y="49257"/>
                </a:moveTo>
                <a:lnTo>
                  <a:pt x="0" y="0"/>
                </a:lnTo>
              </a:path>
            </a:pathLst>
          </a:custGeom>
          <a:ln w="100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76" name="object 27976"/>
          <p:cNvSpPr/>
          <p:nvPr/>
        </p:nvSpPr>
        <p:spPr>
          <a:xfrm>
            <a:off x="8277309" y="5857973"/>
            <a:ext cx="0" cy="24765"/>
          </a:xfrm>
          <a:custGeom>
            <a:avLst/>
            <a:gdLst/>
            <a:ahLst/>
            <a:cxnLst/>
            <a:rect l="l" t="t" r="r" b="b"/>
            <a:pathLst>
              <a:path w="0" h="24764">
                <a:moveTo>
                  <a:pt x="0" y="24628"/>
                </a:moveTo>
                <a:lnTo>
                  <a:pt x="0" y="0"/>
                </a:lnTo>
              </a:path>
            </a:pathLst>
          </a:custGeom>
          <a:ln w="100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77" name="object 27977"/>
          <p:cNvSpPr/>
          <p:nvPr/>
        </p:nvSpPr>
        <p:spPr>
          <a:xfrm>
            <a:off x="8516128" y="5857973"/>
            <a:ext cx="0" cy="49530"/>
          </a:xfrm>
          <a:custGeom>
            <a:avLst/>
            <a:gdLst/>
            <a:ahLst/>
            <a:cxnLst/>
            <a:rect l="l" t="t" r="r" b="b"/>
            <a:pathLst>
              <a:path w="0" h="49529">
                <a:moveTo>
                  <a:pt x="0" y="49257"/>
                </a:moveTo>
                <a:lnTo>
                  <a:pt x="0" y="0"/>
                </a:lnTo>
              </a:path>
            </a:pathLst>
          </a:custGeom>
          <a:ln w="100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78" name="object 27978"/>
          <p:cNvSpPr/>
          <p:nvPr/>
        </p:nvSpPr>
        <p:spPr>
          <a:xfrm>
            <a:off x="8754918" y="5857973"/>
            <a:ext cx="0" cy="24765"/>
          </a:xfrm>
          <a:custGeom>
            <a:avLst/>
            <a:gdLst/>
            <a:ahLst/>
            <a:cxnLst/>
            <a:rect l="l" t="t" r="r" b="b"/>
            <a:pathLst>
              <a:path w="0" h="24764">
                <a:moveTo>
                  <a:pt x="0" y="24628"/>
                </a:moveTo>
                <a:lnTo>
                  <a:pt x="0" y="0"/>
                </a:lnTo>
              </a:path>
            </a:pathLst>
          </a:custGeom>
          <a:ln w="100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79" name="object 27979"/>
          <p:cNvSpPr/>
          <p:nvPr/>
        </p:nvSpPr>
        <p:spPr>
          <a:xfrm>
            <a:off x="6800224" y="5857973"/>
            <a:ext cx="2145030" cy="0"/>
          </a:xfrm>
          <a:custGeom>
            <a:avLst/>
            <a:gdLst/>
            <a:ahLst/>
            <a:cxnLst/>
            <a:rect l="l" t="t" r="r" b="b"/>
            <a:pathLst>
              <a:path w="2145029" h="0">
                <a:moveTo>
                  <a:pt x="0" y="0"/>
                </a:moveTo>
                <a:lnTo>
                  <a:pt x="2144851" y="0"/>
                </a:lnTo>
              </a:path>
            </a:pathLst>
          </a:custGeom>
          <a:ln w="101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80" name="object 27980"/>
          <p:cNvSpPr/>
          <p:nvPr/>
        </p:nvSpPr>
        <p:spPr>
          <a:xfrm>
            <a:off x="6775900" y="5857973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 h="0">
                <a:moveTo>
                  <a:pt x="0" y="0"/>
                </a:moveTo>
                <a:lnTo>
                  <a:pt x="24323" y="0"/>
                </a:lnTo>
              </a:path>
            </a:pathLst>
          </a:custGeom>
          <a:ln w="101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81" name="object 27981"/>
          <p:cNvSpPr/>
          <p:nvPr/>
        </p:nvSpPr>
        <p:spPr>
          <a:xfrm>
            <a:off x="6751605" y="5520207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0" y="0"/>
                </a:moveTo>
                <a:lnTo>
                  <a:pt x="48618" y="0"/>
                </a:lnTo>
              </a:path>
            </a:pathLst>
          </a:custGeom>
          <a:ln w="101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82" name="object 27982"/>
          <p:cNvSpPr/>
          <p:nvPr/>
        </p:nvSpPr>
        <p:spPr>
          <a:xfrm>
            <a:off x="6775900" y="5182442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 h="0">
                <a:moveTo>
                  <a:pt x="0" y="0"/>
                </a:moveTo>
                <a:lnTo>
                  <a:pt x="24323" y="0"/>
                </a:lnTo>
              </a:path>
            </a:pathLst>
          </a:custGeom>
          <a:ln w="101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83" name="object 27983"/>
          <p:cNvSpPr/>
          <p:nvPr/>
        </p:nvSpPr>
        <p:spPr>
          <a:xfrm>
            <a:off x="6751605" y="4846115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0" y="0"/>
                </a:moveTo>
                <a:lnTo>
                  <a:pt x="48618" y="0"/>
                </a:lnTo>
              </a:path>
            </a:pathLst>
          </a:custGeom>
          <a:ln w="101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84" name="object 27984"/>
          <p:cNvSpPr/>
          <p:nvPr/>
        </p:nvSpPr>
        <p:spPr>
          <a:xfrm>
            <a:off x="6775900" y="4508350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 h="0">
                <a:moveTo>
                  <a:pt x="0" y="0"/>
                </a:moveTo>
                <a:lnTo>
                  <a:pt x="24323" y="0"/>
                </a:lnTo>
              </a:path>
            </a:pathLst>
          </a:custGeom>
          <a:ln w="101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85" name="object 27985"/>
          <p:cNvSpPr/>
          <p:nvPr/>
        </p:nvSpPr>
        <p:spPr>
          <a:xfrm>
            <a:off x="6751605" y="4170585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0" y="0"/>
                </a:moveTo>
                <a:lnTo>
                  <a:pt x="48618" y="0"/>
                </a:lnTo>
              </a:path>
            </a:pathLst>
          </a:custGeom>
          <a:ln w="101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86" name="object 27986"/>
          <p:cNvSpPr/>
          <p:nvPr/>
        </p:nvSpPr>
        <p:spPr>
          <a:xfrm>
            <a:off x="6800224" y="3900948"/>
            <a:ext cx="0" cy="1957070"/>
          </a:xfrm>
          <a:custGeom>
            <a:avLst/>
            <a:gdLst/>
            <a:ahLst/>
            <a:cxnLst/>
            <a:rect l="l" t="t" r="r" b="b"/>
            <a:pathLst>
              <a:path w="0" h="1957070">
                <a:moveTo>
                  <a:pt x="0" y="1957024"/>
                </a:moveTo>
                <a:lnTo>
                  <a:pt x="0" y="0"/>
                </a:lnTo>
              </a:path>
            </a:pathLst>
          </a:custGeom>
          <a:ln w="1000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87" name="object 27987"/>
          <p:cNvSpPr txBox="1"/>
          <p:nvPr/>
        </p:nvSpPr>
        <p:spPr>
          <a:xfrm>
            <a:off x="7881397" y="5867141"/>
            <a:ext cx="1243330" cy="2730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488315" algn="l"/>
              </a:tabLst>
            </a:pPr>
            <a:r>
              <a:rPr dirty="0" sz="1050" spc="-15">
                <a:latin typeface="Arial"/>
                <a:cs typeface="Arial"/>
              </a:rPr>
              <a:t>1600	</a:t>
            </a:r>
            <a:r>
              <a:rPr dirty="0" sz="1050" spc="-60">
                <a:latin typeface="Arial"/>
                <a:cs typeface="Arial"/>
              </a:rPr>
              <a:t>1700</a:t>
            </a:r>
            <a:r>
              <a:rPr dirty="0" baseline="-3968" sz="2100" spc="-89">
                <a:latin typeface="Symbol"/>
                <a:cs typeface="Symbol"/>
              </a:rPr>
              <a:t></a:t>
            </a:r>
            <a:r>
              <a:rPr dirty="0" baseline="-30864" sz="1350" spc="-89">
                <a:latin typeface="Arial"/>
                <a:cs typeface="Arial"/>
              </a:rPr>
              <a:t>Em</a:t>
            </a:r>
            <a:r>
              <a:rPr dirty="0" baseline="-4830" sz="1725" spc="-89">
                <a:latin typeface="Arial"/>
                <a:cs typeface="Arial"/>
              </a:rPr>
              <a:t>/nm</a:t>
            </a:r>
            <a:endParaRPr baseline="-4830" sz="1725">
              <a:latin typeface="Arial"/>
              <a:cs typeface="Arial"/>
            </a:endParaRPr>
          </a:p>
        </p:txBody>
      </p:sp>
      <p:sp>
        <p:nvSpPr>
          <p:cNvPr id="27990" name="object 2799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  <p:sp>
        <p:nvSpPr>
          <p:cNvPr id="27988" name="object 27988"/>
          <p:cNvSpPr txBox="1"/>
          <p:nvPr/>
        </p:nvSpPr>
        <p:spPr>
          <a:xfrm>
            <a:off x="6240086" y="4578805"/>
            <a:ext cx="254000" cy="52832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670"/>
              </a:lnSpc>
            </a:pPr>
            <a:r>
              <a:rPr dirty="0" sz="1400" spc="-5">
                <a:latin typeface="Symbol"/>
                <a:cs typeface="Symbol"/>
              </a:rPr>
              <a:t></a:t>
            </a:r>
            <a:r>
              <a:rPr dirty="0" baseline="-22875" sz="1275" spc="-7">
                <a:latin typeface="Arial"/>
                <a:cs typeface="Arial"/>
              </a:rPr>
              <a:t>E</a:t>
            </a:r>
            <a:r>
              <a:rPr dirty="0" baseline="-22875" sz="1275" spc="7">
                <a:latin typeface="Arial"/>
                <a:cs typeface="Arial"/>
              </a:rPr>
              <a:t>x</a:t>
            </a:r>
            <a:r>
              <a:rPr dirty="0" sz="1550" spc="-5">
                <a:latin typeface="Arial"/>
                <a:cs typeface="Arial"/>
              </a:rPr>
              <a:t>/</a:t>
            </a:r>
            <a:r>
              <a:rPr dirty="0" sz="1200" spc="5">
                <a:latin typeface="Arial"/>
                <a:cs typeface="Arial"/>
              </a:rPr>
              <a:t>nm</a:t>
            </a:r>
            <a:endParaRPr sz="1200">
              <a:latin typeface="Arial"/>
              <a:cs typeface="Arial"/>
            </a:endParaRPr>
          </a:p>
        </p:txBody>
      </p:sp>
      <p:sp>
        <p:nvSpPr>
          <p:cNvPr id="27989" name="object 27989"/>
          <p:cNvSpPr txBox="1"/>
          <p:nvPr/>
        </p:nvSpPr>
        <p:spPr>
          <a:xfrm>
            <a:off x="7356619" y="4631937"/>
            <a:ext cx="414655" cy="1879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50" spc="5" b="1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dirty="0" sz="1150" spc="10" b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dirty="0" sz="1150" spc="5" b="1">
                <a:solidFill>
                  <a:srgbClr val="FFFFFF"/>
                </a:solidFill>
                <a:latin typeface="Arial"/>
                <a:cs typeface="Arial"/>
              </a:rPr>
              <a:t>,9)</a:t>
            </a:r>
            <a:endParaRPr sz="11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07340" y="264921"/>
            <a:ext cx="7789545" cy="436245"/>
          </a:xfrm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800" spc="-30"/>
              <a:t>sc-SWCNTs </a:t>
            </a:r>
            <a:r>
              <a:rPr dirty="0" sz="2800" spc="-5"/>
              <a:t>Enrichment ----Hybrid</a:t>
            </a:r>
            <a:r>
              <a:rPr dirty="0" sz="2800" spc="135"/>
              <a:t> </a:t>
            </a:r>
            <a:r>
              <a:rPr dirty="0" sz="2800" spc="-5"/>
              <a:t>Processing</a:t>
            </a:r>
            <a:endParaRPr sz="2800"/>
          </a:p>
        </p:txBody>
      </p:sp>
      <p:sp>
        <p:nvSpPr>
          <p:cNvPr id="3" name="object 3"/>
          <p:cNvSpPr/>
          <p:nvPr/>
        </p:nvSpPr>
        <p:spPr>
          <a:xfrm>
            <a:off x="5861164" y="1646037"/>
            <a:ext cx="1106208" cy="73596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6731424" y="1576108"/>
            <a:ext cx="9284" cy="857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6731424" y="157610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924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924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2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6742250" y="1583264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5">
                <a:moveTo>
                  <a:pt x="6230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6739196" y="15832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6742250" y="158326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6748481" y="15861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7072063" y="2132329"/>
            <a:ext cx="9314" cy="85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7072063" y="21323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146" y="8558"/>
                </a:lnTo>
                <a:lnTo>
                  <a:pt x="6230" y="8558"/>
                </a:lnTo>
                <a:lnTo>
                  <a:pt x="9314" y="5730"/>
                </a:lnTo>
                <a:lnTo>
                  <a:pt x="9314" y="2899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7082920" y="212808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0"/>
                </a:moveTo>
                <a:lnTo>
                  <a:pt x="0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7079836" y="21366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7079836" y="212808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7082920" y="21251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6616839" y="2018286"/>
            <a:ext cx="9314" cy="8558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6616839" y="201828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084" y="8558"/>
                </a:lnTo>
                <a:lnTo>
                  <a:pt x="6230" y="8558"/>
                </a:lnTo>
                <a:lnTo>
                  <a:pt x="9314" y="5659"/>
                </a:lnTo>
                <a:lnTo>
                  <a:pt x="9314" y="2828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6627696" y="202535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6624611" y="20253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6630749" y="20253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7038043" y="2086696"/>
            <a:ext cx="9284" cy="856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7038043" y="208669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53" y="8561"/>
                </a:lnTo>
                <a:lnTo>
                  <a:pt x="6199" y="8561"/>
                </a:lnTo>
                <a:lnTo>
                  <a:pt x="9284" y="5730"/>
                </a:lnTo>
                <a:lnTo>
                  <a:pt x="9284" y="2902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7045784" y="209667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68" y="5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7045784" y="20938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7045784" y="209384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7051953" y="2099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7096893" y="2100988"/>
            <a:ext cx="9284" cy="8561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7096893" y="210098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284" y="5659"/>
                </a:lnTo>
                <a:lnTo>
                  <a:pt x="9284" y="2831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7089120" y="211379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0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7101489" y="2110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7092205" y="2110963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0"/>
                </a:moveTo>
                <a:lnTo>
                  <a:pt x="0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7089120" y="21195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6768621" y="1590420"/>
            <a:ext cx="9284" cy="8547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6768621" y="159042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650"/>
                </a:lnTo>
                <a:lnTo>
                  <a:pt x="9284" y="2811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6757795" y="1591811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368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6773217" y="1594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6760849" y="1591811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5">
                <a:moveTo>
                  <a:pt x="12368" y="56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6757795" y="15918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6722140" y="1627477"/>
            <a:ext cx="9284" cy="8575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6722140" y="162747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199" y="8575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6732966" y="1620350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6732966" y="1631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6729882" y="162316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5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6732966" y="16203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/>
          <p:nvPr/>
        </p:nvSpPr>
        <p:spPr>
          <a:xfrm>
            <a:off x="6743792" y="1581844"/>
            <a:ext cx="9314" cy="8575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/>
          <p:nvPr/>
        </p:nvSpPr>
        <p:spPr>
          <a:xfrm>
            <a:off x="6743792" y="158184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39"/>
                </a:moveTo>
                <a:lnTo>
                  <a:pt x="0" y="5679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314" y="5679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/>
          <p:cNvSpPr/>
          <p:nvPr/>
        </p:nvSpPr>
        <p:spPr>
          <a:xfrm>
            <a:off x="6736019" y="1597491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0" y="14283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6748481" y="1594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6739196" y="1594651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9284" y="0"/>
                </a:moveTo>
                <a:lnTo>
                  <a:pt x="0" y="142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6736019" y="16117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6754618" y="1574717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90">
                <a:moveTo>
                  <a:pt x="0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6754618" y="15861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6751565" y="157752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90">
                <a:moveTo>
                  <a:pt x="0" y="8575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6754618" y="15747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7078294" y="2115208"/>
            <a:ext cx="9314" cy="8558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7078294" y="211520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230" y="8558"/>
                </a:lnTo>
                <a:lnTo>
                  <a:pt x="9314" y="5730"/>
                </a:lnTo>
                <a:lnTo>
                  <a:pt x="9314" y="2899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7061237" y="2105233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514" y="113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7079836" y="21195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7061237" y="2108061"/>
            <a:ext cx="19050" cy="12065"/>
          </a:xfrm>
          <a:custGeom>
            <a:avLst/>
            <a:gdLst/>
            <a:ahLst/>
            <a:cxnLst/>
            <a:rect l="l" t="t" r="r" b="b"/>
            <a:pathLst>
              <a:path w="19050" h="12064">
                <a:moveTo>
                  <a:pt x="18598" y="114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7058152" y="21080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7089120" y="212808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7086066" y="21251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7089120" y="212518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7095350" y="21309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/>
          <p:nvPr/>
        </p:nvSpPr>
        <p:spPr>
          <a:xfrm>
            <a:off x="7047327" y="2095257"/>
            <a:ext cx="9314" cy="8561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" name="object 66"/>
          <p:cNvSpPr/>
          <p:nvPr/>
        </p:nvSpPr>
        <p:spPr>
          <a:xfrm>
            <a:off x="7047327" y="209525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/>
          <p:nvPr/>
        </p:nvSpPr>
        <p:spPr>
          <a:xfrm>
            <a:off x="7039554" y="211096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9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7048868" y="21080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7042638" y="210806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/>
          <p:nvPr/>
        </p:nvSpPr>
        <p:spPr>
          <a:xfrm>
            <a:off x="7039554" y="21166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/>
          <p:nvPr/>
        </p:nvSpPr>
        <p:spPr>
          <a:xfrm>
            <a:off x="7058152" y="2082453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230" y="0"/>
                </a:moveTo>
                <a:lnTo>
                  <a:pt x="0" y="142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7058152" y="2099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/>
          <p:nvPr/>
        </p:nvSpPr>
        <p:spPr>
          <a:xfrm>
            <a:off x="7055099" y="2085281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14220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/>
          <p:nvPr/>
        </p:nvSpPr>
        <p:spPr>
          <a:xfrm>
            <a:off x="7061237" y="20824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6650890" y="2006825"/>
            <a:ext cx="9284" cy="8558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/>
          <p:nvPr/>
        </p:nvSpPr>
        <p:spPr>
          <a:xfrm>
            <a:off x="6650890" y="200682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146" y="8558"/>
                </a:lnTo>
                <a:lnTo>
                  <a:pt x="6230" y="8558"/>
                </a:lnTo>
                <a:lnTo>
                  <a:pt x="9284" y="5730"/>
                </a:lnTo>
                <a:lnTo>
                  <a:pt x="9284" y="2899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6640064" y="201680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0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6643117" y="2016801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460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6640064" y="20225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6626153" y="2018286"/>
            <a:ext cx="9284" cy="8558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6626153" y="201828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053" y="8558"/>
                </a:lnTo>
                <a:lnTo>
                  <a:pt x="6137" y="8558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6633833" y="2033921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46" y="113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6633833" y="2031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/>
          <p:cNvSpPr/>
          <p:nvPr/>
        </p:nvSpPr>
        <p:spPr>
          <a:xfrm>
            <a:off x="6633833" y="2031090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0"/>
                </a:moveTo>
                <a:lnTo>
                  <a:pt x="3146" y="113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6636980" y="20453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/>
          <p:nvPr/>
        </p:nvSpPr>
        <p:spPr>
          <a:xfrm>
            <a:off x="6615296" y="2011138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99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6630749" y="20225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6615296" y="2011138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452" y="113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6612150" y="20111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6725286" y="1607543"/>
            <a:ext cx="9222" cy="8547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/>
          <p:nvPr/>
        </p:nvSpPr>
        <p:spPr>
          <a:xfrm>
            <a:off x="6725286" y="16075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22" y="5650"/>
                </a:lnTo>
                <a:lnTo>
                  <a:pt x="9222" y="2811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/>
          <p:cNvSpPr/>
          <p:nvPr/>
        </p:nvSpPr>
        <p:spPr>
          <a:xfrm>
            <a:off x="6714367" y="1608934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5">
                <a:moveTo>
                  <a:pt x="0" y="0"/>
                </a:moveTo>
                <a:lnTo>
                  <a:pt x="9284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/>
          <p:cNvSpPr/>
          <p:nvPr/>
        </p:nvSpPr>
        <p:spPr>
          <a:xfrm>
            <a:off x="6726797" y="16146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/>
          <p:cNvSpPr/>
          <p:nvPr/>
        </p:nvSpPr>
        <p:spPr>
          <a:xfrm>
            <a:off x="6714367" y="1608934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5">
                <a:moveTo>
                  <a:pt x="12430" y="56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/>
          <p:cNvSpPr/>
          <p:nvPr/>
        </p:nvSpPr>
        <p:spPr>
          <a:xfrm>
            <a:off x="6711283" y="16089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/>
          <p:cNvSpPr/>
          <p:nvPr/>
        </p:nvSpPr>
        <p:spPr>
          <a:xfrm>
            <a:off x="6739196" y="1620350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7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/>
          <p:cNvSpPr/>
          <p:nvPr/>
        </p:nvSpPr>
        <p:spPr>
          <a:xfrm>
            <a:off x="6736019" y="16175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/>
          <p:cNvSpPr/>
          <p:nvPr/>
        </p:nvSpPr>
        <p:spPr>
          <a:xfrm>
            <a:off x="6736019" y="1617510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5">
                <a:moveTo>
                  <a:pt x="0" y="0"/>
                </a:moveTo>
                <a:lnTo>
                  <a:pt x="9314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/>
          <p:cNvSpPr/>
          <p:nvPr/>
        </p:nvSpPr>
        <p:spPr>
          <a:xfrm>
            <a:off x="6748481" y="16231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/>
          <p:cNvSpPr/>
          <p:nvPr/>
        </p:nvSpPr>
        <p:spPr>
          <a:xfrm>
            <a:off x="6746938" y="1564721"/>
            <a:ext cx="9314" cy="8575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1" name="object 101"/>
          <p:cNvSpPr/>
          <p:nvPr/>
        </p:nvSpPr>
        <p:spPr>
          <a:xfrm>
            <a:off x="6746938" y="156472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/>
          <p:cNvSpPr/>
          <p:nvPr/>
        </p:nvSpPr>
        <p:spPr>
          <a:xfrm>
            <a:off x="7016359" y="2041065"/>
            <a:ext cx="9284" cy="8561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3" name="object 103"/>
          <p:cNvSpPr/>
          <p:nvPr/>
        </p:nvSpPr>
        <p:spPr>
          <a:xfrm>
            <a:off x="7016359" y="20410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284" y="5730"/>
                </a:lnTo>
                <a:lnTo>
                  <a:pt x="9284" y="2831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" name="object 104"/>
          <p:cNvSpPr/>
          <p:nvPr/>
        </p:nvSpPr>
        <p:spPr>
          <a:xfrm>
            <a:off x="7024132" y="2053869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5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105"/>
          <p:cNvSpPr/>
          <p:nvPr/>
        </p:nvSpPr>
        <p:spPr>
          <a:xfrm>
            <a:off x="7024132" y="20510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/>
          <p:cNvSpPr/>
          <p:nvPr/>
        </p:nvSpPr>
        <p:spPr>
          <a:xfrm>
            <a:off x="7024132" y="205104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/>
          <p:cNvSpPr/>
          <p:nvPr/>
        </p:nvSpPr>
        <p:spPr>
          <a:xfrm>
            <a:off x="7030270" y="20567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/>
          <p:cNvSpPr/>
          <p:nvPr/>
        </p:nvSpPr>
        <p:spPr>
          <a:xfrm>
            <a:off x="6629207" y="2041065"/>
            <a:ext cx="9314" cy="8561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9" name="object 109"/>
          <p:cNvSpPr/>
          <p:nvPr/>
        </p:nvSpPr>
        <p:spPr>
          <a:xfrm>
            <a:off x="6629207" y="20410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/>
          <p:cNvSpPr/>
          <p:nvPr/>
        </p:nvSpPr>
        <p:spPr>
          <a:xfrm>
            <a:off x="7028728" y="2112377"/>
            <a:ext cx="9314" cy="8561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1" name="object 111"/>
          <p:cNvSpPr/>
          <p:nvPr/>
        </p:nvSpPr>
        <p:spPr>
          <a:xfrm>
            <a:off x="7028728" y="211237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730"/>
                </a:lnTo>
                <a:lnTo>
                  <a:pt x="0" y="8561"/>
                </a:lnTo>
                <a:lnTo>
                  <a:pt x="3146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/>
          <p:cNvSpPr/>
          <p:nvPr/>
        </p:nvSpPr>
        <p:spPr>
          <a:xfrm>
            <a:off x="6598240" y="1978312"/>
            <a:ext cx="9314" cy="8561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3" name="object 113"/>
          <p:cNvSpPr/>
          <p:nvPr/>
        </p:nvSpPr>
        <p:spPr>
          <a:xfrm>
            <a:off x="6598240" y="197831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/>
          <p:cNvSpPr/>
          <p:nvPr/>
        </p:nvSpPr>
        <p:spPr>
          <a:xfrm>
            <a:off x="6606013" y="1991119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3084" y="114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" name="object 115"/>
          <p:cNvSpPr/>
          <p:nvPr/>
        </p:nvSpPr>
        <p:spPr>
          <a:xfrm>
            <a:off x="6606013" y="19882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/>
          <p:cNvSpPr/>
          <p:nvPr/>
        </p:nvSpPr>
        <p:spPr>
          <a:xfrm>
            <a:off x="6606013" y="1988288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0"/>
                </a:moveTo>
                <a:lnTo>
                  <a:pt x="3084" y="113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117"/>
          <p:cNvSpPr/>
          <p:nvPr/>
        </p:nvSpPr>
        <p:spPr>
          <a:xfrm>
            <a:off x="6609097" y="2002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/>
          <p:cNvSpPr/>
          <p:nvPr/>
        </p:nvSpPr>
        <p:spPr>
          <a:xfrm>
            <a:off x="7075209" y="2055357"/>
            <a:ext cx="9314" cy="8558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9" name="object 119"/>
          <p:cNvSpPr/>
          <p:nvPr/>
        </p:nvSpPr>
        <p:spPr>
          <a:xfrm>
            <a:off x="7075209" y="205535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084" y="8558"/>
                </a:lnTo>
                <a:lnTo>
                  <a:pt x="6168" y="8558"/>
                </a:lnTo>
                <a:lnTo>
                  <a:pt x="9314" y="5659"/>
                </a:lnTo>
                <a:lnTo>
                  <a:pt x="9314" y="2828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/>
          <p:cNvSpPr/>
          <p:nvPr/>
        </p:nvSpPr>
        <p:spPr>
          <a:xfrm>
            <a:off x="7067467" y="206816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0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/>
          <p:cNvSpPr/>
          <p:nvPr/>
        </p:nvSpPr>
        <p:spPr>
          <a:xfrm>
            <a:off x="7079836" y="20653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" name="object 122"/>
          <p:cNvSpPr/>
          <p:nvPr/>
        </p:nvSpPr>
        <p:spPr>
          <a:xfrm>
            <a:off x="7070521" y="206816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/>
          <p:cNvSpPr/>
          <p:nvPr/>
        </p:nvSpPr>
        <p:spPr>
          <a:xfrm>
            <a:off x="7067467" y="20767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" name="object 124"/>
          <p:cNvSpPr/>
          <p:nvPr/>
        </p:nvSpPr>
        <p:spPr>
          <a:xfrm>
            <a:off x="7087609" y="2126669"/>
            <a:ext cx="9284" cy="8558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5" name="object 125"/>
          <p:cNvSpPr/>
          <p:nvPr/>
        </p:nvSpPr>
        <p:spPr>
          <a:xfrm>
            <a:off x="7087609" y="212666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053" y="8558"/>
                </a:lnTo>
                <a:lnTo>
                  <a:pt x="6199" y="8558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" name="object 126"/>
          <p:cNvSpPr/>
          <p:nvPr/>
        </p:nvSpPr>
        <p:spPr>
          <a:xfrm>
            <a:off x="6700456" y="1601807"/>
            <a:ext cx="9284" cy="8547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7" name="object 127"/>
          <p:cNvSpPr/>
          <p:nvPr/>
        </p:nvSpPr>
        <p:spPr>
          <a:xfrm>
            <a:off x="6700456" y="160180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11"/>
                </a:moveTo>
                <a:lnTo>
                  <a:pt x="0" y="5736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284" y="5736"/>
                </a:lnTo>
                <a:lnTo>
                  <a:pt x="9284" y="2811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/>
          <p:cNvSpPr/>
          <p:nvPr/>
        </p:nvSpPr>
        <p:spPr>
          <a:xfrm>
            <a:off x="6601324" y="2001166"/>
            <a:ext cx="9314" cy="8558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9" name="object 129"/>
          <p:cNvSpPr/>
          <p:nvPr/>
        </p:nvSpPr>
        <p:spPr>
          <a:xfrm>
            <a:off x="6601324" y="200116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146" y="8558"/>
                </a:lnTo>
                <a:lnTo>
                  <a:pt x="6230" y="8558"/>
                </a:lnTo>
                <a:lnTo>
                  <a:pt x="9314" y="5659"/>
                </a:lnTo>
                <a:lnTo>
                  <a:pt x="9314" y="2828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" name="object 130"/>
          <p:cNvSpPr/>
          <p:nvPr/>
        </p:nvSpPr>
        <p:spPr>
          <a:xfrm>
            <a:off x="6590498" y="201113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62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" name="object 131"/>
          <p:cNvSpPr/>
          <p:nvPr/>
        </p:nvSpPr>
        <p:spPr>
          <a:xfrm>
            <a:off x="6602866" y="20111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/>
          <p:cNvSpPr/>
          <p:nvPr/>
        </p:nvSpPr>
        <p:spPr>
          <a:xfrm>
            <a:off x="6593644" y="201113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22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/>
          <p:cNvSpPr/>
          <p:nvPr/>
        </p:nvSpPr>
        <p:spPr>
          <a:xfrm>
            <a:off x="6590498" y="2019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/>
          <p:cNvSpPr/>
          <p:nvPr/>
        </p:nvSpPr>
        <p:spPr>
          <a:xfrm>
            <a:off x="6615296" y="2008239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" name="object 135"/>
          <p:cNvSpPr/>
          <p:nvPr/>
        </p:nvSpPr>
        <p:spPr>
          <a:xfrm>
            <a:off x="6612150" y="2008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" name="object 136"/>
          <p:cNvSpPr/>
          <p:nvPr/>
        </p:nvSpPr>
        <p:spPr>
          <a:xfrm>
            <a:off x="6612150" y="200540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1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" name="object 137"/>
          <p:cNvSpPr/>
          <p:nvPr/>
        </p:nvSpPr>
        <p:spPr>
          <a:xfrm>
            <a:off x="6621465" y="20054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" name="object 138"/>
          <p:cNvSpPr/>
          <p:nvPr/>
        </p:nvSpPr>
        <p:spPr>
          <a:xfrm>
            <a:off x="6576587" y="2012555"/>
            <a:ext cx="9284" cy="8558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9" name="object 139"/>
          <p:cNvSpPr/>
          <p:nvPr/>
        </p:nvSpPr>
        <p:spPr>
          <a:xfrm>
            <a:off x="6576587" y="201255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053" y="8558"/>
                </a:lnTo>
                <a:lnTo>
                  <a:pt x="6230" y="8558"/>
                </a:lnTo>
                <a:lnTo>
                  <a:pt x="9284" y="5730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" name="object 140"/>
          <p:cNvSpPr/>
          <p:nvPr/>
        </p:nvSpPr>
        <p:spPr>
          <a:xfrm>
            <a:off x="7056642" y="2072477"/>
            <a:ext cx="9284" cy="8558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1" name="object 141"/>
          <p:cNvSpPr/>
          <p:nvPr/>
        </p:nvSpPr>
        <p:spPr>
          <a:xfrm>
            <a:off x="7056642" y="207247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053" y="8558"/>
                </a:lnTo>
                <a:lnTo>
                  <a:pt x="6199" y="8558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" name="object 142"/>
          <p:cNvSpPr/>
          <p:nvPr/>
        </p:nvSpPr>
        <p:spPr>
          <a:xfrm>
            <a:off x="7039554" y="2062431"/>
            <a:ext cx="15875" cy="12065"/>
          </a:xfrm>
          <a:custGeom>
            <a:avLst/>
            <a:gdLst/>
            <a:ahLst/>
            <a:cxnLst/>
            <a:rect l="l" t="t" r="r" b="b"/>
            <a:pathLst>
              <a:path w="15875" h="12064">
                <a:moveTo>
                  <a:pt x="0" y="0"/>
                </a:moveTo>
                <a:lnTo>
                  <a:pt x="15545" y="114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" name="object 143"/>
          <p:cNvSpPr/>
          <p:nvPr/>
        </p:nvSpPr>
        <p:spPr>
          <a:xfrm>
            <a:off x="7058152" y="20767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/>
          <p:cNvSpPr/>
          <p:nvPr/>
        </p:nvSpPr>
        <p:spPr>
          <a:xfrm>
            <a:off x="7042638" y="2065330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14" y="113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" name="object 145"/>
          <p:cNvSpPr/>
          <p:nvPr/>
        </p:nvSpPr>
        <p:spPr>
          <a:xfrm>
            <a:off x="7039554" y="20653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/>
          <p:cNvSpPr/>
          <p:nvPr/>
        </p:nvSpPr>
        <p:spPr>
          <a:xfrm>
            <a:off x="7067467" y="208528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" name="object 147"/>
          <p:cNvSpPr/>
          <p:nvPr/>
        </p:nvSpPr>
        <p:spPr>
          <a:xfrm>
            <a:off x="7067467" y="20824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" name="object 148"/>
          <p:cNvSpPr/>
          <p:nvPr/>
        </p:nvSpPr>
        <p:spPr>
          <a:xfrm>
            <a:off x="7067467" y="208245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/>
          <p:cNvSpPr/>
          <p:nvPr/>
        </p:nvSpPr>
        <p:spPr>
          <a:xfrm>
            <a:off x="7073606" y="20881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6768621" y="1627477"/>
            <a:ext cx="9284" cy="8575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1" name="object 151"/>
          <p:cNvSpPr/>
          <p:nvPr/>
        </p:nvSpPr>
        <p:spPr>
          <a:xfrm>
            <a:off x="6768621" y="162747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" name="object 152"/>
          <p:cNvSpPr/>
          <p:nvPr/>
        </p:nvSpPr>
        <p:spPr>
          <a:xfrm>
            <a:off x="6757795" y="1628897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368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" name="object 153"/>
          <p:cNvSpPr/>
          <p:nvPr/>
        </p:nvSpPr>
        <p:spPr>
          <a:xfrm>
            <a:off x="6773217" y="1631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/>
          <p:cNvSpPr/>
          <p:nvPr/>
        </p:nvSpPr>
        <p:spPr>
          <a:xfrm>
            <a:off x="6760849" y="1628897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368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/>
          <p:cNvSpPr/>
          <p:nvPr/>
        </p:nvSpPr>
        <p:spPr>
          <a:xfrm>
            <a:off x="6757795" y="16288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" name="object 156"/>
          <p:cNvSpPr/>
          <p:nvPr/>
        </p:nvSpPr>
        <p:spPr>
          <a:xfrm>
            <a:off x="7025644" y="2052455"/>
            <a:ext cx="9314" cy="8561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7" name="object 157"/>
          <p:cNvSpPr/>
          <p:nvPr/>
        </p:nvSpPr>
        <p:spPr>
          <a:xfrm>
            <a:off x="7025644" y="205245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" name="object 158"/>
          <p:cNvSpPr/>
          <p:nvPr/>
        </p:nvSpPr>
        <p:spPr>
          <a:xfrm>
            <a:off x="7017901" y="2065330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62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" name="object 159"/>
          <p:cNvSpPr/>
          <p:nvPr/>
        </p:nvSpPr>
        <p:spPr>
          <a:xfrm>
            <a:off x="7027185" y="20624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" name="object 160"/>
          <p:cNvSpPr/>
          <p:nvPr/>
        </p:nvSpPr>
        <p:spPr>
          <a:xfrm>
            <a:off x="7020986" y="2065330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" name="object 161"/>
          <p:cNvSpPr/>
          <p:nvPr/>
        </p:nvSpPr>
        <p:spPr>
          <a:xfrm>
            <a:off x="7017901" y="20738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" name="object 162"/>
          <p:cNvSpPr/>
          <p:nvPr/>
        </p:nvSpPr>
        <p:spPr>
          <a:xfrm>
            <a:off x="7036500" y="2039651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137" y="0"/>
                </a:moveTo>
                <a:lnTo>
                  <a:pt x="0" y="142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" name="object 163"/>
          <p:cNvSpPr/>
          <p:nvPr/>
        </p:nvSpPr>
        <p:spPr>
          <a:xfrm>
            <a:off x="7036500" y="20567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/>
          <p:cNvSpPr/>
          <p:nvPr/>
        </p:nvSpPr>
        <p:spPr>
          <a:xfrm>
            <a:off x="7033416" y="2042479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14291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" name="object 165"/>
          <p:cNvSpPr/>
          <p:nvPr/>
        </p:nvSpPr>
        <p:spPr>
          <a:xfrm>
            <a:off x="7039554" y="2039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" name="object 166"/>
          <p:cNvSpPr/>
          <p:nvPr/>
        </p:nvSpPr>
        <p:spPr>
          <a:xfrm>
            <a:off x="6722140" y="1664563"/>
            <a:ext cx="9284" cy="8547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7" name="object 167"/>
          <p:cNvSpPr/>
          <p:nvPr/>
        </p:nvSpPr>
        <p:spPr>
          <a:xfrm>
            <a:off x="6722140" y="16645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199" y="8547"/>
                </a:lnTo>
                <a:lnTo>
                  <a:pt x="9284" y="5707"/>
                </a:lnTo>
                <a:lnTo>
                  <a:pt x="9284" y="2811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" name="object 168"/>
          <p:cNvSpPr/>
          <p:nvPr/>
        </p:nvSpPr>
        <p:spPr>
          <a:xfrm>
            <a:off x="6732966" y="1657407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" name="object 169"/>
          <p:cNvSpPr/>
          <p:nvPr/>
        </p:nvSpPr>
        <p:spPr>
          <a:xfrm>
            <a:off x="6732966" y="16687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" name="object 170"/>
          <p:cNvSpPr/>
          <p:nvPr/>
        </p:nvSpPr>
        <p:spPr>
          <a:xfrm>
            <a:off x="6729882" y="1660247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47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" name="object 171"/>
          <p:cNvSpPr/>
          <p:nvPr/>
        </p:nvSpPr>
        <p:spPr>
          <a:xfrm>
            <a:off x="6732966" y="16574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" name="object 172"/>
          <p:cNvSpPr/>
          <p:nvPr/>
        </p:nvSpPr>
        <p:spPr>
          <a:xfrm>
            <a:off x="6743792" y="1618930"/>
            <a:ext cx="9314" cy="8547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3" name="object 173"/>
          <p:cNvSpPr/>
          <p:nvPr/>
        </p:nvSpPr>
        <p:spPr>
          <a:xfrm>
            <a:off x="6743792" y="161893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314" y="5707"/>
                </a:lnTo>
                <a:lnTo>
                  <a:pt x="9314" y="2811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" name="object 174"/>
          <p:cNvSpPr/>
          <p:nvPr/>
        </p:nvSpPr>
        <p:spPr>
          <a:xfrm>
            <a:off x="6736019" y="1634633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0" y="14226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" name="object 175"/>
          <p:cNvSpPr/>
          <p:nvPr/>
        </p:nvSpPr>
        <p:spPr>
          <a:xfrm>
            <a:off x="6748481" y="1631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" name="object 176"/>
          <p:cNvSpPr/>
          <p:nvPr/>
        </p:nvSpPr>
        <p:spPr>
          <a:xfrm>
            <a:off x="6739196" y="1631737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9284" y="0"/>
                </a:moveTo>
                <a:lnTo>
                  <a:pt x="0" y="142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" name="object 177"/>
          <p:cNvSpPr/>
          <p:nvPr/>
        </p:nvSpPr>
        <p:spPr>
          <a:xfrm>
            <a:off x="6736019" y="16488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" name="object 178"/>
          <p:cNvSpPr/>
          <p:nvPr/>
        </p:nvSpPr>
        <p:spPr>
          <a:xfrm>
            <a:off x="6754618" y="1611774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90">
                <a:moveTo>
                  <a:pt x="0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" name="object 179"/>
          <p:cNvSpPr/>
          <p:nvPr/>
        </p:nvSpPr>
        <p:spPr>
          <a:xfrm>
            <a:off x="6754618" y="16231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" name="object 180"/>
          <p:cNvSpPr/>
          <p:nvPr/>
        </p:nvSpPr>
        <p:spPr>
          <a:xfrm>
            <a:off x="6751565" y="1614614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90">
                <a:moveTo>
                  <a:pt x="0" y="8547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" name="object 181"/>
          <p:cNvSpPr/>
          <p:nvPr/>
        </p:nvSpPr>
        <p:spPr>
          <a:xfrm>
            <a:off x="6754618" y="16117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" name="object 182"/>
          <p:cNvSpPr/>
          <p:nvPr/>
        </p:nvSpPr>
        <p:spPr>
          <a:xfrm>
            <a:off x="6994676" y="1998263"/>
            <a:ext cx="9314" cy="8561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3" name="object 183"/>
          <p:cNvSpPr/>
          <p:nvPr/>
        </p:nvSpPr>
        <p:spPr>
          <a:xfrm>
            <a:off x="6994676" y="19982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" name="object 184"/>
          <p:cNvSpPr/>
          <p:nvPr/>
        </p:nvSpPr>
        <p:spPr>
          <a:xfrm>
            <a:off x="7005533" y="201113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" name="object 185"/>
          <p:cNvSpPr/>
          <p:nvPr/>
        </p:nvSpPr>
        <p:spPr>
          <a:xfrm>
            <a:off x="7002449" y="2008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" name="object 186"/>
          <p:cNvSpPr/>
          <p:nvPr/>
        </p:nvSpPr>
        <p:spPr>
          <a:xfrm>
            <a:off x="7005533" y="200823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" name="object 187"/>
          <p:cNvSpPr/>
          <p:nvPr/>
        </p:nvSpPr>
        <p:spPr>
          <a:xfrm>
            <a:off x="7011671" y="20139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" name="object 188"/>
          <p:cNvSpPr/>
          <p:nvPr/>
        </p:nvSpPr>
        <p:spPr>
          <a:xfrm>
            <a:off x="7007075" y="2069575"/>
            <a:ext cx="9284" cy="8561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7007075" y="206957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53" y="8561"/>
                </a:lnTo>
                <a:lnTo>
                  <a:pt x="6199" y="8561"/>
                </a:lnTo>
                <a:lnTo>
                  <a:pt x="9284" y="5730"/>
                </a:lnTo>
                <a:lnTo>
                  <a:pt x="9284" y="2902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" name="object 190"/>
          <p:cNvSpPr/>
          <p:nvPr/>
        </p:nvSpPr>
        <p:spPr>
          <a:xfrm>
            <a:off x="7053557" y="2012555"/>
            <a:ext cx="9284" cy="8558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1" name="object 191"/>
          <p:cNvSpPr/>
          <p:nvPr/>
        </p:nvSpPr>
        <p:spPr>
          <a:xfrm>
            <a:off x="7053557" y="201255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37" y="8558"/>
                </a:lnTo>
                <a:lnTo>
                  <a:pt x="9284" y="5730"/>
                </a:lnTo>
                <a:lnTo>
                  <a:pt x="9284" y="2828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" name="object 192"/>
          <p:cNvSpPr/>
          <p:nvPr/>
        </p:nvSpPr>
        <p:spPr>
          <a:xfrm>
            <a:off x="7045784" y="202535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0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" name="object 193"/>
          <p:cNvSpPr/>
          <p:nvPr/>
        </p:nvSpPr>
        <p:spPr>
          <a:xfrm>
            <a:off x="7058152" y="20225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" name="object 194"/>
          <p:cNvSpPr/>
          <p:nvPr/>
        </p:nvSpPr>
        <p:spPr>
          <a:xfrm>
            <a:off x="7051953" y="202253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99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" name="object 195"/>
          <p:cNvSpPr/>
          <p:nvPr/>
        </p:nvSpPr>
        <p:spPr>
          <a:xfrm>
            <a:off x="7048868" y="2031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" name="object 196"/>
          <p:cNvSpPr/>
          <p:nvPr/>
        </p:nvSpPr>
        <p:spPr>
          <a:xfrm>
            <a:off x="7065926" y="2083867"/>
            <a:ext cx="9284" cy="8558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7" name="object 197"/>
          <p:cNvSpPr/>
          <p:nvPr/>
        </p:nvSpPr>
        <p:spPr>
          <a:xfrm>
            <a:off x="7065926" y="208386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37" y="8558"/>
                </a:lnTo>
                <a:lnTo>
                  <a:pt x="9284" y="5730"/>
                </a:lnTo>
                <a:lnTo>
                  <a:pt x="9284" y="2828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" name="object 198"/>
          <p:cNvSpPr/>
          <p:nvPr/>
        </p:nvSpPr>
        <p:spPr>
          <a:xfrm>
            <a:off x="6725286" y="1644600"/>
            <a:ext cx="9222" cy="8575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9" name="object 199"/>
          <p:cNvSpPr/>
          <p:nvPr/>
        </p:nvSpPr>
        <p:spPr>
          <a:xfrm>
            <a:off x="6725286" y="164460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22" y="5650"/>
                </a:lnTo>
                <a:lnTo>
                  <a:pt x="9222" y="2839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" name="object 200"/>
          <p:cNvSpPr/>
          <p:nvPr/>
        </p:nvSpPr>
        <p:spPr>
          <a:xfrm>
            <a:off x="6714367" y="1646020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8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" name="object 201"/>
          <p:cNvSpPr/>
          <p:nvPr/>
        </p:nvSpPr>
        <p:spPr>
          <a:xfrm>
            <a:off x="6726797" y="16488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" name="object 202"/>
          <p:cNvSpPr/>
          <p:nvPr/>
        </p:nvSpPr>
        <p:spPr>
          <a:xfrm>
            <a:off x="6717513" y="1646020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" name="object 203"/>
          <p:cNvSpPr/>
          <p:nvPr/>
        </p:nvSpPr>
        <p:spPr>
          <a:xfrm>
            <a:off x="6714367" y="1646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" name="object 204"/>
          <p:cNvSpPr/>
          <p:nvPr/>
        </p:nvSpPr>
        <p:spPr>
          <a:xfrm>
            <a:off x="6739196" y="1657407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" name="object 205"/>
          <p:cNvSpPr/>
          <p:nvPr/>
        </p:nvSpPr>
        <p:spPr>
          <a:xfrm>
            <a:off x="6736019" y="16545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" name="object 206"/>
          <p:cNvSpPr/>
          <p:nvPr/>
        </p:nvSpPr>
        <p:spPr>
          <a:xfrm>
            <a:off x="6736019" y="1654567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314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" name="object 207"/>
          <p:cNvSpPr/>
          <p:nvPr/>
        </p:nvSpPr>
        <p:spPr>
          <a:xfrm>
            <a:off x="6748481" y="16602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" name="object 208"/>
          <p:cNvSpPr/>
          <p:nvPr/>
        </p:nvSpPr>
        <p:spPr>
          <a:xfrm>
            <a:off x="6746938" y="1598967"/>
            <a:ext cx="9314" cy="8575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9" name="object 209"/>
          <p:cNvSpPr/>
          <p:nvPr/>
        </p:nvSpPr>
        <p:spPr>
          <a:xfrm>
            <a:off x="6746938" y="159896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39"/>
                </a:moveTo>
                <a:lnTo>
                  <a:pt x="0" y="5650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650"/>
                </a:lnTo>
                <a:lnTo>
                  <a:pt x="9314" y="2839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" name="object 210"/>
          <p:cNvSpPr/>
          <p:nvPr/>
        </p:nvSpPr>
        <p:spPr>
          <a:xfrm>
            <a:off x="6638522" y="1986874"/>
            <a:ext cx="9284" cy="8561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1" name="object 211"/>
          <p:cNvSpPr/>
          <p:nvPr/>
        </p:nvSpPr>
        <p:spPr>
          <a:xfrm>
            <a:off x="6638522" y="198687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284" y="5730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" name="object 212"/>
          <p:cNvSpPr/>
          <p:nvPr/>
        </p:nvSpPr>
        <p:spPr>
          <a:xfrm>
            <a:off x="6627696" y="1994018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8561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" name="object 213"/>
          <p:cNvSpPr/>
          <p:nvPr/>
        </p:nvSpPr>
        <p:spPr>
          <a:xfrm>
            <a:off x="6633833" y="199684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6630749" y="2002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7034958" y="2029676"/>
            <a:ext cx="9284" cy="8558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7034958" y="202967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084" y="8558"/>
                </a:lnTo>
                <a:lnTo>
                  <a:pt x="6137" y="8558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7017901" y="2019700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514" y="113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" name="object 218"/>
          <p:cNvSpPr/>
          <p:nvPr/>
        </p:nvSpPr>
        <p:spPr>
          <a:xfrm>
            <a:off x="7036500" y="2031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7020986" y="2022531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14" y="113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" name="object 220"/>
          <p:cNvSpPr/>
          <p:nvPr/>
        </p:nvSpPr>
        <p:spPr>
          <a:xfrm>
            <a:off x="7017901" y="2019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" name="object 221"/>
          <p:cNvSpPr/>
          <p:nvPr/>
        </p:nvSpPr>
        <p:spPr>
          <a:xfrm>
            <a:off x="7045784" y="204247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" name="object 222"/>
          <p:cNvSpPr/>
          <p:nvPr/>
        </p:nvSpPr>
        <p:spPr>
          <a:xfrm>
            <a:off x="7045784" y="2039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7045784" y="203674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7051953" y="20424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6616839" y="1998263"/>
            <a:ext cx="9314" cy="8561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6" name="object 226"/>
          <p:cNvSpPr/>
          <p:nvPr/>
        </p:nvSpPr>
        <p:spPr>
          <a:xfrm>
            <a:off x="6616839" y="19982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" name="object 227"/>
          <p:cNvSpPr/>
          <p:nvPr/>
        </p:nvSpPr>
        <p:spPr>
          <a:xfrm>
            <a:off x="6625385" y="2013970"/>
            <a:ext cx="0" cy="13335"/>
          </a:xfrm>
          <a:custGeom>
            <a:avLst/>
            <a:gdLst/>
            <a:ahLst/>
            <a:cxnLst/>
            <a:rect l="l" t="t" r="r" b="b"/>
            <a:pathLst>
              <a:path w="0" h="13335">
                <a:moveTo>
                  <a:pt x="0" y="0"/>
                </a:moveTo>
                <a:lnTo>
                  <a:pt x="0" y="12804"/>
                </a:lnTo>
              </a:path>
            </a:pathLst>
          </a:custGeom>
          <a:ln w="46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" name="object 228"/>
          <p:cNvSpPr/>
          <p:nvPr/>
        </p:nvSpPr>
        <p:spPr>
          <a:xfrm>
            <a:off x="6624611" y="20111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" name="object 229"/>
          <p:cNvSpPr/>
          <p:nvPr/>
        </p:nvSpPr>
        <p:spPr>
          <a:xfrm>
            <a:off x="6624611" y="2011138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0"/>
                </a:moveTo>
                <a:lnTo>
                  <a:pt x="3084" y="113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" name="object 230"/>
          <p:cNvSpPr/>
          <p:nvPr/>
        </p:nvSpPr>
        <p:spPr>
          <a:xfrm>
            <a:off x="6627696" y="20253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" name="object 231"/>
          <p:cNvSpPr/>
          <p:nvPr/>
        </p:nvSpPr>
        <p:spPr>
          <a:xfrm>
            <a:off x="6602866" y="1991119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430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" name="object 232"/>
          <p:cNvSpPr/>
          <p:nvPr/>
        </p:nvSpPr>
        <p:spPr>
          <a:xfrm>
            <a:off x="6618381" y="2002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" name="object 233"/>
          <p:cNvSpPr/>
          <p:nvPr/>
        </p:nvSpPr>
        <p:spPr>
          <a:xfrm>
            <a:off x="6606013" y="1994018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" name="object 234"/>
          <p:cNvSpPr/>
          <p:nvPr/>
        </p:nvSpPr>
        <p:spPr>
          <a:xfrm>
            <a:off x="6602866" y="19911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" name="object 235"/>
          <p:cNvSpPr/>
          <p:nvPr/>
        </p:nvSpPr>
        <p:spPr>
          <a:xfrm>
            <a:off x="6700456" y="1636053"/>
            <a:ext cx="9284" cy="8547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6" name="object 236"/>
          <p:cNvSpPr/>
          <p:nvPr/>
        </p:nvSpPr>
        <p:spPr>
          <a:xfrm>
            <a:off x="6700456" y="163605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284" y="5707"/>
                </a:lnTo>
                <a:lnTo>
                  <a:pt x="9284" y="2811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" name="object 237"/>
          <p:cNvSpPr/>
          <p:nvPr/>
        </p:nvSpPr>
        <p:spPr>
          <a:xfrm>
            <a:off x="7003991" y="2009724"/>
            <a:ext cx="9284" cy="8561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8" name="object 238"/>
          <p:cNvSpPr/>
          <p:nvPr/>
        </p:nvSpPr>
        <p:spPr>
          <a:xfrm>
            <a:off x="7003991" y="200972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137" y="8561"/>
                </a:lnTo>
                <a:lnTo>
                  <a:pt x="9284" y="5659"/>
                </a:lnTo>
                <a:lnTo>
                  <a:pt x="9284" y="2831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" name="object 239"/>
          <p:cNvSpPr/>
          <p:nvPr/>
        </p:nvSpPr>
        <p:spPr>
          <a:xfrm>
            <a:off x="6996218" y="202253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3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" name="object 240"/>
          <p:cNvSpPr/>
          <p:nvPr/>
        </p:nvSpPr>
        <p:spPr>
          <a:xfrm>
            <a:off x="7005533" y="2019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" name="object 241"/>
          <p:cNvSpPr/>
          <p:nvPr/>
        </p:nvSpPr>
        <p:spPr>
          <a:xfrm>
            <a:off x="6999303" y="201970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" name="object 242"/>
          <p:cNvSpPr/>
          <p:nvPr/>
        </p:nvSpPr>
        <p:spPr>
          <a:xfrm>
            <a:off x="6996218" y="2031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" name="object 243"/>
          <p:cNvSpPr/>
          <p:nvPr/>
        </p:nvSpPr>
        <p:spPr>
          <a:xfrm>
            <a:off x="7014817" y="1996849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168" y="0"/>
                </a:moveTo>
                <a:lnTo>
                  <a:pt x="0" y="142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" name="object 244"/>
          <p:cNvSpPr/>
          <p:nvPr/>
        </p:nvSpPr>
        <p:spPr>
          <a:xfrm>
            <a:off x="7014817" y="20139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" name="object 245"/>
          <p:cNvSpPr/>
          <p:nvPr/>
        </p:nvSpPr>
        <p:spPr>
          <a:xfrm>
            <a:off x="7011671" y="1999678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1146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" name="object 246"/>
          <p:cNvSpPr/>
          <p:nvPr/>
        </p:nvSpPr>
        <p:spPr>
          <a:xfrm>
            <a:off x="7017901" y="19968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" name="object 247"/>
          <p:cNvSpPr/>
          <p:nvPr/>
        </p:nvSpPr>
        <p:spPr>
          <a:xfrm>
            <a:off x="6619923" y="2021114"/>
            <a:ext cx="9284" cy="8561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8" name="object 248"/>
          <p:cNvSpPr/>
          <p:nvPr/>
        </p:nvSpPr>
        <p:spPr>
          <a:xfrm>
            <a:off x="6619923" y="202111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730"/>
                </a:lnTo>
                <a:lnTo>
                  <a:pt x="0" y="8561"/>
                </a:lnTo>
                <a:lnTo>
                  <a:pt x="3146" y="8561"/>
                </a:lnTo>
                <a:lnTo>
                  <a:pt x="6230" y="8561"/>
                </a:lnTo>
                <a:lnTo>
                  <a:pt x="9284" y="5730"/>
                </a:lnTo>
                <a:lnTo>
                  <a:pt x="9284" y="2831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" name="object 249"/>
          <p:cNvSpPr/>
          <p:nvPr/>
        </p:nvSpPr>
        <p:spPr>
          <a:xfrm>
            <a:off x="6588955" y="1958364"/>
            <a:ext cx="9284" cy="8558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0" name="object 250"/>
          <p:cNvSpPr/>
          <p:nvPr/>
        </p:nvSpPr>
        <p:spPr>
          <a:xfrm>
            <a:off x="6588955" y="195836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146" y="8558"/>
                </a:lnTo>
                <a:lnTo>
                  <a:pt x="6230" y="8558"/>
                </a:lnTo>
                <a:lnTo>
                  <a:pt x="9284" y="5730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" name="object 251"/>
          <p:cNvSpPr/>
          <p:nvPr/>
        </p:nvSpPr>
        <p:spPr>
          <a:xfrm>
            <a:off x="6596729" y="1971168"/>
            <a:ext cx="0" cy="11430"/>
          </a:xfrm>
          <a:custGeom>
            <a:avLst/>
            <a:gdLst/>
            <a:ahLst/>
            <a:cxnLst/>
            <a:rect l="l" t="t" r="r" b="b"/>
            <a:pathLst>
              <a:path w="0" h="11430">
                <a:moveTo>
                  <a:pt x="0" y="113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" name="object 252"/>
          <p:cNvSpPr/>
          <p:nvPr/>
        </p:nvSpPr>
        <p:spPr>
          <a:xfrm>
            <a:off x="6596729" y="19683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" name="object 253"/>
          <p:cNvSpPr/>
          <p:nvPr/>
        </p:nvSpPr>
        <p:spPr>
          <a:xfrm>
            <a:off x="6596729" y="1968339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0"/>
                </a:moveTo>
                <a:lnTo>
                  <a:pt x="3053" y="113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" name="object 254"/>
          <p:cNvSpPr/>
          <p:nvPr/>
        </p:nvSpPr>
        <p:spPr>
          <a:xfrm>
            <a:off x="6599782" y="19825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" name="object 255"/>
          <p:cNvSpPr/>
          <p:nvPr/>
        </p:nvSpPr>
        <p:spPr>
          <a:xfrm>
            <a:off x="6973023" y="1955532"/>
            <a:ext cx="9284" cy="8561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6" name="object 256"/>
          <p:cNvSpPr/>
          <p:nvPr/>
        </p:nvSpPr>
        <p:spPr>
          <a:xfrm>
            <a:off x="6973023" y="195553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137" y="8561"/>
                </a:lnTo>
                <a:lnTo>
                  <a:pt x="9284" y="5659"/>
                </a:lnTo>
                <a:lnTo>
                  <a:pt x="9284" y="2831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" name="object 257"/>
          <p:cNvSpPr/>
          <p:nvPr/>
        </p:nvSpPr>
        <p:spPr>
          <a:xfrm>
            <a:off x="6983850" y="196833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" name="object 258"/>
          <p:cNvSpPr/>
          <p:nvPr/>
        </p:nvSpPr>
        <p:spPr>
          <a:xfrm>
            <a:off x="6983850" y="19655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" name="object 259"/>
          <p:cNvSpPr/>
          <p:nvPr/>
        </p:nvSpPr>
        <p:spPr>
          <a:xfrm>
            <a:off x="6983850" y="196550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" name="object 260"/>
          <p:cNvSpPr/>
          <p:nvPr/>
        </p:nvSpPr>
        <p:spPr>
          <a:xfrm>
            <a:off x="6989988" y="19711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" name="object 261"/>
          <p:cNvSpPr/>
          <p:nvPr/>
        </p:nvSpPr>
        <p:spPr>
          <a:xfrm>
            <a:off x="6768621" y="1664563"/>
            <a:ext cx="9284" cy="8547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2" name="object 262"/>
          <p:cNvSpPr/>
          <p:nvPr/>
        </p:nvSpPr>
        <p:spPr>
          <a:xfrm>
            <a:off x="6768621" y="16645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707"/>
                </a:lnTo>
                <a:lnTo>
                  <a:pt x="9284" y="2811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" name="object 263"/>
          <p:cNvSpPr/>
          <p:nvPr/>
        </p:nvSpPr>
        <p:spPr>
          <a:xfrm>
            <a:off x="6757795" y="1665954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368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" name="object 264"/>
          <p:cNvSpPr/>
          <p:nvPr/>
        </p:nvSpPr>
        <p:spPr>
          <a:xfrm>
            <a:off x="6773217" y="16687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" name="object 265"/>
          <p:cNvSpPr/>
          <p:nvPr/>
        </p:nvSpPr>
        <p:spPr>
          <a:xfrm>
            <a:off x="6760849" y="1665954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368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" name="object 266"/>
          <p:cNvSpPr/>
          <p:nvPr/>
        </p:nvSpPr>
        <p:spPr>
          <a:xfrm>
            <a:off x="6757795" y="16659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" name="object 267"/>
          <p:cNvSpPr/>
          <p:nvPr/>
        </p:nvSpPr>
        <p:spPr>
          <a:xfrm>
            <a:off x="6985392" y="2023945"/>
            <a:ext cx="9284" cy="8558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8" name="object 268"/>
          <p:cNvSpPr/>
          <p:nvPr/>
        </p:nvSpPr>
        <p:spPr>
          <a:xfrm>
            <a:off x="6985392" y="202394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230" y="8558"/>
                </a:lnTo>
                <a:lnTo>
                  <a:pt x="9284" y="5730"/>
                </a:lnTo>
                <a:lnTo>
                  <a:pt x="9284" y="2899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" name="object 269"/>
          <p:cNvSpPr/>
          <p:nvPr/>
        </p:nvSpPr>
        <p:spPr>
          <a:xfrm>
            <a:off x="7031873" y="1969753"/>
            <a:ext cx="9222" cy="8558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0" name="object 270"/>
          <p:cNvSpPr/>
          <p:nvPr/>
        </p:nvSpPr>
        <p:spPr>
          <a:xfrm>
            <a:off x="7031873" y="196975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68" y="8558"/>
                </a:lnTo>
                <a:lnTo>
                  <a:pt x="9222" y="5730"/>
                </a:lnTo>
                <a:lnTo>
                  <a:pt x="9222" y="2828"/>
                </a:lnTo>
                <a:lnTo>
                  <a:pt x="9222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" name="object 271"/>
          <p:cNvSpPr/>
          <p:nvPr/>
        </p:nvSpPr>
        <p:spPr>
          <a:xfrm>
            <a:off x="7024132" y="1982557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0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" name="object 272"/>
          <p:cNvSpPr/>
          <p:nvPr/>
        </p:nvSpPr>
        <p:spPr>
          <a:xfrm>
            <a:off x="7036500" y="19797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" name="object 273"/>
          <p:cNvSpPr/>
          <p:nvPr/>
        </p:nvSpPr>
        <p:spPr>
          <a:xfrm>
            <a:off x="7030270" y="1979729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" name="object 274"/>
          <p:cNvSpPr/>
          <p:nvPr/>
        </p:nvSpPr>
        <p:spPr>
          <a:xfrm>
            <a:off x="7027185" y="19882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" name="object 275"/>
          <p:cNvSpPr/>
          <p:nvPr/>
        </p:nvSpPr>
        <p:spPr>
          <a:xfrm>
            <a:off x="6592102" y="1981143"/>
            <a:ext cx="9222" cy="8558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6" name="object 276"/>
          <p:cNvSpPr/>
          <p:nvPr/>
        </p:nvSpPr>
        <p:spPr>
          <a:xfrm>
            <a:off x="6592102" y="19811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37" y="8558"/>
                </a:lnTo>
                <a:lnTo>
                  <a:pt x="9222" y="5730"/>
                </a:lnTo>
                <a:lnTo>
                  <a:pt x="9222" y="2899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" name="object 277"/>
          <p:cNvSpPr/>
          <p:nvPr/>
        </p:nvSpPr>
        <p:spPr>
          <a:xfrm>
            <a:off x="6578130" y="1991119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0" y="5730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" name="object 278"/>
          <p:cNvSpPr/>
          <p:nvPr/>
        </p:nvSpPr>
        <p:spPr>
          <a:xfrm>
            <a:off x="6593644" y="19911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" name="object 279"/>
          <p:cNvSpPr/>
          <p:nvPr/>
        </p:nvSpPr>
        <p:spPr>
          <a:xfrm>
            <a:off x="6584329" y="199111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" name="object 280"/>
          <p:cNvSpPr/>
          <p:nvPr/>
        </p:nvSpPr>
        <p:spPr>
          <a:xfrm>
            <a:off x="6581183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" name="object 281"/>
          <p:cNvSpPr/>
          <p:nvPr/>
        </p:nvSpPr>
        <p:spPr>
          <a:xfrm>
            <a:off x="6606013" y="1988288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" name="object 282"/>
          <p:cNvSpPr/>
          <p:nvPr/>
        </p:nvSpPr>
        <p:spPr>
          <a:xfrm>
            <a:off x="6602866" y="19882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" name="object 283"/>
          <p:cNvSpPr/>
          <p:nvPr/>
        </p:nvSpPr>
        <p:spPr>
          <a:xfrm>
            <a:off x="6602866" y="198546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28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" name="object 284"/>
          <p:cNvSpPr/>
          <p:nvPr/>
        </p:nvSpPr>
        <p:spPr>
          <a:xfrm>
            <a:off x="6609097" y="19854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" name="object 285"/>
          <p:cNvSpPr/>
          <p:nvPr/>
        </p:nvSpPr>
        <p:spPr>
          <a:xfrm>
            <a:off x="6567272" y="1992604"/>
            <a:ext cx="9314" cy="8561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6" name="object 286"/>
          <p:cNvSpPr/>
          <p:nvPr/>
        </p:nvSpPr>
        <p:spPr>
          <a:xfrm>
            <a:off x="6567272" y="199260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659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" name="object 287"/>
          <p:cNvSpPr/>
          <p:nvPr/>
        </p:nvSpPr>
        <p:spPr>
          <a:xfrm>
            <a:off x="7044242" y="2038234"/>
            <a:ext cx="9314" cy="8561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8" name="object 288"/>
          <p:cNvSpPr/>
          <p:nvPr/>
        </p:nvSpPr>
        <p:spPr>
          <a:xfrm>
            <a:off x="7044242" y="203823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62"/>
                </a:lnTo>
                <a:lnTo>
                  <a:pt x="0" y="8561"/>
                </a:lnTo>
                <a:lnTo>
                  <a:pt x="3084" y="8561"/>
                </a:lnTo>
                <a:lnTo>
                  <a:pt x="6168" y="8561"/>
                </a:lnTo>
                <a:lnTo>
                  <a:pt x="9314" y="5662"/>
                </a:lnTo>
                <a:lnTo>
                  <a:pt x="9314" y="2831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" name="object 289"/>
          <p:cNvSpPr/>
          <p:nvPr/>
        </p:nvSpPr>
        <p:spPr>
          <a:xfrm>
            <a:off x="6722140" y="1701620"/>
            <a:ext cx="9284" cy="8575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0" name="object 290"/>
          <p:cNvSpPr/>
          <p:nvPr/>
        </p:nvSpPr>
        <p:spPr>
          <a:xfrm>
            <a:off x="6722140" y="170162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199" y="8575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" name="object 291"/>
          <p:cNvSpPr/>
          <p:nvPr/>
        </p:nvSpPr>
        <p:spPr>
          <a:xfrm>
            <a:off x="6732966" y="1694464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" name="object 292"/>
          <p:cNvSpPr/>
          <p:nvPr/>
        </p:nvSpPr>
        <p:spPr>
          <a:xfrm>
            <a:off x="6732966" y="17059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" name="object 293"/>
          <p:cNvSpPr/>
          <p:nvPr/>
        </p:nvSpPr>
        <p:spPr>
          <a:xfrm>
            <a:off x="6729882" y="169738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47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" name="object 294"/>
          <p:cNvSpPr/>
          <p:nvPr/>
        </p:nvSpPr>
        <p:spPr>
          <a:xfrm>
            <a:off x="6732966" y="1694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" name="object 295"/>
          <p:cNvSpPr/>
          <p:nvPr/>
        </p:nvSpPr>
        <p:spPr>
          <a:xfrm>
            <a:off x="6743792" y="1655987"/>
            <a:ext cx="9314" cy="8575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6" name="object 296"/>
          <p:cNvSpPr/>
          <p:nvPr/>
        </p:nvSpPr>
        <p:spPr>
          <a:xfrm>
            <a:off x="6743792" y="165598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" name="object 297"/>
          <p:cNvSpPr/>
          <p:nvPr/>
        </p:nvSpPr>
        <p:spPr>
          <a:xfrm>
            <a:off x="6736019" y="167169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386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" name="object 298"/>
          <p:cNvSpPr/>
          <p:nvPr/>
        </p:nvSpPr>
        <p:spPr>
          <a:xfrm>
            <a:off x="6748481" y="16687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" name="object 299"/>
          <p:cNvSpPr/>
          <p:nvPr/>
        </p:nvSpPr>
        <p:spPr>
          <a:xfrm>
            <a:off x="6739196" y="1668794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9284" y="0"/>
                </a:moveTo>
                <a:lnTo>
                  <a:pt x="0" y="142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" name="object 300"/>
          <p:cNvSpPr/>
          <p:nvPr/>
        </p:nvSpPr>
        <p:spPr>
          <a:xfrm>
            <a:off x="6739196" y="16859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" name="object 301"/>
          <p:cNvSpPr/>
          <p:nvPr/>
        </p:nvSpPr>
        <p:spPr>
          <a:xfrm>
            <a:off x="6753081" y="165171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" name="object 302"/>
          <p:cNvSpPr/>
          <p:nvPr/>
        </p:nvSpPr>
        <p:spPr>
          <a:xfrm>
            <a:off x="6754618" y="16574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" name="object 303"/>
          <p:cNvSpPr/>
          <p:nvPr/>
        </p:nvSpPr>
        <p:spPr>
          <a:xfrm>
            <a:off x="6751565" y="1651671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6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" name="object 304"/>
          <p:cNvSpPr/>
          <p:nvPr/>
        </p:nvSpPr>
        <p:spPr>
          <a:xfrm>
            <a:off x="6754618" y="16488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" name="object 305"/>
          <p:cNvSpPr/>
          <p:nvPr/>
        </p:nvSpPr>
        <p:spPr>
          <a:xfrm>
            <a:off x="7013275" y="1984043"/>
            <a:ext cx="9314" cy="8561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6" name="object 306"/>
          <p:cNvSpPr/>
          <p:nvPr/>
        </p:nvSpPr>
        <p:spPr>
          <a:xfrm>
            <a:off x="7013275" y="19840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168" y="8561"/>
                </a:lnTo>
                <a:lnTo>
                  <a:pt x="9314" y="5659"/>
                </a:lnTo>
                <a:lnTo>
                  <a:pt x="9314" y="2831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" name="object 307"/>
          <p:cNvSpPr/>
          <p:nvPr/>
        </p:nvSpPr>
        <p:spPr>
          <a:xfrm>
            <a:off x="6996218" y="1976898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452" y="113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" name="object 308"/>
          <p:cNvSpPr/>
          <p:nvPr/>
        </p:nvSpPr>
        <p:spPr>
          <a:xfrm>
            <a:off x="7014817" y="19882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" name="object 309"/>
          <p:cNvSpPr/>
          <p:nvPr/>
        </p:nvSpPr>
        <p:spPr>
          <a:xfrm>
            <a:off x="6999303" y="1976898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14" y="113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" name="object 310"/>
          <p:cNvSpPr/>
          <p:nvPr/>
        </p:nvSpPr>
        <p:spPr>
          <a:xfrm>
            <a:off x="6996218" y="19768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" name="object 311"/>
          <p:cNvSpPr/>
          <p:nvPr/>
        </p:nvSpPr>
        <p:spPr>
          <a:xfrm>
            <a:off x="7024132" y="199684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53" y="5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" name="object 312"/>
          <p:cNvSpPr/>
          <p:nvPr/>
        </p:nvSpPr>
        <p:spPr>
          <a:xfrm>
            <a:off x="7024132" y="1994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" name="object 313"/>
          <p:cNvSpPr/>
          <p:nvPr/>
        </p:nvSpPr>
        <p:spPr>
          <a:xfrm>
            <a:off x="7024132" y="199401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" name="object 314"/>
          <p:cNvSpPr/>
          <p:nvPr/>
        </p:nvSpPr>
        <p:spPr>
          <a:xfrm>
            <a:off x="7030270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" name="object 315"/>
          <p:cNvSpPr/>
          <p:nvPr/>
        </p:nvSpPr>
        <p:spPr>
          <a:xfrm>
            <a:off x="6982307" y="1966922"/>
            <a:ext cx="9314" cy="8561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6" name="object 316"/>
          <p:cNvSpPr/>
          <p:nvPr/>
        </p:nvSpPr>
        <p:spPr>
          <a:xfrm>
            <a:off x="6982307" y="196692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168" y="8561"/>
                </a:lnTo>
                <a:lnTo>
                  <a:pt x="9314" y="5659"/>
                </a:lnTo>
                <a:lnTo>
                  <a:pt x="9314" y="2831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" name="object 317"/>
          <p:cNvSpPr/>
          <p:nvPr/>
        </p:nvSpPr>
        <p:spPr>
          <a:xfrm>
            <a:off x="6974566" y="197972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0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" name="object 318"/>
          <p:cNvSpPr/>
          <p:nvPr/>
        </p:nvSpPr>
        <p:spPr>
          <a:xfrm>
            <a:off x="6986934" y="19768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" name="object 319"/>
          <p:cNvSpPr/>
          <p:nvPr/>
        </p:nvSpPr>
        <p:spPr>
          <a:xfrm>
            <a:off x="6977619" y="197689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314" y="0"/>
                </a:moveTo>
                <a:lnTo>
                  <a:pt x="0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" name="object 320"/>
          <p:cNvSpPr/>
          <p:nvPr/>
        </p:nvSpPr>
        <p:spPr>
          <a:xfrm>
            <a:off x="6974566" y="19854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" name="object 321"/>
          <p:cNvSpPr/>
          <p:nvPr/>
        </p:nvSpPr>
        <p:spPr>
          <a:xfrm>
            <a:off x="6993165" y="1954047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6137" y="0"/>
                </a:moveTo>
                <a:lnTo>
                  <a:pt x="0" y="114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" name="object 322"/>
          <p:cNvSpPr/>
          <p:nvPr/>
        </p:nvSpPr>
        <p:spPr>
          <a:xfrm>
            <a:off x="6993165" y="19683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" name="object 323"/>
          <p:cNvSpPr/>
          <p:nvPr/>
        </p:nvSpPr>
        <p:spPr>
          <a:xfrm>
            <a:off x="6993165" y="1956947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392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" name="object 324"/>
          <p:cNvSpPr/>
          <p:nvPr/>
        </p:nvSpPr>
        <p:spPr>
          <a:xfrm>
            <a:off x="6996218" y="19540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" name="object 325"/>
          <p:cNvSpPr/>
          <p:nvPr/>
        </p:nvSpPr>
        <p:spPr>
          <a:xfrm>
            <a:off x="6725286" y="1681686"/>
            <a:ext cx="9222" cy="8547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6" name="object 326"/>
          <p:cNvSpPr/>
          <p:nvPr/>
        </p:nvSpPr>
        <p:spPr>
          <a:xfrm>
            <a:off x="6725286" y="168168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22" y="5707"/>
                </a:lnTo>
                <a:lnTo>
                  <a:pt x="9222" y="2811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" name="object 327"/>
          <p:cNvSpPr/>
          <p:nvPr/>
        </p:nvSpPr>
        <p:spPr>
          <a:xfrm>
            <a:off x="6714367" y="1683078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8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" name="object 328"/>
          <p:cNvSpPr/>
          <p:nvPr/>
        </p:nvSpPr>
        <p:spPr>
          <a:xfrm>
            <a:off x="6726797" y="16859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" name="object 329"/>
          <p:cNvSpPr/>
          <p:nvPr/>
        </p:nvSpPr>
        <p:spPr>
          <a:xfrm>
            <a:off x="6717513" y="1683078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" name="object 330"/>
          <p:cNvSpPr/>
          <p:nvPr/>
        </p:nvSpPr>
        <p:spPr>
          <a:xfrm>
            <a:off x="6714367" y="16830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" name="object 331"/>
          <p:cNvSpPr/>
          <p:nvPr/>
        </p:nvSpPr>
        <p:spPr>
          <a:xfrm>
            <a:off x="6739196" y="1694464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" name="object 332"/>
          <p:cNvSpPr/>
          <p:nvPr/>
        </p:nvSpPr>
        <p:spPr>
          <a:xfrm>
            <a:off x="6736019" y="16916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" name="object 333"/>
          <p:cNvSpPr/>
          <p:nvPr/>
        </p:nvSpPr>
        <p:spPr>
          <a:xfrm>
            <a:off x="6736019" y="169165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314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" name="object 334"/>
          <p:cNvSpPr/>
          <p:nvPr/>
        </p:nvSpPr>
        <p:spPr>
          <a:xfrm>
            <a:off x="6748481" y="16973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" name="object 335"/>
          <p:cNvSpPr/>
          <p:nvPr/>
        </p:nvSpPr>
        <p:spPr>
          <a:xfrm>
            <a:off x="6746938" y="1636053"/>
            <a:ext cx="9314" cy="8547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6" name="object 336"/>
          <p:cNvSpPr/>
          <p:nvPr/>
        </p:nvSpPr>
        <p:spPr>
          <a:xfrm>
            <a:off x="6746938" y="163605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168" y="8547"/>
                </a:lnTo>
                <a:lnTo>
                  <a:pt x="9314" y="5707"/>
                </a:lnTo>
                <a:lnTo>
                  <a:pt x="9314" y="2811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" name="object 337"/>
          <p:cNvSpPr/>
          <p:nvPr/>
        </p:nvSpPr>
        <p:spPr>
          <a:xfrm>
            <a:off x="6700456" y="1673110"/>
            <a:ext cx="9284" cy="8575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8" name="object 338"/>
          <p:cNvSpPr/>
          <p:nvPr/>
        </p:nvSpPr>
        <p:spPr>
          <a:xfrm>
            <a:off x="6700456" y="167311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" name="object 339"/>
          <p:cNvSpPr/>
          <p:nvPr/>
        </p:nvSpPr>
        <p:spPr>
          <a:xfrm>
            <a:off x="6951340" y="1912719"/>
            <a:ext cx="9314" cy="8575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0" name="object 340"/>
          <p:cNvSpPr/>
          <p:nvPr/>
        </p:nvSpPr>
        <p:spPr>
          <a:xfrm>
            <a:off x="6951340" y="191271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79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679"/>
                </a:lnTo>
                <a:lnTo>
                  <a:pt x="9314" y="2839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" name="object 341"/>
          <p:cNvSpPr/>
          <p:nvPr/>
        </p:nvSpPr>
        <p:spPr>
          <a:xfrm>
            <a:off x="6962197" y="192552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2" name="object 342"/>
          <p:cNvSpPr/>
          <p:nvPr/>
        </p:nvSpPr>
        <p:spPr>
          <a:xfrm>
            <a:off x="6962197" y="19227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" name="object 343"/>
          <p:cNvSpPr/>
          <p:nvPr/>
        </p:nvSpPr>
        <p:spPr>
          <a:xfrm>
            <a:off x="6962197" y="191981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" name="object 344"/>
          <p:cNvSpPr/>
          <p:nvPr/>
        </p:nvSpPr>
        <p:spPr>
          <a:xfrm>
            <a:off x="6968335" y="19255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5" name="object 345"/>
          <p:cNvSpPr/>
          <p:nvPr/>
        </p:nvSpPr>
        <p:spPr>
          <a:xfrm>
            <a:off x="6963709" y="1981143"/>
            <a:ext cx="9314" cy="8558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6" name="object 346"/>
          <p:cNvSpPr/>
          <p:nvPr/>
        </p:nvSpPr>
        <p:spPr>
          <a:xfrm>
            <a:off x="6963709" y="19811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68" y="8558"/>
                </a:lnTo>
                <a:lnTo>
                  <a:pt x="9314" y="5730"/>
                </a:lnTo>
                <a:lnTo>
                  <a:pt x="9314" y="2899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7" name="object 347"/>
          <p:cNvSpPr/>
          <p:nvPr/>
        </p:nvSpPr>
        <p:spPr>
          <a:xfrm>
            <a:off x="7010129" y="1926946"/>
            <a:ext cx="9314" cy="8575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8" name="object 348"/>
          <p:cNvSpPr/>
          <p:nvPr/>
        </p:nvSpPr>
        <p:spPr>
          <a:xfrm>
            <a:off x="7010129" y="192694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" name="object 349"/>
          <p:cNvSpPr/>
          <p:nvPr/>
        </p:nvSpPr>
        <p:spPr>
          <a:xfrm>
            <a:off x="7005533" y="193983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11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" name="object 350"/>
          <p:cNvSpPr/>
          <p:nvPr/>
        </p:nvSpPr>
        <p:spPr>
          <a:xfrm>
            <a:off x="7014817" y="1936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" name="object 351"/>
          <p:cNvSpPr/>
          <p:nvPr/>
        </p:nvSpPr>
        <p:spPr>
          <a:xfrm>
            <a:off x="7008586" y="193691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" name="object 352"/>
          <p:cNvSpPr/>
          <p:nvPr/>
        </p:nvSpPr>
        <p:spPr>
          <a:xfrm>
            <a:off x="7005533" y="19454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" name="object 353"/>
          <p:cNvSpPr/>
          <p:nvPr/>
        </p:nvSpPr>
        <p:spPr>
          <a:xfrm>
            <a:off x="7022589" y="1995435"/>
            <a:ext cx="9284" cy="8558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4" name="object 354"/>
          <p:cNvSpPr/>
          <p:nvPr/>
        </p:nvSpPr>
        <p:spPr>
          <a:xfrm>
            <a:off x="7022589" y="19954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053" y="8558"/>
                </a:lnTo>
                <a:lnTo>
                  <a:pt x="6137" y="8558"/>
                </a:lnTo>
                <a:lnTo>
                  <a:pt x="9284" y="5730"/>
                </a:lnTo>
                <a:lnTo>
                  <a:pt x="9284" y="2828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" name="object 355"/>
          <p:cNvSpPr/>
          <p:nvPr/>
        </p:nvSpPr>
        <p:spPr>
          <a:xfrm>
            <a:off x="6629207" y="1966922"/>
            <a:ext cx="9314" cy="8561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6" name="object 356"/>
          <p:cNvSpPr/>
          <p:nvPr/>
        </p:nvSpPr>
        <p:spPr>
          <a:xfrm>
            <a:off x="6629207" y="196692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659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" name="object 357"/>
          <p:cNvSpPr/>
          <p:nvPr/>
        </p:nvSpPr>
        <p:spPr>
          <a:xfrm>
            <a:off x="6618381" y="197689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59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" name="object 358"/>
          <p:cNvSpPr/>
          <p:nvPr/>
        </p:nvSpPr>
        <p:spPr>
          <a:xfrm>
            <a:off x="6630749" y="19768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" name="object 359"/>
          <p:cNvSpPr/>
          <p:nvPr/>
        </p:nvSpPr>
        <p:spPr>
          <a:xfrm>
            <a:off x="6621465" y="1976898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0"/>
                </a:moveTo>
                <a:lnTo>
                  <a:pt x="0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" name="object 360"/>
          <p:cNvSpPr/>
          <p:nvPr/>
        </p:nvSpPr>
        <p:spPr>
          <a:xfrm>
            <a:off x="6618381" y="19854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" name="object 361"/>
          <p:cNvSpPr/>
          <p:nvPr/>
        </p:nvSpPr>
        <p:spPr>
          <a:xfrm>
            <a:off x="6604470" y="1978312"/>
            <a:ext cx="9314" cy="8561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2" name="object 362"/>
          <p:cNvSpPr/>
          <p:nvPr/>
        </p:nvSpPr>
        <p:spPr>
          <a:xfrm>
            <a:off x="6604470" y="197831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168" y="8561"/>
                </a:lnTo>
                <a:lnTo>
                  <a:pt x="9314" y="5730"/>
                </a:lnTo>
                <a:lnTo>
                  <a:pt x="9314" y="2831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" name="object 363"/>
          <p:cNvSpPr/>
          <p:nvPr/>
        </p:nvSpPr>
        <p:spPr>
          <a:xfrm>
            <a:off x="6612150" y="199684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6" y="85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" name="object 364"/>
          <p:cNvSpPr/>
          <p:nvPr/>
        </p:nvSpPr>
        <p:spPr>
          <a:xfrm>
            <a:off x="6612150" y="1994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" name="object 365"/>
          <p:cNvSpPr/>
          <p:nvPr/>
        </p:nvSpPr>
        <p:spPr>
          <a:xfrm>
            <a:off x="6615296" y="1991119"/>
            <a:ext cx="0" cy="12065"/>
          </a:xfrm>
          <a:custGeom>
            <a:avLst/>
            <a:gdLst/>
            <a:ahLst/>
            <a:cxnLst/>
            <a:rect l="l" t="t" r="r" b="b"/>
            <a:pathLst>
              <a:path w="0" h="12064">
                <a:moveTo>
                  <a:pt x="0" y="0"/>
                </a:moveTo>
                <a:lnTo>
                  <a:pt x="0" y="114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" name="object 366"/>
          <p:cNvSpPr/>
          <p:nvPr/>
        </p:nvSpPr>
        <p:spPr>
          <a:xfrm>
            <a:off x="6615296" y="20054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" name="object 367"/>
          <p:cNvSpPr/>
          <p:nvPr/>
        </p:nvSpPr>
        <p:spPr>
          <a:xfrm>
            <a:off x="6593644" y="1971168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" name="object 368"/>
          <p:cNvSpPr/>
          <p:nvPr/>
        </p:nvSpPr>
        <p:spPr>
          <a:xfrm>
            <a:off x="6609097" y="19825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" name="object 369"/>
          <p:cNvSpPr/>
          <p:nvPr/>
        </p:nvSpPr>
        <p:spPr>
          <a:xfrm>
            <a:off x="6596729" y="1973999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" name="object 370"/>
          <p:cNvSpPr/>
          <p:nvPr/>
        </p:nvSpPr>
        <p:spPr>
          <a:xfrm>
            <a:off x="6593644" y="197399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" name="object 371"/>
          <p:cNvSpPr/>
          <p:nvPr/>
        </p:nvSpPr>
        <p:spPr>
          <a:xfrm>
            <a:off x="6768621" y="1701620"/>
            <a:ext cx="9284" cy="8575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2" name="object 372"/>
          <p:cNvSpPr/>
          <p:nvPr/>
        </p:nvSpPr>
        <p:spPr>
          <a:xfrm>
            <a:off x="6768621" y="170162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" name="object 373"/>
          <p:cNvSpPr/>
          <p:nvPr/>
        </p:nvSpPr>
        <p:spPr>
          <a:xfrm>
            <a:off x="6760849" y="170020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314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4" name="object 374"/>
          <p:cNvSpPr/>
          <p:nvPr/>
        </p:nvSpPr>
        <p:spPr>
          <a:xfrm>
            <a:off x="6773217" y="17059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" name="object 375"/>
          <p:cNvSpPr/>
          <p:nvPr/>
        </p:nvSpPr>
        <p:spPr>
          <a:xfrm>
            <a:off x="6760849" y="1703040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368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" name="object 376"/>
          <p:cNvSpPr/>
          <p:nvPr/>
        </p:nvSpPr>
        <p:spPr>
          <a:xfrm>
            <a:off x="6757795" y="17030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" name="object 377"/>
          <p:cNvSpPr/>
          <p:nvPr/>
        </p:nvSpPr>
        <p:spPr>
          <a:xfrm>
            <a:off x="6991622" y="1941229"/>
            <a:ext cx="9284" cy="8575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8" name="object 378"/>
          <p:cNvSpPr/>
          <p:nvPr/>
        </p:nvSpPr>
        <p:spPr>
          <a:xfrm>
            <a:off x="6991622" y="19412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" name="object 379"/>
          <p:cNvSpPr/>
          <p:nvPr/>
        </p:nvSpPr>
        <p:spPr>
          <a:xfrm>
            <a:off x="6974566" y="1934102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421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" name="object 380"/>
          <p:cNvSpPr/>
          <p:nvPr/>
        </p:nvSpPr>
        <p:spPr>
          <a:xfrm>
            <a:off x="6993165" y="19454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" name="object 381"/>
          <p:cNvSpPr/>
          <p:nvPr/>
        </p:nvSpPr>
        <p:spPr>
          <a:xfrm>
            <a:off x="6977619" y="1934102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45" y="113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" name="object 382"/>
          <p:cNvSpPr/>
          <p:nvPr/>
        </p:nvSpPr>
        <p:spPr>
          <a:xfrm>
            <a:off x="6974566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" name="object 383"/>
          <p:cNvSpPr/>
          <p:nvPr/>
        </p:nvSpPr>
        <p:spPr>
          <a:xfrm>
            <a:off x="7005533" y="195404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" name="object 384"/>
          <p:cNvSpPr/>
          <p:nvPr/>
        </p:nvSpPr>
        <p:spPr>
          <a:xfrm>
            <a:off x="7002449" y="1951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" name="object 385"/>
          <p:cNvSpPr/>
          <p:nvPr/>
        </p:nvSpPr>
        <p:spPr>
          <a:xfrm>
            <a:off x="7002449" y="195121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" name="object 386"/>
          <p:cNvSpPr/>
          <p:nvPr/>
        </p:nvSpPr>
        <p:spPr>
          <a:xfrm>
            <a:off x="7008586" y="19569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" name="object 387"/>
          <p:cNvSpPr/>
          <p:nvPr/>
        </p:nvSpPr>
        <p:spPr>
          <a:xfrm>
            <a:off x="6607554" y="2003994"/>
            <a:ext cx="9284" cy="8561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8" name="object 388"/>
          <p:cNvSpPr/>
          <p:nvPr/>
        </p:nvSpPr>
        <p:spPr>
          <a:xfrm>
            <a:off x="6607554" y="200399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284" y="5730"/>
                </a:lnTo>
                <a:lnTo>
                  <a:pt x="9284" y="2831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" name="object 389"/>
          <p:cNvSpPr/>
          <p:nvPr/>
        </p:nvSpPr>
        <p:spPr>
          <a:xfrm>
            <a:off x="6576587" y="1938418"/>
            <a:ext cx="9284" cy="8547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0" name="object 390"/>
          <p:cNvSpPr/>
          <p:nvPr/>
        </p:nvSpPr>
        <p:spPr>
          <a:xfrm>
            <a:off x="6576587" y="193841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053" y="8547"/>
                </a:lnTo>
                <a:lnTo>
                  <a:pt x="6230" y="8547"/>
                </a:lnTo>
                <a:lnTo>
                  <a:pt x="9284" y="5650"/>
                </a:lnTo>
                <a:lnTo>
                  <a:pt x="9284" y="2811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" name="object 391"/>
          <p:cNvSpPr/>
          <p:nvPr/>
        </p:nvSpPr>
        <p:spPr>
          <a:xfrm>
            <a:off x="6584329" y="1954047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85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" name="object 392"/>
          <p:cNvSpPr/>
          <p:nvPr/>
        </p:nvSpPr>
        <p:spPr>
          <a:xfrm>
            <a:off x="6584329" y="1951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" name="object 393"/>
          <p:cNvSpPr/>
          <p:nvPr/>
        </p:nvSpPr>
        <p:spPr>
          <a:xfrm>
            <a:off x="6587414" y="1951216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" name="object 394"/>
          <p:cNvSpPr/>
          <p:nvPr/>
        </p:nvSpPr>
        <p:spPr>
          <a:xfrm>
            <a:off x="6587414" y="19626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6722140" y="1738706"/>
            <a:ext cx="9284" cy="8547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6722140" y="173870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199" y="8547"/>
                </a:lnTo>
                <a:lnTo>
                  <a:pt x="9284" y="5707"/>
                </a:lnTo>
                <a:lnTo>
                  <a:pt x="9284" y="2896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6731429" y="173441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" name="object 398"/>
          <p:cNvSpPr/>
          <p:nvPr/>
        </p:nvSpPr>
        <p:spPr>
          <a:xfrm>
            <a:off x="6732966" y="17400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" name="object 399"/>
          <p:cNvSpPr/>
          <p:nvPr/>
        </p:nvSpPr>
        <p:spPr>
          <a:xfrm>
            <a:off x="6729882" y="173444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50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" name="object 400"/>
          <p:cNvSpPr/>
          <p:nvPr/>
        </p:nvSpPr>
        <p:spPr>
          <a:xfrm>
            <a:off x="6732966" y="17315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" name="object 401"/>
          <p:cNvSpPr/>
          <p:nvPr/>
        </p:nvSpPr>
        <p:spPr>
          <a:xfrm>
            <a:off x="7010129" y="1752989"/>
            <a:ext cx="9314" cy="8547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2" name="object 402"/>
          <p:cNvSpPr/>
          <p:nvPr/>
        </p:nvSpPr>
        <p:spPr>
          <a:xfrm>
            <a:off x="7010129" y="175298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" name="object 403"/>
          <p:cNvSpPr/>
          <p:nvPr/>
        </p:nvSpPr>
        <p:spPr>
          <a:xfrm>
            <a:off x="7008586" y="176869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50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" name="object 404"/>
          <p:cNvSpPr/>
          <p:nvPr/>
        </p:nvSpPr>
        <p:spPr>
          <a:xfrm>
            <a:off x="7014817" y="17657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" name="object 405"/>
          <p:cNvSpPr/>
          <p:nvPr/>
        </p:nvSpPr>
        <p:spPr>
          <a:xfrm>
            <a:off x="7008586" y="176579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" name="object 406"/>
          <p:cNvSpPr/>
          <p:nvPr/>
        </p:nvSpPr>
        <p:spPr>
          <a:xfrm>
            <a:off x="7008586" y="17771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" name="object 407"/>
          <p:cNvSpPr/>
          <p:nvPr/>
        </p:nvSpPr>
        <p:spPr>
          <a:xfrm>
            <a:off x="6743792" y="1693073"/>
            <a:ext cx="9314" cy="8547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8" name="object 408"/>
          <p:cNvSpPr/>
          <p:nvPr/>
        </p:nvSpPr>
        <p:spPr>
          <a:xfrm>
            <a:off x="6743792" y="169307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314" y="5707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" name="object 409"/>
          <p:cNvSpPr/>
          <p:nvPr/>
        </p:nvSpPr>
        <p:spPr>
          <a:xfrm>
            <a:off x="6736019" y="1708776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386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" name="object 410"/>
          <p:cNvSpPr/>
          <p:nvPr/>
        </p:nvSpPr>
        <p:spPr>
          <a:xfrm>
            <a:off x="6748481" y="17059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" name="object 411"/>
          <p:cNvSpPr/>
          <p:nvPr/>
        </p:nvSpPr>
        <p:spPr>
          <a:xfrm>
            <a:off x="6739196" y="1705937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9284" y="0"/>
                </a:moveTo>
                <a:lnTo>
                  <a:pt x="0" y="142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" name="object 412"/>
          <p:cNvSpPr/>
          <p:nvPr/>
        </p:nvSpPr>
        <p:spPr>
          <a:xfrm>
            <a:off x="6739196" y="17230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" name="object 413"/>
          <p:cNvSpPr/>
          <p:nvPr/>
        </p:nvSpPr>
        <p:spPr>
          <a:xfrm>
            <a:off x="6753081" y="168878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" name="object 414"/>
          <p:cNvSpPr/>
          <p:nvPr/>
        </p:nvSpPr>
        <p:spPr>
          <a:xfrm>
            <a:off x="6754618" y="1694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" name="object 415"/>
          <p:cNvSpPr/>
          <p:nvPr/>
        </p:nvSpPr>
        <p:spPr>
          <a:xfrm>
            <a:off x="6751565" y="1688814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50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" name="object 416"/>
          <p:cNvSpPr/>
          <p:nvPr/>
        </p:nvSpPr>
        <p:spPr>
          <a:xfrm>
            <a:off x="6754618" y="16859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" name="object 417"/>
          <p:cNvSpPr/>
          <p:nvPr/>
        </p:nvSpPr>
        <p:spPr>
          <a:xfrm>
            <a:off x="6960655" y="1921295"/>
            <a:ext cx="9222" cy="8547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8" name="object 418"/>
          <p:cNvSpPr/>
          <p:nvPr/>
        </p:nvSpPr>
        <p:spPr>
          <a:xfrm>
            <a:off x="6960655" y="192129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22" y="5650"/>
                </a:lnTo>
                <a:lnTo>
                  <a:pt x="9222" y="2839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" name="object 419"/>
          <p:cNvSpPr/>
          <p:nvPr/>
        </p:nvSpPr>
        <p:spPr>
          <a:xfrm>
            <a:off x="6952883" y="1934102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6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" name="object 420"/>
          <p:cNvSpPr/>
          <p:nvPr/>
        </p:nvSpPr>
        <p:spPr>
          <a:xfrm>
            <a:off x="6965251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" name="object 421"/>
          <p:cNvSpPr/>
          <p:nvPr/>
        </p:nvSpPr>
        <p:spPr>
          <a:xfrm>
            <a:off x="6959020" y="1934102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" name="object 422"/>
          <p:cNvSpPr/>
          <p:nvPr/>
        </p:nvSpPr>
        <p:spPr>
          <a:xfrm>
            <a:off x="6955967" y="19426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" name="object 423"/>
          <p:cNvSpPr/>
          <p:nvPr/>
        </p:nvSpPr>
        <p:spPr>
          <a:xfrm>
            <a:off x="6971420" y="1911243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6199" y="0"/>
                </a:moveTo>
                <a:lnTo>
                  <a:pt x="0" y="114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" name="object 424"/>
          <p:cNvSpPr/>
          <p:nvPr/>
        </p:nvSpPr>
        <p:spPr>
          <a:xfrm>
            <a:off x="6971420" y="19255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" name="object 425"/>
          <p:cNvSpPr/>
          <p:nvPr/>
        </p:nvSpPr>
        <p:spPr>
          <a:xfrm>
            <a:off x="6971420" y="1911243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0" y="14283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" name="object 426"/>
          <p:cNvSpPr/>
          <p:nvPr/>
        </p:nvSpPr>
        <p:spPr>
          <a:xfrm>
            <a:off x="6974566" y="1908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" name="object 427"/>
          <p:cNvSpPr/>
          <p:nvPr/>
        </p:nvSpPr>
        <p:spPr>
          <a:xfrm>
            <a:off x="7044242" y="1801434"/>
            <a:ext cx="9314" cy="8575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8" name="object 428"/>
          <p:cNvSpPr/>
          <p:nvPr/>
        </p:nvSpPr>
        <p:spPr>
          <a:xfrm>
            <a:off x="7044242" y="180143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24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736"/>
                </a:lnTo>
                <a:lnTo>
                  <a:pt x="9314" y="2924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2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" name="object 429"/>
          <p:cNvSpPr/>
          <p:nvPr/>
        </p:nvSpPr>
        <p:spPr>
          <a:xfrm>
            <a:off x="7033416" y="18085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" name="object 430"/>
          <p:cNvSpPr/>
          <p:nvPr/>
        </p:nvSpPr>
        <p:spPr>
          <a:xfrm>
            <a:off x="7045784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" name="object 431"/>
          <p:cNvSpPr/>
          <p:nvPr/>
        </p:nvSpPr>
        <p:spPr>
          <a:xfrm>
            <a:off x="7036500" y="18085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2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" name="object 432"/>
          <p:cNvSpPr/>
          <p:nvPr/>
        </p:nvSpPr>
        <p:spPr>
          <a:xfrm>
            <a:off x="7033416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" name="object 433"/>
          <p:cNvSpPr/>
          <p:nvPr/>
        </p:nvSpPr>
        <p:spPr>
          <a:xfrm>
            <a:off x="6579641" y="1961192"/>
            <a:ext cx="9314" cy="8561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4" name="object 434"/>
          <p:cNvSpPr/>
          <p:nvPr/>
        </p:nvSpPr>
        <p:spPr>
          <a:xfrm>
            <a:off x="6579641" y="196119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176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" name="object 435"/>
          <p:cNvSpPr/>
          <p:nvPr/>
        </p:nvSpPr>
        <p:spPr>
          <a:xfrm>
            <a:off x="6568815" y="197399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0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" name="object 436"/>
          <p:cNvSpPr/>
          <p:nvPr/>
        </p:nvSpPr>
        <p:spPr>
          <a:xfrm>
            <a:off x="6581183" y="19711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" name="object 437"/>
          <p:cNvSpPr/>
          <p:nvPr/>
        </p:nvSpPr>
        <p:spPr>
          <a:xfrm>
            <a:off x="6571899" y="1973999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430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" name="object 438"/>
          <p:cNvSpPr/>
          <p:nvPr/>
        </p:nvSpPr>
        <p:spPr>
          <a:xfrm>
            <a:off x="6568815" y="19797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" name="object 439"/>
          <p:cNvSpPr/>
          <p:nvPr/>
        </p:nvSpPr>
        <p:spPr>
          <a:xfrm>
            <a:off x="6593644" y="1968339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" name="object 440"/>
          <p:cNvSpPr/>
          <p:nvPr/>
        </p:nvSpPr>
        <p:spPr>
          <a:xfrm>
            <a:off x="6590498" y="19683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" name="object 441"/>
          <p:cNvSpPr/>
          <p:nvPr/>
        </p:nvSpPr>
        <p:spPr>
          <a:xfrm>
            <a:off x="6590498" y="196550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1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" name="object 442"/>
          <p:cNvSpPr/>
          <p:nvPr/>
        </p:nvSpPr>
        <p:spPr>
          <a:xfrm>
            <a:off x="6599782" y="19655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" name="object 443"/>
          <p:cNvSpPr/>
          <p:nvPr/>
        </p:nvSpPr>
        <p:spPr>
          <a:xfrm>
            <a:off x="6557988" y="1975484"/>
            <a:ext cx="9284" cy="8558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4" name="object 444"/>
          <p:cNvSpPr/>
          <p:nvPr/>
        </p:nvSpPr>
        <p:spPr>
          <a:xfrm>
            <a:off x="6557988" y="197548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084" y="8558"/>
                </a:lnTo>
                <a:lnTo>
                  <a:pt x="6230" y="8558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" name="object 445"/>
          <p:cNvSpPr/>
          <p:nvPr/>
        </p:nvSpPr>
        <p:spPr>
          <a:xfrm>
            <a:off x="6929688" y="1867086"/>
            <a:ext cx="9222" cy="8575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6" name="object 446"/>
          <p:cNvSpPr/>
          <p:nvPr/>
        </p:nvSpPr>
        <p:spPr>
          <a:xfrm>
            <a:off x="6929688" y="186708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79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22" y="5679"/>
                </a:lnTo>
                <a:lnTo>
                  <a:pt x="9222" y="2839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" name="object 447"/>
          <p:cNvSpPr/>
          <p:nvPr/>
        </p:nvSpPr>
        <p:spPr>
          <a:xfrm>
            <a:off x="6940453" y="187989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" name="object 448"/>
          <p:cNvSpPr/>
          <p:nvPr/>
        </p:nvSpPr>
        <p:spPr>
          <a:xfrm>
            <a:off x="6940453" y="18770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" name="object 449"/>
          <p:cNvSpPr/>
          <p:nvPr/>
        </p:nvSpPr>
        <p:spPr>
          <a:xfrm>
            <a:off x="6940453" y="187708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" name="object 450"/>
          <p:cNvSpPr/>
          <p:nvPr/>
        </p:nvSpPr>
        <p:spPr>
          <a:xfrm>
            <a:off x="6946652" y="18827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" name="object 451"/>
          <p:cNvSpPr/>
          <p:nvPr/>
        </p:nvSpPr>
        <p:spPr>
          <a:xfrm>
            <a:off x="6997761" y="1772924"/>
            <a:ext cx="9314" cy="8575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2" name="object 452"/>
          <p:cNvSpPr/>
          <p:nvPr/>
        </p:nvSpPr>
        <p:spPr>
          <a:xfrm>
            <a:off x="6997761" y="177292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" name="object 453"/>
          <p:cNvSpPr/>
          <p:nvPr/>
        </p:nvSpPr>
        <p:spPr>
          <a:xfrm>
            <a:off x="7011671" y="1791467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113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4" name="object 454"/>
          <p:cNvSpPr/>
          <p:nvPr/>
        </p:nvSpPr>
        <p:spPr>
          <a:xfrm>
            <a:off x="7008586" y="17886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" name="object 455"/>
          <p:cNvSpPr/>
          <p:nvPr/>
        </p:nvSpPr>
        <p:spPr>
          <a:xfrm>
            <a:off x="7011671" y="1785730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0" y="0"/>
                </a:moveTo>
                <a:lnTo>
                  <a:pt x="9314" y="143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" name="object 456"/>
          <p:cNvSpPr/>
          <p:nvPr/>
        </p:nvSpPr>
        <p:spPr>
          <a:xfrm>
            <a:off x="7020986" y="18028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" name="object 457"/>
          <p:cNvSpPr/>
          <p:nvPr/>
        </p:nvSpPr>
        <p:spPr>
          <a:xfrm>
            <a:off x="6980704" y="1780080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0" y="0"/>
                </a:moveTo>
                <a:lnTo>
                  <a:pt x="15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" name="object 458"/>
          <p:cNvSpPr/>
          <p:nvPr/>
        </p:nvSpPr>
        <p:spPr>
          <a:xfrm>
            <a:off x="6999303" y="17800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" name="object 459"/>
          <p:cNvSpPr/>
          <p:nvPr/>
        </p:nvSpPr>
        <p:spPr>
          <a:xfrm>
            <a:off x="6983850" y="1782919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1545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" name="object 460"/>
          <p:cNvSpPr/>
          <p:nvPr/>
        </p:nvSpPr>
        <p:spPr>
          <a:xfrm>
            <a:off x="6980704" y="17829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" name="object 461"/>
          <p:cNvSpPr/>
          <p:nvPr/>
        </p:nvSpPr>
        <p:spPr>
          <a:xfrm>
            <a:off x="7019444" y="1801434"/>
            <a:ext cx="9284" cy="8575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2" name="object 462"/>
          <p:cNvSpPr/>
          <p:nvPr/>
        </p:nvSpPr>
        <p:spPr>
          <a:xfrm>
            <a:off x="7019444" y="180143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24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199" y="8575"/>
                </a:lnTo>
                <a:lnTo>
                  <a:pt x="9284" y="5736"/>
                </a:lnTo>
                <a:lnTo>
                  <a:pt x="9284" y="2924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92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" name="object 463"/>
          <p:cNvSpPr/>
          <p:nvPr/>
        </p:nvSpPr>
        <p:spPr>
          <a:xfrm>
            <a:off x="7014817" y="1817165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11386"/>
                </a:moveTo>
                <a:lnTo>
                  <a:pt x="61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" name="object 464"/>
          <p:cNvSpPr/>
          <p:nvPr/>
        </p:nvSpPr>
        <p:spPr>
          <a:xfrm>
            <a:off x="7020986" y="1814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" name="object 465"/>
          <p:cNvSpPr/>
          <p:nvPr/>
        </p:nvSpPr>
        <p:spPr>
          <a:xfrm>
            <a:off x="7014817" y="1814326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9314" y="0"/>
                </a:moveTo>
                <a:lnTo>
                  <a:pt x="0" y="142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" name="object 466"/>
          <p:cNvSpPr/>
          <p:nvPr/>
        </p:nvSpPr>
        <p:spPr>
          <a:xfrm>
            <a:off x="7014817" y="18314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" name="object 467"/>
          <p:cNvSpPr/>
          <p:nvPr/>
        </p:nvSpPr>
        <p:spPr>
          <a:xfrm>
            <a:off x="6942056" y="1938418"/>
            <a:ext cx="9284" cy="8547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8" name="object 468"/>
          <p:cNvSpPr/>
          <p:nvPr/>
        </p:nvSpPr>
        <p:spPr>
          <a:xfrm>
            <a:off x="6942056" y="193841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084" y="8547"/>
                </a:lnTo>
                <a:lnTo>
                  <a:pt x="6137" y="8547"/>
                </a:lnTo>
                <a:lnTo>
                  <a:pt x="9284" y="5650"/>
                </a:lnTo>
                <a:lnTo>
                  <a:pt x="9284" y="2811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" name="object 469"/>
          <p:cNvSpPr/>
          <p:nvPr/>
        </p:nvSpPr>
        <p:spPr>
          <a:xfrm>
            <a:off x="6988476" y="1881313"/>
            <a:ext cx="9284" cy="8575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0" name="object 470"/>
          <p:cNvSpPr/>
          <p:nvPr/>
        </p:nvSpPr>
        <p:spPr>
          <a:xfrm>
            <a:off x="6988476" y="188131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199" y="8575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" name="object 471"/>
          <p:cNvSpPr/>
          <p:nvPr/>
        </p:nvSpPr>
        <p:spPr>
          <a:xfrm>
            <a:off x="6983850" y="189420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0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2" name="object 472"/>
          <p:cNvSpPr/>
          <p:nvPr/>
        </p:nvSpPr>
        <p:spPr>
          <a:xfrm>
            <a:off x="6993165" y="18913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" name="object 473"/>
          <p:cNvSpPr/>
          <p:nvPr/>
        </p:nvSpPr>
        <p:spPr>
          <a:xfrm>
            <a:off x="6986934" y="189420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" name="object 474"/>
          <p:cNvSpPr/>
          <p:nvPr/>
        </p:nvSpPr>
        <p:spPr>
          <a:xfrm>
            <a:off x="6983850" y="19027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" name="object 475"/>
          <p:cNvSpPr/>
          <p:nvPr/>
        </p:nvSpPr>
        <p:spPr>
          <a:xfrm>
            <a:off x="7000906" y="1952633"/>
            <a:ext cx="9222" cy="8558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6" name="object 476"/>
          <p:cNvSpPr/>
          <p:nvPr/>
        </p:nvSpPr>
        <p:spPr>
          <a:xfrm>
            <a:off x="7000906" y="195263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68" y="8558"/>
                </a:lnTo>
                <a:lnTo>
                  <a:pt x="9222" y="5730"/>
                </a:lnTo>
                <a:lnTo>
                  <a:pt x="9222" y="2899"/>
                </a:lnTo>
                <a:lnTo>
                  <a:pt x="9222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" name="object 477"/>
          <p:cNvSpPr/>
          <p:nvPr/>
        </p:nvSpPr>
        <p:spPr>
          <a:xfrm>
            <a:off x="6725286" y="1718743"/>
            <a:ext cx="9222" cy="8547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8" name="object 478"/>
          <p:cNvSpPr/>
          <p:nvPr/>
        </p:nvSpPr>
        <p:spPr>
          <a:xfrm>
            <a:off x="6725286" y="17187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22" y="5736"/>
                </a:lnTo>
                <a:lnTo>
                  <a:pt x="9222" y="2839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" name="object 479"/>
          <p:cNvSpPr/>
          <p:nvPr/>
        </p:nvSpPr>
        <p:spPr>
          <a:xfrm>
            <a:off x="6714367" y="172016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8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" name="object 480"/>
          <p:cNvSpPr/>
          <p:nvPr/>
        </p:nvSpPr>
        <p:spPr>
          <a:xfrm>
            <a:off x="6726797" y="17230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" name="object 481"/>
          <p:cNvSpPr/>
          <p:nvPr/>
        </p:nvSpPr>
        <p:spPr>
          <a:xfrm>
            <a:off x="6717513" y="172016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" name="object 482"/>
          <p:cNvSpPr/>
          <p:nvPr/>
        </p:nvSpPr>
        <p:spPr>
          <a:xfrm>
            <a:off x="6714367" y="17201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" name="object 483"/>
          <p:cNvSpPr/>
          <p:nvPr/>
        </p:nvSpPr>
        <p:spPr>
          <a:xfrm>
            <a:off x="6739196" y="1728710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" name="object 484"/>
          <p:cNvSpPr/>
          <p:nvPr/>
        </p:nvSpPr>
        <p:spPr>
          <a:xfrm>
            <a:off x="6736019" y="17287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" name="object 485"/>
          <p:cNvSpPr/>
          <p:nvPr/>
        </p:nvSpPr>
        <p:spPr>
          <a:xfrm>
            <a:off x="6739196" y="172871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" name="object 486"/>
          <p:cNvSpPr/>
          <p:nvPr/>
        </p:nvSpPr>
        <p:spPr>
          <a:xfrm>
            <a:off x="6748481" y="17344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7" name="object 487"/>
          <p:cNvSpPr/>
          <p:nvPr/>
        </p:nvSpPr>
        <p:spPr>
          <a:xfrm>
            <a:off x="6746938" y="1673110"/>
            <a:ext cx="9314" cy="8575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8" name="object 488"/>
          <p:cNvSpPr/>
          <p:nvPr/>
        </p:nvSpPr>
        <p:spPr>
          <a:xfrm>
            <a:off x="6746938" y="167311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9" name="object 489"/>
          <p:cNvSpPr/>
          <p:nvPr/>
        </p:nvSpPr>
        <p:spPr>
          <a:xfrm>
            <a:off x="6700456" y="1710196"/>
            <a:ext cx="9284" cy="8547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0" name="object 490"/>
          <p:cNvSpPr/>
          <p:nvPr/>
        </p:nvSpPr>
        <p:spPr>
          <a:xfrm>
            <a:off x="6700456" y="171019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284" y="5707"/>
                </a:lnTo>
                <a:lnTo>
                  <a:pt x="9284" y="2811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" name="object 491"/>
          <p:cNvSpPr/>
          <p:nvPr/>
        </p:nvSpPr>
        <p:spPr>
          <a:xfrm>
            <a:off x="7019444" y="1849992"/>
            <a:ext cx="9284" cy="8547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2" name="object 492"/>
          <p:cNvSpPr/>
          <p:nvPr/>
        </p:nvSpPr>
        <p:spPr>
          <a:xfrm>
            <a:off x="7019444" y="184999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146" y="8547"/>
                </a:lnTo>
                <a:lnTo>
                  <a:pt x="6199" y="8547"/>
                </a:lnTo>
                <a:lnTo>
                  <a:pt x="9284" y="5650"/>
                </a:lnTo>
                <a:lnTo>
                  <a:pt x="9284" y="2811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" name="object 493"/>
          <p:cNvSpPr/>
          <p:nvPr/>
        </p:nvSpPr>
        <p:spPr>
          <a:xfrm>
            <a:off x="7017901" y="183999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230" y="8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" name="object 494"/>
          <p:cNvSpPr/>
          <p:nvPr/>
        </p:nvSpPr>
        <p:spPr>
          <a:xfrm>
            <a:off x="7024132" y="18513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" name="object 495"/>
          <p:cNvSpPr/>
          <p:nvPr/>
        </p:nvSpPr>
        <p:spPr>
          <a:xfrm>
            <a:off x="7017901" y="184567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57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" name="object 496"/>
          <p:cNvSpPr/>
          <p:nvPr/>
        </p:nvSpPr>
        <p:spPr>
          <a:xfrm>
            <a:off x="7014817" y="1842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" name="object 497"/>
          <p:cNvSpPr/>
          <p:nvPr/>
        </p:nvSpPr>
        <p:spPr>
          <a:xfrm>
            <a:off x="7003991" y="1827133"/>
            <a:ext cx="9284" cy="8547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8" name="object 498"/>
          <p:cNvSpPr/>
          <p:nvPr/>
        </p:nvSpPr>
        <p:spPr>
          <a:xfrm>
            <a:off x="7003991" y="182713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084" y="8547"/>
                </a:lnTo>
                <a:lnTo>
                  <a:pt x="6137" y="8547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" name="object 499"/>
          <p:cNvSpPr/>
          <p:nvPr/>
        </p:nvSpPr>
        <p:spPr>
          <a:xfrm>
            <a:off x="6986934" y="1834260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0" y="0"/>
                </a:moveTo>
                <a:lnTo>
                  <a:pt x="15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" name="object 500"/>
          <p:cNvSpPr/>
          <p:nvPr/>
        </p:nvSpPr>
        <p:spPr>
          <a:xfrm>
            <a:off x="7005533" y="18342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" name="object 501"/>
          <p:cNvSpPr/>
          <p:nvPr/>
        </p:nvSpPr>
        <p:spPr>
          <a:xfrm>
            <a:off x="6989988" y="1837100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155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" name="object 502"/>
          <p:cNvSpPr/>
          <p:nvPr/>
        </p:nvSpPr>
        <p:spPr>
          <a:xfrm>
            <a:off x="6986934" y="1837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" name="object 503"/>
          <p:cNvSpPr/>
          <p:nvPr/>
        </p:nvSpPr>
        <p:spPr>
          <a:xfrm>
            <a:off x="6969877" y="1898436"/>
            <a:ext cx="9284" cy="8575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4" name="object 504"/>
          <p:cNvSpPr/>
          <p:nvPr/>
        </p:nvSpPr>
        <p:spPr>
          <a:xfrm>
            <a:off x="6969877" y="189843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5" name="object 505"/>
          <p:cNvSpPr/>
          <p:nvPr/>
        </p:nvSpPr>
        <p:spPr>
          <a:xfrm>
            <a:off x="6955967" y="1888469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452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" name="object 506"/>
          <p:cNvSpPr/>
          <p:nvPr/>
        </p:nvSpPr>
        <p:spPr>
          <a:xfrm>
            <a:off x="6955967" y="1894205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15452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" name="object 507"/>
          <p:cNvSpPr/>
          <p:nvPr/>
        </p:nvSpPr>
        <p:spPr>
          <a:xfrm>
            <a:off x="6952883" y="18913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" name="object 508"/>
          <p:cNvSpPr/>
          <p:nvPr/>
        </p:nvSpPr>
        <p:spPr>
          <a:xfrm>
            <a:off x="6983850" y="191124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" name="object 509"/>
          <p:cNvSpPr/>
          <p:nvPr/>
        </p:nvSpPr>
        <p:spPr>
          <a:xfrm>
            <a:off x="6980704" y="1908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" name="object 510"/>
          <p:cNvSpPr/>
          <p:nvPr/>
        </p:nvSpPr>
        <p:spPr>
          <a:xfrm>
            <a:off x="6980704" y="190840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" name="object 511"/>
          <p:cNvSpPr/>
          <p:nvPr/>
        </p:nvSpPr>
        <p:spPr>
          <a:xfrm>
            <a:off x="6986934" y="19141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" name="object 512"/>
          <p:cNvSpPr/>
          <p:nvPr/>
        </p:nvSpPr>
        <p:spPr>
          <a:xfrm>
            <a:off x="6966793" y="1772924"/>
            <a:ext cx="9314" cy="8575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3" name="object 513"/>
          <p:cNvSpPr/>
          <p:nvPr/>
        </p:nvSpPr>
        <p:spPr>
          <a:xfrm>
            <a:off x="6966793" y="177292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" name="object 514"/>
          <p:cNvSpPr/>
          <p:nvPr/>
        </p:nvSpPr>
        <p:spPr>
          <a:xfrm>
            <a:off x="6965251" y="176295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168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" name="object 515"/>
          <p:cNvSpPr/>
          <p:nvPr/>
        </p:nvSpPr>
        <p:spPr>
          <a:xfrm>
            <a:off x="6971420" y="17743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" name="object 516"/>
          <p:cNvSpPr/>
          <p:nvPr/>
        </p:nvSpPr>
        <p:spPr>
          <a:xfrm>
            <a:off x="6965251" y="176869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68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" name="object 517"/>
          <p:cNvSpPr/>
          <p:nvPr/>
        </p:nvSpPr>
        <p:spPr>
          <a:xfrm>
            <a:off x="6962197" y="17657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" name="object 518"/>
          <p:cNvSpPr/>
          <p:nvPr/>
        </p:nvSpPr>
        <p:spPr>
          <a:xfrm>
            <a:off x="6962197" y="1788655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0" y="14198"/>
                </a:moveTo>
                <a:lnTo>
                  <a:pt x="9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" name="object 519"/>
          <p:cNvSpPr/>
          <p:nvPr/>
        </p:nvSpPr>
        <p:spPr>
          <a:xfrm>
            <a:off x="6971420" y="17857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" name="object 520"/>
          <p:cNvSpPr/>
          <p:nvPr/>
        </p:nvSpPr>
        <p:spPr>
          <a:xfrm>
            <a:off x="6965251" y="1785730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168" y="0"/>
                </a:moveTo>
                <a:lnTo>
                  <a:pt x="0" y="143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" name="object 521"/>
          <p:cNvSpPr/>
          <p:nvPr/>
        </p:nvSpPr>
        <p:spPr>
          <a:xfrm>
            <a:off x="6965251" y="18028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" name="object 522"/>
          <p:cNvSpPr/>
          <p:nvPr/>
        </p:nvSpPr>
        <p:spPr>
          <a:xfrm>
            <a:off x="6951340" y="1752989"/>
            <a:ext cx="9314" cy="8547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3" name="object 523"/>
          <p:cNvSpPr/>
          <p:nvPr/>
        </p:nvSpPr>
        <p:spPr>
          <a:xfrm>
            <a:off x="6951340" y="175298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084" y="8547"/>
                </a:lnTo>
                <a:lnTo>
                  <a:pt x="6168" y="8547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" name="object 524"/>
          <p:cNvSpPr/>
          <p:nvPr/>
        </p:nvSpPr>
        <p:spPr>
          <a:xfrm>
            <a:off x="6938910" y="1878502"/>
            <a:ext cx="9284" cy="8547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5" name="object 525"/>
          <p:cNvSpPr/>
          <p:nvPr/>
        </p:nvSpPr>
        <p:spPr>
          <a:xfrm>
            <a:off x="6938910" y="187850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284" y="5707"/>
                </a:lnTo>
                <a:lnTo>
                  <a:pt x="9284" y="2811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" name="object 526"/>
          <p:cNvSpPr/>
          <p:nvPr/>
        </p:nvSpPr>
        <p:spPr>
          <a:xfrm>
            <a:off x="6931230" y="189130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707"/>
                </a:moveTo>
                <a:lnTo>
                  <a:pt x="9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" name="object 527"/>
          <p:cNvSpPr/>
          <p:nvPr/>
        </p:nvSpPr>
        <p:spPr>
          <a:xfrm>
            <a:off x="6943598" y="18913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" name="object 528"/>
          <p:cNvSpPr/>
          <p:nvPr/>
        </p:nvSpPr>
        <p:spPr>
          <a:xfrm>
            <a:off x="6937368" y="189130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" name="object 529"/>
          <p:cNvSpPr/>
          <p:nvPr/>
        </p:nvSpPr>
        <p:spPr>
          <a:xfrm>
            <a:off x="6934284" y="18998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" name="object 530"/>
          <p:cNvSpPr/>
          <p:nvPr/>
        </p:nvSpPr>
        <p:spPr>
          <a:xfrm>
            <a:off x="6949737" y="1865610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230" y="0"/>
                </a:moveTo>
                <a:lnTo>
                  <a:pt x="0" y="142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" name="object 531"/>
          <p:cNvSpPr/>
          <p:nvPr/>
        </p:nvSpPr>
        <p:spPr>
          <a:xfrm>
            <a:off x="6949737" y="18827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" name="object 532"/>
          <p:cNvSpPr/>
          <p:nvPr/>
        </p:nvSpPr>
        <p:spPr>
          <a:xfrm>
            <a:off x="6949737" y="1868506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386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" name="object 533"/>
          <p:cNvSpPr/>
          <p:nvPr/>
        </p:nvSpPr>
        <p:spPr>
          <a:xfrm>
            <a:off x="6952883" y="1865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" name="object 534"/>
          <p:cNvSpPr/>
          <p:nvPr/>
        </p:nvSpPr>
        <p:spPr>
          <a:xfrm>
            <a:off x="6768621" y="1738706"/>
            <a:ext cx="9284" cy="8547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5" name="object 535"/>
          <p:cNvSpPr/>
          <p:nvPr/>
        </p:nvSpPr>
        <p:spPr>
          <a:xfrm>
            <a:off x="6768621" y="173870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707"/>
                </a:lnTo>
                <a:lnTo>
                  <a:pt x="9284" y="289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" name="object 536"/>
          <p:cNvSpPr/>
          <p:nvPr/>
        </p:nvSpPr>
        <p:spPr>
          <a:xfrm>
            <a:off x="6760849" y="173728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314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7" name="object 537"/>
          <p:cNvSpPr/>
          <p:nvPr/>
        </p:nvSpPr>
        <p:spPr>
          <a:xfrm>
            <a:off x="6773217" y="1743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" name="object 538"/>
          <p:cNvSpPr/>
          <p:nvPr/>
        </p:nvSpPr>
        <p:spPr>
          <a:xfrm>
            <a:off x="6763933" y="1740098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9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" name="object 539"/>
          <p:cNvSpPr/>
          <p:nvPr/>
        </p:nvSpPr>
        <p:spPr>
          <a:xfrm>
            <a:off x="6760849" y="17400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0" name="object 540"/>
          <p:cNvSpPr/>
          <p:nvPr/>
        </p:nvSpPr>
        <p:spPr>
          <a:xfrm>
            <a:off x="6619923" y="1946965"/>
            <a:ext cx="9284" cy="8567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1" name="object 541"/>
          <p:cNvSpPr/>
          <p:nvPr/>
        </p:nvSpPr>
        <p:spPr>
          <a:xfrm>
            <a:off x="6619923" y="19469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67"/>
                </a:lnTo>
                <a:lnTo>
                  <a:pt x="0" y="8567"/>
                </a:lnTo>
                <a:lnTo>
                  <a:pt x="3146" y="8567"/>
                </a:lnTo>
                <a:lnTo>
                  <a:pt x="6230" y="8567"/>
                </a:lnTo>
                <a:lnTo>
                  <a:pt x="9284" y="5667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" name="object 542"/>
          <p:cNvSpPr/>
          <p:nvPr/>
        </p:nvSpPr>
        <p:spPr>
          <a:xfrm>
            <a:off x="6609097" y="1956947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59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3" name="object 543"/>
          <p:cNvSpPr/>
          <p:nvPr/>
        </p:nvSpPr>
        <p:spPr>
          <a:xfrm>
            <a:off x="6621465" y="19569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" name="object 544"/>
          <p:cNvSpPr/>
          <p:nvPr/>
        </p:nvSpPr>
        <p:spPr>
          <a:xfrm>
            <a:off x="6612150" y="1959778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" name="object 545"/>
          <p:cNvSpPr/>
          <p:nvPr/>
        </p:nvSpPr>
        <p:spPr>
          <a:xfrm>
            <a:off x="6609097" y="19655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" name="object 546"/>
          <p:cNvSpPr/>
          <p:nvPr/>
        </p:nvSpPr>
        <p:spPr>
          <a:xfrm>
            <a:off x="6595186" y="1961192"/>
            <a:ext cx="9284" cy="8561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7" name="object 547"/>
          <p:cNvSpPr/>
          <p:nvPr/>
        </p:nvSpPr>
        <p:spPr>
          <a:xfrm>
            <a:off x="6595186" y="196119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53" y="8561"/>
                </a:lnTo>
                <a:lnTo>
                  <a:pt x="6137" y="8561"/>
                </a:lnTo>
                <a:lnTo>
                  <a:pt x="9284" y="5730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" name="object 548"/>
          <p:cNvSpPr/>
          <p:nvPr/>
        </p:nvSpPr>
        <p:spPr>
          <a:xfrm>
            <a:off x="6602866" y="197689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6" y="85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" name="object 549"/>
          <p:cNvSpPr/>
          <p:nvPr/>
        </p:nvSpPr>
        <p:spPr>
          <a:xfrm>
            <a:off x="6602866" y="197399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" name="object 550"/>
          <p:cNvSpPr/>
          <p:nvPr/>
        </p:nvSpPr>
        <p:spPr>
          <a:xfrm>
            <a:off x="6602866" y="197399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146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1" name="object 551"/>
          <p:cNvSpPr/>
          <p:nvPr/>
        </p:nvSpPr>
        <p:spPr>
          <a:xfrm>
            <a:off x="6606013" y="19854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" name="object 552"/>
          <p:cNvSpPr/>
          <p:nvPr/>
        </p:nvSpPr>
        <p:spPr>
          <a:xfrm>
            <a:off x="6584329" y="1954047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99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3" name="object 553"/>
          <p:cNvSpPr/>
          <p:nvPr/>
        </p:nvSpPr>
        <p:spPr>
          <a:xfrm>
            <a:off x="6599782" y="19626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" name="object 554"/>
          <p:cNvSpPr/>
          <p:nvPr/>
        </p:nvSpPr>
        <p:spPr>
          <a:xfrm>
            <a:off x="6584329" y="1956947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99" y="85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5" name="object 555"/>
          <p:cNvSpPr/>
          <p:nvPr/>
        </p:nvSpPr>
        <p:spPr>
          <a:xfrm>
            <a:off x="6581183" y="19540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" name="object 556"/>
          <p:cNvSpPr/>
          <p:nvPr/>
        </p:nvSpPr>
        <p:spPr>
          <a:xfrm>
            <a:off x="6973023" y="1827133"/>
            <a:ext cx="9284" cy="8547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7" name="object 557"/>
          <p:cNvSpPr/>
          <p:nvPr/>
        </p:nvSpPr>
        <p:spPr>
          <a:xfrm>
            <a:off x="6973023" y="182713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084" y="8547"/>
                </a:lnTo>
                <a:lnTo>
                  <a:pt x="6137" y="8547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8" name="object 558"/>
          <p:cNvSpPr/>
          <p:nvPr/>
        </p:nvSpPr>
        <p:spPr>
          <a:xfrm>
            <a:off x="6965251" y="1814326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0"/>
                </a:moveTo>
                <a:lnTo>
                  <a:pt x="9314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9" name="object 559"/>
          <p:cNvSpPr/>
          <p:nvPr/>
        </p:nvSpPr>
        <p:spPr>
          <a:xfrm>
            <a:off x="6965251" y="1817165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113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" name="object 560"/>
          <p:cNvSpPr/>
          <p:nvPr/>
        </p:nvSpPr>
        <p:spPr>
          <a:xfrm>
            <a:off x="6965251" y="1814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" name="object 561"/>
          <p:cNvSpPr/>
          <p:nvPr/>
        </p:nvSpPr>
        <p:spPr>
          <a:xfrm>
            <a:off x="6962197" y="1842836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0" y="14226"/>
                </a:moveTo>
                <a:lnTo>
                  <a:pt x="9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" name="object 562"/>
          <p:cNvSpPr/>
          <p:nvPr/>
        </p:nvSpPr>
        <p:spPr>
          <a:xfrm>
            <a:off x="6974566" y="18399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" name="object 563"/>
          <p:cNvSpPr/>
          <p:nvPr/>
        </p:nvSpPr>
        <p:spPr>
          <a:xfrm>
            <a:off x="6965251" y="1839996"/>
            <a:ext cx="12700" cy="14604"/>
          </a:xfrm>
          <a:custGeom>
            <a:avLst/>
            <a:gdLst/>
            <a:ahLst/>
            <a:cxnLst/>
            <a:rect l="l" t="t" r="r" b="b"/>
            <a:pathLst>
              <a:path w="12700" h="14605">
                <a:moveTo>
                  <a:pt x="12368" y="0"/>
                </a:moveTo>
                <a:lnTo>
                  <a:pt x="0" y="142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" name="object 564"/>
          <p:cNvSpPr/>
          <p:nvPr/>
        </p:nvSpPr>
        <p:spPr>
          <a:xfrm>
            <a:off x="6962197" y="18570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" name="object 565"/>
          <p:cNvSpPr/>
          <p:nvPr/>
        </p:nvSpPr>
        <p:spPr>
          <a:xfrm>
            <a:off x="6954425" y="1801434"/>
            <a:ext cx="9284" cy="8575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6" name="object 566"/>
          <p:cNvSpPr/>
          <p:nvPr/>
        </p:nvSpPr>
        <p:spPr>
          <a:xfrm>
            <a:off x="6954425" y="180143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24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924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2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" name="object 567"/>
          <p:cNvSpPr/>
          <p:nvPr/>
        </p:nvSpPr>
        <p:spPr>
          <a:xfrm>
            <a:off x="6937368" y="1808590"/>
            <a:ext cx="15875" cy="3175"/>
          </a:xfrm>
          <a:custGeom>
            <a:avLst/>
            <a:gdLst/>
            <a:ahLst/>
            <a:cxnLst/>
            <a:rect l="l" t="t" r="r" b="b"/>
            <a:pathLst>
              <a:path w="15875" h="3175">
                <a:moveTo>
                  <a:pt x="0" y="2839"/>
                </a:moveTo>
                <a:lnTo>
                  <a:pt x="15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" name="object 568"/>
          <p:cNvSpPr/>
          <p:nvPr/>
        </p:nvSpPr>
        <p:spPr>
          <a:xfrm>
            <a:off x="6955967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" name="object 569"/>
          <p:cNvSpPr/>
          <p:nvPr/>
        </p:nvSpPr>
        <p:spPr>
          <a:xfrm>
            <a:off x="6940453" y="1808590"/>
            <a:ext cx="15875" cy="3175"/>
          </a:xfrm>
          <a:custGeom>
            <a:avLst/>
            <a:gdLst/>
            <a:ahLst/>
            <a:cxnLst/>
            <a:rect l="l" t="t" r="r" b="b"/>
            <a:pathLst>
              <a:path w="15875" h="3175">
                <a:moveTo>
                  <a:pt x="15514" y="0"/>
                </a:moveTo>
                <a:lnTo>
                  <a:pt x="0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" name="object 570"/>
          <p:cNvSpPr/>
          <p:nvPr/>
        </p:nvSpPr>
        <p:spPr>
          <a:xfrm>
            <a:off x="6937368" y="18114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" name="object 571"/>
          <p:cNvSpPr/>
          <p:nvPr/>
        </p:nvSpPr>
        <p:spPr>
          <a:xfrm>
            <a:off x="6920373" y="1895625"/>
            <a:ext cx="9314" cy="8547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2" name="object 572"/>
          <p:cNvSpPr/>
          <p:nvPr/>
        </p:nvSpPr>
        <p:spPr>
          <a:xfrm>
            <a:off x="6920373" y="189562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168" y="8547"/>
                </a:lnTo>
                <a:lnTo>
                  <a:pt x="9314" y="5707"/>
                </a:lnTo>
                <a:lnTo>
                  <a:pt x="9314" y="2811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" name="object 573"/>
          <p:cNvSpPr/>
          <p:nvPr/>
        </p:nvSpPr>
        <p:spPr>
          <a:xfrm>
            <a:off x="6722140" y="1775763"/>
            <a:ext cx="9284" cy="8575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4" name="object 574"/>
          <p:cNvSpPr/>
          <p:nvPr/>
        </p:nvSpPr>
        <p:spPr>
          <a:xfrm>
            <a:off x="6722140" y="17757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199" y="8575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" name="object 575"/>
          <p:cNvSpPr/>
          <p:nvPr/>
        </p:nvSpPr>
        <p:spPr>
          <a:xfrm>
            <a:off x="6731429" y="177151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" name="object 576"/>
          <p:cNvSpPr/>
          <p:nvPr/>
        </p:nvSpPr>
        <p:spPr>
          <a:xfrm>
            <a:off x="6732966" y="17771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" name="object 577"/>
          <p:cNvSpPr/>
          <p:nvPr/>
        </p:nvSpPr>
        <p:spPr>
          <a:xfrm>
            <a:off x="6729882" y="1771532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50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" name="object 578"/>
          <p:cNvSpPr/>
          <p:nvPr/>
        </p:nvSpPr>
        <p:spPr>
          <a:xfrm>
            <a:off x="6732966" y="17686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" name="object 579"/>
          <p:cNvSpPr/>
          <p:nvPr/>
        </p:nvSpPr>
        <p:spPr>
          <a:xfrm>
            <a:off x="6743792" y="1730130"/>
            <a:ext cx="9314" cy="8575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0" name="object 580"/>
          <p:cNvSpPr/>
          <p:nvPr/>
        </p:nvSpPr>
        <p:spPr>
          <a:xfrm>
            <a:off x="6743792" y="173013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" name="object 581"/>
          <p:cNvSpPr/>
          <p:nvPr/>
        </p:nvSpPr>
        <p:spPr>
          <a:xfrm>
            <a:off x="6736019" y="1745834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386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" name="object 582"/>
          <p:cNvSpPr/>
          <p:nvPr/>
        </p:nvSpPr>
        <p:spPr>
          <a:xfrm>
            <a:off x="6748481" y="1743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" name="object 583"/>
          <p:cNvSpPr/>
          <p:nvPr/>
        </p:nvSpPr>
        <p:spPr>
          <a:xfrm>
            <a:off x="6739196" y="1743022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" name="object 584"/>
          <p:cNvSpPr/>
          <p:nvPr/>
        </p:nvSpPr>
        <p:spPr>
          <a:xfrm>
            <a:off x="6739196" y="17572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" name="object 585"/>
          <p:cNvSpPr/>
          <p:nvPr/>
        </p:nvSpPr>
        <p:spPr>
          <a:xfrm>
            <a:off x="6753081" y="172585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" name="object 586"/>
          <p:cNvSpPr/>
          <p:nvPr/>
        </p:nvSpPr>
        <p:spPr>
          <a:xfrm>
            <a:off x="6754618" y="17315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" name="object 587"/>
          <p:cNvSpPr/>
          <p:nvPr/>
        </p:nvSpPr>
        <p:spPr>
          <a:xfrm>
            <a:off x="6751565" y="1725899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50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" name="object 588"/>
          <p:cNvSpPr/>
          <p:nvPr/>
        </p:nvSpPr>
        <p:spPr>
          <a:xfrm>
            <a:off x="6754618" y="17230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" name="object 589"/>
          <p:cNvSpPr/>
          <p:nvPr/>
        </p:nvSpPr>
        <p:spPr>
          <a:xfrm>
            <a:off x="6982307" y="1909823"/>
            <a:ext cx="9314" cy="8575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0" name="object 590"/>
          <p:cNvSpPr/>
          <p:nvPr/>
        </p:nvSpPr>
        <p:spPr>
          <a:xfrm>
            <a:off x="6982307" y="190982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" name="object 591"/>
          <p:cNvSpPr/>
          <p:nvPr/>
        </p:nvSpPr>
        <p:spPr>
          <a:xfrm>
            <a:off x="6598240" y="1984043"/>
            <a:ext cx="9314" cy="8561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2" name="object 592"/>
          <p:cNvSpPr/>
          <p:nvPr/>
        </p:nvSpPr>
        <p:spPr>
          <a:xfrm>
            <a:off x="6598240" y="19840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659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" name="object 593"/>
          <p:cNvSpPr/>
          <p:nvPr/>
        </p:nvSpPr>
        <p:spPr>
          <a:xfrm>
            <a:off x="6567272" y="1918398"/>
            <a:ext cx="9314" cy="8547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4" name="object 594"/>
          <p:cNvSpPr/>
          <p:nvPr/>
        </p:nvSpPr>
        <p:spPr>
          <a:xfrm>
            <a:off x="6567272" y="191839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" name="object 595"/>
          <p:cNvSpPr/>
          <p:nvPr/>
        </p:nvSpPr>
        <p:spPr>
          <a:xfrm>
            <a:off x="6575045" y="193410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" name="object 596"/>
          <p:cNvSpPr/>
          <p:nvPr/>
        </p:nvSpPr>
        <p:spPr>
          <a:xfrm>
            <a:off x="6575045" y="19312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" name="object 597"/>
          <p:cNvSpPr/>
          <p:nvPr/>
        </p:nvSpPr>
        <p:spPr>
          <a:xfrm>
            <a:off x="6575045" y="193126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084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" name="object 598"/>
          <p:cNvSpPr/>
          <p:nvPr/>
        </p:nvSpPr>
        <p:spPr>
          <a:xfrm>
            <a:off x="6578130" y="19426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" name="object 599"/>
          <p:cNvSpPr/>
          <p:nvPr/>
        </p:nvSpPr>
        <p:spPr>
          <a:xfrm>
            <a:off x="6901774" y="1758725"/>
            <a:ext cx="9314" cy="8547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0" name="object 600"/>
          <p:cNvSpPr/>
          <p:nvPr/>
        </p:nvSpPr>
        <p:spPr>
          <a:xfrm>
            <a:off x="6901774" y="175872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084" y="8547"/>
                </a:lnTo>
                <a:lnTo>
                  <a:pt x="6168" y="8547"/>
                </a:lnTo>
                <a:lnTo>
                  <a:pt x="9314" y="5650"/>
                </a:lnTo>
                <a:lnTo>
                  <a:pt x="9314" y="2811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" name="object 601"/>
          <p:cNvSpPr/>
          <p:nvPr/>
        </p:nvSpPr>
        <p:spPr>
          <a:xfrm>
            <a:off x="6906401" y="1774344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" name="object 602"/>
          <p:cNvSpPr/>
          <p:nvPr/>
        </p:nvSpPr>
        <p:spPr>
          <a:xfrm>
            <a:off x="6906401" y="17715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" name="object 603"/>
          <p:cNvSpPr/>
          <p:nvPr/>
        </p:nvSpPr>
        <p:spPr>
          <a:xfrm>
            <a:off x="6906401" y="177153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" name="object 604"/>
          <p:cNvSpPr/>
          <p:nvPr/>
        </p:nvSpPr>
        <p:spPr>
          <a:xfrm>
            <a:off x="6906401" y="17829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5" name="object 605"/>
          <p:cNvSpPr/>
          <p:nvPr/>
        </p:nvSpPr>
        <p:spPr>
          <a:xfrm>
            <a:off x="6920373" y="1801434"/>
            <a:ext cx="15452" cy="14311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6" name="object 606"/>
          <p:cNvSpPr/>
          <p:nvPr/>
        </p:nvSpPr>
        <p:spPr>
          <a:xfrm>
            <a:off x="6920373" y="180143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84" y="14311"/>
                </a:lnTo>
                <a:lnTo>
                  <a:pt x="6168" y="14311"/>
                </a:lnTo>
                <a:lnTo>
                  <a:pt x="12368" y="14311"/>
                </a:lnTo>
                <a:lnTo>
                  <a:pt x="15452" y="11472"/>
                </a:lnTo>
                <a:lnTo>
                  <a:pt x="15452" y="5736"/>
                </a:lnTo>
                <a:lnTo>
                  <a:pt x="15452" y="2924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924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" name="object 607"/>
          <p:cNvSpPr/>
          <p:nvPr/>
        </p:nvSpPr>
        <p:spPr>
          <a:xfrm>
            <a:off x="6912631" y="1794306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4">
                <a:moveTo>
                  <a:pt x="0" y="0"/>
                </a:moveTo>
                <a:lnTo>
                  <a:pt x="9284" y="114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" name="object 608"/>
          <p:cNvSpPr/>
          <p:nvPr/>
        </p:nvSpPr>
        <p:spPr>
          <a:xfrm>
            <a:off x="6925000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" name="object 609"/>
          <p:cNvSpPr/>
          <p:nvPr/>
        </p:nvSpPr>
        <p:spPr>
          <a:xfrm>
            <a:off x="6912631" y="1800042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" name="object 610"/>
          <p:cNvSpPr/>
          <p:nvPr/>
        </p:nvSpPr>
        <p:spPr>
          <a:xfrm>
            <a:off x="6909486" y="17972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" name="object 611"/>
          <p:cNvSpPr/>
          <p:nvPr/>
        </p:nvSpPr>
        <p:spPr>
          <a:xfrm>
            <a:off x="6928053" y="1822873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5">
                <a:moveTo>
                  <a:pt x="0" y="142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" name="object 612"/>
          <p:cNvSpPr/>
          <p:nvPr/>
        </p:nvSpPr>
        <p:spPr>
          <a:xfrm>
            <a:off x="6928053" y="18199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" name="object 613"/>
          <p:cNvSpPr/>
          <p:nvPr/>
        </p:nvSpPr>
        <p:spPr>
          <a:xfrm>
            <a:off x="6928053" y="1819977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3176" y="0"/>
                </a:moveTo>
                <a:lnTo>
                  <a:pt x="0" y="142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" name="object 614"/>
          <p:cNvSpPr/>
          <p:nvPr/>
        </p:nvSpPr>
        <p:spPr>
          <a:xfrm>
            <a:off x="6928053" y="1837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" name="object 615"/>
          <p:cNvSpPr/>
          <p:nvPr/>
        </p:nvSpPr>
        <p:spPr>
          <a:xfrm>
            <a:off x="6948194" y="1855642"/>
            <a:ext cx="9314" cy="8547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6" name="object 616"/>
          <p:cNvSpPr/>
          <p:nvPr/>
        </p:nvSpPr>
        <p:spPr>
          <a:xfrm>
            <a:off x="6948194" y="185564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" name="object 617"/>
          <p:cNvSpPr/>
          <p:nvPr/>
        </p:nvSpPr>
        <p:spPr>
          <a:xfrm>
            <a:off x="6934284" y="1845675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452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" name="object 618"/>
          <p:cNvSpPr/>
          <p:nvPr/>
        </p:nvSpPr>
        <p:spPr>
          <a:xfrm>
            <a:off x="6952883" y="18570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" name="object 619"/>
          <p:cNvSpPr/>
          <p:nvPr/>
        </p:nvSpPr>
        <p:spPr>
          <a:xfrm>
            <a:off x="6937368" y="1848487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" name="object 620"/>
          <p:cNvSpPr/>
          <p:nvPr/>
        </p:nvSpPr>
        <p:spPr>
          <a:xfrm>
            <a:off x="6934284" y="1848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" name="object 621"/>
          <p:cNvSpPr/>
          <p:nvPr/>
        </p:nvSpPr>
        <p:spPr>
          <a:xfrm>
            <a:off x="6962197" y="1865610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22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" name="object 622"/>
          <p:cNvSpPr/>
          <p:nvPr/>
        </p:nvSpPr>
        <p:spPr>
          <a:xfrm>
            <a:off x="6959020" y="18627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" name="object 623"/>
          <p:cNvSpPr/>
          <p:nvPr/>
        </p:nvSpPr>
        <p:spPr>
          <a:xfrm>
            <a:off x="6962197" y="186277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" name="object 624"/>
          <p:cNvSpPr/>
          <p:nvPr/>
        </p:nvSpPr>
        <p:spPr>
          <a:xfrm>
            <a:off x="6971420" y="18685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" name="object 625"/>
          <p:cNvSpPr/>
          <p:nvPr/>
        </p:nvSpPr>
        <p:spPr>
          <a:xfrm>
            <a:off x="6570357" y="1944069"/>
            <a:ext cx="9284" cy="8564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6" name="object 626"/>
          <p:cNvSpPr/>
          <p:nvPr/>
        </p:nvSpPr>
        <p:spPr>
          <a:xfrm>
            <a:off x="6570357" y="194406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" name="object 627"/>
          <p:cNvSpPr/>
          <p:nvPr/>
        </p:nvSpPr>
        <p:spPr>
          <a:xfrm>
            <a:off x="6559531" y="1954047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0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8" name="object 628"/>
          <p:cNvSpPr/>
          <p:nvPr/>
        </p:nvSpPr>
        <p:spPr>
          <a:xfrm>
            <a:off x="6571899" y="19540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" name="object 629"/>
          <p:cNvSpPr/>
          <p:nvPr/>
        </p:nvSpPr>
        <p:spPr>
          <a:xfrm>
            <a:off x="6562584" y="1954047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" name="object 630"/>
          <p:cNvSpPr/>
          <p:nvPr/>
        </p:nvSpPr>
        <p:spPr>
          <a:xfrm>
            <a:off x="6559531" y="19597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1" name="object 631"/>
          <p:cNvSpPr/>
          <p:nvPr/>
        </p:nvSpPr>
        <p:spPr>
          <a:xfrm>
            <a:off x="6584329" y="194838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2" name="object 632"/>
          <p:cNvSpPr/>
          <p:nvPr/>
        </p:nvSpPr>
        <p:spPr>
          <a:xfrm>
            <a:off x="6581183" y="1951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" name="object 633"/>
          <p:cNvSpPr/>
          <p:nvPr/>
        </p:nvSpPr>
        <p:spPr>
          <a:xfrm>
            <a:off x="6581183" y="1948385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" name="object 634"/>
          <p:cNvSpPr/>
          <p:nvPr/>
        </p:nvSpPr>
        <p:spPr>
          <a:xfrm>
            <a:off x="6590498" y="19483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" name="object 635"/>
          <p:cNvSpPr/>
          <p:nvPr/>
        </p:nvSpPr>
        <p:spPr>
          <a:xfrm>
            <a:off x="6545620" y="1955532"/>
            <a:ext cx="9284" cy="8561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6" name="object 636"/>
          <p:cNvSpPr/>
          <p:nvPr/>
        </p:nvSpPr>
        <p:spPr>
          <a:xfrm>
            <a:off x="6545620" y="195553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53" y="8561"/>
                </a:lnTo>
                <a:lnTo>
                  <a:pt x="6230" y="8561"/>
                </a:lnTo>
                <a:lnTo>
                  <a:pt x="9284" y="5659"/>
                </a:lnTo>
                <a:lnTo>
                  <a:pt x="9284" y="2831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" name="object 637"/>
          <p:cNvSpPr/>
          <p:nvPr/>
        </p:nvSpPr>
        <p:spPr>
          <a:xfrm>
            <a:off x="6895575" y="1781499"/>
            <a:ext cx="15514" cy="14283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8" name="object 638"/>
          <p:cNvSpPr/>
          <p:nvPr/>
        </p:nvSpPr>
        <p:spPr>
          <a:xfrm>
            <a:off x="6895575" y="178149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46" y="14283"/>
                </a:lnTo>
                <a:lnTo>
                  <a:pt x="6199" y="14283"/>
                </a:lnTo>
                <a:lnTo>
                  <a:pt x="12368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39"/>
                </a:lnTo>
                <a:lnTo>
                  <a:pt x="12368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" name="object 639"/>
          <p:cNvSpPr/>
          <p:nvPr/>
        </p:nvSpPr>
        <p:spPr>
          <a:xfrm>
            <a:off x="6881664" y="1791467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0" y="5736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0" name="object 640"/>
          <p:cNvSpPr/>
          <p:nvPr/>
        </p:nvSpPr>
        <p:spPr>
          <a:xfrm>
            <a:off x="6897086" y="17914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" name="object 641"/>
          <p:cNvSpPr/>
          <p:nvPr/>
        </p:nvSpPr>
        <p:spPr>
          <a:xfrm>
            <a:off x="6884717" y="1794306"/>
            <a:ext cx="15875" cy="6350"/>
          </a:xfrm>
          <a:custGeom>
            <a:avLst/>
            <a:gdLst/>
            <a:ahLst/>
            <a:cxnLst/>
            <a:rect l="l" t="t" r="r" b="b"/>
            <a:pathLst>
              <a:path w="15875" h="6350">
                <a:moveTo>
                  <a:pt x="15545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" name="object 642"/>
          <p:cNvSpPr/>
          <p:nvPr/>
        </p:nvSpPr>
        <p:spPr>
          <a:xfrm>
            <a:off x="6881664" y="18000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" name="object 643"/>
          <p:cNvSpPr/>
          <p:nvPr/>
        </p:nvSpPr>
        <p:spPr>
          <a:xfrm>
            <a:off x="6725286" y="1755829"/>
            <a:ext cx="9222" cy="8547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4" name="object 644"/>
          <p:cNvSpPr/>
          <p:nvPr/>
        </p:nvSpPr>
        <p:spPr>
          <a:xfrm>
            <a:off x="6725286" y="17558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22" y="5707"/>
                </a:lnTo>
                <a:lnTo>
                  <a:pt x="9222" y="2896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5" name="object 645"/>
          <p:cNvSpPr/>
          <p:nvPr/>
        </p:nvSpPr>
        <p:spPr>
          <a:xfrm>
            <a:off x="6714367" y="1754409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284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6" name="object 646"/>
          <p:cNvSpPr/>
          <p:nvPr/>
        </p:nvSpPr>
        <p:spPr>
          <a:xfrm>
            <a:off x="6726797" y="17601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" name="object 647"/>
          <p:cNvSpPr/>
          <p:nvPr/>
        </p:nvSpPr>
        <p:spPr>
          <a:xfrm>
            <a:off x="6717513" y="1757221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" name="object 648"/>
          <p:cNvSpPr/>
          <p:nvPr/>
        </p:nvSpPr>
        <p:spPr>
          <a:xfrm>
            <a:off x="6714367" y="17572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" name="object 649"/>
          <p:cNvSpPr/>
          <p:nvPr/>
        </p:nvSpPr>
        <p:spPr>
          <a:xfrm>
            <a:off x="6742250" y="176869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" name="object 650"/>
          <p:cNvSpPr/>
          <p:nvPr/>
        </p:nvSpPr>
        <p:spPr>
          <a:xfrm>
            <a:off x="6739196" y="17657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" name="object 651"/>
          <p:cNvSpPr/>
          <p:nvPr/>
        </p:nvSpPr>
        <p:spPr>
          <a:xfrm>
            <a:off x="6739196" y="176579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" name="object 652"/>
          <p:cNvSpPr/>
          <p:nvPr/>
        </p:nvSpPr>
        <p:spPr>
          <a:xfrm>
            <a:off x="6748481" y="17715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" name="object 653"/>
          <p:cNvSpPr/>
          <p:nvPr/>
        </p:nvSpPr>
        <p:spPr>
          <a:xfrm>
            <a:off x="6746938" y="1710196"/>
            <a:ext cx="9314" cy="8547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4" name="object 654"/>
          <p:cNvSpPr/>
          <p:nvPr/>
        </p:nvSpPr>
        <p:spPr>
          <a:xfrm>
            <a:off x="6746938" y="171019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168" y="8547"/>
                </a:lnTo>
                <a:lnTo>
                  <a:pt x="9314" y="5707"/>
                </a:lnTo>
                <a:lnTo>
                  <a:pt x="9314" y="2811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" name="object 655"/>
          <p:cNvSpPr/>
          <p:nvPr/>
        </p:nvSpPr>
        <p:spPr>
          <a:xfrm>
            <a:off x="6917227" y="1832869"/>
            <a:ext cx="15514" cy="14198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6" name="object 656"/>
          <p:cNvSpPr/>
          <p:nvPr/>
        </p:nvSpPr>
        <p:spPr>
          <a:xfrm>
            <a:off x="6917227" y="183286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146" y="14198"/>
                </a:lnTo>
                <a:lnTo>
                  <a:pt x="6230" y="14198"/>
                </a:lnTo>
                <a:lnTo>
                  <a:pt x="12460" y="14198"/>
                </a:lnTo>
                <a:lnTo>
                  <a:pt x="15514" y="11386"/>
                </a:lnTo>
                <a:lnTo>
                  <a:pt x="15514" y="5707"/>
                </a:lnTo>
                <a:lnTo>
                  <a:pt x="15514" y="2811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" name="object 657"/>
          <p:cNvSpPr/>
          <p:nvPr/>
        </p:nvSpPr>
        <p:spPr>
          <a:xfrm>
            <a:off x="6903316" y="1845675"/>
            <a:ext cx="15875" cy="3175"/>
          </a:xfrm>
          <a:custGeom>
            <a:avLst/>
            <a:gdLst/>
            <a:ahLst/>
            <a:cxnLst/>
            <a:rect l="l" t="t" r="r" b="b"/>
            <a:pathLst>
              <a:path w="15875" h="3175">
                <a:moveTo>
                  <a:pt x="0" y="2811"/>
                </a:moveTo>
                <a:lnTo>
                  <a:pt x="154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8" name="object 658"/>
          <p:cNvSpPr/>
          <p:nvPr/>
        </p:nvSpPr>
        <p:spPr>
          <a:xfrm>
            <a:off x="6921915" y="18456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9" name="object 659"/>
          <p:cNvSpPr/>
          <p:nvPr/>
        </p:nvSpPr>
        <p:spPr>
          <a:xfrm>
            <a:off x="6906401" y="1845675"/>
            <a:ext cx="15875" cy="5715"/>
          </a:xfrm>
          <a:custGeom>
            <a:avLst/>
            <a:gdLst/>
            <a:ahLst/>
            <a:cxnLst/>
            <a:rect l="l" t="t" r="r" b="b"/>
            <a:pathLst>
              <a:path w="15875" h="5714">
                <a:moveTo>
                  <a:pt x="15514" y="0"/>
                </a:moveTo>
                <a:lnTo>
                  <a:pt x="0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" name="object 660"/>
          <p:cNvSpPr/>
          <p:nvPr/>
        </p:nvSpPr>
        <p:spPr>
          <a:xfrm>
            <a:off x="6903316" y="18513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1" name="object 661"/>
          <p:cNvSpPr/>
          <p:nvPr/>
        </p:nvSpPr>
        <p:spPr>
          <a:xfrm>
            <a:off x="7013275" y="1869926"/>
            <a:ext cx="9314" cy="8575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2" name="object 662"/>
          <p:cNvSpPr/>
          <p:nvPr/>
        </p:nvSpPr>
        <p:spPr>
          <a:xfrm>
            <a:off x="7013275" y="186992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" name="object 663"/>
          <p:cNvSpPr/>
          <p:nvPr/>
        </p:nvSpPr>
        <p:spPr>
          <a:xfrm>
            <a:off x="7008586" y="188273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96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4" name="object 664"/>
          <p:cNvSpPr/>
          <p:nvPr/>
        </p:nvSpPr>
        <p:spPr>
          <a:xfrm>
            <a:off x="7017901" y="18798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" name="object 665"/>
          <p:cNvSpPr/>
          <p:nvPr/>
        </p:nvSpPr>
        <p:spPr>
          <a:xfrm>
            <a:off x="7014817" y="187989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" name="object 666"/>
          <p:cNvSpPr/>
          <p:nvPr/>
        </p:nvSpPr>
        <p:spPr>
          <a:xfrm>
            <a:off x="7011671" y="18884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" name="object 667"/>
          <p:cNvSpPr/>
          <p:nvPr/>
        </p:nvSpPr>
        <p:spPr>
          <a:xfrm>
            <a:off x="6988476" y="1904172"/>
            <a:ext cx="9284" cy="8547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8" name="object 668"/>
          <p:cNvSpPr/>
          <p:nvPr/>
        </p:nvSpPr>
        <p:spPr>
          <a:xfrm>
            <a:off x="6988476" y="190417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547"/>
                </a:lnTo>
                <a:lnTo>
                  <a:pt x="3146" y="8547"/>
                </a:lnTo>
                <a:lnTo>
                  <a:pt x="6199" y="8547"/>
                </a:lnTo>
                <a:lnTo>
                  <a:pt x="9284" y="5650"/>
                </a:lnTo>
                <a:lnTo>
                  <a:pt x="9284" y="2839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9" name="object 669"/>
          <p:cNvSpPr/>
          <p:nvPr/>
        </p:nvSpPr>
        <p:spPr>
          <a:xfrm>
            <a:off x="6999303" y="189701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0" name="object 670"/>
          <p:cNvSpPr/>
          <p:nvPr/>
        </p:nvSpPr>
        <p:spPr>
          <a:xfrm>
            <a:off x="6999303" y="19055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1" name="object 671"/>
          <p:cNvSpPr/>
          <p:nvPr/>
        </p:nvSpPr>
        <p:spPr>
          <a:xfrm>
            <a:off x="6999303" y="189985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6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2" name="object 672"/>
          <p:cNvSpPr/>
          <p:nvPr/>
        </p:nvSpPr>
        <p:spPr>
          <a:xfrm>
            <a:off x="7002449" y="1897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3" name="object 673"/>
          <p:cNvSpPr/>
          <p:nvPr/>
        </p:nvSpPr>
        <p:spPr>
          <a:xfrm>
            <a:off x="6700456" y="1747253"/>
            <a:ext cx="9284" cy="8575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4" name="object 674"/>
          <p:cNvSpPr/>
          <p:nvPr/>
        </p:nvSpPr>
        <p:spPr>
          <a:xfrm>
            <a:off x="6700456" y="174725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5" name="object 675"/>
          <p:cNvSpPr/>
          <p:nvPr/>
        </p:nvSpPr>
        <p:spPr>
          <a:xfrm>
            <a:off x="6864608" y="1790047"/>
            <a:ext cx="15514" cy="14311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6" name="object 676"/>
          <p:cNvSpPr/>
          <p:nvPr/>
        </p:nvSpPr>
        <p:spPr>
          <a:xfrm>
            <a:off x="6864608" y="179004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53" y="14311"/>
                </a:lnTo>
                <a:lnTo>
                  <a:pt x="6199" y="14311"/>
                </a:lnTo>
                <a:lnTo>
                  <a:pt x="12368" y="14311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39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7" name="object 677"/>
          <p:cNvSpPr/>
          <p:nvPr/>
        </p:nvSpPr>
        <p:spPr>
          <a:xfrm>
            <a:off x="6859981" y="1785730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0"/>
                </a:moveTo>
                <a:lnTo>
                  <a:pt x="6137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8" name="object 678"/>
          <p:cNvSpPr/>
          <p:nvPr/>
        </p:nvSpPr>
        <p:spPr>
          <a:xfrm>
            <a:off x="6863065" y="1791467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9" name="object 679"/>
          <p:cNvSpPr/>
          <p:nvPr/>
        </p:nvSpPr>
        <p:spPr>
          <a:xfrm>
            <a:off x="6859981" y="17886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0" name="object 680"/>
          <p:cNvSpPr/>
          <p:nvPr/>
        </p:nvSpPr>
        <p:spPr>
          <a:xfrm>
            <a:off x="6872349" y="1811429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0" y="11443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1" name="object 681"/>
          <p:cNvSpPr/>
          <p:nvPr/>
        </p:nvSpPr>
        <p:spPr>
          <a:xfrm>
            <a:off x="6875433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2" name="object 682"/>
          <p:cNvSpPr/>
          <p:nvPr/>
        </p:nvSpPr>
        <p:spPr>
          <a:xfrm>
            <a:off x="6872349" y="1808590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084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3" name="object 683"/>
          <p:cNvSpPr/>
          <p:nvPr/>
        </p:nvSpPr>
        <p:spPr>
          <a:xfrm>
            <a:off x="6872349" y="182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4" name="object 684"/>
          <p:cNvSpPr/>
          <p:nvPr/>
        </p:nvSpPr>
        <p:spPr>
          <a:xfrm>
            <a:off x="6994676" y="1881313"/>
            <a:ext cx="15452" cy="14311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85" name="object 685"/>
          <p:cNvSpPr/>
          <p:nvPr/>
        </p:nvSpPr>
        <p:spPr>
          <a:xfrm>
            <a:off x="6994676" y="18813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84" y="14311"/>
                </a:lnTo>
                <a:lnTo>
                  <a:pt x="6230" y="14311"/>
                </a:lnTo>
                <a:lnTo>
                  <a:pt x="12399" y="14311"/>
                </a:lnTo>
                <a:lnTo>
                  <a:pt x="15452" y="11472"/>
                </a:lnTo>
                <a:lnTo>
                  <a:pt x="15452" y="5736"/>
                </a:lnTo>
                <a:lnTo>
                  <a:pt x="15452" y="2896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6" name="object 686"/>
          <p:cNvSpPr/>
          <p:nvPr/>
        </p:nvSpPr>
        <p:spPr>
          <a:xfrm>
            <a:off x="6980704" y="1874185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0"/>
                </a:moveTo>
                <a:lnTo>
                  <a:pt x="15514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7" name="object 687"/>
          <p:cNvSpPr/>
          <p:nvPr/>
        </p:nvSpPr>
        <p:spPr>
          <a:xfrm>
            <a:off x="6983850" y="1877082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452" y="113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8" name="object 688"/>
          <p:cNvSpPr/>
          <p:nvPr/>
        </p:nvSpPr>
        <p:spPr>
          <a:xfrm>
            <a:off x="6980704" y="18770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9" name="object 689"/>
          <p:cNvSpPr/>
          <p:nvPr/>
        </p:nvSpPr>
        <p:spPr>
          <a:xfrm>
            <a:off x="7011671" y="189420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0" name="object 690"/>
          <p:cNvSpPr/>
          <p:nvPr/>
        </p:nvSpPr>
        <p:spPr>
          <a:xfrm>
            <a:off x="7008586" y="1894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1" name="object 691"/>
          <p:cNvSpPr/>
          <p:nvPr/>
        </p:nvSpPr>
        <p:spPr>
          <a:xfrm>
            <a:off x="7008586" y="189130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2" name="object 692"/>
          <p:cNvSpPr/>
          <p:nvPr/>
        </p:nvSpPr>
        <p:spPr>
          <a:xfrm>
            <a:off x="7017901" y="1897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3" name="object 693"/>
          <p:cNvSpPr/>
          <p:nvPr/>
        </p:nvSpPr>
        <p:spPr>
          <a:xfrm>
            <a:off x="6846009" y="1775763"/>
            <a:ext cx="9284" cy="8575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94" name="object 694"/>
          <p:cNvSpPr/>
          <p:nvPr/>
        </p:nvSpPr>
        <p:spPr>
          <a:xfrm>
            <a:off x="6846009" y="17757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199" y="8575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5" name="object 695"/>
          <p:cNvSpPr/>
          <p:nvPr/>
        </p:nvSpPr>
        <p:spPr>
          <a:xfrm>
            <a:off x="6886260" y="1841416"/>
            <a:ext cx="15514" cy="14226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96" name="object 696"/>
          <p:cNvSpPr/>
          <p:nvPr/>
        </p:nvSpPr>
        <p:spPr>
          <a:xfrm>
            <a:off x="6886260" y="184141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4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14" y="11386"/>
                </a:lnTo>
                <a:lnTo>
                  <a:pt x="15514" y="5650"/>
                </a:lnTo>
                <a:lnTo>
                  <a:pt x="15514" y="2839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7" name="object 697"/>
          <p:cNvSpPr/>
          <p:nvPr/>
        </p:nvSpPr>
        <p:spPr>
          <a:xfrm>
            <a:off x="6878487" y="183426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0"/>
                </a:moveTo>
                <a:lnTo>
                  <a:pt x="9314" y="114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8" name="object 698"/>
          <p:cNvSpPr/>
          <p:nvPr/>
        </p:nvSpPr>
        <p:spPr>
          <a:xfrm>
            <a:off x="6890948" y="1848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9" name="object 699"/>
          <p:cNvSpPr/>
          <p:nvPr/>
        </p:nvSpPr>
        <p:spPr>
          <a:xfrm>
            <a:off x="6881664" y="183999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8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0" name="object 700"/>
          <p:cNvSpPr/>
          <p:nvPr/>
        </p:nvSpPr>
        <p:spPr>
          <a:xfrm>
            <a:off x="6878487" y="1837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1" name="object 701"/>
          <p:cNvSpPr/>
          <p:nvPr/>
        </p:nvSpPr>
        <p:spPr>
          <a:xfrm>
            <a:off x="6894032" y="186277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5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2" name="object 702"/>
          <p:cNvSpPr/>
          <p:nvPr/>
        </p:nvSpPr>
        <p:spPr>
          <a:xfrm>
            <a:off x="6897086" y="18599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3" name="object 703"/>
          <p:cNvSpPr/>
          <p:nvPr/>
        </p:nvSpPr>
        <p:spPr>
          <a:xfrm>
            <a:off x="6897086" y="1859959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4" name="object 704"/>
          <p:cNvSpPr/>
          <p:nvPr/>
        </p:nvSpPr>
        <p:spPr>
          <a:xfrm>
            <a:off x="6897086" y="18713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5" name="object 705"/>
          <p:cNvSpPr/>
          <p:nvPr/>
        </p:nvSpPr>
        <p:spPr>
          <a:xfrm>
            <a:off x="6771675" y="1775763"/>
            <a:ext cx="9314" cy="8575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06" name="object 706"/>
          <p:cNvSpPr/>
          <p:nvPr/>
        </p:nvSpPr>
        <p:spPr>
          <a:xfrm>
            <a:off x="6771675" y="17757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7" name="object 707"/>
          <p:cNvSpPr/>
          <p:nvPr/>
        </p:nvSpPr>
        <p:spPr>
          <a:xfrm>
            <a:off x="6760849" y="1774344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314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8" name="object 708"/>
          <p:cNvSpPr/>
          <p:nvPr/>
        </p:nvSpPr>
        <p:spPr>
          <a:xfrm>
            <a:off x="6773217" y="17800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9" name="object 709"/>
          <p:cNvSpPr/>
          <p:nvPr/>
        </p:nvSpPr>
        <p:spPr>
          <a:xfrm>
            <a:off x="6763933" y="177718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0" name="object 710"/>
          <p:cNvSpPr/>
          <p:nvPr/>
        </p:nvSpPr>
        <p:spPr>
          <a:xfrm>
            <a:off x="6760849" y="17771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1" name="object 711"/>
          <p:cNvSpPr/>
          <p:nvPr/>
        </p:nvSpPr>
        <p:spPr>
          <a:xfrm>
            <a:off x="6861523" y="1821482"/>
            <a:ext cx="15452" cy="14198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12" name="object 712"/>
          <p:cNvSpPr/>
          <p:nvPr/>
        </p:nvSpPr>
        <p:spPr>
          <a:xfrm>
            <a:off x="6861523" y="182148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84" y="14198"/>
                </a:lnTo>
                <a:lnTo>
                  <a:pt x="6137" y="14198"/>
                </a:lnTo>
                <a:lnTo>
                  <a:pt x="12368" y="14198"/>
                </a:lnTo>
                <a:lnTo>
                  <a:pt x="15452" y="11386"/>
                </a:lnTo>
                <a:lnTo>
                  <a:pt x="15452" y="5650"/>
                </a:lnTo>
                <a:lnTo>
                  <a:pt x="15452" y="2811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3" name="object 713"/>
          <p:cNvSpPr/>
          <p:nvPr/>
        </p:nvSpPr>
        <p:spPr>
          <a:xfrm>
            <a:off x="6847520" y="1831449"/>
            <a:ext cx="15875" cy="5715"/>
          </a:xfrm>
          <a:custGeom>
            <a:avLst/>
            <a:gdLst/>
            <a:ahLst/>
            <a:cxnLst/>
            <a:rect l="l" t="t" r="r" b="b"/>
            <a:pathLst>
              <a:path w="15875" h="5714">
                <a:moveTo>
                  <a:pt x="0" y="5650"/>
                </a:moveTo>
                <a:lnTo>
                  <a:pt x="155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4" name="object 714"/>
          <p:cNvSpPr/>
          <p:nvPr/>
        </p:nvSpPr>
        <p:spPr>
          <a:xfrm>
            <a:off x="6866118" y="18314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5" name="object 715"/>
          <p:cNvSpPr/>
          <p:nvPr/>
        </p:nvSpPr>
        <p:spPr>
          <a:xfrm>
            <a:off x="6853750" y="1834260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368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6" name="object 716"/>
          <p:cNvSpPr/>
          <p:nvPr/>
        </p:nvSpPr>
        <p:spPr>
          <a:xfrm>
            <a:off x="6850697" y="18399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7" name="object 717"/>
          <p:cNvSpPr/>
          <p:nvPr/>
        </p:nvSpPr>
        <p:spPr>
          <a:xfrm>
            <a:off x="7062841" y="1898436"/>
            <a:ext cx="9222" cy="8575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18" name="object 718"/>
          <p:cNvSpPr/>
          <p:nvPr/>
        </p:nvSpPr>
        <p:spPr>
          <a:xfrm>
            <a:off x="7062841" y="189843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222" y="5736"/>
                </a:lnTo>
                <a:lnTo>
                  <a:pt x="9222" y="2896"/>
                </a:lnTo>
                <a:lnTo>
                  <a:pt x="9222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9" name="object 719"/>
          <p:cNvSpPr/>
          <p:nvPr/>
        </p:nvSpPr>
        <p:spPr>
          <a:xfrm>
            <a:off x="7058152" y="191124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9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0" name="object 720"/>
          <p:cNvSpPr/>
          <p:nvPr/>
        </p:nvSpPr>
        <p:spPr>
          <a:xfrm>
            <a:off x="7064383" y="1908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1" name="object 721"/>
          <p:cNvSpPr/>
          <p:nvPr/>
        </p:nvSpPr>
        <p:spPr>
          <a:xfrm>
            <a:off x="7061237" y="190840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2" name="object 722"/>
          <p:cNvSpPr/>
          <p:nvPr/>
        </p:nvSpPr>
        <p:spPr>
          <a:xfrm>
            <a:off x="7058152" y="1916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3" name="object 723"/>
          <p:cNvSpPr/>
          <p:nvPr/>
        </p:nvSpPr>
        <p:spPr>
          <a:xfrm>
            <a:off x="7038043" y="1932682"/>
            <a:ext cx="9284" cy="8547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24" name="object 724"/>
          <p:cNvSpPr/>
          <p:nvPr/>
        </p:nvSpPr>
        <p:spPr>
          <a:xfrm>
            <a:off x="7038043" y="193268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053" y="8547"/>
                </a:lnTo>
                <a:lnTo>
                  <a:pt x="6199" y="8547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5" name="object 725"/>
          <p:cNvSpPr/>
          <p:nvPr/>
        </p:nvSpPr>
        <p:spPr>
          <a:xfrm>
            <a:off x="7048868" y="192552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6" name="object 726"/>
          <p:cNvSpPr/>
          <p:nvPr/>
        </p:nvSpPr>
        <p:spPr>
          <a:xfrm>
            <a:off x="7048868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7" name="object 727"/>
          <p:cNvSpPr/>
          <p:nvPr/>
        </p:nvSpPr>
        <p:spPr>
          <a:xfrm>
            <a:off x="7045784" y="192836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8" name="object 728"/>
          <p:cNvSpPr/>
          <p:nvPr/>
        </p:nvSpPr>
        <p:spPr>
          <a:xfrm>
            <a:off x="7048868" y="19255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9" name="object 729"/>
          <p:cNvSpPr/>
          <p:nvPr/>
        </p:nvSpPr>
        <p:spPr>
          <a:xfrm>
            <a:off x="6963709" y="1861379"/>
            <a:ext cx="15452" cy="14283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30" name="object 730"/>
          <p:cNvSpPr/>
          <p:nvPr/>
        </p:nvSpPr>
        <p:spPr>
          <a:xfrm>
            <a:off x="6963709" y="186137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84" y="14283"/>
                </a:lnTo>
                <a:lnTo>
                  <a:pt x="6168" y="14283"/>
                </a:lnTo>
                <a:lnTo>
                  <a:pt x="12399" y="14283"/>
                </a:lnTo>
                <a:lnTo>
                  <a:pt x="15452" y="11386"/>
                </a:lnTo>
                <a:lnTo>
                  <a:pt x="15452" y="5707"/>
                </a:lnTo>
                <a:lnTo>
                  <a:pt x="15452" y="2811"/>
                </a:lnTo>
                <a:lnTo>
                  <a:pt x="12399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1" name="object 731"/>
          <p:cNvSpPr/>
          <p:nvPr/>
        </p:nvSpPr>
        <p:spPr>
          <a:xfrm>
            <a:off x="6977619" y="1857062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84" y="0"/>
                </a:moveTo>
                <a:lnTo>
                  <a:pt x="0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2" name="object 732"/>
          <p:cNvSpPr/>
          <p:nvPr/>
        </p:nvSpPr>
        <p:spPr>
          <a:xfrm>
            <a:off x="6977619" y="1865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3" name="object 733"/>
          <p:cNvSpPr/>
          <p:nvPr/>
        </p:nvSpPr>
        <p:spPr>
          <a:xfrm>
            <a:off x="6974566" y="185706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47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4" name="object 734"/>
          <p:cNvSpPr/>
          <p:nvPr/>
        </p:nvSpPr>
        <p:spPr>
          <a:xfrm>
            <a:off x="6977619" y="1854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5" name="object 735"/>
          <p:cNvSpPr/>
          <p:nvPr/>
        </p:nvSpPr>
        <p:spPr>
          <a:xfrm>
            <a:off x="6959020" y="1877082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6" name="object 736"/>
          <p:cNvSpPr/>
          <p:nvPr/>
        </p:nvSpPr>
        <p:spPr>
          <a:xfrm>
            <a:off x="6968335" y="18741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7" name="object 737"/>
          <p:cNvSpPr/>
          <p:nvPr/>
        </p:nvSpPr>
        <p:spPr>
          <a:xfrm>
            <a:off x="6965251" y="187708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8" name="object 738"/>
          <p:cNvSpPr/>
          <p:nvPr/>
        </p:nvSpPr>
        <p:spPr>
          <a:xfrm>
            <a:off x="6962197" y="18827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9" name="object 739"/>
          <p:cNvSpPr/>
          <p:nvPr/>
        </p:nvSpPr>
        <p:spPr>
          <a:xfrm>
            <a:off x="6886260" y="1869926"/>
            <a:ext cx="9314" cy="8575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40" name="object 740"/>
          <p:cNvSpPr/>
          <p:nvPr/>
        </p:nvSpPr>
        <p:spPr>
          <a:xfrm>
            <a:off x="6886260" y="186992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1" name="object 741"/>
          <p:cNvSpPr/>
          <p:nvPr/>
        </p:nvSpPr>
        <p:spPr>
          <a:xfrm>
            <a:off x="6725286" y="1812906"/>
            <a:ext cx="9222" cy="8575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42" name="object 742"/>
          <p:cNvSpPr/>
          <p:nvPr/>
        </p:nvSpPr>
        <p:spPr>
          <a:xfrm>
            <a:off x="6725286" y="181290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22" y="5650"/>
                </a:lnTo>
                <a:lnTo>
                  <a:pt x="9222" y="2839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3" name="object 743"/>
          <p:cNvSpPr/>
          <p:nvPr/>
        </p:nvSpPr>
        <p:spPr>
          <a:xfrm>
            <a:off x="6732966" y="180575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53" y="0"/>
                </a:moveTo>
                <a:lnTo>
                  <a:pt x="0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4" name="object 744"/>
          <p:cNvSpPr/>
          <p:nvPr/>
        </p:nvSpPr>
        <p:spPr>
          <a:xfrm>
            <a:off x="6732966" y="1814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5" name="object 745"/>
          <p:cNvSpPr/>
          <p:nvPr/>
        </p:nvSpPr>
        <p:spPr>
          <a:xfrm>
            <a:off x="6731429" y="181145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6" name="object 746"/>
          <p:cNvSpPr/>
          <p:nvPr/>
        </p:nvSpPr>
        <p:spPr>
          <a:xfrm>
            <a:off x="6732966" y="18057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7" name="object 747"/>
          <p:cNvSpPr/>
          <p:nvPr/>
        </p:nvSpPr>
        <p:spPr>
          <a:xfrm>
            <a:off x="6740707" y="1764376"/>
            <a:ext cx="15545" cy="14283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48" name="object 748"/>
          <p:cNvSpPr/>
          <p:nvPr/>
        </p:nvSpPr>
        <p:spPr>
          <a:xfrm>
            <a:off x="6740707" y="176437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83"/>
                </a:lnTo>
                <a:lnTo>
                  <a:pt x="6230" y="14283"/>
                </a:lnTo>
                <a:lnTo>
                  <a:pt x="12399" y="14283"/>
                </a:lnTo>
                <a:lnTo>
                  <a:pt x="15545" y="11386"/>
                </a:lnTo>
                <a:lnTo>
                  <a:pt x="15545" y="5736"/>
                </a:lnTo>
                <a:lnTo>
                  <a:pt x="15545" y="2896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9" name="object 749"/>
          <p:cNvSpPr/>
          <p:nvPr/>
        </p:nvSpPr>
        <p:spPr>
          <a:xfrm>
            <a:off x="6736019" y="1782919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386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0" name="object 750"/>
          <p:cNvSpPr/>
          <p:nvPr/>
        </p:nvSpPr>
        <p:spPr>
          <a:xfrm>
            <a:off x="6748481" y="17800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1" name="object 751"/>
          <p:cNvSpPr/>
          <p:nvPr/>
        </p:nvSpPr>
        <p:spPr>
          <a:xfrm>
            <a:off x="6739196" y="178008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2" name="object 752"/>
          <p:cNvSpPr/>
          <p:nvPr/>
        </p:nvSpPr>
        <p:spPr>
          <a:xfrm>
            <a:off x="6739196" y="17943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3" name="object 753"/>
          <p:cNvSpPr/>
          <p:nvPr/>
        </p:nvSpPr>
        <p:spPr>
          <a:xfrm>
            <a:off x="6754618" y="176011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76" y="0"/>
                </a:moveTo>
                <a:lnTo>
                  <a:pt x="0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4" name="object 754"/>
          <p:cNvSpPr/>
          <p:nvPr/>
        </p:nvSpPr>
        <p:spPr>
          <a:xfrm>
            <a:off x="6754618" y="17686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5" name="object 755"/>
          <p:cNvSpPr/>
          <p:nvPr/>
        </p:nvSpPr>
        <p:spPr>
          <a:xfrm>
            <a:off x="6753081" y="176582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6" name="object 756"/>
          <p:cNvSpPr/>
          <p:nvPr/>
        </p:nvSpPr>
        <p:spPr>
          <a:xfrm>
            <a:off x="6754618" y="17601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7" name="object 757"/>
          <p:cNvSpPr/>
          <p:nvPr/>
        </p:nvSpPr>
        <p:spPr>
          <a:xfrm>
            <a:off x="6607554" y="1929842"/>
            <a:ext cx="9284" cy="8575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58" name="object 758"/>
          <p:cNvSpPr/>
          <p:nvPr/>
        </p:nvSpPr>
        <p:spPr>
          <a:xfrm>
            <a:off x="6607554" y="192984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79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284" y="5679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9" name="object 759"/>
          <p:cNvSpPr/>
          <p:nvPr/>
        </p:nvSpPr>
        <p:spPr>
          <a:xfrm>
            <a:off x="6599782" y="193691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6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0" name="object 760"/>
          <p:cNvSpPr/>
          <p:nvPr/>
        </p:nvSpPr>
        <p:spPr>
          <a:xfrm>
            <a:off x="6612150" y="1936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1" name="object 761"/>
          <p:cNvSpPr/>
          <p:nvPr/>
        </p:nvSpPr>
        <p:spPr>
          <a:xfrm>
            <a:off x="6602866" y="193983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0"/>
                </a:moveTo>
                <a:lnTo>
                  <a:pt x="0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2" name="object 762"/>
          <p:cNvSpPr/>
          <p:nvPr/>
        </p:nvSpPr>
        <p:spPr>
          <a:xfrm>
            <a:off x="6599782" y="19454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3" name="object 763"/>
          <p:cNvSpPr/>
          <p:nvPr/>
        </p:nvSpPr>
        <p:spPr>
          <a:xfrm>
            <a:off x="6582818" y="1938418"/>
            <a:ext cx="15421" cy="14215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64" name="object 764"/>
          <p:cNvSpPr/>
          <p:nvPr/>
        </p:nvSpPr>
        <p:spPr>
          <a:xfrm>
            <a:off x="6582818" y="193841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53" y="14215"/>
                </a:lnTo>
                <a:lnTo>
                  <a:pt x="6137" y="14215"/>
                </a:lnTo>
                <a:lnTo>
                  <a:pt x="12368" y="14215"/>
                </a:lnTo>
                <a:lnTo>
                  <a:pt x="15421" y="11386"/>
                </a:lnTo>
                <a:lnTo>
                  <a:pt x="15421" y="5650"/>
                </a:lnTo>
                <a:lnTo>
                  <a:pt x="15421" y="281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5" name="object 765"/>
          <p:cNvSpPr/>
          <p:nvPr/>
        </p:nvSpPr>
        <p:spPr>
          <a:xfrm>
            <a:off x="6593644" y="1956947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6" name="object 766"/>
          <p:cNvSpPr/>
          <p:nvPr/>
        </p:nvSpPr>
        <p:spPr>
          <a:xfrm>
            <a:off x="6593644" y="19540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7" name="object 767"/>
          <p:cNvSpPr/>
          <p:nvPr/>
        </p:nvSpPr>
        <p:spPr>
          <a:xfrm>
            <a:off x="6593644" y="1954047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084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8" name="object 768"/>
          <p:cNvSpPr/>
          <p:nvPr/>
        </p:nvSpPr>
        <p:spPr>
          <a:xfrm>
            <a:off x="6596729" y="19655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9" name="object 769"/>
          <p:cNvSpPr/>
          <p:nvPr/>
        </p:nvSpPr>
        <p:spPr>
          <a:xfrm>
            <a:off x="6575045" y="193410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284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0" name="object 770"/>
          <p:cNvSpPr/>
          <p:nvPr/>
        </p:nvSpPr>
        <p:spPr>
          <a:xfrm>
            <a:off x="6587414" y="19454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1" name="object 771"/>
          <p:cNvSpPr/>
          <p:nvPr/>
        </p:nvSpPr>
        <p:spPr>
          <a:xfrm>
            <a:off x="6575045" y="1936913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2" name="object 772"/>
          <p:cNvSpPr/>
          <p:nvPr/>
        </p:nvSpPr>
        <p:spPr>
          <a:xfrm>
            <a:off x="6571899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3" name="object 773"/>
          <p:cNvSpPr/>
          <p:nvPr/>
        </p:nvSpPr>
        <p:spPr>
          <a:xfrm>
            <a:off x="6811957" y="1787236"/>
            <a:ext cx="9284" cy="8547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74" name="object 774"/>
          <p:cNvSpPr/>
          <p:nvPr/>
        </p:nvSpPr>
        <p:spPr>
          <a:xfrm>
            <a:off x="6811957" y="178723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284" y="5650"/>
                </a:lnTo>
                <a:lnTo>
                  <a:pt x="9284" y="2811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5" name="object 775"/>
          <p:cNvSpPr/>
          <p:nvPr/>
        </p:nvSpPr>
        <p:spPr>
          <a:xfrm>
            <a:off x="6816552" y="1802854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5"/>
                </a:moveTo>
                <a:lnTo>
                  <a:pt x="31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6" name="object 776"/>
          <p:cNvSpPr/>
          <p:nvPr/>
        </p:nvSpPr>
        <p:spPr>
          <a:xfrm>
            <a:off x="6819730" y="18000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7" name="object 777"/>
          <p:cNvSpPr/>
          <p:nvPr/>
        </p:nvSpPr>
        <p:spPr>
          <a:xfrm>
            <a:off x="6819730" y="1800042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8" name="object 778"/>
          <p:cNvSpPr/>
          <p:nvPr/>
        </p:nvSpPr>
        <p:spPr>
          <a:xfrm>
            <a:off x="6819730" y="18114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9" name="object 779"/>
          <p:cNvSpPr/>
          <p:nvPr/>
        </p:nvSpPr>
        <p:spPr>
          <a:xfrm>
            <a:off x="7041096" y="1909823"/>
            <a:ext cx="15545" cy="14311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80" name="object 780"/>
          <p:cNvSpPr/>
          <p:nvPr/>
        </p:nvSpPr>
        <p:spPr>
          <a:xfrm>
            <a:off x="7041096" y="190982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146" y="14311"/>
                </a:lnTo>
                <a:lnTo>
                  <a:pt x="6230" y="14311"/>
                </a:lnTo>
                <a:lnTo>
                  <a:pt x="12460" y="14311"/>
                </a:lnTo>
                <a:lnTo>
                  <a:pt x="15545" y="11472"/>
                </a:lnTo>
                <a:lnTo>
                  <a:pt x="15545" y="5736"/>
                </a:lnTo>
                <a:lnTo>
                  <a:pt x="15545" y="289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1" name="object 781"/>
          <p:cNvSpPr/>
          <p:nvPr/>
        </p:nvSpPr>
        <p:spPr>
          <a:xfrm>
            <a:off x="7030270" y="1902752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2" name="object 782"/>
          <p:cNvSpPr/>
          <p:nvPr/>
        </p:nvSpPr>
        <p:spPr>
          <a:xfrm>
            <a:off x="7030270" y="1905592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14" y="113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3" name="object 783"/>
          <p:cNvSpPr/>
          <p:nvPr/>
        </p:nvSpPr>
        <p:spPr>
          <a:xfrm>
            <a:off x="7027185" y="19055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4" name="object 784"/>
          <p:cNvSpPr/>
          <p:nvPr/>
        </p:nvSpPr>
        <p:spPr>
          <a:xfrm>
            <a:off x="7058152" y="192271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5" name="object 785"/>
          <p:cNvSpPr/>
          <p:nvPr/>
        </p:nvSpPr>
        <p:spPr>
          <a:xfrm>
            <a:off x="7055099" y="19227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6" name="object 786"/>
          <p:cNvSpPr/>
          <p:nvPr/>
        </p:nvSpPr>
        <p:spPr>
          <a:xfrm>
            <a:off x="7055099" y="191981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284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7" name="object 787"/>
          <p:cNvSpPr/>
          <p:nvPr/>
        </p:nvSpPr>
        <p:spPr>
          <a:xfrm>
            <a:off x="7067467" y="19255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8" name="object 788"/>
          <p:cNvSpPr/>
          <p:nvPr/>
        </p:nvSpPr>
        <p:spPr>
          <a:xfrm>
            <a:off x="6973023" y="1844256"/>
            <a:ext cx="9284" cy="8547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89" name="object 789"/>
          <p:cNvSpPr/>
          <p:nvPr/>
        </p:nvSpPr>
        <p:spPr>
          <a:xfrm>
            <a:off x="6973023" y="184425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36"/>
                </a:lnTo>
                <a:lnTo>
                  <a:pt x="0" y="8547"/>
                </a:lnTo>
                <a:lnTo>
                  <a:pt x="3084" y="8547"/>
                </a:lnTo>
                <a:lnTo>
                  <a:pt x="6137" y="8547"/>
                </a:lnTo>
                <a:lnTo>
                  <a:pt x="9284" y="5736"/>
                </a:lnTo>
                <a:lnTo>
                  <a:pt x="9284" y="2811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0" name="object 790"/>
          <p:cNvSpPr/>
          <p:nvPr/>
        </p:nvSpPr>
        <p:spPr>
          <a:xfrm>
            <a:off x="6948194" y="1878502"/>
            <a:ext cx="9314" cy="8547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91" name="object 791"/>
          <p:cNvSpPr/>
          <p:nvPr/>
        </p:nvSpPr>
        <p:spPr>
          <a:xfrm>
            <a:off x="6948194" y="187850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314" y="5707"/>
                </a:lnTo>
                <a:lnTo>
                  <a:pt x="9314" y="2811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2" name="object 792"/>
          <p:cNvSpPr/>
          <p:nvPr/>
        </p:nvSpPr>
        <p:spPr>
          <a:xfrm>
            <a:off x="6830555" y="1830029"/>
            <a:ext cx="15452" cy="14226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93" name="object 793"/>
          <p:cNvSpPr/>
          <p:nvPr/>
        </p:nvSpPr>
        <p:spPr>
          <a:xfrm>
            <a:off x="6830555" y="183002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84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52" y="11386"/>
                </a:lnTo>
                <a:lnTo>
                  <a:pt x="15452" y="5650"/>
                </a:lnTo>
                <a:lnTo>
                  <a:pt x="15452" y="2839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4" name="object 794"/>
          <p:cNvSpPr/>
          <p:nvPr/>
        </p:nvSpPr>
        <p:spPr>
          <a:xfrm>
            <a:off x="6822783" y="1822873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5" name="object 795"/>
          <p:cNvSpPr/>
          <p:nvPr/>
        </p:nvSpPr>
        <p:spPr>
          <a:xfrm>
            <a:off x="6825867" y="182855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6" name="object 796"/>
          <p:cNvSpPr/>
          <p:nvPr/>
        </p:nvSpPr>
        <p:spPr>
          <a:xfrm>
            <a:off x="6822783" y="18257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7" name="object 797"/>
          <p:cNvSpPr/>
          <p:nvPr/>
        </p:nvSpPr>
        <p:spPr>
          <a:xfrm>
            <a:off x="6838236" y="1851383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386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8" name="object 798"/>
          <p:cNvSpPr/>
          <p:nvPr/>
        </p:nvSpPr>
        <p:spPr>
          <a:xfrm>
            <a:off x="6841382" y="1848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9" name="object 799"/>
          <p:cNvSpPr/>
          <p:nvPr/>
        </p:nvSpPr>
        <p:spPr>
          <a:xfrm>
            <a:off x="6841382" y="1848487"/>
            <a:ext cx="0" cy="12065"/>
          </a:xfrm>
          <a:custGeom>
            <a:avLst/>
            <a:gdLst/>
            <a:ahLst/>
            <a:cxnLst/>
            <a:rect l="l" t="t" r="r" b="b"/>
            <a:pathLst>
              <a:path w="0" h="12064">
                <a:moveTo>
                  <a:pt x="0" y="0"/>
                </a:moveTo>
                <a:lnTo>
                  <a:pt x="0" y="114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0" name="object 800"/>
          <p:cNvSpPr/>
          <p:nvPr/>
        </p:nvSpPr>
        <p:spPr>
          <a:xfrm>
            <a:off x="6841382" y="18627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1" name="object 801"/>
          <p:cNvSpPr/>
          <p:nvPr/>
        </p:nvSpPr>
        <p:spPr>
          <a:xfrm>
            <a:off x="6588955" y="1964094"/>
            <a:ext cx="9284" cy="8487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02" name="object 802"/>
          <p:cNvSpPr/>
          <p:nvPr/>
        </p:nvSpPr>
        <p:spPr>
          <a:xfrm>
            <a:off x="6588955" y="196409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487"/>
                </a:lnTo>
                <a:lnTo>
                  <a:pt x="3146" y="8487"/>
                </a:lnTo>
                <a:lnTo>
                  <a:pt x="6230" y="8487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3" name="object 803"/>
          <p:cNvSpPr/>
          <p:nvPr/>
        </p:nvSpPr>
        <p:spPr>
          <a:xfrm>
            <a:off x="6557988" y="1901332"/>
            <a:ext cx="9284" cy="8490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04" name="object 804"/>
          <p:cNvSpPr/>
          <p:nvPr/>
        </p:nvSpPr>
        <p:spPr>
          <a:xfrm>
            <a:off x="6557988" y="190133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79"/>
                </a:lnTo>
                <a:lnTo>
                  <a:pt x="0" y="8490"/>
                </a:lnTo>
                <a:lnTo>
                  <a:pt x="3084" y="8490"/>
                </a:lnTo>
                <a:lnTo>
                  <a:pt x="6230" y="8490"/>
                </a:lnTo>
                <a:lnTo>
                  <a:pt x="9284" y="5679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5" name="object 805"/>
          <p:cNvSpPr/>
          <p:nvPr/>
        </p:nvSpPr>
        <p:spPr>
          <a:xfrm>
            <a:off x="6565762" y="1916979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6" name="object 806"/>
          <p:cNvSpPr/>
          <p:nvPr/>
        </p:nvSpPr>
        <p:spPr>
          <a:xfrm>
            <a:off x="6565762" y="19141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7" name="object 807"/>
          <p:cNvSpPr/>
          <p:nvPr/>
        </p:nvSpPr>
        <p:spPr>
          <a:xfrm>
            <a:off x="6565762" y="1914139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053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8" name="object 808"/>
          <p:cNvSpPr/>
          <p:nvPr/>
        </p:nvSpPr>
        <p:spPr>
          <a:xfrm>
            <a:off x="6568815" y="19227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9" name="object 809"/>
          <p:cNvSpPr/>
          <p:nvPr/>
        </p:nvSpPr>
        <p:spPr>
          <a:xfrm>
            <a:off x="6722140" y="1790047"/>
            <a:ext cx="15514" cy="14311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10" name="object 810"/>
          <p:cNvSpPr/>
          <p:nvPr/>
        </p:nvSpPr>
        <p:spPr>
          <a:xfrm>
            <a:off x="6722140" y="179004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46" y="14311"/>
                </a:lnTo>
                <a:lnTo>
                  <a:pt x="6199" y="14311"/>
                </a:lnTo>
                <a:lnTo>
                  <a:pt x="12368" y="14311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39"/>
                </a:lnTo>
                <a:lnTo>
                  <a:pt x="12368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1" name="object 811"/>
          <p:cNvSpPr/>
          <p:nvPr/>
        </p:nvSpPr>
        <p:spPr>
          <a:xfrm>
            <a:off x="6714367" y="1791467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2" name="object 812"/>
          <p:cNvSpPr/>
          <p:nvPr/>
        </p:nvSpPr>
        <p:spPr>
          <a:xfrm>
            <a:off x="6726797" y="17972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3" name="object 813"/>
          <p:cNvSpPr/>
          <p:nvPr/>
        </p:nvSpPr>
        <p:spPr>
          <a:xfrm>
            <a:off x="6717513" y="1794306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4" name="object 814"/>
          <p:cNvSpPr/>
          <p:nvPr/>
        </p:nvSpPr>
        <p:spPr>
          <a:xfrm>
            <a:off x="6714367" y="17943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5" name="object 815"/>
          <p:cNvSpPr/>
          <p:nvPr/>
        </p:nvSpPr>
        <p:spPr>
          <a:xfrm>
            <a:off x="6742250" y="180575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6" name="object 816"/>
          <p:cNvSpPr/>
          <p:nvPr/>
        </p:nvSpPr>
        <p:spPr>
          <a:xfrm>
            <a:off x="6739196" y="18028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7" name="object 817"/>
          <p:cNvSpPr/>
          <p:nvPr/>
        </p:nvSpPr>
        <p:spPr>
          <a:xfrm>
            <a:off x="6739196" y="180285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8" name="object 818"/>
          <p:cNvSpPr/>
          <p:nvPr/>
        </p:nvSpPr>
        <p:spPr>
          <a:xfrm>
            <a:off x="6748481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9" name="object 819"/>
          <p:cNvSpPr/>
          <p:nvPr/>
        </p:nvSpPr>
        <p:spPr>
          <a:xfrm>
            <a:off x="6746938" y="1747253"/>
            <a:ext cx="9314" cy="8575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20" name="object 820"/>
          <p:cNvSpPr/>
          <p:nvPr/>
        </p:nvSpPr>
        <p:spPr>
          <a:xfrm>
            <a:off x="6746938" y="174725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1" name="object 821"/>
          <p:cNvSpPr/>
          <p:nvPr/>
        </p:nvSpPr>
        <p:spPr>
          <a:xfrm>
            <a:off x="6852208" y="1881313"/>
            <a:ext cx="9314" cy="8575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22" name="object 822"/>
          <p:cNvSpPr/>
          <p:nvPr/>
        </p:nvSpPr>
        <p:spPr>
          <a:xfrm>
            <a:off x="6852208" y="188131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3" name="object 823"/>
          <p:cNvSpPr/>
          <p:nvPr/>
        </p:nvSpPr>
        <p:spPr>
          <a:xfrm>
            <a:off x="6844466" y="187418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230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4" name="object 824"/>
          <p:cNvSpPr/>
          <p:nvPr/>
        </p:nvSpPr>
        <p:spPr>
          <a:xfrm>
            <a:off x="6847520" y="187989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5" name="object 825"/>
          <p:cNvSpPr/>
          <p:nvPr/>
        </p:nvSpPr>
        <p:spPr>
          <a:xfrm>
            <a:off x="6844466" y="18770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6" name="object 826"/>
          <p:cNvSpPr/>
          <p:nvPr/>
        </p:nvSpPr>
        <p:spPr>
          <a:xfrm>
            <a:off x="6805727" y="1810009"/>
            <a:ext cx="15514" cy="14283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27" name="object 827"/>
          <p:cNvSpPr/>
          <p:nvPr/>
        </p:nvSpPr>
        <p:spPr>
          <a:xfrm>
            <a:off x="6805727" y="181000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146" y="14283"/>
                </a:lnTo>
                <a:lnTo>
                  <a:pt x="6230" y="14283"/>
                </a:lnTo>
                <a:lnTo>
                  <a:pt x="12460" y="14283"/>
                </a:lnTo>
                <a:lnTo>
                  <a:pt x="15514" y="11472"/>
                </a:lnTo>
                <a:lnTo>
                  <a:pt x="15514" y="5736"/>
                </a:lnTo>
                <a:lnTo>
                  <a:pt x="15514" y="289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8" name="object 828"/>
          <p:cNvSpPr/>
          <p:nvPr/>
        </p:nvSpPr>
        <p:spPr>
          <a:xfrm>
            <a:off x="6794900" y="1819977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0" y="5736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9" name="object 829"/>
          <p:cNvSpPr/>
          <p:nvPr/>
        </p:nvSpPr>
        <p:spPr>
          <a:xfrm>
            <a:off x="6810415" y="18199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0" name="object 830"/>
          <p:cNvSpPr/>
          <p:nvPr/>
        </p:nvSpPr>
        <p:spPr>
          <a:xfrm>
            <a:off x="6798047" y="1822873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12368" y="0"/>
                </a:moveTo>
                <a:lnTo>
                  <a:pt x="0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1" name="object 831"/>
          <p:cNvSpPr/>
          <p:nvPr/>
        </p:nvSpPr>
        <p:spPr>
          <a:xfrm>
            <a:off x="6794900" y="1828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2" name="object 832"/>
          <p:cNvSpPr/>
          <p:nvPr/>
        </p:nvSpPr>
        <p:spPr>
          <a:xfrm>
            <a:off x="7109261" y="1926946"/>
            <a:ext cx="9314" cy="8575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33" name="object 833"/>
          <p:cNvSpPr/>
          <p:nvPr/>
        </p:nvSpPr>
        <p:spPr>
          <a:xfrm>
            <a:off x="7109261" y="192694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4" name="object 834"/>
          <p:cNvSpPr/>
          <p:nvPr/>
        </p:nvSpPr>
        <p:spPr>
          <a:xfrm>
            <a:off x="7104665" y="193983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11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5" name="object 835"/>
          <p:cNvSpPr/>
          <p:nvPr/>
        </p:nvSpPr>
        <p:spPr>
          <a:xfrm>
            <a:off x="7113888" y="1936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6" name="object 836"/>
          <p:cNvSpPr/>
          <p:nvPr/>
        </p:nvSpPr>
        <p:spPr>
          <a:xfrm>
            <a:off x="7107718" y="193691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68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7" name="object 837"/>
          <p:cNvSpPr/>
          <p:nvPr/>
        </p:nvSpPr>
        <p:spPr>
          <a:xfrm>
            <a:off x="7104665" y="19454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8" name="object 838"/>
          <p:cNvSpPr/>
          <p:nvPr/>
        </p:nvSpPr>
        <p:spPr>
          <a:xfrm>
            <a:off x="7084524" y="1961192"/>
            <a:ext cx="9284" cy="8561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39" name="object 839"/>
          <p:cNvSpPr/>
          <p:nvPr/>
        </p:nvSpPr>
        <p:spPr>
          <a:xfrm>
            <a:off x="7084524" y="196119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137" y="8561"/>
                </a:lnTo>
                <a:lnTo>
                  <a:pt x="9284" y="5730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0" name="object 840"/>
          <p:cNvSpPr/>
          <p:nvPr/>
        </p:nvSpPr>
        <p:spPr>
          <a:xfrm>
            <a:off x="7095350" y="1954047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0"/>
                </a:moveTo>
                <a:lnTo>
                  <a:pt x="0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1" name="object 841"/>
          <p:cNvSpPr/>
          <p:nvPr/>
        </p:nvSpPr>
        <p:spPr>
          <a:xfrm>
            <a:off x="7095350" y="19655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2" name="object 842"/>
          <p:cNvSpPr/>
          <p:nvPr/>
        </p:nvSpPr>
        <p:spPr>
          <a:xfrm>
            <a:off x="7095350" y="195694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59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3" name="object 843"/>
          <p:cNvSpPr/>
          <p:nvPr/>
        </p:nvSpPr>
        <p:spPr>
          <a:xfrm>
            <a:off x="7098434" y="19540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4" name="object 844"/>
          <p:cNvSpPr/>
          <p:nvPr/>
        </p:nvSpPr>
        <p:spPr>
          <a:xfrm>
            <a:off x="7010129" y="1889889"/>
            <a:ext cx="15514" cy="14283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45" name="object 845"/>
          <p:cNvSpPr/>
          <p:nvPr/>
        </p:nvSpPr>
        <p:spPr>
          <a:xfrm>
            <a:off x="7010129" y="188988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146" y="14283"/>
                </a:lnTo>
                <a:lnTo>
                  <a:pt x="6230" y="14283"/>
                </a:lnTo>
                <a:lnTo>
                  <a:pt x="12460" y="14283"/>
                </a:lnTo>
                <a:lnTo>
                  <a:pt x="15514" y="11443"/>
                </a:lnTo>
                <a:lnTo>
                  <a:pt x="15514" y="5736"/>
                </a:lnTo>
                <a:lnTo>
                  <a:pt x="15514" y="289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6" name="object 846"/>
          <p:cNvSpPr/>
          <p:nvPr/>
        </p:nvSpPr>
        <p:spPr>
          <a:xfrm>
            <a:off x="7024132" y="1885629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53" y="0"/>
                </a:moveTo>
                <a:lnTo>
                  <a:pt x="0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7" name="object 847"/>
          <p:cNvSpPr/>
          <p:nvPr/>
        </p:nvSpPr>
        <p:spPr>
          <a:xfrm>
            <a:off x="7024132" y="1894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8" name="object 848"/>
          <p:cNvSpPr/>
          <p:nvPr/>
        </p:nvSpPr>
        <p:spPr>
          <a:xfrm>
            <a:off x="7024132" y="188846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6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9" name="object 849"/>
          <p:cNvSpPr/>
          <p:nvPr/>
        </p:nvSpPr>
        <p:spPr>
          <a:xfrm>
            <a:off x="7027185" y="18856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0" name="object 850"/>
          <p:cNvSpPr/>
          <p:nvPr/>
        </p:nvSpPr>
        <p:spPr>
          <a:xfrm>
            <a:off x="7008586" y="1905592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1" name="object 851"/>
          <p:cNvSpPr/>
          <p:nvPr/>
        </p:nvSpPr>
        <p:spPr>
          <a:xfrm>
            <a:off x="7017901" y="19055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2" name="object 852"/>
          <p:cNvSpPr/>
          <p:nvPr/>
        </p:nvSpPr>
        <p:spPr>
          <a:xfrm>
            <a:off x="7011671" y="1905592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3" name="object 853"/>
          <p:cNvSpPr/>
          <p:nvPr/>
        </p:nvSpPr>
        <p:spPr>
          <a:xfrm>
            <a:off x="7008586" y="1911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4" name="object 854"/>
          <p:cNvSpPr/>
          <p:nvPr/>
        </p:nvSpPr>
        <p:spPr>
          <a:xfrm>
            <a:off x="6827471" y="1861379"/>
            <a:ext cx="15452" cy="14283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55" name="object 855"/>
          <p:cNvSpPr/>
          <p:nvPr/>
        </p:nvSpPr>
        <p:spPr>
          <a:xfrm>
            <a:off x="6827471" y="186137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84" y="14283"/>
                </a:lnTo>
                <a:lnTo>
                  <a:pt x="6168" y="14283"/>
                </a:lnTo>
                <a:lnTo>
                  <a:pt x="12368" y="14283"/>
                </a:lnTo>
                <a:lnTo>
                  <a:pt x="15452" y="11386"/>
                </a:lnTo>
                <a:lnTo>
                  <a:pt x="15452" y="5707"/>
                </a:lnTo>
                <a:lnTo>
                  <a:pt x="15452" y="2811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6" name="object 856"/>
          <p:cNvSpPr/>
          <p:nvPr/>
        </p:nvSpPr>
        <p:spPr>
          <a:xfrm>
            <a:off x="6816552" y="1874185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96"/>
                </a:moveTo>
                <a:lnTo>
                  <a:pt x="124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7" name="object 857"/>
          <p:cNvSpPr/>
          <p:nvPr/>
        </p:nvSpPr>
        <p:spPr>
          <a:xfrm>
            <a:off x="6832098" y="18741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8" name="object 858"/>
          <p:cNvSpPr/>
          <p:nvPr/>
        </p:nvSpPr>
        <p:spPr>
          <a:xfrm>
            <a:off x="6819730" y="1874185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12368" y="0"/>
                </a:moveTo>
                <a:lnTo>
                  <a:pt x="0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9" name="object 859"/>
          <p:cNvSpPr/>
          <p:nvPr/>
        </p:nvSpPr>
        <p:spPr>
          <a:xfrm>
            <a:off x="6816552" y="18798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0" name="object 860"/>
          <p:cNvSpPr/>
          <p:nvPr/>
        </p:nvSpPr>
        <p:spPr>
          <a:xfrm>
            <a:off x="6700456" y="1784339"/>
            <a:ext cx="9284" cy="8547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61" name="object 861"/>
          <p:cNvSpPr/>
          <p:nvPr/>
        </p:nvSpPr>
        <p:spPr>
          <a:xfrm>
            <a:off x="6700456" y="178433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284" y="5707"/>
                </a:lnTo>
                <a:lnTo>
                  <a:pt x="9284" y="289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2" name="object 862"/>
          <p:cNvSpPr/>
          <p:nvPr/>
        </p:nvSpPr>
        <p:spPr>
          <a:xfrm>
            <a:off x="6557988" y="1921295"/>
            <a:ext cx="15514" cy="14226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63" name="object 863"/>
          <p:cNvSpPr/>
          <p:nvPr/>
        </p:nvSpPr>
        <p:spPr>
          <a:xfrm>
            <a:off x="6557988" y="192129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84" y="14226"/>
                </a:lnTo>
                <a:lnTo>
                  <a:pt x="6230" y="14226"/>
                </a:lnTo>
                <a:lnTo>
                  <a:pt x="12368" y="14226"/>
                </a:lnTo>
                <a:lnTo>
                  <a:pt x="15514" y="11386"/>
                </a:lnTo>
                <a:lnTo>
                  <a:pt x="15514" y="5650"/>
                </a:lnTo>
                <a:lnTo>
                  <a:pt x="15514" y="283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4" name="object 864"/>
          <p:cNvSpPr/>
          <p:nvPr/>
        </p:nvSpPr>
        <p:spPr>
          <a:xfrm>
            <a:off x="6550216" y="193691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24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5" name="object 865"/>
          <p:cNvSpPr/>
          <p:nvPr/>
        </p:nvSpPr>
        <p:spPr>
          <a:xfrm>
            <a:off x="6559531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6" name="object 866"/>
          <p:cNvSpPr/>
          <p:nvPr/>
        </p:nvSpPr>
        <p:spPr>
          <a:xfrm>
            <a:off x="6553362" y="1934102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22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7" name="object 867"/>
          <p:cNvSpPr/>
          <p:nvPr/>
        </p:nvSpPr>
        <p:spPr>
          <a:xfrm>
            <a:off x="6550216" y="19398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8" name="object 868"/>
          <p:cNvSpPr/>
          <p:nvPr/>
        </p:nvSpPr>
        <p:spPr>
          <a:xfrm>
            <a:off x="6575045" y="193126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9" name="object 869"/>
          <p:cNvSpPr/>
          <p:nvPr/>
        </p:nvSpPr>
        <p:spPr>
          <a:xfrm>
            <a:off x="6571899" y="19312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0" name="object 870"/>
          <p:cNvSpPr/>
          <p:nvPr/>
        </p:nvSpPr>
        <p:spPr>
          <a:xfrm>
            <a:off x="6571899" y="192836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96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1" name="object 871"/>
          <p:cNvSpPr/>
          <p:nvPr/>
        </p:nvSpPr>
        <p:spPr>
          <a:xfrm>
            <a:off x="6578130" y="1928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2" name="object 872"/>
          <p:cNvSpPr/>
          <p:nvPr/>
        </p:nvSpPr>
        <p:spPr>
          <a:xfrm>
            <a:off x="6536305" y="1935522"/>
            <a:ext cx="9314" cy="8547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73" name="object 873"/>
          <p:cNvSpPr/>
          <p:nvPr/>
        </p:nvSpPr>
        <p:spPr>
          <a:xfrm>
            <a:off x="6536305" y="193552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314" y="5707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4" name="object 874"/>
          <p:cNvSpPr/>
          <p:nvPr/>
        </p:nvSpPr>
        <p:spPr>
          <a:xfrm>
            <a:off x="7090662" y="1938418"/>
            <a:ext cx="15514" cy="14215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75" name="object 875"/>
          <p:cNvSpPr/>
          <p:nvPr/>
        </p:nvSpPr>
        <p:spPr>
          <a:xfrm>
            <a:off x="7090662" y="193841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46" y="14215"/>
                </a:lnTo>
                <a:lnTo>
                  <a:pt x="6230" y="14215"/>
                </a:lnTo>
                <a:lnTo>
                  <a:pt x="12460" y="14215"/>
                </a:lnTo>
                <a:lnTo>
                  <a:pt x="15514" y="11386"/>
                </a:lnTo>
                <a:lnTo>
                  <a:pt x="15514" y="5650"/>
                </a:lnTo>
                <a:lnTo>
                  <a:pt x="15514" y="2811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6" name="object 876"/>
          <p:cNvSpPr/>
          <p:nvPr/>
        </p:nvSpPr>
        <p:spPr>
          <a:xfrm>
            <a:off x="7076751" y="1934102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0"/>
                </a:moveTo>
                <a:lnTo>
                  <a:pt x="15452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7" name="object 877"/>
          <p:cNvSpPr/>
          <p:nvPr/>
        </p:nvSpPr>
        <p:spPr>
          <a:xfrm>
            <a:off x="7079836" y="1936913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8" name="object 878"/>
          <p:cNvSpPr/>
          <p:nvPr/>
        </p:nvSpPr>
        <p:spPr>
          <a:xfrm>
            <a:off x="7076751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9" name="object 879"/>
          <p:cNvSpPr/>
          <p:nvPr/>
        </p:nvSpPr>
        <p:spPr>
          <a:xfrm>
            <a:off x="7107718" y="195404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28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0" name="object 880"/>
          <p:cNvSpPr/>
          <p:nvPr/>
        </p:nvSpPr>
        <p:spPr>
          <a:xfrm>
            <a:off x="7104665" y="1951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1" name="object 881"/>
          <p:cNvSpPr/>
          <p:nvPr/>
        </p:nvSpPr>
        <p:spPr>
          <a:xfrm>
            <a:off x="7104665" y="195121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2" name="object 882"/>
          <p:cNvSpPr/>
          <p:nvPr/>
        </p:nvSpPr>
        <p:spPr>
          <a:xfrm>
            <a:off x="7113888" y="19540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3" name="object 883"/>
          <p:cNvSpPr/>
          <p:nvPr/>
        </p:nvSpPr>
        <p:spPr>
          <a:xfrm>
            <a:off x="7022589" y="1872765"/>
            <a:ext cx="9284" cy="8547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84" name="object 884"/>
          <p:cNvSpPr/>
          <p:nvPr/>
        </p:nvSpPr>
        <p:spPr>
          <a:xfrm>
            <a:off x="7022589" y="18727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5" name="object 885"/>
          <p:cNvSpPr/>
          <p:nvPr/>
        </p:nvSpPr>
        <p:spPr>
          <a:xfrm>
            <a:off x="6777905" y="1818557"/>
            <a:ext cx="15452" cy="14311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86" name="object 886"/>
          <p:cNvSpPr/>
          <p:nvPr/>
        </p:nvSpPr>
        <p:spPr>
          <a:xfrm>
            <a:off x="6777905" y="181855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84" y="14311"/>
                </a:lnTo>
                <a:lnTo>
                  <a:pt x="6168" y="14311"/>
                </a:lnTo>
                <a:lnTo>
                  <a:pt x="12368" y="14311"/>
                </a:lnTo>
                <a:lnTo>
                  <a:pt x="15452" y="11472"/>
                </a:lnTo>
                <a:lnTo>
                  <a:pt x="15452" y="5736"/>
                </a:lnTo>
                <a:lnTo>
                  <a:pt x="15452" y="2924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924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7" name="object 887"/>
          <p:cNvSpPr/>
          <p:nvPr/>
        </p:nvSpPr>
        <p:spPr>
          <a:xfrm>
            <a:off x="6760849" y="1814326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0"/>
                </a:moveTo>
                <a:lnTo>
                  <a:pt x="15452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8" name="object 888"/>
          <p:cNvSpPr/>
          <p:nvPr/>
        </p:nvSpPr>
        <p:spPr>
          <a:xfrm>
            <a:off x="6779448" y="182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9" name="object 889"/>
          <p:cNvSpPr/>
          <p:nvPr/>
        </p:nvSpPr>
        <p:spPr>
          <a:xfrm>
            <a:off x="6763933" y="1814326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14" y="113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0" name="object 890"/>
          <p:cNvSpPr/>
          <p:nvPr/>
        </p:nvSpPr>
        <p:spPr>
          <a:xfrm>
            <a:off x="6760849" y="1814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1" name="object 891"/>
          <p:cNvSpPr/>
          <p:nvPr/>
        </p:nvSpPr>
        <p:spPr>
          <a:xfrm>
            <a:off x="6782532" y="1837100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0" y="14283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2" name="object 892"/>
          <p:cNvSpPr/>
          <p:nvPr/>
        </p:nvSpPr>
        <p:spPr>
          <a:xfrm>
            <a:off x="6785585" y="18342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3" name="object 893"/>
          <p:cNvSpPr/>
          <p:nvPr/>
        </p:nvSpPr>
        <p:spPr>
          <a:xfrm>
            <a:off x="6785585" y="1837100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76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4" name="object 894"/>
          <p:cNvSpPr/>
          <p:nvPr/>
        </p:nvSpPr>
        <p:spPr>
          <a:xfrm>
            <a:off x="6785585" y="18513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5" name="object 895"/>
          <p:cNvSpPr/>
          <p:nvPr/>
        </p:nvSpPr>
        <p:spPr>
          <a:xfrm>
            <a:off x="6997761" y="1907012"/>
            <a:ext cx="9314" cy="8547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96" name="object 896"/>
          <p:cNvSpPr/>
          <p:nvPr/>
        </p:nvSpPr>
        <p:spPr>
          <a:xfrm>
            <a:off x="6997761" y="190701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314" y="5707"/>
                </a:lnTo>
                <a:lnTo>
                  <a:pt x="9314" y="2811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7" name="object 897"/>
          <p:cNvSpPr/>
          <p:nvPr/>
        </p:nvSpPr>
        <p:spPr>
          <a:xfrm>
            <a:off x="6756253" y="1741602"/>
            <a:ext cx="9222" cy="8547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98" name="object 898"/>
          <p:cNvSpPr/>
          <p:nvPr/>
        </p:nvSpPr>
        <p:spPr>
          <a:xfrm>
            <a:off x="6756253" y="174160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22" y="5650"/>
                </a:lnTo>
                <a:lnTo>
                  <a:pt x="9222" y="2811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9" name="object 899"/>
          <p:cNvSpPr/>
          <p:nvPr/>
        </p:nvSpPr>
        <p:spPr>
          <a:xfrm>
            <a:off x="6770164" y="1751570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37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0" name="object 900"/>
          <p:cNvSpPr/>
          <p:nvPr/>
        </p:nvSpPr>
        <p:spPr>
          <a:xfrm>
            <a:off x="6766986" y="17515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1" name="object 901"/>
          <p:cNvSpPr/>
          <p:nvPr/>
        </p:nvSpPr>
        <p:spPr>
          <a:xfrm>
            <a:off x="6770164" y="175157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2" name="object 902"/>
          <p:cNvSpPr/>
          <p:nvPr/>
        </p:nvSpPr>
        <p:spPr>
          <a:xfrm>
            <a:off x="6776301" y="17572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3" name="object 903"/>
          <p:cNvSpPr/>
          <p:nvPr/>
        </p:nvSpPr>
        <p:spPr>
          <a:xfrm>
            <a:off x="6799588" y="1869926"/>
            <a:ext cx="15452" cy="14283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04" name="object 904"/>
          <p:cNvSpPr/>
          <p:nvPr/>
        </p:nvSpPr>
        <p:spPr>
          <a:xfrm>
            <a:off x="6799588" y="186992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53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52" y="11386"/>
                </a:lnTo>
                <a:lnTo>
                  <a:pt x="15452" y="5736"/>
                </a:lnTo>
                <a:lnTo>
                  <a:pt x="15452" y="2839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5" name="object 905"/>
          <p:cNvSpPr/>
          <p:nvPr/>
        </p:nvSpPr>
        <p:spPr>
          <a:xfrm>
            <a:off x="6791816" y="186277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314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6" name="object 906"/>
          <p:cNvSpPr/>
          <p:nvPr/>
        </p:nvSpPr>
        <p:spPr>
          <a:xfrm>
            <a:off x="6791816" y="1868506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7" name="object 907"/>
          <p:cNvSpPr/>
          <p:nvPr/>
        </p:nvSpPr>
        <p:spPr>
          <a:xfrm>
            <a:off x="6788763" y="1865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8" name="object 908"/>
          <p:cNvSpPr/>
          <p:nvPr/>
        </p:nvSpPr>
        <p:spPr>
          <a:xfrm>
            <a:off x="6807268" y="1891308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9" name="object 909"/>
          <p:cNvSpPr/>
          <p:nvPr/>
        </p:nvSpPr>
        <p:spPr>
          <a:xfrm>
            <a:off x="6807268" y="18884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0" name="object 910"/>
          <p:cNvSpPr/>
          <p:nvPr/>
        </p:nvSpPr>
        <p:spPr>
          <a:xfrm>
            <a:off x="6807268" y="188846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6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1" name="object 911"/>
          <p:cNvSpPr/>
          <p:nvPr/>
        </p:nvSpPr>
        <p:spPr>
          <a:xfrm>
            <a:off x="6807268" y="18998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2" name="object 912"/>
          <p:cNvSpPr/>
          <p:nvPr/>
        </p:nvSpPr>
        <p:spPr>
          <a:xfrm>
            <a:off x="7158827" y="1955532"/>
            <a:ext cx="9314" cy="8561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13" name="object 913"/>
          <p:cNvSpPr/>
          <p:nvPr/>
        </p:nvSpPr>
        <p:spPr>
          <a:xfrm>
            <a:off x="7158827" y="195553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659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4" name="object 914"/>
          <p:cNvSpPr/>
          <p:nvPr/>
        </p:nvSpPr>
        <p:spPr>
          <a:xfrm>
            <a:off x="7151054" y="196550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9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5" name="object 915"/>
          <p:cNvSpPr/>
          <p:nvPr/>
        </p:nvSpPr>
        <p:spPr>
          <a:xfrm>
            <a:off x="7160369" y="19655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6" name="object 916"/>
          <p:cNvSpPr/>
          <p:nvPr/>
        </p:nvSpPr>
        <p:spPr>
          <a:xfrm>
            <a:off x="7157285" y="1965508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84" y="0"/>
                </a:moveTo>
                <a:lnTo>
                  <a:pt x="0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7" name="object 917"/>
          <p:cNvSpPr/>
          <p:nvPr/>
        </p:nvSpPr>
        <p:spPr>
          <a:xfrm>
            <a:off x="7154139" y="197399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8" name="object 918"/>
          <p:cNvSpPr/>
          <p:nvPr/>
        </p:nvSpPr>
        <p:spPr>
          <a:xfrm>
            <a:off x="7134090" y="1989702"/>
            <a:ext cx="9222" cy="8561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19" name="object 919"/>
          <p:cNvSpPr/>
          <p:nvPr/>
        </p:nvSpPr>
        <p:spPr>
          <a:xfrm>
            <a:off x="7134090" y="198970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3"/>
                </a:lnTo>
                <a:lnTo>
                  <a:pt x="0" y="8561"/>
                </a:lnTo>
                <a:lnTo>
                  <a:pt x="3084" y="8561"/>
                </a:lnTo>
                <a:lnTo>
                  <a:pt x="6137" y="8561"/>
                </a:lnTo>
                <a:lnTo>
                  <a:pt x="9222" y="5733"/>
                </a:lnTo>
                <a:lnTo>
                  <a:pt x="9222" y="2902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0" name="object 920"/>
          <p:cNvSpPr/>
          <p:nvPr/>
        </p:nvSpPr>
        <p:spPr>
          <a:xfrm>
            <a:off x="7141771" y="198255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1" name="object 921"/>
          <p:cNvSpPr/>
          <p:nvPr/>
        </p:nvSpPr>
        <p:spPr>
          <a:xfrm>
            <a:off x="7141771" y="1994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2" name="object 922"/>
          <p:cNvSpPr/>
          <p:nvPr/>
        </p:nvSpPr>
        <p:spPr>
          <a:xfrm>
            <a:off x="7141771" y="198546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58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3" name="object 923"/>
          <p:cNvSpPr/>
          <p:nvPr/>
        </p:nvSpPr>
        <p:spPr>
          <a:xfrm>
            <a:off x="7144855" y="19825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4" name="object 924"/>
          <p:cNvSpPr/>
          <p:nvPr/>
        </p:nvSpPr>
        <p:spPr>
          <a:xfrm>
            <a:off x="7059695" y="1918398"/>
            <a:ext cx="15514" cy="14283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25" name="object 925"/>
          <p:cNvSpPr/>
          <p:nvPr/>
        </p:nvSpPr>
        <p:spPr>
          <a:xfrm>
            <a:off x="7059695" y="191839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146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443"/>
                </a:lnTo>
                <a:lnTo>
                  <a:pt x="15514" y="5736"/>
                </a:lnTo>
                <a:lnTo>
                  <a:pt x="15514" y="2896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6" name="object 926"/>
          <p:cNvSpPr/>
          <p:nvPr/>
        </p:nvSpPr>
        <p:spPr>
          <a:xfrm>
            <a:off x="7073606" y="1914139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0"/>
                </a:moveTo>
                <a:lnTo>
                  <a:pt x="0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7" name="object 927"/>
          <p:cNvSpPr/>
          <p:nvPr/>
        </p:nvSpPr>
        <p:spPr>
          <a:xfrm>
            <a:off x="7073606" y="19227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8" name="object 928"/>
          <p:cNvSpPr/>
          <p:nvPr/>
        </p:nvSpPr>
        <p:spPr>
          <a:xfrm>
            <a:off x="7070521" y="191697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9" name="object 929"/>
          <p:cNvSpPr/>
          <p:nvPr/>
        </p:nvSpPr>
        <p:spPr>
          <a:xfrm>
            <a:off x="7073606" y="19141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0" name="object 930"/>
          <p:cNvSpPr/>
          <p:nvPr/>
        </p:nvSpPr>
        <p:spPr>
          <a:xfrm>
            <a:off x="7055099" y="193691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24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1" name="object 931"/>
          <p:cNvSpPr/>
          <p:nvPr/>
        </p:nvSpPr>
        <p:spPr>
          <a:xfrm>
            <a:off x="7064383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2" name="object 932"/>
          <p:cNvSpPr/>
          <p:nvPr/>
        </p:nvSpPr>
        <p:spPr>
          <a:xfrm>
            <a:off x="7061237" y="1934102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3" name="object 933"/>
          <p:cNvSpPr/>
          <p:nvPr/>
        </p:nvSpPr>
        <p:spPr>
          <a:xfrm>
            <a:off x="7058152" y="19426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4" name="object 934"/>
          <p:cNvSpPr/>
          <p:nvPr/>
        </p:nvSpPr>
        <p:spPr>
          <a:xfrm>
            <a:off x="6796504" y="1761537"/>
            <a:ext cx="9222" cy="8575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35" name="object 935"/>
          <p:cNvSpPr/>
          <p:nvPr/>
        </p:nvSpPr>
        <p:spPr>
          <a:xfrm>
            <a:off x="6796504" y="176153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22" y="5736"/>
                </a:lnTo>
                <a:lnTo>
                  <a:pt x="9222" y="2839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6" name="object 936"/>
          <p:cNvSpPr/>
          <p:nvPr/>
        </p:nvSpPr>
        <p:spPr>
          <a:xfrm>
            <a:off x="6788763" y="176295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7" name="object 937"/>
          <p:cNvSpPr/>
          <p:nvPr/>
        </p:nvSpPr>
        <p:spPr>
          <a:xfrm>
            <a:off x="6798047" y="17657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8" name="object 938"/>
          <p:cNvSpPr/>
          <p:nvPr/>
        </p:nvSpPr>
        <p:spPr>
          <a:xfrm>
            <a:off x="6791816" y="176579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9" name="object 939"/>
          <p:cNvSpPr/>
          <p:nvPr/>
        </p:nvSpPr>
        <p:spPr>
          <a:xfrm>
            <a:off x="6788763" y="17629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0" name="object 940"/>
          <p:cNvSpPr/>
          <p:nvPr/>
        </p:nvSpPr>
        <p:spPr>
          <a:xfrm>
            <a:off x="6771675" y="1849992"/>
            <a:ext cx="15545" cy="14198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41" name="object 941"/>
          <p:cNvSpPr/>
          <p:nvPr/>
        </p:nvSpPr>
        <p:spPr>
          <a:xfrm>
            <a:off x="6771675" y="184999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84" y="14198"/>
                </a:lnTo>
                <a:lnTo>
                  <a:pt x="6230" y="14198"/>
                </a:lnTo>
                <a:lnTo>
                  <a:pt x="12399" y="14198"/>
                </a:lnTo>
                <a:lnTo>
                  <a:pt x="15545" y="11386"/>
                </a:lnTo>
                <a:lnTo>
                  <a:pt x="15545" y="5650"/>
                </a:lnTo>
                <a:lnTo>
                  <a:pt x="15545" y="2811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2" name="object 942"/>
          <p:cNvSpPr/>
          <p:nvPr/>
        </p:nvSpPr>
        <p:spPr>
          <a:xfrm>
            <a:off x="6760849" y="1859959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11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3" name="object 943"/>
          <p:cNvSpPr/>
          <p:nvPr/>
        </p:nvSpPr>
        <p:spPr>
          <a:xfrm>
            <a:off x="6776301" y="18599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4" name="object 944"/>
          <p:cNvSpPr/>
          <p:nvPr/>
        </p:nvSpPr>
        <p:spPr>
          <a:xfrm>
            <a:off x="6763933" y="1859959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12368" y="0"/>
                </a:moveTo>
                <a:lnTo>
                  <a:pt x="0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5" name="object 945"/>
          <p:cNvSpPr/>
          <p:nvPr/>
        </p:nvSpPr>
        <p:spPr>
          <a:xfrm>
            <a:off x="6760849" y="18627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6" name="object 946"/>
          <p:cNvSpPr/>
          <p:nvPr/>
        </p:nvSpPr>
        <p:spPr>
          <a:xfrm>
            <a:off x="6784074" y="1693073"/>
            <a:ext cx="9284" cy="8547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47" name="object 947"/>
          <p:cNvSpPr/>
          <p:nvPr/>
        </p:nvSpPr>
        <p:spPr>
          <a:xfrm>
            <a:off x="6784074" y="169307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199" y="8547"/>
                </a:lnTo>
                <a:lnTo>
                  <a:pt x="9284" y="5707"/>
                </a:lnTo>
                <a:lnTo>
                  <a:pt x="9284" y="2896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8" name="object 948"/>
          <p:cNvSpPr/>
          <p:nvPr/>
        </p:nvSpPr>
        <p:spPr>
          <a:xfrm>
            <a:off x="6798047" y="170593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9" name="object 949"/>
          <p:cNvSpPr/>
          <p:nvPr/>
        </p:nvSpPr>
        <p:spPr>
          <a:xfrm>
            <a:off x="6794900" y="17030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0" name="object 950"/>
          <p:cNvSpPr/>
          <p:nvPr/>
        </p:nvSpPr>
        <p:spPr>
          <a:xfrm>
            <a:off x="6798047" y="170304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1" name="object 951"/>
          <p:cNvSpPr/>
          <p:nvPr/>
        </p:nvSpPr>
        <p:spPr>
          <a:xfrm>
            <a:off x="6804184" y="17059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2" name="object 952"/>
          <p:cNvSpPr/>
          <p:nvPr/>
        </p:nvSpPr>
        <p:spPr>
          <a:xfrm>
            <a:off x="6743792" y="1801434"/>
            <a:ext cx="15514" cy="14311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53" name="object 953"/>
          <p:cNvSpPr/>
          <p:nvPr/>
        </p:nvSpPr>
        <p:spPr>
          <a:xfrm>
            <a:off x="6743792" y="180143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146" y="14311"/>
                </a:lnTo>
                <a:lnTo>
                  <a:pt x="6230" y="14311"/>
                </a:lnTo>
                <a:lnTo>
                  <a:pt x="12460" y="14311"/>
                </a:lnTo>
                <a:lnTo>
                  <a:pt x="15514" y="11472"/>
                </a:lnTo>
                <a:lnTo>
                  <a:pt x="15514" y="5736"/>
                </a:lnTo>
                <a:lnTo>
                  <a:pt x="15514" y="2924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24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4" name="object 954"/>
          <p:cNvSpPr/>
          <p:nvPr/>
        </p:nvSpPr>
        <p:spPr>
          <a:xfrm>
            <a:off x="6739196" y="181997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75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5" name="object 955"/>
          <p:cNvSpPr/>
          <p:nvPr/>
        </p:nvSpPr>
        <p:spPr>
          <a:xfrm>
            <a:off x="6748481" y="18171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6" name="object 956"/>
          <p:cNvSpPr/>
          <p:nvPr/>
        </p:nvSpPr>
        <p:spPr>
          <a:xfrm>
            <a:off x="6739196" y="1817165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7" name="object 957"/>
          <p:cNvSpPr/>
          <p:nvPr/>
        </p:nvSpPr>
        <p:spPr>
          <a:xfrm>
            <a:off x="6739196" y="18314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8" name="object 958"/>
          <p:cNvSpPr/>
          <p:nvPr/>
        </p:nvSpPr>
        <p:spPr>
          <a:xfrm>
            <a:off x="6754618" y="1791467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230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9" name="object 959"/>
          <p:cNvSpPr/>
          <p:nvPr/>
        </p:nvSpPr>
        <p:spPr>
          <a:xfrm>
            <a:off x="6754618" y="18057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0" name="object 960"/>
          <p:cNvSpPr/>
          <p:nvPr/>
        </p:nvSpPr>
        <p:spPr>
          <a:xfrm>
            <a:off x="6754618" y="1794306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0" y="11443"/>
                </a:moveTo>
                <a:lnTo>
                  <a:pt x="31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1" name="object 961"/>
          <p:cNvSpPr/>
          <p:nvPr/>
        </p:nvSpPr>
        <p:spPr>
          <a:xfrm>
            <a:off x="6757795" y="17914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2" name="object 962"/>
          <p:cNvSpPr/>
          <p:nvPr/>
        </p:nvSpPr>
        <p:spPr>
          <a:xfrm>
            <a:off x="6799588" y="1898436"/>
            <a:ext cx="9284" cy="8575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63" name="object 963"/>
          <p:cNvSpPr/>
          <p:nvPr/>
        </p:nvSpPr>
        <p:spPr>
          <a:xfrm>
            <a:off x="6799588" y="189843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4" name="object 964"/>
          <p:cNvSpPr/>
          <p:nvPr/>
        </p:nvSpPr>
        <p:spPr>
          <a:xfrm>
            <a:off x="6824326" y="1713007"/>
            <a:ext cx="9314" cy="8575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65" name="object 965"/>
          <p:cNvSpPr/>
          <p:nvPr/>
        </p:nvSpPr>
        <p:spPr>
          <a:xfrm>
            <a:off x="6824326" y="171300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6" name="object 966"/>
          <p:cNvSpPr/>
          <p:nvPr/>
        </p:nvSpPr>
        <p:spPr>
          <a:xfrm>
            <a:off x="6816552" y="171158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7" name="object 967"/>
          <p:cNvSpPr/>
          <p:nvPr/>
        </p:nvSpPr>
        <p:spPr>
          <a:xfrm>
            <a:off x="6825867" y="1717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8" name="object 968"/>
          <p:cNvSpPr/>
          <p:nvPr/>
        </p:nvSpPr>
        <p:spPr>
          <a:xfrm>
            <a:off x="6816552" y="1714427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9" name="object 969"/>
          <p:cNvSpPr/>
          <p:nvPr/>
        </p:nvSpPr>
        <p:spPr>
          <a:xfrm>
            <a:off x="6813499" y="17144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0" name="object 970"/>
          <p:cNvSpPr/>
          <p:nvPr/>
        </p:nvSpPr>
        <p:spPr>
          <a:xfrm>
            <a:off x="6811957" y="1641761"/>
            <a:ext cx="9284" cy="8490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71" name="object 971"/>
          <p:cNvSpPr/>
          <p:nvPr/>
        </p:nvSpPr>
        <p:spPr>
          <a:xfrm>
            <a:off x="6811957" y="164176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79"/>
                </a:lnTo>
                <a:lnTo>
                  <a:pt x="0" y="8490"/>
                </a:lnTo>
                <a:lnTo>
                  <a:pt x="3084" y="8490"/>
                </a:lnTo>
                <a:lnTo>
                  <a:pt x="6230" y="8490"/>
                </a:lnTo>
                <a:lnTo>
                  <a:pt x="9284" y="5679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2" name="object 972"/>
          <p:cNvSpPr/>
          <p:nvPr/>
        </p:nvSpPr>
        <p:spPr>
          <a:xfrm>
            <a:off x="6825867" y="165456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3" name="object 973"/>
          <p:cNvSpPr/>
          <p:nvPr/>
        </p:nvSpPr>
        <p:spPr>
          <a:xfrm>
            <a:off x="6822783" y="16516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4" name="object 974"/>
          <p:cNvSpPr/>
          <p:nvPr/>
        </p:nvSpPr>
        <p:spPr>
          <a:xfrm>
            <a:off x="6825867" y="165167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5" name="object 975"/>
          <p:cNvSpPr/>
          <p:nvPr/>
        </p:nvSpPr>
        <p:spPr>
          <a:xfrm>
            <a:off x="6832098" y="16574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6" name="object 976"/>
          <p:cNvSpPr/>
          <p:nvPr/>
        </p:nvSpPr>
        <p:spPr>
          <a:xfrm>
            <a:off x="6768621" y="1750150"/>
            <a:ext cx="15452" cy="14226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77" name="object 977"/>
          <p:cNvSpPr/>
          <p:nvPr/>
        </p:nvSpPr>
        <p:spPr>
          <a:xfrm>
            <a:off x="6768621" y="175015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386"/>
                </a:lnTo>
                <a:lnTo>
                  <a:pt x="3053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52" y="11386"/>
                </a:lnTo>
                <a:lnTo>
                  <a:pt x="15452" y="5679"/>
                </a:lnTo>
                <a:lnTo>
                  <a:pt x="15452" y="2839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8" name="object 978"/>
          <p:cNvSpPr/>
          <p:nvPr/>
        </p:nvSpPr>
        <p:spPr>
          <a:xfrm>
            <a:off x="6763933" y="1768693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386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9" name="object 979"/>
          <p:cNvSpPr/>
          <p:nvPr/>
        </p:nvSpPr>
        <p:spPr>
          <a:xfrm>
            <a:off x="6776301" y="17657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0" name="object 980"/>
          <p:cNvSpPr/>
          <p:nvPr/>
        </p:nvSpPr>
        <p:spPr>
          <a:xfrm>
            <a:off x="6766986" y="1765796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1" name="object 981"/>
          <p:cNvSpPr/>
          <p:nvPr/>
        </p:nvSpPr>
        <p:spPr>
          <a:xfrm>
            <a:off x="6766986" y="17800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2" name="object 982"/>
          <p:cNvSpPr/>
          <p:nvPr/>
        </p:nvSpPr>
        <p:spPr>
          <a:xfrm>
            <a:off x="6782532" y="1743022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3" name="object 983"/>
          <p:cNvSpPr/>
          <p:nvPr/>
        </p:nvSpPr>
        <p:spPr>
          <a:xfrm>
            <a:off x="6782532" y="17544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4" name="object 984"/>
          <p:cNvSpPr/>
          <p:nvPr/>
        </p:nvSpPr>
        <p:spPr>
          <a:xfrm>
            <a:off x="6782532" y="1743022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386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5" name="object 985"/>
          <p:cNvSpPr/>
          <p:nvPr/>
        </p:nvSpPr>
        <p:spPr>
          <a:xfrm>
            <a:off x="6785585" y="17400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6" name="object 986"/>
          <p:cNvSpPr/>
          <p:nvPr/>
        </p:nvSpPr>
        <p:spPr>
          <a:xfrm>
            <a:off x="7137175" y="1966922"/>
            <a:ext cx="15421" cy="14220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87" name="object 987"/>
          <p:cNvSpPr/>
          <p:nvPr/>
        </p:nvSpPr>
        <p:spPr>
          <a:xfrm>
            <a:off x="7137175" y="196692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53" y="14220"/>
                </a:lnTo>
                <a:lnTo>
                  <a:pt x="6137" y="14220"/>
                </a:lnTo>
                <a:lnTo>
                  <a:pt x="12368" y="14220"/>
                </a:lnTo>
                <a:lnTo>
                  <a:pt x="15421" y="11389"/>
                </a:lnTo>
                <a:lnTo>
                  <a:pt x="15421" y="5659"/>
                </a:lnTo>
                <a:lnTo>
                  <a:pt x="15421" y="283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1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8" name="object 988"/>
          <p:cNvSpPr/>
          <p:nvPr/>
        </p:nvSpPr>
        <p:spPr>
          <a:xfrm>
            <a:off x="7123172" y="1962606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0"/>
                </a:moveTo>
                <a:lnTo>
                  <a:pt x="15514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9" name="object 989"/>
          <p:cNvSpPr/>
          <p:nvPr/>
        </p:nvSpPr>
        <p:spPr>
          <a:xfrm>
            <a:off x="7126317" y="1962606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452" y="113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0" name="object 990"/>
          <p:cNvSpPr/>
          <p:nvPr/>
        </p:nvSpPr>
        <p:spPr>
          <a:xfrm>
            <a:off x="7123172" y="19626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1" name="object 991"/>
          <p:cNvSpPr/>
          <p:nvPr/>
        </p:nvSpPr>
        <p:spPr>
          <a:xfrm>
            <a:off x="7154139" y="198255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2" name="object 992"/>
          <p:cNvSpPr/>
          <p:nvPr/>
        </p:nvSpPr>
        <p:spPr>
          <a:xfrm>
            <a:off x="7151054" y="19797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3" name="object 993"/>
          <p:cNvSpPr/>
          <p:nvPr/>
        </p:nvSpPr>
        <p:spPr>
          <a:xfrm>
            <a:off x="7151054" y="197972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4" name="object 994"/>
          <p:cNvSpPr/>
          <p:nvPr/>
        </p:nvSpPr>
        <p:spPr>
          <a:xfrm>
            <a:off x="7160369" y="19854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5" name="object 995"/>
          <p:cNvSpPr/>
          <p:nvPr/>
        </p:nvSpPr>
        <p:spPr>
          <a:xfrm>
            <a:off x="7069010" y="1901332"/>
            <a:ext cx="9284" cy="8490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96" name="object 996"/>
          <p:cNvSpPr/>
          <p:nvPr/>
        </p:nvSpPr>
        <p:spPr>
          <a:xfrm>
            <a:off x="7069010" y="190133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79"/>
                </a:lnTo>
                <a:lnTo>
                  <a:pt x="0" y="8490"/>
                </a:lnTo>
                <a:lnTo>
                  <a:pt x="3053" y="8490"/>
                </a:lnTo>
                <a:lnTo>
                  <a:pt x="6199" y="8490"/>
                </a:lnTo>
                <a:lnTo>
                  <a:pt x="9284" y="5679"/>
                </a:lnTo>
                <a:lnTo>
                  <a:pt x="9284" y="2839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7" name="object 997"/>
          <p:cNvSpPr/>
          <p:nvPr/>
        </p:nvSpPr>
        <p:spPr>
          <a:xfrm>
            <a:off x="7044242" y="1935522"/>
            <a:ext cx="9314" cy="8547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98" name="object 998"/>
          <p:cNvSpPr/>
          <p:nvPr/>
        </p:nvSpPr>
        <p:spPr>
          <a:xfrm>
            <a:off x="7044242" y="193552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168" y="8547"/>
                </a:lnTo>
                <a:lnTo>
                  <a:pt x="9314" y="5707"/>
                </a:lnTo>
                <a:lnTo>
                  <a:pt x="9314" y="289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9" name="object 999"/>
          <p:cNvSpPr/>
          <p:nvPr/>
        </p:nvSpPr>
        <p:spPr>
          <a:xfrm>
            <a:off x="6598240" y="1909823"/>
            <a:ext cx="9314" cy="8575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6598240" y="190982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6587414" y="191981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707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6599782" y="19198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6593644" y="191981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0"/>
                </a:moveTo>
                <a:lnTo>
                  <a:pt x="0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6590498" y="19255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6570357" y="1918398"/>
            <a:ext cx="15514" cy="14283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6570357" y="191839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146" y="14283"/>
                </a:lnTo>
                <a:lnTo>
                  <a:pt x="6230" y="14283"/>
                </a:lnTo>
                <a:lnTo>
                  <a:pt x="12460" y="14283"/>
                </a:lnTo>
                <a:lnTo>
                  <a:pt x="15514" y="11443"/>
                </a:lnTo>
                <a:lnTo>
                  <a:pt x="15514" y="5736"/>
                </a:lnTo>
                <a:lnTo>
                  <a:pt x="15514" y="289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6581183" y="193983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6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6581183" y="1936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6582792" y="193978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6584329" y="19454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6562584" y="1914139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46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6578130" y="19255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6565762" y="191981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7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6562584" y="1916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6753107" y="2192251"/>
            <a:ext cx="9284" cy="8561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6753107" y="219225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730"/>
                </a:lnTo>
                <a:lnTo>
                  <a:pt x="0" y="8561"/>
                </a:lnTo>
                <a:lnTo>
                  <a:pt x="3146" y="8561"/>
                </a:lnTo>
                <a:lnTo>
                  <a:pt x="6199" y="8561"/>
                </a:lnTo>
                <a:lnTo>
                  <a:pt x="9284" y="5730"/>
                </a:lnTo>
                <a:lnTo>
                  <a:pt x="9284" y="2831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6766986" y="219649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6763933" y="21964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6763933" y="219366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1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6770164" y="21936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6740707" y="1852803"/>
            <a:ext cx="15545" cy="14283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6740707" y="185280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83"/>
                </a:lnTo>
                <a:lnTo>
                  <a:pt x="6230" y="14283"/>
                </a:lnTo>
                <a:lnTo>
                  <a:pt x="12399" y="14283"/>
                </a:lnTo>
                <a:lnTo>
                  <a:pt x="15545" y="11386"/>
                </a:lnTo>
                <a:lnTo>
                  <a:pt x="15545" y="5736"/>
                </a:lnTo>
                <a:lnTo>
                  <a:pt x="15545" y="2839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6739196" y="1842836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0"/>
                </a:moveTo>
                <a:lnTo>
                  <a:pt x="9284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6748481" y="18570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6739196" y="1845675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113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6739196" y="1842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6742250" y="187418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6748481" y="18713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6742250" y="1871346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6742250" y="18856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6304020" y="2223591"/>
            <a:ext cx="9284" cy="8560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6304020" y="222359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0"/>
                </a:moveTo>
                <a:lnTo>
                  <a:pt x="0" y="5730"/>
                </a:lnTo>
                <a:lnTo>
                  <a:pt x="0" y="8560"/>
                </a:lnTo>
                <a:lnTo>
                  <a:pt x="3146" y="8560"/>
                </a:lnTo>
                <a:lnTo>
                  <a:pt x="6230" y="8560"/>
                </a:lnTo>
                <a:lnTo>
                  <a:pt x="9284" y="5730"/>
                </a:lnTo>
                <a:lnTo>
                  <a:pt x="9284" y="2900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6314847" y="221934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6314847" y="22250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6314847" y="221934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59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6317993" y="2216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6725286" y="1827133"/>
            <a:ext cx="15421" cy="14283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6725286" y="182713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53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21" y="11443"/>
                </a:lnTo>
                <a:lnTo>
                  <a:pt x="15421" y="5736"/>
                </a:lnTo>
                <a:lnTo>
                  <a:pt x="15421" y="289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6711283" y="183426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0" y="0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6726797" y="18342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6714367" y="183710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4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6711283" y="1837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6852208" y="1661723"/>
            <a:ext cx="9314" cy="8547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6852208" y="166172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314" y="5650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6844466" y="166314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6853750" y="16659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6844466" y="1663143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6841382" y="16631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6839840" y="1593231"/>
            <a:ext cx="9314" cy="8575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6839840" y="159323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6853750" y="160603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6850697" y="16032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6850697" y="160322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6859981" y="16060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6796504" y="1701620"/>
            <a:ext cx="15452" cy="14283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6796504" y="170162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52" y="11386"/>
                </a:lnTo>
                <a:lnTo>
                  <a:pt x="15452" y="5736"/>
                </a:lnTo>
                <a:lnTo>
                  <a:pt x="15452" y="2896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6791816" y="1717324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386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6804184" y="17144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6794900" y="1717324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6794900" y="17315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6810415" y="1691653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37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6810415" y="17059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6810415" y="1694464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0" y="11472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6813499" y="16916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6719055" y="2143789"/>
            <a:ext cx="9284" cy="8561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6719055" y="214378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6732966" y="214803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6729882" y="21508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6729882" y="214803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28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6736019" y="21480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7205247" y="1984043"/>
            <a:ext cx="9284" cy="8561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7205247" y="19840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146" y="8561"/>
                </a:lnTo>
                <a:lnTo>
                  <a:pt x="6230" y="8561"/>
                </a:lnTo>
                <a:lnTo>
                  <a:pt x="9284" y="5659"/>
                </a:lnTo>
                <a:lnTo>
                  <a:pt x="9284" y="2831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7200620" y="199684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28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7206789" y="1994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7203705" y="199684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7200620" y="2002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7180510" y="2018286"/>
            <a:ext cx="9284" cy="8558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7180510" y="201828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053" y="8558"/>
                </a:lnTo>
                <a:lnTo>
                  <a:pt x="6199" y="8558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7191337" y="201396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7191337" y="20225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7188252" y="201396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7191337" y="20111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7106177" y="1949805"/>
            <a:ext cx="15452" cy="14289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7106177" y="194980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27"/>
                </a:moveTo>
                <a:lnTo>
                  <a:pt x="0" y="11386"/>
                </a:lnTo>
                <a:lnTo>
                  <a:pt x="3084" y="14289"/>
                </a:lnTo>
                <a:lnTo>
                  <a:pt x="6168" y="14289"/>
                </a:lnTo>
                <a:lnTo>
                  <a:pt x="12399" y="14289"/>
                </a:lnTo>
                <a:lnTo>
                  <a:pt x="15452" y="11386"/>
                </a:lnTo>
                <a:lnTo>
                  <a:pt x="15452" y="5727"/>
                </a:lnTo>
                <a:lnTo>
                  <a:pt x="15452" y="2828"/>
                </a:lnTo>
                <a:lnTo>
                  <a:pt x="12399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28"/>
                </a:lnTo>
                <a:lnTo>
                  <a:pt x="0" y="572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7120087" y="194264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7120087" y="1951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7120087" y="1945489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727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7123172" y="19426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7104665" y="196550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1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7110803" y="19626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7107718" y="1962606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68" y="0"/>
                </a:moveTo>
                <a:lnTo>
                  <a:pt x="0" y="57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7104665" y="19711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6273053" y="2175130"/>
            <a:ext cx="9284" cy="8558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6273053" y="217513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146" y="8558"/>
                </a:lnTo>
                <a:lnTo>
                  <a:pt x="6230" y="8558"/>
                </a:lnTo>
                <a:lnTo>
                  <a:pt x="9284" y="5730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6283879" y="218793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6283879" y="21851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6283879" y="218510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6287025" y="21908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6576587" y="1944069"/>
            <a:ext cx="9284" cy="8564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6576587" y="194406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64"/>
                </a:lnTo>
                <a:lnTo>
                  <a:pt x="3053" y="8564"/>
                </a:lnTo>
                <a:lnTo>
                  <a:pt x="6230" y="8564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6685004" y="2098088"/>
            <a:ext cx="9314" cy="8558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6685004" y="209808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37" y="8558"/>
                </a:lnTo>
                <a:lnTo>
                  <a:pt x="9314" y="5730"/>
                </a:lnTo>
                <a:lnTo>
                  <a:pt x="9314" y="2899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6698914" y="210240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6695830" y="21024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6695830" y="209950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99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6701999" y="2099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6331903" y="2189420"/>
            <a:ext cx="9314" cy="8561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6331903" y="218942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62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662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6324161" y="220505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01"/>
                </a:moveTo>
                <a:lnTo>
                  <a:pt x="61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6333445" y="22022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6330361" y="220222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6327215" y="22079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6545620" y="1881313"/>
            <a:ext cx="9284" cy="8575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6545620" y="188131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53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6553362" y="189701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6553362" y="1894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6556447" y="1894205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6556447" y="19055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6880122" y="1613194"/>
            <a:ext cx="9284" cy="8547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6880122" y="161319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6872349" y="161177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6881664" y="16175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6872349" y="1614614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6869203" y="16146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6750022" y="1775763"/>
            <a:ext cx="15452" cy="14283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6750022" y="177576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84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452" y="11472"/>
                </a:lnTo>
                <a:lnTo>
                  <a:pt x="15452" y="5736"/>
                </a:lnTo>
                <a:lnTo>
                  <a:pt x="15452" y="289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6745334" y="178008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6754618" y="17829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6748481" y="178008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6745334" y="17800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6770164" y="179146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6766986" y="17914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6766986" y="178865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76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6773217" y="17943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6746938" y="1904172"/>
            <a:ext cx="9314" cy="8547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6746938" y="190417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547"/>
                </a:lnTo>
                <a:lnTo>
                  <a:pt x="3084" y="8547"/>
                </a:lnTo>
                <a:lnTo>
                  <a:pt x="6168" y="8547"/>
                </a:lnTo>
                <a:lnTo>
                  <a:pt x="9314" y="5650"/>
                </a:lnTo>
                <a:lnTo>
                  <a:pt x="9314" y="2839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6745334" y="189701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146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6742250" y="189985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6742250" y="1897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6867661" y="1541891"/>
            <a:ext cx="9314" cy="8547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6867661" y="154189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314" y="5707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6881664" y="155475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6878487" y="15518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6878487" y="155185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6887802" y="15575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6824326" y="1650251"/>
            <a:ext cx="15514" cy="14311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6824326" y="165025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146" y="14311"/>
                </a:lnTo>
                <a:lnTo>
                  <a:pt x="6230" y="14311"/>
                </a:lnTo>
                <a:lnTo>
                  <a:pt x="12368" y="14311"/>
                </a:lnTo>
                <a:lnTo>
                  <a:pt x="15514" y="11472"/>
                </a:lnTo>
                <a:lnTo>
                  <a:pt x="15514" y="5736"/>
                </a:lnTo>
                <a:lnTo>
                  <a:pt x="15514" y="2924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24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6819730" y="1668794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4">
                <a:moveTo>
                  <a:pt x="0" y="11472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6832098" y="16659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6822783" y="1665954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0"/>
                </a:moveTo>
                <a:lnTo>
                  <a:pt x="0" y="114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6822783" y="16802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6838236" y="1643181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6838236" y="16545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6838236" y="1643181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386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6841382" y="16402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6728339" y="1881313"/>
            <a:ext cx="15452" cy="14311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6728339" y="18813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84" y="14311"/>
                </a:lnTo>
                <a:lnTo>
                  <a:pt x="6168" y="14311"/>
                </a:lnTo>
                <a:lnTo>
                  <a:pt x="12368" y="14311"/>
                </a:lnTo>
                <a:lnTo>
                  <a:pt x="15452" y="11472"/>
                </a:lnTo>
                <a:lnTo>
                  <a:pt x="15452" y="5736"/>
                </a:lnTo>
                <a:lnTo>
                  <a:pt x="15452" y="2896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6714367" y="1888469"/>
            <a:ext cx="15875" cy="3175"/>
          </a:xfrm>
          <a:custGeom>
            <a:avLst/>
            <a:gdLst/>
            <a:ahLst/>
            <a:cxnLst/>
            <a:rect l="l" t="t" r="r" b="b"/>
            <a:pathLst>
              <a:path w="15875" h="3175">
                <a:moveTo>
                  <a:pt x="0" y="0"/>
                </a:moveTo>
                <a:lnTo>
                  <a:pt x="1551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6732966" y="18913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6717513" y="1891308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1545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6714367" y="18913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6654037" y="2049627"/>
            <a:ext cx="9222" cy="8558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6654037" y="204962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37" y="8558"/>
                </a:lnTo>
                <a:lnTo>
                  <a:pt x="9222" y="5730"/>
                </a:lnTo>
                <a:lnTo>
                  <a:pt x="9222" y="2828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6667947" y="20538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6664801" y="20567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6" name="object 1166"/>
          <p:cNvSpPr/>
          <p:nvPr/>
        </p:nvSpPr>
        <p:spPr>
          <a:xfrm>
            <a:off x="6661716" y="205104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28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6667947" y="20510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6691141" y="1824293"/>
            <a:ext cx="15545" cy="14283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6691141" y="182429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76" y="14283"/>
                </a:lnTo>
                <a:lnTo>
                  <a:pt x="6230" y="14283"/>
                </a:lnTo>
                <a:lnTo>
                  <a:pt x="12399" y="14283"/>
                </a:lnTo>
                <a:lnTo>
                  <a:pt x="15545" y="11386"/>
                </a:lnTo>
                <a:lnTo>
                  <a:pt x="15545" y="5736"/>
                </a:lnTo>
                <a:lnTo>
                  <a:pt x="15545" y="2839"/>
                </a:lnTo>
                <a:lnTo>
                  <a:pt x="12399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6692684" y="1819977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146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6698914" y="1828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2" name="object 1172"/>
          <p:cNvSpPr/>
          <p:nvPr/>
        </p:nvSpPr>
        <p:spPr>
          <a:xfrm>
            <a:off x="6695830" y="182287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84" y="56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6692684" y="18199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6692684" y="184567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6698914" y="1842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6692684" y="1842836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230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6692684" y="18570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6681858" y="1807170"/>
            <a:ext cx="9284" cy="8575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6681858" y="180717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6787220" y="2172299"/>
            <a:ext cx="9284" cy="8561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6787220" y="217229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53" y="8561"/>
                </a:lnTo>
                <a:lnTo>
                  <a:pt x="6137" y="8561"/>
                </a:lnTo>
                <a:lnTo>
                  <a:pt x="9284" y="5659"/>
                </a:lnTo>
                <a:lnTo>
                  <a:pt x="9284" y="2831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6779448" y="218227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9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6782532" y="218510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6779448" y="21908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7183564" y="1995435"/>
            <a:ext cx="15545" cy="14289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7183564" y="19954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146" y="14289"/>
                </a:lnTo>
                <a:lnTo>
                  <a:pt x="6230" y="14289"/>
                </a:lnTo>
                <a:lnTo>
                  <a:pt x="12460" y="14289"/>
                </a:lnTo>
                <a:lnTo>
                  <a:pt x="15545" y="11389"/>
                </a:lnTo>
                <a:lnTo>
                  <a:pt x="15545" y="5730"/>
                </a:lnTo>
                <a:lnTo>
                  <a:pt x="15545" y="2828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28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7172738" y="1991119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8" name="object 1188"/>
          <p:cNvSpPr/>
          <p:nvPr/>
        </p:nvSpPr>
        <p:spPr>
          <a:xfrm>
            <a:off x="7188252" y="2002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9" name="object 1189"/>
          <p:cNvSpPr/>
          <p:nvPr/>
        </p:nvSpPr>
        <p:spPr>
          <a:xfrm>
            <a:off x="7175822" y="1994018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430" y="85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0" name="object 1190"/>
          <p:cNvSpPr/>
          <p:nvPr/>
        </p:nvSpPr>
        <p:spPr>
          <a:xfrm>
            <a:off x="7172738" y="19911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1" name="object 1191"/>
          <p:cNvSpPr/>
          <p:nvPr/>
        </p:nvSpPr>
        <p:spPr>
          <a:xfrm>
            <a:off x="7203705" y="201113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2" name="object 1192"/>
          <p:cNvSpPr/>
          <p:nvPr/>
        </p:nvSpPr>
        <p:spPr>
          <a:xfrm>
            <a:off x="7200620" y="2008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3" name="object 1193"/>
          <p:cNvSpPr/>
          <p:nvPr/>
        </p:nvSpPr>
        <p:spPr>
          <a:xfrm>
            <a:off x="7200620" y="200823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68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4" name="object 1194"/>
          <p:cNvSpPr/>
          <p:nvPr/>
        </p:nvSpPr>
        <p:spPr>
          <a:xfrm>
            <a:off x="7209935" y="20139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7115492" y="1929842"/>
            <a:ext cx="9284" cy="8575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96" name="object 1196"/>
          <p:cNvSpPr/>
          <p:nvPr/>
        </p:nvSpPr>
        <p:spPr>
          <a:xfrm>
            <a:off x="7115492" y="192984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79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84" y="5679"/>
                </a:lnTo>
                <a:lnTo>
                  <a:pt x="9284" y="2839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7" name="object 1197"/>
          <p:cNvSpPr/>
          <p:nvPr/>
        </p:nvSpPr>
        <p:spPr>
          <a:xfrm>
            <a:off x="7090662" y="1966922"/>
            <a:ext cx="9314" cy="8561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98" name="object 1198"/>
          <p:cNvSpPr/>
          <p:nvPr/>
        </p:nvSpPr>
        <p:spPr>
          <a:xfrm>
            <a:off x="7090662" y="196692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146" y="8561"/>
                </a:lnTo>
                <a:lnTo>
                  <a:pt x="6230" y="8561"/>
                </a:lnTo>
                <a:lnTo>
                  <a:pt x="9314" y="5659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5876687" y="1710196"/>
            <a:ext cx="9221" cy="8547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5876687" y="171019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073" y="8547"/>
                </a:lnTo>
                <a:lnTo>
                  <a:pt x="6147" y="8547"/>
                </a:lnTo>
                <a:lnTo>
                  <a:pt x="9221" y="5707"/>
                </a:lnTo>
                <a:lnTo>
                  <a:pt x="9221" y="2811"/>
                </a:lnTo>
                <a:lnTo>
                  <a:pt x="9221" y="0"/>
                </a:lnTo>
                <a:lnTo>
                  <a:pt x="6147" y="0"/>
                </a:lnTo>
                <a:lnTo>
                  <a:pt x="3073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5890595" y="1720163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4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5887445" y="17201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5887445" y="171732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25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5896743" y="17201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6310251" y="2203640"/>
            <a:ext cx="15421" cy="14291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06" name="object 1206"/>
          <p:cNvSpPr/>
          <p:nvPr/>
        </p:nvSpPr>
        <p:spPr>
          <a:xfrm>
            <a:off x="6310251" y="220364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1"/>
                </a:lnTo>
                <a:lnTo>
                  <a:pt x="3053" y="14291"/>
                </a:lnTo>
                <a:lnTo>
                  <a:pt x="6199" y="14291"/>
                </a:lnTo>
                <a:lnTo>
                  <a:pt x="12368" y="14291"/>
                </a:lnTo>
                <a:lnTo>
                  <a:pt x="15421" y="11461"/>
                </a:lnTo>
                <a:lnTo>
                  <a:pt x="15421" y="5730"/>
                </a:lnTo>
                <a:lnTo>
                  <a:pt x="15421" y="2900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900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7" name="object 1207"/>
          <p:cNvSpPr/>
          <p:nvPr/>
        </p:nvSpPr>
        <p:spPr>
          <a:xfrm>
            <a:off x="6296248" y="2196496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0"/>
                </a:moveTo>
                <a:lnTo>
                  <a:pt x="15545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8" name="object 1208"/>
          <p:cNvSpPr/>
          <p:nvPr/>
        </p:nvSpPr>
        <p:spPr>
          <a:xfrm>
            <a:off x="6314847" y="22079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6299394" y="2199395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99" y="85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6296248" y="21993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6324161" y="221934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6324161" y="2216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3" name="object 1213"/>
          <p:cNvSpPr/>
          <p:nvPr/>
        </p:nvSpPr>
        <p:spPr>
          <a:xfrm>
            <a:off x="6324161" y="221651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4" name="object 1214"/>
          <p:cNvSpPr/>
          <p:nvPr/>
        </p:nvSpPr>
        <p:spPr>
          <a:xfrm>
            <a:off x="6327215" y="222217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5" name="object 1215"/>
          <p:cNvSpPr/>
          <p:nvPr/>
        </p:nvSpPr>
        <p:spPr>
          <a:xfrm>
            <a:off x="6907943" y="1561910"/>
            <a:ext cx="9284" cy="8547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16" name="object 1216"/>
          <p:cNvSpPr/>
          <p:nvPr/>
        </p:nvSpPr>
        <p:spPr>
          <a:xfrm>
            <a:off x="6907943" y="156191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146" y="8547"/>
                </a:lnTo>
                <a:lnTo>
                  <a:pt x="6199" y="8547"/>
                </a:lnTo>
                <a:lnTo>
                  <a:pt x="9284" y="5650"/>
                </a:lnTo>
                <a:lnTo>
                  <a:pt x="9284" y="2811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7" name="object 1217"/>
          <p:cNvSpPr/>
          <p:nvPr/>
        </p:nvSpPr>
        <p:spPr>
          <a:xfrm>
            <a:off x="6900263" y="156330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8" name="object 1218"/>
          <p:cNvSpPr/>
          <p:nvPr/>
        </p:nvSpPr>
        <p:spPr>
          <a:xfrm>
            <a:off x="6909486" y="15661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9" name="object 1219"/>
          <p:cNvSpPr/>
          <p:nvPr/>
        </p:nvSpPr>
        <p:spPr>
          <a:xfrm>
            <a:off x="6900263" y="1563301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5">
                <a:moveTo>
                  <a:pt x="9222" y="56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0" name="object 1220"/>
          <p:cNvSpPr/>
          <p:nvPr/>
        </p:nvSpPr>
        <p:spPr>
          <a:xfrm>
            <a:off x="6897086" y="15633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1" name="object 1221"/>
          <p:cNvSpPr/>
          <p:nvPr/>
        </p:nvSpPr>
        <p:spPr>
          <a:xfrm>
            <a:off x="6777905" y="1727291"/>
            <a:ext cx="15452" cy="14311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22" name="object 1222"/>
          <p:cNvSpPr/>
          <p:nvPr/>
        </p:nvSpPr>
        <p:spPr>
          <a:xfrm>
            <a:off x="6777905" y="172729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15"/>
                </a:lnTo>
                <a:lnTo>
                  <a:pt x="3084" y="14311"/>
                </a:lnTo>
                <a:lnTo>
                  <a:pt x="6168" y="14311"/>
                </a:lnTo>
                <a:lnTo>
                  <a:pt x="12368" y="14311"/>
                </a:lnTo>
                <a:lnTo>
                  <a:pt x="15452" y="11415"/>
                </a:lnTo>
                <a:lnTo>
                  <a:pt x="15452" y="5736"/>
                </a:lnTo>
                <a:lnTo>
                  <a:pt x="15452" y="2839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3" name="object 1223"/>
          <p:cNvSpPr/>
          <p:nvPr/>
        </p:nvSpPr>
        <p:spPr>
          <a:xfrm>
            <a:off x="6773217" y="172871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6782532" y="17344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6773217" y="1731550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6770164" y="17315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6798047" y="174302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6794900" y="17400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6794900" y="174009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9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6801131" y="1743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6619923" y="2001166"/>
            <a:ext cx="9284" cy="8558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6619923" y="200116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146" y="8558"/>
                </a:lnTo>
                <a:lnTo>
                  <a:pt x="6230" y="8558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6633833" y="200823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4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6630749" y="2008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6630749" y="2008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6633833" y="20054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6545620" y="1901332"/>
            <a:ext cx="15452" cy="14226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6545620" y="190133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386"/>
                </a:lnTo>
                <a:lnTo>
                  <a:pt x="3053" y="14226"/>
                </a:lnTo>
                <a:lnTo>
                  <a:pt x="6230" y="14226"/>
                </a:lnTo>
                <a:lnTo>
                  <a:pt x="12368" y="14226"/>
                </a:lnTo>
                <a:lnTo>
                  <a:pt x="15452" y="11386"/>
                </a:lnTo>
                <a:lnTo>
                  <a:pt x="15452" y="5679"/>
                </a:lnTo>
                <a:lnTo>
                  <a:pt x="15452" y="2839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6537848" y="1914139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79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6550216" y="19141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6544078" y="191697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0"/>
                </a:moveTo>
                <a:lnTo>
                  <a:pt x="0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6540932" y="19227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6562584" y="1911243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2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6559531" y="1911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6559531" y="190840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9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6" name="object 1246"/>
          <p:cNvSpPr/>
          <p:nvPr/>
        </p:nvSpPr>
        <p:spPr>
          <a:xfrm>
            <a:off x="6568815" y="1908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6895575" y="1493418"/>
            <a:ext cx="9284" cy="8547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6895575" y="149341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146" y="8547"/>
                </a:lnTo>
                <a:lnTo>
                  <a:pt x="6199" y="8547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9" name="object 1249"/>
          <p:cNvSpPr/>
          <p:nvPr/>
        </p:nvSpPr>
        <p:spPr>
          <a:xfrm>
            <a:off x="6909486" y="150622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6906401" y="15033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6906401" y="1500574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5">
                <a:moveTo>
                  <a:pt x="0" y="0"/>
                </a:moveTo>
                <a:lnTo>
                  <a:pt x="6230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6915685" y="150622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6527021" y="1915559"/>
            <a:ext cx="9284" cy="8575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54" name="object 1254"/>
          <p:cNvSpPr/>
          <p:nvPr/>
        </p:nvSpPr>
        <p:spPr>
          <a:xfrm>
            <a:off x="6527021" y="191555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6852208" y="1601807"/>
            <a:ext cx="15452" cy="14283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6852208" y="160180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83"/>
                </a:lnTo>
                <a:lnTo>
                  <a:pt x="6230" y="14283"/>
                </a:lnTo>
                <a:lnTo>
                  <a:pt x="12399" y="14283"/>
                </a:lnTo>
                <a:lnTo>
                  <a:pt x="15452" y="11386"/>
                </a:lnTo>
                <a:lnTo>
                  <a:pt x="15452" y="5736"/>
                </a:lnTo>
                <a:lnTo>
                  <a:pt x="15452" y="2811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1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6847520" y="161751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386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6859981" y="16146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6850697" y="161751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6850697" y="1631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6866118" y="1591811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230" y="0"/>
                </a:moveTo>
                <a:lnTo>
                  <a:pt x="0" y="114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6866118" y="16060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6866118" y="1594651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38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6869203" y="15918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6731424" y="1770113"/>
            <a:ext cx="9284" cy="8547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6731424" y="177011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284" y="5650"/>
                </a:lnTo>
                <a:lnTo>
                  <a:pt x="9284" y="2811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6762391" y="2183689"/>
            <a:ext cx="15514" cy="14291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6762391" y="218368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92"/>
                </a:lnTo>
                <a:lnTo>
                  <a:pt x="3084" y="14291"/>
                </a:lnTo>
                <a:lnTo>
                  <a:pt x="6230" y="14291"/>
                </a:lnTo>
                <a:lnTo>
                  <a:pt x="12368" y="14291"/>
                </a:lnTo>
                <a:lnTo>
                  <a:pt x="15514" y="11392"/>
                </a:lnTo>
                <a:lnTo>
                  <a:pt x="15514" y="5730"/>
                </a:lnTo>
                <a:lnTo>
                  <a:pt x="15514" y="2831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6773217" y="220222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85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6773217" y="21993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6776301" y="2199395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146" y="85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6779448" y="22107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6754618" y="217937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314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6766986" y="21908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6757795" y="218510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191" y="5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6754618" y="21822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6753107" y="2126669"/>
            <a:ext cx="9284" cy="8558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6753107" y="212666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146" y="8558"/>
                </a:lnTo>
                <a:lnTo>
                  <a:pt x="6199" y="8558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6745334" y="2136645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59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6757795" y="21366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6751565" y="213664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6748481" y="214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3" name="object 1283"/>
          <p:cNvSpPr/>
          <p:nvPr/>
        </p:nvSpPr>
        <p:spPr>
          <a:xfrm>
            <a:off x="6635438" y="1898436"/>
            <a:ext cx="9314" cy="8575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84" name="object 1284"/>
          <p:cNvSpPr/>
          <p:nvPr/>
        </p:nvSpPr>
        <p:spPr>
          <a:xfrm>
            <a:off x="6635438" y="189843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5" name="object 1285"/>
          <p:cNvSpPr/>
          <p:nvPr/>
        </p:nvSpPr>
        <p:spPr>
          <a:xfrm>
            <a:off x="6638527" y="189416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6640064" y="18998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6636980" y="189701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6636980" y="1894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9" name="object 1289"/>
          <p:cNvSpPr/>
          <p:nvPr/>
        </p:nvSpPr>
        <p:spPr>
          <a:xfrm>
            <a:off x="6585871" y="1955532"/>
            <a:ext cx="9314" cy="8561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90" name="object 1290"/>
          <p:cNvSpPr/>
          <p:nvPr/>
        </p:nvSpPr>
        <p:spPr>
          <a:xfrm>
            <a:off x="6585871" y="195553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659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1" name="object 1291"/>
          <p:cNvSpPr/>
          <p:nvPr/>
        </p:nvSpPr>
        <p:spPr>
          <a:xfrm>
            <a:off x="6599782" y="195977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2" name="object 1292"/>
          <p:cNvSpPr/>
          <p:nvPr/>
        </p:nvSpPr>
        <p:spPr>
          <a:xfrm>
            <a:off x="6596729" y="19597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6596729" y="19597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6599782" y="19569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7251729" y="2015384"/>
            <a:ext cx="9314" cy="8561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7251729" y="201538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7247040" y="202826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28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7256355" y="20253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7253271" y="202535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7250186" y="2031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7226992" y="2049627"/>
            <a:ext cx="9284" cy="8558"/>
          </a:xfrm>
          <a:prstGeom prst="rect">
            <a:avLst/>
          </a:prstGeom>
          <a:blipFill>
            <a:blip r:embed="rId2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02" name="object 1302"/>
          <p:cNvSpPr/>
          <p:nvPr/>
        </p:nvSpPr>
        <p:spPr>
          <a:xfrm>
            <a:off x="7226992" y="204962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37" y="8558"/>
                </a:lnTo>
                <a:lnTo>
                  <a:pt x="9284" y="5730"/>
                </a:lnTo>
                <a:lnTo>
                  <a:pt x="9284" y="2828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3" name="object 1303"/>
          <p:cNvSpPr/>
          <p:nvPr/>
        </p:nvSpPr>
        <p:spPr>
          <a:xfrm>
            <a:off x="7237818" y="204247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4" name="object 1304"/>
          <p:cNvSpPr/>
          <p:nvPr/>
        </p:nvSpPr>
        <p:spPr>
          <a:xfrm>
            <a:off x="7237818" y="20510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5" name="object 1305"/>
          <p:cNvSpPr/>
          <p:nvPr/>
        </p:nvSpPr>
        <p:spPr>
          <a:xfrm>
            <a:off x="7237818" y="2045311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0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6" name="object 1306"/>
          <p:cNvSpPr/>
          <p:nvPr/>
        </p:nvSpPr>
        <p:spPr>
          <a:xfrm>
            <a:off x="7240902" y="20424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7" name="object 1307"/>
          <p:cNvSpPr/>
          <p:nvPr/>
        </p:nvSpPr>
        <p:spPr>
          <a:xfrm>
            <a:off x="7152596" y="1978312"/>
            <a:ext cx="15545" cy="14291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08" name="object 1308"/>
          <p:cNvSpPr/>
          <p:nvPr/>
        </p:nvSpPr>
        <p:spPr>
          <a:xfrm>
            <a:off x="7152596" y="197831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146" y="14291"/>
                </a:lnTo>
                <a:lnTo>
                  <a:pt x="6230" y="14291"/>
                </a:lnTo>
                <a:lnTo>
                  <a:pt x="12460" y="14291"/>
                </a:lnTo>
                <a:lnTo>
                  <a:pt x="15545" y="11389"/>
                </a:lnTo>
                <a:lnTo>
                  <a:pt x="15545" y="5730"/>
                </a:lnTo>
                <a:lnTo>
                  <a:pt x="15545" y="2831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9" name="object 1309"/>
          <p:cNvSpPr/>
          <p:nvPr/>
        </p:nvSpPr>
        <p:spPr>
          <a:xfrm>
            <a:off x="7166599" y="197116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37" y="0"/>
                </a:moveTo>
                <a:lnTo>
                  <a:pt x="0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0" name="object 1310"/>
          <p:cNvSpPr/>
          <p:nvPr/>
        </p:nvSpPr>
        <p:spPr>
          <a:xfrm>
            <a:off x="7166599" y="19825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7166599" y="197399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0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2" name="object 1312"/>
          <p:cNvSpPr/>
          <p:nvPr/>
        </p:nvSpPr>
        <p:spPr>
          <a:xfrm>
            <a:off x="7169653" y="19711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3" name="object 1313"/>
          <p:cNvSpPr/>
          <p:nvPr/>
        </p:nvSpPr>
        <p:spPr>
          <a:xfrm>
            <a:off x="7151054" y="199401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1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4" name="object 1314"/>
          <p:cNvSpPr/>
          <p:nvPr/>
        </p:nvSpPr>
        <p:spPr>
          <a:xfrm>
            <a:off x="7160369" y="19911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5" name="object 1315"/>
          <p:cNvSpPr/>
          <p:nvPr/>
        </p:nvSpPr>
        <p:spPr>
          <a:xfrm>
            <a:off x="7154139" y="1991119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7151054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7" name="object 1317"/>
          <p:cNvSpPr/>
          <p:nvPr/>
        </p:nvSpPr>
        <p:spPr>
          <a:xfrm>
            <a:off x="5920027" y="1718743"/>
            <a:ext cx="9299" cy="8547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18" name="object 1318"/>
          <p:cNvSpPr/>
          <p:nvPr/>
        </p:nvSpPr>
        <p:spPr>
          <a:xfrm>
            <a:off x="5920027" y="17187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075" y="8547"/>
                </a:lnTo>
                <a:lnTo>
                  <a:pt x="6147" y="8547"/>
                </a:lnTo>
                <a:lnTo>
                  <a:pt x="9299" y="5736"/>
                </a:lnTo>
                <a:lnTo>
                  <a:pt x="9299" y="2839"/>
                </a:lnTo>
                <a:lnTo>
                  <a:pt x="9299" y="0"/>
                </a:lnTo>
                <a:lnTo>
                  <a:pt x="6147" y="0"/>
                </a:lnTo>
                <a:lnTo>
                  <a:pt x="3075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9" name="object 1319"/>
          <p:cNvSpPr/>
          <p:nvPr/>
        </p:nvSpPr>
        <p:spPr>
          <a:xfrm>
            <a:off x="5909191" y="172016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22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0" name="object 1320"/>
          <p:cNvSpPr/>
          <p:nvPr/>
        </p:nvSpPr>
        <p:spPr>
          <a:xfrm>
            <a:off x="5921562" y="17230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1" name="object 1321"/>
          <p:cNvSpPr/>
          <p:nvPr/>
        </p:nvSpPr>
        <p:spPr>
          <a:xfrm>
            <a:off x="5912266" y="172300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6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5909191" y="17230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6728339" y="2135228"/>
            <a:ext cx="15452" cy="14220"/>
          </a:xfrm>
          <a:prstGeom prst="rect">
            <a:avLst/>
          </a:prstGeom>
          <a:blipFill>
            <a:blip r:embed="rId2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6728339" y="213522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84" y="14220"/>
                </a:lnTo>
                <a:lnTo>
                  <a:pt x="6168" y="14220"/>
                </a:lnTo>
                <a:lnTo>
                  <a:pt x="12368" y="14220"/>
                </a:lnTo>
                <a:lnTo>
                  <a:pt x="15452" y="11389"/>
                </a:lnTo>
                <a:lnTo>
                  <a:pt x="15452" y="5659"/>
                </a:lnTo>
                <a:lnTo>
                  <a:pt x="15452" y="2831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31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6742250" y="2156593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3084" y="142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6" name="object 1326"/>
          <p:cNvSpPr/>
          <p:nvPr/>
        </p:nvSpPr>
        <p:spPr>
          <a:xfrm>
            <a:off x="6742250" y="21537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6742250" y="2153765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230" y="113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6748481" y="21679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6720598" y="213091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284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6732966" y="214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6723651" y="2136645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314" y="56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2" name="object 1332"/>
          <p:cNvSpPr/>
          <p:nvPr/>
        </p:nvSpPr>
        <p:spPr>
          <a:xfrm>
            <a:off x="6720598" y="21337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3" name="object 1333"/>
          <p:cNvSpPr/>
          <p:nvPr/>
        </p:nvSpPr>
        <p:spPr>
          <a:xfrm>
            <a:off x="6935826" y="1513381"/>
            <a:ext cx="9314" cy="8547"/>
          </a:xfrm>
          <a:prstGeom prst="rect">
            <a:avLst/>
          </a:prstGeom>
          <a:blipFill>
            <a:blip r:embed="rId2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34" name="object 1334"/>
          <p:cNvSpPr/>
          <p:nvPr/>
        </p:nvSpPr>
        <p:spPr>
          <a:xfrm>
            <a:off x="6935826" y="151338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314" y="5707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5" name="object 1335"/>
          <p:cNvSpPr/>
          <p:nvPr/>
        </p:nvSpPr>
        <p:spPr>
          <a:xfrm>
            <a:off x="6925000" y="151196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6" name="object 1336"/>
          <p:cNvSpPr/>
          <p:nvPr/>
        </p:nvSpPr>
        <p:spPr>
          <a:xfrm>
            <a:off x="6937368" y="15176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7" name="object 1337"/>
          <p:cNvSpPr/>
          <p:nvPr/>
        </p:nvSpPr>
        <p:spPr>
          <a:xfrm>
            <a:off x="6928053" y="1514772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29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6925000" y="15147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9" name="object 1339"/>
          <p:cNvSpPr/>
          <p:nvPr/>
        </p:nvSpPr>
        <p:spPr>
          <a:xfrm>
            <a:off x="6697372" y="1881313"/>
            <a:ext cx="15452" cy="14311"/>
          </a:xfrm>
          <a:prstGeom prst="rect">
            <a:avLst/>
          </a:prstGeom>
          <a:blipFill>
            <a:blip r:embed="rId2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40" name="object 1340"/>
          <p:cNvSpPr/>
          <p:nvPr/>
        </p:nvSpPr>
        <p:spPr>
          <a:xfrm>
            <a:off x="6697372" y="18813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84" y="14311"/>
                </a:lnTo>
                <a:lnTo>
                  <a:pt x="6168" y="14311"/>
                </a:lnTo>
                <a:lnTo>
                  <a:pt x="12368" y="14311"/>
                </a:lnTo>
                <a:lnTo>
                  <a:pt x="15452" y="11472"/>
                </a:lnTo>
                <a:lnTo>
                  <a:pt x="15452" y="5736"/>
                </a:lnTo>
                <a:lnTo>
                  <a:pt x="15452" y="2896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1" name="object 1341"/>
          <p:cNvSpPr/>
          <p:nvPr/>
        </p:nvSpPr>
        <p:spPr>
          <a:xfrm>
            <a:off x="6695830" y="1868506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0"/>
                </a:moveTo>
                <a:lnTo>
                  <a:pt x="9222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2" name="object 1342"/>
          <p:cNvSpPr/>
          <p:nvPr/>
        </p:nvSpPr>
        <p:spPr>
          <a:xfrm>
            <a:off x="6695830" y="187418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68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3" name="object 1343"/>
          <p:cNvSpPr/>
          <p:nvPr/>
        </p:nvSpPr>
        <p:spPr>
          <a:xfrm>
            <a:off x="6692684" y="18713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6698914" y="1899856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36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5" name="object 1345"/>
          <p:cNvSpPr/>
          <p:nvPr/>
        </p:nvSpPr>
        <p:spPr>
          <a:xfrm>
            <a:off x="6705052" y="1897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6" name="object 1346"/>
          <p:cNvSpPr/>
          <p:nvPr/>
        </p:nvSpPr>
        <p:spPr>
          <a:xfrm>
            <a:off x="6701999" y="189701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53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7" name="object 1347"/>
          <p:cNvSpPr/>
          <p:nvPr/>
        </p:nvSpPr>
        <p:spPr>
          <a:xfrm>
            <a:off x="6701999" y="19055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8" name="object 1348"/>
          <p:cNvSpPr/>
          <p:nvPr/>
        </p:nvSpPr>
        <p:spPr>
          <a:xfrm>
            <a:off x="6805727" y="1675950"/>
            <a:ext cx="15514" cy="14283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6805727" y="167595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146" y="14283"/>
                </a:lnTo>
                <a:lnTo>
                  <a:pt x="6230" y="14283"/>
                </a:lnTo>
                <a:lnTo>
                  <a:pt x="12460" y="14283"/>
                </a:lnTo>
                <a:lnTo>
                  <a:pt x="15514" y="11443"/>
                </a:lnTo>
                <a:lnTo>
                  <a:pt x="15514" y="5736"/>
                </a:lnTo>
                <a:lnTo>
                  <a:pt x="15514" y="289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0" name="object 1350"/>
          <p:cNvSpPr/>
          <p:nvPr/>
        </p:nvSpPr>
        <p:spPr>
          <a:xfrm>
            <a:off x="6801131" y="167737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1" name="object 1351"/>
          <p:cNvSpPr/>
          <p:nvPr/>
        </p:nvSpPr>
        <p:spPr>
          <a:xfrm>
            <a:off x="6810415" y="16830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2" name="object 1352"/>
          <p:cNvSpPr/>
          <p:nvPr/>
        </p:nvSpPr>
        <p:spPr>
          <a:xfrm>
            <a:off x="6801131" y="1680266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6798047" y="16802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6825867" y="169165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5" name="object 1355"/>
          <p:cNvSpPr/>
          <p:nvPr/>
        </p:nvSpPr>
        <p:spPr>
          <a:xfrm>
            <a:off x="6822783" y="16888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6" name="object 1356"/>
          <p:cNvSpPr/>
          <p:nvPr/>
        </p:nvSpPr>
        <p:spPr>
          <a:xfrm>
            <a:off x="6822783" y="168881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7" name="object 1357"/>
          <p:cNvSpPr/>
          <p:nvPr/>
        </p:nvSpPr>
        <p:spPr>
          <a:xfrm>
            <a:off x="6829014" y="1694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6279284" y="2183689"/>
            <a:ext cx="15421" cy="14291"/>
          </a:xfrm>
          <a:prstGeom prst="rect">
            <a:avLst/>
          </a:prstGeom>
          <a:blipFill>
            <a:blip r:embed="rId2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6279284" y="218368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92"/>
                </a:lnTo>
                <a:lnTo>
                  <a:pt x="3053" y="14291"/>
                </a:lnTo>
                <a:lnTo>
                  <a:pt x="6199" y="14291"/>
                </a:lnTo>
                <a:lnTo>
                  <a:pt x="12368" y="14291"/>
                </a:lnTo>
                <a:lnTo>
                  <a:pt x="15421" y="11392"/>
                </a:lnTo>
                <a:lnTo>
                  <a:pt x="15421" y="5730"/>
                </a:lnTo>
                <a:lnTo>
                  <a:pt x="15421" y="2831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6274595" y="219939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9"/>
                </a:moveTo>
                <a:lnTo>
                  <a:pt x="61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1" name="object 1361"/>
          <p:cNvSpPr/>
          <p:nvPr/>
        </p:nvSpPr>
        <p:spPr>
          <a:xfrm>
            <a:off x="6283879" y="21993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2" name="object 1362"/>
          <p:cNvSpPr/>
          <p:nvPr/>
        </p:nvSpPr>
        <p:spPr>
          <a:xfrm>
            <a:off x="6280795" y="219939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3" name="object 1363"/>
          <p:cNvSpPr/>
          <p:nvPr/>
        </p:nvSpPr>
        <p:spPr>
          <a:xfrm>
            <a:off x="6277741" y="22050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4" name="object 1364"/>
          <p:cNvSpPr/>
          <p:nvPr/>
        </p:nvSpPr>
        <p:spPr>
          <a:xfrm>
            <a:off x="6293194" y="217654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0"/>
                </a:moveTo>
                <a:lnTo>
                  <a:pt x="0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6293194" y="21879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6" name="object 1366"/>
          <p:cNvSpPr/>
          <p:nvPr/>
        </p:nvSpPr>
        <p:spPr>
          <a:xfrm>
            <a:off x="6293194" y="217937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58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7" name="object 1367"/>
          <p:cNvSpPr/>
          <p:nvPr/>
        </p:nvSpPr>
        <p:spPr>
          <a:xfrm>
            <a:off x="6296248" y="21765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8" name="object 1368"/>
          <p:cNvSpPr/>
          <p:nvPr/>
        </p:nvSpPr>
        <p:spPr>
          <a:xfrm>
            <a:off x="6722140" y="2078137"/>
            <a:ext cx="9284" cy="8558"/>
          </a:xfrm>
          <a:prstGeom prst="rect">
            <a:avLst/>
          </a:prstGeom>
          <a:blipFill>
            <a:blip r:embed="rId2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69" name="object 1369"/>
          <p:cNvSpPr/>
          <p:nvPr/>
        </p:nvSpPr>
        <p:spPr>
          <a:xfrm>
            <a:off x="6722140" y="207813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146" y="8558"/>
                </a:lnTo>
                <a:lnTo>
                  <a:pt x="6199" y="8558"/>
                </a:lnTo>
                <a:lnTo>
                  <a:pt x="9284" y="5730"/>
                </a:lnTo>
                <a:lnTo>
                  <a:pt x="9284" y="2899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0" name="object 1370"/>
          <p:cNvSpPr/>
          <p:nvPr/>
        </p:nvSpPr>
        <p:spPr>
          <a:xfrm>
            <a:off x="6711283" y="208811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0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1" name="object 1371"/>
          <p:cNvSpPr/>
          <p:nvPr/>
        </p:nvSpPr>
        <p:spPr>
          <a:xfrm>
            <a:off x="6723651" y="20881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2" name="object 1372"/>
          <p:cNvSpPr/>
          <p:nvPr/>
        </p:nvSpPr>
        <p:spPr>
          <a:xfrm>
            <a:off x="6717513" y="208811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3" name="object 1373"/>
          <p:cNvSpPr/>
          <p:nvPr/>
        </p:nvSpPr>
        <p:spPr>
          <a:xfrm>
            <a:off x="6714367" y="20966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4" name="object 1374"/>
          <p:cNvSpPr/>
          <p:nvPr/>
        </p:nvSpPr>
        <p:spPr>
          <a:xfrm>
            <a:off x="6678773" y="1852803"/>
            <a:ext cx="15545" cy="14283"/>
          </a:xfrm>
          <a:prstGeom prst="rect">
            <a:avLst/>
          </a:prstGeom>
          <a:blipFill>
            <a:blip r:embed="rId2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75" name="object 1375"/>
          <p:cNvSpPr/>
          <p:nvPr/>
        </p:nvSpPr>
        <p:spPr>
          <a:xfrm>
            <a:off x="6678773" y="185280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45" y="11386"/>
                </a:lnTo>
                <a:lnTo>
                  <a:pt x="15545" y="5736"/>
                </a:lnTo>
                <a:lnTo>
                  <a:pt x="15545" y="283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6" name="object 1376"/>
          <p:cNvSpPr/>
          <p:nvPr/>
        </p:nvSpPr>
        <p:spPr>
          <a:xfrm>
            <a:off x="6664801" y="1859959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460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7" name="object 1377"/>
          <p:cNvSpPr/>
          <p:nvPr/>
        </p:nvSpPr>
        <p:spPr>
          <a:xfrm>
            <a:off x="6680315" y="18627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8" name="object 1378"/>
          <p:cNvSpPr/>
          <p:nvPr/>
        </p:nvSpPr>
        <p:spPr>
          <a:xfrm>
            <a:off x="6667947" y="186277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9" name="object 1379"/>
          <p:cNvSpPr/>
          <p:nvPr/>
        </p:nvSpPr>
        <p:spPr>
          <a:xfrm>
            <a:off x="6664801" y="18627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0" name="object 1380"/>
          <p:cNvSpPr/>
          <p:nvPr/>
        </p:nvSpPr>
        <p:spPr>
          <a:xfrm>
            <a:off x="6768621" y="1790047"/>
            <a:ext cx="9284" cy="8575"/>
          </a:xfrm>
          <a:prstGeom prst="rect">
            <a:avLst/>
          </a:prstGeom>
          <a:blipFill>
            <a:blip r:embed="rId2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81" name="object 1381"/>
          <p:cNvSpPr/>
          <p:nvPr/>
        </p:nvSpPr>
        <p:spPr>
          <a:xfrm>
            <a:off x="6768621" y="179004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2" name="object 1382"/>
          <p:cNvSpPr/>
          <p:nvPr/>
        </p:nvSpPr>
        <p:spPr>
          <a:xfrm>
            <a:off x="6880122" y="1550438"/>
            <a:ext cx="15452" cy="14283"/>
          </a:xfrm>
          <a:prstGeom prst="rect">
            <a:avLst/>
          </a:prstGeom>
          <a:blipFill>
            <a:blip r:embed="rId2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83" name="object 1383"/>
          <p:cNvSpPr/>
          <p:nvPr/>
        </p:nvSpPr>
        <p:spPr>
          <a:xfrm>
            <a:off x="6880122" y="155043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53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52" y="11472"/>
                </a:lnTo>
                <a:lnTo>
                  <a:pt x="15452" y="5736"/>
                </a:lnTo>
                <a:lnTo>
                  <a:pt x="15452" y="289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4" name="object 1384"/>
          <p:cNvSpPr/>
          <p:nvPr/>
        </p:nvSpPr>
        <p:spPr>
          <a:xfrm>
            <a:off x="6875433" y="1568981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5">
                <a:moveTo>
                  <a:pt x="0" y="11443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5" name="object 1385"/>
          <p:cNvSpPr/>
          <p:nvPr/>
        </p:nvSpPr>
        <p:spPr>
          <a:xfrm>
            <a:off x="6887802" y="15661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6" name="object 1386"/>
          <p:cNvSpPr/>
          <p:nvPr/>
        </p:nvSpPr>
        <p:spPr>
          <a:xfrm>
            <a:off x="6878487" y="1566141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7" name="object 1387"/>
          <p:cNvSpPr/>
          <p:nvPr/>
        </p:nvSpPr>
        <p:spPr>
          <a:xfrm>
            <a:off x="6878487" y="15804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8" name="object 1388"/>
          <p:cNvSpPr/>
          <p:nvPr/>
        </p:nvSpPr>
        <p:spPr>
          <a:xfrm>
            <a:off x="6894032" y="1543282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90">
                <a:moveTo>
                  <a:pt x="6230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9" name="object 1389"/>
          <p:cNvSpPr/>
          <p:nvPr/>
        </p:nvSpPr>
        <p:spPr>
          <a:xfrm>
            <a:off x="6894032" y="15547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0" name="object 1390"/>
          <p:cNvSpPr/>
          <p:nvPr/>
        </p:nvSpPr>
        <p:spPr>
          <a:xfrm>
            <a:off x="6894032" y="1543282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5">
                <a:moveTo>
                  <a:pt x="0" y="11472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1" name="object 1391"/>
          <p:cNvSpPr/>
          <p:nvPr/>
        </p:nvSpPr>
        <p:spPr>
          <a:xfrm>
            <a:off x="6897086" y="15404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2" name="object 1392"/>
          <p:cNvSpPr/>
          <p:nvPr/>
        </p:nvSpPr>
        <p:spPr>
          <a:xfrm>
            <a:off x="6759306" y="1721583"/>
            <a:ext cx="9314" cy="8547"/>
          </a:xfrm>
          <a:prstGeom prst="rect">
            <a:avLst/>
          </a:prstGeom>
          <a:blipFill>
            <a:blip r:embed="rId2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93" name="object 1393"/>
          <p:cNvSpPr/>
          <p:nvPr/>
        </p:nvSpPr>
        <p:spPr>
          <a:xfrm>
            <a:off x="6759306" y="172158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168" y="8547"/>
                </a:lnTo>
                <a:lnTo>
                  <a:pt x="9314" y="5707"/>
                </a:lnTo>
                <a:lnTo>
                  <a:pt x="9314" y="289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4" name="object 1394"/>
          <p:cNvSpPr/>
          <p:nvPr/>
        </p:nvSpPr>
        <p:spPr>
          <a:xfrm>
            <a:off x="6694319" y="2089598"/>
            <a:ext cx="15421" cy="14220"/>
          </a:xfrm>
          <a:prstGeom prst="rect">
            <a:avLst/>
          </a:prstGeom>
          <a:blipFill>
            <a:blip r:embed="rId2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95" name="object 1395"/>
          <p:cNvSpPr/>
          <p:nvPr/>
        </p:nvSpPr>
        <p:spPr>
          <a:xfrm>
            <a:off x="6694319" y="208959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53" y="14220"/>
                </a:lnTo>
                <a:lnTo>
                  <a:pt x="6137" y="14220"/>
                </a:lnTo>
                <a:lnTo>
                  <a:pt x="12368" y="14220"/>
                </a:lnTo>
                <a:lnTo>
                  <a:pt x="15421" y="11389"/>
                </a:lnTo>
                <a:lnTo>
                  <a:pt x="15421" y="5659"/>
                </a:lnTo>
                <a:lnTo>
                  <a:pt x="15421" y="2828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28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6" name="object 1396"/>
          <p:cNvSpPr/>
          <p:nvPr/>
        </p:nvSpPr>
        <p:spPr>
          <a:xfrm>
            <a:off x="6708229" y="2108061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3053" y="1429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6708229" y="21052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6708229" y="2105233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0"/>
                </a:moveTo>
                <a:lnTo>
                  <a:pt x="6137" y="142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6714367" y="21223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6686546" y="208528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6701999" y="20938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6689630" y="208811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85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6686546" y="208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6771675" y="2209371"/>
            <a:ext cx="9314" cy="8560"/>
          </a:xfrm>
          <a:prstGeom prst="rect">
            <a:avLst/>
          </a:prstGeom>
          <a:blipFill>
            <a:blip r:embed="rId2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05" name="object 1405"/>
          <p:cNvSpPr/>
          <p:nvPr/>
        </p:nvSpPr>
        <p:spPr>
          <a:xfrm>
            <a:off x="6771675" y="220937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9"/>
                </a:moveTo>
                <a:lnTo>
                  <a:pt x="0" y="5730"/>
                </a:lnTo>
                <a:lnTo>
                  <a:pt x="0" y="8560"/>
                </a:lnTo>
                <a:lnTo>
                  <a:pt x="3084" y="8560"/>
                </a:lnTo>
                <a:lnTo>
                  <a:pt x="6230" y="8560"/>
                </a:lnTo>
                <a:lnTo>
                  <a:pt x="9314" y="5730"/>
                </a:lnTo>
                <a:lnTo>
                  <a:pt x="9314" y="2829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2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6" name="object 1406"/>
          <p:cNvSpPr/>
          <p:nvPr/>
        </p:nvSpPr>
        <p:spPr>
          <a:xfrm>
            <a:off x="6688088" y="2029676"/>
            <a:ext cx="9284" cy="8558"/>
          </a:xfrm>
          <a:prstGeom prst="rect">
            <a:avLst/>
          </a:prstGeom>
          <a:blipFill>
            <a:blip r:embed="rId2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07" name="object 1407"/>
          <p:cNvSpPr/>
          <p:nvPr/>
        </p:nvSpPr>
        <p:spPr>
          <a:xfrm>
            <a:off x="6688088" y="202967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053" y="8558"/>
                </a:lnTo>
                <a:lnTo>
                  <a:pt x="6230" y="8558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8" name="object 1408"/>
          <p:cNvSpPr/>
          <p:nvPr/>
        </p:nvSpPr>
        <p:spPr>
          <a:xfrm>
            <a:off x="6680315" y="2039651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9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9" name="object 1409"/>
          <p:cNvSpPr/>
          <p:nvPr/>
        </p:nvSpPr>
        <p:spPr>
          <a:xfrm>
            <a:off x="6683400" y="204247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0" name="object 1410"/>
          <p:cNvSpPr/>
          <p:nvPr/>
        </p:nvSpPr>
        <p:spPr>
          <a:xfrm>
            <a:off x="6680315" y="20482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1" name="object 1411"/>
          <p:cNvSpPr/>
          <p:nvPr/>
        </p:nvSpPr>
        <p:spPr>
          <a:xfrm>
            <a:off x="6833641" y="1627477"/>
            <a:ext cx="15514" cy="14283"/>
          </a:xfrm>
          <a:prstGeom prst="rect">
            <a:avLst/>
          </a:prstGeom>
          <a:blipFill>
            <a:blip r:embed="rId2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12" name="object 1412"/>
          <p:cNvSpPr/>
          <p:nvPr/>
        </p:nvSpPr>
        <p:spPr>
          <a:xfrm>
            <a:off x="6833641" y="162747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53" y="14283"/>
                </a:lnTo>
                <a:lnTo>
                  <a:pt x="6199" y="14283"/>
                </a:lnTo>
                <a:lnTo>
                  <a:pt x="12368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39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3" name="object 1413"/>
          <p:cNvSpPr/>
          <p:nvPr/>
        </p:nvSpPr>
        <p:spPr>
          <a:xfrm>
            <a:off x="6829014" y="162889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6838236" y="1631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5" name="object 1415"/>
          <p:cNvSpPr/>
          <p:nvPr/>
        </p:nvSpPr>
        <p:spPr>
          <a:xfrm>
            <a:off x="6829014" y="1631737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22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6" name="object 1416"/>
          <p:cNvSpPr/>
          <p:nvPr/>
        </p:nvSpPr>
        <p:spPr>
          <a:xfrm>
            <a:off x="6825867" y="1631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7" name="object 1417"/>
          <p:cNvSpPr/>
          <p:nvPr/>
        </p:nvSpPr>
        <p:spPr>
          <a:xfrm>
            <a:off x="6853750" y="164318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8" name="object 1418"/>
          <p:cNvSpPr/>
          <p:nvPr/>
        </p:nvSpPr>
        <p:spPr>
          <a:xfrm>
            <a:off x="6850697" y="16402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9" name="object 1419"/>
          <p:cNvSpPr/>
          <p:nvPr/>
        </p:nvSpPr>
        <p:spPr>
          <a:xfrm>
            <a:off x="6850697" y="164028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0" name="object 1420"/>
          <p:cNvSpPr/>
          <p:nvPr/>
        </p:nvSpPr>
        <p:spPr>
          <a:xfrm>
            <a:off x="6856834" y="16431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1" name="object 1421"/>
          <p:cNvSpPr/>
          <p:nvPr/>
        </p:nvSpPr>
        <p:spPr>
          <a:xfrm>
            <a:off x="6660174" y="2041065"/>
            <a:ext cx="15545" cy="14291"/>
          </a:xfrm>
          <a:prstGeom prst="rect">
            <a:avLst/>
          </a:prstGeom>
          <a:blipFill>
            <a:blip r:embed="rId2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22" name="object 1422"/>
          <p:cNvSpPr/>
          <p:nvPr/>
        </p:nvSpPr>
        <p:spPr>
          <a:xfrm>
            <a:off x="6660174" y="204106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84" y="14291"/>
                </a:lnTo>
                <a:lnTo>
                  <a:pt x="6230" y="14291"/>
                </a:lnTo>
                <a:lnTo>
                  <a:pt x="12399" y="14291"/>
                </a:lnTo>
                <a:lnTo>
                  <a:pt x="15545" y="11389"/>
                </a:lnTo>
                <a:lnTo>
                  <a:pt x="15545" y="5730"/>
                </a:lnTo>
                <a:lnTo>
                  <a:pt x="15545" y="2831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3" name="object 1423"/>
          <p:cNvSpPr/>
          <p:nvPr/>
        </p:nvSpPr>
        <p:spPr>
          <a:xfrm>
            <a:off x="6674085" y="2062431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3176" y="114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4" name="object 1424"/>
          <p:cNvSpPr/>
          <p:nvPr/>
        </p:nvSpPr>
        <p:spPr>
          <a:xfrm>
            <a:off x="6674085" y="20596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5" name="object 1425"/>
          <p:cNvSpPr/>
          <p:nvPr/>
        </p:nvSpPr>
        <p:spPr>
          <a:xfrm>
            <a:off x="6674085" y="2059600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230" y="113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6" name="object 1426"/>
          <p:cNvSpPr/>
          <p:nvPr/>
        </p:nvSpPr>
        <p:spPr>
          <a:xfrm>
            <a:off x="6680315" y="20738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7" name="object 1427"/>
          <p:cNvSpPr/>
          <p:nvPr/>
        </p:nvSpPr>
        <p:spPr>
          <a:xfrm>
            <a:off x="6655579" y="203674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222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8" name="object 1428"/>
          <p:cNvSpPr/>
          <p:nvPr/>
        </p:nvSpPr>
        <p:spPr>
          <a:xfrm>
            <a:off x="6667947" y="20482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9" name="object 1429"/>
          <p:cNvSpPr/>
          <p:nvPr/>
        </p:nvSpPr>
        <p:spPr>
          <a:xfrm>
            <a:off x="6655579" y="203965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0" name="object 1430"/>
          <p:cNvSpPr/>
          <p:nvPr/>
        </p:nvSpPr>
        <p:spPr>
          <a:xfrm>
            <a:off x="6652432" y="2039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1" name="object 1431"/>
          <p:cNvSpPr/>
          <p:nvPr/>
        </p:nvSpPr>
        <p:spPr>
          <a:xfrm>
            <a:off x="6796504" y="1738706"/>
            <a:ext cx="9222" cy="8547"/>
          </a:xfrm>
          <a:prstGeom prst="rect">
            <a:avLst/>
          </a:prstGeom>
          <a:blipFill>
            <a:blip r:embed="rId2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32" name="object 1432"/>
          <p:cNvSpPr/>
          <p:nvPr/>
        </p:nvSpPr>
        <p:spPr>
          <a:xfrm>
            <a:off x="6796504" y="173870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137" y="8547"/>
                </a:lnTo>
                <a:lnTo>
                  <a:pt x="9222" y="5707"/>
                </a:lnTo>
                <a:lnTo>
                  <a:pt x="9222" y="2896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3" name="object 1433"/>
          <p:cNvSpPr/>
          <p:nvPr/>
        </p:nvSpPr>
        <p:spPr>
          <a:xfrm>
            <a:off x="5892131" y="1710196"/>
            <a:ext cx="15523" cy="14283"/>
          </a:xfrm>
          <a:prstGeom prst="rect">
            <a:avLst/>
          </a:prstGeom>
          <a:blipFill>
            <a:blip r:embed="rId2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34" name="object 1434"/>
          <p:cNvSpPr/>
          <p:nvPr/>
        </p:nvSpPr>
        <p:spPr>
          <a:xfrm>
            <a:off x="5892131" y="171019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75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3" y="11386"/>
                </a:lnTo>
                <a:lnTo>
                  <a:pt x="15523" y="5707"/>
                </a:lnTo>
                <a:lnTo>
                  <a:pt x="15523" y="2811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5" name="object 1435"/>
          <p:cNvSpPr/>
          <p:nvPr/>
        </p:nvSpPr>
        <p:spPr>
          <a:xfrm>
            <a:off x="5902967" y="170593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5" y="0"/>
                </a:moveTo>
                <a:lnTo>
                  <a:pt x="0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6" name="object 1436"/>
          <p:cNvSpPr/>
          <p:nvPr/>
        </p:nvSpPr>
        <p:spPr>
          <a:xfrm>
            <a:off x="5902967" y="17144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7" name="object 1437"/>
          <p:cNvSpPr/>
          <p:nvPr/>
        </p:nvSpPr>
        <p:spPr>
          <a:xfrm>
            <a:off x="5901430" y="171160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8" name="object 1438"/>
          <p:cNvSpPr/>
          <p:nvPr/>
        </p:nvSpPr>
        <p:spPr>
          <a:xfrm>
            <a:off x="5902967" y="17059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9" name="object 1439"/>
          <p:cNvSpPr/>
          <p:nvPr/>
        </p:nvSpPr>
        <p:spPr>
          <a:xfrm>
            <a:off x="6263738" y="2200812"/>
            <a:ext cx="9314" cy="8558"/>
          </a:xfrm>
          <a:prstGeom prst="rect">
            <a:avLst/>
          </a:prstGeom>
          <a:blipFill>
            <a:blip r:embed="rId2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6263738" y="220081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29"/>
                </a:lnTo>
                <a:lnTo>
                  <a:pt x="0" y="8558"/>
                </a:lnTo>
                <a:lnTo>
                  <a:pt x="3176" y="8558"/>
                </a:lnTo>
                <a:lnTo>
                  <a:pt x="6230" y="8558"/>
                </a:lnTo>
                <a:lnTo>
                  <a:pt x="9314" y="5729"/>
                </a:lnTo>
                <a:lnTo>
                  <a:pt x="9314" y="2828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6691141" y="1904172"/>
            <a:ext cx="9314" cy="8547"/>
          </a:xfrm>
          <a:prstGeom prst="rect">
            <a:avLst/>
          </a:prstGeom>
          <a:blipFill>
            <a:blip r:embed="rId2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6691141" y="190417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547"/>
                </a:lnTo>
                <a:lnTo>
                  <a:pt x="3176" y="8547"/>
                </a:lnTo>
                <a:lnTo>
                  <a:pt x="6230" y="8547"/>
                </a:lnTo>
                <a:lnTo>
                  <a:pt x="9314" y="5650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6907943" y="1499154"/>
            <a:ext cx="15514" cy="14226"/>
          </a:xfrm>
          <a:prstGeom prst="rect">
            <a:avLst/>
          </a:prstGeom>
          <a:blipFill>
            <a:blip r:embed="rId2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6907943" y="149915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46" y="14226"/>
                </a:lnTo>
                <a:lnTo>
                  <a:pt x="6199" y="14226"/>
                </a:lnTo>
                <a:lnTo>
                  <a:pt x="12430" y="14226"/>
                </a:lnTo>
                <a:lnTo>
                  <a:pt x="15514" y="11386"/>
                </a:lnTo>
                <a:lnTo>
                  <a:pt x="15514" y="5650"/>
                </a:lnTo>
                <a:lnTo>
                  <a:pt x="15514" y="2811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6903316" y="1517697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386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6912631" y="15147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6906401" y="1517697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6906401" y="15318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6921915" y="149764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6921915" y="150622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1" name="object 1451"/>
          <p:cNvSpPr/>
          <p:nvPr/>
        </p:nvSpPr>
        <p:spPr>
          <a:xfrm>
            <a:off x="6918769" y="150057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11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2" name="object 1452"/>
          <p:cNvSpPr/>
          <p:nvPr/>
        </p:nvSpPr>
        <p:spPr>
          <a:xfrm>
            <a:off x="6921915" y="14976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3" name="object 1453"/>
          <p:cNvSpPr/>
          <p:nvPr/>
        </p:nvSpPr>
        <p:spPr>
          <a:xfrm>
            <a:off x="6626153" y="1875662"/>
            <a:ext cx="15452" cy="14226"/>
          </a:xfrm>
          <a:prstGeom prst="rect">
            <a:avLst/>
          </a:prstGeom>
          <a:blipFill>
            <a:blip r:embed="rId2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54" name="object 1454"/>
          <p:cNvSpPr/>
          <p:nvPr/>
        </p:nvSpPr>
        <p:spPr>
          <a:xfrm>
            <a:off x="6626153" y="187566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53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52" y="11386"/>
                </a:lnTo>
                <a:lnTo>
                  <a:pt x="15452" y="5650"/>
                </a:lnTo>
                <a:lnTo>
                  <a:pt x="15452" y="2839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6646295" y="186850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37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6" name="object 1456"/>
          <p:cNvSpPr/>
          <p:nvPr/>
        </p:nvSpPr>
        <p:spPr>
          <a:xfrm>
            <a:off x="6640064" y="187134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47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7" name="object 1457"/>
          <p:cNvSpPr/>
          <p:nvPr/>
        </p:nvSpPr>
        <p:spPr>
          <a:xfrm>
            <a:off x="6652432" y="18685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8" name="object 1458"/>
          <p:cNvSpPr/>
          <p:nvPr/>
        </p:nvSpPr>
        <p:spPr>
          <a:xfrm>
            <a:off x="6612150" y="188562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0" y="0"/>
                </a:moveTo>
                <a:lnTo>
                  <a:pt x="124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9" name="object 1459"/>
          <p:cNvSpPr/>
          <p:nvPr/>
        </p:nvSpPr>
        <p:spPr>
          <a:xfrm>
            <a:off x="6627696" y="18856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0" name="object 1460"/>
          <p:cNvSpPr/>
          <p:nvPr/>
        </p:nvSpPr>
        <p:spPr>
          <a:xfrm>
            <a:off x="6615296" y="188846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3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6612150" y="18884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2" name="object 1462"/>
          <p:cNvSpPr/>
          <p:nvPr/>
        </p:nvSpPr>
        <p:spPr>
          <a:xfrm>
            <a:off x="6787220" y="1670271"/>
            <a:ext cx="9284" cy="8575"/>
          </a:xfrm>
          <a:prstGeom prst="rect">
            <a:avLst/>
          </a:prstGeom>
          <a:blipFill>
            <a:blip r:embed="rId2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63" name="object 1463"/>
          <p:cNvSpPr/>
          <p:nvPr/>
        </p:nvSpPr>
        <p:spPr>
          <a:xfrm>
            <a:off x="6787220" y="167027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79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84" y="5679"/>
                </a:lnTo>
                <a:lnTo>
                  <a:pt x="9284" y="2839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4" name="object 1464"/>
          <p:cNvSpPr/>
          <p:nvPr/>
        </p:nvSpPr>
        <p:spPr>
          <a:xfrm>
            <a:off x="6654037" y="1984043"/>
            <a:ext cx="9222" cy="8561"/>
          </a:xfrm>
          <a:prstGeom prst="rect">
            <a:avLst/>
          </a:prstGeom>
          <a:blipFill>
            <a:blip r:embed="rId2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65" name="object 1465"/>
          <p:cNvSpPr/>
          <p:nvPr/>
        </p:nvSpPr>
        <p:spPr>
          <a:xfrm>
            <a:off x="6654037" y="19840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137" y="8561"/>
                </a:lnTo>
                <a:lnTo>
                  <a:pt x="9222" y="5659"/>
                </a:lnTo>
                <a:lnTo>
                  <a:pt x="9222" y="2831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6646295" y="199401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9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6655579" y="1994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6649348" y="199401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6646295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6322619" y="2217932"/>
            <a:ext cx="9284" cy="8560"/>
          </a:xfrm>
          <a:prstGeom prst="rect">
            <a:avLst/>
          </a:prstGeom>
          <a:blipFill>
            <a:blip r:embed="rId2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6322619" y="221793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9"/>
                </a:moveTo>
                <a:lnTo>
                  <a:pt x="0" y="5659"/>
                </a:lnTo>
                <a:lnTo>
                  <a:pt x="0" y="8560"/>
                </a:lnTo>
                <a:lnTo>
                  <a:pt x="3053" y="8560"/>
                </a:lnTo>
                <a:lnTo>
                  <a:pt x="6230" y="8560"/>
                </a:lnTo>
                <a:lnTo>
                  <a:pt x="9284" y="5659"/>
                </a:lnTo>
                <a:lnTo>
                  <a:pt x="9284" y="2829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2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7233130" y="2023945"/>
            <a:ext cx="15545" cy="14289"/>
          </a:xfrm>
          <a:prstGeom prst="rect">
            <a:avLst/>
          </a:prstGeom>
          <a:blipFill>
            <a:blip r:embed="rId2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7233130" y="202394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146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545" y="11389"/>
                </a:lnTo>
                <a:lnTo>
                  <a:pt x="15545" y="5730"/>
                </a:lnTo>
                <a:lnTo>
                  <a:pt x="15545" y="2899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4" name="object 1474"/>
          <p:cNvSpPr/>
          <p:nvPr/>
        </p:nvSpPr>
        <p:spPr>
          <a:xfrm>
            <a:off x="7219219" y="2019700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452" y="113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7237818" y="2031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7222304" y="202253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7" name="object 1477"/>
          <p:cNvSpPr/>
          <p:nvPr/>
        </p:nvSpPr>
        <p:spPr>
          <a:xfrm>
            <a:off x="7219219" y="20225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8" name="object 1478"/>
          <p:cNvSpPr/>
          <p:nvPr/>
        </p:nvSpPr>
        <p:spPr>
          <a:xfrm>
            <a:off x="7250186" y="203965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9" name="object 1479"/>
          <p:cNvSpPr/>
          <p:nvPr/>
        </p:nvSpPr>
        <p:spPr>
          <a:xfrm>
            <a:off x="7247040" y="20367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0" name="object 1480"/>
          <p:cNvSpPr/>
          <p:nvPr/>
        </p:nvSpPr>
        <p:spPr>
          <a:xfrm>
            <a:off x="7247040" y="203674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1" name="object 1481"/>
          <p:cNvSpPr/>
          <p:nvPr/>
        </p:nvSpPr>
        <p:spPr>
          <a:xfrm>
            <a:off x="7253271" y="2039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2" name="object 1482"/>
          <p:cNvSpPr/>
          <p:nvPr/>
        </p:nvSpPr>
        <p:spPr>
          <a:xfrm>
            <a:off x="7165058" y="1961192"/>
            <a:ext cx="9222" cy="8561"/>
          </a:xfrm>
          <a:prstGeom prst="rect">
            <a:avLst/>
          </a:prstGeom>
          <a:blipFill>
            <a:blip r:embed="rId2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83" name="object 1483"/>
          <p:cNvSpPr/>
          <p:nvPr/>
        </p:nvSpPr>
        <p:spPr>
          <a:xfrm>
            <a:off x="7165058" y="196119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137" y="8561"/>
                </a:lnTo>
                <a:lnTo>
                  <a:pt x="9222" y="5730"/>
                </a:lnTo>
                <a:lnTo>
                  <a:pt x="9222" y="2902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4" name="object 1484"/>
          <p:cNvSpPr/>
          <p:nvPr/>
        </p:nvSpPr>
        <p:spPr>
          <a:xfrm>
            <a:off x="7140228" y="1995435"/>
            <a:ext cx="9314" cy="8558"/>
          </a:xfrm>
          <a:prstGeom prst="rect">
            <a:avLst/>
          </a:prstGeom>
          <a:blipFill>
            <a:blip r:embed="rId2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85" name="object 1485"/>
          <p:cNvSpPr/>
          <p:nvPr/>
        </p:nvSpPr>
        <p:spPr>
          <a:xfrm>
            <a:off x="7140228" y="19954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230" y="8558"/>
                </a:lnTo>
                <a:lnTo>
                  <a:pt x="9314" y="5730"/>
                </a:lnTo>
                <a:lnTo>
                  <a:pt x="9314" y="2828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6" name="object 1486"/>
          <p:cNvSpPr/>
          <p:nvPr/>
        </p:nvSpPr>
        <p:spPr>
          <a:xfrm>
            <a:off x="6629207" y="1995435"/>
            <a:ext cx="15545" cy="14289"/>
          </a:xfrm>
          <a:prstGeom prst="rect">
            <a:avLst/>
          </a:prstGeom>
          <a:blipFill>
            <a:blip r:embed="rId2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87" name="object 1487"/>
          <p:cNvSpPr/>
          <p:nvPr/>
        </p:nvSpPr>
        <p:spPr>
          <a:xfrm>
            <a:off x="6629207" y="19954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84" y="14289"/>
                </a:lnTo>
                <a:lnTo>
                  <a:pt x="6230" y="14289"/>
                </a:lnTo>
                <a:lnTo>
                  <a:pt x="12399" y="14289"/>
                </a:lnTo>
                <a:lnTo>
                  <a:pt x="15545" y="11389"/>
                </a:lnTo>
                <a:lnTo>
                  <a:pt x="15545" y="5730"/>
                </a:lnTo>
                <a:lnTo>
                  <a:pt x="15545" y="2828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28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8" name="object 1488"/>
          <p:cNvSpPr/>
          <p:nvPr/>
        </p:nvSpPr>
        <p:spPr>
          <a:xfrm>
            <a:off x="6640064" y="2013969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230" y="1429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9" name="object 1489"/>
          <p:cNvSpPr/>
          <p:nvPr/>
        </p:nvSpPr>
        <p:spPr>
          <a:xfrm>
            <a:off x="6640064" y="20111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0" name="object 1490"/>
          <p:cNvSpPr/>
          <p:nvPr/>
        </p:nvSpPr>
        <p:spPr>
          <a:xfrm>
            <a:off x="6640064" y="2011138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0"/>
                </a:moveTo>
                <a:lnTo>
                  <a:pt x="6230" y="142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1" name="object 1491"/>
          <p:cNvSpPr/>
          <p:nvPr/>
        </p:nvSpPr>
        <p:spPr>
          <a:xfrm>
            <a:off x="6646295" y="20282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2" name="object 1492"/>
          <p:cNvSpPr/>
          <p:nvPr/>
        </p:nvSpPr>
        <p:spPr>
          <a:xfrm>
            <a:off x="6621465" y="199111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3" name="object 1493"/>
          <p:cNvSpPr/>
          <p:nvPr/>
        </p:nvSpPr>
        <p:spPr>
          <a:xfrm>
            <a:off x="6633833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4" name="object 1494"/>
          <p:cNvSpPr/>
          <p:nvPr/>
        </p:nvSpPr>
        <p:spPr>
          <a:xfrm>
            <a:off x="6621465" y="1991119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5" name="object 1495"/>
          <p:cNvSpPr/>
          <p:nvPr/>
        </p:nvSpPr>
        <p:spPr>
          <a:xfrm>
            <a:off x="6618381" y="19911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6" name="object 1496"/>
          <p:cNvSpPr/>
          <p:nvPr/>
        </p:nvSpPr>
        <p:spPr>
          <a:xfrm>
            <a:off x="6254454" y="2132329"/>
            <a:ext cx="9284" cy="8558"/>
          </a:xfrm>
          <a:prstGeom prst="rect">
            <a:avLst/>
          </a:prstGeom>
          <a:blipFill>
            <a:blip r:embed="rId2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97" name="object 1497"/>
          <p:cNvSpPr/>
          <p:nvPr/>
        </p:nvSpPr>
        <p:spPr>
          <a:xfrm>
            <a:off x="6254454" y="21323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146" y="8558"/>
                </a:lnTo>
                <a:lnTo>
                  <a:pt x="6230" y="8558"/>
                </a:lnTo>
                <a:lnTo>
                  <a:pt x="9284" y="5730"/>
                </a:lnTo>
                <a:lnTo>
                  <a:pt x="9284" y="2899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8" name="object 1498"/>
          <p:cNvSpPr/>
          <p:nvPr/>
        </p:nvSpPr>
        <p:spPr>
          <a:xfrm>
            <a:off x="6262227" y="214520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9" name="object 1499"/>
          <p:cNvSpPr/>
          <p:nvPr/>
        </p:nvSpPr>
        <p:spPr>
          <a:xfrm>
            <a:off x="6262227" y="214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0" name="object 1500"/>
          <p:cNvSpPr/>
          <p:nvPr/>
        </p:nvSpPr>
        <p:spPr>
          <a:xfrm>
            <a:off x="6262227" y="214230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1" name="object 1501"/>
          <p:cNvSpPr/>
          <p:nvPr/>
        </p:nvSpPr>
        <p:spPr>
          <a:xfrm>
            <a:off x="6268427" y="21480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2" name="object 1502"/>
          <p:cNvSpPr/>
          <p:nvPr/>
        </p:nvSpPr>
        <p:spPr>
          <a:xfrm>
            <a:off x="6737654" y="2166569"/>
            <a:ext cx="15452" cy="14291"/>
          </a:xfrm>
          <a:prstGeom prst="rect">
            <a:avLst/>
          </a:prstGeom>
          <a:blipFill>
            <a:blip r:embed="rId2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03" name="object 1503"/>
          <p:cNvSpPr/>
          <p:nvPr/>
        </p:nvSpPr>
        <p:spPr>
          <a:xfrm>
            <a:off x="6737654" y="216656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53" y="14291"/>
                </a:lnTo>
                <a:lnTo>
                  <a:pt x="6137" y="14291"/>
                </a:lnTo>
                <a:lnTo>
                  <a:pt x="12368" y="14291"/>
                </a:lnTo>
                <a:lnTo>
                  <a:pt x="15452" y="11389"/>
                </a:lnTo>
                <a:lnTo>
                  <a:pt x="15452" y="5730"/>
                </a:lnTo>
                <a:lnTo>
                  <a:pt x="15452" y="283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4" name="object 1504"/>
          <p:cNvSpPr/>
          <p:nvPr/>
        </p:nvSpPr>
        <p:spPr>
          <a:xfrm>
            <a:off x="6729882" y="217937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0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5" name="object 1505"/>
          <p:cNvSpPr/>
          <p:nvPr/>
        </p:nvSpPr>
        <p:spPr>
          <a:xfrm>
            <a:off x="6736019" y="218227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6" name="object 1506"/>
          <p:cNvSpPr/>
          <p:nvPr/>
        </p:nvSpPr>
        <p:spPr>
          <a:xfrm>
            <a:off x="6732966" y="21879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7" name="object 1507"/>
          <p:cNvSpPr/>
          <p:nvPr/>
        </p:nvSpPr>
        <p:spPr>
          <a:xfrm>
            <a:off x="6754618" y="217371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76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8" name="object 1508"/>
          <p:cNvSpPr/>
          <p:nvPr/>
        </p:nvSpPr>
        <p:spPr>
          <a:xfrm>
            <a:off x="6751565" y="21765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9" name="object 1509"/>
          <p:cNvSpPr/>
          <p:nvPr/>
        </p:nvSpPr>
        <p:spPr>
          <a:xfrm>
            <a:off x="6751565" y="217081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2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0" name="object 1510"/>
          <p:cNvSpPr/>
          <p:nvPr/>
        </p:nvSpPr>
        <p:spPr>
          <a:xfrm>
            <a:off x="6757795" y="21708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1" name="object 1511"/>
          <p:cNvSpPr/>
          <p:nvPr/>
        </p:nvSpPr>
        <p:spPr>
          <a:xfrm>
            <a:off x="5882834" y="1761537"/>
            <a:ext cx="9297" cy="8575"/>
          </a:xfrm>
          <a:prstGeom prst="rect">
            <a:avLst/>
          </a:prstGeom>
          <a:blipFill>
            <a:blip r:embed="rId2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12" name="object 1512"/>
          <p:cNvSpPr/>
          <p:nvPr/>
        </p:nvSpPr>
        <p:spPr>
          <a:xfrm>
            <a:off x="5882834" y="176153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73" y="8575"/>
                </a:lnTo>
                <a:lnTo>
                  <a:pt x="6224" y="8575"/>
                </a:lnTo>
                <a:lnTo>
                  <a:pt x="9297" y="5736"/>
                </a:lnTo>
                <a:lnTo>
                  <a:pt x="9297" y="2839"/>
                </a:lnTo>
                <a:lnTo>
                  <a:pt x="9297" y="0"/>
                </a:lnTo>
                <a:lnTo>
                  <a:pt x="6224" y="0"/>
                </a:lnTo>
                <a:lnTo>
                  <a:pt x="307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3" name="object 1513"/>
          <p:cNvSpPr/>
          <p:nvPr/>
        </p:nvSpPr>
        <p:spPr>
          <a:xfrm>
            <a:off x="5892134" y="175726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4" name="object 1514"/>
          <p:cNvSpPr/>
          <p:nvPr/>
        </p:nvSpPr>
        <p:spPr>
          <a:xfrm>
            <a:off x="5893670" y="17629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5" name="object 1515"/>
          <p:cNvSpPr/>
          <p:nvPr/>
        </p:nvSpPr>
        <p:spPr>
          <a:xfrm>
            <a:off x="5889058" y="176008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6" name="object 1516"/>
          <p:cNvSpPr/>
          <p:nvPr/>
        </p:nvSpPr>
        <p:spPr>
          <a:xfrm>
            <a:off x="5890595" y="17544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7" name="object 1517"/>
          <p:cNvSpPr/>
          <p:nvPr/>
        </p:nvSpPr>
        <p:spPr>
          <a:xfrm>
            <a:off x="5893670" y="1728710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14311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8" name="object 1518"/>
          <p:cNvSpPr/>
          <p:nvPr/>
        </p:nvSpPr>
        <p:spPr>
          <a:xfrm>
            <a:off x="5899895" y="172589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9" name="object 1519"/>
          <p:cNvSpPr/>
          <p:nvPr/>
        </p:nvSpPr>
        <p:spPr>
          <a:xfrm>
            <a:off x="5896743" y="1728710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52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0" name="object 1520"/>
          <p:cNvSpPr/>
          <p:nvPr/>
        </p:nvSpPr>
        <p:spPr>
          <a:xfrm>
            <a:off x="5896743" y="1743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1" name="object 1521"/>
          <p:cNvSpPr/>
          <p:nvPr/>
        </p:nvSpPr>
        <p:spPr>
          <a:xfrm>
            <a:off x="6647806" y="1852803"/>
            <a:ext cx="15452" cy="14283"/>
          </a:xfrm>
          <a:prstGeom prst="rect">
            <a:avLst/>
          </a:prstGeom>
          <a:blipFill>
            <a:blip r:embed="rId2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22" name="object 1522"/>
          <p:cNvSpPr/>
          <p:nvPr/>
        </p:nvSpPr>
        <p:spPr>
          <a:xfrm>
            <a:off x="6647806" y="185280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452" y="11386"/>
                </a:lnTo>
                <a:lnTo>
                  <a:pt x="15452" y="5736"/>
                </a:lnTo>
                <a:lnTo>
                  <a:pt x="15452" y="283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3" name="object 1523"/>
          <p:cNvSpPr/>
          <p:nvPr/>
        </p:nvSpPr>
        <p:spPr>
          <a:xfrm>
            <a:off x="6652432" y="184283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146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4" name="object 1524"/>
          <p:cNvSpPr/>
          <p:nvPr/>
        </p:nvSpPr>
        <p:spPr>
          <a:xfrm>
            <a:off x="6655579" y="1854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5" name="object 1525"/>
          <p:cNvSpPr/>
          <p:nvPr/>
        </p:nvSpPr>
        <p:spPr>
          <a:xfrm>
            <a:off x="6649348" y="1845675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230" y="113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6" name="object 1526"/>
          <p:cNvSpPr/>
          <p:nvPr/>
        </p:nvSpPr>
        <p:spPr>
          <a:xfrm>
            <a:off x="6649348" y="1842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7" name="object 1527"/>
          <p:cNvSpPr/>
          <p:nvPr/>
        </p:nvSpPr>
        <p:spPr>
          <a:xfrm>
            <a:off x="6619923" y="1935522"/>
            <a:ext cx="9284" cy="8547"/>
          </a:xfrm>
          <a:prstGeom prst="rect">
            <a:avLst/>
          </a:prstGeom>
          <a:blipFill>
            <a:blip r:embed="rId2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28" name="object 1528"/>
          <p:cNvSpPr/>
          <p:nvPr/>
        </p:nvSpPr>
        <p:spPr>
          <a:xfrm>
            <a:off x="6619923" y="193552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284" y="5707"/>
                </a:lnTo>
                <a:lnTo>
                  <a:pt x="9284" y="2896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9" name="object 1529"/>
          <p:cNvSpPr/>
          <p:nvPr/>
        </p:nvSpPr>
        <p:spPr>
          <a:xfrm>
            <a:off x="6612150" y="194838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1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0" name="object 1530"/>
          <p:cNvSpPr/>
          <p:nvPr/>
        </p:nvSpPr>
        <p:spPr>
          <a:xfrm>
            <a:off x="6615296" y="194838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68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1" name="object 1531"/>
          <p:cNvSpPr/>
          <p:nvPr/>
        </p:nvSpPr>
        <p:spPr>
          <a:xfrm>
            <a:off x="6612150" y="19540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2" name="object 1532"/>
          <p:cNvSpPr/>
          <p:nvPr/>
        </p:nvSpPr>
        <p:spPr>
          <a:xfrm>
            <a:off x="6313304" y="2149449"/>
            <a:ext cx="9314" cy="8561"/>
          </a:xfrm>
          <a:prstGeom prst="rect">
            <a:avLst/>
          </a:prstGeom>
          <a:blipFill>
            <a:blip r:embed="rId2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33" name="object 1533"/>
          <p:cNvSpPr/>
          <p:nvPr/>
        </p:nvSpPr>
        <p:spPr>
          <a:xfrm>
            <a:off x="6313304" y="214944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146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4" name="object 1534"/>
          <p:cNvSpPr/>
          <p:nvPr/>
        </p:nvSpPr>
        <p:spPr>
          <a:xfrm>
            <a:off x="6305562" y="216225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02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5" name="object 1535"/>
          <p:cNvSpPr/>
          <p:nvPr/>
        </p:nvSpPr>
        <p:spPr>
          <a:xfrm>
            <a:off x="6314847" y="21594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6" name="object 1536"/>
          <p:cNvSpPr/>
          <p:nvPr/>
        </p:nvSpPr>
        <p:spPr>
          <a:xfrm>
            <a:off x="6308709" y="2159424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7" name="object 1537"/>
          <p:cNvSpPr/>
          <p:nvPr/>
        </p:nvSpPr>
        <p:spPr>
          <a:xfrm>
            <a:off x="6308709" y="21679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8" name="object 1538"/>
          <p:cNvSpPr/>
          <p:nvPr/>
        </p:nvSpPr>
        <p:spPr>
          <a:xfrm>
            <a:off x="6861523" y="1576108"/>
            <a:ext cx="15452" cy="14311"/>
          </a:xfrm>
          <a:prstGeom prst="rect">
            <a:avLst/>
          </a:prstGeom>
          <a:blipFill>
            <a:blip r:embed="rId2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39" name="object 1539"/>
          <p:cNvSpPr/>
          <p:nvPr/>
        </p:nvSpPr>
        <p:spPr>
          <a:xfrm>
            <a:off x="6861523" y="157610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15"/>
                </a:lnTo>
                <a:lnTo>
                  <a:pt x="3084" y="14311"/>
                </a:lnTo>
                <a:lnTo>
                  <a:pt x="6137" y="14311"/>
                </a:lnTo>
                <a:lnTo>
                  <a:pt x="12368" y="14311"/>
                </a:lnTo>
                <a:lnTo>
                  <a:pt x="15452" y="11415"/>
                </a:lnTo>
                <a:lnTo>
                  <a:pt x="15452" y="5736"/>
                </a:lnTo>
                <a:lnTo>
                  <a:pt x="15452" y="2924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924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0" name="object 1540"/>
          <p:cNvSpPr/>
          <p:nvPr/>
        </p:nvSpPr>
        <p:spPr>
          <a:xfrm>
            <a:off x="6856834" y="157752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1" name="object 1541"/>
          <p:cNvSpPr/>
          <p:nvPr/>
        </p:nvSpPr>
        <p:spPr>
          <a:xfrm>
            <a:off x="6866118" y="15832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2" name="object 1542"/>
          <p:cNvSpPr/>
          <p:nvPr/>
        </p:nvSpPr>
        <p:spPr>
          <a:xfrm>
            <a:off x="6856834" y="1580424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3" name="object 1543"/>
          <p:cNvSpPr/>
          <p:nvPr/>
        </p:nvSpPr>
        <p:spPr>
          <a:xfrm>
            <a:off x="6853750" y="15804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4" name="object 1544"/>
          <p:cNvSpPr/>
          <p:nvPr/>
        </p:nvSpPr>
        <p:spPr>
          <a:xfrm>
            <a:off x="6881664" y="159181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5" name="object 1545"/>
          <p:cNvSpPr/>
          <p:nvPr/>
        </p:nvSpPr>
        <p:spPr>
          <a:xfrm>
            <a:off x="6878487" y="1588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6" name="object 1546"/>
          <p:cNvSpPr/>
          <p:nvPr/>
        </p:nvSpPr>
        <p:spPr>
          <a:xfrm>
            <a:off x="6878487" y="158891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76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7" name="object 1547"/>
          <p:cNvSpPr/>
          <p:nvPr/>
        </p:nvSpPr>
        <p:spPr>
          <a:xfrm>
            <a:off x="6884717" y="15918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8" name="object 1548"/>
          <p:cNvSpPr/>
          <p:nvPr/>
        </p:nvSpPr>
        <p:spPr>
          <a:xfrm>
            <a:off x="6719055" y="2183689"/>
            <a:ext cx="9284" cy="8561"/>
          </a:xfrm>
          <a:prstGeom prst="rect">
            <a:avLst/>
          </a:prstGeom>
          <a:blipFill>
            <a:blip r:embed="rId2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49" name="object 1549"/>
          <p:cNvSpPr/>
          <p:nvPr/>
        </p:nvSpPr>
        <p:spPr>
          <a:xfrm>
            <a:off x="6719055" y="218368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284" y="5730"/>
                </a:lnTo>
                <a:lnTo>
                  <a:pt x="9284" y="2831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0" name="object 1550"/>
          <p:cNvSpPr/>
          <p:nvPr/>
        </p:nvSpPr>
        <p:spPr>
          <a:xfrm>
            <a:off x="6824326" y="1690233"/>
            <a:ext cx="9314" cy="8547"/>
          </a:xfrm>
          <a:prstGeom prst="rect">
            <a:avLst/>
          </a:prstGeom>
          <a:blipFill>
            <a:blip r:embed="rId2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51" name="object 1551"/>
          <p:cNvSpPr/>
          <p:nvPr/>
        </p:nvSpPr>
        <p:spPr>
          <a:xfrm>
            <a:off x="6824326" y="169023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2" name="object 1552"/>
          <p:cNvSpPr/>
          <p:nvPr/>
        </p:nvSpPr>
        <p:spPr>
          <a:xfrm>
            <a:off x="6815042" y="1618930"/>
            <a:ext cx="9284" cy="8547"/>
          </a:xfrm>
          <a:prstGeom prst="rect">
            <a:avLst/>
          </a:prstGeom>
          <a:blipFill>
            <a:blip r:embed="rId2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53" name="object 1553"/>
          <p:cNvSpPr/>
          <p:nvPr/>
        </p:nvSpPr>
        <p:spPr>
          <a:xfrm>
            <a:off x="6815042" y="161893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199" y="8547"/>
                </a:lnTo>
                <a:lnTo>
                  <a:pt x="9284" y="5707"/>
                </a:lnTo>
                <a:lnTo>
                  <a:pt x="9284" y="2811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4" name="object 1554"/>
          <p:cNvSpPr/>
          <p:nvPr/>
        </p:nvSpPr>
        <p:spPr>
          <a:xfrm>
            <a:off x="6595186" y="1946965"/>
            <a:ext cx="15452" cy="14226"/>
          </a:xfrm>
          <a:prstGeom prst="rect">
            <a:avLst/>
          </a:prstGeom>
          <a:blipFill>
            <a:blip r:embed="rId2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55" name="object 1555"/>
          <p:cNvSpPr/>
          <p:nvPr/>
        </p:nvSpPr>
        <p:spPr>
          <a:xfrm>
            <a:off x="6595186" y="194696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7"/>
                </a:moveTo>
                <a:lnTo>
                  <a:pt x="0" y="11398"/>
                </a:lnTo>
                <a:lnTo>
                  <a:pt x="3053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52" y="11398"/>
                </a:lnTo>
                <a:lnTo>
                  <a:pt x="15452" y="5667"/>
                </a:lnTo>
                <a:lnTo>
                  <a:pt x="15452" y="2839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9"/>
                </a:lnTo>
                <a:lnTo>
                  <a:pt x="0" y="566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6" name="object 1556"/>
          <p:cNvSpPr/>
          <p:nvPr/>
        </p:nvSpPr>
        <p:spPr>
          <a:xfrm>
            <a:off x="6606013" y="1968339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37" y="113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7" name="object 1557"/>
          <p:cNvSpPr/>
          <p:nvPr/>
        </p:nvSpPr>
        <p:spPr>
          <a:xfrm>
            <a:off x="6606013" y="19655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8" name="object 1558"/>
          <p:cNvSpPr/>
          <p:nvPr/>
        </p:nvSpPr>
        <p:spPr>
          <a:xfrm>
            <a:off x="6609097" y="1962606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0" y="0"/>
                </a:moveTo>
                <a:lnTo>
                  <a:pt x="3053" y="142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9" name="object 1559"/>
          <p:cNvSpPr/>
          <p:nvPr/>
        </p:nvSpPr>
        <p:spPr>
          <a:xfrm>
            <a:off x="6612150" y="19797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0" name="object 1560"/>
          <p:cNvSpPr/>
          <p:nvPr/>
        </p:nvSpPr>
        <p:spPr>
          <a:xfrm>
            <a:off x="6587414" y="194264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314" y="85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1" name="object 1561"/>
          <p:cNvSpPr/>
          <p:nvPr/>
        </p:nvSpPr>
        <p:spPr>
          <a:xfrm>
            <a:off x="6599782" y="19540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2" name="object 1562"/>
          <p:cNvSpPr/>
          <p:nvPr/>
        </p:nvSpPr>
        <p:spPr>
          <a:xfrm>
            <a:off x="6590498" y="1948385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3" name="object 1563"/>
          <p:cNvSpPr/>
          <p:nvPr/>
        </p:nvSpPr>
        <p:spPr>
          <a:xfrm>
            <a:off x="6587414" y="19454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4" name="object 1564"/>
          <p:cNvSpPr/>
          <p:nvPr/>
        </p:nvSpPr>
        <p:spPr>
          <a:xfrm>
            <a:off x="6703541" y="2118108"/>
            <a:ext cx="15514" cy="14220"/>
          </a:xfrm>
          <a:prstGeom prst="rect">
            <a:avLst/>
          </a:prstGeom>
          <a:blipFill>
            <a:blip r:embed="rId2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65" name="object 1565"/>
          <p:cNvSpPr/>
          <p:nvPr/>
        </p:nvSpPr>
        <p:spPr>
          <a:xfrm>
            <a:off x="6703541" y="211810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146" y="14220"/>
                </a:lnTo>
                <a:lnTo>
                  <a:pt x="6199" y="14220"/>
                </a:lnTo>
                <a:lnTo>
                  <a:pt x="12430" y="14220"/>
                </a:lnTo>
                <a:lnTo>
                  <a:pt x="15514" y="11389"/>
                </a:lnTo>
                <a:lnTo>
                  <a:pt x="15514" y="5659"/>
                </a:lnTo>
                <a:lnTo>
                  <a:pt x="15514" y="2831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31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6" name="object 1566"/>
          <p:cNvSpPr/>
          <p:nvPr/>
        </p:nvSpPr>
        <p:spPr>
          <a:xfrm>
            <a:off x="6698914" y="213664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28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7" name="object 1567"/>
          <p:cNvSpPr/>
          <p:nvPr/>
        </p:nvSpPr>
        <p:spPr>
          <a:xfrm>
            <a:off x="6708229" y="21337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8" name="object 1568"/>
          <p:cNvSpPr/>
          <p:nvPr/>
        </p:nvSpPr>
        <p:spPr>
          <a:xfrm>
            <a:off x="6701999" y="213374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9" name="object 1569"/>
          <p:cNvSpPr/>
          <p:nvPr/>
        </p:nvSpPr>
        <p:spPr>
          <a:xfrm>
            <a:off x="6698914" y="21394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0" name="object 1570"/>
          <p:cNvSpPr/>
          <p:nvPr/>
        </p:nvSpPr>
        <p:spPr>
          <a:xfrm>
            <a:off x="6723651" y="21280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1" name="object 1571"/>
          <p:cNvSpPr/>
          <p:nvPr/>
        </p:nvSpPr>
        <p:spPr>
          <a:xfrm>
            <a:off x="6720598" y="21280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2" name="object 1572"/>
          <p:cNvSpPr/>
          <p:nvPr/>
        </p:nvSpPr>
        <p:spPr>
          <a:xfrm>
            <a:off x="6717513" y="212518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99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3" name="object 1573"/>
          <p:cNvSpPr/>
          <p:nvPr/>
        </p:nvSpPr>
        <p:spPr>
          <a:xfrm>
            <a:off x="6723651" y="21251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4" name="object 1574"/>
          <p:cNvSpPr/>
          <p:nvPr/>
        </p:nvSpPr>
        <p:spPr>
          <a:xfrm>
            <a:off x="7202163" y="2006825"/>
            <a:ext cx="15514" cy="14289"/>
          </a:xfrm>
          <a:prstGeom prst="rect">
            <a:avLst/>
          </a:prstGeom>
          <a:blipFill>
            <a:blip r:embed="rId2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75" name="object 1575"/>
          <p:cNvSpPr/>
          <p:nvPr/>
        </p:nvSpPr>
        <p:spPr>
          <a:xfrm>
            <a:off x="7202163" y="200682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84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514" y="11460"/>
                </a:lnTo>
                <a:lnTo>
                  <a:pt x="15514" y="5730"/>
                </a:lnTo>
                <a:lnTo>
                  <a:pt x="15514" y="289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6" name="object 1576"/>
          <p:cNvSpPr/>
          <p:nvPr/>
        </p:nvSpPr>
        <p:spPr>
          <a:xfrm>
            <a:off x="7216073" y="200258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0"/>
                </a:moveTo>
                <a:lnTo>
                  <a:pt x="0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7" name="object 1577"/>
          <p:cNvSpPr/>
          <p:nvPr/>
        </p:nvSpPr>
        <p:spPr>
          <a:xfrm>
            <a:off x="7216073" y="20111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8" name="object 1578"/>
          <p:cNvSpPr/>
          <p:nvPr/>
        </p:nvSpPr>
        <p:spPr>
          <a:xfrm>
            <a:off x="7213020" y="200258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58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9" name="object 1579"/>
          <p:cNvSpPr/>
          <p:nvPr/>
        </p:nvSpPr>
        <p:spPr>
          <a:xfrm>
            <a:off x="7216073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0" name="object 1580"/>
          <p:cNvSpPr/>
          <p:nvPr/>
        </p:nvSpPr>
        <p:spPr>
          <a:xfrm>
            <a:off x="7197567" y="2019700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9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1" name="object 1581"/>
          <p:cNvSpPr/>
          <p:nvPr/>
        </p:nvSpPr>
        <p:spPr>
          <a:xfrm>
            <a:off x="7206789" y="2019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2" name="object 1582"/>
          <p:cNvSpPr/>
          <p:nvPr/>
        </p:nvSpPr>
        <p:spPr>
          <a:xfrm>
            <a:off x="7203705" y="202253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3" name="object 1583"/>
          <p:cNvSpPr/>
          <p:nvPr/>
        </p:nvSpPr>
        <p:spPr>
          <a:xfrm>
            <a:off x="7200620" y="20282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4" name="object 1584"/>
          <p:cNvSpPr/>
          <p:nvPr/>
        </p:nvSpPr>
        <p:spPr>
          <a:xfrm>
            <a:off x="6685004" y="2135228"/>
            <a:ext cx="9314" cy="8561"/>
          </a:xfrm>
          <a:prstGeom prst="rect">
            <a:avLst/>
          </a:prstGeom>
          <a:blipFill>
            <a:blip r:embed="rId2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85" name="object 1585"/>
          <p:cNvSpPr/>
          <p:nvPr/>
        </p:nvSpPr>
        <p:spPr>
          <a:xfrm>
            <a:off x="6685004" y="213522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137" y="8561"/>
                </a:lnTo>
                <a:lnTo>
                  <a:pt x="9314" y="5659"/>
                </a:lnTo>
                <a:lnTo>
                  <a:pt x="9314" y="2831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6" name="object 1586"/>
          <p:cNvSpPr/>
          <p:nvPr/>
        </p:nvSpPr>
        <p:spPr>
          <a:xfrm>
            <a:off x="5895206" y="1693073"/>
            <a:ext cx="9296" cy="8547"/>
          </a:xfrm>
          <a:prstGeom prst="rect">
            <a:avLst/>
          </a:prstGeom>
          <a:blipFill>
            <a:blip r:embed="rId2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87" name="object 1587"/>
          <p:cNvSpPr/>
          <p:nvPr/>
        </p:nvSpPr>
        <p:spPr>
          <a:xfrm>
            <a:off x="5895206" y="169307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149" y="8547"/>
                </a:lnTo>
                <a:lnTo>
                  <a:pt x="6224" y="8547"/>
                </a:lnTo>
                <a:lnTo>
                  <a:pt x="9296" y="5707"/>
                </a:lnTo>
                <a:lnTo>
                  <a:pt x="9296" y="2896"/>
                </a:lnTo>
                <a:lnTo>
                  <a:pt x="9296" y="0"/>
                </a:lnTo>
                <a:lnTo>
                  <a:pt x="6224" y="0"/>
                </a:lnTo>
                <a:lnTo>
                  <a:pt x="3149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8" name="object 1588"/>
          <p:cNvSpPr/>
          <p:nvPr/>
        </p:nvSpPr>
        <p:spPr>
          <a:xfrm>
            <a:off x="6561073" y="1898436"/>
            <a:ext cx="15514" cy="14283"/>
          </a:xfrm>
          <a:prstGeom prst="rect">
            <a:avLst/>
          </a:prstGeom>
          <a:blipFill>
            <a:blip r:embed="rId2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589" name="object 1589"/>
          <p:cNvSpPr/>
          <p:nvPr/>
        </p:nvSpPr>
        <p:spPr>
          <a:xfrm>
            <a:off x="6561073" y="189843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46" y="14283"/>
                </a:lnTo>
                <a:lnTo>
                  <a:pt x="6199" y="14283"/>
                </a:lnTo>
                <a:lnTo>
                  <a:pt x="12430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96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0" name="object 1590"/>
          <p:cNvSpPr/>
          <p:nvPr/>
        </p:nvSpPr>
        <p:spPr>
          <a:xfrm>
            <a:off x="6581183" y="1891308"/>
            <a:ext cx="15875" cy="12065"/>
          </a:xfrm>
          <a:custGeom>
            <a:avLst/>
            <a:gdLst/>
            <a:ahLst/>
            <a:cxnLst/>
            <a:rect l="l" t="t" r="r" b="b"/>
            <a:pathLst>
              <a:path w="15875" h="12064">
                <a:moveTo>
                  <a:pt x="15545" y="0"/>
                </a:moveTo>
                <a:lnTo>
                  <a:pt x="0" y="114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1" name="object 1591"/>
          <p:cNvSpPr/>
          <p:nvPr/>
        </p:nvSpPr>
        <p:spPr>
          <a:xfrm>
            <a:off x="6578130" y="19055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2" name="object 1592"/>
          <p:cNvSpPr/>
          <p:nvPr/>
        </p:nvSpPr>
        <p:spPr>
          <a:xfrm>
            <a:off x="6578130" y="1894205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11386"/>
                </a:moveTo>
                <a:lnTo>
                  <a:pt x="15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3" name="object 1593"/>
          <p:cNvSpPr/>
          <p:nvPr/>
        </p:nvSpPr>
        <p:spPr>
          <a:xfrm>
            <a:off x="6596729" y="18913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4" name="object 1594"/>
          <p:cNvSpPr/>
          <p:nvPr/>
        </p:nvSpPr>
        <p:spPr>
          <a:xfrm>
            <a:off x="6571899" y="1919818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230" y="142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5" name="object 1595"/>
          <p:cNvSpPr/>
          <p:nvPr/>
        </p:nvSpPr>
        <p:spPr>
          <a:xfrm>
            <a:off x="6571899" y="1916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6" name="object 1596"/>
          <p:cNvSpPr/>
          <p:nvPr/>
        </p:nvSpPr>
        <p:spPr>
          <a:xfrm>
            <a:off x="6575045" y="1916979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137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7" name="object 1597"/>
          <p:cNvSpPr/>
          <p:nvPr/>
        </p:nvSpPr>
        <p:spPr>
          <a:xfrm>
            <a:off x="6581183" y="19312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8" name="object 1598"/>
          <p:cNvSpPr/>
          <p:nvPr/>
        </p:nvSpPr>
        <p:spPr>
          <a:xfrm>
            <a:off x="6553362" y="189701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22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9" name="object 1599"/>
          <p:cNvSpPr/>
          <p:nvPr/>
        </p:nvSpPr>
        <p:spPr>
          <a:xfrm>
            <a:off x="6565762" y="19055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0" name="object 1600"/>
          <p:cNvSpPr/>
          <p:nvPr/>
        </p:nvSpPr>
        <p:spPr>
          <a:xfrm>
            <a:off x="6556447" y="189985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1" name="object 1601"/>
          <p:cNvSpPr/>
          <p:nvPr/>
        </p:nvSpPr>
        <p:spPr>
          <a:xfrm>
            <a:off x="6553362" y="1897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2" name="object 1602"/>
          <p:cNvSpPr/>
          <p:nvPr/>
        </p:nvSpPr>
        <p:spPr>
          <a:xfrm>
            <a:off x="6669489" y="2072477"/>
            <a:ext cx="15514" cy="14218"/>
          </a:xfrm>
          <a:prstGeom prst="rect">
            <a:avLst/>
          </a:prstGeom>
          <a:blipFill>
            <a:blip r:embed="rId2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03" name="object 1603"/>
          <p:cNvSpPr/>
          <p:nvPr/>
        </p:nvSpPr>
        <p:spPr>
          <a:xfrm>
            <a:off x="6669489" y="207247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84" y="14218"/>
                </a:lnTo>
                <a:lnTo>
                  <a:pt x="6230" y="14218"/>
                </a:lnTo>
                <a:lnTo>
                  <a:pt x="12368" y="14218"/>
                </a:lnTo>
                <a:lnTo>
                  <a:pt x="15514" y="11389"/>
                </a:lnTo>
                <a:lnTo>
                  <a:pt x="15514" y="5659"/>
                </a:lnTo>
                <a:lnTo>
                  <a:pt x="15514" y="2828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28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4" name="object 1604"/>
          <p:cNvSpPr/>
          <p:nvPr/>
        </p:nvSpPr>
        <p:spPr>
          <a:xfrm>
            <a:off x="6664801" y="208811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99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5" name="object 1605"/>
          <p:cNvSpPr/>
          <p:nvPr/>
        </p:nvSpPr>
        <p:spPr>
          <a:xfrm>
            <a:off x="6667947" y="208811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0"/>
                </a:moveTo>
                <a:lnTo>
                  <a:pt x="0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6" name="object 1606"/>
          <p:cNvSpPr/>
          <p:nvPr/>
        </p:nvSpPr>
        <p:spPr>
          <a:xfrm>
            <a:off x="6664801" y="20938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7" name="object 1607"/>
          <p:cNvSpPr/>
          <p:nvPr/>
        </p:nvSpPr>
        <p:spPr>
          <a:xfrm>
            <a:off x="6689630" y="20795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8" name="object 1608"/>
          <p:cNvSpPr/>
          <p:nvPr/>
        </p:nvSpPr>
        <p:spPr>
          <a:xfrm>
            <a:off x="6686546" y="20795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9" name="object 1609"/>
          <p:cNvSpPr/>
          <p:nvPr/>
        </p:nvSpPr>
        <p:spPr>
          <a:xfrm>
            <a:off x="6686546" y="20795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0" name="object 1610"/>
          <p:cNvSpPr/>
          <p:nvPr/>
        </p:nvSpPr>
        <p:spPr>
          <a:xfrm>
            <a:off x="6689630" y="20767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1" name="object 1611"/>
          <p:cNvSpPr/>
          <p:nvPr/>
        </p:nvSpPr>
        <p:spPr>
          <a:xfrm>
            <a:off x="6592102" y="1875662"/>
            <a:ext cx="15452" cy="14226"/>
          </a:xfrm>
          <a:prstGeom prst="rect">
            <a:avLst/>
          </a:prstGeom>
          <a:blipFill>
            <a:blip r:embed="rId2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12" name="object 1612"/>
          <p:cNvSpPr/>
          <p:nvPr/>
        </p:nvSpPr>
        <p:spPr>
          <a:xfrm>
            <a:off x="6592102" y="187566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84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52" y="11386"/>
                </a:lnTo>
                <a:lnTo>
                  <a:pt x="15452" y="5650"/>
                </a:lnTo>
                <a:lnTo>
                  <a:pt x="15452" y="2839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3" name="object 1613"/>
          <p:cNvSpPr/>
          <p:nvPr/>
        </p:nvSpPr>
        <p:spPr>
          <a:xfrm>
            <a:off x="6596729" y="186850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137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4" name="object 1614"/>
          <p:cNvSpPr/>
          <p:nvPr/>
        </p:nvSpPr>
        <p:spPr>
          <a:xfrm>
            <a:off x="6602866" y="18798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5" name="object 1615"/>
          <p:cNvSpPr/>
          <p:nvPr/>
        </p:nvSpPr>
        <p:spPr>
          <a:xfrm>
            <a:off x="6596729" y="187134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53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6" name="object 1616"/>
          <p:cNvSpPr/>
          <p:nvPr/>
        </p:nvSpPr>
        <p:spPr>
          <a:xfrm>
            <a:off x="6596729" y="18685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7" name="object 1617"/>
          <p:cNvSpPr/>
          <p:nvPr/>
        </p:nvSpPr>
        <p:spPr>
          <a:xfrm>
            <a:off x="6288568" y="2160839"/>
            <a:ext cx="15452" cy="14291"/>
          </a:xfrm>
          <a:prstGeom prst="rect">
            <a:avLst/>
          </a:prstGeom>
          <a:blipFill>
            <a:blip r:embed="rId2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18" name="object 1618"/>
          <p:cNvSpPr/>
          <p:nvPr/>
        </p:nvSpPr>
        <p:spPr>
          <a:xfrm>
            <a:off x="6288568" y="216083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84" y="14291"/>
                </a:lnTo>
                <a:lnTo>
                  <a:pt x="6137" y="14291"/>
                </a:lnTo>
                <a:lnTo>
                  <a:pt x="12368" y="14291"/>
                </a:lnTo>
                <a:lnTo>
                  <a:pt x="15452" y="11460"/>
                </a:lnTo>
                <a:lnTo>
                  <a:pt x="15452" y="5730"/>
                </a:lnTo>
                <a:lnTo>
                  <a:pt x="15452" y="2902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9" name="object 1619"/>
          <p:cNvSpPr/>
          <p:nvPr/>
        </p:nvSpPr>
        <p:spPr>
          <a:xfrm>
            <a:off x="6277741" y="2156593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0" name="object 1620"/>
          <p:cNvSpPr/>
          <p:nvPr/>
        </p:nvSpPr>
        <p:spPr>
          <a:xfrm>
            <a:off x="6280795" y="2159424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99" y="85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1" name="object 1621"/>
          <p:cNvSpPr/>
          <p:nvPr/>
        </p:nvSpPr>
        <p:spPr>
          <a:xfrm>
            <a:off x="6277741" y="21565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2" name="object 1622"/>
          <p:cNvSpPr/>
          <p:nvPr/>
        </p:nvSpPr>
        <p:spPr>
          <a:xfrm>
            <a:off x="6302478" y="217937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3" name="object 1623"/>
          <p:cNvSpPr/>
          <p:nvPr/>
        </p:nvSpPr>
        <p:spPr>
          <a:xfrm>
            <a:off x="6302478" y="21765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4" name="object 1624"/>
          <p:cNvSpPr/>
          <p:nvPr/>
        </p:nvSpPr>
        <p:spPr>
          <a:xfrm>
            <a:off x="6302478" y="217371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5" name="object 1625"/>
          <p:cNvSpPr/>
          <p:nvPr/>
        </p:nvSpPr>
        <p:spPr>
          <a:xfrm>
            <a:off x="6308709" y="217937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6" name="object 1626"/>
          <p:cNvSpPr/>
          <p:nvPr/>
        </p:nvSpPr>
        <p:spPr>
          <a:xfrm>
            <a:off x="6889406" y="1527664"/>
            <a:ext cx="15452" cy="14226"/>
          </a:xfrm>
          <a:prstGeom prst="rect">
            <a:avLst/>
          </a:prstGeom>
          <a:blipFill>
            <a:blip r:embed="rId2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27" name="object 1627"/>
          <p:cNvSpPr/>
          <p:nvPr/>
        </p:nvSpPr>
        <p:spPr>
          <a:xfrm>
            <a:off x="6889406" y="152766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84" y="14226"/>
                </a:lnTo>
                <a:lnTo>
                  <a:pt x="6168" y="14226"/>
                </a:lnTo>
                <a:lnTo>
                  <a:pt x="12368" y="14226"/>
                </a:lnTo>
                <a:lnTo>
                  <a:pt x="15452" y="11386"/>
                </a:lnTo>
                <a:lnTo>
                  <a:pt x="15452" y="5650"/>
                </a:lnTo>
                <a:lnTo>
                  <a:pt x="15452" y="2811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8" name="object 1628"/>
          <p:cNvSpPr/>
          <p:nvPr/>
        </p:nvSpPr>
        <p:spPr>
          <a:xfrm>
            <a:off x="6881664" y="1529084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84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9" name="object 1629"/>
          <p:cNvSpPr/>
          <p:nvPr/>
        </p:nvSpPr>
        <p:spPr>
          <a:xfrm>
            <a:off x="6894032" y="15318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0" name="object 1630"/>
          <p:cNvSpPr/>
          <p:nvPr/>
        </p:nvSpPr>
        <p:spPr>
          <a:xfrm>
            <a:off x="6884717" y="1529084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5">
                <a:moveTo>
                  <a:pt x="6230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1" name="object 1631"/>
          <p:cNvSpPr/>
          <p:nvPr/>
        </p:nvSpPr>
        <p:spPr>
          <a:xfrm>
            <a:off x="6881664" y="15290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2" name="object 1632"/>
          <p:cNvSpPr/>
          <p:nvPr/>
        </p:nvSpPr>
        <p:spPr>
          <a:xfrm>
            <a:off x="6906401" y="154328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9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3" name="object 1633"/>
          <p:cNvSpPr/>
          <p:nvPr/>
        </p:nvSpPr>
        <p:spPr>
          <a:xfrm>
            <a:off x="6903316" y="15404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4" name="object 1634"/>
          <p:cNvSpPr/>
          <p:nvPr/>
        </p:nvSpPr>
        <p:spPr>
          <a:xfrm>
            <a:off x="6906401" y="154047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5" name="object 1635"/>
          <p:cNvSpPr/>
          <p:nvPr/>
        </p:nvSpPr>
        <p:spPr>
          <a:xfrm>
            <a:off x="6912631" y="15432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6" name="object 1636"/>
          <p:cNvSpPr/>
          <p:nvPr/>
        </p:nvSpPr>
        <p:spPr>
          <a:xfrm>
            <a:off x="6852208" y="1638864"/>
            <a:ext cx="9314" cy="8575"/>
          </a:xfrm>
          <a:prstGeom prst="rect">
            <a:avLst/>
          </a:prstGeom>
          <a:blipFill>
            <a:blip r:embed="rId2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37" name="object 1637"/>
          <p:cNvSpPr/>
          <p:nvPr/>
        </p:nvSpPr>
        <p:spPr>
          <a:xfrm>
            <a:off x="6852208" y="163886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8" name="object 1638"/>
          <p:cNvSpPr/>
          <p:nvPr/>
        </p:nvSpPr>
        <p:spPr>
          <a:xfrm>
            <a:off x="6842924" y="1570457"/>
            <a:ext cx="9284" cy="8575"/>
          </a:xfrm>
          <a:prstGeom prst="rect">
            <a:avLst/>
          </a:prstGeom>
          <a:blipFill>
            <a:blip r:embed="rId2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39" name="object 1639"/>
          <p:cNvSpPr/>
          <p:nvPr/>
        </p:nvSpPr>
        <p:spPr>
          <a:xfrm>
            <a:off x="6842924" y="157045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39"/>
                </a:moveTo>
                <a:lnTo>
                  <a:pt x="0" y="5650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284" y="5650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0" name="object 1640"/>
          <p:cNvSpPr/>
          <p:nvPr/>
        </p:nvSpPr>
        <p:spPr>
          <a:xfrm>
            <a:off x="6917227" y="1484871"/>
            <a:ext cx="9314" cy="8547"/>
          </a:xfrm>
          <a:prstGeom prst="rect">
            <a:avLst/>
          </a:prstGeom>
          <a:blipFill>
            <a:blip r:embed="rId2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41" name="object 1641"/>
          <p:cNvSpPr/>
          <p:nvPr/>
        </p:nvSpPr>
        <p:spPr>
          <a:xfrm>
            <a:off x="6917227" y="148487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314" y="5707"/>
                </a:lnTo>
                <a:lnTo>
                  <a:pt x="9314" y="2811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2" name="object 1642"/>
          <p:cNvSpPr/>
          <p:nvPr/>
        </p:nvSpPr>
        <p:spPr>
          <a:xfrm>
            <a:off x="6650890" y="2089598"/>
            <a:ext cx="9284" cy="8490"/>
          </a:xfrm>
          <a:prstGeom prst="rect">
            <a:avLst/>
          </a:prstGeom>
          <a:blipFill>
            <a:blip r:embed="rId2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43" name="object 1643"/>
          <p:cNvSpPr/>
          <p:nvPr/>
        </p:nvSpPr>
        <p:spPr>
          <a:xfrm>
            <a:off x="6650890" y="208959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490"/>
                </a:lnTo>
                <a:lnTo>
                  <a:pt x="3146" y="8490"/>
                </a:lnTo>
                <a:lnTo>
                  <a:pt x="6230" y="8490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4" name="object 1644"/>
          <p:cNvSpPr/>
          <p:nvPr/>
        </p:nvSpPr>
        <p:spPr>
          <a:xfrm>
            <a:off x="5882834" y="1738706"/>
            <a:ext cx="15521" cy="14283"/>
          </a:xfrm>
          <a:prstGeom prst="rect">
            <a:avLst/>
          </a:prstGeom>
          <a:blipFill>
            <a:blip r:embed="rId2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45" name="object 1645"/>
          <p:cNvSpPr/>
          <p:nvPr/>
        </p:nvSpPr>
        <p:spPr>
          <a:xfrm>
            <a:off x="5882834" y="173870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443"/>
                </a:lnTo>
                <a:lnTo>
                  <a:pt x="3073" y="14283"/>
                </a:lnTo>
                <a:lnTo>
                  <a:pt x="6224" y="14283"/>
                </a:lnTo>
                <a:lnTo>
                  <a:pt x="12372" y="14283"/>
                </a:lnTo>
                <a:lnTo>
                  <a:pt x="15521" y="11443"/>
                </a:lnTo>
                <a:lnTo>
                  <a:pt x="15521" y="5707"/>
                </a:lnTo>
                <a:lnTo>
                  <a:pt x="15521" y="2896"/>
                </a:lnTo>
                <a:lnTo>
                  <a:pt x="12372" y="0"/>
                </a:lnTo>
                <a:lnTo>
                  <a:pt x="6224" y="0"/>
                </a:lnTo>
                <a:lnTo>
                  <a:pt x="3073" y="0"/>
                </a:lnTo>
                <a:lnTo>
                  <a:pt x="0" y="2896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6" name="object 1646"/>
          <p:cNvSpPr/>
          <p:nvPr/>
        </p:nvSpPr>
        <p:spPr>
          <a:xfrm>
            <a:off x="5875073" y="174302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24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7" name="object 1647"/>
          <p:cNvSpPr/>
          <p:nvPr/>
        </p:nvSpPr>
        <p:spPr>
          <a:xfrm>
            <a:off x="5884371" y="17458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8" name="object 1648"/>
          <p:cNvSpPr/>
          <p:nvPr/>
        </p:nvSpPr>
        <p:spPr>
          <a:xfrm>
            <a:off x="5878224" y="174583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47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9" name="object 1649"/>
          <p:cNvSpPr/>
          <p:nvPr/>
        </p:nvSpPr>
        <p:spPr>
          <a:xfrm>
            <a:off x="5875073" y="17458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0" name="object 1650"/>
          <p:cNvSpPr/>
          <p:nvPr/>
        </p:nvSpPr>
        <p:spPr>
          <a:xfrm>
            <a:off x="5902967" y="174867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9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1" name="object 1651"/>
          <p:cNvSpPr/>
          <p:nvPr/>
        </p:nvSpPr>
        <p:spPr>
          <a:xfrm>
            <a:off x="5899895" y="17486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2" name="object 1652"/>
          <p:cNvSpPr/>
          <p:nvPr/>
        </p:nvSpPr>
        <p:spPr>
          <a:xfrm>
            <a:off x="5899895" y="174867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6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3" name="object 1653"/>
          <p:cNvSpPr/>
          <p:nvPr/>
        </p:nvSpPr>
        <p:spPr>
          <a:xfrm>
            <a:off x="5912266" y="17515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4" name="object 1654"/>
          <p:cNvSpPr/>
          <p:nvPr/>
        </p:nvSpPr>
        <p:spPr>
          <a:xfrm>
            <a:off x="6638522" y="2023945"/>
            <a:ext cx="15514" cy="14289"/>
          </a:xfrm>
          <a:prstGeom prst="rect">
            <a:avLst/>
          </a:prstGeom>
          <a:blipFill>
            <a:blip r:embed="rId2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55" name="object 1655"/>
          <p:cNvSpPr/>
          <p:nvPr/>
        </p:nvSpPr>
        <p:spPr>
          <a:xfrm>
            <a:off x="6638522" y="202394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84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514" y="11389"/>
                </a:lnTo>
                <a:lnTo>
                  <a:pt x="15514" y="5730"/>
                </a:lnTo>
                <a:lnTo>
                  <a:pt x="15514" y="289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6" name="object 1656"/>
          <p:cNvSpPr/>
          <p:nvPr/>
        </p:nvSpPr>
        <p:spPr>
          <a:xfrm>
            <a:off x="6630749" y="2039651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9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7" name="object 1657"/>
          <p:cNvSpPr/>
          <p:nvPr/>
        </p:nvSpPr>
        <p:spPr>
          <a:xfrm>
            <a:off x="6640064" y="2039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8" name="object 1658"/>
          <p:cNvSpPr/>
          <p:nvPr/>
        </p:nvSpPr>
        <p:spPr>
          <a:xfrm>
            <a:off x="6633833" y="2039651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9" name="object 1659"/>
          <p:cNvSpPr/>
          <p:nvPr/>
        </p:nvSpPr>
        <p:spPr>
          <a:xfrm>
            <a:off x="6630749" y="20453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0" name="object 1660"/>
          <p:cNvSpPr/>
          <p:nvPr/>
        </p:nvSpPr>
        <p:spPr>
          <a:xfrm>
            <a:off x="6655579" y="203109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1" name="object 1661"/>
          <p:cNvSpPr/>
          <p:nvPr/>
        </p:nvSpPr>
        <p:spPr>
          <a:xfrm>
            <a:off x="6652432" y="20339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2" name="object 1662"/>
          <p:cNvSpPr/>
          <p:nvPr/>
        </p:nvSpPr>
        <p:spPr>
          <a:xfrm>
            <a:off x="6652432" y="2031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3" name="object 1663"/>
          <p:cNvSpPr/>
          <p:nvPr/>
        </p:nvSpPr>
        <p:spPr>
          <a:xfrm>
            <a:off x="6655579" y="2031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4" name="object 1664"/>
          <p:cNvSpPr/>
          <p:nvPr/>
        </p:nvSpPr>
        <p:spPr>
          <a:xfrm>
            <a:off x="6616839" y="2041065"/>
            <a:ext cx="9314" cy="8561"/>
          </a:xfrm>
          <a:prstGeom prst="rect">
            <a:avLst/>
          </a:prstGeom>
          <a:blipFill>
            <a:blip r:embed="rId2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65" name="object 1665"/>
          <p:cNvSpPr/>
          <p:nvPr/>
        </p:nvSpPr>
        <p:spPr>
          <a:xfrm>
            <a:off x="6616839" y="20410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6" name="object 1666"/>
          <p:cNvSpPr/>
          <p:nvPr/>
        </p:nvSpPr>
        <p:spPr>
          <a:xfrm>
            <a:off x="6638522" y="1827133"/>
            <a:ext cx="15514" cy="14283"/>
          </a:xfrm>
          <a:prstGeom prst="rect">
            <a:avLst/>
          </a:prstGeom>
          <a:blipFill>
            <a:blip r:embed="rId2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67" name="object 1667"/>
          <p:cNvSpPr/>
          <p:nvPr/>
        </p:nvSpPr>
        <p:spPr>
          <a:xfrm>
            <a:off x="6638522" y="182713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84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443"/>
                </a:lnTo>
                <a:lnTo>
                  <a:pt x="15514" y="5736"/>
                </a:lnTo>
                <a:lnTo>
                  <a:pt x="15514" y="289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8" name="object 1668"/>
          <p:cNvSpPr/>
          <p:nvPr/>
        </p:nvSpPr>
        <p:spPr>
          <a:xfrm>
            <a:off x="6655579" y="182287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37" y="0"/>
                </a:moveTo>
                <a:lnTo>
                  <a:pt x="0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9" name="object 1669"/>
          <p:cNvSpPr/>
          <p:nvPr/>
        </p:nvSpPr>
        <p:spPr>
          <a:xfrm>
            <a:off x="6652432" y="182571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36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0" name="object 1670"/>
          <p:cNvSpPr/>
          <p:nvPr/>
        </p:nvSpPr>
        <p:spPr>
          <a:xfrm>
            <a:off x="6661716" y="182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1" name="object 1671"/>
          <p:cNvSpPr/>
          <p:nvPr/>
        </p:nvSpPr>
        <p:spPr>
          <a:xfrm>
            <a:off x="6624611" y="1834260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368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2" name="object 1672"/>
          <p:cNvSpPr/>
          <p:nvPr/>
        </p:nvSpPr>
        <p:spPr>
          <a:xfrm>
            <a:off x="6640064" y="1837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3" name="object 1673"/>
          <p:cNvSpPr/>
          <p:nvPr/>
        </p:nvSpPr>
        <p:spPr>
          <a:xfrm>
            <a:off x="6627696" y="183710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4" name="object 1674"/>
          <p:cNvSpPr/>
          <p:nvPr/>
        </p:nvSpPr>
        <p:spPr>
          <a:xfrm>
            <a:off x="6624611" y="1837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5" name="object 1675"/>
          <p:cNvSpPr/>
          <p:nvPr/>
        </p:nvSpPr>
        <p:spPr>
          <a:xfrm>
            <a:off x="7248675" y="2035335"/>
            <a:ext cx="9284" cy="8561"/>
          </a:xfrm>
          <a:prstGeom prst="rect">
            <a:avLst/>
          </a:prstGeom>
          <a:blipFill>
            <a:blip r:embed="rId2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76" name="object 1676"/>
          <p:cNvSpPr/>
          <p:nvPr/>
        </p:nvSpPr>
        <p:spPr>
          <a:xfrm>
            <a:off x="7248675" y="20353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61"/>
                </a:lnTo>
                <a:lnTo>
                  <a:pt x="3053" y="8561"/>
                </a:lnTo>
                <a:lnTo>
                  <a:pt x="6137" y="8561"/>
                </a:lnTo>
                <a:lnTo>
                  <a:pt x="9284" y="5730"/>
                </a:lnTo>
                <a:lnTo>
                  <a:pt x="9284" y="2899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7" name="object 1677"/>
          <p:cNvSpPr/>
          <p:nvPr/>
        </p:nvSpPr>
        <p:spPr>
          <a:xfrm>
            <a:off x="7211477" y="1989702"/>
            <a:ext cx="9284" cy="8561"/>
          </a:xfrm>
          <a:prstGeom prst="rect">
            <a:avLst/>
          </a:prstGeom>
          <a:blipFill>
            <a:blip r:embed="rId2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78" name="object 1678"/>
          <p:cNvSpPr/>
          <p:nvPr/>
        </p:nvSpPr>
        <p:spPr>
          <a:xfrm>
            <a:off x="7211477" y="198970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3"/>
                </a:lnTo>
                <a:lnTo>
                  <a:pt x="0" y="8561"/>
                </a:lnTo>
                <a:lnTo>
                  <a:pt x="3053" y="8561"/>
                </a:lnTo>
                <a:lnTo>
                  <a:pt x="6199" y="8561"/>
                </a:lnTo>
                <a:lnTo>
                  <a:pt x="9284" y="5733"/>
                </a:lnTo>
                <a:lnTo>
                  <a:pt x="9284" y="2902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9" name="object 1679"/>
          <p:cNvSpPr/>
          <p:nvPr/>
        </p:nvSpPr>
        <p:spPr>
          <a:xfrm>
            <a:off x="7186710" y="2023945"/>
            <a:ext cx="9314" cy="8558"/>
          </a:xfrm>
          <a:prstGeom prst="rect">
            <a:avLst/>
          </a:prstGeom>
          <a:blipFill>
            <a:blip r:embed="rId2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80" name="object 1680"/>
          <p:cNvSpPr/>
          <p:nvPr/>
        </p:nvSpPr>
        <p:spPr>
          <a:xfrm>
            <a:off x="7186710" y="202394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68" y="8558"/>
                </a:lnTo>
                <a:lnTo>
                  <a:pt x="9314" y="5730"/>
                </a:lnTo>
                <a:lnTo>
                  <a:pt x="9314" y="2899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1" name="object 1681"/>
          <p:cNvSpPr/>
          <p:nvPr/>
        </p:nvSpPr>
        <p:spPr>
          <a:xfrm>
            <a:off x="6604470" y="1978312"/>
            <a:ext cx="15452" cy="14291"/>
          </a:xfrm>
          <a:prstGeom prst="rect">
            <a:avLst/>
          </a:prstGeom>
          <a:blipFill>
            <a:blip r:embed="rId2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82" name="object 1682"/>
          <p:cNvSpPr/>
          <p:nvPr/>
        </p:nvSpPr>
        <p:spPr>
          <a:xfrm>
            <a:off x="6604470" y="197831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84" y="14291"/>
                </a:lnTo>
                <a:lnTo>
                  <a:pt x="6168" y="14291"/>
                </a:lnTo>
                <a:lnTo>
                  <a:pt x="12368" y="14291"/>
                </a:lnTo>
                <a:lnTo>
                  <a:pt x="15452" y="11389"/>
                </a:lnTo>
                <a:lnTo>
                  <a:pt x="15452" y="5730"/>
                </a:lnTo>
                <a:lnTo>
                  <a:pt x="15452" y="2831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3" name="object 1683"/>
          <p:cNvSpPr/>
          <p:nvPr/>
        </p:nvSpPr>
        <p:spPr>
          <a:xfrm>
            <a:off x="6596729" y="199401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1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4" name="object 1684"/>
          <p:cNvSpPr/>
          <p:nvPr/>
        </p:nvSpPr>
        <p:spPr>
          <a:xfrm>
            <a:off x="6599782" y="199111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5" name="object 1685"/>
          <p:cNvSpPr/>
          <p:nvPr/>
        </p:nvSpPr>
        <p:spPr>
          <a:xfrm>
            <a:off x="6596729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6" name="object 1686"/>
          <p:cNvSpPr/>
          <p:nvPr/>
        </p:nvSpPr>
        <p:spPr>
          <a:xfrm>
            <a:off x="6621465" y="198546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4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7" name="object 1687"/>
          <p:cNvSpPr/>
          <p:nvPr/>
        </p:nvSpPr>
        <p:spPr>
          <a:xfrm>
            <a:off x="6618381" y="19854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8" name="object 1688"/>
          <p:cNvSpPr/>
          <p:nvPr/>
        </p:nvSpPr>
        <p:spPr>
          <a:xfrm>
            <a:off x="6618381" y="19854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9" name="object 1689"/>
          <p:cNvSpPr/>
          <p:nvPr/>
        </p:nvSpPr>
        <p:spPr>
          <a:xfrm>
            <a:off x="6621465" y="19825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0" name="object 1690"/>
          <p:cNvSpPr/>
          <p:nvPr/>
        </p:nvSpPr>
        <p:spPr>
          <a:xfrm>
            <a:off x="6260685" y="2140887"/>
            <a:ext cx="15514" cy="14291"/>
          </a:xfrm>
          <a:prstGeom prst="rect">
            <a:avLst/>
          </a:prstGeom>
          <a:blipFill>
            <a:blip r:embed="rId2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91" name="object 1691"/>
          <p:cNvSpPr/>
          <p:nvPr/>
        </p:nvSpPr>
        <p:spPr>
          <a:xfrm>
            <a:off x="6260685" y="214088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3"/>
                </a:lnTo>
                <a:lnTo>
                  <a:pt x="3053" y="14291"/>
                </a:lnTo>
                <a:lnTo>
                  <a:pt x="6230" y="14291"/>
                </a:lnTo>
                <a:lnTo>
                  <a:pt x="12368" y="14291"/>
                </a:lnTo>
                <a:lnTo>
                  <a:pt x="15514" y="11463"/>
                </a:lnTo>
                <a:lnTo>
                  <a:pt x="15514" y="5730"/>
                </a:lnTo>
                <a:lnTo>
                  <a:pt x="15514" y="2902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2" name="object 1692"/>
          <p:cNvSpPr/>
          <p:nvPr/>
        </p:nvSpPr>
        <p:spPr>
          <a:xfrm>
            <a:off x="6255996" y="215659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9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3" name="object 1693"/>
          <p:cNvSpPr/>
          <p:nvPr/>
        </p:nvSpPr>
        <p:spPr>
          <a:xfrm>
            <a:off x="6265280" y="21565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4" name="object 1694"/>
          <p:cNvSpPr/>
          <p:nvPr/>
        </p:nvSpPr>
        <p:spPr>
          <a:xfrm>
            <a:off x="6259142" y="215659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37" y="0"/>
                </a:moveTo>
                <a:lnTo>
                  <a:pt x="0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5" name="object 1695"/>
          <p:cNvSpPr/>
          <p:nvPr/>
        </p:nvSpPr>
        <p:spPr>
          <a:xfrm>
            <a:off x="6255996" y="21651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6" name="object 1696"/>
          <p:cNvSpPr/>
          <p:nvPr/>
        </p:nvSpPr>
        <p:spPr>
          <a:xfrm>
            <a:off x="6274595" y="213664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0"/>
                </a:moveTo>
                <a:lnTo>
                  <a:pt x="0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7" name="object 1697"/>
          <p:cNvSpPr/>
          <p:nvPr/>
        </p:nvSpPr>
        <p:spPr>
          <a:xfrm>
            <a:off x="6274595" y="21480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8" name="object 1698"/>
          <p:cNvSpPr/>
          <p:nvPr/>
        </p:nvSpPr>
        <p:spPr>
          <a:xfrm>
            <a:off x="6271511" y="2136645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11389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9" name="object 1699"/>
          <p:cNvSpPr/>
          <p:nvPr/>
        </p:nvSpPr>
        <p:spPr>
          <a:xfrm>
            <a:off x="6277741" y="21337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0" name="object 1700"/>
          <p:cNvSpPr/>
          <p:nvPr/>
        </p:nvSpPr>
        <p:spPr>
          <a:xfrm>
            <a:off x="6440350" y="1561910"/>
            <a:ext cx="9284" cy="8547"/>
          </a:xfrm>
          <a:prstGeom prst="rect">
            <a:avLst/>
          </a:prstGeom>
          <a:blipFill>
            <a:blip r:embed="rId2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01" name="object 1701"/>
          <p:cNvSpPr/>
          <p:nvPr/>
        </p:nvSpPr>
        <p:spPr>
          <a:xfrm>
            <a:off x="6440350" y="156191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650"/>
                </a:lnTo>
                <a:lnTo>
                  <a:pt x="9284" y="2811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2" name="object 1702"/>
          <p:cNvSpPr/>
          <p:nvPr/>
        </p:nvSpPr>
        <p:spPr>
          <a:xfrm>
            <a:off x="6880122" y="1590420"/>
            <a:ext cx="9284" cy="8547"/>
          </a:xfrm>
          <a:prstGeom prst="rect">
            <a:avLst/>
          </a:prstGeom>
          <a:blipFill>
            <a:blip r:embed="rId2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03" name="object 1703"/>
          <p:cNvSpPr/>
          <p:nvPr/>
        </p:nvSpPr>
        <p:spPr>
          <a:xfrm>
            <a:off x="6880122" y="159042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650"/>
                </a:lnTo>
                <a:lnTo>
                  <a:pt x="9284" y="2811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4" name="object 1704"/>
          <p:cNvSpPr/>
          <p:nvPr/>
        </p:nvSpPr>
        <p:spPr>
          <a:xfrm>
            <a:off x="6867661" y="1519088"/>
            <a:ext cx="9314" cy="8575"/>
          </a:xfrm>
          <a:prstGeom prst="rect">
            <a:avLst/>
          </a:prstGeom>
          <a:blipFill>
            <a:blip r:embed="rId2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05" name="object 1705"/>
          <p:cNvSpPr/>
          <p:nvPr/>
        </p:nvSpPr>
        <p:spPr>
          <a:xfrm>
            <a:off x="6867661" y="151908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39"/>
                </a:moveTo>
                <a:lnTo>
                  <a:pt x="0" y="5679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314" y="5679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6" name="object 1706"/>
          <p:cNvSpPr/>
          <p:nvPr/>
        </p:nvSpPr>
        <p:spPr>
          <a:xfrm>
            <a:off x="6753107" y="2163741"/>
            <a:ext cx="9284" cy="8558"/>
          </a:xfrm>
          <a:prstGeom prst="rect">
            <a:avLst/>
          </a:prstGeom>
          <a:blipFill>
            <a:blip r:embed="rId2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07" name="object 1707"/>
          <p:cNvSpPr/>
          <p:nvPr/>
        </p:nvSpPr>
        <p:spPr>
          <a:xfrm>
            <a:off x="6753107" y="216374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146" y="8558"/>
                </a:lnTo>
                <a:lnTo>
                  <a:pt x="6199" y="8558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8" name="object 1708"/>
          <p:cNvSpPr/>
          <p:nvPr/>
        </p:nvSpPr>
        <p:spPr>
          <a:xfrm>
            <a:off x="6657121" y="1810009"/>
            <a:ext cx="9284" cy="8547"/>
          </a:xfrm>
          <a:prstGeom prst="rect">
            <a:avLst/>
          </a:prstGeom>
          <a:blipFill>
            <a:blip r:embed="rId2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09" name="object 1709"/>
          <p:cNvSpPr/>
          <p:nvPr/>
        </p:nvSpPr>
        <p:spPr>
          <a:xfrm>
            <a:off x="6657121" y="181000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0" name="object 1710"/>
          <p:cNvSpPr/>
          <p:nvPr/>
        </p:nvSpPr>
        <p:spPr>
          <a:xfrm>
            <a:off x="6582818" y="1995435"/>
            <a:ext cx="9284" cy="8558"/>
          </a:xfrm>
          <a:prstGeom prst="rect">
            <a:avLst/>
          </a:prstGeom>
          <a:blipFill>
            <a:blip r:embed="rId2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11" name="object 1711"/>
          <p:cNvSpPr/>
          <p:nvPr/>
        </p:nvSpPr>
        <p:spPr>
          <a:xfrm>
            <a:off x="6582818" y="19954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053" y="8558"/>
                </a:lnTo>
                <a:lnTo>
                  <a:pt x="6137" y="8558"/>
                </a:lnTo>
                <a:lnTo>
                  <a:pt x="9284" y="5730"/>
                </a:lnTo>
                <a:lnTo>
                  <a:pt x="9284" y="2828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2" name="object 1712"/>
          <p:cNvSpPr/>
          <p:nvPr/>
        </p:nvSpPr>
        <p:spPr>
          <a:xfrm>
            <a:off x="6570357" y="1929842"/>
            <a:ext cx="15514" cy="14226"/>
          </a:xfrm>
          <a:prstGeom prst="rect">
            <a:avLst/>
          </a:prstGeom>
          <a:blipFill>
            <a:blip r:embed="rId2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13" name="object 1713"/>
          <p:cNvSpPr/>
          <p:nvPr/>
        </p:nvSpPr>
        <p:spPr>
          <a:xfrm>
            <a:off x="6570357" y="192984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386"/>
                </a:lnTo>
                <a:lnTo>
                  <a:pt x="314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14" y="11386"/>
                </a:lnTo>
                <a:lnTo>
                  <a:pt x="15514" y="5679"/>
                </a:lnTo>
                <a:lnTo>
                  <a:pt x="15514" y="2839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4" name="object 1714"/>
          <p:cNvSpPr/>
          <p:nvPr/>
        </p:nvSpPr>
        <p:spPr>
          <a:xfrm>
            <a:off x="6562584" y="194548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96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5" name="object 1715"/>
          <p:cNvSpPr/>
          <p:nvPr/>
        </p:nvSpPr>
        <p:spPr>
          <a:xfrm>
            <a:off x="6568815" y="194548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0"/>
                </a:moveTo>
                <a:lnTo>
                  <a:pt x="0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6" name="object 1716"/>
          <p:cNvSpPr/>
          <p:nvPr/>
        </p:nvSpPr>
        <p:spPr>
          <a:xfrm>
            <a:off x="6565762" y="1951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7" name="object 1717"/>
          <p:cNvSpPr/>
          <p:nvPr/>
        </p:nvSpPr>
        <p:spPr>
          <a:xfrm>
            <a:off x="6587414" y="193691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8" name="object 1718"/>
          <p:cNvSpPr/>
          <p:nvPr/>
        </p:nvSpPr>
        <p:spPr>
          <a:xfrm>
            <a:off x="6584329" y="19398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9" name="object 1719"/>
          <p:cNvSpPr/>
          <p:nvPr/>
        </p:nvSpPr>
        <p:spPr>
          <a:xfrm>
            <a:off x="6584329" y="193410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1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0" name="object 1720"/>
          <p:cNvSpPr/>
          <p:nvPr/>
        </p:nvSpPr>
        <p:spPr>
          <a:xfrm>
            <a:off x="6590498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1" name="object 1721"/>
          <p:cNvSpPr/>
          <p:nvPr/>
        </p:nvSpPr>
        <p:spPr>
          <a:xfrm>
            <a:off x="5861164" y="1735866"/>
            <a:ext cx="9298" cy="8547"/>
          </a:xfrm>
          <a:prstGeom prst="rect">
            <a:avLst/>
          </a:prstGeom>
          <a:blipFill>
            <a:blip r:embed="rId2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22" name="object 1722"/>
          <p:cNvSpPr/>
          <p:nvPr/>
        </p:nvSpPr>
        <p:spPr>
          <a:xfrm>
            <a:off x="5861164" y="173586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073" y="8547"/>
                </a:lnTo>
                <a:lnTo>
                  <a:pt x="6224" y="8547"/>
                </a:lnTo>
                <a:lnTo>
                  <a:pt x="9298" y="5736"/>
                </a:lnTo>
                <a:lnTo>
                  <a:pt x="9298" y="2839"/>
                </a:lnTo>
                <a:lnTo>
                  <a:pt x="9298" y="0"/>
                </a:lnTo>
                <a:lnTo>
                  <a:pt x="6224" y="0"/>
                </a:lnTo>
                <a:lnTo>
                  <a:pt x="307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3" name="object 1723"/>
          <p:cNvSpPr/>
          <p:nvPr/>
        </p:nvSpPr>
        <p:spPr>
          <a:xfrm>
            <a:off x="6719055" y="2118108"/>
            <a:ext cx="9284" cy="8561"/>
          </a:xfrm>
          <a:prstGeom prst="rect">
            <a:avLst/>
          </a:prstGeom>
          <a:blipFill>
            <a:blip r:embed="rId2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24" name="object 1724"/>
          <p:cNvSpPr/>
          <p:nvPr/>
        </p:nvSpPr>
        <p:spPr>
          <a:xfrm>
            <a:off x="6719055" y="211810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284" y="5659"/>
                </a:lnTo>
                <a:lnTo>
                  <a:pt x="9284" y="2831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5" name="object 1725"/>
          <p:cNvSpPr/>
          <p:nvPr/>
        </p:nvSpPr>
        <p:spPr>
          <a:xfrm>
            <a:off x="6551851" y="1946965"/>
            <a:ext cx="9222" cy="8567"/>
          </a:xfrm>
          <a:prstGeom prst="rect">
            <a:avLst/>
          </a:prstGeom>
          <a:blipFill>
            <a:blip r:embed="rId2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26" name="object 1726"/>
          <p:cNvSpPr/>
          <p:nvPr/>
        </p:nvSpPr>
        <p:spPr>
          <a:xfrm>
            <a:off x="6551851" y="19469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67"/>
                </a:lnTo>
                <a:lnTo>
                  <a:pt x="0" y="8567"/>
                </a:lnTo>
                <a:lnTo>
                  <a:pt x="3053" y="8567"/>
                </a:lnTo>
                <a:lnTo>
                  <a:pt x="6137" y="8567"/>
                </a:lnTo>
                <a:lnTo>
                  <a:pt x="9222" y="5667"/>
                </a:lnTo>
                <a:lnTo>
                  <a:pt x="9222" y="2839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7" name="object 1727"/>
          <p:cNvSpPr/>
          <p:nvPr/>
        </p:nvSpPr>
        <p:spPr>
          <a:xfrm>
            <a:off x="6582818" y="1849992"/>
            <a:ext cx="15421" cy="14198"/>
          </a:xfrm>
          <a:prstGeom prst="rect">
            <a:avLst/>
          </a:prstGeom>
          <a:blipFill>
            <a:blip r:embed="rId2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28" name="object 1728"/>
          <p:cNvSpPr/>
          <p:nvPr/>
        </p:nvSpPr>
        <p:spPr>
          <a:xfrm>
            <a:off x="6582818" y="184999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53" y="14198"/>
                </a:lnTo>
                <a:lnTo>
                  <a:pt x="6137" y="14198"/>
                </a:lnTo>
                <a:lnTo>
                  <a:pt x="12368" y="14198"/>
                </a:lnTo>
                <a:lnTo>
                  <a:pt x="15421" y="11386"/>
                </a:lnTo>
                <a:lnTo>
                  <a:pt x="15421" y="5650"/>
                </a:lnTo>
                <a:lnTo>
                  <a:pt x="15421" y="281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9" name="object 1729"/>
          <p:cNvSpPr/>
          <p:nvPr/>
        </p:nvSpPr>
        <p:spPr>
          <a:xfrm>
            <a:off x="6602866" y="184283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0" name="object 1730"/>
          <p:cNvSpPr/>
          <p:nvPr/>
        </p:nvSpPr>
        <p:spPr>
          <a:xfrm>
            <a:off x="6599782" y="1854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1" name="object 1731"/>
          <p:cNvSpPr/>
          <p:nvPr/>
        </p:nvSpPr>
        <p:spPr>
          <a:xfrm>
            <a:off x="6599782" y="184567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2" name="object 1732"/>
          <p:cNvSpPr/>
          <p:nvPr/>
        </p:nvSpPr>
        <p:spPr>
          <a:xfrm>
            <a:off x="6609097" y="1842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3" name="object 1733"/>
          <p:cNvSpPr/>
          <p:nvPr/>
        </p:nvSpPr>
        <p:spPr>
          <a:xfrm>
            <a:off x="6568815" y="1862770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0" y="0"/>
                </a:moveTo>
                <a:lnTo>
                  <a:pt x="15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4" name="object 1734"/>
          <p:cNvSpPr/>
          <p:nvPr/>
        </p:nvSpPr>
        <p:spPr>
          <a:xfrm>
            <a:off x="6587414" y="18627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5" name="object 1735"/>
          <p:cNvSpPr/>
          <p:nvPr/>
        </p:nvSpPr>
        <p:spPr>
          <a:xfrm>
            <a:off x="6575045" y="1862770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12368" y="0"/>
                </a:moveTo>
                <a:lnTo>
                  <a:pt x="0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6" name="object 1736"/>
          <p:cNvSpPr/>
          <p:nvPr/>
        </p:nvSpPr>
        <p:spPr>
          <a:xfrm>
            <a:off x="6571899" y="1865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7" name="object 1737"/>
          <p:cNvSpPr/>
          <p:nvPr/>
        </p:nvSpPr>
        <p:spPr>
          <a:xfrm>
            <a:off x="6907943" y="1539051"/>
            <a:ext cx="9284" cy="8547"/>
          </a:xfrm>
          <a:prstGeom prst="rect">
            <a:avLst/>
          </a:prstGeom>
          <a:blipFill>
            <a:blip r:embed="rId2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38" name="object 1738"/>
          <p:cNvSpPr/>
          <p:nvPr/>
        </p:nvSpPr>
        <p:spPr>
          <a:xfrm>
            <a:off x="6907943" y="153905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146" y="8547"/>
                </a:lnTo>
                <a:lnTo>
                  <a:pt x="6199" y="8547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9" name="object 1739"/>
          <p:cNvSpPr/>
          <p:nvPr/>
        </p:nvSpPr>
        <p:spPr>
          <a:xfrm>
            <a:off x="6242086" y="2160839"/>
            <a:ext cx="9284" cy="8561"/>
          </a:xfrm>
          <a:prstGeom prst="rect">
            <a:avLst/>
          </a:prstGeom>
          <a:blipFill>
            <a:blip r:embed="rId2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40" name="object 1740"/>
          <p:cNvSpPr/>
          <p:nvPr/>
        </p:nvSpPr>
        <p:spPr>
          <a:xfrm>
            <a:off x="6242086" y="216083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146" y="8561"/>
                </a:lnTo>
                <a:lnTo>
                  <a:pt x="6230" y="8561"/>
                </a:lnTo>
                <a:lnTo>
                  <a:pt x="9284" y="5730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1" name="object 1741"/>
          <p:cNvSpPr/>
          <p:nvPr/>
        </p:nvSpPr>
        <p:spPr>
          <a:xfrm>
            <a:off x="6536305" y="1884209"/>
            <a:ext cx="15545" cy="14226"/>
          </a:xfrm>
          <a:prstGeom prst="rect">
            <a:avLst/>
          </a:prstGeom>
          <a:blipFill>
            <a:blip r:embed="rId2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42" name="object 1742"/>
          <p:cNvSpPr/>
          <p:nvPr/>
        </p:nvSpPr>
        <p:spPr>
          <a:xfrm>
            <a:off x="6536305" y="188420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415"/>
                </a:lnTo>
                <a:lnTo>
                  <a:pt x="3084" y="14226"/>
                </a:lnTo>
                <a:lnTo>
                  <a:pt x="6230" y="14226"/>
                </a:lnTo>
                <a:lnTo>
                  <a:pt x="12368" y="14226"/>
                </a:lnTo>
                <a:lnTo>
                  <a:pt x="15545" y="11415"/>
                </a:lnTo>
                <a:lnTo>
                  <a:pt x="15545" y="5679"/>
                </a:lnTo>
                <a:lnTo>
                  <a:pt x="15545" y="283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3" name="object 1743"/>
          <p:cNvSpPr/>
          <p:nvPr/>
        </p:nvSpPr>
        <p:spPr>
          <a:xfrm>
            <a:off x="5935473" y="1750150"/>
            <a:ext cx="9296" cy="8575"/>
          </a:xfrm>
          <a:prstGeom prst="rect">
            <a:avLst/>
          </a:prstGeom>
          <a:blipFill>
            <a:blip r:embed="rId2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44" name="object 1744"/>
          <p:cNvSpPr/>
          <p:nvPr/>
        </p:nvSpPr>
        <p:spPr>
          <a:xfrm>
            <a:off x="5935473" y="175015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79"/>
                </a:lnTo>
                <a:lnTo>
                  <a:pt x="0" y="8575"/>
                </a:lnTo>
                <a:lnTo>
                  <a:pt x="3149" y="8575"/>
                </a:lnTo>
                <a:lnTo>
                  <a:pt x="6224" y="8575"/>
                </a:lnTo>
                <a:lnTo>
                  <a:pt x="9296" y="5679"/>
                </a:lnTo>
                <a:lnTo>
                  <a:pt x="9296" y="2839"/>
                </a:lnTo>
                <a:lnTo>
                  <a:pt x="9296" y="0"/>
                </a:lnTo>
                <a:lnTo>
                  <a:pt x="6224" y="0"/>
                </a:lnTo>
                <a:lnTo>
                  <a:pt x="3149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5" name="object 1745"/>
          <p:cNvSpPr/>
          <p:nvPr/>
        </p:nvSpPr>
        <p:spPr>
          <a:xfrm>
            <a:off x="5927710" y="1754409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6" name="object 1746"/>
          <p:cNvSpPr/>
          <p:nvPr/>
        </p:nvSpPr>
        <p:spPr>
          <a:xfrm>
            <a:off x="5937009" y="17544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7" name="object 1747"/>
          <p:cNvSpPr/>
          <p:nvPr/>
        </p:nvSpPr>
        <p:spPr>
          <a:xfrm>
            <a:off x="5927710" y="1754409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9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8" name="object 1748"/>
          <p:cNvSpPr/>
          <p:nvPr/>
        </p:nvSpPr>
        <p:spPr>
          <a:xfrm>
            <a:off x="5924638" y="17544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9" name="object 1749"/>
          <p:cNvSpPr/>
          <p:nvPr/>
        </p:nvSpPr>
        <p:spPr>
          <a:xfrm>
            <a:off x="6496054" y="1915559"/>
            <a:ext cx="9284" cy="8575"/>
          </a:xfrm>
          <a:prstGeom prst="rect">
            <a:avLst/>
          </a:prstGeom>
          <a:blipFill>
            <a:blip r:embed="rId2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50" name="object 1750"/>
          <p:cNvSpPr/>
          <p:nvPr/>
        </p:nvSpPr>
        <p:spPr>
          <a:xfrm>
            <a:off x="6496054" y="191555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1" name="object 1751"/>
          <p:cNvSpPr/>
          <p:nvPr/>
        </p:nvSpPr>
        <p:spPr>
          <a:xfrm>
            <a:off x="6509965" y="190840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2" name="object 1752"/>
          <p:cNvSpPr/>
          <p:nvPr/>
        </p:nvSpPr>
        <p:spPr>
          <a:xfrm>
            <a:off x="6506881" y="1916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3" name="object 1753"/>
          <p:cNvSpPr/>
          <p:nvPr/>
        </p:nvSpPr>
        <p:spPr>
          <a:xfrm>
            <a:off x="6506881" y="191124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4" name="object 1754"/>
          <p:cNvSpPr/>
          <p:nvPr/>
        </p:nvSpPr>
        <p:spPr>
          <a:xfrm>
            <a:off x="6509965" y="1908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5" name="object 1755"/>
          <p:cNvSpPr/>
          <p:nvPr/>
        </p:nvSpPr>
        <p:spPr>
          <a:xfrm>
            <a:off x="6522394" y="1894205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11"/>
                </a:moveTo>
                <a:lnTo>
                  <a:pt x="123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6" name="object 1756"/>
          <p:cNvSpPr/>
          <p:nvPr/>
        </p:nvSpPr>
        <p:spPr>
          <a:xfrm>
            <a:off x="6528564" y="1897016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12368" y="0"/>
                </a:moveTo>
                <a:lnTo>
                  <a:pt x="0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7" name="object 1757"/>
          <p:cNvSpPr/>
          <p:nvPr/>
        </p:nvSpPr>
        <p:spPr>
          <a:xfrm>
            <a:off x="6525479" y="18998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8" name="object 1758"/>
          <p:cNvSpPr/>
          <p:nvPr/>
        </p:nvSpPr>
        <p:spPr>
          <a:xfrm>
            <a:off x="6553362" y="1871346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68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9" name="object 1759"/>
          <p:cNvSpPr/>
          <p:nvPr/>
        </p:nvSpPr>
        <p:spPr>
          <a:xfrm>
            <a:off x="6553362" y="18856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0" name="object 1760"/>
          <p:cNvSpPr/>
          <p:nvPr/>
        </p:nvSpPr>
        <p:spPr>
          <a:xfrm>
            <a:off x="6550216" y="1874185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11443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1" name="object 1761"/>
          <p:cNvSpPr/>
          <p:nvPr/>
        </p:nvSpPr>
        <p:spPr>
          <a:xfrm>
            <a:off x="6556447" y="18713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2" name="object 1762"/>
          <p:cNvSpPr/>
          <p:nvPr/>
        </p:nvSpPr>
        <p:spPr>
          <a:xfrm>
            <a:off x="6300936" y="2177959"/>
            <a:ext cx="9314" cy="8561"/>
          </a:xfrm>
          <a:prstGeom prst="rect">
            <a:avLst/>
          </a:prstGeom>
          <a:blipFill>
            <a:blip r:embed="rId2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63" name="object 1763"/>
          <p:cNvSpPr/>
          <p:nvPr/>
        </p:nvSpPr>
        <p:spPr>
          <a:xfrm>
            <a:off x="6300936" y="217795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230" y="8561"/>
                </a:lnTo>
                <a:lnTo>
                  <a:pt x="9314" y="5730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4" name="object 1764"/>
          <p:cNvSpPr/>
          <p:nvPr/>
        </p:nvSpPr>
        <p:spPr>
          <a:xfrm>
            <a:off x="6424805" y="1616090"/>
            <a:ext cx="9314" cy="8547"/>
          </a:xfrm>
          <a:prstGeom prst="rect">
            <a:avLst/>
          </a:prstGeom>
          <a:blipFill>
            <a:blip r:embed="rId2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65" name="object 1765"/>
          <p:cNvSpPr/>
          <p:nvPr/>
        </p:nvSpPr>
        <p:spPr>
          <a:xfrm>
            <a:off x="6424805" y="161609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39"/>
                </a:moveTo>
                <a:lnTo>
                  <a:pt x="0" y="5650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314" y="5650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6" name="object 1766"/>
          <p:cNvSpPr/>
          <p:nvPr/>
        </p:nvSpPr>
        <p:spPr>
          <a:xfrm>
            <a:off x="6685004" y="2069575"/>
            <a:ext cx="9314" cy="8561"/>
          </a:xfrm>
          <a:prstGeom prst="rect">
            <a:avLst/>
          </a:prstGeom>
          <a:blipFill>
            <a:blip r:embed="rId2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67" name="object 1767"/>
          <p:cNvSpPr/>
          <p:nvPr/>
        </p:nvSpPr>
        <p:spPr>
          <a:xfrm>
            <a:off x="6685004" y="206957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84" y="8561"/>
                </a:lnTo>
                <a:lnTo>
                  <a:pt x="6137" y="8561"/>
                </a:lnTo>
                <a:lnTo>
                  <a:pt x="9314" y="5730"/>
                </a:lnTo>
                <a:lnTo>
                  <a:pt x="9314" y="2902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8" name="object 1768"/>
          <p:cNvSpPr/>
          <p:nvPr/>
        </p:nvSpPr>
        <p:spPr>
          <a:xfrm>
            <a:off x="6604470" y="1827133"/>
            <a:ext cx="15452" cy="14283"/>
          </a:xfrm>
          <a:prstGeom prst="rect">
            <a:avLst/>
          </a:prstGeom>
          <a:blipFill>
            <a:blip r:embed="rId2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69" name="object 1769"/>
          <p:cNvSpPr/>
          <p:nvPr/>
        </p:nvSpPr>
        <p:spPr>
          <a:xfrm>
            <a:off x="6604470" y="182713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84" y="14283"/>
                </a:lnTo>
                <a:lnTo>
                  <a:pt x="6168" y="14283"/>
                </a:lnTo>
                <a:lnTo>
                  <a:pt x="12368" y="14283"/>
                </a:lnTo>
                <a:lnTo>
                  <a:pt x="15452" y="11443"/>
                </a:lnTo>
                <a:lnTo>
                  <a:pt x="15452" y="5736"/>
                </a:lnTo>
                <a:lnTo>
                  <a:pt x="15452" y="2896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0" name="object 1770"/>
          <p:cNvSpPr/>
          <p:nvPr/>
        </p:nvSpPr>
        <p:spPr>
          <a:xfrm>
            <a:off x="6612150" y="182287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1" name="object 1771"/>
          <p:cNvSpPr/>
          <p:nvPr/>
        </p:nvSpPr>
        <p:spPr>
          <a:xfrm>
            <a:off x="6615296" y="1828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2" name="object 1772"/>
          <p:cNvSpPr/>
          <p:nvPr/>
        </p:nvSpPr>
        <p:spPr>
          <a:xfrm>
            <a:off x="6612150" y="182571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3" name="object 1773"/>
          <p:cNvSpPr/>
          <p:nvPr/>
        </p:nvSpPr>
        <p:spPr>
          <a:xfrm>
            <a:off x="6609097" y="182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4" name="object 1774"/>
          <p:cNvSpPr/>
          <p:nvPr/>
        </p:nvSpPr>
        <p:spPr>
          <a:xfrm>
            <a:off x="6496054" y="1541891"/>
            <a:ext cx="9284" cy="8547"/>
          </a:xfrm>
          <a:prstGeom prst="rect">
            <a:avLst/>
          </a:prstGeom>
          <a:blipFill>
            <a:blip r:embed="rId2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75" name="object 1775"/>
          <p:cNvSpPr/>
          <p:nvPr/>
        </p:nvSpPr>
        <p:spPr>
          <a:xfrm>
            <a:off x="6496054" y="154189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284" y="5707"/>
                </a:lnTo>
                <a:lnTo>
                  <a:pt x="9284" y="289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6" name="object 1776"/>
          <p:cNvSpPr/>
          <p:nvPr/>
        </p:nvSpPr>
        <p:spPr>
          <a:xfrm>
            <a:off x="6491428" y="154328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68" y="29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7" name="object 1777"/>
          <p:cNvSpPr/>
          <p:nvPr/>
        </p:nvSpPr>
        <p:spPr>
          <a:xfrm>
            <a:off x="6500650" y="15462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8" name="object 1778"/>
          <p:cNvSpPr/>
          <p:nvPr/>
        </p:nvSpPr>
        <p:spPr>
          <a:xfrm>
            <a:off x="6491428" y="154620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9" name="object 1779"/>
          <p:cNvSpPr/>
          <p:nvPr/>
        </p:nvSpPr>
        <p:spPr>
          <a:xfrm>
            <a:off x="6488281" y="15462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0" name="object 1780"/>
          <p:cNvSpPr/>
          <p:nvPr/>
        </p:nvSpPr>
        <p:spPr>
          <a:xfrm>
            <a:off x="6232771" y="2089598"/>
            <a:ext cx="9314" cy="8490"/>
          </a:xfrm>
          <a:prstGeom prst="rect">
            <a:avLst/>
          </a:prstGeom>
          <a:blipFill>
            <a:blip r:embed="rId2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81" name="object 1781"/>
          <p:cNvSpPr/>
          <p:nvPr/>
        </p:nvSpPr>
        <p:spPr>
          <a:xfrm>
            <a:off x="6232771" y="208959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490"/>
                </a:lnTo>
                <a:lnTo>
                  <a:pt x="3176" y="8490"/>
                </a:lnTo>
                <a:lnTo>
                  <a:pt x="6230" y="8490"/>
                </a:lnTo>
                <a:lnTo>
                  <a:pt x="9314" y="5659"/>
                </a:lnTo>
                <a:lnTo>
                  <a:pt x="9314" y="2828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2" name="object 1782"/>
          <p:cNvSpPr/>
          <p:nvPr/>
        </p:nvSpPr>
        <p:spPr>
          <a:xfrm>
            <a:off x="6243628" y="210523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3" name="object 1783"/>
          <p:cNvSpPr/>
          <p:nvPr/>
        </p:nvSpPr>
        <p:spPr>
          <a:xfrm>
            <a:off x="6243628" y="21024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4" name="object 1784"/>
          <p:cNvSpPr/>
          <p:nvPr/>
        </p:nvSpPr>
        <p:spPr>
          <a:xfrm>
            <a:off x="6243628" y="209950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5" name="object 1785"/>
          <p:cNvSpPr/>
          <p:nvPr/>
        </p:nvSpPr>
        <p:spPr>
          <a:xfrm>
            <a:off x="6249828" y="21052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6" name="object 1786"/>
          <p:cNvSpPr/>
          <p:nvPr/>
        </p:nvSpPr>
        <p:spPr>
          <a:xfrm>
            <a:off x="6291652" y="2106647"/>
            <a:ext cx="9284" cy="8561"/>
          </a:xfrm>
          <a:prstGeom prst="rect">
            <a:avLst/>
          </a:prstGeom>
          <a:blipFill>
            <a:blip r:embed="rId2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87" name="object 1787"/>
          <p:cNvSpPr/>
          <p:nvPr/>
        </p:nvSpPr>
        <p:spPr>
          <a:xfrm>
            <a:off x="6291652" y="210664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30"/>
                </a:lnTo>
                <a:lnTo>
                  <a:pt x="0" y="8561"/>
                </a:lnTo>
                <a:lnTo>
                  <a:pt x="3053" y="8561"/>
                </a:lnTo>
                <a:lnTo>
                  <a:pt x="6230" y="8561"/>
                </a:lnTo>
                <a:lnTo>
                  <a:pt x="9284" y="5730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8" name="object 1788"/>
          <p:cNvSpPr/>
          <p:nvPr/>
        </p:nvSpPr>
        <p:spPr>
          <a:xfrm>
            <a:off x="6287025" y="211952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1"/>
                </a:moveTo>
                <a:lnTo>
                  <a:pt x="61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9" name="object 1789"/>
          <p:cNvSpPr/>
          <p:nvPr/>
        </p:nvSpPr>
        <p:spPr>
          <a:xfrm>
            <a:off x="6296248" y="21166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0" name="object 1790"/>
          <p:cNvSpPr/>
          <p:nvPr/>
        </p:nvSpPr>
        <p:spPr>
          <a:xfrm>
            <a:off x="6290110" y="2119522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37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1" name="object 1791"/>
          <p:cNvSpPr/>
          <p:nvPr/>
        </p:nvSpPr>
        <p:spPr>
          <a:xfrm>
            <a:off x="6287025" y="21251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2" name="object 1792"/>
          <p:cNvSpPr/>
          <p:nvPr/>
        </p:nvSpPr>
        <p:spPr>
          <a:xfrm>
            <a:off x="6465087" y="1513381"/>
            <a:ext cx="9284" cy="8547"/>
          </a:xfrm>
          <a:prstGeom prst="rect">
            <a:avLst/>
          </a:prstGeom>
          <a:blipFill>
            <a:blip r:embed="rId2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93" name="object 1793"/>
          <p:cNvSpPr/>
          <p:nvPr/>
        </p:nvSpPr>
        <p:spPr>
          <a:xfrm>
            <a:off x="6465087" y="151338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53" y="8547"/>
                </a:lnTo>
                <a:lnTo>
                  <a:pt x="6230" y="8547"/>
                </a:lnTo>
                <a:lnTo>
                  <a:pt x="9284" y="5707"/>
                </a:lnTo>
                <a:lnTo>
                  <a:pt x="9284" y="2896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4" name="object 1794"/>
          <p:cNvSpPr/>
          <p:nvPr/>
        </p:nvSpPr>
        <p:spPr>
          <a:xfrm>
            <a:off x="6475913" y="1529084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5">
                <a:moveTo>
                  <a:pt x="3084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5" name="object 1795"/>
          <p:cNvSpPr/>
          <p:nvPr/>
        </p:nvSpPr>
        <p:spPr>
          <a:xfrm>
            <a:off x="6475913" y="15261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6" name="object 1796"/>
          <p:cNvSpPr/>
          <p:nvPr/>
        </p:nvSpPr>
        <p:spPr>
          <a:xfrm>
            <a:off x="6475913" y="152615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084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7" name="object 1797"/>
          <p:cNvSpPr/>
          <p:nvPr/>
        </p:nvSpPr>
        <p:spPr>
          <a:xfrm>
            <a:off x="6482143" y="15347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8" name="object 1798"/>
          <p:cNvSpPr/>
          <p:nvPr/>
        </p:nvSpPr>
        <p:spPr>
          <a:xfrm>
            <a:off x="6650890" y="2023945"/>
            <a:ext cx="9284" cy="8558"/>
          </a:xfrm>
          <a:prstGeom prst="rect">
            <a:avLst/>
          </a:prstGeom>
          <a:blipFill>
            <a:blip r:embed="rId2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799" name="object 1799"/>
          <p:cNvSpPr/>
          <p:nvPr/>
        </p:nvSpPr>
        <p:spPr>
          <a:xfrm>
            <a:off x="6650890" y="202394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146" y="8558"/>
                </a:lnTo>
                <a:lnTo>
                  <a:pt x="6230" y="8558"/>
                </a:lnTo>
                <a:lnTo>
                  <a:pt x="9284" y="5730"/>
                </a:lnTo>
                <a:lnTo>
                  <a:pt x="9284" y="2899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0" name="object 1800"/>
          <p:cNvSpPr/>
          <p:nvPr/>
        </p:nvSpPr>
        <p:spPr>
          <a:xfrm>
            <a:off x="6505338" y="1889889"/>
            <a:ext cx="15545" cy="14283"/>
          </a:xfrm>
          <a:prstGeom prst="rect">
            <a:avLst/>
          </a:prstGeom>
          <a:blipFill>
            <a:blip r:embed="rId3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01" name="object 1801"/>
          <p:cNvSpPr/>
          <p:nvPr/>
        </p:nvSpPr>
        <p:spPr>
          <a:xfrm>
            <a:off x="6505338" y="188988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84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45" y="11443"/>
                </a:lnTo>
                <a:lnTo>
                  <a:pt x="15545" y="5736"/>
                </a:lnTo>
                <a:lnTo>
                  <a:pt x="15545" y="289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2" name="object 1802"/>
          <p:cNvSpPr/>
          <p:nvPr/>
        </p:nvSpPr>
        <p:spPr>
          <a:xfrm>
            <a:off x="6503796" y="1885629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168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3" name="object 1803"/>
          <p:cNvSpPr/>
          <p:nvPr/>
        </p:nvSpPr>
        <p:spPr>
          <a:xfrm>
            <a:off x="6509965" y="1894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4" name="object 1804"/>
          <p:cNvSpPr/>
          <p:nvPr/>
        </p:nvSpPr>
        <p:spPr>
          <a:xfrm>
            <a:off x="6503796" y="189130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68" y="57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5" name="object 1805"/>
          <p:cNvSpPr/>
          <p:nvPr/>
        </p:nvSpPr>
        <p:spPr>
          <a:xfrm>
            <a:off x="6500650" y="18884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6" name="object 1806"/>
          <p:cNvSpPr/>
          <p:nvPr/>
        </p:nvSpPr>
        <p:spPr>
          <a:xfrm>
            <a:off x="5907655" y="1741602"/>
            <a:ext cx="15446" cy="14226"/>
          </a:xfrm>
          <a:prstGeom prst="rect">
            <a:avLst/>
          </a:prstGeom>
          <a:blipFill>
            <a:blip r:embed="rId3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07" name="object 1807"/>
          <p:cNvSpPr/>
          <p:nvPr/>
        </p:nvSpPr>
        <p:spPr>
          <a:xfrm>
            <a:off x="5907655" y="174160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2" y="14226"/>
                </a:lnTo>
                <a:lnTo>
                  <a:pt x="6147" y="14226"/>
                </a:lnTo>
                <a:lnTo>
                  <a:pt x="12371" y="14226"/>
                </a:lnTo>
                <a:lnTo>
                  <a:pt x="15446" y="11386"/>
                </a:lnTo>
                <a:lnTo>
                  <a:pt x="15446" y="5650"/>
                </a:lnTo>
                <a:lnTo>
                  <a:pt x="15446" y="2811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8" name="object 1808"/>
          <p:cNvSpPr/>
          <p:nvPr/>
        </p:nvSpPr>
        <p:spPr>
          <a:xfrm>
            <a:off x="6551851" y="1855642"/>
            <a:ext cx="15421" cy="14283"/>
          </a:xfrm>
          <a:prstGeom prst="rect">
            <a:avLst/>
          </a:prstGeom>
          <a:blipFill>
            <a:blip r:embed="rId3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09" name="object 1809"/>
          <p:cNvSpPr/>
          <p:nvPr/>
        </p:nvSpPr>
        <p:spPr>
          <a:xfrm>
            <a:off x="6551851" y="185564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53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21" y="11443"/>
                </a:lnTo>
                <a:lnTo>
                  <a:pt x="15421" y="5736"/>
                </a:lnTo>
                <a:lnTo>
                  <a:pt x="15421" y="289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0" name="object 1810"/>
          <p:cNvSpPr/>
          <p:nvPr/>
        </p:nvSpPr>
        <p:spPr>
          <a:xfrm>
            <a:off x="6550216" y="185138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146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1" name="object 1811"/>
          <p:cNvSpPr/>
          <p:nvPr/>
        </p:nvSpPr>
        <p:spPr>
          <a:xfrm>
            <a:off x="6556447" y="18599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2" name="object 1812"/>
          <p:cNvSpPr/>
          <p:nvPr/>
        </p:nvSpPr>
        <p:spPr>
          <a:xfrm>
            <a:off x="6550216" y="185422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3" name="object 1813"/>
          <p:cNvSpPr/>
          <p:nvPr/>
        </p:nvSpPr>
        <p:spPr>
          <a:xfrm>
            <a:off x="6547163" y="18513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4" name="object 1814"/>
          <p:cNvSpPr/>
          <p:nvPr/>
        </p:nvSpPr>
        <p:spPr>
          <a:xfrm>
            <a:off x="6455772" y="1924135"/>
            <a:ext cx="9314" cy="8547"/>
          </a:xfrm>
          <a:prstGeom prst="rect">
            <a:avLst/>
          </a:prstGeom>
          <a:blipFill>
            <a:blip r:embed="rId3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15" name="object 1815"/>
          <p:cNvSpPr/>
          <p:nvPr/>
        </p:nvSpPr>
        <p:spPr>
          <a:xfrm>
            <a:off x="6455772" y="19241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314" y="5707"/>
                </a:lnTo>
                <a:lnTo>
                  <a:pt x="9314" y="2811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6" name="object 1816"/>
          <p:cNvSpPr/>
          <p:nvPr/>
        </p:nvSpPr>
        <p:spPr>
          <a:xfrm>
            <a:off x="6454261" y="192271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7" name="object 1817"/>
          <p:cNvSpPr/>
          <p:nvPr/>
        </p:nvSpPr>
        <p:spPr>
          <a:xfrm>
            <a:off x="6460399" y="1928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8" name="object 1818"/>
          <p:cNvSpPr/>
          <p:nvPr/>
        </p:nvSpPr>
        <p:spPr>
          <a:xfrm>
            <a:off x="6457314" y="192552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9" name="object 1819"/>
          <p:cNvSpPr/>
          <p:nvPr/>
        </p:nvSpPr>
        <p:spPr>
          <a:xfrm>
            <a:off x="6454261" y="19227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0" name="object 1820"/>
          <p:cNvSpPr/>
          <p:nvPr/>
        </p:nvSpPr>
        <p:spPr>
          <a:xfrm>
            <a:off x="6619923" y="1975484"/>
            <a:ext cx="9284" cy="8558"/>
          </a:xfrm>
          <a:prstGeom prst="rect">
            <a:avLst/>
          </a:prstGeom>
          <a:blipFill>
            <a:blip r:embed="rId3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21" name="object 1821"/>
          <p:cNvSpPr/>
          <p:nvPr/>
        </p:nvSpPr>
        <p:spPr>
          <a:xfrm>
            <a:off x="6619923" y="197548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659"/>
                </a:lnTo>
                <a:lnTo>
                  <a:pt x="0" y="8558"/>
                </a:lnTo>
                <a:lnTo>
                  <a:pt x="3146" y="8558"/>
                </a:lnTo>
                <a:lnTo>
                  <a:pt x="6230" y="8558"/>
                </a:lnTo>
                <a:lnTo>
                  <a:pt x="9284" y="5659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2" name="object 1822"/>
          <p:cNvSpPr/>
          <p:nvPr/>
        </p:nvSpPr>
        <p:spPr>
          <a:xfrm>
            <a:off x="6406206" y="1670271"/>
            <a:ext cx="9314" cy="8575"/>
          </a:xfrm>
          <a:prstGeom prst="rect">
            <a:avLst/>
          </a:prstGeom>
          <a:blipFill>
            <a:blip r:embed="rId3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23" name="object 1823"/>
          <p:cNvSpPr/>
          <p:nvPr/>
        </p:nvSpPr>
        <p:spPr>
          <a:xfrm>
            <a:off x="6406206" y="167027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79"/>
                </a:lnTo>
                <a:lnTo>
                  <a:pt x="0" y="8575"/>
                </a:lnTo>
                <a:lnTo>
                  <a:pt x="3176" y="8575"/>
                </a:lnTo>
                <a:lnTo>
                  <a:pt x="6230" y="8575"/>
                </a:lnTo>
                <a:lnTo>
                  <a:pt x="9314" y="5679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4" name="object 1824"/>
          <p:cNvSpPr/>
          <p:nvPr/>
        </p:nvSpPr>
        <p:spPr>
          <a:xfrm>
            <a:off x="6443403" y="1556174"/>
            <a:ext cx="15452" cy="14283"/>
          </a:xfrm>
          <a:prstGeom prst="rect">
            <a:avLst/>
          </a:prstGeom>
          <a:blipFill>
            <a:blip r:embed="rId3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25" name="object 1825"/>
          <p:cNvSpPr/>
          <p:nvPr/>
        </p:nvSpPr>
        <p:spPr>
          <a:xfrm>
            <a:off x="6443403" y="155617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452" y="11386"/>
                </a:lnTo>
                <a:lnTo>
                  <a:pt x="15452" y="5736"/>
                </a:lnTo>
                <a:lnTo>
                  <a:pt x="15452" y="2811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1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6" name="object 1826"/>
          <p:cNvSpPr/>
          <p:nvPr/>
        </p:nvSpPr>
        <p:spPr>
          <a:xfrm>
            <a:off x="6463545" y="1549018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90">
                <a:moveTo>
                  <a:pt x="12368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7" name="object 1827"/>
          <p:cNvSpPr/>
          <p:nvPr/>
        </p:nvSpPr>
        <p:spPr>
          <a:xfrm>
            <a:off x="6460399" y="15604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8" name="object 1828"/>
          <p:cNvSpPr/>
          <p:nvPr/>
        </p:nvSpPr>
        <p:spPr>
          <a:xfrm>
            <a:off x="6460399" y="1549018"/>
            <a:ext cx="12700" cy="11430"/>
          </a:xfrm>
          <a:custGeom>
            <a:avLst/>
            <a:gdLst/>
            <a:ahLst/>
            <a:cxnLst/>
            <a:rect l="l" t="t" r="r" b="b"/>
            <a:pathLst>
              <a:path w="12700" h="11430">
                <a:moveTo>
                  <a:pt x="0" y="11386"/>
                </a:moveTo>
                <a:lnTo>
                  <a:pt x="124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9" name="object 1829"/>
          <p:cNvSpPr/>
          <p:nvPr/>
        </p:nvSpPr>
        <p:spPr>
          <a:xfrm>
            <a:off x="6475913" y="15462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0" name="object 1830"/>
          <p:cNvSpPr/>
          <p:nvPr/>
        </p:nvSpPr>
        <p:spPr>
          <a:xfrm>
            <a:off x="6269969" y="2120939"/>
            <a:ext cx="15514" cy="14289"/>
          </a:xfrm>
          <a:prstGeom prst="rect">
            <a:avLst/>
          </a:prstGeom>
          <a:blipFill>
            <a:blip r:embed="rId3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31" name="object 1831"/>
          <p:cNvSpPr/>
          <p:nvPr/>
        </p:nvSpPr>
        <p:spPr>
          <a:xfrm>
            <a:off x="6269969" y="212093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84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514" y="11389"/>
                </a:lnTo>
                <a:lnTo>
                  <a:pt x="15514" y="5730"/>
                </a:lnTo>
                <a:lnTo>
                  <a:pt x="15514" y="2828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28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2" name="object 1832"/>
          <p:cNvSpPr/>
          <p:nvPr/>
        </p:nvSpPr>
        <p:spPr>
          <a:xfrm>
            <a:off x="6259142" y="211379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3" name="object 1833"/>
          <p:cNvSpPr/>
          <p:nvPr/>
        </p:nvSpPr>
        <p:spPr>
          <a:xfrm>
            <a:off x="6274595" y="21251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4" name="object 1834"/>
          <p:cNvSpPr/>
          <p:nvPr/>
        </p:nvSpPr>
        <p:spPr>
          <a:xfrm>
            <a:off x="6259142" y="2116622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15452" y="85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5" name="object 1835"/>
          <p:cNvSpPr/>
          <p:nvPr/>
        </p:nvSpPr>
        <p:spPr>
          <a:xfrm>
            <a:off x="6255996" y="21166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6" name="object 1836"/>
          <p:cNvSpPr/>
          <p:nvPr/>
        </p:nvSpPr>
        <p:spPr>
          <a:xfrm>
            <a:off x="6283879" y="213664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7" name="object 1837"/>
          <p:cNvSpPr/>
          <p:nvPr/>
        </p:nvSpPr>
        <p:spPr>
          <a:xfrm>
            <a:off x="6283879" y="21337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8" name="object 1838"/>
          <p:cNvSpPr/>
          <p:nvPr/>
        </p:nvSpPr>
        <p:spPr>
          <a:xfrm>
            <a:off x="6283879" y="213374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9" name="object 1839"/>
          <p:cNvSpPr/>
          <p:nvPr/>
        </p:nvSpPr>
        <p:spPr>
          <a:xfrm>
            <a:off x="6290110" y="21394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0" name="object 1840"/>
          <p:cNvSpPr/>
          <p:nvPr/>
        </p:nvSpPr>
        <p:spPr>
          <a:xfrm>
            <a:off x="5898356" y="1792886"/>
            <a:ext cx="9299" cy="8547"/>
          </a:xfrm>
          <a:prstGeom prst="rect">
            <a:avLst/>
          </a:prstGeom>
          <a:blipFill>
            <a:blip r:embed="rId3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41" name="object 1841"/>
          <p:cNvSpPr/>
          <p:nvPr/>
        </p:nvSpPr>
        <p:spPr>
          <a:xfrm>
            <a:off x="5898356" y="179288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075" y="8547"/>
                </a:lnTo>
                <a:lnTo>
                  <a:pt x="6147" y="8547"/>
                </a:lnTo>
                <a:lnTo>
                  <a:pt x="9299" y="5736"/>
                </a:lnTo>
                <a:lnTo>
                  <a:pt x="9299" y="2896"/>
                </a:lnTo>
                <a:lnTo>
                  <a:pt x="9299" y="0"/>
                </a:lnTo>
                <a:lnTo>
                  <a:pt x="6147" y="0"/>
                </a:lnTo>
                <a:lnTo>
                  <a:pt x="3075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2" name="object 1842"/>
          <p:cNvSpPr/>
          <p:nvPr/>
        </p:nvSpPr>
        <p:spPr>
          <a:xfrm>
            <a:off x="5907654" y="178859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3" name="object 1843"/>
          <p:cNvSpPr/>
          <p:nvPr/>
        </p:nvSpPr>
        <p:spPr>
          <a:xfrm>
            <a:off x="5909191" y="17943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4" name="object 1844"/>
          <p:cNvSpPr/>
          <p:nvPr/>
        </p:nvSpPr>
        <p:spPr>
          <a:xfrm>
            <a:off x="5904505" y="179148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5" name="object 1845"/>
          <p:cNvSpPr/>
          <p:nvPr/>
        </p:nvSpPr>
        <p:spPr>
          <a:xfrm>
            <a:off x="5906042" y="17857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6" name="object 1846"/>
          <p:cNvSpPr/>
          <p:nvPr/>
        </p:nvSpPr>
        <p:spPr>
          <a:xfrm>
            <a:off x="5909191" y="1762957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11386"/>
                </a:moveTo>
                <a:lnTo>
                  <a:pt x="61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7" name="object 1847"/>
          <p:cNvSpPr/>
          <p:nvPr/>
        </p:nvSpPr>
        <p:spPr>
          <a:xfrm>
            <a:off x="5915338" y="17601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8" name="object 1848"/>
          <p:cNvSpPr/>
          <p:nvPr/>
        </p:nvSpPr>
        <p:spPr>
          <a:xfrm>
            <a:off x="5912266" y="1760117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072" y="0"/>
                </a:moveTo>
                <a:lnTo>
                  <a:pt x="0" y="114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9" name="object 1849"/>
          <p:cNvSpPr/>
          <p:nvPr/>
        </p:nvSpPr>
        <p:spPr>
          <a:xfrm>
            <a:off x="5912266" y="17743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0" name="object 1850"/>
          <p:cNvSpPr/>
          <p:nvPr/>
        </p:nvSpPr>
        <p:spPr>
          <a:xfrm>
            <a:off x="5918413" y="173728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9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1" name="object 1851"/>
          <p:cNvSpPr/>
          <p:nvPr/>
        </p:nvSpPr>
        <p:spPr>
          <a:xfrm>
            <a:off x="5918413" y="17458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2" name="object 1852"/>
          <p:cNvSpPr/>
          <p:nvPr/>
        </p:nvSpPr>
        <p:spPr>
          <a:xfrm>
            <a:off x="5916876" y="174296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3" name="object 1853"/>
          <p:cNvSpPr/>
          <p:nvPr/>
        </p:nvSpPr>
        <p:spPr>
          <a:xfrm>
            <a:off x="5918413" y="17372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4" name="object 1854"/>
          <p:cNvSpPr/>
          <p:nvPr/>
        </p:nvSpPr>
        <p:spPr>
          <a:xfrm>
            <a:off x="6480601" y="1596071"/>
            <a:ext cx="9314" cy="8547"/>
          </a:xfrm>
          <a:prstGeom prst="rect">
            <a:avLst/>
          </a:prstGeom>
          <a:blipFill>
            <a:blip r:embed="rId3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55" name="object 1855"/>
          <p:cNvSpPr/>
          <p:nvPr/>
        </p:nvSpPr>
        <p:spPr>
          <a:xfrm>
            <a:off x="6480601" y="159607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084" y="8547"/>
                </a:lnTo>
                <a:lnTo>
                  <a:pt x="6137" y="8547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6" name="object 1856"/>
          <p:cNvSpPr/>
          <p:nvPr/>
        </p:nvSpPr>
        <p:spPr>
          <a:xfrm>
            <a:off x="6472829" y="159749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68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7" name="object 1857"/>
          <p:cNvSpPr/>
          <p:nvPr/>
        </p:nvSpPr>
        <p:spPr>
          <a:xfrm>
            <a:off x="6482143" y="16003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8" name="object 1858"/>
          <p:cNvSpPr/>
          <p:nvPr/>
        </p:nvSpPr>
        <p:spPr>
          <a:xfrm>
            <a:off x="6475913" y="160038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9" name="object 1859"/>
          <p:cNvSpPr/>
          <p:nvPr/>
        </p:nvSpPr>
        <p:spPr>
          <a:xfrm>
            <a:off x="6472829" y="16003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0" name="object 1860"/>
          <p:cNvSpPr/>
          <p:nvPr/>
        </p:nvSpPr>
        <p:spPr>
          <a:xfrm>
            <a:off x="6457314" y="1574717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230" y="141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1" name="object 1861"/>
          <p:cNvSpPr/>
          <p:nvPr/>
        </p:nvSpPr>
        <p:spPr>
          <a:xfrm>
            <a:off x="6457314" y="15718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2" name="object 1862"/>
          <p:cNvSpPr/>
          <p:nvPr/>
        </p:nvSpPr>
        <p:spPr>
          <a:xfrm>
            <a:off x="6457314" y="1571877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0"/>
                </a:moveTo>
                <a:lnTo>
                  <a:pt x="6230" y="142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3" name="object 1863"/>
          <p:cNvSpPr/>
          <p:nvPr/>
        </p:nvSpPr>
        <p:spPr>
          <a:xfrm>
            <a:off x="6463545" y="1588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4" name="object 1864"/>
          <p:cNvSpPr/>
          <p:nvPr/>
        </p:nvSpPr>
        <p:spPr>
          <a:xfrm>
            <a:off x="6438715" y="155759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5" name="object 1865"/>
          <p:cNvSpPr/>
          <p:nvPr/>
        </p:nvSpPr>
        <p:spPr>
          <a:xfrm>
            <a:off x="6448030" y="15633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6" name="object 1866"/>
          <p:cNvSpPr/>
          <p:nvPr/>
        </p:nvSpPr>
        <p:spPr>
          <a:xfrm>
            <a:off x="6441861" y="156040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7" name="object 1867"/>
          <p:cNvSpPr/>
          <p:nvPr/>
        </p:nvSpPr>
        <p:spPr>
          <a:xfrm>
            <a:off x="6438715" y="15604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8" name="object 1868"/>
          <p:cNvSpPr/>
          <p:nvPr/>
        </p:nvSpPr>
        <p:spPr>
          <a:xfrm>
            <a:off x="6471317" y="1533315"/>
            <a:ext cx="15421" cy="14283"/>
          </a:xfrm>
          <a:prstGeom prst="rect">
            <a:avLst/>
          </a:prstGeom>
          <a:blipFill>
            <a:blip r:embed="rId3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69" name="object 1869"/>
          <p:cNvSpPr/>
          <p:nvPr/>
        </p:nvSpPr>
        <p:spPr>
          <a:xfrm>
            <a:off x="6471317" y="153331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53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21" y="11472"/>
                </a:lnTo>
                <a:lnTo>
                  <a:pt x="15421" y="5736"/>
                </a:lnTo>
                <a:lnTo>
                  <a:pt x="15421" y="289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0" name="object 1870"/>
          <p:cNvSpPr/>
          <p:nvPr/>
        </p:nvSpPr>
        <p:spPr>
          <a:xfrm>
            <a:off x="6488281" y="15404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1" name="object 1871"/>
          <p:cNvSpPr/>
          <p:nvPr/>
        </p:nvSpPr>
        <p:spPr>
          <a:xfrm>
            <a:off x="6485228" y="15404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2" name="object 1872"/>
          <p:cNvSpPr/>
          <p:nvPr/>
        </p:nvSpPr>
        <p:spPr>
          <a:xfrm>
            <a:off x="6485228" y="15404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3" name="object 1873"/>
          <p:cNvSpPr/>
          <p:nvPr/>
        </p:nvSpPr>
        <p:spPr>
          <a:xfrm>
            <a:off x="6488281" y="15376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4" name="object 1874"/>
          <p:cNvSpPr/>
          <p:nvPr/>
        </p:nvSpPr>
        <p:spPr>
          <a:xfrm>
            <a:off x="6585871" y="1926946"/>
            <a:ext cx="9314" cy="8575"/>
          </a:xfrm>
          <a:prstGeom prst="rect">
            <a:avLst/>
          </a:prstGeom>
          <a:blipFill>
            <a:blip r:embed="rId3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75" name="object 1875"/>
          <p:cNvSpPr/>
          <p:nvPr/>
        </p:nvSpPr>
        <p:spPr>
          <a:xfrm>
            <a:off x="6585871" y="192694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6" name="object 1876"/>
          <p:cNvSpPr/>
          <p:nvPr/>
        </p:nvSpPr>
        <p:spPr>
          <a:xfrm>
            <a:off x="6601324" y="1810009"/>
            <a:ext cx="9314" cy="8547"/>
          </a:xfrm>
          <a:prstGeom prst="rect">
            <a:avLst/>
          </a:prstGeom>
          <a:blipFill>
            <a:blip r:embed="rId3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77" name="object 1877"/>
          <p:cNvSpPr/>
          <p:nvPr/>
        </p:nvSpPr>
        <p:spPr>
          <a:xfrm>
            <a:off x="6601324" y="181000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8" name="object 1878"/>
          <p:cNvSpPr/>
          <p:nvPr/>
        </p:nvSpPr>
        <p:spPr>
          <a:xfrm>
            <a:off x="6239001" y="2100988"/>
            <a:ext cx="15452" cy="14220"/>
          </a:xfrm>
          <a:prstGeom prst="rect">
            <a:avLst/>
          </a:prstGeom>
          <a:blipFill>
            <a:blip r:embed="rId3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79" name="object 1879"/>
          <p:cNvSpPr/>
          <p:nvPr/>
        </p:nvSpPr>
        <p:spPr>
          <a:xfrm>
            <a:off x="6239001" y="210098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84" y="14220"/>
                </a:lnTo>
                <a:lnTo>
                  <a:pt x="6230" y="14220"/>
                </a:lnTo>
                <a:lnTo>
                  <a:pt x="12368" y="14220"/>
                </a:lnTo>
                <a:lnTo>
                  <a:pt x="15452" y="11389"/>
                </a:lnTo>
                <a:lnTo>
                  <a:pt x="15452" y="5659"/>
                </a:lnTo>
                <a:lnTo>
                  <a:pt x="15452" y="2831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1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0" name="object 1880"/>
          <p:cNvSpPr/>
          <p:nvPr/>
        </p:nvSpPr>
        <p:spPr>
          <a:xfrm>
            <a:off x="6234313" y="2116622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3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1" name="object 1881"/>
          <p:cNvSpPr/>
          <p:nvPr/>
        </p:nvSpPr>
        <p:spPr>
          <a:xfrm>
            <a:off x="6243628" y="21137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2" name="object 1882"/>
          <p:cNvSpPr/>
          <p:nvPr/>
        </p:nvSpPr>
        <p:spPr>
          <a:xfrm>
            <a:off x="6240544" y="211662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3" name="object 1883"/>
          <p:cNvSpPr/>
          <p:nvPr/>
        </p:nvSpPr>
        <p:spPr>
          <a:xfrm>
            <a:off x="6237459" y="21223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4" name="object 1884"/>
          <p:cNvSpPr/>
          <p:nvPr/>
        </p:nvSpPr>
        <p:spPr>
          <a:xfrm>
            <a:off x="6252912" y="2093843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5" name="object 1885"/>
          <p:cNvSpPr/>
          <p:nvPr/>
        </p:nvSpPr>
        <p:spPr>
          <a:xfrm>
            <a:off x="6252912" y="21052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6" name="object 1886"/>
          <p:cNvSpPr/>
          <p:nvPr/>
        </p:nvSpPr>
        <p:spPr>
          <a:xfrm>
            <a:off x="6252912" y="209667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7" name="object 1887"/>
          <p:cNvSpPr/>
          <p:nvPr/>
        </p:nvSpPr>
        <p:spPr>
          <a:xfrm>
            <a:off x="6255996" y="20938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8" name="object 1888"/>
          <p:cNvSpPr/>
          <p:nvPr/>
        </p:nvSpPr>
        <p:spPr>
          <a:xfrm>
            <a:off x="5910727" y="1724480"/>
            <a:ext cx="9299" cy="8547"/>
          </a:xfrm>
          <a:prstGeom prst="rect">
            <a:avLst/>
          </a:prstGeom>
          <a:blipFill>
            <a:blip r:embed="rId3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89" name="object 1889"/>
          <p:cNvSpPr/>
          <p:nvPr/>
        </p:nvSpPr>
        <p:spPr>
          <a:xfrm>
            <a:off x="5910727" y="172448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650"/>
                </a:lnTo>
                <a:lnTo>
                  <a:pt x="0" y="8547"/>
                </a:lnTo>
                <a:lnTo>
                  <a:pt x="3075" y="8547"/>
                </a:lnTo>
                <a:lnTo>
                  <a:pt x="6150" y="8547"/>
                </a:lnTo>
                <a:lnTo>
                  <a:pt x="9299" y="5650"/>
                </a:lnTo>
                <a:lnTo>
                  <a:pt x="9299" y="2811"/>
                </a:lnTo>
                <a:lnTo>
                  <a:pt x="9299" y="0"/>
                </a:lnTo>
                <a:lnTo>
                  <a:pt x="6150" y="0"/>
                </a:lnTo>
                <a:lnTo>
                  <a:pt x="3075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0" name="object 1890"/>
          <p:cNvSpPr/>
          <p:nvPr/>
        </p:nvSpPr>
        <p:spPr>
          <a:xfrm>
            <a:off x="6390784" y="1721583"/>
            <a:ext cx="9284" cy="8547"/>
          </a:xfrm>
          <a:prstGeom prst="rect">
            <a:avLst/>
          </a:prstGeom>
          <a:blipFill>
            <a:blip r:embed="rId3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91" name="object 1891"/>
          <p:cNvSpPr/>
          <p:nvPr/>
        </p:nvSpPr>
        <p:spPr>
          <a:xfrm>
            <a:off x="6390784" y="172158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707"/>
                </a:lnTo>
                <a:lnTo>
                  <a:pt x="9284" y="289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2" name="object 1892"/>
          <p:cNvSpPr/>
          <p:nvPr/>
        </p:nvSpPr>
        <p:spPr>
          <a:xfrm>
            <a:off x="6440350" y="1907012"/>
            <a:ext cx="15421" cy="14283"/>
          </a:xfrm>
          <a:prstGeom prst="rect">
            <a:avLst/>
          </a:prstGeom>
          <a:blipFill>
            <a:blip r:embed="rId3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93" name="object 1893"/>
          <p:cNvSpPr/>
          <p:nvPr/>
        </p:nvSpPr>
        <p:spPr>
          <a:xfrm>
            <a:off x="6440350" y="190701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53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21" y="11386"/>
                </a:lnTo>
                <a:lnTo>
                  <a:pt x="15421" y="5707"/>
                </a:lnTo>
                <a:lnTo>
                  <a:pt x="15421" y="281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4" name="object 1894"/>
          <p:cNvSpPr/>
          <p:nvPr/>
        </p:nvSpPr>
        <p:spPr>
          <a:xfrm>
            <a:off x="6427889" y="1607543"/>
            <a:ext cx="15514" cy="14198"/>
          </a:xfrm>
          <a:prstGeom prst="rect">
            <a:avLst/>
          </a:prstGeom>
          <a:blipFill>
            <a:blip r:embed="rId3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95" name="object 1895"/>
          <p:cNvSpPr/>
          <p:nvPr/>
        </p:nvSpPr>
        <p:spPr>
          <a:xfrm>
            <a:off x="6427889" y="160754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46" y="14198"/>
                </a:lnTo>
                <a:lnTo>
                  <a:pt x="6230" y="14198"/>
                </a:lnTo>
                <a:lnTo>
                  <a:pt x="12460" y="14198"/>
                </a:lnTo>
                <a:lnTo>
                  <a:pt x="15514" y="11386"/>
                </a:lnTo>
                <a:lnTo>
                  <a:pt x="15514" y="5650"/>
                </a:lnTo>
                <a:lnTo>
                  <a:pt x="15514" y="2811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6" name="object 1896"/>
          <p:cNvSpPr/>
          <p:nvPr/>
        </p:nvSpPr>
        <p:spPr>
          <a:xfrm>
            <a:off x="6448030" y="1600387"/>
            <a:ext cx="12700" cy="11430"/>
          </a:xfrm>
          <a:custGeom>
            <a:avLst/>
            <a:gdLst/>
            <a:ahLst/>
            <a:cxnLst/>
            <a:rect l="l" t="t" r="r" b="b"/>
            <a:pathLst>
              <a:path w="12700" h="11430">
                <a:moveTo>
                  <a:pt x="12368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7" name="object 1897"/>
          <p:cNvSpPr/>
          <p:nvPr/>
        </p:nvSpPr>
        <p:spPr>
          <a:xfrm>
            <a:off x="6444946" y="160322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8547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8" name="object 1898"/>
          <p:cNvSpPr/>
          <p:nvPr/>
        </p:nvSpPr>
        <p:spPr>
          <a:xfrm>
            <a:off x="6457314" y="16003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9" name="object 1899"/>
          <p:cNvSpPr/>
          <p:nvPr/>
        </p:nvSpPr>
        <p:spPr>
          <a:xfrm>
            <a:off x="6400068" y="1941229"/>
            <a:ext cx="9314" cy="8575"/>
          </a:xfrm>
          <a:prstGeom prst="rect">
            <a:avLst/>
          </a:prstGeom>
          <a:blipFill>
            <a:blip r:embed="rId3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00" name="object 1900"/>
          <p:cNvSpPr/>
          <p:nvPr/>
        </p:nvSpPr>
        <p:spPr>
          <a:xfrm>
            <a:off x="6400068" y="19412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1" name="object 1901"/>
          <p:cNvSpPr/>
          <p:nvPr/>
        </p:nvSpPr>
        <p:spPr>
          <a:xfrm>
            <a:off x="6410894" y="1934102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2" name="object 1902"/>
          <p:cNvSpPr/>
          <p:nvPr/>
        </p:nvSpPr>
        <p:spPr>
          <a:xfrm>
            <a:off x="6410894" y="19426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3" name="object 1903"/>
          <p:cNvSpPr/>
          <p:nvPr/>
        </p:nvSpPr>
        <p:spPr>
          <a:xfrm>
            <a:off x="6407748" y="1934102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6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4" name="object 1904"/>
          <p:cNvSpPr/>
          <p:nvPr/>
        </p:nvSpPr>
        <p:spPr>
          <a:xfrm>
            <a:off x="6413979" y="19312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5" name="object 1905"/>
          <p:cNvSpPr/>
          <p:nvPr/>
        </p:nvSpPr>
        <p:spPr>
          <a:xfrm>
            <a:off x="6426347" y="1919818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96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6" name="object 1906"/>
          <p:cNvSpPr/>
          <p:nvPr/>
        </p:nvSpPr>
        <p:spPr>
          <a:xfrm>
            <a:off x="6441861" y="19198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7" name="object 1907"/>
          <p:cNvSpPr/>
          <p:nvPr/>
        </p:nvSpPr>
        <p:spPr>
          <a:xfrm>
            <a:off x="6429431" y="1919818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12430" y="0"/>
                </a:moveTo>
                <a:lnTo>
                  <a:pt x="0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8" name="object 1908"/>
          <p:cNvSpPr/>
          <p:nvPr/>
        </p:nvSpPr>
        <p:spPr>
          <a:xfrm>
            <a:off x="6426347" y="19255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9" name="object 1909"/>
          <p:cNvSpPr/>
          <p:nvPr/>
        </p:nvSpPr>
        <p:spPr>
          <a:xfrm>
            <a:off x="6454261" y="1897016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37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0" name="object 1910"/>
          <p:cNvSpPr/>
          <p:nvPr/>
        </p:nvSpPr>
        <p:spPr>
          <a:xfrm>
            <a:off x="6454261" y="1911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1" name="object 1911"/>
          <p:cNvSpPr/>
          <p:nvPr/>
        </p:nvSpPr>
        <p:spPr>
          <a:xfrm>
            <a:off x="6454261" y="189985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2" name="object 1912"/>
          <p:cNvSpPr/>
          <p:nvPr/>
        </p:nvSpPr>
        <p:spPr>
          <a:xfrm>
            <a:off x="6460399" y="1897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3" name="object 1913"/>
          <p:cNvSpPr/>
          <p:nvPr/>
        </p:nvSpPr>
        <p:spPr>
          <a:xfrm>
            <a:off x="6424805" y="1550438"/>
            <a:ext cx="9314" cy="8547"/>
          </a:xfrm>
          <a:prstGeom prst="rect">
            <a:avLst/>
          </a:prstGeom>
          <a:blipFill>
            <a:blip r:embed="rId3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14" name="object 1914"/>
          <p:cNvSpPr/>
          <p:nvPr/>
        </p:nvSpPr>
        <p:spPr>
          <a:xfrm>
            <a:off x="6424805" y="155043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084" y="8547"/>
                </a:lnTo>
                <a:lnTo>
                  <a:pt x="6230" y="8547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5" name="object 1915"/>
          <p:cNvSpPr/>
          <p:nvPr/>
        </p:nvSpPr>
        <p:spPr>
          <a:xfrm>
            <a:off x="6465087" y="1650251"/>
            <a:ext cx="9284" cy="8575"/>
          </a:xfrm>
          <a:prstGeom prst="rect">
            <a:avLst/>
          </a:prstGeom>
          <a:blipFill>
            <a:blip r:embed="rId3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16" name="object 1916"/>
          <p:cNvSpPr/>
          <p:nvPr/>
        </p:nvSpPr>
        <p:spPr>
          <a:xfrm>
            <a:off x="6465087" y="165025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24"/>
                </a:moveTo>
                <a:lnTo>
                  <a:pt x="0" y="5736"/>
                </a:lnTo>
                <a:lnTo>
                  <a:pt x="0" y="8575"/>
                </a:lnTo>
                <a:lnTo>
                  <a:pt x="3053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924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92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7" name="object 1917"/>
          <p:cNvSpPr/>
          <p:nvPr/>
        </p:nvSpPr>
        <p:spPr>
          <a:xfrm>
            <a:off x="6457314" y="165167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8" name="object 1918"/>
          <p:cNvSpPr/>
          <p:nvPr/>
        </p:nvSpPr>
        <p:spPr>
          <a:xfrm>
            <a:off x="6466629" y="16545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9" name="object 1919"/>
          <p:cNvSpPr/>
          <p:nvPr/>
        </p:nvSpPr>
        <p:spPr>
          <a:xfrm>
            <a:off x="6460399" y="165167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0" name="object 1920"/>
          <p:cNvSpPr/>
          <p:nvPr/>
        </p:nvSpPr>
        <p:spPr>
          <a:xfrm>
            <a:off x="6457314" y="16516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1" name="object 1921"/>
          <p:cNvSpPr/>
          <p:nvPr/>
        </p:nvSpPr>
        <p:spPr>
          <a:xfrm>
            <a:off x="6441861" y="1628897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3084" y="142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2" name="object 1922"/>
          <p:cNvSpPr/>
          <p:nvPr/>
        </p:nvSpPr>
        <p:spPr>
          <a:xfrm>
            <a:off x="6441861" y="16260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3" name="object 1923"/>
          <p:cNvSpPr/>
          <p:nvPr/>
        </p:nvSpPr>
        <p:spPr>
          <a:xfrm>
            <a:off x="6441861" y="1626057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168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4" name="object 1924"/>
          <p:cNvSpPr/>
          <p:nvPr/>
        </p:nvSpPr>
        <p:spPr>
          <a:xfrm>
            <a:off x="6448030" y="16402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5" name="object 1925"/>
          <p:cNvSpPr/>
          <p:nvPr/>
        </p:nvSpPr>
        <p:spPr>
          <a:xfrm>
            <a:off x="6423293" y="161177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6" name="object 1926"/>
          <p:cNvSpPr/>
          <p:nvPr/>
        </p:nvSpPr>
        <p:spPr>
          <a:xfrm>
            <a:off x="6432577" y="16146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7" name="object 1927"/>
          <p:cNvSpPr/>
          <p:nvPr/>
        </p:nvSpPr>
        <p:spPr>
          <a:xfrm>
            <a:off x="6423293" y="161461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8" name="object 1928"/>
          <p:cNvSpPr/>
          <p:nvPr/>
        </p:nvSpPr>
        <p:spPr>
          <a:xfrm>
            <a:off x="6420209" y="16146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9" name="object 1929"/>
          <p:cNvSpPr/>
          <p:nvPr/>
        </p:nvSpPr>
        <p:spPr>
          <a:xfrm>
            <a:off x="6486739" y="1872765"/>
            <a:ext cx="15545" cy="14283"/>
          </a:xfrm>
          <a:prstGeom prst="rect">
            <a:avLst/>
          </a:prstGeom>
          <a:blipFill>
            <a:blip r:embed="rId3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30" name="object 1930"/>
          <p:cNvSpPr/>
          <p:nvPr/>
        </p:nvSpPr>
        <p:spPr>
          <a:xfrm>
            <a:off x="6486739" y="187276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176" y="14283"/>
                </a:lnTo>
                <a:lnTo>
                  <a:pt x="6230" y="14283"/>
                </a:lnTo>
                <a:lnTo>
                  <a:pt x="12399" y="14283"/>
                </a:lnTo>
                <a:lnTo>
                  <a:pt x="15545" y="11443"/>
                </a:lnTo>
                <a:lnTo>
                  <a:pt x="15545" y="5736"/>
                </a:lnTo>
                <a:lnTo>
                  <a:pt x="15545" y="2896"/>
                </a:lnTo>
                <a:lnTo>
                  <a:pt x="12399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1" name="object 1931"/>
          <p:cNvSpPr/>
          <p:nvPr/>
        </p:nvSpPr>
        <p:spPr>
          <a:xfrm>
            <a:off x="6472829" y="1882733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96"/>
                </a:moveTo>
                <a:lnTo>
                  <a:pt x="123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2" name="object 1932"/>
          <p:cNvSpPr/>
          <p:nvPr/>
        </p:nvSpPr>
        <p:spPr>
          <a:xfrm>
            <a:off x="6475913" y="1885629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12368" y="0"/>
                </a:moveTo>
                <a:lnTo>
                  <a:pt x="0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3" name="object 1933"/>
          <p:cNvSpPr/>
          <p:nvPr/>
        </p:nvSpPr>
        <p:spPr>
          <a:xfrm>
            <a:off x="6472829" y="18884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4" name="object 1934"/>
          <p:cNvSpPr/>
          <p:nvPr/>
        </p:nvSpPr>
        <p:spPr>
          <a:xfrm>
            <a:off x="6500650" y="1862770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5" name="object 1935"/>
          <p:cNvSpPr/>
          <p:nvPr/>
        </p:nvSpPr>
        <p:spPr>
          <a:xfrm>
            <a:off x="6500650" y="18741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6" name="object 1936"/>
          <p:cNvSpPr/>
          <p:nvPr/>
        </p:nvSpPr>
        <p:spPr>
          <a:xfrm>
            <a:off x="6500650" y="1862770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11415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7" name="object 1937"/>
          <p:cNvSpPr/>
          <p:nvPr/>
        </p:nvSpPr>
        <p:spPr>
          <a:xfrm>
            <a:off x="6506881" y="18599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8" name="object 1938"/>
          <p:cNvSpPr/>
          <p:nvPr/>
        </p:nvSpPr>
        <p:spPr>
          <a:xfrm>
            <a:off x="6455772" y="1584684"/>
            <a:ext cx="15545" cy="14283"/>
          </a:xfrm>
          <a:prstGeom prst="rect">
            <a:avLst/>
          </a:prstGeom>
          <a:blipFill>
            <a:blip r:embed="rId3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39" name="object 1939"/>
          <p:cNvSpPr/>
          <p:nvPr/>
        </p:nvSpPr>
        <p:spPr>
          <a:xfrm>
            <a:off x="6455772" y="158468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45" y="11386"/>
                </a:lnTo>
                <a:lnTo>
                  <a:pt x="15545" y="5736"/>
                </a:lnTo>
                <a:lnTo>
                  <a:pt x="15545" y="283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0" name="object 1940"/>
          <p:cNvSpPr/>
          <p:nvPr/>
        </p:nvSpPr>
        <p:spPr>
          <a:xfrm>
            <a:off x="6472829" y="1594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1" name="object 1941"/>
          <p:cNvSpPr/>
          <p:nvPr/>
        </p:nvSpPr>
        <p:spPr>
          <a:xfrm>
            <a:off x="6469683" y="1594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2" name="object 1942"/>
          <p:cNvSpPr/>
          <p:nvPr/>
        </p:nvSpPr>
        <p:spPr>
          <a:xfrm>
            <a:off x="6466629" y="1594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3" name="object 1943"/>
          <p:cNvSpPr/>
          <p:nvPr/>
        </p:nvSpPr>
        <p:spPr>
          <a:xfrm>
            <a:off x="6469683" y="15918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4" name="object 1944"/>
          <p:cNvSpPr/>
          <p:nvPr/>
        </p:nvSpPr>
        <p:spPr>
          <a:xfrm>
            <a:off x="5898356" y="1770113"/>
            <a:ext cx="15446" cy="14226"/>
          </a:xfrm>
          <a:prstGeom prst="rect">
            <a:avLst/>
          </a:prstGeom>
          <a:blipFill>
            <a:blip r:embed="rId3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45" name="object 1945"/>
          <p:cNvSpPr/>
          <p:nvPr/>
        </p:nvSpPr>
        <p:spPr>
          <a:xfrm>
            <a:off x="5898356" y="17701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5" y="14226"/>
                </a:lnTo>
                <a:lnTo>
                  <a:pt x="6147" y="14226"/>
                </a:lnTo>
                <a:lnTo>
                  <a:pt x="12371" y="14226"/>
                </a:lnTo>
                <a:lnTo>
                  <a:pt x="15446" y="11386"/>
                </a:lnTo>
                <a:lnTo>
                  <a:pt x="15446" y="5650"/>
                </a:lnTo>
                <a:lnTo>
                  <a:pt x="15446" y="2811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6" name="object 1946"/>
          <p:cNvSpPr/>
          <p:nvPr/>
        </p:nvSpPr>
        <p:spPr>
          <a:xfrm>
            <a:off x="5890595" y="177434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47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7" name="object 1947"/>
          <p:cNvSpPr/>
          <p:nvPr/>
        </p:nvSpPr>
        <p:spPr>
          <a:xfrm>
            <a:off x="5899895" y="17771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8" name="object 1948"/>
          <p:cNvSpPr/>
          <p:nvPr/>
        </p:nvSpPr>
        <p:spPr>
          <a:xfrm>
            <a:off x="5893670" y="177718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2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9" name="object 1949"/>
          <p:cNvSpPr/>
          <p:nvPr/>
        </p:nvSpPr>
        <p:spPr>
          <a:xfrm>
            <a:off x="5890595" y="17771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0" name="object 1950"/>
          <p:cNvSpPr/>
          <p:nvPr/>
        </p:nvSpPr>
        <p:spPr>
          <a:xfrm>
            <a:off x="5918413" y="1782919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6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1" name="object 1951"/>
          <p:cNvSpPr/>
          <p:nvPr/>
        </p:nvSpPr>
        <p:spPr>
          <a:xfrm>
            <a:off x="5915338" y="17829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2" name="object 1952"/>
          <p:cNvSpPr/>
          <p:nvPr/>
        </p:nvSpPr>
        <p:spPr>
          <a:xfrm>
            <a:off x="5915338" y="1780080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9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3" name="object 1953"/>
          <p:cNvSpPr/>
          <p:nvPr/>
        </p:nvSpPr>
        <p:spPr>
          <a:xfrm>
            <a:off x="5927710" y="17829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4" name="object 1954"/>
          <p:cNvSpPr/>
          <p:nvPr/>
        </p:nvSpPr>
        <p:spPr>
          <a:xfrm>
            <a:off x="6533252" y="1835680"/>
            <a:ext cx="15421" cy="14311"/>
          </a:xfrm>
          <a:prstGeom prst="rect">
            <a:avLst/>
          </a:prstGeom>
          <a:blipFill>
            <a:blip r:embed="rId3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55" name="object 1955"/>
          <p:cNvSpPr/>
          <p:nvPr/>
        </p:nvSpPr>
        <p:spPr>
          <a:xfrm>
            <a:off x="6533252" y="183568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53" y="14311"/>
                </a:lnTo>
                <a:lnTo>
                  <a:pt x="6137" y="14311"/>
                </a:lnTo>
                <a:lnTo>
                  <a:pt x="12368" y="14311"/>
                </a:lnTo>
                <a:lnTo>
                  <a:pt x="15421" y="11386"/>
                </a:lnTo>
                <a:lnTo>
                  <a:pt x="15421" y="5736"/>
                </a:lnTo>
                <a:lnTo>
                  <a:pt x="15421" y="289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6" name="object 1956"/>
          <p:cNvSpPr/>
          <p:nvPr/>
        </p:nvSpPr>
        <p:spPr>
          <a:xfrm>
            <a:off x="6519249" y="1845675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0" y="5707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7" name="object 1957"/>
          <p:cNvSpPr/>
          <p:nvPr/>
        </p:nvSpPr>
        <p:spPr>
          <a:xfrm>
            <a:off x="6522394" y="1848487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12399" y="0"/>
                </a:moveTo>
                <a:lnTo>
                  <a:pt x="0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8" name="object 1958"/>
          <p:cNvSpPr/>
          <p:nvPr/>
        </p:nvSpPr>
        <p:spPr>
          <a:xfrm>
            <a:off x="6519249" y="18513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9" name="object 1959"/>
          <p:cNvSpPr/>
          <p:nvPr/>
        </p:nvSpPr>
        <p:spPr>
          <a:xfrm>
            <a:off x="6550216" y="1831449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0"/>
                </a:moveTo>
                <a:lnTo>
                  <a:pt x="0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0" name="object 1960"/>
          <p:cNvSpPr/>
          <p:nvPr/>
        </p:nvSpPr>
        <p:spPr>
          <a:xfrm>
            <a:off x="6547163" y="18399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1" name="object 1961"/>
          <p:cNvSpPr/>
          <p:nvPr/>
        </p:nvSpPr>
        <p:spPr>
          <a:xfrm>
            <a:off x="6547163" y="1831449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50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2" name="object 1962"/>
          <p:cNvSpPr/>
          <p:nvPr/>
        </p:nvSpPr>
        <p:spPr>
          <a:xfrm>
            <a:off x="6550216" y="1828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3" name="object 1963"/>
          <p:cNvSpPr/>
          <p:nvPr/>
        </p:nvSpPr>
        <p:spPr>
          <a:xfrm>
            <a:off x="6223487" y="2118108"/>
            <a:ext cx="9284" cy="8561"/>
          </a:xfrm>
          <a:prstGeom prst="rect">
            <a:avLst/>
          </a:prstGeom>
          <a:blipFill>
            <a:blip r:embed="rId3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64" name="object 1964"/>
          <p:cNvSpPr/>
          <p:nvPr/>
        </p:nvSpPr>
        <p:spPr>
          <a:xfrm>
            <a:off x="6223487" y="211810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146" y="8561"/>
                </a:lnTo>
                <a:lnTo>
                  <a:pt x="6230" y="8561"/>
                </a:lnTo>
                <a:lnTo>
                  <a:pt x="9284" y="5659"/>
                </a:lnTo>
                <a:lnTo>
                  <a:pt x="9284" y="2831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5" name="object 1965"/>
          <p:cNvSpPr/>
          <p:nvPr/>
        </p:nvSpPr>
        <p:spPr>
          <a:xfrm>
            <a:off x="6282337" y="2135228"/>
            <a:ext cx="9314" cy="8561"/>
          </a:xfrm>
          <a:prstGeom prst="rect">
            <a:avLst/>
          </a:prstGeom>
          <a:blipFill>
            <a:blip r:embed="rId3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66" name="object 1966"/>
          <p:cNvSpPr/>
          <p:nvPr/>
        </p:nvSpPr>
        <p:spPr>
          <a:xfrm>
            <a:off x="6282337" y="213522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59"/>
                </a:lnTo>
                <a:lnTo>
                  <a:pt x="0" y="8561"/>
                </a:lnTo>
                <a:lnTo>
                  <a:pt x="3146" y="8561"/>
                </a:lnTo>
                <a:lnTo>
                  <a:pt x="6230" y="8561"/>
                </a:lnTo>
                <a:lnTo>
                  <a:pt x="9314" y="5659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7" name="object 1967"/>
          <p:cNvSpPr/>
          <p:nvPr/>
        </p:nvSpPr>
        <p:spPr>
          <a:xfrm>
            <a:off x="6406206" y="1915559"/>
            <a:ext cx="15545" cy="14283"/>
          </a:xfrm>
          <a:prstGeom prst="rect">
            <a:avLst/>
          </a:prstGeom>
          <a:blipFill>
            <a:blip r:embed="rId3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68" name="object 1968"/>
          <p:cNvSpPr/>
          <p:nvPr/>
        </p:nvSpPr>
        <p:spPr>
          <a:xfrm>
            <a:off x="6406206" y="191555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76" y="14283"/>
                </a:lnTo>
                <a:lnTo>
                  <a:pt x="6230" y="14283"/>
                </a:lnTo>
                <a:lnTo>
                  <a:pt x="12460" y="14283"/>
                </a:lnTo>
                <a:lnTo>
                  <a:pt x="15545" y="11386"/>
                </a:lnTo>
                <a:lnTo>
                  <a:pt x="15545" y="5736"/>
                </a:lnTo>
                <a:lnTo>
                  <a:pt x="15545" y="2839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9" name="object 1969"/>
          <p:cNvSpPr/>
          <p:nvPr/>
        </p:nvSpPr>
        <p:spPr>
          <a:xfrm>
            <a:off x="6404695" y="191124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0"/>
                </a:moveTo>
                <a:lnTo>
                  <a:pt x="6199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0" name="object 1970"/>
          <p:cNvSpPr/>
          <p:nvPr/>
        </p:nvSpPr>
        <p:spPr>
          <a:xfrm>
            <a:off x="6413979" y="19198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1" name="object 1971"/>
          <p:cNvSpPr/>
          <p:nvPr/>
        </p:nvSpPr>
        <p:spPr>
          <a:xfrm>
            <a:off x="6404695" y="1914139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99" y="56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2" name="object 1972"/>
          <p:cNvSpPr/>
          <p:nvPr/>
        </p:nvSpPr>
        <p:spPr>
          <a:xfrm>
            <a:off x="6401610" y="1911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3" name="object 1973"/>
          <p:cNvSpPr/>
          <p:nvPr/>
        </p:nvSpPr>
        <p:spPr>
          <a:xfrm>
            <a:off x="6452718" y="1878502"/>
            <a:ext cx="15421" cy="14283"/>
          </a:xfrm>
          <a:prstGeom prst="rect">
            <a:avLst/>
          </a:prstGeom>
          <a:blipFill>
            <a:blip r:embed="rId3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74" name="object 1974"/>
          <p:cNvSpPr/>
          <p:nvPr/>
        </p:nvSpPr>
        <p:spPr>
          <a:xfrm>
            <a:off x="6452718" y="187850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53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21" y="11386"/>
                </a:lnTo>
                <a:lnTo>
                  <a:pt x="15421" y="5707"/>
                </a:lnTo>
                <a:lnTo>
                  <a:pt x="15421" y="281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5" name="object 1975"/>
          <p:cNvSpPr/>
          <p:nvPr/>
        </p:nvSpPr>
        <p:spPr>
          <a:xfrm>
            <a:off x="6451176" y="187418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137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6" name="object 1976"/>
          <p:cNvSpPr/>
          <p:nvPr/>
        </p:nvSpPr>
        <p:spPr>
          <a:xfrm>
            <a:off x="6460399" y="18827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7" name="object 1977"/>
          <p:cNvSpPr/>
          <p:nvPr/>
        </p:nvSpPr>
        <p:spPr>
          <a:xfrm>
            <a:off x="6451176" y="187989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8" name="object 1978"/>
          <p:cNvSpPr/>
          <p:nvPr/>
        </p:nvSpPr>
        <p:spPr>
          <a:xfrm>
            <a:off x="6451176" y="18770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9" name="object 1979"/>
          <p:cNvSpPr/>
          <p:nvPr/>
        </p:nvSpPr>
        <p:spPr>
          <a:xfrm>
            <a:off x="6375239" y="1775763"/>
            <a:ext cx="9314" cy="8575"/>
          </a:xfrm>
          <a:prstGeom prst="rect">
            <a:avLst/>
          </a:prstGeom>
          <a:blipFill>
            <a:blip r:embed="rId3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80" name="object 1980"/>
          <p:cNvSpPr/>
          <p:nvPr/>
        </p:nvSpPr>
        <p:spPr>
          <a:xfrm>
            <a:off x="6375239" y="17757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176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96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1" name="object 1981"/>
          <p:cNvSpPr/>
          <p:nvPr/>
        </p:nvSpPr>
        <p:spPr>
          <a:xfrm>
            <a:off x="6214265" y="2049627"/>
            <a:ext cx="9222" cy="8558"/>
          </a:xfrm>
          <a:prstGeom prst="rect">
            <a:avLst/>
          </a:prstGeom>
          <a:blipFill>
            <a:blip r:embed="rId3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82" name="object 1982"/>
          <p:cNvSpPr/>
          <p:nvPr/>
        </p:nvSpPr>
        <p:spPr>
          <a:xfrm>
            <a:off x="6214265" y="204962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37" y="8558"/>
                </a:lnTo>
                <a:lnTo>
                  <a:pt x="9222" y="5730"/>
                </a:lnTo>
                <a:lnTo>
                  <a:pt x="9222" y="2828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3" name="object 1983"/>
          <p:cNvSpPr/>
          <p:nvPr/>
        </p:nvSpPr>
        <p:spPr>
          <a:xfrm>
            <a:off x="6225029" y="206243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4" name="object 1984"/>
          <p:cNvSpPr/>
          <p:nvPr/>
        </p:nvSpPr>
        <p:spPr>
          <a:xfrm>
            <a:off x="6225029" y="20596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5" name="object 1985"/>
          <p:cNvSpPr/>
          <p:nvPr/>
        </p:nvSpPr>
        <p:spPr>
          <a:xfrm>
            <a:off x="6225029" y="20596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6" name="object 1986"/>
          <p:cNvSpPr/>
          <p:nvPr/>
        </p:nvSpPr>
        <p:spPr>
          <a:xfrm>
            <a:off x="6228175" y="20624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7" name="object 1987"/>
          <p:cNvSpPr/>
          <p:nvPr/>
        </p:nvSpPr>
        <p:spPr>
          <a:xfrm>
            <a:off x="6412436" y="1661723"/>
            <a:ext cx="15452" cy="14226"/>
          </a:xfrm>
          <a:prstGeom prst="rect">
            <a:avLst/>
          </a:prstGeom>
          <a:blipFill>
            <a:blip r:embed="rId3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88" name="object 1988"/>
          <p:cNvSpPr/>
          <p:nvPr/>
        </p:nvSpPr>
        <p:spPr>
          <a:xfrm>
            <a:off x="6412436" y="166172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84" y="14226"/>
                </a:lnTo>
                <a:lnTo>
                  <a:pt x="6230" y="14226"/>
                </a:lnTo>
                <a:lnTo>
                  <a:pt x="12368" y="14226"/>
                </a:lnTo>
                <a:lnTo>
                  <a:pt x="15452" y="11386"/>
                </a:lnTo>
                <a:lnTo>
                  <a:pt x="15452" y="5650"/>
                </a:lnTo>
                <a:lnTo>
                  <a:pt x="15452" y="283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9" name="object 1989"/>
          <p:cNvSpPr/>
          <p:nvPr/>
        </p:nvSpPr>
        <p:spPr>
          <a:xfrm>
            <a:off x="6432577" y="1654567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0" name="object 1990"/>
          <p:cNvSpPr/>
          <p:nvPr/>
        </p:nvSpPr>
        <p:spPr>
          <a:xfrm>
            <a:off x="6429431" y="16659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1" name="object 1991"/>
          <p:cNvSpPr/>
          <p:nvPr/>
        </p:nvSpPr>
        <p:spPr>
          <a:xfrm>
            <a:off x="6429431" y="165740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47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2" name="object 1992"/>
          <p:cNvSpPr/>
          <p:nvPr/>
        </p:nvSpPr>
        <p:spPr>
          <a:xfrm>
            <a:off x="6441861" y="16545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3" name="object 1993"/>
          <p:cNvSpPr/>
          <p:nvPr/>
        </p:nvSpPr>
        <p:spPr>
          <a:xfrm>
            <a:off x="6499138" y="1844256"/>
            <a:ext cx="15514" cy="14283"/>
          </a:xfrm>
          <a:prstGeom prst="rect">
            <a:avLst/>
          </a:prstGeom>
          <a:blipFill>
            <a:blip r:embed="rId3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94" name="object 1994"/>
          <p:cNvSpPr/>
          <p:nvPr/>
        </p:nvSpPr>
        <p:spPr>
          <a:xfrm>
            <a:off x="6499138" y="184425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46" y="14283"/>
                </a:lnTo>
                <a:lnTo>
                  <a:pt x="6199" y="14283"/>
                </a:lnTo>
                <a:lnTo>
                  <a:pt x="12430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11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11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5" name="object 1995"/>
          <p:cNvSpPr/>
          <p:nvPr/>
        </p:nvSpPr>
        <p:spPr>
          <a:xfrm>
            <a:off x="6500650" y="184283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6" name="object 1996"/>
          <p:cNvSpPr/>
          <p:nvPr/>
        </p:nvSpPr>
        <p:spPr>
          <a:xfrm>
            <a:off x="6506881" y="1848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7" name="object 1997"/>
          <p:cNvSpPr/>
          <p:nvPr/>
        </p:nvSpPr>
        <p:spPr>
          <a:xfrm>
            <a:off x="6500650" y="184567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8" name="object 1998"/>
          <p:cNvSpPr/>
          <p:nvPr/>
        </p:nvSpPr>
        <p:spPr>
          <a:xfrm>
            <a:off x="6500650" y="1842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9" name="object 1999"/>
          <p:cNvSpPr/>
          <p:nvPr/>
        </p:nvSpPr>
        <p:spPr>
          <a:xfrm>
            <a:off x="6545620" y="1818557"/>
            <a:ext cx="9284" cy="8575"/>
          </a:xfrm>
          <a:prstGeom prst="rect">
            <a:avLst/>
          </a:prstGeom>
          <a:blipFill>
            <a:blip r:embed="rId3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00" name="object 2000"/>
          <p:cNvSpPr/>
          <p:nvPr/>
        </p:nvSpPr>
        <p:spPr>
          <a:xfrm>
            <a:off x="6545620" y="181855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24"/>
                </a:moveTo>
                <a:lnTo>
                  <a:pt x="0" y="5736"/>
                </a:lnTo>
                <a:lnTo>
                  <a:pt x="0" y="8575"/>
                </a:lnTo>
                <a:lnTo>
                  <a:pt x="3053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924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92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1" name="object 2001"/>
          <p:cNvSpPr/>
          <p:nvPr/>
        </p:nvSpPr>
        <p:spPr>
          <a:xfrm>
            <a:off x="6409383" y="1601807"/>
            <a:ext cx="9284" cy="8547"/>
          </a:xfrm>
          <a:prstGeom prst="rect">
            <a:avLst/>
          </a:prstGeom>
          <a:blipFill>
            <a:blip r:embed="rId3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02" name="object 2002"/>
          <p:cNvSpPr/>
          <p:nvPr/>
        </p:nvSpPr>
        <p:spPr>
          <a:xfrm>
            <a:off x="6409383" y="160180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11"/>
                </a:moveTo>
                <a:lnTo>
                  <a:pt x="0" y="5736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736"/>
                </a:lnTo>
                <a:lnTo>
                  <a:pt x="9284" y="2811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3" name="object 2003"/>
          <p:cNvSpPr/>
          <p:nvPr/>
        </p:nvSpPr>
        <p:spPr>
          <a:xfrm>
            <a:off x="6273053" y="2066747"/>
            <a:ext cx="9284" cy="8558"/>
          </a:xfrm>
          <a:prstGeom prst="rect">
            <a:avLst/>
          </a:prstGeom>
          <a:blipFill>
            <a:blip r:embed="rId3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04" name="object 2004"/>
          <p:cNvSpPr/>
          <p:nvPr/>
        </p:nvSpPr>
        <p:spPr>
          <a:xfrm>
            <a:off x="6273053" y="206674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28"/>
                </a:moveTo>
                <a:lnTo>
                  <a:pt x="0" y="5730"/>
                </a:lnTo>
                <a:lnTo>
                  <a:pt x="0" y="8558"/>
                </a:lnTo>
                <a:lnTo>
                  <a:pt x="3146" y="8558"/>
                </a:lnTo>
                <a:lnTo>
                  <a:pt x="6230" y="8558"/>
                </a:lnTo>
                <a:lnTo>
                  <a:pt x="9284" y="5730"/>
                </a:lnTo>
                <a:lnTo>
                  <a:pt x="9284" y="2828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2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5" name="object 2005"/>
          <p:cNvSpPr/>
          <p:nvPr/>
        </p:nvSpPr>
        <p:spPr>
          <a:xfrm>
            <a:off x="6268427" y="207955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2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6" name="object 2006"/>
          <p:cNvSpPr/>
          <p:nvPr/>
        </p:nvSpPr>
        <p:spPr>
          <a:xfrm>
            <a:off x="6274595" y="20767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7" name="object 2007"/>
          <p:cNvSpPr/>
          <p:nvPr/>
        </p:nvSpPr>
        <p:spPr>
          <a:xfrm>
            <a:off x="6271511" y="207672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8" name="object 2008"/>
          <p:cNvSpPr/>
          <p:nvPr/>
        </p:nvSpPr>
        <p:spPr>
          <a:xfrm>
            <a:off x="6268427" y="20824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9" name="object 2009"/>
          <p:cNvSpPr/>
          <p:nvPr/>
        </p:nvSpPr>
        <p:spPr>
          <a:xfrm>
            <a:off x="6446488" y="1704517"/>
            <a:ext cx="9284" cy="8490"/>
          </a:xfrm>
          <a:prstGeom prst="rect">
            <a:avLst/>
          </a:prstGeom>
          <a:blipFill>
            <a:blip r:embed="rId3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10" name="object 2010"/>
          <p:cNvSpPr/>
          <p:nvPr/>
        </p:nvSpPr>
        <p:spPr>
          <a:xfrm>
            <a:off x="6446488" y="170451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79"/>
                </a:lnTo>
                <a:lnTo>
                  <a:pt x="0" y="8490"/>
                </a:lnTo>
                <a:lnTo>
                  <a:pt x="3146" y="8490"/>
                </a:lnTo>
                <a:lnTo>
                  <a:pt x="6230" y="8490"/>
                </a:lnTo>
                <a:lnTo>
                  <a:pt x="9284" y="5679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1" name="object 2011"/>
          <p:cNvSpPr/>
          <p:nvPr/>
        </p:nvSpPr>
        <p:spPr>
          <a:xfrm>
            <a:off x="6441861" y="170304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68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2" name="object 2012"/>
          <p:cNvSpPr/>
          <p:nvPr/>
        </p:nvSpPr>
        <p:spPr>
          <a:xfrm>
            <a:off x="6451176" y="170877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3" name="object 2013"/>
          <p:cNvSpPr/>
          <p:nvPr/>
        </p:nvSpPr>
        <p:spPr>
          <a:xfrm>
            <a:off x="6444946" y="170593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4" name="object 2014"/>
          <p:cNvSpPr/>
          <p:nvPr/>
        </p:nvSpPr>
        <p:spPr>
          <a:xfrm>
            <a:off x="6441861" y="17059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5" name="object 2015"/>
          <p:cNvSpPr/>
          <p:nvPr/>
        </p:nvSpPr>
        <p:spPr>
          <a:xfrm>
            <a:off x="6423293" y="1683078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37" y="113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6" name="object 2016"/>
          <p:cNvSpPr/>
          <p:nvPr/>
        </p:nvSpPr>
        <p:spPr>
          <a:xfrm>
            <a:off x="6423293" y="16802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7" name="object 2017"/>
          <p:cNvSpPr/>
          <p:nvPr/>
        </p:nvSpPr>
        <p:spPr>
          <a:xfrm>
            <a:off x="6426347" y="1680266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23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8" name="object 2018"/>
          <p:cNvSpPr/>
          <p:nvPr/>
        </p:nvSpPr>
        <p:spPr>
          <a:xfrm>
            <a:off x="6432577" y="16944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9" name="object 2019"/>
          <p:cNvSpPr/>
          <p:nvPr/>
        </p:nvSpPr>
        <p:spPr>
          <a:xfrm>
            <a:off x="6407748" y="166595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0" name="object 2020"/>
          <p:cNvSpPr/>
          <p:nvPr/>
        </p:nvSpPr>
        <p:spPr>
          <a:xfrm>
            <a:off x="6413979" y="16687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1" name="object 2021"/>
          <p:cNvSpPr/>
          <p:nvPr/>
        </p:nvSpPr>
        <p:spPr>
          <a:xfrm>
            <a:off x="6407748" y="166595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2" name="object 2022"/>
          <p:cNvSpPr/>
          <p:nvPr/>
        </p:nvSpPr>
        <p:spPr>
          <a:xfrm>
            <a:off x="6404695" y="16659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3" name="object 2023"/>
          <p:cNvSpPr/>
          <p:nvPr/>
        </p:nvSpPr>
        <p:spPr>
          <a:xfrm>
            <a:off x="5876687" y="1767273"/>
            <a:ext cx="9221" cy="8490"/>
          </a:xfrm>
          <a:prstGeom prst="rect">
            <a:avLst/>
          </a:prstGeom>
          <a:blipFill>
            <a:blip r:embed="rId3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24" name="object 2024"/>
          <p:cNvSpPr/>
          <p:nvPr/>
        </p:nvSpPr>
        <p:spPr>
          <a:xfrm>
            <a:off x="5876687" y="176727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490"/>
                </a:lnTo>
                <a:lnTo>
                  <a:pt x="3073" y="8490"/>
                </a:lnTo>
                <a:lnTo>
                  <a:pt x="6147" y="8490"/>
                </a:lnTo>
                <a:lnTo>
                  <a:pt x="9221" y="5650"/>
                </a:lnTo>
                <a:lnTo>
                  <a:pt x="9221" y="2839"/>
                </a:lnTo>
                <a:lnTo>
                  <a:pt x="9221" y="0"/>
                </a:lnTo>
                <a:lnTo>
                  <a:pt x="6147" y="0"/>
                </a:lnTo>
                <a:lnTo>
                  <a:pt x="307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5" name="object 2025"/>
          <p:cNvSpPr/>
          <p:nvPr/>
        </p:nvSpPr>
        <p:spPr>
          <a:xfrm>
            <a:off x="6440350" y="1638864"/>
            <a:ext cx="15421" cy="14311"/>
          </a:xfrm>
          <a:prstGeom prst="rect">
            <a:avLst/>
          </a:prstGeom>
          <a:blipFill>
            <a:blip r:embed="rId3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26" name="object 2026"/>
          <p:cNvSpPr/>
          <p:nvPr/>
        </p:nvSpPr>
        <p:spPr>
          <a:xfrm>
            <a:off x="6440350" y="163886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53" y="14311"/>
                </a:lnTo>
                <a:lnTo>
                  <a:pt x="6137" y="14311"/>
                </a:lnTo>
                <a:lnTo>
                  <a:pt x="12368" y="14311"/>
                </a:lnTo>
                <a:lnTo>
                  <a:pt x="15421" y="11386"/>
                </a:lnTo>
                <a:lnTo>
                  <a:pt x="15421" y="5736"/>
                </a:lnTo>
                <a:lnTo>
                  <a:pt x="15421" y="289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7" name="object 2027"/>
          <p:cNvSpPr/>
          <p:nvPr/>
        </p:nvSpPr>
        <p:spPr>
          <a:xfrm>
            <a:off x="6454261" y="1646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8" name="object 2028"/>
          <p:cNvSpPr/>
          <p:nvPr/>
        </p:nvSpPr>
        <p:spPr>
          <a:xfrm>
            <a:off x="6451176" y="16488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9" name="object 2029"/>
          <p:cNvSpPr/>
          <p:nvPr/>
        </p:nvSpPr>
        <p:spPr>
          <a:xfrm>
            <a:off x="6451176" y="1646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0" name="object 2030"/>
          <p:cNvSpPr/>
          <p:nvPr/>
        </p:nvSpPr>
        <p:spPr>
          <a:xfrm>
            <a:off x="6454261" y="1646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1" name="object 2031"/>
          <p:cNvSpPr/>
          <p:nvPr/>
        </p:nvSpPr>
        <p:spPr>
          <a:xfrm>
            <a:off x="6480601" y="1530475"/>
            <a:ext cx="9314" cy="8575"/>
          </a:xfrm>
          <a:prstGeom prst="rect">
            <a:avLst/>
          </a:prstGeom>
          <a:blipFill>
            <a:blip r:embed="rId3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32" name="object 2032"/>
          <p:cNvSpPr/>
          <p:nvPr/>
        </p:nvSpPr>
        <p:spPr>
          <a:xfrm>
            <a:off x="6480601" y="153047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3" name="object 2033"/>
          <p:cNvSpPr/>
          <p:nvPr/>
        </p:nvSpPr>
        <p:spPr>
          <a:xfrm>
            <a:off x="5950994" y="1781499"/>
            <a:ext cx="9299" cy="8547"/>
          </a:xfrm>
          <a:prstGeom prst="rect">
            <a:avLst/>
          </a:prstGeom>
          <a:blipFill>
            <a:blip r:embed="rId3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34" name="object 2034"/>
          <p:cNvSpPr/>
          <p:nvPr/>
        </p:nvSpPr>
        <p:spPr>
          <a:xfrm>
            <a:off x="5950994" y="178149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075" y="8547"/>
                </a:lnTo>
                <a:lnTo>
                  <a:pt x="6147" y="8547"/>
                </a:lnTo>
                <a:lnTo>
                  <a:pt x="9299" y="5736"/>
                </a:lnTo>
                <a:lnTo>
                  <a:pt x="9299" y="2839"/>
                </a:lnTo>
                <a:lnTo>
                  <a:pt x="9299" y="0"/>
                </a:lnTo>
                <a:lnTo>
                  <a:pt x="6147" y="0"/>
                </a:lnTo>
                <a:lnTo>
                  <a:pt x="3075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5" name="object 2035"/>
          <p:cNvSpPr/>
          <p:nvPr/>
        </p:nvSpPr>
        <p:spPr>
          <a:xfrm>
            <a:off x="5943234" y="1785730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6" name="object 2036"/>
          <p:cNvSpPr/>
          <p:nvPr/>
        </p:nvSpPr>
        <p:spPr>
          <a:xfrm>
            <a:off x="5952533" y="17857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7" name="object 2037"/>
          <p:cNvSpPr/>
          <p:nvPr/>
        </p:nvSpPr>
        <p:spPr>
          <a:xfrm>
            <a:off x="5946309" y="178573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24" y="29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8" name="object 2038"/>
          <p:cNvSpPr/>
          <p:nvPr/>
        </p:nvSpPr>
        <p:spPr>
          <a:xfrm>
            <a:off x="5943234" y="17857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9" name="object 2039"/>
          <p:cNvSpPr/>
          <p:nvPr/>
        </p:nvSpPr>
        <p:spPr>
          <a:xfrm>
            <a:off x="6341218" y="1946965"/>
            <a:ext cx="9284" cy="8567"/>
          </a:xfrm>
          <a:prstGeom prst="rect">
            <a:avLst/>
          </a:prstGeom>
          <a:blipFill>
            <a:blip r:embed="rId3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40" name="object 2040"/>
          <p:cNvSpPr/>
          <p:nvPr/>
        </p:nvSpPr>
        <p:spPr>
          <a:xfrm>
            <a:off x="6341218" y="19469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67"/>
                </a:lnTo>
                <a:lnTo>
                  <a:pt x="0" y="8567"/>
                </a:lnTo>
                <a:lnTo>
                  <a:pt x="3053" y="8567"/>
                </a:lnTo>
                <a:lnTo>
                  <a:pt x="6230" y="8567"/>
                </a:lnTo>
                <a:lnTo>
                  <a:pt x="9284" y="5667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1" name="object 2041"/>
          <p:cNvSpPr/>
          <p:nvPr/>
        </p:nvSpPr>
        <p:spPr>
          <a:xfrm>
            <a:off x="6345814" y="1939838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146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2" name="object 2042"/>
          <p:cNvSpPr/>
          <p:nvPr/>
        </p:nvSpPr>
        <p:spPr>
          <a:xfrm>
            <a:off x="6348960" y="19483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3" name="object 2043"/>
          <p:cNvSpPr/>
          <p:nvPr/>
        </p:nvSpPr>
        <p:spPr>
          <a:xfrm>
            <a:off x="6345814" y="194264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4" name="object 2044"/>
          <p:cNvSpPr/>
          <p:nvPr/>
        </p:nvSpPr>
        <p:spPr>
          <a:xfrm>
            <a:off x="6345814" y="19398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5" name="object 2045"/>
          <p:cNvSpPr/>
          <p:nvPr/>
        </p:nvSpPr>
        <p:spPr>
          <a:xfrm>
            <a:off x="6251370" y="2078137"/>
            <a:ext cx="15545" cy="14289"/>
          </a:xfrm>
          <a:prstGeom prst="rect">
            <a:avLst/>
          </a:prstGeom>
          <a:blipFill>
            <a:blip r:embed="rId3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46" name="object 2046"/>
          <p:cNvSpPr/>
          <p:nvPr/>
        </p:nvSpPr>
        <p:spPr>
          <a:xfrm>
            <a:off x="6251370" y="207813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84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545" y="11460"/>
                </a:lnTo>
                <a:lnTo>
                  <a:pt x="15545" y="5730"/>
                </a:lnTo>
                <a:lnTo>
                  <a:pt x="15545" y="289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7" name="object 2047"/>
          <p:cNvSpPr/>
          <p:nvPr/>
        </p:nvSpPr>
        <p:spPr>
          <a:xfrm>
            <a:off x="6240544" y="2073892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284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8" name="object 2048"/>
          <p:cNvSpPr/>
          <p:nvPr/>
        </p:nvSpPr>
        <p:spPr>
          <a:xfrm>
            <a:off x="6252912" y="20824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9" name="object 2049"/>
          <p:cNvSpPr/>
          <p:nvPr/>
        </p:nvSpPr>
        <p:spPr>
          <a:xfrm>
            <a:off x="6240544" y="2073892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0" name="object 2050"/>
          <p:cNvSpPr/>
          <p:nvPr/>
        </p:nvSpPr>
        <p:spPr>
          <a:xfrm>
            <a:off x="6237459" y="20738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1" name="object 2051"/>
          <p:cNvSpPr/>
          <p:nvPr/>
        </p:nvSpPr>
        <p:spPr>
          <a:xfrm>
            <a:off x="6265280" y="209384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2" name="object 2052"/>
          <p:cNvSpPr/>
          <p:nvPr/>
        </p:nvSpPr>
        <p:spPr>
          <a:xfrm>
            <a:off x="6265280" y="20910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3" name="object 2053"/>
          <p:cNvSpPr/>
          <p:nvPr/>
        </p:nvSpPr>
        <p:spPr>
          <a:xfrm>
            <a:off x="6265280" y="209101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4" name="object 2054"/>
          <p:cNvSpPr/>
          <p:nvPr/>
        </p:nvSpPr>
        <p:spPr>
          <a:xfrm>
            <a:off x="6268427" y="20966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5" name="object 2055"/>
          <p:cNvSpPr/>
          <p:nvPr/>
        </p:nvSpPr>
        <p:spPr>
          <a:xfrm>
            <a:off x="6359817" y="1830029"/>
            <a:ext cx="9284" cy="8547"/>
          </a:xfrm>
          <a:prstGeom prst="rect">
            <a:avLst/>
          </a:prstGeom>
          <a:blipFill>
            <a:blip r:embed="rId3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56" name="object 2056"/>
          <p:cNvSpPr/>
          <p:nvPr/>
        </p:nvSpPr>
        <p:spPr>
          <a:xfrm>
            <a:off x="6359817" y="18300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650"/>
                </a:lnTo>
                <a:lnTo>
                  <a:pt x="9284" y="2839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7" name="object 2057"/>
          <p:cNvSpPr/>
          <p:nvPr/>
        </p:nvSpPr>
        <p:spPr>
          <a:xfrm>
            <a:off x="6393838" y="1715904"/>
            <a:ext cx="15545" cy="14226"/>
          </a:xfrm>
          <a:prstGeom prst="rect">
            <a:avLst/>
          </a:prstGeom>
          <a:blipFill>
            <a:blip r:embed="rId3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58" name="object 2058"/>
          <p:cNvSpPr/>
          <p:nvPr/>
        </p:nvSpPr>
        <p:spPr>
          <a:xfrm>
            <a:off x="6393838" y="171590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386"/>
                </a:lnTo>
                <a:lnTo>
                  <a:pt x="3084" y="14226"/>
                </a:lnTo>
                <a:lnTo>
                  <a:pt x="6230" y="14226"/>
                </a:lnTo>
                <a:lnTo>
                  <a:pt x="12368" y="14226"/>
                </a:lnTo>
                <a:lnTo>
                  <a:pt x="15545" y="11386"/>
                </a:lnTo>
                <a:lnTo>
                  <a:pt x="15545" y="5679"/>
                </a:lnTo>
                <a:lnTo>
                  <a:pt x="15545" y="283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9" name="object 2059"/>
          <p:cNvSpPr/>
          <p:nvPr/>
        </p:nvSpPr>
        <p:spPr>
          <a:xfrm>
            <a:off x="6417063" y="170877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0" name="object 2060"/>
          <p:cNvSpPr/>
          <p:nvPr/>
        </p:nvSpPr>
        <p:spPr>
          <a:xfrm>
            <a:off x="6410894" y="1711587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8575"/>
                </a:moveTo>
                <a:lnTo>
                  <a:pt x="123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1" name="object 2061"/>
          <p:cNvSpPr/>
          <p:nvPr/>
        </p:nvSpPr>
        <p:spPr>
          <a:xfrm>
            <a:off x="6426347" y="170877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2" name="object 2062"/>
          <p:cNvSpPr/>
          <p:nvPr/>
        </p:nvSpPr>
        <p:spPr>
          <a:xfrm>
            <a:off x="6393838" y="1655987"/>
            <a:ext cx="9314" cy="8575"/>
          </a:xfrm>
          <a:prstGeom prst="rect">
            <a:avLst/>
          </a:prstGeom>
          <a:blipFill>
            <a:blip r:embed="rId3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63" name="object 2063"/>
          <p:cNvSpPr/>
          <p:nvPr/>
        </p:nvSpPr>
        <p:spPr>
          <a:xfrm>
            <a:off x="6393838" y="165598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314" y="5736"/>
                </a:lnTo>
                <a:lnTo>
                  <a:pt x="9314" y="2839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4" name="object 2064"/>
          <p:cNvSpPr/>
          <p:nvPr/>
        </p:nvSpPr>
        <p:spPr>
          <a:xfrm>
            <a:off x="6431035" y="1755829"/>
            <a:ext cx="9314" cy="8547"/>
          </a:xfrm>
          <a:prstGeom prst="rect">
            <a:avLst/>
          </a:prstGeom>
          <a:blipFill>
            <a:blip r:embed="rId3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65" name="object 2065"/>
          <p:cNvSpPr/>
          <p:nvPr/>
        </p:nvSpPr>
        <p:spPr>
          <a:xfrm>
            <a:off x="6431035" y="17558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084" y="8547"/>
                </a:lnTo>
                <a:lnTo>
                  <a:pt x="6137" y="8547"/>
                </a:lnTo>
                <a:lnTo>
                  <a:pt x="9314" y="5707"/>
                </a:lnTo>
                <a:lnTo>
                  <a:pt x="9314" y="2896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6" name="object 2066"/>
          <p:cNvSpPr/>
          <p:nvPr/>
        </p:nvSpPr>
        <p:spPr>
          <a:xfrm>
            <a:off x="6426347" y="175722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7" name="object 2067"/>
          <p:cNvSpPr/>
          <p:nvPr/>
        </p:nvSpPr>
        <p:spPr>
          <a:xfrm>
            <a:off x="6432577" y="17601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8" name="object 2068"/>
          <p:cNvSpPr/>
          <p:nvPr/>
        </p:nvSpPr>
        <p:spPr>
          <a:xfrm>
            <a:off x="6426347" y="176011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9" name="object 2069"/>
          <p:cNvSpPr/>
          <p:nvPr/>
        </p:nvSpPr>
        <p:spPr>
          <a:xfrm>
            <a:off x="6423293" y="17601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0" name="object 2070"/>
          <p:cNvSpPr/>
          <p:nvPr/>
        </p:nvSpPr>
        <p:spPr>
          <a:xfrm>
            <a:off x="6407748" y="1737286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230" y="113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1" name="object 2071"/>
          <p:cNvSpPr/>
          <p:nvPr/>
        </p:nvSpPr>
        <p:spPr>
          <a:xfrm>
            <a:off x="6407748" y="17344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2" name="object 2072"/>
          <p:cNvSpPr/>
          <p:nvPr/>
        </p:nvSpPr>
        <p:spPr>
          <a:xfrm>
            <a:off x="6410894" y="1731550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0"/>
                </a:moveTo>
                <a:lnTo>
                  <a:pt x="6168" y="142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3" name="object 2073"/>
          <p:cNvSpPr/>
          <p:nvPr/>
        </p:nvSpPr>
        <p:spPr>
          <a:xfrm>
            <a:off x="6417063" y="17486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4" name="object 2074"/>
          <p:cNvSpPr/>
          <p:nvPr/>
        </p:nvSpPr>
        <p:spPr>
          <a:xfrm>
            <a:off x="6389242" y="1717324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137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5" name="object 2075"/>
          <p:cNvSpPr/>
          <p:nvPr/>
        </p:nvSpPr>
        <p:spPr>
          <a:xfrm>
            <a:off x="6398464" y="17230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6" name="object 2076"/>
          <p:cNvSpPr/>
          <p:nvPr/>
        </p:nvSpPr>
        <p:spPr>
          <a:xfrm>
            <a:off x="6392295" y="172016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7" name="object 2077"/>
          <p:cNvSpPr/>
          <p:nvPr/>
        </p:nvSpPr>
        <p:spPr>
          <a:xfrm>
            <a:off x="6389242" y="17201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8" name="object 2078"/>
          <p:cNvSpPr/>
          <p:nvPr/>
        </p:nvSpPr>
        <p:spPr>
          <a:xfrm>
            <a:off x="6421751" y="1693073"/>
            <a:ext cx="15421" cy="14283"/>
          </a:xfrm>
          <a:prstGeom prst="rect">
            <a:avLst/>
          </a:prstGeom>
          <a:blipFill>
            <a:blip r:embed="rId3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79" name="object 2079"/>
          <p:cNvSpPr/>
          <p:nvPr/>
        </p:nvSpPr>
        <p:spPr>
          <a:xfrm>
            <a:off x="6421751" y="169307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443"/>
                </a:lnTo>
                <a:lnTo>
                  <a:pt x="3053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21" y="11443"/>
                </a:lnTo>
                <a:lnTo>
                  <a:pt x="15421" y="5707"/>
                </a:lnTo>
                <a:lnTo>
                  <a:pt x="15421" y="289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0" name="object 2080"/>
          <p:cNvSpPr/>
          <p:nvPr/>
        </p:nvSpPr>
        <p:spPr>
          <a:xfrm>
            <a:off x="6438715" y="17002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1" name="object 2081"/>
          <p:cNvSpPr/>
          <p:nvPr/>
        </p:nvSpPr>
        <p:spPr>
          <a:xfrm>
            <a:off x="6435662" y="17002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2" name="object 2082"/>
          <p:cNvSpPr/>
          <p:nvPr/>
        </p:nvSpPr>
        <p:spPr>
          <a:xfrm>
            <a:off x="6435662" y="17002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3" name="object 2083"/>
          <p:cNvSpPr/>
          <p:nvPr/>
        </p:nvSpPr>
        <p:spPr>
          <a:xfrm>
            <a:off x="6438715" y="16973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4" name="object 2084"/>
          <p:cNvSpPr/>
          <p:nvPr/>
        </p:nvSpPr>
        <p:spPr>
          <a:xfrm>
            <a:off x="6465087" y="1584684"/>
            <a:ext cx="9284" cy="8547"/>
          </a:xfrm>
          <a:prstGeom prst="rect">
            <a:avLst/>
          </a:prstGeom>
          <a:blipFill>
            <a:blip r:embed="rId3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85" name="object 2085"/>
          <p:cNvSpPr/>
          <p:nvPr/>
        </p:nvSpPr>
        <p:spPr>
          <a:xfrm>
            <a:off x="6465087" y="158468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053" y="8547"/>
                </a:lnTo>
                <a:lnTo>
                  <a:pt x="6230" y="8547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6" name="object 2086"/>
          <p:cNvSpPr/>
          <p:nvPr/>
        </p:nvSpPr>
        <p:spPr>
          <a:xfrm>
            <a:off x="6489916" y="1830029"/>
            <a:ext cx="9222" cy="8547"/>
          </a:xfrm>
          <a:prstGeom prst="rect">
            <a:avLst/>
          </a:prstGeom>
          <a:blipFill>
            <a:blip r:embed="rId3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87" name="object 2087"/>
          <p:cNvSpPr/>
          <p:nvPr/>
        </p:nvSpPr>
        <p:spPr>
          <a:xfrm>
            <a:off x="6489916" y="18300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22" y="5650"/>
                </a:lnTo>
                <a:lnTo>
                  <a:pt x="9222" y="2839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8" name="object 2088"/>
          <p:cNvSpPr/>
          <p:nvPr/>
        </p:nvSpPr>
        <p:spPr>
          <a:xfrm>
            <a:off x="6387700" y="1895625"/>
            <a:ext cx="15452" cy="14198"/>
          </a:xfrm>
          <a:prstGeom prst="rect">
            <a:avLst/>
          </a:prstGeom>
          <a:blipFill>
            <a:blip r:embed="rId3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89" name="object 2089"/>
          <p:cNvSpPr/>
          <p:nvPr/>
        </p:nvSpPr>
        <p:spPr>
          <a:xfrm>
            <a:off x="6387700" y="189562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84" y="14198"/>
                </a:lnTo>
                <a:lnTo>
                  <a:pt x="6137" y="14198"/>
                </a:lnTo>
                <a:lnTo>
                  <a:pt x="12368" y="14198"/>
                </a:lnTo>
                <a:lnTo>
                  <a:pt x="15452" y="11386"/>
                </a:lnTo>
                <a:lnTo>
                  <a:pt x="15452" y="5707"/>
                </a:lnTo>
                <a:lnTo>
                  <a:pt x="15452" y="2811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0" name="object 2090"/>
          <p:cNvSpPr/>
          <p:nvPr/>
        </p:nvSpPr>
        <p:spPr>
          <a:xfrm>
            <a:off x="6404695" y="1885629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99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1" name="object 2091"/>
          <p:cNvSpPr/>
          <p:nvPr/>
        </p:nvSpPr>
        <p:spPr>
          <a:xfrm>
            <a:off x="6404695" y="18998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2" name="object 2092"/>
          <p:cNvSpPr/>
          <p:nvPr/>
        </p:nvSpPr>
        <p:spPr>
          <a:xfrm>
            <a:off x="6401610" y="1888469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3" name="object 2093"/>
          <p:cNvSpPr/>
          <p:nvPr/>
        </p:nvSpPr>
        <p:spPr>
          <a:xfrm>
            <a:off x="6407748" y="18856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4" name="object 2094"/>
          <p:cNvSpPr/>
          <p:nvPr/>
        </p:nvSpPr>
        <p:spPr>
          <a:xfrm>
            <a:off x="6373728" y="1905592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11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5" name="object 2095"/>
          <p:cNvSpPr/>
          <p:nvPr/>
        </p:nvSpPr>
        <p:spPr>
          <a:xfrm>
            <a:off x="6389242" y="19055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6" name="object 2096"/>
          <p:cNvSpPr/>
          <p:nvPr/>
        </p:nvSpPr>
        <p:spPr>
          <a:xfrm>
            <a:off x="6379927" y="190840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0"/>
                </a:moveTo>
                <a:lnTo>
                  <a:pt x="0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7" name="object 2097"/>
          <p:cNvSpPr/>
          <p:nvPr/>
        </p:nvSpPr>
        <p:spPr>
          <a:xfrm>
            <a:off x="6376781" y="1911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8" name="object 2098"/>
          <p:cNvSpPr/>
          <p:nvPr/>
        </p:nvSpPr>
        <p:spPr>
          <a:xfrm>
            <a:off x="5923102" y="1772924"/>
            <a:ext cx="15520" cy="14311"/>
          </a:xfrm>
          <a:prstGeom prst="rect">
            <a:avLst/>
          </a:prstGeom>
          <a:blipFill>
            <a:blip r:embed="rId3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99" name="object 2099"/>
          <p:cNvSpPr/>
          <p:nvPr/>
        </p:nvSpPr>
        <p:spPr>
          <a:xfrm>
            <a:off x="5923102" y="177292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15"/>
                </a:lnTo>
                <a:lnTo>
                  <a:pt x="3072" y="14311"/>
                </a:lnTo>
                <a:lnTo>
                  <a:pt x="6224" y="14311"/>
                </a:lnTo>
                <a:lnTo>
                  <a:pt x="12371" y="14311"/>
                </a:lnTo>
                <a:lnTo>
                  <a:pt x="15520" y="11415"/>
                </a:lnTo>
                <a:lnTo>
                  <a:pt x="15520" y="5736"/>
                </a:lnTo>
                <a:lnTo>
                  <a:pt x="15520" y="2839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0" name="object 2100"/>
          <p:cNvSpPr/>
          <p:nvPr/>
        </p:nvSpPr>
        <p:spPr>
          <a:xfrm>
            <a:off x="6434120" y="1861379"/>
            <a:ext cx="15514" cy="14283"/>
          </a:xfrm>
          <a:prstGeom prst="rect">
            <a:avLst/>
          </a:prstGeom>
          <a:blipFill>
            <a:blip r:embed="rId3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01" name="object 2101"/>
          <p:cNvSpPr/>
          <p:nvPr/>
        </p:nvSpPr>
        <p:spPr>
          <a:xfrm>
            <a:off x="6434120" y="186137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53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386"/>
                </a:lnTo>
                <a:lnTo>
                  <a:pt x="15514" y="5707"/>
                </a:lnTo>
                <a:lnTo>
                  <a:pt x="15514" y="2811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2" name="object 2102"/>
          <p:cNvSpPr/>
          <p:nvPr/>
        </p:nvSpPr>
        <p:spPr>
          <a:xfrm>
            <a:off x="6420209" y="1871346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39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3" name="object 2103"/>
          <p:cNvSpPr/>
          <p:nvPr/>
        </p:nvSpPr>
        <p:spPr>
          <a:xfrm>
            <a:off x="6426347" y="187418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0"/>
                </a:moveTo>
                <a:lnTo>
                  <a:pt x="0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4" name="object 2104"/>
          <p:cNvSpPr/>
          <p:nvPr/>
        </p:nvSpPr>
        <p:spPr>
          <a:xfrm>
            <a:off x="6423293" y="18770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5" name="object 2105"/>
          <p:cNvSpPr/>
          <p:nvPr/>
        </p:nvSpPr>
        <p:spPr>
          <a:xfrm>
            <a:off x="6451176" y="185422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6" name="object 2106"/>
          <p:cNvSpPr/>
          <p:nvPr/>
        </p:nvSpPr>
        <p:spPr>
          <a:xfrm>
            <a:off x="6451176" y="18627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7" name="object 2107"/>
          <p:cNvSpPr/>
          <p:nvPr/>
        </p:nvSpPr>
        <p:spPr>
          <a:xfrm>
            <a:off x="6448030" y="1857062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707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8" name="object 2108"/>
          <p:cNvSpPr/>
          <p:nvPr/>
        </p:nvSpPr>
        <p:spPr>
          <a:xfrm>
            <a:off x="6451176" y="1854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9" name="object 2109"/>
          <p:cNvSpPr/>
          <p:nvPr/>
        </p:nvSpPr>
        <p:spPr>
          <a:xfrm>
            <a:off x="6220402" y="2058185"/>
            <a:ext cx="15545" cy="14291"/>
          </a:xfrm>
          <a:prstGeom prst="rect">
            <a:avLst/>
          </a:prstGeom>
          <a:blipFill>
            <a:blip r:embed="rId3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10" name="object 2110"/>
          <p:cNvSpPr/>
          <p:nvPr/>
        </p:nvSpPr>
        <p:spPr>
          <a:xfrm>
            <a:off x="6220402" y="205818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84" y="14291"/>
                </a:lnTo>
                <a:lnTo>
                  <a:pt x="6230" y="14291"/>
                </a:lnTo>
                <a:lnTo>
                  <a:pt x="12368" y="14291"/>
                </a:lnTo>
                <a:lnTo>
                  <a:pt x="15545" y="11389"/>
                </a:lnTo>
                <a:lnTo>
                  <a:pt x="15545" y="5730"/>
                </a:lnTo>
                <a:lnTo>
                  <a:pt x="15545" y="2831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1" name="object 2111"/>
          <p:cNvSpPr/>
          <p:nvPr/>
        </p:nvSpPr>
        <p:spPr>
          <a:xfrm>
            <a:off x="6215807" y="2073892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59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2" name="object 2112"/>
          <p:cNvSpPr/>
          <p:nvPr/>
        </p:nvSpPr>
        <p:spPr>
          <a:xfrm>
            <a:off x="6225029" y="20738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3" name="object 2113"/>
          <p:cNvSpPr/>
          <p:nvPr/>
        </p:nvSpPr>
        <p:spPr>
          <a:xfrm>
            <a:off x="6221945" y="207389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4" name="object 2114"/>
          <p:cNvSpPr/>
          <p:nvPr/>
        </p:nvSpPr>
        <p:spPr>
          <a:xfrm>
            <a:off x="6218860" y="20795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5" name="object 2115"/>
          <p:cNvSpPr/>
          <p:nvPr/>
        </p:nvSpPr>
        <p:spPr>
          <a:xfrm>
            <a:off x="6234313" y="2051041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6" name="object 2116"/>
          <p:cNvSpPr/>
          <p:nvPr/>
        </p:nvSpPr>
        <p:spPr>
          <a:xfrm>
            <a:off x="6234313" y="20624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7" name="object 2117"/>
          <p:cNvSpPr/>
          <p:nvPr/>
        </p:nvSpPr>
        <p:spPr>
          <a:xfrm>
            <a:off x="6234313" y="205386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1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8" name="object 2118"/>
          <p:cNvSpPr/>
          <p:nvPr/>
        </p:nvSpPr>
        <p:spPr>
          <a:xfrm>
            <a:off x="6237459" y="20510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9" name="object 2119"/>
          <p:cNvSpPr/>
          <p:nvPr/>
        </p:nvSpPr>
        <p:spPr>
          <a:xfrm>
            <a:off x="5916877" y="1824293"/>
            <a:ext cx="9296" cy="8575"/>
          </a:xfrm>
          <a:prstGeom prst="rect">
            <a:avLst/>
          </a:prstGeom>
          <a:blipFill>
            <a:blip r:embed="rId3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20" name="object 2120"/>
          <p:cNvSpPr/>
          <p:nvPr/>
        </p:nvSpPr>
        <p:spPr>
          <a:xfrm>
            <a:off x="5916877" y="182429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149" y="8575"/>
                </a:lnTo>
                <a:lnTo>
                  <a:pt x="6224" y="8575"/>
                </a:lnTo>
                <a:lnTo>
                  <a:pt x="9296" y="5736"/>
                </a:lnTo>
                <a:lnTo>
                  <a:pt x="9296" y="2839"/>
                </a:lnTo>
                <a:lnTo>
                  <a:pt x="9296" y="0"/>
                </a:lnTo>
                <a:lnTo>
                  <a:pt x="6224" y="0"/>
                </a:lnTo>
                <a:lnTo>
                  <a:pt x="3149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1" name="object 2121"/>
          <p:cNvSpPr/>
          <p:nvPr/>
        </p:nvSpPr>
        <p:spPr>
          <a:xfrm>
            <a:off x="5923101" y="182142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2" name="object 2122"/>
          <p:cNvSpPr/>
          <p:nvPr/>
        </p:nvSpPr>
        <p:spPr>
          <a:xfrm>
            <a:off x="5924638" y="18257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3" name="object 2123"/>
          <p:cNvSpPr/>
          <p:nvPr/>
        </p:nvSpPr>
        <p:spPr>
          <a:xfrm>
            <a:off x="5920026" y="182429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4" name="object 2124"/>
          <p:cNvSpPr/>
          <p:nvPr/>
        </p:nvSpPr>
        <p:spPr>
          <a:xfrm>
            <a:off x="5921562" y="18199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5" name="object 2125"/>
          <p:cNvSpPr/>
          <p:nvPr/>
        </p:nvSpPr>
        <p:spPr>
          <a:xfrm>
            <a:off x="5924638" y="1794306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11443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6" name="object 2126"/>
          <p:cNvSpPr/>
          <p:nvPr/>
        </p:nvSpPr>
        <p:spPr>
          <a:xfrm>
            <a:off x="5930862" y="17914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7" name="object 2127"/>
          <p:cNvSpPr/>
          <p:nvPr/>
        </p:nvSpPr>
        <p:spPr>
          <a:xfrm>
            <a:off x="5927710" y="1791467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52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8" name="object 2128"/>
          <p:cNvSpPr/>
          <p:nvPr/>
        </p:nvSpPr>
        <p:spPr>
          <a:xfrm>
            <a:off x="5927710" y="18057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9" name="object 2129"/>
          <p:cNvSpPr/>
          <p:nvPr/>
        </p:nvSpPr>
        <p:spPr>
          <a:xfrm>
            <a:off x="5933934" y="176869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5" y="0"/>
                </a:moveTo>
                <a:lnTo>
                  <a:pt x="0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0" name="object 2130"/>
          <p:cNvSpPr/>
          <p:nvPr/>
        </p:nvSpPr>
        <p:spPr>
          <a:xfrm>
            <a:off x="5933934" y="17771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1" name="object 2131"/>
          <p:cNvSpPr/>
          <p:nvPr/>
        </p:nvSpPr>
        <p:spPr>
          <a:xfrm>
            <a:off x="5932397" y="177435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2" name="object 2132"/>
          <p:cNvSpPr/>
          <p:nvPr/>
        </p:nvSpPr>
        <p:spPr>
          <a:xfrm>
            <a:off x="5933934" y="17686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3" name="object 2133"/>
          <p:cNvSpPr/>
          <p:nvPr/>
        </p:nvSpPr>
        <p:spPr>
          <a:xfrm>
            <a:off x="6331903" y="1924135"/>
            <a:ext cx="15545" cy="14283"/>
          </a:xfrm>
          <a:prstGeom prst="rect">
            <a:avLst/>
          </a:prstGeom>
          <a:blipFill>
            <a:blip r:embed="rId3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34" name="object 2134"/>
          <p:cNvSpPr/>
          <p:nvPr/>
        </p:nvSpPr>
        <p:spPr>
          <a:xfrm>
            <a:off x="6331903" y="19241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84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45" y="11386"/>
                </a:lnTo>
                <a:lnTo>
                  <a:pt x="15545" y="5707"/>
                </a:lnTo>
                <a:lnTo>
                  <a:pt x="15545" y="2811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5" name="object 2135"/>
          <p:cNvSpPr/>
          <p:nvPr/>
        </p:nvSpPr>
        <p:spPr>
          <a:xfrm>
            <a:off x="6352044" y="191697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6" name="object 2136"/>
          <p:cNvSpPr/>
          <p:nvPr/>
        </p:nvSpPr>
        <p:spPr>
          <a:xfrm>
            <a:off x="6348960" y="1928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7" name="object 2137"/>
          <p:cNvSpPr/>
          <p:nvPr/>
        </p:nvSpPr>
        <p:spPr>
          <a:xfrm>
            <a:off x="6348960" y="191981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1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8" name="object 2138"/>
          <p:cNvSpPr/>
          <p:nvPr/>
        </p:nvSpPr>
        <p:spPr>
          <a:xfrm>
            <a:off x="6358182" y="1916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9" name="object 2139"/>
          <p:cNvSpPr/>
          <p:nvPr/>
        </p:nvSpPr>
        <p:spPr>
          <a:xfrm>
            <a:off x="6321077" y="1934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0" name="object 2140"/>
          <p:cNvSpPr/>
          <p:nvPr/>
        </p:nvSpPr>
        <p:spPr>
          <a:xfrm>
            <a:off x="6333445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1" name="object 2141"/>
          <p:cNvSpPr/>
          <p:nvPr/>
        </p:nvSpPr>
        <p:spPr>
          <a:xfrm>
            <a:off x="6324161" y="1934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2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2" name="object 2142"/>
          <p:cNvSpPr/>
          <p:nvPr/>
        </p:nvSpPr>
        <p:spPr>
          <a:xfrm>
            <a:off x="6321077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3" name="object 2143"/>
          <p:cNvSpPr/>
          <p:nvPr/>
        </p:nvSpPr>
        <p:spPr>
          <a:xfrm>
            <a:off x="6378416" y="1770113"/>
            <a:ext cx="15421" cy="14226"/>
          </a:xfrm>
          <a:prstGeom prst="rect">
            <a:avLst/>
          </a:prstGeom>
          <a:blipFill>
            <a:blip r:embed="rId3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44" name="object 2144"/>
          <p:cNvSpPr/>
          <p:nvPr/>
        </p:nvSpPr>
        <p:spPr>
          <a:xfrm>
            <a:off x="6378416" y="17701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53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21" y="11386"/>
                </a:lnTo>
                <a:lnTo>
                  <a:pt x="15421" y="5650"/>
                </a:lnTo>
                <a:lnTo>
                  <a:pt x="15421" y="281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5" name="object 2145"/>
          <p:cNvSpPr/>
          <p:nvPr/>
        </p:nvSpPr>
        <p:spPr>
          <a:xfrm>
            <a:off x="6401610" y="176295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6" name="object 2146"/>
          <p:cNvSpPr/>
          <p:nvPr/>
        </p:nvSpPr>
        <p:spPr>
          <a:xfrm>
            <a:off x="6395380" y="1762957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8575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7" name="object 2147"/>
          <p:cNvSpPr/>
          <p:nvPr/>
        </p:nvSpPr>
        <p:spPr>
          <a:xfrm>
            <a:off x="6410894" y="17601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8" name="object 2148"/>
          <p:cNvSpPr/>
          <p:nvPr/>
        </p:nvSpPr>
        <p:spPr>
          <a:xfrm>
            <a:off x="6375239" y="1710196"/>
            <a:ext cx="9314" cy="8547"/>
          </a:xfrm>
          <a:prstGeom prst="rect">
            <a:avLst/>
          </a:prstGeom>
          <a:blipFill>
            <a:blip r:embed="rId3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49" name="object 2149"/>
          <p:cNvSpPr/>
          <p:nvPr/>
        </p:nvSpPr>
        <p:spPr>
          <a:xfrm>
            <a:off x="6375239" y="171019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07"/>
                </a:lnTo>
                <a:lnTo>
                  <a:pt x="0" y="8547"/>
                </a:lnTo>
                <a:lnTo>
                  <a:pt x="3176" y="8547"/>
                </a:lnTo>
                <a:lnTo>
                  <a:pt x="6230" y="8547"/>
                </a:lnTo>
                <a:lnTo>
                  <a:pt x="9314" y="5707"/>
                </a:lnTo>
                <a:lnTo>
                  <a:pt x="9314" y="2811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0" name="object 2150"/>
          <p:cNvSpPr/>
          <p:nvPr/>
        </p:nvSpPr>
        <p:spPr>
          <a:xfrm>
            <a:off x="6415521" y="1810009"/>
            <a:ext cx="9284" cy="8547"/>
          </a:xfrm>
          <a:prstGeom prst="rect">
            <a:avLst/>
          </a:prstGeom>
          <a:blipFill>
            <a:blip r:embed="rId3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51" name="object 2151"/>
          <p:cNvSpPr/>
          <p:nvPr/>
        </p:nvSpPr>
        <p:spPr>
          <a:xfrm>
            <a:off x="6415521" y="181000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146" y="8547"/>
                </a:lnTo>
                <a:lnTo>
                  <a:pt x="6230" y="8547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2" name="object 2152"/>
          <p:cNvSpPr/>
          <p:nvPr/>
        </p:nvSpPr>
        <p:spPr>
          <a:xfrm>
            <a:off x="6407748" y="181142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3" name="object 2153"/>
          <p:cNvSpPr/>
          <p:nvPr/>
        </p:nvSpPr>
        <p:spPr>
          <a:xfrm>
            <a:off x="6417063" y="1814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4" name="object 2154"/>
          <p:cNvSpPr/>
          <p:nvPr/>
        </p:nvSpPr>
        <p:spPr>
          <a:xfrm>
            <a:off x="6410894" y="181432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5" name="object 2155"/>
          <p:cNvSpPr/>
          <p:nvPr/>
        </p:nvSpPr>
        <p:spPr>
          <a:xfrm>
            <a:off x="6407748" y="1814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6" name="object 2156"/>
          <p:cNvSpPr/>
          <p:nvPr/>
        </p:nvSpPr>
        <p:spPr>
          <a:xfrm>
            <a:off x="6392295" y="1788655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168" y="141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7" name="object 2157"/>
          <p:cNvSpPr/>
          <p:nvPr/>
        </p:nvSpPr>
        <p:spPr>
          <a:xfrm>
            <a:off x="6392295" y="17857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8" name="object 2158"/>
          <p:cNvSpPr/>
          <p:nvPr/>
        </p:nvSpPr>
        <p:spPr>
          <a:xfrm>
            <a:off x="6392295" y="1785730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0"/>
                </a:moveTo>
                <a:lnTo>
                  <a:pt x="6168" y="114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9" name="object 2159"/>
          <p:cNvSpPr/>
          <p:nvPr/>
        </p:nvSpPr>
        <p:spPr>
          <a:xfrm>
            <a:off x="6398464" y="18000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0" name="object 2160"/>
          <p:cNvSpPr/>
          <p:nvPr/>
        </p:nvSpPr>
        <p:spPr>
          <a:xfrm>
            <a:off x="6373728" y="177153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99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1" name="object 2161"/>
          <p:cNvSpPr/>
          <p:nvPr/>
        </p:nvSpPr>
        <p:spPr>
          <a:xfrm>
            <a:off x="6383011" y="17743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2" name="object 2162"/>
          <p:cNvSpPr/>
          <p:nvPr/>
        </p:nvSpPr>
        <p:spPr>
          <a:xfrm>
            <a:off x="6376781" y="177434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3" name="object 2163"/>
          <p:cNvSpPr/>
          <p:nvPr/>
        </p:nvSpPr>
        <p:spPr>
          <a:xfrm>
            <a:off x="6373728" y="17743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4" name="object 2164"/>
          <p:cNvSpPr/>
          <p:nvPr/>
        </p:nvSpPr>
        <p:spPr>
          <a:xfrm>
            <a:off x="6406206" y="1744414"/>
            <a:ext cx="15545" cy="14311"/>
          </a:xfrm>
          <a:prstGeom prst="rect">
            <a:avLst/>
          </a:prstGeom>
          <a:blipFill>
            <a:blip r:embed="rId3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65" name="object 2165"/>
          <p:cNvSpPr/>
          <p:nvPr/>
        </p:nvSpPr>
        <p:spPr>
          <a:xfrm>
            <a:off x="6406206" y="174441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15"/>
                </a:lnTo>
                <a:lnTo>
                  <a:pt x="3176" y="14311"/>
                </a:lnTo>
                <a:lnTo>
                  <a:pt x="6230" y="14311"/>
                </a:lnTo>
                <a:lnTo>
                  <a:pt x="12460" y="14311"/>
                </a:lnTo>
                <a:lnTo>
                  <a:pt x="15545" y="11415"/>
                </a:lnTo>
                <a:lnTo>
                  <a:pt x="15545" y="5736"/>
                </a:lnTo>
                <a:lnTo>
                  <a:pt x="15545" y="2839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6" name="object 2166"/>
          <p:cNvSpPr/>
          <p:nvPr/>
        </p:nvSpPr>
        <p:spPr>
          <a:xfrm>
            <a:off x="6423293" y="17544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7" name="object 2167"/>
          <p:cNvSpPr/>
          <p:nvPr/>
        </p:nvSpPr>
        <p:spPr>
          <a:xfrm>
            <a:off x="6420209" y="17544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8" name="object 2168"/>
          <p:cNvSpPr/>
          <p:nvPr/>
        </p:nvSpPr>
        <p:spPr>
          <a:xfrm>
            <a:off x="6420209" y="17544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9" name="object 2169"/>
          <p:cNvSpPr/>
          <p:nvPr/>
        </p:nvSpPr>
        <p:spPr>
          <a:xfrm>
            <a:off x="6420209" y="17515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0" name="object 2170"/>
          <p:cNvSpPr/>
          <p:nvPr/>
        </p:nvSpPr>
        <p:spPr>
          <a:xfrm>
            <a:off x="6449634" y="1638864"/>
            <a:ext cx="9222" cy="8575"/>
          </a:xfrm>
          <a:prstGeom prst="rect">
            <a:avLst/>
          </a:prstGeom>
          <a:blipFill>
            <a:blip r:embed="rId3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71" name="object 2171"/>
          <p:cNvSpPr/>
          <p:nvPr/>
        </p:nvSpPr>
        <p:spPr>
          <a:xfrm>
            <a:off x="6449634" y="163886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22" y="5736"/>
                </a:lnTo>
                <a:lnTo>
                  <a:pt x="9222" y="2896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2" name="object 2172"/>
          <p:cNvSpPr/>
          <p:nvPr/>
        </p:nvSpPr>
        <p:spPr>
          <a:xfrm>
            <a:off x="6449634" y="1841416"/>
            <a:ext cx="9222" cy="8575"/>
          </a:xfrm>
          <a:prstGeom prst="rect">
            <a:avLst/>
          </a:prstGeom>
          <a:blipFill>
            <a:blip r:embed="rId3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73" name="object 2173"/>
          <p:cNvSpPr/>
          <p:nvPr/>
        </p:nvSpPr>
        <p:spPr>
          <a:xfrm>
            <a:off x="6449634" y="184141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22" y="5650"/>
                </a:lnTo>
                <a:lnTo>
                  <a:pt x="9222" y="2839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4" name="object 2174"/>
          <p:cNvSpPr/>
          <p:nvPr/>
        </p:nvSpPr>
        <p:spPr>
          <a:xfrm>
            <a:off x="6403152" y="1869926"/>
            <a:ext cx="15514" cy="14283"/>
          </a:xfrm>
          <a:prstGeom prst="rect">
            <a:avLst/>
          </a:prstGeom>
          <a:blipFill>
            <a:blip r:embed="rId3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75" name="object 2175"/>
          <p:cNvSpPr/>
          <p:nvPr/>
        </p:nvSpPr>
        <p:spPr>
          <a:xfrm>
            <a:off x="6403152" y="186992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53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39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6" name="object 2176"/>
          <p:cNvSpPr/>
          <p:nvPr/>
        </p:nvSpPr>
        <p:spPr>
          <a:xfrm>
            <a:off x="6392295" y="1865610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99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7" name="object 2177"/>
          <p:cNvSpPr/>
          <p:nvPr/>
        </p:nvSpPr>
        <p:spPr>
          <a:xfrm>
            <a:off x="6407748" y="18741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8" name="object 2178"/>
          <p:cNvSpPr/>
          <p:nvPr/>
        </p:nvSpPr>
        <p:spPr>
          <a:xfrm>
            <a:off x="6392295" y="1868506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12399" y="56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9" name="object 2179"/>
          <p:cNvSpPr/>
          <p:nvPr/>
        </p:nvSpPr>
        <p:spPr>
          <a:xfrm>
            <a:off x="6389242" y="18685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0" name="object 2180"/>
          <p:cNvSpPr/>
          <p:nvPr/>
        </p:nvSpPr>
        <p:spPr>
          <a:xfrm>
            <a:off x="6356640" y="1901332"/>
            <a:ext cx="15545" cy="14226"/>
          </a:xfrm>
          <a:prstGeom prst="rect">
            <a:avLst/>
          </a:prstGeom>
          <a:blipFill>
            <a:blip r:embed="rId3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81" name="object 2181"/>
          <p:cNvSpPr/>
          <p:nvPr/>
        </p:nvSpPr>
        <p:spPr>
          <a:xfrm>
            <a:off x="6356640" y="190133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386"/>
                </a:lnTo>
                <a:lnTo>
                  <a:pt x="317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45" y="11386"/>
                </a:lnTo>
                <a:lnTo>
                  <a:pt x="15545" y="5679"/>
                </a:lnTo>
                <a:lnTo>
                  <a:pt x="15545" y="2839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2" name="object 2182"/>
          <p:cNvSpPr/>
          <p:nvPr/>
        </p:nvSpPr>
        <p:spPr>
          <a:xfrm>
            <a:off x="6361328" y="189130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084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3" name="object 2183"/>
          <p:cNvSpPr/>
          <p:nvPr/>
        </p:nvSpPr>
        <p:spPr>
          <a:xfrm>
            <a:off x="6364413" y="19027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4" name="object 2184"/>
          <p:cNvSpPr/>
          <p:nvPr/>
        </p:nvSpPr>
        <p:spPr>
          <a:xfrm>
            <a:off x="6361328" y="189701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5" name="object 2185"/>
          <p:cNvSpPr/>
          <p:nvPr/>
        </p:nvSpPr>
        <p:spPr>
          <a:xfrm>
            <a:off x="6358182" y="1894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6" name="object 2186"/>
          <p:cNvSpPr/>
          <p:nvPr/>
        </p:nvSpPr>
        <p:spPr>
          <a:xfrm>
            <a:off x="6204950" y="2078137"/>
            <a:ext cx="9314" cy="8558"/>
          </a:xfrm>
          <a:prstGeom prst="rect">
            <a:avLst/>
          </a:prstGeom>
          <a:blipFill>
            <a:blip r:embed="rId3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87" name="object 2187"/>
          <p:cNvSpPr/>
          <p:nvPr/>
        </p:nvSpPr>
        <p:spPr>
          <a:xfrm>
            <a:off x="6204950" y="207813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68" y="8558"/>
                </a:lnTo>
                <a:lnTo>
                  <a:pt x="9314" y="5730"/>
                </a:lnTo>
                <a:lnTo>
                  <a:pt x="9314" y="2899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8" name="object 2188"/>
          <p:cNvSpPr/>
          <p:nvPr/>
        </p:nvSpPr>
        <p:spPr>
          <a:xfrm>
            <a:off x="6263738" y="2092426"/>
            <a:ext cx="9314" cy="8561"/>
          </a:xfrm>
          <a:prstGeom prst="rect">
            <a:avLst/>
          </a:prstGeom>
          <a:blipFill>
            <a:blip r:embed="rId3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89" name="object 2189"/>
          <p:cNvSpPr/>
          <p:nvPr/>
        </p:nvSpPr>
        <p:spPr>
          <a:xfrm>
            <a:off x="6263738" y="209242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1"/>
                </a:moveTo>
                <a:lnTo>
                  <a:pt x="0" y="5662"/>
                </a:lnTo>
                <a:lnTo>
                  <a:pt x="0" y="8561"/>
                </a:lnTo>
                <a:lnTo>
                  <a:pt x="3176" y="8561"/>
                </a:lnTo>
                <a:lnTo>
                  <a:pt x="6230" y="8561"/>
                </a:lnTo>
                <a:lnTo>
                  <a:pt x="9314" y="5662"/>
                </a:lnTo>
                <a:lnTo>
                  <a:pt x="9314" y="2831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0" name="object 2190"/>
          <p:cNvSpPr/>
          <p:nvPr/>
        </p:nvSpPr>
        <p:spPr>
          <a:xfrm>
            <a:off x="5926174" y="1755829"/>
            <a:ext cx="9299" cy="8547"/>
          </a:xfrm>
          <a:prstGeom prst="rect">
            <a:avLst/>
          </a:prstGeom>
          <a:blipFill>
            <a:blip r:embed="rId3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91" name="object 2191"/>
          <p:cNvSpPr/>
          <p:nvPr/>
        </p:nvSpPr>
        <p:spPr>
          <a:xfrm>
            <a:off x="5926174" y="17558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07"/>
                </a:lnTo>
                <a:lnTo>
                  <a:pt x="0" y="8547"/>
                </a:lnTo>
                <a:lnTo>
                  <a:pt x="3152" y="8547"/>
                </a:lnTo>
                <a:lnTo>
                  <a:pt x="6224" y="8547"/>
                </a:lnTo>
                <a:lnTo>
                  <a:pt x="9299" y="5707"/>
                </a:lnTo>
                <a:lnTo>
                  <a:pt x="9299" y="2896"/>
                </a:lnTo>
                <a:lnTo>
                  <a:pt x="9299" y="0"/>
                </a:lnTo>
                <a:lnTo>
                  <a:pt x="6224" y="0"/>
                </a:lnTo>
                <a:lnTo>
                  <a:pt x="3152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2" name="object 2192"/>
          <p:cNvSpPr/>
          <p:nvPr/>
        </p:nvSpPr>
        <p:spPr>
          <a:xfrm>
            <a:off x="6195666" y="2006825"/>
            <a:ext cx="9284" cy="8558"/>
          </a:xfrm>
          <a:prstGeom prst="rect">
            <a:avLst/>
          </a:prstGeom>
          <a:blipFill>
            <a:blip r:embed="rId3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93" name="object 2193"/>
          <p:cNvSpPr/>
          <p:nvPr/>
        </p:nvSpPr>
        <p:spPr>
          <a:xfrm>
            <a:off x="6195666" y="200682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084" y="8558"/>
                </a:lnTo>
                <a:lnTo>
                  <a:pt x="6137" y="8558"/>
                </a:lnTo>
                <a:lnTo>
                  <a:pt x="9284" y="5730"/>
                </a:lnTo>
                <a:lnTo>
                  <a:pt x="9284" y="2899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4" name="object 2194"/>
          <p:cNvSpPr/>
          <p:nvPr/>
        </p:nvSpPr>
        <p:spPr>
          <a:xfrm>
            <a:off x="6206492" y="20225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5" name="object 2195"/>
          <p:cNvSpPr/>
          <p:nvPr/>
        </p:nvSpPr>
        <p:spPr>
          <a:xfrm>
            <a:off x="6203346" y="2019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6" name="object 2196"/>
          <p:cNvSpPr/>
          <p:nvPr/>
        </p:nvSpPr>
        <p:spPr>
          <a:xfrm>
            <a:off x="6206492" y="201680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7" name="object 2197"/>
          <p:cNvSpPr/>
          <p:nvPr/>
        </p:nvSpPr>
        <p:spPr>
          <a:xfrm>
            <a:off x="6209576" y="20225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8" name="object 2198"/>
          <p:cNvSpPr/>
          <p:nvPr/>
        </p:nvSpPr>
        <p:spPr>
          <a:xfrm>
            <a:off x="6288568" y="1946965"/>
            <a:ext cx="9314" cy="8567"/>
          </a:xfrm>
          <a:prstGeom prst="rect">
            <a:avLst/>
          </a:prstGeom>
          <a:blipFill>
            <a:blip r:embed="rId3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99" name="object 2199"/>
          <p:cNvSpPr/>
          <p:nvPr/>
        </p:nvSpPr>
        <p:spPr>
          <a:xfrm>
            <a:off x="6288568" y="19469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67"/>
                </a:lnTo>
                <a:lnTo>
                  <a:pt x="0" y="8567"/>
                </a:lnTo>
                <a:lnTo>
                  <a:pt x="3084" y="8567"/>
                </a:lnTo>
                <a:lnTo>
                  <a:pt x="6137" y="8567"/>
                </a:lnTo>
                <a:lnTo>
                  <a:pt x="9314" y="5667"/>
                </a:lnTo>
                <a:lnTo>
                  <a:pt x="9314" y="2839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0" name="object 2200"/>
          <p:cNvSpPr/>
          <p:nvPr/>
        </p:nvSpPr>
        <p:spPr>
          <a:xfrm>
            <a:off x="6302478" y="194264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1" name="object 2201"/>
          <p:cNvSpPr/>
          <p:nvPr/>
        </p:nvSpPr>
        <p:spPr>
          <a:xfrm>
            <a:off x="6299394" y="19483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2" name="object 2202"/>
          <p:cNvSpPr/>
          <p:nvPr/>
        </p:nvSpPr>
        <p:spPr>
          <a:xfrm>
            <a:off x="6299394" y="1942649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36"/>
                </a:moveTo>
                <a:lnTo>
                  <a:pt x="61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3" name="object 2203"/>
          <p:cNvSpPr/>
          <p:nvPr/>
        </p:nvSpPr>
        <p:spPr>
          <a:xfrm>
            <a:off x="6305562" y="19398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4" name="object 2204"/>
          <p:cNvSpPr/>
          <p:nvPr/>
        </p:nvSpPr>
        <p:spPr>
          <a:xfrm>
            <a:off x="6254454" y="2023945"/>
            <a:ext cx="9284" cy="8558"/>
          </a:xfrm>
          <a:prstGeom prst="rect">
            <a:avLst/>
          </a:prstGeom>
          <a:blipFill>
            <a:blip r:embed="rId3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05" name="object 2205"/>
          <p:cNvSpPr/>
          <p:nvPr/>
        </p:nvSpPr>
        <p:spPr>
          <a:xfrm>
            <a:off x="6254454" y="202394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9"/>
                </a:moveTo>
                <a:lnTo>
                  <a:pt x="0" y="5730"/>
                </a:lnTo>
                <a:lnTo>
                  <a:pt x="0" y="8558"/>
                </a:lnTo>
                <a:lnTo>
                  <a:pt x="3146" y="8558"/>
                </a:lnTo>
                <a:lnTo>
                  <a:pt x="6230" y="8558"/>
                </a:lnTo>
                <a:lnTo>
                  <a:pt x="9284" y="5730"/>
                </a:lnTo>
                <a:lnTo>
                  <a:pt x="9284" y="2899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9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6" name="object 2206"/>
          <p:cNvSpPr/>
          <p:nvPr/>
        </p:nvSpPr>
        <p:spPr>
          <a:xfrm>
            <a:off x="6246774" y="203674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02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7" name="object 2207"/>
          <p:cNvSpPr/>
          <p:nvPr/>
        </p:nvSpPr>
        <p:spPr>
          <a:xfrm>
            <a:off x="6255996" y="20339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8" name="object 2208"/>
          <p:cNvSpPr/>
          <p:nvPr/>
        </p:nvSpPr>
        <p:spPr>
          <a:xfrm>
            <a:off x="6252912" y="203674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9" name="object 2209"/>
          <p:cNvSpPr/>
          <p:nvPr/>
        </p:nvSpPr>
        <p:spPr>
          <a:xfrm>
            <a:off x="6249828" y="20424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0" name="object 2210"/>
          <p:cNvSpPr/>
          <p:nvPr/>
        </p:nvSpPr>
        <p:spPr>
          <a:xfrm>
            <a:off x="6362870" y="1821482"/>
            <a:ext cx="15545" cy="14198"/>
          </a:xfrm>
          <a:prstGeom prst="rect">
            <a:avLst/>
          </a:prstGeom>
          <a:blipFill>
            <a:blip r:embed="rId3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11" name="object 2211"/>
          <p:cNvSpPr/>
          <p:nvPr/>
        </p:nvSpPr>
        <p:spPr>
          <a:xfrm>
            <a:off x="6362870" y="182148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84" y="14198"/>
                </a:lnTo>
                <a:lnTo>
                  <a:pt x="6230" y="14198"/>
                </a:lnTo>
                <a:lnTo>
                  <a:pt x="12368" y="14198"/>
                </a:lnTo>
                <a:lnTo>
                  <a:pt x="15545" y="11386"/>
                </a:lnTo>
                <a:lnTo>
                  <a:pt x="15545" y="5650"/>
                </a:lnTo>
                <a:lnTo>
                  <a:pt x="15545" y="2811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2" name="object 2212"/>
          <p:cNvSpPr/>
          <p:nvPr/>
        </p:nvSpPr>
        <p:spPr>
          <a:xfrm>
            <a:off x="6383011" y="1817165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3" name="object 2213"/>
          <p:cNvSpPr/>
          <p:nvPr/>
        </p:nvSpPr>
        <p:spPr>
          <a:xfrm>
            <a:off x="6379927" y="18171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47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4" name="object 2214"/>
          <p:cNvSpPr/>
          <p:nvPr/>
        </p:nvSpPr>
        <p:spPr>
          <a:xfrm>
            <a:off x="6392295" y="1814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5" name="object 2215"/>
          <p:cNvSpPr/>
          <p:nvPr/>
        </p:nvSpPr>
        <p:spPr>
          <a:xfrm>
            <a:off x="6376781" y="1842836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46" y="113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6" name="object 2216"/>
          <p:cNvSpPr/>
          <p:nvPr/>
        </p:nvSpPr>
        <p:spPr>
          <a:xfrm>
            <a:off x="6376781" y="18399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7" name="object 2217"/>
          <p:cNvSpPr/>
          <p:nvPr/>
        </p:nvSpPr>
        <p:spPr>
          <a:xfrm>
            <a:off x="6376781" y="1839996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23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8" name="object 2218"/>
          <p:cNvSpPr/>
          <p:nvPr/>
        </p:nvSpPr>
        <p:spPr>
          <a:xfrm>
            <a:off x="6383011" y="1854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9" name="object 2219"/>
          <p:cNvSpPr/>
          <p:nvPr/>
        </p:nvSpPr>
        <p:spPr>
          <a:xfrm>
            <a:off x="6358182" y="182571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0" name="object 2220"/>
          <p:cNvSpPr/>
          <p:nvPr/>
        </p:nvSpPr>
        <p:spPr>
          <a:xfrm>
            <a:off x="6364413" y="1828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1" name="object 2221"/>
          <p:cNvSpPr/>
          <p:nvPr/>
        </p:nvSpPr>
        <p:spPr>
          <a:xfrm>
            <a:off x="6361328" y="182855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2" name="object 2222"/>
          <p:cNvSpPr/>
          <p:nvPr/>
        </p:nvSpPr>
        <p:spPr>
          <a:xfrm>
            <a:off x="6358182" y="1828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3" name="object 2223"/>
          <p:cNvSpPr/>
          <p:nvPr/>
        </p:nvSpPr>
        <p:spPr>
          <a:xfrm>
            <a:off x="5913802" y="1801434"/>
            <a:ext cx="15523" cy="14311"/>
          </a:xfrm>
          <a:prstGeom prst="rect">
            <a:avLst/>
          </a:prstGeom>
          <a:blipFill>
            <a:blip r:embed="rId3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24" name="object 2224"/>
          <p:cNvSpPr/>
          <p:nvPr/>
        </p:nvSpPr>
        <p:spPr>
          <a:xfrm>
            <a:off x="5913802" y="180143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75" y="14311"/>
                </a:lnTo>
                <a:lnTo>
                  <a:pt x="6224" y="14311"/>
                </a:lnTo>
                <a:lnTo>
                  <a:pt x="12371" y="14311"/>
                </a:lnTo>
                <a:lnTo>
                  <a:pt x="15523" y="11472"/>
                </a:lnTo>
                <a:lnTo>
                  <a:pt x="15523" y="5736"/>
                </a:lnTo>
                <a:lnTo>
                  <a:pt x="15523" y="2924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924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5" name="object 2225"/>
          <p:cNvSpPr/>
          <p:nvPr/>
        </p:nvSpPr>
        <p:spPr>
          <a:xfrm>
            <a:off x="5906042" y="1808590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6" name="object 2226"/>
          <p:cNvSpPr/>
          <p:nvPr/>
        </p:nvSpPr>
        <p:spPr>
          <a:xfrm>
            <a:off x="5915338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7" name="object 2227"/>
          <p:cNvSpPr/>
          <p:nvPr/>
        </p:nvSpPr>
        <p:spPr>
          <a:xfrm>
            <a:off x="5909191" y="180859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47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8" name="object 2228"/>
          <p:cNvSpPr/>
          <p:nvPr/>
        </p:nvSpPr>
        <p:spPr>
          <a:xfrm>
            <a:off x="5906042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9" name="object 2229"/>
          <p:cNvSpPr/>
          <p:nvPr/>
        </p:nvSpPr>
        <p:spPr>
          <a:xfrm>
            <a:off x="5933934" y="1814326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9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0" name="object 2230"/>
          <p:cNvSpPr/>
          <p:nvPr/>
        </p:nvSpPr>
        <p:spPr>
          <a:xfrm>
            <a:off x="5930862" y="1814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1" name="object 2231"/>
          <p:cNvSpPr/>
          <p:nvPr/>
        </p:nvSpPr>
        <p:spPr>
          <a:xfrm>
            <a:off x="5930862" y="1811429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6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2" name="object 2232"/>
          <p:cNvSpPr/>
          <p:nvPr/>
        </p:nvSpPr>
        <p:spPr>
          <a:xfrm>
            <a:off x="5943234" y="1814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3" name="object 2233"/>
          <p:cNvSpPr/>
          <p:nvPr/>
        </p:nvSpPr>
        <p:spPr>
          <a:xfrm>
            <a:off x="6359817" y="1764376"/>
            <a:ext cx="9284" cy="8547"/>
          </a:xfrm>
          <a:prstGeom prst="rect">
            <a:avLst/>
          </a:prstGeom>
          <a:blipFill>
            <a:blip r:embed="rId3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34" name="object 2234"/>
          <p:cNvSpPr/>
          <p:nvPr/>
        </p:nvSpPr>
        <p:spPr>
          <a:xfrm>
            <a:off x="6359817" y="176437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96"/>
                </a:moveTo>
                <a:lnTo>
                  <a:pt x="0" y="5736"/>
                </a:lnTo>
                <a:lnTo>
                  <a:pt x="0" y="8547"/>
                </a:lnTo>
                <a:lnTo>
                  <a:pt x="3053" y="8547"/>
                </a:lnTo>
                <a:lnTo>
                  <a:pt x="6137" y="8547"/>
                </a:lnTo>
                <a:lnTo>
                  <a:pt x="9284" y="5736"/>
                </a:lnTo>
                <a:lnTo>
                  <a:pt x="9284" y="289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9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5" name="object 2235"/>
          <p:cNvSpPr/>
          <p:nvPr/>
        </p:nvSpPr>
        <p:spPr>
          <a:xfrm>
            <a:off x="6300936" y="1924135"/>
            <a:ext cx="15514" cy="14283"/>
          </a:xfrm>
          <a:prstGeom prst="rect">
            <a:avLst/>
          </a:prstGeom>
          <a:blipFill>
            <a:blip r:embed="rId3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36" name="object 2236"/>
          <p:cNvSpPr/>
          <p:nvPr/>
        </p:nvSpPr>
        <p:spPr>
          <a:xfrm>
            <a:off x="6300936" y="19241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84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386"/>
                </a:lnTo>
                <a:lnTo>
                  <a:pt x="15514" y="5707"/>
                </a:lnTo>
                <a:lnTo>
                  <a:pt x="15514" y="2811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7" name="object 2237"/>
          <p:cNvSpPr/>
          <p:nvPr/>
        </p:nvSpPr>
        <p:spPr>
          <a:xfrm>
            <a:off x="6305562" y="1916979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23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8" name="object 2238"/>
          <p:cNvSpPr/>
          <p:nvPr/>
        </p:nvSpPr>
        <p:spPr>
          <a:xfrm>
            <a:off x="6311793" y="1928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9" name="object 2239"/>
          <p:cNvSpPr/>
          <p:nvPr/>
        </p:nvSpPr>
        <p:spPr>
          <a:xfrm>
            <a:off x="6305562" y="191981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6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0" name="object 2240"/>
          <p:cNvSpPr/>
          <p:nvPr/>
        </p:nvSpPr>
        <p:spPr>
          <a:xfrm>
            <a:off x="6305562" y="1916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1" name="object 2241"/>
          <p:cNvSpPr/>
          <p:nvPr/>
        </p:nvSpPr>
        <p:spPr>
          <a:xfrm>
            <a:off x="6390784" y="1798622"/>
            <a:ext cx="15421" cy="14283"/>
          </a:xfrm>
          <a:prstGeom prst="rect">
            <a:avLst/>
          </a:prstGeom>
          <a:blipFill>
            <a:blip r:embed="rId3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42" name="object 2242"/>
          <p:cNvSpPr/>
          <p:nvPr/>
        </p:nvSpPr>
        <p:spPr>
          <a:xfrm>
            <a:off x="6390784" y="179862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53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21" y="11386"/>
                </a:lnTo>
                <a:lnTo>
                  <a:pt x="15421" y="5736"/>
                </a:lnTo>
                <a:lnTo>
                  <a:pt x="15421" y="281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1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3" name="object 2243"/>
          <p:cNvSpPr/>
          <p:nvPr/>
        </p:nvSpPr>
        <p:spPr>
          <a:xfrm>
            <a:off x="6407748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4" name="object 2244"/>
          <p:cNvSpPr/>
          <p:nvPr/>
        </p:nvSpPr>
        <p:spPr>
          <a:xfrm>
            <a:off x="6404695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5" name="object 2245"/>
          <p:cNvSpPr/>
          <p:nvPr/>
        </p:nvSpPr>
        <p:spPr>
          <a:xfrm>
            <a:off x="6401610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6" name="object 2246"/>
          <p:cNvSpPr/>
          <p:nvPr/>
        </p:nvSpPr>
        <p:spPr>
          <a:xfrm>
            <a:off x="6404695" y="18057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7" name="object 2247"/>
          <p:cNvSpPr/>
          <p:nvPr/>
        </p:nvSpPr>
        <p:spPr>
          <a:xfrm>
            <a:off x="6434120" y="1690233"/>
            <a:ext cx="9284" cy="8547"/>
          </a:xfrm>
          <a:prstGeom prst="rect">
            <a:avLst/>
          </a:prstGeom>
          <a:blipFill>
            <a:blip r:embed="rId3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48" name="object 2248"/>
          <p:cNvSpPr/>
          <p:nvPr/>
        </p:nvSpPr>
        <p:spPr>
          <a:xfrm>
            <a:off x="6434120" y="169023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47"/>
                </a:lnTo>
                <a:lnTo>
                  <a:pt x="3053" y="8547"/>
                </a:lnTo>
                <a:lnTo>
                  <a:pt x="6230" y="8547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9" name="object 2249"/>
          <p:cNvSpPr/>
          <p:nvPr/>
        </p:nvSpPr>
        <p:spPr>
          <a:xfrm>
            <a:off x="6229717" y="2035335"/>
            <a:ext cx="15514" cy="14291"/>
          </a:xfrm>
          <a:prstGeom prst="rect">
            <a:avLst/>
          </a:prstGeom>
          <a:blipFill>
            <a:blip r:embed="rId3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50" name="object 2250"/>
          <p:cNvSpPr/>
          <p:nvPr/>
        </p:nvSpPr>
        <p:spPr>
          <a:xfrm>
            <a:off x="6229717" y="20353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53" y="14291"/>
                </a:lnTo>
                <a:lnTo>
                  <a:pt x="6230" y="14291"/>
                </a:lnTo>
                <a:lnTo>
                  <a:pt x="12368" y="14291"/>
                </a:lnTo>
                <a:lnTo>
                  <a:pt x="15514" y="11460"/>
                </a:lnTo>
                <a:lnTo>
                  <a:pt x="15514" y="5730"/>
                </a:lnTo>
                <a:lnTo>
                  <a:pt x="15514" y="2899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1" name="object 2251"/>
          <p:cNvSpPr/>
          <p:nvPr/>
        </p:nvSpPr>
        <p:spPr>
          <a:xfrm>
            <a:off x="6218860" y="2031090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99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2" name="object 2252"/>
          <p:cNvSpPr/>
          <p:nvPr/>
        </p:nvSpPr>
        <p:spPr>
          <a:xfrm>
            <a:off x="6221945" y="203392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3" name="object 2253"/>
          <p:cNvSpPr/>
          <p:nvPr/>
        </p:nvSpPr>
        <p:spPr>
          <a:xfrm>
            <a:off x="6218860" y="20339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4" name="object 2254"/>
          <p:cNvSpPr/>
          <p:nvPr/>
        </p:nvSpPr>
        <p:spPr>
          <a:xfrm>
            <a:off x="6243628" y="205386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5" name="object 2255"/>
          <p:cNvSpPr/>
          <p:nvPr/>
        </p:nvSpPr>
        <p:spPr>
          <a:xfrm>
            <a:off x="6243628" y="20510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6" name="object 2256"/>
          <p:cNvSpPr/>
          <p:nvPr/>
        </p:nvSpPr>
        <p:spPr>
          <a:xfrm>
            <a:off x="6246774" y="20510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7" name="object 2257"/>
          <p:cNvSpPr/>
          <p:nvPr/>
        </p:nvSpPr>
        <p:spPr>
          <a:xfrm>
            <a:off x="6249828" y="20538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8" name="object 2258"/>
          <p:cNvSpPr/>
          <p:nvPr/>
        </p:nvSpPr>
        <p:spPr>
          <a:xfrm>
            <a:off x="5892131" y="1801434"/>
            <a:ext cx="9299" cy="8575"/>
          </a:xfrm>
          <a:prstGeom prst="rect">
            <a:avLst/>
          </a:prstGeom>
          <a:blipFill>
            <a:blip r:embed="rId3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59" name="object 2259"/>
          <p:cNvSpPr/>
          <p:nvPr/>
        </p:nvSpPr>
        <p:spPr>
          <a:xfrm>
            <a:off x="5892131" y="180143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24"/>
                </a:moveTo>
                <a:lnTo>
                  <a:pt x="0" y="5736"/>
                </a:lnTo>
                <a:lnTo>
                  <a:pt x="0" y="8575"/>
                </a:lnTo>
                <a:lnTo>
                  <a:pt x="3075" y="8575"/>
                </a:lnTo>
                <a:lnTo>
                  <a:pt x="6224" y="8575"/>
                </a:lnTo>
                <a:lnTo>
                  <a:pt x="9299" y="5736"/>
                </a:lnTo>
                <a:lnTo>
                  <a:pt x="9299" y="2924"/>
                </a:lnTo>
                <a:lnTo>
                  <a:pt x="9299" y="0"/>
                </a:lnTo>
                <a:lnTo>
                  <a:pt x="6224" y="0"/>
                </a:lnTo>
                <a:lnTo>
                  <a:pt x="3075" y="0"/>
                </a:lnTo>
                <a:lnTo>
                  <a:pt x="0" y="0"/>
                </a:lnTo>
                <a:lnTo>
                  <a:pt x="0" y="292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0" name="object 2260"/>
          <p:cNvSpPr/>
          <p:nvPr/>
        </p:nvSpPr>
        <p:spPr>
          <a:xfrm>
            <a:off x="6347448" y="1875662"/>
            <a:ext cx="15421" cy="14226"/>
          </a:xfrm>
          <a:prstGeom prst="rect">
            <a:avLst/>
          </a:prstGeom>
          <a:blipFill>
            <a:blip r:embed="rId3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61" name="object 2261"/>
          <p:cNvSpPr/>
          <p:nvPr/>
        </p:nvSpPr>
        <p:spPr>
          <a:xfrm>
            <a:off x="6347448" y="187566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53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21" y="11386"/>
                </a:lnTo>
                <a:lnTo>
                  <a:pt x="15421" y="5650"/>
                </a:lnTo>
                <a:lnTo>
                  <a:pt x="15421" y="2839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2" name="object 2262"/>
          <p:cNvSpPr/>
          <p:nvPr/>
        </p:nvSpPr>
        <p:spPr>
          <a:xfrm>
            <a:off x="6367497" y="1868506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430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3" name="object 2263"/>
          <p:cNvSpPr/>
          <p:nvPr/>
        </p:nvSpPr>
        <p:spPr>
          <a:xfrm>
            <a:off x="6364413" y="18798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4" name="object 2264"/>
          <p:cNvSpPr/>
          <p:nvPr/>
        </p:nvSpPr>
        <p:spPr>
          <a:xfrm>
            <a:off x="6364413" y="187134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47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5" name="object 2265"/>
          <p:cNvSpPr/>
          <p:nvPr/>
        </p:nvSpPr>
        <p:spPr>
          <a:xfrm>
            <a:off x="6376781" y="18685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6" name="object 2266"/>
          <p:cNvSpPr/>
          <p:nvPr/>
        </p:nvSpPr>
        <p:spPr>
          <a:xfrm>
            <a:off x="6333445" y="1882733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368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7" name="object 2267"/>
          <p:cNvSpPr/>
          <p:nvPr/>
        </p:nvSpPr>
        <p:spPr>
          <a:xfrm>
            <a:off x="6348960" y="18856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8" name="object 2268"/>
          <p:cNvSpPr/>
          <p:nvPr/>
        </p:nvSpPr>
        <p:spPr>
          <a:xfrm>
            <a:off x="6336530" y="188562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4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9" name="object 2269"/>
          <p:cNvSpPr/>
          <p:nvPr/>
        </p:nvSpPr>
        <p:spPr>
          <a:xfrm>
            <a:off x="6333445" y="18856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0" name="object 2270"/>
          <p:cNvSpPr/>
          <p:nvPr/>
        </p:nvSpPr>
        <p:spPr>
          <a:xfrm>
            <a:off x="6344272" y="1815745"/>
            <a:ext cx="9314" cy="8547"/>
          </a:xfrm>
          <a:prstGeom prst="rect">
            <a:avLst/>
          </a:prstGeom>
          <a:blipFill>
            <a:blip r:embed="rId3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71" name="object 2271"/>
          <p:cNvSpPr/>
          <p:nvPr/>
        </p:nvSpPr>
        <p:spPr>
          <a:xfrm>
            <a:off x="6344272" y="181574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1"/>
                </a:moveTo>
                <a:lnTo>
                  <a:pt x="0" y="5736"/>
                </a:lnTo>
                <a:lnTo>
                  <a:pt x="0" y="8547"/>
                </a:lnTo>
                <a:lnTo>
                  <a:pt x="3176" y="8547"/>
                </a:lnTo>
                <a:lnTo>
                  <a:pt x="6230" y="8547"/>
                </a:lnTo>
                <a:lnTo>
                  <a:pt x="9314" y="5736"/>
                </a:lnTo>
                <a:lnTo>
                  <a:pt x="9314" y="2811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1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2" name="object 2272"/>
          <p:cNvSpPr/>
          <p:nvPr/>
        </p:nvSpPr>
        <p:spPr>
          <a:xfrm>
            <a:off x="6375239" y="1852803"/>
            <a:ext cx="15545" cy="14283"/>
          </a:xfrm>
          <a:prstGeom prst="rect">
            <a:avLst/>
          </a:prstGeom>
          <a:blipFill>
            <a:blip r:embed="rId3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73" name="object 2273"/>
          <p:cNvSpPr/>
          <p:nvPr/>
        </p:nvSpPr>
        <p:spPr>
          <a:xfrm>
            <a:off x="6375239" y="185280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76" y="14283"/>
                </a:lnTo>
                <a:lnTo>
                  <a:pt x="6230" y="14283"/>
                </a:lnTo>
                <a:lnTo>
                  <a:pt x="12460" y="14283"/>
                </a:lnTo>
                <a:lnTo>
                  <a:pt x="15545" y="11386"/>
                </a:lnTo>
                <a:lnTo>
                  <a:pt x="15545" y="5736"/>
                </a:lnTo>
                <a:lnTo>
                  <a:pt x="15545" y="2839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4" name="object 2274"/>
          <p:cNvSpPr/>
          <p:nvPr/>
        </p:nvSpPr>
        <p:spPr>
          <a:xfrm>
            <a:off x="6392295" y="186277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5" name="object 2275"/>
          <p:cNvSpPr/>
          <p:nvPr/>
        </p:nvSpPr>
        <p:spPr>
          <a:xfrm>
            <a:off x="6389242" y="18627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6" name="object 2276"/>
          <p:cNvSpPr/>
          <p:nvPr/>
        </p:nvSpPr>
        <p:spPr>
          <a:xfrm>
            <a:off x="6389242" y="185995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11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7" name="object 2277"/>
          <p:cNvSpPr/>
          <p:nvPr/>
        </p:nvSpPr>
        <p:spPr>
          <a:xfrm>
            <a:off x="6395380" y="18599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8" name="object 2278"/>
          <p:cNvSpPr/>
          <p:nvPr/>
        </p:nvSpPr>
        <p:spPr>
          <a:xfrm>
            <a:off x="6415521" y="1744414"/>
            <a:ext cx="9284" cy="8575"/>
          </a:xfrm>
          <a:prstGeom prst="rect">
            <a:avLst/>
          </a:prstGeom>
          <a:blipFill>
            <a:blip r:embed="rId3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79" name="object 2279"/>
          <p:cNvSpPr/>
          <p:nvPr/>
        </p:nvSpPr>
        <p:spPr>
          <a:xfrm>
            <a:off x="6415521" y="174441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736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736"/>
                </a:lnTo>
                <a:lnTo>
                  <a:pt x="9284" y="2839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0" name="object 2280"/>
          <p:cNvSpPr/>
          <p:nvPr/>
        </p:nvSpPr>
        <p:spPr>
          <a:xfrm>
            <a:off x="5966440" y="1812906"/>
            <a:ext cx="9299" cy="8575"/>
          </a:xfrm>
          <a:prstGeom prst="rect">
            <a:avLst/>
          </a:prstGeom>
          <a:blipFill>
            <a:blip r:embed="rId3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81" name="object 2281"/>
          <p:cNvSpPr/>
          <p:nvPr/>
        </p:nvSpPr>
        <p:spPr>
          <a:xfrm>
            <a:off x="5966440" y="181290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9"/>
                </a:moveTo>
                <a:lnTo>
                  <a:pt x="0" y="5650"/>
                </a:lnTo>
                <a:lnTo>
                  <a:pt x="0" y="8575"/>
                </a:lnTo>
                <a:lnTo>
                  <a:pt x="3149" y="8575"/>
                </a:lnTo>
                <a:lnTo>
                  <a:pt x="6224" y="8575"/>
                </a:lnTo>
                <a:lnTo>
                  <a:pt x="9299" y="5650"/>
                </a:lnTo>
                <a:lnTo>
                  <a:pt x="9299" y="2839"/>
                </a:lnTo>
                <a:lnTo>
                  <a:pt x="9299" y="0"/>
                </a:lnTo>
                <a:lnTo>
                  <a:pt x="6224" y="0"/>
                </a:lnTo>
                <a:lnTo>
                  <a:pt x="3149" y="0"/>
                </a:lnTo>
                <a:lnTo>
                  <a:pt x="0" y="0"/>
                </a:lnTo>
                <a:lnTo>
                  <a:pt x="0" y="28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2" name="object 2282"/>
          <p:cNvSpPr/>
          <p:nvPr/>
        </p:nvSpPr>
        <p:spPr>
          <a:xfrm>
            <a:off x="5958680" y="1817165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3" name="object 2283"/>
          <p:cNvSpPr/>
          <p:nvPr/>
        </p:nvSpPr>
        <p:spPr>
          <a:xfrm>
            <a:off x="5967976" y="18171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4" name="object 2284"/>
          <p:cNvSpPr/>
          <p:nvPr/>
        </p:nvSpPr>
        <p:spPr>
          <a:xfrm>
            <a:off x="5961829" y="181716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47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5" name="object 2285"/>
          <p:cNvSpPr/>
          <p:nvPr/>
        </p:nvSpPr>
        <p:spPr>
          <a:xfrm>
            <a:off x="5958680" y="18171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6" name="object 2286"/>
          <p:cNvSpPr/>
          <p:nvPr/>
        </p:nvSpPr>
        <p:spPr>
          <a:xfrm>
            <a:off x="6201804" y="2018286"/>
            <a:ext cx="15545" cy="14218"/>
          </a:xfrm>
          <a:prstGeom prst="rect">
            <a:avLst/>
          </a:prstGeom>
          <a:blipFill>
            <a:blip r:embed="rId3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87" name="object 2287"/>
          <p:cNvSpPr/>
          <p:nvPr/>
        </p:nvSpPr>
        <p:spPr>
          <a:xfrm>
            <a:off x="6201804" y="201828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146" y="14218"/>
                </a:lnTo>
                <a:lnTo>
                  <a:pt x="6230" y="14218"/>
                </a:lnTo>
                <a:lnTo>
                  <a:pt x="12460" y="14218"/>
                </a:lnTo>
                <a:lnTo>
                  <a:pt x="15545" y="11389"/>
                </a:lnTo>
                <a:lnTo>
                  <a:pt x="15545" y="5659"/>
                </a:lnTo>
                <a:lnTo>
                  <a:pt x="15545" y="2828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28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8" name="object 2288"/>
          <p:cNvSpPr/>
          <p:nvPr/>
        </p:nvSpPr>
        <p:spPr>
          <a:xfrm>
            <a:off x="6197208" y="203392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28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9" name="object 2289"/>
          <p:cNvSpPr/>
          <p:nvPr/>
        </p:nvSpPr>
        <p:spPr>
          <a:xfrm>
            <a:off x="6203346" y="2031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0" name="object 2290"/>
          <p:cNvSpPr/>
          <p:nvPr/>
        </p:nvSpPr>
        <p:spPr>
          <a:xfrm>
            <a:off x="6200261" y="203392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1" name="object 2291"/>
          <p:cNvSpPr/>
          <p:nvPr/>
        </p:nvSpPr>
        <p:spPr>
          <a:xfrm>
            <a:off x="6197208" y="2039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2" name="object 2292"/>
          <p:cNvSpPr/>
          <p:nvPr/>
        </p:nvSpPr>
        <p:spPr>
          <a:xfrm>
            <a:off x="6215807" y="201113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37" y="0"/>
                </a:moveTo>
                <a:lnTo>
                  <a:pt x="0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3" name="object 2293"/>
          <p:cNvSpPr/>
          <p:nvPr/>
        </p:nvSpPr>
        <p:spPr>
          <a:xfrm>
            <a:off x="6215807" y="20225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4" name="object 2294"/>
          <p:cNvSpPr/>
          <p:nvPr/>
        </p:nvSpPr>
        <p:spPr>
          <a:xfrm>
            <a:off x="6212661" y="201396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0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5" name="object 2295"/>
          <p:cNvSpPr/>
          <p:nvPr/>
        </p:nvSpPr>
        <p:spPr>
          <a:xfrm>
            <a:off x="6218860" y="20111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6" name="object 2296"/>
          <p:cNvSpPr/>
          <p:nvPr/>
        </p:nvSpPr>
        <p:spPr>
          <a:xfrm>
            <a:off x="6291652" y="1898436"/>
            <a:ext cx="15514" cy="14283"/>
          </a:xfrm>
          <a:prstGeom prst="rect">
            <a:avLst/>
          </a:prstGeom>
          <a:blipFill>
            <a:blip r:embed="rId3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97" name="object 2297"/>
          <p:cNvSpPr/>
          <p:nvPr/>
        </p:nvSpPr>
        <p:spPr>
          <a:xfrm>
            <a:off x="6291652" y="189843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53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96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8" name="object 2298"/>
          <p:cNvSpPr/>
          <p:nvPr/>
        </p:nvSpPr>
        <p:spPr>
          <a:xfrm>
            <a:off x="6311793" y="189130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9" name="object 2299"/>
          <p:cNvSpPr/>
          <p:nvPr/>
        </p:nvSpPr>
        <p:spPr>
          <a:xfrm>
            <a:off x="6308709" y="19027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0" name="object 2300"/>
          <p:cNvSpPr/>
          <p:nvPr/>
        </p:nvSpPr>
        <p:spPr>
          <a:xfrm>
            <a:off x="6308709" y="189420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1" name="object 2301"/>
          <p:cNvSpPr/>
          <p:nvPr/>
        </p:nvSpPr>
        <p:spPr>
          <a:xfrm>
            <a:off x="6317993" y="18913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2" name="object 2302"/>
          <p:cNvSpPr/>
          <p:nvPr/>
        </p:nvSpPr>
        <p:spPr>
          <a:xfrm>
            <a:off x="6280795" y="1908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3" name="object 2303"/>
          <p:cNvSpPr/>
          <p:nvPr/>
        </p:nvSpPr>
        <p:spPr>
          <a:xfrm>
            <a:off x="6293194" y="1908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4" name="object 2304"/>
          <p:cNvSpPr/>
          <p:nvPr/>
        </p:nvSpPr>
        <p:spPr>
          <a:xfrm>
            <a:off x="6283879" y="19112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3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5" name="object 2305"/>
          <p:cNvSpPr/>
          <p:nvPr/>
        </p:nvSpPr>
        <p:spPr>
          <a:xfrm>
            <a:off x="6280795" y="1911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6" name="object 2306"/>
          <p:cNvSpPr/>
          <p:nvPr/>
        </p:nvSpPr>
        <p:spPr>
          <a:xfrm>
            <a:off x="5938622" y="1807170"/>
            <a:ext cx="15446" cy="14311"/>
          </a:xfrm>
          <a:prstGeom prst="rect">
            <a:avLst/>
          </a:prstGeom>
          <a:blipFill>
            <a:blip r:embed="rId3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07" name="object 2307"/>
          <p:cNvSpPr/>
          <p:nvPr/>
        </p:nvSpPr>
        <p:spPr>
          <a:xfrm>
            <a:off x="5938622" y="180717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75" y="14311"/>
                </a:lnTo>
                <a:lnTo>
                  <a:pt x="6147" y="14311"/>
                </a:lnTo>
                <a:lnTo>
                  <a:pt x="12371" y="14311"/>
                </a:lnTo>
                <a:lnTo>
                  <a:pt x="15446" y="11386"/>
                </a:lnTo>
                <a:lnTo>
                  <a:pt x="15446" y="5736"/>
                </a:lnTo>
                <a:lnTo>
                  <a:pt x="15446" y="2839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8" name="object 2308"/>
          <p:cNvSpPr/>
          <p:nvPr/>
        </p:nvSpPr>
        <p:spPr>
          <a:xfrm>
            <a:off x="6316450" y="1875662"/>
            <a:ext cx="15452" cy="14226"/>
          </a:xfrm>
          <a:prstGeom prst="rect">
            <a:avLst/>
          </a:prstGeom>
          <a:blipFill>
            <a:blip r:embed="rId3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09" name="object 2309"/>
          <p:cNvSpPr/>
          <p:nvPr/>
        </p:nvSpPr>
        <p:spPr>
          <a:xfrm>
            <a:off x="6316450" y="187566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84" y="14226"/>
                </a:lnTo>
                <a:lnTo>
                  <a:pt x="6168" y="14226"/>
                </a:lnTo>
                <a:lnTo>
                  <a:pt x="12399" y="14226"/>
                </a:lnTo>
                <a:lnTo>
                  <a:pt x="15452" y="11386"/>
                </a:lnTo>
                <a:lnTo>
                  <a:pt x="15452" y="5650"/>
                </a:lnTo>
                <a:lnTo>
                  <a:pt x="15452" y="2839"/>
                </a:lnTo>
                <a:lnTo>
                  <a:pt x="12399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0" name="object 2310"/>
          <p:cNvSpPr/>
          <p:nvPr/>
        </p:nvSpPr>
        <p:spPr>
          <a:xfrm>
            <a:off x="6321077" y="187134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1" name="object 2311"/>
          <p:cNvSpPr/>
          <p:nvPr/>
        </p:nvSpPr>
        <p:spPr>
          <a:xfrm>
            <a:off x="6324161" y="18770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2" name="object 2312"/>
          <p:cNvSpPr/>
          <p:nvPr/>
        </p:nvSpPr>
        <p:spPr>
          <a:xfrm>
            <a:off x="6317993" y="187418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3" name="object 2313"/>
          <p:cNvSpPr/>
          <p:nvPr/>
        </p:nvSpPr>
        <p:spPr>
          <a:xfrm>
            <a:off x="6317993" y="18713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4" name="object 2314"/>
          <p:cNvSpPr/>
          <p:nvPr/>
        </p:nvSpPr>
        <p:spPr>
          <a:xfrm>
            <a:off x="6396922" y="1795783"/>
            <a:ext cx="15514" cy="14226"/>
          </a:xfrm>
          <a:prstGeom prst="rect">
            <a:avLst/>
          </a:prstGeom>
          <a:blipFill>
            <a:blip r:embed="rId3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15" name="object 2315"/>
          <p:cNvSpPr/>
          <p:nvPr/>
        </p:nvSpPr>
        <p:spPr>
          <a:xfrm>
            <a:off x="6396922" y="17957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4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14" y="11386"/>
                </a:lnTo>
                <a:lnTo>
                  <a:pt x="15514" y="5650"/>
                </a:lnTo>
                <a:lnTo>
                  <a:pt x="15514" y="2839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6" name="object 2316"/>
          <p:cNvSpPr/>
          <p:nvPr/>
        </p:nvSpPr>
        <p:spPr>
          <a:xfrm>
            <a:off x="6180151" y="2032504"/>
            <a:ext cx="15514" cy="14291"/>
          </a:xfrm>
          <a:prstGeom prst="rect">
            <a:avLst/>
          </a:prstGeom>
          <a:blipFill>
            <a:blip r:embed="rId3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17" name="object 2317"/>
          <p:cNvSpPr/>
          <p:nvPr/>
        </p:nvSpPr>
        <p:spPr>
          <a:xfrm>
            <a:off x="6180151" y="203250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92"/>
                </a:lnTo>
                <a:lnTo>
                  <a:pt x="3146" y="14291"/>
                </a:lnTo>
                <a:lnTo>
                  <a:pt x="6230" y="14291"/>
                </a:lnTo>
                <a:lnTo>
                  <a:pt x="12368" y="14291"/>
                </a:lnTo>
                <a:lnTo>
                  <a:pt x="15514" y="11392"/>
                </a:lnTo>
                <a:lnTo>
                  <a:pt x="15514" y="5730"/>
                </a:lnTo>
                <a:lnTo>
                  <a:pt x="15514" y="2831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8" name="object 2318"/>
          <p:cNvSpPr/>
          <p:nvPr/>
        </p:nvSpPr>
        <p:spPr>
          <a:xfrm>
            <a:off x="6254454" y="1849992"/>
            <a:ext cx="15514" cy="14198"/>
          </a:xfrm>
          <a:prstGeom prst="rect">
            <a:avLst/>
          </a:prstGeom>
          <a:blipFill>
            <a:blip r:embed="rId3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19" name="object 2319"/>
          <p:cNvSpPr/>
          <p:nvPr/>
        </p:nvSpPr>
        <p:spPr>
          <a:xfrm>
            <a:off x="6254454" y="184999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46" y="14198"/>
                </a:lnTo>
                <a:lnTo>
                  <a:pt x="6230" y="14198"/>
                </a:lnTo>
                <a:lnTo>
                  <a:pt x="12460" y="14198"/>
                </a:lnTo>
                <a:lnTo>
                  <a:pt x="15514" y="11386"/>
                </a:lnTo>
                <a:lnTo>
                  <a:pt x="15514" y="5650"/>
                </a:lnTo>
                <a:lnTo>
                  <a:pt x="15514" y="2811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0" name="object 2320"/>
          <p:cNvSpPr/>
          <p:nvPr/>
        </p:nvSpPr>
        <p:spPr>
          <a:xfrm>
            <a:off x="6255996" y="1868506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79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1" name="object 2321"/>
          <p:cNvSpPr/>
          <p:nvPr/>
        </p:nvSpPr>
        <p:spPr>
          <a:xfrm>
            <a:off x="6259142" y="1865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2" name="object 2322"/>
          <p:cNvSpPr/>
          <p:nvPr/>
        </p:nvSpPr>
        <p:spPr>
          <a:xfrm>
            <a:off x="6259142" y="1865610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3" name="object 2323"/>
          <p:cNvSpPr/>
          <p:nvPr/>
        </p:nvSpPr>
        <p:spPr>
          <a:xfrm>
            <a:off x="6259142" y="18741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4" name="object 2324"/>
          <p:cNvSpPr/>
          <p:nvPr/>
        </p:nvSpPr>
        <p:spPr>
          <a:xfrm>
            <a:off x="6239001" y="2049627"/>
            <a:ext cx="15452" cy="14289"/>
          </a:xfrm>
          <a:prstGeom prst="rect">
            <a:avLst/>
          </a:prstGeom>
          <a:blipFill>
            <a:blip r:embed="rId3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25" name="object 2325"/>
          <p:cNvSpPr/>
          <p:nvPr/>
        </p:nvSpPr>
        <p:spPr>
          <a:xfrm>
            <a:off x="6239001" y="204962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84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452" y="11389"/>
                </a:lnTo>
                <a:lnTo>
                  <a:pt x="15452" y="5730"/>
                </a:lnTo>
                <a:lnTo>
                  <a:pt x="15452" y="2828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28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6" name="object 2326"/>
          <p:cNvSpPr/>
          <p:nvPr/>
        </p:nvSpPr>
        <p:spPr>
          <a:xfrm>
            <a:off x="5929326" y="1852803"/>
            <a:ext cx="15443" cy="14283"/>
          </a:xfrm>
          <a:prstGeom prst="rect">
            <a:avLst/>
          </a:prstGeom>
          <a:blipFill>
            <a:blip r:embed="rId3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27" name="object 2327"/>
          <p:cNvSpPr/>
          <p:nvPr/>
        </p:nvSpPr>
        <p:spPr>
          <a:xfrm>
            <a:off x="5929326" y="185280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72" y="14283"/>
                </a:lnTo>
                <a:lnTo>
                  <a:pt x="6147" y="14283"/>
                </a:lnTo>
                <a:lnTo>
                  <a:pt x="12371" y="14283"/>
                </a:lnTo>
                <a:lnTo>
                  <a:pt x="15443" y="11386"/>
                </a:lnTo>
                <a:lnTo>
                  <a:pt x="15443" y="5736"/>
                </a:lnTo>
                <a:lnTo>
                  <a:pt x="15443" y="2839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8" name="object 2328"/>
          <p:cNvSpPr/>
          <p:nvPr/>
        </p:nvSpPr>
        <p:spPr>
          <a:xfrm>
            <a:off x="5938622" y="185280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9" name="object 2329"/>
          <p:cNvSpPr/>
          <p:nvPr/>
        </p:nvSpPr>
        <p:spPr>
          <a:xfrm>
            <a:off x="5940158" y="18570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0" name="object 2330"/>
          <p:cNvSpPr/>
          <p:nvPr/>
        </p:nvSpPr>
        <p:spPr>
          <a:xfrm>
            <a:off x="5935472" y="185564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1" name="object 2331"/>
          <p:cNvSpPr/>
          <p:nvPr/>
        </p:nvSpPr>
        <p:spPr>
          <a:xfrm>
            <a:off x="5937009" y="18513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2" name="object 2332"/>
          <p:cNvSpPr/>
          <p:nvPr/>
        </p:nvSpPr>
        <p:spPr>
          <a:xfrm>
            <a:off x="5940158" y="1825713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1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3" name="object 2333"/>
          <p:cNvSpPr/>
          <p:nvPr/>
        </p:nvSpPr>
        <p:spPr>
          <a:xfrm>
            <a:off x="5946309" y="182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4" name="object 2334"/>
          <p:cNvSpPr/>
          <p:nvPr/>
        </p:nvSpPr>
        <p:spPr>
          <a:xfrm>
            <a:off x="5943234" y="1822873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075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5" name="object 2335"/>
          <p:cNvSpPr/>
          <p:nvPr/>
        </p:nvSpPr>
        <p:spPr>
          <a:xfrm>
            <a:off x="5943234" y="1837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6" name="object 2336"/>
          <p:cNvSpPr/>
          <p:nvPr/>
        </p:nvSpPr>
        <p:spPr>
          <a:xfrm>
            <a:off x="5949458" y="1800042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5" y="0"/>
                </a:moveTo>
                <a:lnTo>
                  <a:pt x="0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7" name="object 2337"/>
          <p:cNvSpPr/>
          <p:nvPr/>
        </p:nvSpPr>
        <p:spPr>
          <a:xfrm>
            <a:off x="5949458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8" name="object 2338"/>
          <p:cNvSpPr/>
          <p:nvPr/>
        </p:nvSpPr>
        <p:spPr>
          <a:xfrm>
            <a:off x="5947921" y="180572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9" name="object 2339"/>
          <p:cNvSpPr/>
          <p:nvPr/>
        </p:nvSpPr>
        <p:spPr>
          <a:xfrm>
            <a:off x="5949458" y="18000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0" name="object 2340"/>
          <p:cNvSpPr/>
          <p:nvPr/>
        </p:nvSpPr>
        <p:spPr>
          <a:xfrm>
            <a:off x="6170836" y="1964094"/>
            <a:ext cx="15545" cy="14218"/>
          </a:xfrm>
          <a:prstGeom prst="rect">
            <a:avLst/>
          </a:prstGeom>
          <a:blipFill>
            <a:blip r:embed="rId3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41" name="object 2341"/>
          <p:cNvSpPr/>
          <p:nvPr/>
        </p:nvSpPr>
        <p:spPr>
          <a:xfrm>
            <a:off x="6170836" y="196409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146" y="14218"/>
                </a:lnTo>
                <a:lnTo>
                  <a:pt x="6230" y="14218"/>
                </a:lnTo>
                <a:lnTo>
                  <a:pt x="12460" y="14218"/>
                </a:lnTo>
                <a:lnTo>
                  <a:pt x="15545" y="11389"/>
                </a:lnTo>
                <a:lnTo>
                  <a:pt x="15545" y="5659"/>
                </a:lnTo>
                <a:lnTo>
                  <a:pt x="15545" y="2828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28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2" name="object 2342"/>
          <p:cNvSpPr/>
          <p:nvPr/>
        </p:nvSpPr>
        <p:spPr>
          <a:xfrm>
            <a:off x="6184839" y="197972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3" name="object 2343"/>
          <p:cNvSpPr/>
          <p:nvPr/>
        </p:nvSpPr>
        <p:spPr>
          <a:xfrm>
            <a:off x="6184839" y="19768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4" name="object 2344"/>
          <p:cNvSpPr/>
          <p:nvPr/>
        </p:nvSpPr>
        <p:spPr>
          <a:xfrm>
            <a:off x="6184839" y="197689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5" name="object 2345"/>
          <p:cNvSpPr/>
          <p:nvPr/>
        </p:nvSpPr>
        <p:spPr>
          <a:xfrm>
            <a:off x="6190977" y="19797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6" name="object 2346"/>
          <p:cNvSpPr/>
          <p:nvPr/>
        </p:nvSpPr>
        <p:spPr>
          <a:xfrm>
            <a:off x="6434120" y="1835680"/>
            <a:ext cx="15514" cy="14311"/>
          </a:xfrm>
          <a:prstGeom prst="rect">
            <a:avLst/>
          </a:prstGeom>
          <a:blipFill>
            <a:blip r:embed="rId3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47" name="object 2347"/>
          <p:cNvSpPr/>
          <p:nvPr/>
        </p:nvSpPr>
        <p:spPr>
          <a:xfrm>
            <a:off x="6434120" y="183568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53" y="14311"/>
                </a:lnTo>
                <a:lnTo>
                  <a:pt x="6230" y="14311"/>
                </a:lnTo>
                <a:lnTo>
                  <a:pt x="12368" y="14311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96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8" name="object 2348"/>
          <p:cNvSpPr/>
          <p:nvPr/>
        </p:nvSpPr>
        <p:spPr>
          <a:xfrm>
            <a:off x="6432577" y="183999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9" name="object 2349"/>
          <p:cNvSpPr/>
          <p:nvPr/>
        </p:nvSpPr>
        <p:spPr>
          <a:xfrm>
            <a:off x="6441861" y="1842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0" name="object 2350"/>
          <p:cNvSpPr/>
          <p:nvPr/>
        </p:nvSpPr>
        <p:spPr>
          <a:xfrm>
            <a:off x="6435662" y="184283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1" name="object 2351"/>
          <p:cNvSpPr/>
          <p:nvPr/>
        </p:nvSpPr>
        <p:spPr>
          <a:xfrm>
            <a:off x="6432577" y="1842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2" name="object 2352"/>
          <p:cNvSpPr/>
          <p:nvPr/>
        </p:nvSpPr>
        <p:spPr>
          <a:xfrm>
            <a:off x="6229717" y="1978312"/>
            <a:ext cx="15514" cy="14291"/>
          </a:xfrm>
          <a:prstGeom prst="rect">
            <a:avLst/>
          </a:prstGeom>
          <a:blipFill>
            <a:blip r:embed="rId3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53" name="object 2353"/>
          <p:cNvSpPr/>
          <p:nvPr/>
        </p:nvSpPr>
        <p:spPr>
          <a:xfrm>
            <a:off x="6229717" y="197831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53" y="14291"/>
                </a:lnTo>
                <a:lnTo>
                  <a:pt x="6230" y="14291"/>
                </a:lnTo>
                <a:lnTo>
                  <a:pt x="12368" y="14291"/>
                </a:lnTo>
                <a:lnTo>
                  <a:pt x="15514" y="11389"/>
                </a:lnTo>
                <a:lnTo>
                  <a:pt x="15514" y="5730"/>
                </a:lnTo>
                <a:lnTo>
                  <a:pt x="15514" y="2831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4" name="object 2354"/>
          <p:cNvSpPr/>
          <p:nvPr/>
        </p:nvSpPr>
        <p:spPr>
          <a:xfrm>
            <a:off x="6228175" y="199401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5" name="object 2355"/>
          <p:cNvSpPr/>
          <p:nvPr/>
        </p:nvSpPr>
        <p:spPr>
          <a:xfrm>
            <a:off x="6234313" y="1994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6" name="object 2356"/>
          <p:cNvSpPr/>
          <p:nvPr/>
        </p:nvSpPr>
        <p:spPr>
          <a:xfrm>
            <a:off x="6231259" y="199401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99" y="0"/>
                </a:moveTo>
                <a:lnTo>
                  <a:pt x="0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7" name="object 2357"/>
          <p:cNvSpPr/>
          <p:nvPr/>
        </p:nvSpPr>
        <p:spPr>
          <a:xfrm>
            <a:off x="6228175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8" name="object 2358"/>
          <p:cNvSpPr/>
          <p:nvPr/>
        </p:nvSpPr>
        <p:spPr>
          <a:xfrm>
            <a:off x="6260685" y="1898436"/>
            <a:ext cx="15514" cy="14283"/>
          </a:xfrm>
          <a:prstGeom prst="rect">
            <a:avLst/>
          </a:prstGeom>
          <a:blipFill>
            <a:blip r:embed="rId3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59" name="object 2359"/>
          <p:cNvSpPr/>
          <p:nvPr/>
        </p:nvSpPr>
        <p:spPr>
          <a:xfrm>
            <a:off x="6260685" y="189843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53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96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0" name="object 2360"/>
          <p:cNvSpPr/>
          <p:nvPr/>
        </p:nvSpPr>
        <p:spPr>
          <a:xfrm>
            <a:off x="6259142" y="1888469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137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1" name="object 2361"/>
          <p:cNvSpPr/>
          <p:nvPr/>
        </p:nvSpPr>
        <p:spPr>
          <a:xfrm>
            <a:off x="6259142" y="1891308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6137" y="1144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2" name="object 2362"/>
          <p:cNvSpPr/>
          <p:nvPr/>
        </p:nvSpPr>
        <p:spPr>
          <a:xfrm>
            <a:off x="6259142" y="18884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3" name="object 2363"/>
          <p:cNvSpPr/>
          <p:nvPr/>
        </p:nvSpPr>
        <p:spPr>
          <a:xfrm>
            <a:off x="6259142" y="191981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4" name="object 2364"/>
          <p:cNvSpPr/>
          <p:nvPr/>
        </p:nvSpPr>
        <p:spPr>
          <a:xfrm>
            <a:off x="6265280" y="1916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5" name="object 2365"/>
          <p:cNvSpPr/>
          <p:nvPr/>
        </p:nvSpPr>
        <p:spPr>
          <a:xfrm>
            <a:off x="6262227" y="1916979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6" name="object 2366"/>
          <p:cNvSpPr/>
          <p:nvPr/>
        </p:nvSpPr>
        <p:spPr>
          <a:xfrm>
            <a:off x="6262227" y="1928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7" name="object 2367"/>
          <p:cNvSpPr/>
          <p:nvPr/>
        </p:nvSpPr>
        <p:spPr>
          <a:xfrm>
            <a:off x="6242086" y="1869926"/>
            <a:ext cx="15514" cy="14283"/>
          </a:xfrm>
          <a:prstGeom prst="rect">
            <a:avLst/>
          </a:prstGeom>
          <a:blipFill>
            <a:blip r:embed="rId3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68" name="object 2368"/>
          <p:cNvSpPr/>
          <p:nvPr/>
        </p:nvSpPr>
        <p:spPr>
          <a:xfrm>
            <a:off x="6242086" y="186992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46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39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9" name="object 2369"/>
          <p:cNvSpPr/>
          <p:nvPr/>
        </p:nvSpPr>
        <p:spPr>
          <a:xfrm>
            <a:off x="6231259" y="18798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0" name="object 2370"/>
          <p:cNvSpPr/>
          <p:nvPr/>
        </p:nvSpPr>
        <p:spPr>
          <a:xfrm>
            <a:off x="6243628" y="18798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1" name="object 2371"/>
          <p:cNvSpPr/>
          <p:nvPr/>
        </p:nvSpPr>
        <p:spPr>
          <a:xfrm>
            <a:off x="6234313" y="1882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3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2" name="object 2372"/>
          <p:cNvSpPr/>
          <p:nvPr/>
        </p:nvSpPr>
        <p:spPr>
          <a:xfrm>
            <a:off x="6231259" y="18827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3" name="object 2373"/>
          <p:cNvSpPr/>
          <p:nvPr/>
        </p:nvSpPr>
        <p:spPr>
          <a:xfrm>
            <a:off x="5938622" y="1784339"/>
            <a:ext cx="15446" cy="14283"/>
          </a:xfrm>
          <a:prstGeom prst="rect">
            <a:avLst/>
          </a:prstGeom>
          <a:blipFill>
            <a:blip r:embed="rId3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74" name="object 2374"/>
          <p:cNvSpPr/>
          <p:nvPr/>
        </p:nvSpPr>
        <p:spPr>
          <a:xfrm>
            <a:off x="5938622" y="178433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443"/>
                </a:lnTo>
                <a:lnTo>
                  <a:pt x="3075" y="14283"/>
                </a:lnTo>
                <a:lnTo>
                  <a:pt x="6147" y="14283"/>
                </a:lnTo>
                <a:lnTo>
                  <a:pt x="12371" y="14283"/>
                </a:lnTo>
                <a:lnTo>
                  <a:pt x="15446" y="11443"/>
                </a:lnTo>
                <a:lnTo>
                  <a:pt x="15446" y="5707"/>
                </a:lnTo>
                <a:lnTo>
                  <a:pt x="15446" y="2896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96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5" name="object 2375"/>
          <p:cNvSpPr/>
          <p:nvPr/>
        </p:nvSpPr>
        <p:spPr>
          <a:xfrm>
            <a:off x="6307166" y="1855642"/>
            <a:ext cx="15452" cy="14283"/>
          </a:xfrm>
          <a:prstGeom prst="rect">
            <a:avLst/>
          </a:prstGeom>
          <a:blipFill>
            <a:blip r:embed="rId3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76" name="object 2376"/>
          <p:cNvSpPr/>
          <p:nvPr/>
        </p:nvSpPr>
        <p:spPr>
          <a:xfrm>
            <a:off x="6307166" y="185564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84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52" y="11443"/>
                </a:lnTo>
                <a:lnTo>
                  <a:pt x="15452" y="5736"/>
                </a:lnTo>
                <a:lnTo>
                  <a:pt x="15452" y="2896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7" name="object 2377"/>
          <p:cNvSpPr/>
          <p:nvPr/>
        </p:nvSpPr>
        <p:spPr>
          <a:xfrm>
            <a:off x="6406206" y="1804359"/>
            <a:ext cx="15545" cy="14198"/>
          </a:xfrm>
          <a:prstGeom prst="rect">
            <a:avLst/>
          </a:prstGeom>
          <a:blipFill>
            <a:blip r:embed="rId3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78" name="object 2378"/>
          <p:cNvSpPr/>
          <p:nvPr/>
        </p:nvSpPr>
        <p:spPr>
          <a:xfrm>
            <a:off x="6406206" y="180435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76" y="14198"/>
                </a:lnTo>
                <a:lnTo>
                  <a:pt x="6230" y="14198"/>
                </a:lnTo>
                <a:lnTo>
                  <a:pt x="12460" y="14198"/>
                </a:lnTo>
                <a:lnTo>
                  <a:pt x="15545" y="11386"/>
                </a:lnTo>
                <a:lnTo>
                  <a:pt x="15545" y="5650"/>
                </a:lnTo>
                <a:lnTo>
                  <a:pt x="15545" y="2811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9" name="object 2379"/>
          <p:cNvSpPr/>
          <p:nvPr/>
        </p:nvSpPr>
        <p:spPr>
          <a:xfrm>
            <a:off x="6417063" y="182571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0" name="object 2380"/>
          <p:cNvSpPr/>
          <p:nvPr/>
        </p:nvSpPr>
        <p:spPr>
          <a:xfrm>
            <a:off x="6420209" y="1819977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084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1" name="object 2381"/>
          <p:cNvSpPr/>
          <p:nvPr/>
        </p:nvSpPr>
        <p:spPr>
          <a:xfrm>
            <a:off x="6423293" y="1828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2" name="object 2382"/>
          <p:cNvSpPr/>
          <p:nvPr/>
        </p:nvSpPr>
        <p:spPr>
          <a:xfrm>
            <a:off x="6211118" y="1995435"/>
            <a:ext cx="15514" cy="14289"/>
          </a:xfrm>
          <a:prstGeom prst="rect">
            <a:avLst/>
          </a:prstGeom>
          <a:blipFill>
            <a:blip r:embed="rId4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83" name="object 2383"/>
          <p:cNvSpPr/>
          <p:nvPr/>
        </p:nvSpPr>
        <p:spPr>
          <a:xfrm>
            <a:off x="6211118" y="19954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146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514" y="11389"/>
                </a:lnTo>
                <a:lnTo>
                  <a:pt x="15514" y="5730"/>
                </a:lnTo>
                <a:lnTo>
                  <a:pt x="15514" y="2828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28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4" name="object 2384"/>
          <p:cNvSpPr/>
          <p:nvPr/>
        </p:nvSpPr>
        <p:spPr>
          <a:xfrm>
            <a:off x="6200261" y="1988288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99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5" name="object 2385"/>
          <p:cNvSpPr/>
          <p:nvPr/>
        </p:nvSpPr>
        <p:spPr>
          <a:xfrm>
            <a:off x="6215807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6" name="object 2386"/>
          <p:cNvSpPr/>
          <p:nvPr/>
        </p:nvSpPr>
        <p:spPr>
          <a:xfrm>
            <a:off x="6203346" y="199401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314" y="56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7" name="object 2387"/>
          <p:cNvSpPr/>
          <p:nvPr/>
        </p:nvSpPr>
        <p:spPr>
          <a:xfrm>
            <a:off x="6200261" y="19911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8" name="object 2388"/>
          <p:cNvSpPr/>
          <p:nvPr/>
        </p:nvSpPr>
        <p:spPr>
          <a:xfrm>
            <a:off x="6225029" y="201113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9" name="object 2389"/>
          <p:cNvSpPr/>
          <p:nvPr/>
        </p:nvSpPr>
        <p:spPr>
          <a:xfrm>
            <a:off x="6225029" y="2008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0" name="object 2390"/>
          <p:cNvSpPr/>
          <p:nvPr/>
        </p:nvSpPr>
        <p:spPr>
          <a:xfrm>
            <a:off x="6225029" y="200823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1" name="object 2391"/>
          <p:cNvSpPr/>
          <p:nvPr/>
        </p:nvSpPr>
        <p:spPr>
          <a:xfrm>
            <a:off x="6231259" y="20139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2" name="object 2392"/>
          <p:cNvSpPr/>
          <p:nvPr/>
        </p:nvSpPr>
        <p:spPr>
          <a:xfrm>
            <a:off x="6260685" y="1946965"/>
            <a:ext cx="15514" cy="14226"/>
          </a:xfrm>
          <a:prstGeom prst="rect">
            <a:avLst/>
          </a:prstGeom>
          <a:blipFill>
            <a:blip r:embed="rId4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93" name="object 2393"/>
          <p:cNvSpPr/>
          <p:nvPr/>
        </p:nvSpPr>
        <p:spPr>
          <a:xfrm>
            <a:off x="6260685" y="194696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7"/>
                </a:moveTo>
                <a:lnTo>
                  <a:pt x="0" y="11398"/>
                </a:lnTo>
                <a:lnTo>
                  <a:pt x="3053" y="14226"/>
                </a:lnTo>
                <a:lnTo>
                  <a:pt x="6230" y="14226"/>
                </a:lnTo>
                <a:lnTo>
                  <a:pt x="12368" y="14226"/>
                </a:lnTo>
                <a:lnTo>
                  <a:pt x="15514" y="11398"/>
                </a:lnTo>
                <a:lnTo>
                  <a:pt x="15514" y="5667"/>
                </a:lnTo>
                <a:lnTo>
                  <a:pt x="15514" y="2839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39"/>
                </a:lnTo>
                <a:lnTo>
                  <a:pt x="0" y="566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4" name="object 2394"/>
          <p:cNvSpPr/>
          <p:nvPr/>
        </p:nvSpPr>
        <p:spPr>
          <a:xfrm>
            <a:off x="6262227" y="194264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053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5" name="object 2395"/>
          <p:cNvSpPr/>
          <p:nvPr/>
        </p:nvSpPr>
        <p:spPr>
          <a:xfrm>
            <a:off x="6262227" y="194838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6" name="object 2396"/>
          <p:cNvSpPr/>
          <p:nvPr/>
        </p:nvSpPr>
        <p:spPr>
          <a:xfrm>
            <a:off x="6262227" y="19454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7" name="object 2397"/>
          <p:cNvSpPr/>
          <p:nvPr/>
        </p:nvSpPr>
        <p:spPr>
          <a:xfrm>
            <a:off x="5929326" y="1832869"/>
            <a:ext cx="15443" cy="14198"/>
          </a:xfrm>
          <a:prstGeom prst="rect">
            <a:avLst/>
          </a:prstGeom>
          <a:blipFill>
            <a:blip r:embed="rId4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98" name="object 2398"/>
          <p:cNvSpPr/>
          <p:nvPr/>
        </p:nvSpPr>
        <p:spPr>
          <a:xfrm>
            <a:off x="5929326" y="183286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72" y="14198"/>
                </a:lnTo>
                <a:lnTo>
                  <a:pt x="6147" y="14198"/>
                </a:lnTo>
                <a:lnTo>
                  <a:pt x="12371" y="14198"/>
                </a:lnTo>
                <a:lnTo>
                  <a:pt x="15443" y="11386"/>
                </a:lnTo>
                <a:lnTo>
                  <a:pt x="15443" y="5707"/>
                </a:lnTo>
                <a:lnTo>
                  <a:pt x="15443" y="2811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9" name="object 2399"/>
          <p:cNvSpPr/>
          <p:nvPr/>
        </p:nvSpPr>
        <p:spPr>
          <a:xfrm>
            <a:off x="5921562" y="1839996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1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0" name="object 2400"/>
          <p:cNvSpPr/>
          <p:nvPr/>
        </p:nvSpPr>
        <p:spPr>
          <a:xfrm>
            <a:off x="5930862" y="18399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1" name="object 2401"/>
          <p:cNvSpPr/>
          <p:nvPr/>
        </p:nvSpPr>
        <p:spPr>
          <a:xfrm>
            <a:off x="5924638" y="183999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24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2" name="object 2402"/>
          <p:cNvSpPr/>
          <p:nvPr/>
        </p:nvSpPr>
        <p:spPr>
          <a:xfrm>
            <a:off x="5921562" y="18399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3" name="object 2403"/>
          <p:cNvSpPr/>
          <p:nvPr/>
        </p:nvSpPr>
        <p:spPr>
          <a:xfrm>
            <a:off x="5949458" y="184567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22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4" name="object 2404"/>
          <p:cNvSpPr/>
          <p:nvPr/>
        </p:nvSpPr>
        <p:spPr>
          <a:xfrm>
            <a:off x="5946309" y="18456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5" name="object 2405"/>
          <p:cNvSpPr/>
          <p:nvPr/>
        </p:nvSpPr>
        <p:spPr>
          <a:xfrm>
            <a:off x="5946309" y="1842836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6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6" name="object 2406"/>
          <p:cNvSpPr/>
          <p:nvPr/>
        </p:nvSpPr>
        <p:spPr>
          <a:xfrm>
            <a:off x="5958680" y="18456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7" name="object 2407"/>
          <p:cNvSpPr/>
          <p:nvPr/>
        </p:nvSpPr>
        <p:spPr>
          <a:xfrm>
            <a:off x="6387700" y="1852803"/>
            <a:ext cx="15452" cy="14283"/>
          </a:xfrm>
          <a:prstGeom prst="rect">
            <a:avLst/>
          </a:prstGeom>
          <a:blipFill>
            <a:blip r:embed="rId4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08" name="object 2408"/>
          <p:cNvSpPr/>
          <p:nvPr/>
        </p:nvSpPr>
        <p:spPr>
          <a:xfrm>
            <a:off x="6387700" y="185280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52" y="11386"/>
                </a:lnTo>
                <a:lnTo>
                  <a:pt x="15452" y="5736"/>
                </a:lnTo>
                <a:lnTo>
                  <a:pt x="15452" y="2839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9" name="object 2409"/>
          <p:cNvSpPr/>
          <p:nvPr/>
        </p:nvSpPr>
        <p:spPr>
          <a:xfrm>
            <a:off x="6407748" y="1845675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460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0" name="object 2410"/>
          <p:cNvSpPr/>
          <p:nvPr/>
        </p:nvSpPr>
        <p:spPr>
          <a:xfrm>
            <a:off x="6404695" y="184567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47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1" name="object 2411"/>
          <p:cNvSpPr/>
          <p:nvPr/>
        </p:nvSpPr>
        <p:spPr>
          <a:xfrm>
            <a:off x="6417063" y="1842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2" name="object 2412"/>
          <p:cNvSpPr/>
          <p:nvPr/>
        </p:nvSpPr>
        <p:spPr>
          <a:xfrm>
            <a:off x="6401610" y="187418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3" name="object 2413"/>
          <p:cNvSpPr/>
          <p:nvPr/>
        </p:nvSpPr>
        <p:spPr>
          <a:xfrm>
            <a:off x="6401610" y="1868506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084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4" name="object 2414"/>
          <p:cNvSpPr/>
          <p:nvPr/>
        </p:nvSpPr>
        <p:spPr>
          <a:xfrm>
            <a:off x="6404695" y="18770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5" name="object 2415"/>
          <p:cNvSpPr/>
          <p:nvPr/>
        </p:nvSpPr>
        <p:spPr>
          <a:xfrm>
            <a:off x="6383011" y="185422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6" name="object 2416"/>
          <p:cNvSpPr/>
          <p:nvPr/>
        </p:nvSpPr>
        <p:spPr>
          <a:xfrm>
            <a:off x="6392295" y="18570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7" name="object 2417"/>
          <p:cNvSpPr/>
          <p:nvPr/>
        </p:nvSpPr>
        <p:spPr>
          <a:xfrm>
            <a:off x="6386096" y="185706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8" name="object 2418"/>
          <p:cNvSpPr/>
          <p:nvPr/>
        </p:nvSpPr>
        <p:spPr>
          <a:xfrm>
            <a:off x="6383011" y="18570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9" name="object 2419"/>
          <p:cNvSpPr/>
          <p:nvPr/>
        </p:nvSpPr>
        <p:spPr>
          <a:xfrm>
            <a:off x="6248316" y="1926946"/>
            <a:ext cx="15421" cy="14283"/>
          </a:xfrm>
          <a:prstGeom prst="rect">
            <a:avLst/>
          </a:prstGeom>
          <a:blipFill>
            <a:blip r:embed="rId4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20" name="object 2420"/>
          <p:cNvSpPr/>
          <p:nvPr/>
        </p:nvSpPr>
        <p:spPr>
          <a:xfrm>
            <a:off x="6248316" y="192694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53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21" y="11472"/>
                </a:lnTo>
                <a:lnTo>
                  <a:pt x="15421" y="5736"/>
                </a:lnTo>
                <a:lnTo>
                  <a:pt x="15421" y="289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1" name="object 2421"/>
          <p:cNvSpPr/>
          <p:nvPr/>
        </p:nvSpPr>
        <p:spPr>
          <a:xfrm>
            <a:off x="6234313" y="1934102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460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2" name="object 2422"/>
          <p:cNvSpPr/>
          <p:nvPr/>
        </p:nvSpPr>
        <p:spPr>
          <a:xfrm>
            <a:off x="6249828" y="1936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3" name="object 2423"/>
          <p:cNvSpPr/>
          <p:nvPr/>
        </p:nvSpPr>
        <p:spPr>
          <a:xfrm>
            <a:off x="6237459" y="193691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4" name="object 2424"/>
          <p:cNvSpPr/>
          <p:nvPr/>
        </p:nvSpPr>
        <p:spPr>
          <a:xfrm>
            <a:off x="6234313" y="1936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5" name="object 2425"/>
          <p:cNvSpPr/>
          <p:nvPr/>
        </p:nvSpPr>
        <p:spPr>
          <a:xfrm>
            <a:off x="6415521" y="1827133"/>
            <a:ext cx="15514" cy="14283"/>
          </a:xfrm>
          <a:prstGeom prst="rect">
            <a:avLst/>
          </a:prstGeom>
          <a:blipFill>
            <a:blip r:embed="rId4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26" name="object 2426"/>
          <p:cNvSpPr/>
          <p:nvPr/>
        </p:nvSpPr>
        <p:spPr>
          <a:xfrm>
            <a:off x="6415521" y="182713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146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443"/>
                </a:lnTo>
                <a:lnTo>
                  <a:pt x="15514" y="5736"/>
                </a:lnTo>
                <a:lnTo>
                  <a:pt x="15514" y="2896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7" name="object 2427"/>
          <p:cNvSpPr/>
          <p:nvPr/>
        </p:nvSpPr>
        <p:spPr>
          <a:xfrm>
            <a:off x="6432577" y="183710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8" name="object 2428"/>
          <p:cNvSpPr/>
          <p:nvPr/>
        </p:nvSpPr>
        <p:spPr>
          <a:xfrm>
            <a:off x="6429431" y="1837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9" name="object 2429"/>
          <p:cNvSpPr/>
          <p:nvPr/>
        </p:nvSpPr>
        <p:spPr>
          <a:xfrm>
            <a:off x="6429431" y="183710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0" name="object 2430"/>
          <p:cNvSpPr/>
          <p:nvPr/>
        </p:nvSpPr>
        <p:spPr>
          <a:xfrm>
            <a:off x="6435662" y="1837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1" name="object 2431"/>
          <p:cNvSpPr/>
          <p:nvPr/>
        </p:nvSpPr>
        <p:spPr>
          <a:xfrm>
            <a:off x="6211118" y="1869926"/>
            <a:ext cx="15514" cy="14283"/>
          </a:xfrm>
          <a:prstGeom prst="rect">
            <a:avLst/>
          </a:prstGeom>
          <a:blipFill>
            <a:blip r:embed="rId4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32" name="object 2432"/>
          <p:cNvSpPr/>
          <p:nvPr/>
        </p:nvSpPr>
        <p:spPr>
          <a:xfrm>
            <a:off x="6211118" y="186992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46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39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3" name="object 2433"/>
          <p:cNvSpPr/>
          <p:nvPr/>
        </p:nvSpPr>
        <p:spPr>
          <a:xfrm>
            <a:off x="6212661" y="186561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4" name="object 2434"/>
          <p:cNvSpPr/>
          <p:nvPr/>
        </p:nvSpPr>
        <p:spPr>
          <a:xfrm>
            <a:off x="6212661" y="1868506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56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5" name="object 2435"/>
          <p:cNvSpPr/>
          <p:nvPr/>
        </p:nvSpPr>
        <p:spPr>
          <a:xfrm>
            <a:off x="6212661" y="1865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6" name="object 2436"/>
          <p:cNvSpPr/>
          <p:nvPr/>
        </p:nvSpPr>
        <p:spPr>
          <a:xfrm>
            <a:off x="6209576" y="189130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7" name="object 2437"/>
          <p:cNvSpPr/>
          <p:nvPr/>
        </p:nvSpPr>
        <p:spPr>
          <a:xfrm>
            <a:off x="6215807" y="18884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8" name="object 2438"/>
          <p:cNvSpPr/>
          <p:nvPr/>
        </p:nvSpPr>
        <p:spPr>
          <a:xfrm>
            <a:off x="6212661" y="1888469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9" name="object 2439"/>
          <p:cNvSpPr/>
          <p:nvPr/>
        </p:nvSpPr>
        <p:spPr>
          <a:xfrm>
            <a:off x="6212661" y="18998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0" name="object 2440"/>
          <p:cNvSpPr/>
          <p:nvPr/>
        </p:nvSpPr>
        <p:spPr>
          <a:xfrm>
            <a:off x="6180151" y="1975484"/>
            <a:ext cx="15514" cy="14218"/>
          </a:xfrm>
          <a:prstGeom prst="rect">
            <a:avLst/>
          </a:prstGeom>
          <a:blipFill>
            <a:blip r:embed="rId4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41" name="object 2441"/>
          <p:cNvSpPr/>
          <p:nvPr/>
        </p:nvSpPr>
        <p:spPr>
          <a:xfrm>
            <a:off x="6180151" y="197548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146" y="14218"/>
                </a:lnTo>
                <a:lnTo>
                  <a:pt x="6230" y="14218"/>
                </a:lnTo>
                <a:lnTo>
                  <a:pt x="12368" y="14218"/>
                </a:lnTo>
                <a:lnTo>
                  <a:pt x="15514" y="11389"/>
                </a:lnTo>
                <a:lnTo>
                  <a:pt x="15514" y="5659"/>
                </a:lnTo>
                <a:lnTo>
                  <a:pt x="15514" y="2828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28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2" name="object 2442"/>
          <p:cNvSpPr/>
          <p:nvPr/>
        </p:nvSpPr>
        <p:spPr>
          <a:xfrm>
            <a:off x="6178609" y="199401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3" name="object 2443"/>
          <p:cNvSpPr/>
          <p:nvPr/>
        </p:nvSpPr>
        <p:spPr>
          <a:xfrm>
            <a:off x="6184839" y="19911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4" name="object 2444"/>
          <p:cNvSpPr/>
          <p:nvPr/>
        </p:nvSpPr>
        <p:spPr>
          <a:xfrm>
            <a:off x="6181693" y="199111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5" name="object 2445"/>
          <p:cNvSpPr/>
          <p:nvPr/>
        </p:nvSpPr>
        <p:spPr>
          <a:xfrm>
            <a:off x="6178609" y="19968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6" name="object 2446"/>
          <p:cNvSpPr/>
          <p:nvPr/>
        </p:nvSpPr>
        <p:spPr>
          <a:xfrm>
            <a:off x="6194062" y="1968339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0"/>
                </a:moveTo>
                <a:lnTo>
                  <a:pt x="0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7" name="object 2447"/>
          <p:cNvSpPr/>
          <p:nvPr/>
        </p:nvSpPr>
        <p:spPr>
          <a:xfrm>
            <a:off x="6194062" y="19797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8" name="object 2448"/>
          <p:cNvSpPr/>
          <p:nvPr/>
        </p:nvSpPr>
        <p:spPr>
          <a:xfrm>
            <a:off x="6194062" y="197116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1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49" name="object 2449"/>
          <p:cNvSpPr/>
          <p:nvPr/>
        </p:nvSpPr>
        <p:spPr>
          <a:xfrm>
            <a:off x="6197208" y="19683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0" name="object 2450"/>
          <p:cNvSpPr/>
          <p:nvPr/>
        </p:nvSpPr>
        <p:spPr>
          <a:xfrm>
            <a:off x="6396922" y="1875662"/>
            <a:ext cx="15514" cy="14226"/>
          </a:xfrm>
          <a:prstGeom prst="rect">
            <a:avLst/>
          </a:prstGeom>
          <a:blipFill>
            <a:blip r:embed="rId4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51" name="object 2451"/>
          <p:cNvSpPr/>
          <p:nvPr/>
        </p:nvSpPr>
        <p:spPr>
          <a:xfrm>
            <a:off x="6396922" y="187566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4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14" y="11386"/>
                </a:lnTo>
                <a:lnTo>
                  <a:pt x="15514" y="5650"/>
                </a:lnTo>
                <a:lnTo>
                  <a:pt x="15514" y="2839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2" name="object 2452"/>
          <p:cNvSpPr/>
          <p:nvPr/>
        </p:nvSpPr>
        <p:spPr>
          <a:xfrm>
            <a:off x="6198750" y="1849992"/>
            <a:ext cx="15514" cy="14198"/>
          </a:xfrm>
          <a:prstGeom prst="rect">
            <a:avLst/>
          </a:prstGeom>
          <a:blipFill>
            <a:blip r:embed="rId4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53" name="object 2453"/>
          <p:cNvSpPr/>
          <p:nvPr/>
        </p:nvSpPr>
        <p:spPr>
          <a:xfrm>
            <a:off x="6198750" y="184999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53" y="14198"/>
                </a:lnTo>
                <a:lnTo>
                  <a:pt x="6199" y="14198"/>
                </a:lnTo>
                <a:lnTo>
                  <a:pt x="12368" y="14198"/>
                </a:lnTo>
                <a:lnTo>
                  <a:pt x="15514" y="11386"/>
                </a:lnTo>
                <a:lnTo>
                  <a:pt x="15514" y="5650"/>
                </a:lnTo>
                <a:lnTo>
                  <a:pt x="15514" y="2811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4" name="object 2454"/>
          <p:cNvSpPr/>
          <p:nvPr/>
        </p:nvSpPr>
        <p:spPr>
          <a:xfrm>
            <a:off x="5904503" y="1830029"/>
            <a:ext cx="15523" cy="14226"/>
          </a:xfrm>
          <a:prstGeom prst="rect">
            <a:avLst/>
          </a:prstGeom>
          <a:blipFill>
            <a:blip r:embed="rId4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55" name="object 2455"/>
          <p:cNvSpPr/>
          <p:nvPr/>
        </p:nvSpPr>
        <p:spPr>
          <a:xfrm>
            <a:off x="5904503" y="183002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52" y="14226"/>
                </a:lnTo>
                <a:lnTo>
                  <a:pt x="6224" y="14226"/>
                </a:lnTo>
                <a:lnTo>
                  <a:pt x="12374" y="14226"/>
                </a:lnTo>
                <a:lnTo>
                  <a:pt x="15523" y="11386"/>
                </a:lnTo>
                <a:lnTo>
                  <a:pt x="15523" y="5650"/>
                </a:lnTo>
                <a:lnTo>
                  <a:pt x="15523" y="2839"/>
                </a:lnTo>
                <a:lnTo>
                  <a:pt x="12374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6" name="object 2456"/>
          <p:cNvSpPr/>
          <p:nvPr/>
        </p:nvSpPr>
        <p:spPr>
          <a:xfrm>
            <a:off x="5978889" y="1841416"/>
            <a:ext cx="15446" cy="14226"/>
          </a:xfrm>
          <a:prstGeom prst="rect">
            <a:avLst/>
          </a:prstGeom>
          <a:blipFill>
            <a:blip r:embed="rId4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57" name="object 2457"/>
          <p:cNvSpPr/>
          <p:nvPr/>
        </p:nvSpPr>
        <p:spPr>
          <a:xfrm>
            <a:off x="5978889" y="184141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5" y="14226"/>
                </a:lnTo>
                <a:lnTo>
                  <a:pt x="6147" y="14226"/>
                </a:lnTo>
                <a:lnTo>
                  <a:pt x="12371" y="14226"/>
                </a:lnTo>
                <a:lnTo>
                  <a:pt x="15446" y="11386"/>
                </a:lnTo>
                <a:lnTo>
                  <a:pt x="15446" y="5650"/>
                </a:lnTo>
                <a:lnTo>
                  <a:pt x="15446" y="2839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8" name="object 2458"/>
          <p:cNvSpPr/>
          <p:nvPr/>
        </p:nvSpPr>
        <p:spPr>
          <a:xfrm>
            <a:off x="5974201" y="1848487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59" name="object 2459"/>
          <p:cNvSpPr/>
          <p:nvPr/>
        </p:nvSpPr>
        <p:spPr>
          <a:xfrm>
            <a:off x="5983500" y="1848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0" name="object 2460"/>
          <p:cNvSpPr/>
          <p:nvPr/>
        </p:nvSpPr>
        <p:spPr>
          <a:xfrm>
            <a:off x="5977276" y="1851383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22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1" name="object 2461"/>
          <p:cNvSpPr/>
          <p:nvPr/>
        </p:nvSpPr>
        <p:spPr>
          <a:xfrm>
            <a:off x="5974201" y="18513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2" name="object 2462"/>
          <p:cNvSpPr/>
          <p:nvPr/>
        </p:nvSpPr>
        <p:spPr>
          <a:xfrm>
            <a:off x="6214265" y="1926946"/>
            <a:ext cx="15452" cy="14283"/>
          </a:xfrm>
          <a:prstGeom prst="rect">
            <a:avLst/>
          </a:prstGeom>
          <a:blipFill>
            <a:blip r:embed="rId4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63" name="object 2463"/>
          <p:cNvSpPr/>
          <p:nvPr/>
        </p:nvSpPr>
        <p:spPr>
          <a:xfrm>
            <a:off x="6214265" y="192694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84" y="14283"/>
                </a:lnTo>
                <a:lnTo>
                  <a:pt x="6137" y="14283"/>
                </a:lnTo>
                <a:lnTo>
                  <a:pt x="12368" y="14283"/>
                </a:lnTo>
                <a:lnTo>
                  <a:pt x="15452" y="11472"/>
                </a:lnTo>
                <a:lnTo>
                  <a:pt x="15452" y="5736"/>
                </a:lnTo>
                <a:lnTo>
                  <a:pt x="15452" y="2896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4" name="object 2464"/>
          <p:cNvSpPr/>
          <p:nvPr/>
        </p:nvSpPr>
        <p:spPr>
          <a:xfrm>
            <a:off x="6215807" y="1916979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137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5" name="object 2465"/>
          <p:cNvSpPr/>
          <p:nvPr/>
        </p:nvSpPr>
        <p:spPr>
          <a:xfrm>
            <a:off x="6212661" y="191981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6" name="object 2466"/>
          <p:cNvSpPr/>
          <p:nvPr/>
        </p:nvSpPr>
        <p:spPr>
          <a:xfrm>
            <a:off x="6212661" y="1916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7" name="object 2467"/>
          <p:cNvSpPr/>
          <p:nvPr/>
        </p:nvSpPr>
        <p:spPr>
          <a:xfrm>
            <a:off x="6206492" y="194548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58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8" name="object 2468"/>
          <p:cNvSpPr/>
          <p:nvPr/>
        </p:nvSpPr>
        <p:spPr>
          <a:xfrm>
            <a:off x="6218860" y="19426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69" name="object 2469"/>
          <p:cNvSpPr/>
          <p:nvPr/>
        </p:nvSpPr>
        <p:spPr>
          <a:xfrm>
            <a:off x="6212661" y="1942649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3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0" name="object 2470"/>
          <p:cNvSpPr/>
          <p:nvPr/>
        </p:nvSpPr>
        <p:spPr>
          <a:xfrm>
            <a:off x="6209576" y="19569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1" name="object 2471"/>
          <p:cNvSpPr/>
          <p:nvPr/>
        </p:nvSpPr>
        <p:spPr>
          <a:xfrm>
            <a:off x="6161546" y="1989702"/>
            <a:ext cx="15520" cy="14291"/>
          </a:xfrm>
          <a:prstGeom prst="rect">
            <a:avLst/>
          </a:prstGeom>
          <a:blipFill>
            <a:blip r:embed="rId4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72" name="object 2472"/>
          <p:cNvSpPr/>
          <p:nvPr/>
        </p:nvSpPr>
        <p:spPr>
          <a:xfrm>
            <a:off x="6161546" y="198970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3"/>
                </a:moveTo>
                <a:lnTo>
                  <a:pt x="0" y="11463"/>
                </a:lnTo>
                <a:lnTo>
                  <a:pt x="3152" y="14291"/>
                </a:lnTo>
                <a:lnTo>
                  <a:pt x="6224" y="14291"/>
                </a:lnTo>
                <a:lnTo>
                  <a:pt x="12436" y="14291"/>
                </a:lnTo>
                <a:lnTo>
                  <a:pt x="15520" y="11463"/>
                </a:lnTo>
                <a:lnTo>
                  <a:pt x="15520" y="5733"/>
                </a:lnTo>
                <a:lnTo>
                  <a:pt x="15520" y="2902"/>
                </a:lnTo>
                <a:lnTo>
                  <a:pt x="12436" y="0"/>
                </a:lnTo>
                <a:lnTo>
                  <a:pt x="6224" y="0"/>
                </a:lnTo>
                <a:lnTo>
                  <a:pt x="3152" y="0"/>
                </a:lnTo>
                <a:lnTo>
                  <a:pt x="0" y="2902"/>
                </a:lnTo>
                <a:lnTo>
                  <a:pt x="0" y="57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3" name="object 2473"/>
          <p:cNvSpPr/>
          <p:nvPr/>
        </p:nvSpPr>
        <p:spPr>
          <a:xfrm>
            <a:off x="6365955" y="1844256"/>
            <a:ext cx="15514" cy="14283"/>
          </a:xfrm>
          <a:prstGeom prst="rect">
            <a:avLst/>
          </a:prstGeom>
          <a:blipFill>
            <a:blip r:embed="rId4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74" name="object 2474"/>
          <p:cNvSpPr/>
          <p:nvPr/>
        </p:nvSpPr>
        <p:spPr>
          <a:xfrm>
            <a:off x="6365955" y="184425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46" y="14283"/>
                </a:lnTo>
                <a:lnTo>
                  <a:pt x="6230" y="14283"/>
                </a:lnTo>
                <a:lnTo>
                  <a:pt x="12460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11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11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5" name="object 2475"/>
          <p:cNvSpPr/>
          <p:nvPr/>
        </p:nvSpPr>
        <p:spPr>
          <a:xfrm>
            <a:off x="6220402" y="2006825"/>
            <a:ext cx="15545" cy="14289"/>
          </a:xfrm>
          <a:prstGeom prst="rect">
            <a:avLst/>
          </a:prstGeom>
          <a:blipFill>
            <a:blip r:embed="rId4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76" name="object 2476"/>
          <p:cNvSpPr/>
          <p:nvPr/>
        </p:nvSpPr>
        <p:spPr>
          <a:xfrm>
            <a:off x="6220402" y="200682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84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545" y="11460"/>
                </a:lnTo>
                <a:lnTo>
                  <a:pt x="15545" y="5730"/>
                </a:lnTo>
                <a:lnTo>
                  <a:pt x="15545" y="289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7" name="object 2477"/>
          <p:cNvSpPr/>
          <p:nvPr/>
        </p:nvSpPr>
        <p:spPr>
          <a:xfrm>
            <a:off x="6198750" y="1898436"/>
            <a:ext cx="15514" cy="14283"/>
          </a:xfrm>
          <a:prstGeom prst="rect">
            <a:avLst/>
          </a:prstGeom>
          <a:blipFill>
            <a:blip r:embed="rId4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78" name="object 2478"/>
          <p:cNvSpPr/>
          <p:nvPr/>
        </p:nvSpPr>
        <p:spPr>
          <a:xfrm>
            <a:off x="6198750" y="189843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53" y="14283"/>
                </a:lnTo>
                <a:lnTo>
                  <a:pt x="6199" y="14283"/>
                </a:lnTo>
                <a:lnTo>
                  <a:pt x="12368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96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9" name="object 2479"/>
          <p:cNvSpPr/>
          <p:nvPr/>
        </p:nvSpPr>
        <p:spPr>
          <a:xfrm>
            <a:off x="6184839" y="1908403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39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0" name="object 2480"/>
          <p:cNvSpPr/>
          <p:nvPr/>
        </p:nvSpPr>
        <p:spPr>
          <a:xfrm>
            <a:off x="6200261" y="1908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1" name="object 2481"/>
          <p:cNvSpPr/>
          <p:nvPr/>
        </p:nvSpPr>
        <p:spPr>
          <a:xfrm>
            <a:off x="6190977" y="191124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0"/>
                </a:moveTo>
                <a:lnTo>
                  <a:pt x="0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2" name="object 2482"/>
          <p:cNvSpPr/>
          <p:nvPr/>
        </p:nvSpPr>
        <p:spPr>
          <a:xfrm>
            <a:off x="6187893" y="19141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3" name="object 2483"/>
          <p:cNvSpPr/>
          <p:nvPr/>
        </p:nvSpPr>
        <p:spPr>
          <a:xfrm>
            <a:off x="6477455" y="1810009"/>
            <a:ext cx="15514" cy="14283"/>
          </a:xfrm>
          <a:prstGeom prst="rect">
            <a:avLst/>
          </a:prstGeom>
          <a:blipFill>
            <a:blip r:embed="rId4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84" name="object 2484"/>
          <p:cNvSpPr/>
          <p:nvPr/>
        </p:nvSpPr>
        <p:spPr>
          <a:xfrm>
            <a:off x="6477455" y="181000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146" y="14283"/>
                </a:lnTo>
                <a:lnTo>
                  <a:pt x="6230" y="14283"/>
                </a:lnTo>
                <a:lnTo>
                  <a:pt x="12460" y="14283"/>
                </a:lnTo>
                <a:lnTo>
                  <a:pt x="15514" y="11472"/>
                </a:lnTo>
                <a:lnTo>
                  <a:pt x="15514" y="5736"/>
                </a:lnTo>
                <a:lnTo>
                  <a:pt x="15514" y="289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5" name="object 2485"/>
          <p:cNvSpPr/>
          <p:nvPr/>
        </p:nvSpPr>
        <p:spPr>
          <a:xfrm>
            <a:off x="6475913" y="181432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6" name="object 2486"/>
          <p:cNvSpPr/>
          <p:nvPr/>
        </p:nvSpPr>
        <p:spPr>
          <a:xfrm>
            <a:off x="6482143" y="18171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7" name="object 2487"/>
          <p:cNvSpPr/>
          <p:nvPr/>
        </p:nvSpPr>
        <p:spPr>
          <a:xfrm>
            <a:off x="6475913" y="181716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8" name="object 2488"/>
          <p:cNvSpPr/>
          <p:nvPr/>
        </p:nvSpPr>
        <p:spPr>
          <a:xfrm>
            <a:off x="6472829" y="18171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9" name="object 2489"/>
          <p:cNvSpPr/>
          <p:nvPr/>
        </p:nvSpPr>
        <p:spPr>
          <a:xfrm>
            <a:off x="5954069" y="1838576"/>
            <a:ext cx="15520" cy="14226"/>
          </a:xfrm>
          <a:prstGeom prst="rect">
            <a:avLst/>
          </a:prstGeom>
          <a:blipFill>
            <a:blip r:embed="rId4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90" name="object 2490"/>
          <p:cNvSpPr/>
          <p:nvPr/>
        </p:nvSpPr>
        <p:spPr>
          <a:xfrm>
            <a:off x="5954069" y="183857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415"/>
                </a:lnTo>
                <a:lnTo>
                  <a:pt x="3072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520" y="11415"/>
                </a:lnTo>
                <a:lnTo>
                  <a:pt x="15520" y="5679"/>
                </a:lnTo>
                <a:lnTo>
                  <a:pt x="15520" y="2839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1" name="object 2491"/>
          <p:cNvSpPr/>
          <p:nvPr/>
        </p:nvSpPr>
        <p:spPr>
          <a:xfrm>
            <a:off x="5944770" y="1887049"/>
            <a:ext cx="15523" cy="14283"/>
          </a:xfrm>
          <a:prstGeom prst="rect">
            <a:avLst/>
          </a:prstGeom>
          <a:blipFill>
            <a:blip r:embed="rId4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92" name="object 2492"/>
          <p:cNvSpPr/>
          <p:nvPr/>
        </p:nvSpPr>
        <p:spPr>
          <a:xfrm>
            <a:off x="5944770" y="188704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52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3" y="11386"/>
                </a:lnTo>
                <a:lnTo>
                  <a:pt x="15523" y="5736"/>
                </a:lnTo>
                <a:lnTo>
                  <a:pt x="15523" y="2839"/>
                </a:lnTo>
                <a:lnTo>
                  <a:pt x="12371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3" name="object 2493"/>
          <p:cNvSpPr/>
          <p:nvPr/>
        </p:nvSpPr>
        <p:spPr>
          <a:xfrm>
            <a:off x="5954068" y="188418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4" name="object 2494"/>
          <p:cNvSpPr/>
          <p:nvPr/>
        </p:nvSpPr>
        <p:spPr>
          <a:xfrm>
            <a:off x="5955605" y="18884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5" name="object 2495"/>
          <p:cNvSpPr/>
          <p:nvPr/>
        </p:nvSpPr>
        <p:spPr>
          <a:xfrm>
            <a:off x="5950996" y="188704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6" name="object 2496"/>
          <p:cNvSpPr/>
          <p:nvPr/>
        </p:nvSpPr>
        <p:spPr>
          <a:xfrm>
            <a:off x="5952533" y="18827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7" name="object 2497"/>
          <p:cNvSpPr/>
          <p:nvPr/>
        </p:nvSpPr>
        <p:spPr>
          <a:xfrm>
            <a:off x="5955605" y="1857062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8" name="object 2498"/>
          <p:cNvSpPr/>
          <p:nvPr/>
        </p:nvSpPr>
        <p:spPr>
          <a:xfrm>
            <a:off x="5961829" y="1854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9" name="object 2499"/>
          <p:cNvSpPr/>
          <p:nvPr/>
        </p:nvSpPr>
        <p:spPr>
          <a:xfrm>
            <a:off x="5958680" y="1854223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49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0" name="object 2500"/>
          <p:cNvSpPr/>
          <p:nvPr/>
        </p:nvSpPr>
        <p:spPr>
          <a:xfrm>
            <a:off x="5958680" y="18685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1" name="object 2501"/>
          <p:cNvSpPr/>
          <p:nvPr/>
        </p:nvSpPr>
        <p:spPr>
          <a:xfrm>
            <a:off x="5964904" y="1831449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2" y="0"/>
                </a:moveTo>
                <a:lnTo>
                  <a:pt x="0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2" name="object 2502"/>
          <p:cNvSpPr/>
          <p:nvPr/>
        </p:nvSpPr>
        <p:spPr>
          <a:xfrm>
            <a:off x="5964904" y="18399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3" name="object 2503"/>
          <p:cNvSpPr/>
          <p:nvPr/>
        </p:nvSpPr>
        <p:spPr>
          <a:xfrm>
            <a:off x="5963367" y="183712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4" name="object 2504"/>
          <p:cNvSpPr/>
          <p:nvPr/>
        </p:nvSpPr>
        <p:spPr>
          <a:xfrm>
            <a:off x="5964904" y="183144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5" name="object 2505"/>
          <p:cNvSpPr/>
          <p:nvPr/>
        </p:nvSpPr>
        <p:spPr>
          <a:xfrm>
            <a:off x="6192520" y="1952633"/>
            <a:ext cx="15514" cy="14289"/>
          </a:xfrm>
          <a:prstGeom prst="rect">
            <a:avLst/>
          </a:prstGeom>
          <a:blipFill>
            <a:blip r:embed="rId4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06" name="object 2506"/>
          <p:cNvSpPr/>
          <p:nvPr/>
        </p:nvSpPr>
        <p:spPr>
          <a:xfrm>
            <a:off x="6192520" y="195263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146" y="14289"/>
                </a:lnTo>
                <a:lnTo>
                  <a:pt x="6230" y="14289"/>
                </a:lnTo>
                <a:lnTo>
                  <a:pt x="12430" y="14289"/>
                </a:lnTo>
                <a:lnTo>
                  <a:pt x="15514" y="11460"/>
                </a:lnTo>
                <a:lnTo>
                  <a:pt x="15514" y="5730"/>
                </a:lnTo>
                <a:lnTo>
                  <a:pt x="15514" y="2899"/>
                </a:lnTo>
                <a:lnTo>
                  <a:pt x="1243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7" name="object 2507"/>
          <p:cNvSpPr/>
          <p:nvPr/>
        </p:nvSpPr>
        <p:spPr>
          <a:xfrm>
            <a:off x="6181693" y="1948385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284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8" name="object 2508"/>
          <p:cNvSpPr/>
          <p:nvPr/>
        </p:nvSpPr>
        <p:spPr>
          <a:xfrm>
            <a:off x="6194062" y="19569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9" name="object 2509"/>
          <p:cNvSpPr/>
          <p:nvPr/>
        </p:nvSpPr>
        <p:spPr>
          <a:xfrm>
            <a:off x="6184839" y="195121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22" y="5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0" name="object 2510"/>
          <p:cNvSpPr/>
          <p:nvPr/>
        </p:nvSpPr>
        <p:spPr>
          <a:xfrm>
            <a:off x="6181693" y="1951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1" name="object 2511"/>
          <p:cNvSpPr/>
          <p:nvPr/>
        </p:nvSpPr>
        <p:spPr>
          <a:xfrm>
            <a:off x="6206492" y="1968339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68" y="56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2" name="object 2512"/>
          <p:cNvSpPr/>
          <p:nvPr/>
        </p:nvSpPr>
        <p:spPr>
          <a:xfrm>
            <a:off x="6206492" y="19655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3" name="object 2513"/>
          <p:cNvSpPr/>
          <p:nvPr/>
        </p:nvSpPr>
        <p:spPr>
          <a:xfrm>
            <a:off x="6206492" y="196550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168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4" name="object 2514"/>
          <p:cNvSpPr/>
          <p:nvPr/>
        </p:nvSpPr>
        <p:spPr>
          <a:xfrm>
            <a:off x="6215807" y="19711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5" name="object 2515"/>
          <p:cNvSpPr/>
          <p:nvPr/>
        </p:nvSpPr>
        <p:spPr>
          <a:xfrm>
            <a:off x="6446488" y="1781499"/>
            <a:ext cx="15514" cy="14283"/>
          </a:xfrm>
          <a:prstGeom prst="rect">
            <a:avLst/>
          </a:prstGeom>
          <a:blipFill>
            <a:blip r:embed="rId4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16" name="object 2516"/>
          <p:cNvSpPr/>
          <p:nvPr/>
        </p:nvSpPr>
        <p:spPr>
          <a:xfrm>
            <a:off x="6446488" y="178149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46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39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7" name="object 2517"/>
          <p:cNvSpPr/>
          <p:nvPr/>
        </p:nvSpPr>
        <p:spPr>
          <a:xfrm>
            <a:off x="6458862" y="180289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8" name="object 2518"/>
          <p:cNvSpPr/>
          <p:nvPr/>
        </p:nvSpPr>
        <p:spPr>
          <a:xfrm>
            <a:off x="6460399" y="17972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9" name="object 2519"/>
          <p:cNvSpPr/>
          <p:nvPr/>
        </p:nvSpPr>
        <p:spPr>
          <a:xfrm>
            <a:off x="6460399" y="179720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146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0" name="object 2520"/>
          <p:cNvSpPr/>
          <p:nvPr/>
        </p:nvSpPr>
        <p:spPr>
          <a:xfrm>
            <a:off x="6463545" y="18057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1" name="object 2521"/>
          <p:cNvSpPr/>
          <p:nvPr/>
        </p:nvSpPr>
        <p:spPr>
          <a:xfrm>
            <a:off x="6167771" y="1904172"/>
            <a:ext cx="15526" cy="14226"/>
          </a:xfrm>
          <a:prstGeom prst="rect">
            <a:avLst/>
          </a:prstGeom>
          <a:blipFill>
            <a:blip r:embed="rId4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22" name="object 2522"/>
          <p:cNvSpPr/>
          <p:nvPr/>
        </p:nvSpPr>
        <p:spPr>
          <a:xfrm>
            <a:off x="6167771" y="190417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65" y="14226"/>
                </a:lnTo>
                <a:lnTo>
                  <a:pt x="6211" y="14226"/>
                </a:lnTo>
                <a:lnTo>
                  <a:pt x="12380" y="14226"/>
                </a:lnTo>
                <a:lnTo>
                  <a:pt x="15526" y="11386"/>
                </a:lnTo>
                <a:lnTo>
                  <a:pt x="15526" y="5650"/>
                </a:lnTo>
                <a:lnTo>
                  <a:pt x="15526" y="2839"/>
                </a:lnTo>
                <a:lnTo>
                  <a:pt x="12380" y="0"/>
                </a:lnTo>
                <a:lnTo>
                  <a:pt x="6211" y="0"/>
                </a:lnTo>
                <a:lnTo>
                  <a:pt x="3065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3" name="object 2523"/>
          <p:cNvSpPr/>
          <p:nvPr/>
        </p:nvSpPr>
        <p:spPr>
          <a:xfrm>
            <a:off x="6160010" y="1897016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0"/>
                </a:moveTo>
                <a:lnTo>
                  <a:pt x="6224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4" name="object 2524"/>
          <p:cNvSpPr/>
          <p:nvPr/>
        </p:nvSpPr>
        <p:spPr>
          <a:xfrm>
            <a:off x="6163085" y="189985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24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5" name="object 2525"/>
          <p:cNvSpPr/>
          <p:nvPr/>
        </p:nvSpPr>
        <p:spPr>
          <a:xfrm>
            <a:off x="6160010" y="1897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6" name="object 2526"/>
          <p:cNvSpPr/>
          <p:nvPr/>
        </p:nvSpPr>
        <p:spPr>
          <a:xfrm>
            <a:off x="6172379" y="192552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5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7" name="object 2527"/>
          <p:cNvSpPr/>
          <p:nvPr/>
        </p:nvSpPr>
        <p:spPr>
          <a:xfrm>
            <a:off x="6175525" y="19227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8" name="object 2528"/>
          <p:cNvSpPr/>
          <p:nvPr/>
        </p:nvSpPr>
        <p:spPr>
          <a:xfrm>
            <a:off x="6175525" y="1922715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9" name="object 2529"/>
          <p:cNvSpPr/>
          <p:nvPr/>
        </p:nvSpPr>
        <p:spPr>
          <a:xfrm>
            <a:off x="6175525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0" name="object 2530"/>
          <p:cNvSpPr/>
          <p:nvPr/>
        </p:nvSpPr>
        <p:spPr>
          <a:xfrm>
            <a:off x="6146103" y="1855642"/>
            <a:ext cx="15443" cy="14283"/>
          </a:xfrm>
          <a:prstGeom prst="rect">
            <a:avLst/>
          </a:prstGeom>
          <a:blipFill>
            <a:blip r:embed="rId4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31" name="object 2531"/>
          <p:cNvSpPr/>
          <p:nvPr/>
        </p:nvSpPr>
        <p:spPr>
          <a:xfrm>
            <a:off x="6146103" y="185564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72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443" y="11443"/>
                </a:lnTo>
                <a:lnTo>
                  <a:pt x="15443" y="5736"/>
                </a:lnTo>
                <a:lnTo>
                  <a:pt x="15443" y="2896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2" name="object 2532"/>
          <p:cNvSpPr/>
          <p:nvPr/>
        </p:nvSpPr>
        <p:spPr>
          <a:xfrm>
            <a:off x="6152326" y="187990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3" name="object 2533"/>
          <p:cNvSpPr/>
          <p:nvPr/>
        </p:nvSpPr>
        <p:spPr>
          <a:xfrm>
            <a:off x="6153863" y="187418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5" y="0"/>
                </a:moveTo>
                <a:lnTo>
                  <a:pt x="0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4" name="object 2534"/>
          <p:cNvSpPr/>
          <p:nvPr/>
        </p:nvSpPr>
        <p:spPr>
          <a:xfrm>
            <a:off x="6153863" y="18827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5" name="object 2535"/>
          <p:cNvSpPr/>
          <p:nvPr/>
        </p:nvSpPr>
        <p:spPr>
          <a:xfrm>
            <a:off x="6229717" y="2003994"/>
            <a:ext cx="15514" cy="14291"/>
          </a:xfrm>
          <a:prstGeom prst="rect">
            <a:avLst/>
          </a:prstGeom>
          <a:blipFill>
            <a:blip r:embed="rId4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36" name="object 2536"/>
          <p:cNvSpPr/>
          <p:nvPr/>
        </p:nvSpPr>
        <p:spPr>
          <a:xfrm>
            <a:off x="6229717" y="200399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53" y="14291"/>
                </a:lnTo>
                <a:lnTo>
                  <a:pt x="6230" y="14291"/>
                </a:lnTo>
                <a:lnTo>
                  <a:pt x="12368" y="14291"/>
                </a:lnTo>
                <a:lnTo>
                  <a:pt x="15514" y="11389"/>
                </a:lnTo>
                <a:lnTo>
                  <a:pt x="15514" y="5730"/>
                </a:lnTo>
                <a:lnTo>
                  <a:pt x="15514" y="2831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7" name="object 2537"/>
          <p:cNvSpPr/>
          <p:nvPr/>
        </p:nvSpPr>
        <p:spPr>
          <a:xfrm>
            <a:off x="6243628" y="200258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8" name="object 2538"/>
          <p:cNvSpPr/>
          <p:nvPr/>
        </p:nvSpPr>
        <p:spPr>
          <a:xfrm>
            <a:off x="6243628" y="2008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9" name="object 2539"/>
          <p:cNvSpPr/>
          <p:nvPr/>
        </p:nvSpPr>
        <p:spPr>
          <a:xfrm>
            <a:off x="6242091" y="200682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0" name="object 2540"/>
          <p:cNvSpPr/>
          <p:nvPr/>
        </p:nvSpPr>
        <p:spPr>
          <a:xfrm>
            <a:off x="6243628" y="2002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1" name="object 2541"/>
          <p:cNvSpPr/>
          <p:nvPr/>
        </p:nvSpPr>
        <p:spPr>
          <a:xfrm>
            <a:off x="6427889" y="1827133"/>
            <a:ext cx="15514" cy="14283"/>
          </a:xfrm>
          <a:prstGeom prst="rect">
            <a:avLst/>
          </a:prstGeom>
          <a:blipFill>
            <a:blip r:embed="rId4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42" name="object 2542"/>
          <p:cNvSpPr/>
          <p:nvPr/>
        </p:nvSpPr>
        <p:spPr>
          <a:xfrm>
            <a:off x="6427889" y="182713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146" y="14283"/>
                </a:lnTo>
                <a:lnTo>
                  <a:pt x="6230" y="14283"/>
                </a:lnTo>
                <a:lnTo>
                  <a:pt x="12460" y="14283"/>
                </a:lnTo>
                <a:lnTo>
                  <a:pt x="15514" y="11443"/>
                </a:lnTo>
                <a:lnTo>
                  <a:pt x="15514" y="5736"/>
                </a:lnTo>
                <a:lnTo>
                  <a:pt x="15514" y="289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3" name="object 2543"/>
          <p:cNvSpPr/>
          <p:nvPr/>
        </p:nvSpPr>
        <p:spPr>
          <a:xfrm>
            <a:off x="6451176" y="181997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22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4" name="object 2544"/>
          <p:cNvSpPr/>
          <p:nvPr/>
        </p:nvSpPr>
        <p:spPr>
          <a:xfrm>
            <a:off x="6444946" y="1822873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79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5" name="object 2545"/>
          <p:cNvSpPr/>
          <p:nvPr/>
        </p:nvSpPr>
        <p:spPr>
          <a:xfrm>
            <a:off x="6457314" y="18199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6" name="object 2546"/>
          <p:cNvSpPr/>
          <p:nvPr/>
        </p:nvSpPr>
        <p:spPr>
          <a:xfrm>
            <a:off x="6441861" y="1848487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7" name="object 2547"/>
          <p:cNvSpPr/>
          <p:nvPr/>
        </p:nvSpPr>
        <p:spPr>
          <a:xfrm>
            <a:off x="6441861" y="18456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8" name="object 2548"/>
          <p:cNvSpPr/>
          <p:nvPr/>
        </p:nvSpPr>
        <p:spPr>
          <a:xfrm>
            <a:off x="6441861" y="184567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9" name="object 2549"/>
          <p:cNvSpPr/>
          <p:nvPr/>
        </p:nvSpPr>
        <p:spPr>
          <a:xfrm>
            <a:off x="6448030" y="18513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0" name="object 2550"/>
          <p:cNvSpPr/>
          <p:nvPr/>
        </p:nvSpPr>
        <p:spPr>
          <a:xfrm>
            <a:off x="6426347" y="183144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1" name="object 2551"/>
          <p:cNvSpPr/>
          <p:nvPr/>
        </p:nvSpPr>
        <p:spPr>
          <a:xfrm>
            <a:off x="6432577" y="18342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2" name="object 2552"/>
          <p:cNvSpPr/>
          <p:nvPr/>
        </p:nvSpPr>
        <p:spPr>
          <a:xfrm>
            <a:off x="6426347" y="1834260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2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3" name="object 2553"/>
          <p:cNvSpPr/>
          <p:nvPr/>
        </p:nvSpPr>
        <p:spPr>
          <a:xfrm>
            <a:off x="6423293" y="18342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4" name="object 2554"/>
          <p:cNvSpPr/>
          <p:nvPr/>
        </p:nvSpPr>
        <p:spPr>
          <a:xfrm>
            <a:off x="6254454" y="1969753"/>
            <a:ext cx="15514" cy="14289"/>
          </a:xfrm>
          <a:prstGeom prst="rect">
            <a:avLst/>
          </a:prstGeom>
          <a:blipFill>
            <a:blip r:embed="rId4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55" name="object 2555"/>
          <p:cNvSpPr/>
          <p:nvPr/>
        </p:nvSpPr>
        <p:spPr>
          <a:xfrm>
            <a:off x="6254454" y="196975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146" y="14289"/>
                </a:lnTo>
                <a:lnTo>
                  <a:pt x="6230" y="14289"/>
                </a:lnTo>
                <a:lnTo>
                  <a:pt x="12460" y="14289"/>
                </a:lnTo>
                <a:lnTo>
                  <a:pt x="15514" y="11389"/>
                </a:lnTo>
                <a:lnTo>
                  <a:pt x="15514" y="5730"/>
                </a:lnTo>
                <a:lnTo>
                  <a:pt x="15514" y="2828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28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6" name="object 2556"/>
          <p:cNvSpPr/>
          <p:nvPr/>
        </p:nvSpPr>
        <p:spPr>
          <a:xfrm>
            <a:off x="6255996" y="198546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28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7" name="object 2557"/>
          <p:cNvSpPr/>
          <p:nvPr/>
        </p:nvSpPr>
        <p:spPr>
          <a:xfrm>
            <a:off x="6262227" y="19825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8" name="object 2558"/>
          <p:cNvSpPr/>
          <p:nvPr/>
        </p:nvSpPr>
        <p:spPr>
          <a:xfrm>
            <a:off x="6259142" y="198546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9" name="object 2559"/>
          <p:cNvSpPr/>
          <p:nvPr/>
        </p:nvSpPr>
        <p:spPr>
          <a:xfrm>
            <a:off x="6255996" y="19911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0" name="object 2560"/>
          <p:cNvSpPr/>
          <p:nvPr/>
        </p:nvSpPr>
        <p:spPr>
          <a:xfrm>
            <a:off x="6455772" y="1804359"/>
            <a:ext cx="15545" cy="14198"/>
          </a:xfrm>
          <a:prstGeom prst="rect">
            <a:avLst/>
          </a:prstGeom>
          <a:blipFill>
            <a:blip r:embed="rId4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61" name="object 2561"/>
          <p:cNvSpPr/>
          <p:nvPr/>
        </p:nvSpPr>
        <p:spPr>
          <a:xfrm>
            <a:off x="6455772" y="180435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84" y="14198"/>
                </a:lnTo>
                <a:lnTo>
                  <a:pt x="6230" y="14198"/>
                </a:lnTo>
                <a:lnTo>
                  <a:pt x="12368" y="14198"/>
                </a:lnTo>
                <a:lnTo>
                  <a:pt x="15545" y="11386"/>
                </a:lnTo>
                <a:lnTo>
                  <a:pt x="15545" y="5650"/>
                </a:lnTo>
                <a:lnTo>
                  <a:pt x="15545" y="2811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2" name="object 2562"/>
          <p:cNvSpPr/>
          <p:nvPr/>
        </p:nvSpPr>
        <p:spPr>
          <a:xfrm>
            <a:off x="6472829" y="181432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3" name="object 2563"/>
          <p:cNvSpPr/>
          <p:nvPr/>
        </p:nvSpPr>
        <p:spPr>
          <a:xfrm>
            <a:off x="6469683" y="18143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4" name="object 2564"/>
          <p:cNvSpPr/>
          <p:nvPr/>
        </p:nvSpPr>
        <p:spPr>
          <a:xfrm>
            <a:off x="6469683" y="181142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5" name="object 2565"/>
          <p:cNvSpPr/>
          <p:nvPr/>
        </p:nvSpPr>
        <p:spPr>
          <a:xfrm>
            <a:off x="6475913" y="18114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6" name="object 2566"/>
          <p:cNvSpPr/>
          <p:nvPr/>
        </p:nvSpPr>
        <p:spPr>
          <a:xfrm>
            <a:off x="5954069" y="1815745"/>
            <a:ext cx="15520" cy="14283"/>
          </a:xfrm>
          <a:prstGeom prst="rect">
            <a:avLst/>
          </a:prstGeom>
          <a:blipFill>
            <a:blip r:embed="rId4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67" name="object 2567"/>
          <p:cNvSpPr/>
          <p:nvPr/>
        </p:nvSpPr>
        <p:spPr>
          <a:xfrm>
            <a:off x="5954069" y="181574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72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0" y="11386"/>
                </a:lnTo>
                <a:lnTo>
                  <a:pt x="15520" y="5736"/>
                </a:lnTo>
                <a:lnTo>
                  <a:pt x="15520" y="2811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11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8" name="object 2568"/>
          <p:cNvSpPr/>
          <p:nvPr/>
        </p:nvSpPr>
        <p:spPr>
          <a:xfrm>
            <a:off x="6143028" y="1881313"/>
            <a:ext cx="15446" cy="14311"/>
          </a:xfrm>
          <a:prstGeom prst="rect">
            <a:avLst/>
          </a:prstGeom>
          <a:blipFill>
            <a:blip r:embed="rId4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69" name="object 2569"/>
          <p:cNvSpPr/>
          <p:nvPr/>
        </p:nvSpPr>
        <p:spPr>
          <a:xfrm>
            <a:off x="6143028" y="18813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75" y="14311"/>
                </a:lnTo>
                <a:lnTo>
                  <a:pt x="6147" y="14311"/>
                </a:lnTo>
                <a:lnTo>
                  <a:pt x="12371" y="14311"/>
                </a:lnTo>
                <a:lnTo>
                  <a:pt x="15446" y="11472"/>
                </a:lnTo>
                <a:lnTo>
                  <a:pt x="15446" y="5736"/>
                </a:lnTo>
                <a:lnTo>
                  <a:pt x="15446" y="2896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0" name="object 2570"/>
          <p:cNvSpPr/>
          <p:nvPr/>
        </p:nvSpPr>
        <p:spPr>
          <a:xfrm>
            <a:off x="6132115" y="189420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2811"/>
                </a:moveTo>
                <a:lnTo>
                  <a:pt x="92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1" name="object 2571"/>
          <p:cNvSpPr/>
          <p:nvPr/>
        </p:nvSpPr>
        <p:spPr>
          <a:xfrm>
            <a:off x="6144564" y="1894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2" name="object 2572"/>
          <p:cNvSpPr/>
          <p:nvPr/>
        </p:nvSpPr>
        <p:spPr>
          <a:xfrm>
            <a:off x="6135267" y="1894205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96" y="0"/>
                </a:moveTo>
                <a:lnTo>
                  <a:pt x="0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3" name="object 2573"/>
          <p:cNvSpPr/>
          <p:nvPr/>
        </p:nvSpPr>
        <p:spPr>
          <a:xfrm>
            <a:off x="6132115" y="18998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4" name="object 2574"/>
          <p:cNvSpPr/>
          <p:nvPr/>
        </p:nvSpPr>
        <p:spPr>
          <a:xfrm>
            <a:off x="6161546" y="1932682"/>
            <a:ext cx="15520" cy="14283"/>
          </a:xfrm>
          <a:prstGeom prst="rect">
            <a:avLst/>
          </a:prstGeom>
          <a:blipFill>
            <a:blip r:embed="rId4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75" name="object 2575"/>
          <p:cNvSpPr/>
          <p:nvPr/>
        </p:nvSpPr>
        <p:spPr>
          <a:xfrm>
            <a:off x="6161546" y="193268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52" y="14283"/>
                </a:lnTo>
                <a:lnTo>
                  <a:pt x="6224" y="14283"/>
                </a:lnTo>
                <a:lnTo>
                  <a:pt x="12436" y="14283"/>
                </a:lnTo>
                <a:lnTo>
                  <a:pt x="15520" y="11386"/>
                </a:lnTo>
                <a:lnTo>
                  <a:pt x="15520" y="5736"/>
                </a:lnTo>
                <a:lnTo>
                  <a:pt x="15520" y="2839"/>
                </a:lnTo>
                <a:lnTo>
                  <a:pt x="12436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6" name="object 2576"/>
          <p:cNvSpPr/>
          <p:nvPr/>
        </p:nvSpPr>
        <p:spPr>
          <a:xfrm>
            <a:off x="6150714" y="1945489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2896"/>
                </a:moveTo>
                <a:lnTo>
                  <a:pt x="92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7" name="object 2577"/>
          <p:cNvSpPr/>
          <p:nvPr/>
        </p:nvSpPr>
        <p:spPr>
          <a:xfrm>
            <a:off x="6163085" y="19454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8" name="object 2578"/>
          <p:cNvSpPr/>
          <p:nvPr/>
        </p:nvSpPr>
        <p:spPr>
          <a:xfrm>
            <a:off x="6156938" y="194838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47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9" name="object 2579"/>
          <p:cNvSpPr/>
          <p:nvPr/>
        </p:nvSpPr>
        <p:spPr>
          <a:xfrm>
            <a:off x="6153863" y="1951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0" name="object 2580"/>
          <p:cNvSpPr/>
          <p:nvPr/>
        </p:nvSpPr>
        <p:spPr>
          <a:xfrm>
            <a:off x="6437173" y="1849992"/>
            <a:ext cx="15545" cy="14198"/>
          </a:xfrm>
          <a:prstGeom prst="rect">
            <a:avLst/>
          </a:prstGeom>
          <a:blipFill>
            <a:blip r:embed="rId4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81" name="object 2581"/>
          <p:cNvSpPr/>
          <p:nvPr/>
        </p:nvSpPr>
        <p:spPr>
          <a:xfrm>
            <a:off x="6437173" y="184999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76" y="14198"/>
                </a:lnTo>
                <a:lnTo>
                  <a:pt x="6230" y="14198"/>
                </a:lnTo>
                <a:lnTo>
                  <a:pt x="12460" y="14198"/>
                </a:lnTo>
                <a:lnTo>
                  <a:pt x="15545" y="11386"/>
                </a:lnTo>
                <a:lnTo>
                  <a:pt x="15545" y="5650"/>
                </a:lnTo>
                <a:lnTo>
                  <a:pt x="15545" y="2811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2" name="object 2582"/>
          <p:cNvSpPr/>
          <p:nvPr/>
        </p:nvSpPr>
        <p:spPr>
          <a:xfrm>
            <a:off x="5944770" y="1864190"/>
            <a:ext cx="15523" cy="14311"/>
          </a:xfrm>
          <a:prstGeom prst="rect">
            <a:avLst/>
          </a:prstGeom>
          <a:blipFill>
            <a:blip r:embed="rId4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83" name="object 2583"/>
          <p:cNvSpPr/>
          <p:nvPr/>
        </p:nvSpPr>
        <p:spPr>
          <a:xfrm>
            <a:off x="5944770" y="186419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152" y="14311"/>
                </a:lnTo>
                <a:lnTo>
                  <a:pt x="6224" y="14311"/>
                </a:lnTo>
                <a:lnTo>
                  <a:pt x="12371" y="14311"/>
                </a:lnTo>
                <a:lnTo>
                  <a:pt x="15523" y="11472"/>
                </a:lnTo>
                <a:lnTo>
                  <a:pt x="15523" y="5736"/>
                </a:lnTo>
                <a:lnTo>
                  <a:pt x="15523" y="2896"/>
                </a:lnTo>
                <a:lnTo>
                  <a:pt x="12371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4" name="object 2584"/>
          <p:cNvSpPr/>
          <p:nvPr/>
        </p:nvSpPr>
        <p:spPr>
          <a:xfrm>
            <a:off x="5937009" y="1871346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5" name="object 2585"/>
          <p:cNvSpPr/>
          <p:nvPr/>
        </p:nvSpPr>
        <p:spPr>
          <a:xfrm>
            <a:off x="5946309" y="18713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6" name="object 2586"/>
          <p:cNvSpPr/>
          <p:nvPr/>
        </p:nvSpPr>
        <p:spPr>
          <a:xfrm>
            <a:off x="5940158" y="1874185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5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7" name="object 2587"/>
          <p:cNvSpPr/>
          <p:nvPr/>
        </p:nvSpPr>
        <p:spPr>
          <a:xfrm>
            <a:off x="5937009" y="18741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8" name="object 2588"/>
          <p:cNvSpPr/>
          <p:nvPr/>
        </p:nvSpPr>
        <p:spPr>
          <a:xfrm>
            <a:off x="5964904" y="1877082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6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9" name="object 2589"/>
          <p:cNvSpPr/>
          <p:nvPr/>
        </p:nvSpPr>
        <p:spPr>
          <a:xfrm>
            <a:off x="5961829" y="18770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0" name="object 2590"/>
          <p:cNvSpPr/>
          <p:nvPr/>
        </p:nvSpPr>
        <p:spPr>
          <a:xfrm>
            <a:off x="5961829" y="187418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9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1" name="object 2591"/>
          <p:cNvSpPr/>
          <p:nvPr/>
        </p:nvSpPr>
        <p:spPr>
          <a:xfrm>
            <a:off x="5974201" y="18770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2" name="object 2592"/>
          <p:cNvSpPr/>
          <p:nvPr/>
        </p:nvSpPr>
        <p:spPr>
          <a:xfrm>
            <a:off x="6239001" y="1984043"/>
            <a:ext cx="15452" cy="14220"/>
          </a:xfrm>
          <a:prstGeom prst="rect">
            <a:avLst/>
          </a:prstGeom>
          <a:blipFill>
            <a:blip r:embed="rId4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93" name="object 2593"/>
          <p:cNvSpPr/>
          <p:nvPr/>
        </p:nvSpPr>
        <p:spPr>
          <a:xfrm>
            <a:off x="6239001" y="198404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92"/>
                </a:lnTo>
                <a:lnTo>
                  <a:pt x="3084" y="14220"/>
                </a:lnTo>
                <a:lnTo>
                  <a:pt x="6230" y="14220"/>
                </a:lnTo>
                <a:lnTo>
                  <a:pt x="12368" y="14220"/>
                </a:lnTo>
                <a:lnTo>
                  <a:pt x="15452" y="11392"/>
                </a:lnTo>
                <a:lnTo>
                  <a:pt x="15452" y="5659"/>
                </a:lnTo>
                <a:lnTo>
                  <a:pt x="15452" y="2831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1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4" name="object 2594"/>
          <p:cNvSpPr/>
          <p:nvPr/>
        </p:nvSpPr>
        <p:spPr>
          <a:xfrm>
            <a:off x="6228175" y="197972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5" name="object 2595"/>
          <p:cNvSpPr/>
          <p:nvPr/>
        </p:nvSpPr>
        <p:spPr>
          <a:xfrm>
            <a:off x="6228175" y="1982557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6" name="object 2596"/>
          <p:cNvSpPr/>
          <p:nvPr/>
        </p:nvSpPr>
        <p:spPr>
          <a:xfrm>
            <a:off x="6225029" y="19825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7" name="object 2597"/>
          <p:cNvSpPr/>
          <p:nvPr/>
        </p:nvSpPr>
        <p:spPr>
          <a:xfrm>
            <a:off x="6255996" y="200258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8" name="object 2598"/>
          <p:cNvSpPr/>
          <p:nvPr/>
        </p:nvSpPr>
        <p:spPr>
          <a:xfrm>
            <a:off x="6252912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9" name="object 2599"/>
          <p:cNvSpPr/>
          <p:nvPr/>
        </p:nvSpPr>
        <p:spPr>
          <a:xfrm>
            <a:off x="6252912" y="199684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0" name="object 2600"/>
          <p:cNvSpPr/>
          <p:nvPr/>
        </p:nvSpPr>
        <p:spPr>
          <a:xfrm>
            <a:off x="6262227" y="2002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1" name="object 2601"/>
          <p:cNvSpPr/>
          <p:nvPr/>
        </p:nvSpPr>
        <p:spPr>
          <a:xfrm>
            <a:off x="6406206" y="1821482"/>
            <a:ext cx="15545" cy="14198"/>
          </a:xfrm>
          <a:prstGeom prst="rect">
            <a:avLst/>
          </a:prstGeom>
          <a:blipFill>
            <a:blip r:embed="rId4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02" name="object 2602"/>
          <p:cNvSpPr/>
          <p:nvPr/>
        </p:nvSpPr>
        <p:spPr>
          <a:xfrm>
            <a:off x="6406206" y="182148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76" y="14198"/>
                </a:lnTo>
                <a:lnTo>
                  <a:pt x="6230" y="14198"/>
                </a:lnTo>
                <a:lnTo>
                  <a:pt x="12460" y="14198"/>
                </a:lnTo>
                <a:lnTo>
                  <a:pt x="15545" y="11386"/>
                </a:lnTo>
                <a:lnTo>
                  <a:pt x="15545" y="5650"/>
                </a:lnTo>
                <a:lnTo>
                  <a:pt x="15545" y="2811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3" name="object 2603"/>
          <p:cNvSpPr/>
          <p:nvPr/>
        </p:nvSpPr>
        <p:spPr>
          <a:xfrm>
            <a:off x="6276199" y="2035335"/>
            <a:ext cx="15452" cy="14291"/>
          </a:xfrm>
          <a:prstGeom prst="rect">
            <a:avLst/>
          </a:prstGeom>
          <a:blipFill>
            <a:blip r:embed="rId4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04" name="object 2604"/>
          <p:cNvSpPr/>
          <p:nvPr/>
        </p:nvSpPr>
        <p:spPr>
          <a:xfrm>
            <a:off x="6276199" y="20353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84" y="14291"/>
                </a:lnTo>
                <a:lnTo>
                  <a:pt x="6137" y="14291"/>
                </a:lnTo>
                <a:lnTo>
                  <a:pt x="12368" y="14291"/>
                </a:lnTo>
                <a:lnTo>
                  <a:pt x="15452" y="11460"/>
                </a:lnTo>
                <a:lnTo>
                  <a:pt x="15452" y="5730"/>
                </a:lnTo>
                <a:lnTo>
                  <a:pt x="15452" y="2899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5" name="object 2605"/>
          <p:cNvSpPr/>
          <p:nvPr/>
        </p:nvSpPr>
        <p:spPr>
          <a:xfrm>
            <a:off x="6290110" y="203392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6" name="object 2606"/>
          <p:cNvSpPr/>
          <p:nvPr/>
        </p:nvSpPr>
        <p:spPr>
          <a:xfrm>
            <a:off x="6290110" y="20396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7" name="object 2607"/>
          <p:cNvSpPr/>
          <p:nvPr/>
        </p:nvSpPr>
        <p:spPr>
          <a:xfrm>
            <a:off x="6288573" y="203820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8" name="object 2608"/>
          <p:cNvSpPr/>
          <p:nvPr/>
        </p:nvSpPr>
        <p:spPr>
          <a:xfrm>
            <a:off x="6290110" y="20339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9" name="object 2609"/>
          <p:cNvSpPr/>
          <p:nvPr/>
        </p:nvSpPr>
        <p:spPr>
          <a:xfrm>
            <a:off x="6112061" y="1889889"/>
            <a:ext cx="15446" cy="14283"/>
          </a:xfrm>
          <a:prstGeom prst="rect">
            <a:avLst/>
          </a:prstGeom>
          <a:blipFill>
            <a:blip r:embed="rId4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10" name="object 2610"/>
          <p:cNvSpPr/>
          <p:nvPr/>
        </p:nvSpPr>
        <p:spPr>
          <a:xfrm>
            <a:off x="6112061" y="188988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72" y="14283"/>
                </a:lnTo>
                <a:lnTo>
                  <a:pt x="6147" y="14283"/>
                </a:lnTo>
                <a:lnTo>
                  <a:pt x="12371" y="14283"/>
                </a:lnTo>
                <a:lnTo>
                  <a:pt x="15446" y="11443"/>
                </a:lnTo>
                <a:lnTo>
                  <a:pt x="15446" y="5736"/>
                </a:lnTo>
                <a:lnTo>
                  <a:pt x="15446" y="2896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1" name="object 2611"/>
          <p:cNvSpPr/>
          <p:nvPr/>
        </p:nvSpPr>
        <p:spPr>
          <a:xfrm>
            <a:off x="6110447" y="188846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9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2" name="object 2612"/>
          <p:cNvSpPr/>
          <p:nvPr/>
        </p:nvSpPr>
        <p:spPr>
          <a:xfrm>
            <a:off x="6116671" y="1894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3" name="object 2613"/>
          <p:cNvSpPr/>
          <p:nvPr/>
        </p:nvSpPr>
        <p:spPr>
          <a:xfrm>
            <a:off x="6110447" y="189130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9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4" name="object 2614"/>
          <p:cNvSpPr/>
          <p:nvPr/>
        </p:nvSpPr>
        <p:spPr>
          <a:xfrm>
            <a:off x="6107372" y="18913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5" name="object 2615"/>
          <p:cNvSpPr/>
          <p:nvPr/>
        </p:nvSpPr>
        <p:spPr>
          <a:xfrm>
            <a:off x="6119744" y="1914139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6" name="object 2616"/>
          <p:cNvSpPr/>
          <p:nvPr/>
        </p:nvSpPr>
        <p:spPr>
          <a:xfrm>
            <a:off x="6119744" y="1911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7" name="object 2617"/>
          <p:cNvSpPr/>
          <p:nvPr/>
        </p:nvSpPr>
        <p:spPr>
          <a:xfrm>
            <a:off x="6119744" y="191124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75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8" name="object 2618"/>
          <p:cNvSpPr/>
          <p:nvPr/>
        </p:nvSpPr>
        <p:spPr>
          <a:xfrm>
            <a:off x="6119744" y="19227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9" name="object 2619"/>
          <p:cNvSpPr/>
          <p:nvPr/>
        </p:nvSpPr>
        <p:spPr>
          <a:xfrm>
            <a:off x="6133731" y="1944069"/>
            <a:ext cx="15443" cy="14294"/>
          </a:xfrm>
          <a:prstGeom prst="rect">
            <a:avLst/>
          </a:prstGeom>
          <a:blipFill>
            <a:blip r:embed="rId4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20" name="object 2620"/>
          <p:cNvSpPr/>
          <p:nvPr/>
        </p:nvSpPr>
        <p:spPr>
          <a:xfrm>
            <a:off x="6133731" y="194406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63"/>
                </a:lnTo>
                <a:lnTo>
                  <a:pt x="3072" y="14294"/>
                </a:lnTo>
                <a:lnTo>
                  <a:pt x="6147" y="14294"/>
                </a:lnTo>
                <a:lnTo>
                  <a:pt x="12371" y="14294"/>
                </a:lnTo>
                <a:lnTo>
                  <a:pt x="15443" y="11463"/>
                </a:lnTo>
                <a:lnTo>
                  <a:pt x="15443" y="5736"/>
                </a:lnTo>
                <a:lnTo>
                  <a:pt x="15443" y="2896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1" name="object 2621"/>
          <p:cNvSpPr/>
          <p:nvPr/>
        </p:nvSpPr>
        <p:spPr>
          <a:xfrm>
            <a:off x="6125968" y="193691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0"/>
                </a:moveTo>
                <a:lnTo>
                  <a:pt x="6147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2" name="object 2622"/>
          <p:cNvSpPr/>
          <p:nvPr/>
        </p:nvSpPr>
        <p:spPr>
          <a:xfrm>
            <a:off x="6129043" y="1942649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24" y="57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3" name="object 2623"/>
          <p:cNvSpPr/>
          <p:nvPr/>
        </p:nvSpPr>
        <p:spPr>
          <a:xfrm>
            <a:off x="6125968" y="19398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4" name="object 2624"/>
          <p:cNvSpPr/>
          <p:nvPr/>
        </p:nvSpPr>
        <p:spPr>
          <a:xfrm>
            <a:off x="6138340" y="1965508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59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5" name="object 2625"/>
          <p:cNvSpPr/>
          <p:nvPr/>
        </p:nvSpPr>
        <p:spPr>
          <a:xfrm>
            <a:off x="6141415" y="19626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6" name="object 2626"/>
          <p:cNvSpPr/>
          <p:nvPr/>
        </p:nvSpPr>
        <p:spPr>
          <a:xfrm>
            <a:off x="6139877" y="196547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7" name="object 2627"/>
          <p:cNvSpPr/>
          <p:nvPr/>
        </p:nvSpPr>
        <p:spPr>
          <a:xfrm>
            <a:off x="6141415" y="19711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8" name="object 2628"/>
          <p:cNvSpPr/>
          <p:nvPr/>
        </p:nvSpPr>
        <p:spPr>
          <a:xfrm>
            <a:off x="5920027" y="1861379"/>
            <a:ext cx="15446" cy="14283"/>
          </a:xfrm>
          <a:prstGeom prst="rect">
            <a:avLst/>
          </a:prstGeom>
          <a:blipFill>
            <a:blip r:embed="rId4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29" name="object 2629"/>
          <p:cNvSpPr/>
          <p:nvPr/>
        </p:nvSpPr>
        <p:spPr>
          <a:xfrm>
            <a:off x="5920027" y="186137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75" y="14283"/>
                </a:lnTo>
                <a:lnTo>
                  <a:pt x="6147" y="14283"/>
                </a:lnTo>
                <a:lnTo>
                  <a:pt x="12371" y="14283"/>
                </a:lnTo>
                <a:lnTo>
                  <a:pt x="15446" y="11386"/>
                </a:lnTo>
                <a:lnTo>
                  <a:pt x="15446" y="5707"/>
                </a:lnTo>
                <a:lnTo>
                  <a:pt x="15446" y="2811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0" name="object 2630"/>
          <p:cNvSpPr/>
          <p:nvPr/>
        </p:nvSpPr>
        <p:spPr>
          <a:xfrm>
            <a:off x="6300936" y="2001166"/>
            <a:ext cx="15514" cy="14218"/>
          </a:xfrm>
          <a:prstGeom prst="rect">
            <a:avLst/>
          </a:prstGeom>
          <a:blipFill>
            <a:blip r:embed="rId4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31" name="object 2631"/>
          <p:cNvSpPr/>
          <p:nvPr/>
        </p:nvSpPr>
        <p:spPr>
          <a:xfrm>
            <a:off x="6300936" y="200116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84" y="14218"/>
                </a:lnTo>
                <a:lnTo>
                  <a:pt x="6230" y="14218"/>
                </a:lnTo>
                <a:lnTo>
                  <a:pt x="12368" y="14218"/>
                </a:lnTo>
                <a:lnTo>
                  <a:pt x="15514" y="11389"/>
                </a:lnTo>
                <a:lnTo>
                  <a:pt x="15514" y="5659"/>
                </a:lnTo>
                <a:lnTo>
                  <a:pt x="15514" y="2828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28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2" name="object 2632"/>
          <p:cNvSpPr/>
          <p:nvPr/>
        </p:nvSpPr>
        <p:spPr>
          <a:xfrm>
            <a:off x="6302478" y="201680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99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3" name="object 2633"/>
          <p:cNvSpPr/>
          <p:nvPr/>
        </p:nvSpPr>
        <p:spPr>
          <a:xfrm>
            <a:off x="6308709" y="20168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4" name="object 2634"/>
          <p:cNvSpPr/>
          <p:nvPr/>
        </p:nvSpPr>
        <p:spPr>
          <a:xfrm>
            <a:off x="6305562" y="201680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5" name="object 2635"/>
          <p:cNvSpPr/>
          <p:nvPr/>
        </p:nvSpPr>
        <p:spPr>
          <a:xfrm>
            <a:off x="6302478" y="20225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6" name="object 2636"/>
          <p:cNvSpPr/>
          <p:nvPr/>
        </p:nvSpPr>
        <p:spPr>
          <a:xfrm>
            <a:off x="6517706" y="1784339"/>
            <a:ext cx="15545" cy="14283"/>
          </a:xfrm>
          <a:prstGeom prst="rect">
            <a:avLst/>
          </a:prstGeom>
          <a:blipFill>
            <a:blip r:embed="rId4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37" name="object 2637"/>
          <p:cNvSpPr/>
          <p:nvPr/>
        </p:nvSpPr>
        <p:spPr>
          <a:xfrm>
            <a:off x="6517706" y="178433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443"/>
                </a:lnTo>
                <a:lnTo>
                  <a:pt x="3176" y="14283"/>
                </a:lnTo>
                <a:lnTo>
                  <a:pt x="6230" y="14283"/>
                </a:lnTo>
                <a:lnTo>
                  <a:pt x="12399" y="14283"/>
                </a:lnTo>
                <a:lnTo>
                  <a:pt x="15545" y="11443"/>
                </a:lnTo>
                <a:lnTo>
                  <a:pt x="15545" y="5707"/>
                </a:lnTo>
                <a:lnTo>
                  <a:pt x="15545" y="2896"/>
                </a:lnTo>
                <a:lnTo>
                  <a:pt x="12399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96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8" name="object 2638"/>
          <p:cNvSpPr/>
          <p:nvPr/>
        </p:nvSpPr>
        <p:spPr>
          <a:xfrm>
            <a:off x="6516195" y="179146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9" name="object 2639"/>
          <p:cNvSpPr/>
          <p:nvPr/>
        </p:nvSpPr>
        <p:spPr>
          <a:xfrm>
            <a:off x="6522394" y="17943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0" name="object 2640"/>
          <p:cNvSpPr/>
          <p:nvPr/>
        </p:nvSpPr>
        <p:spPr>
          <a:xfrm>
            <a:off x="6519249" y="179146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1" name="object 2641"/>
          <p:cNvSpPr/>
          <p:nvPr/>
        </p:nvSpPr>
        <p:spPr>
          <a:xfrm>
            <a:off x="6516195" y="17914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2" name="object 2642"/>
          <p:cNvSpPr/>
          <p:nvPr/>
        </p:nvSpPr>
        <p:spPr>
          <a:xfrm>
            <a:off x="6208034" y="1966922"/>
            <a:ext cx="15452" cy="14220"/>
          </a:xfrm>
          <a:prstGeom prst="rect">
            <a:avLst/>
          </a:prstGeom>
          <a:blipFill>
            <a:blip r:embed="rId4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43" name="object 2643"/>
          <p:cNvSpPr/>
          <p:nvPr/>
        </p:nvSpPr>
        <p:spPr>
          <a:xfrm>
            <a:off x="6208034" y="196692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84" y="14220"/>
                </a:lnTo>
                <a:lnTo>
                  <a:pt x="6230" y="14220"/>
                </a:lnTo>
                <a:lnTo>
                  <a:pt x="12368" y="14220"/>
                </a:lnTo>
                <a:lnTo>
                  <a:pt x="15452" y="11389"/>
                </a:lnTo>
                <a:lnTo>
                  <a:pt x="15452" y="5659"/>
                </a:lnTo>
                <a:lnTo>
                  <a:pt x="15452" y="2831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1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4" name="object 2644"/>
          <p:cNvSpPr/>
          <p:nvPr/>
        </p:nvSpPr>
        <p:spPr>
          <a:xfrm>
            <a:off x="6206492" y="198255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2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5" name="object 2645"/>
          <p:cNvSpPr/>
          <p:nvPr/>
        </p:nvSpPr>
        <p:spPr>
          <a:xfrm>
            <a:off x="6212661" y="19797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6" name="object 2646"/>
          <p:cNvSpPr/>
          <p:nvPr/>
        </p:nvSpPr>
        <p:spPr>
          <a:xfrm>
            <a:off x="6209576" y="198255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7" name="object 2647"/>
          <p:cNvSpPr/>
          <p:nvPr/>
        </p:nvSpPr>
        <p:spPr>
          <a:xfrm>
            <a:off x="6206492" y="19882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8" name="object 2648"/>
          <p:cNvSpPr/>
          <p:nvPr/>
        </p:nvSpPr>
        <p:spPr>
          <a:xfrm>
            <a:off x="6221945" y="196260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9" name="object 2649"/>
          <p:cNvSpPr/>
          <p:nvPr/>
        </p:nvSpPr>
        <p:spPr>
          <a:xfrm>
            <a:off x="6221945" y="19683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0" name="object 2650"/>
          <p:cNvSpPr/>
          <p:nvPr/>
        </p:nvSpPr>
        <p:spPr>
          <a:xfrm>
            <a:off x="6220408" y="196692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1" name="object 2651"/>
          <p:cNvSpPr/>
          <p:nvPr/>
        </p:nvSpPr>
        <p:spPr>
          <a:xfrm>
            <a:off x="6221945" y="19626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2" name="object 2652"/>
          <p:cNvSpPr/>
          <p:nvPr/>
        </p:nvSpPr>
        <p:spPr>
          <a:xfrm>
            <a:off x="6093465" y="1872765"/>
            <a:ext cx="15443" cy="14283"/>
          </a:xfrm>
          <a:prstGeom prst="rect">
            <a:avLst/>
          </a:prstGeom>
          <a:blipFill>
            <a:blip r:embed="rId4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53" name="object 2653"/>
          <p:cNvSpPr/>
          <p:nvPr/>
        </p:nvSpPr>
        <p:spPr>
          <a:xfrm>
            <a:off x="6093465" y="187276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72" y="14283"/>
                </a:lnTo>
                <a:lnTo>
                  <a:pt x="6147" y="14283"/>
                </a:lnTo>
                <a:lnTo>
                  <a:pt x="12371" y="14283"/>
                </a:lnTo>
                <a:lnTo>
                  <a:pt x="15443" y="11443"/>
                </a:lnTo>
                <a:lnTo>
                  <a:pt x="15443" y="5736"/>
                </a:lnTo>
                <a:lnTo>
                  <a:pt x="15443" y="2896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4" name="object 2654"/>
          <p:cNvSpPr/>
          <p:nvPr/>
        </p:nvSpPr>
        <p:spPr>
          <a:xfrm>
            <a:off x="5994336" y="1872765"/>
            <a:ext cx="15520" cy="14283"/>
          </a:xfrm>
          <a:prstGeom prst="rect">
            <a:avLst/>
          </a:prstGeom>
          <a:blipFill>
            <a:blip r:embed="rId4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55" name="object 2655"/>
          <p:cNvSpPr/>
          <p:nvPr/>
        </p:nvSpPr>
        <p:spPr>
          <a:xfrm>
            <a:off x="5994336" y="187276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72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0" y="11443"/>
                </a:lnTo>
                <a:lnTo>
                  <a:pt x="15520" y="5736"/>
                </a:lnTo>
                <a:lnTo>
                  <a:pt x="15520" y="2896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6" name="object 2656"/>
          <p:cNvSpPr/>
          <p:nvPr/>
        </p:nvSpPr>
        <p:spPr>
          <a:xfrm>
            <a:off x="5989647" y="187989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2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7" name="object 2657"/>
          <p:cNvSpPr/>
          <p:nvPr/>
        </p:nvSpPr>
        <p:spPr>
          <a:xfrm>
            <a:off x="5998947" y="18827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8" name="object 2658"/>
          <p:cNvSpPr/>
          <p:nvPr/>
        </p:nvSpPr>
        <p:spPr>
          <a:xfrm>
            <a:off x="5992796" y="1882733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5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9" name="object 2659"/>
          <p:cNvSpPr/>
          <p:nvPr/>
        </p:nvSpPr>
        <p:spPr>
          <a:xfrm>
            <a:off x="5989647" y="18827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0" name="object 2660"/>
          <p:cNvSpPr/>
          <p:nvPr/>
        </p:nvSpPr>
        <p:spPr>
          <a:xfrm>
            <a:off x="6127507" y="1966922"/>
            <a:ext cx="15520" cy="14220"/>
          </a:xfrm>
          <a:prstGeom prst="rect">
            <a:avLst/>
          </a:prstGeom>
          <a:blipFill>
            <a:blip r:embed="rId4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61" name="object 2661"/>
          <p:cNvSpPr/>
          <p:nvPr/>
        </p:nvSpPr>
        <p:spPr>
          <a:xfrm>
            <a:off x="6127507" y="196692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72" y="14220"/>
                </a:lnTo>
                <a:lnTo>
                  <a:pt x="6224" y="14220"/>
                </a:lnTo>
                <a:lnTo>
                  <a:pt x="12371" y="14220"/>
                </a:lnTo>
                <a:lnTo>
                  <a:pt x="15520" y="11389"/>
                </a:lnTo>
                <a:lnTo>
                  <a:pt x="15520" y="5659"/>
                </a:lnTo>
                <a:lnTo>
                  <a:pt x="15520" y="2831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31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2" name="object 2662"/>
          <p:cNvSpPr/>
          <p:nvPr/>
        </p:nvSpPr>
        <p:spPr>
          <a:xfrm>
            <a:off x="6105836" y="1921295"/>
            <a:ext cx="15443" cy="14226"/>
          </a:xfrm>
          <a:prstGeom prst="rect">
            <a:avLst/>
          </a:prstGeom>
          <a:blipFill>
            <a:blip r:embed="rId4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63" name="object 2663"/>
          <p:cNvSpPr/>
          <p:nvPr/>
        </p:nvSpPr>
        <p:spPr>
          <a:xfrm>
            <a:off x="6105836" y="192129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2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443" y="11386"/>
                </a:lnTo>
                <a:lnTo>
                  <a:pt x="15443" y="5650"/>
                </a:lnTo>
                <a:lnTo>
                  <a:pt x="15443" y="2839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4" name="object 2664"/>
          <p:cNvSpPr/>
          <p:nvPr/>
        </p:nvSpPr>
        <p:spPr>
          <a:xfrm>
            <a:off x="6098076" y="1934102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2811"/>
                </a:moveTo>
                <a:lnTo>
                  <a:pt x="92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5" name="object 2665"/>
          <p:cNvSpPr/>
          <p:nvPr/>
        </p:nvSpPr>
        <p:spPr>
          <a:xfrm>
            <a:off x="6110447" y="19341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6" name="object 2666"/>
          <p:cNvSpPr/>
          <p:nvPr/>
        </p:nvSpPr>
        <p:spPr>
          <a:xfrm>
            <a:off x="6101148" y="193691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9" y="0"/>
                </a:moveTo>
                <a:lnTo>
                  <a:pt x="0" y="29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7" name="object 2667"/>
          <p:cNvSpPr/>
          <p:nvPr/>
        </p:nvSpPr>
        <p:spPr>
          <a:xfrm>
            <a:off x="6098076" y="19398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8" name="object 2668"/>
          <p:cNvSpPr/>
          <p:nvPr/>
        </p:nvSpPr>
        <p:spPr>
          <a:xfrm>
            <a:off x="6486739" y="1755829"/>
            <a:ext cx="15545" cy="14283"/>
          </a:xfrm>
          <a:prstGeom prst="rect">
            <a:avLst/>
          </a:prstGeom>
          <a:blipFill>
            <a:blip r:embed="rId4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69" name="object 2669"/>
          <p:cNvSpPr/>
          <p:nvPr/>
        </p:nvSpPr>
        <p:spPr>
          <a:xfrm>
            <a:off x="6486739" y="175582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443"/>
                </a:lnTo>
                <a:lnTo>
                  <a:pt x="3176" y="14283"/>
                </a:lnTo>
                <a:lnTo>
                  <a:pt x="6230" y="14283"/>
                </a:lnTo>
                <a:lnTo>
                  <a:pt x="12399" y="14283"/>
                </a:lnTo>
                <a:lnTo>
                  <a:pt x="15545" y="11443"/>
                </a:lnTo>
                <a:lnTo>
                  <a:pt x="15545" y="5707"/>
                </a:lnTo>
                <a:lnTo>
                  <a:pt x="15545" y="2896"/>
                </a:lnTo>
                <a:lnTo>
                  <a:pt x="12399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96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0" name="object 2670"/>
          <p:cNvSpPr/>
          <p:nvPr/>
        </p:nvSpPr>
        <p:spPr>
          <a:xfrm>
            <a:off x="6500650" y="177718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1" name="object 2671"/>
          <p:cNvSpPr/>
          <p:nvPr/>
        </p:nvSpPr>
        <p:spPr>
          <a:xfrm>
            <a:off x="6500650" y="1771532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146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2" name="object 2672"/>
          <p:cNvSpPr/>
          <p:nvPr/>
        </p:nvSpPr>
        <p:spPr>
          <a:xfrm>
            <a:off x="6503796" y="17800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3" name="object 2673"/>
          <p:cNvSpPr/>
          <p:nvPr/>
        </p:nvSpPr>
        <p:spPr>
          <a:xfrm>
            <a:off x="6285483" y="2015384"/>
            <a:ext cx="15452" cy="14291"/>
          </a:xfrm>
          <a:prstGeom prst="rect">
            <a:avLst/>
          </a:prstGeom>
          <a:blipFill>
            <a:blip r:embed="rId4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74" name="object 2674"/>
          <p:cNvSpPr/>
          <p:nvPr/>
        </p:nvSpPr>
        <p:spPr>
          <a:xfrm>
            <a:off x="6285483" y="201538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84" y="14291"/>
                </a:lnTo>
                <a:lnTo>
                  <a:pt x="6168" y="14291"/>
                </a:lnTo>
                <a:lnTo>
                  <a:pt x="12399" y="14291"/>
                </a:lnTo>
                <a:lnTo>
                  <a:pt x="15452" y="11460"/>
                </a:lnTo>
                <a:lnTo>
                  <a:pt x="15452" y="5730"/>
                </a:lnTo>
                <a:lnTo>
                  <a:pt x="15452" y="2902"/>
                </a:lnTo>
                <a:lnTo>
                  <a:pt x="12399" y="0"/>
                </a:lnTo>
                <a:lnTo>
                  <a:pt x="6168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5" name="object 2675"/>
          <p:cNvSpPr/>
          <p:nvPr/>
        </p:nvSpPr>
        <p:spPr>
          <a:xfrm>
            <a:off x="6274595" y="201113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284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6" name="object 2676"/>
          <p:cNvSpPr/>
          <p:nvPr/>
        </p:nvSpPr>
        <p:spPr>
          <a:xfrm>
            <a:off x="6277741" y="201680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7" name="object 2677"/>
          <p:cNvSpPr/>
          <p:nvPr/>
        </p:nvSpPr>
        <p:spPr>
          <a:xfrm>
            <a:off x="6274595" y="20139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8" name="object 2678"/>
          <p:cNvSpPr/>
          <p:nvPr/>
        </p:nvSpPr>
        <p:spPr>
          <a:xfrm>
            <a:off x="6302478" y="203392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9" name="object 2679"/>
          <p:cNvSpPr/>
          <p:nvPr/>
        </p:nvSpPr>
        <p:spPr>
          <a:xfrm>
            <a:off x="6299394" y="2031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0" name="object 2680"/>
          <p:cNvSpPr/>
          <p:nvPr/>
        </p:nvSpPr>
        <p:spPr>
          <a:xfrm>
            <a:off x="6299394" y="2028261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168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1" name="object 2681"/>
          <p:cNvSpPr/>
          <p:nvPr/>
        </p:nvSpPr>
        <p:spPr>
          <a:xfrm>
            <a:off x="6308709" y="20339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2" name="object 2682"/>
          <p:cNvSpPr/>
          <p:nvPr/>
        </p:nvSpPr>
        <p:spPr>
          <a:xfrm>
            <a:off x="5969589" y="1869926"/>
            <a:ext cx="15446" cy="14283"/>
          </a:xfrm>
          <a:prstGeom prst="rect">
            <a:avLst/>
          </a:prstGeom>
          <a:blipFill>
            <a:blip r:embed="rId4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83" name="object 2683"/>
          <p:cNvSpPr/>
          <p:nvPr/>
        </p:nvSpPr>
        <p:spPr>
          <a:xfrm>
            <a:off x="5969589" y="186992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75" y="14283"/>
                </a:lnTo>
                <a:lnTo>
                  <a:pt x="6150" y="14283"/>
                </a:lnTo>
                <a:lnTo>
                  <a:pt x="12374" y="14283"/>
                </a:lnTo>
                <a:lnTo>
                  <a:pt x="15446" y="11386"/>
                </a:lnTo>
                <a:lnTo>
                  <a:pt x="15446" y="5736"/>
                </a:lnTo>
                <a:lnTo>
                  <a:pt x="15446" y="2839"/>
                </a:lnTo>
                <a:lnTo>
                  <a:pt x="12374" y="0"/>
                </a:lnTo>
                <a:lnTo>
                  <a:pt x="6150" y="0"/>
                </a:lnTo>
                <a:lnTo>
                  <a:pt x="3075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4" name="object 2684"/>
          <p:cNvSpPr/>
          <p:nvPr/>
        </p:nvSpPr>
        <p:spPr>
          <a:xfrm>
            <a:off x="6468140" y="1801434"/>
            <a:ext cx="15545" cy="14311"/>
          </a:xfrm>
          <a:prstGeom prst="rect">
            <a:avLst/>
          </a:prstGeom>
          <a:blipFill>
            <a:blip r:embed="rId4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85" name="object 2685"/>
          <p:cNvSpPr/>
          <p:nvPr/>
        </p:nvSpPr>
        <p:spPr>
          <a:xfrm>
            <a:off x="6468140" y="180143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176" y="14311"/>
                </a:lnTo>
                <a:lnTo>
                  <a:pt x="6230" y="14311"/>
                </a:lnTo>
                <a:lnTo>
                  <a:pt x="12460" y="14311"/>
                </a:lnTo>
                <a:lnTo>
                  <a:pt x="15545" y="11472"/>
                </a:lnTo>
                <a:lnTo>
                  <a:pt x="15545" y="5736"/>
                </a:lnTo>
                <a:lnTo>
                  <a:pt x="15545" y="2924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924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6" name="object 2686"/>
          <p:cNvSpPr/>
          <p:nvPr/>
        </p:nvSpPr>
        <p:spPr>
          <a:xfrm>
            <a:off x="6491428" y="1797203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22" y="0"/>
                </a:moveTo>
                <a:lnTo>
                  <a:pt x="0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7" name="object 2687"/>
          <p:cNvSpPr/>
          <p:nvPr/>
        </p:nvSpPr>
        <p:spPr>
          <a:xfrm>
            <a:off x="6488281" y="18057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8" name="object 2688"/>
          <p:cNvSpPr/>
          <p:nvPr/>
        </p:nvSpPr>
        <p:spPr>
          <a:xfrm>
            <a:off x="6488281" y="1797203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9" name="object 2689"/>
          <p:cNvSpPr/>
          <p:nvPr/>
        </p:nvSpPr>
        <p:spPr>
          <a:xfrm>
            <a:off x="6497596" y="17943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0" name="object 2690"/>
          <p:cNvSpPr/>
          <p:nvPr/>
        </p:nvSpPr>
        <p:spPr>
          <a:xfrm>
            <a:off x="6482143" y="182287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84" y="56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1" name="object 2691"/>
          <p:cNvSpPr/>
          <p:nvPr/>
        </p:nvSpPr>
        <p:spPr>
          <a:xfrm>
            <a:off x="6485228" y="1819977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053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2" name="object 2692"/>
          <p:cNvSpPr/>
          <p:nvPr/>
        </p:nvSpPr>
        <p:spPr>
          <a:xfrm>
            <a:off x="6488281" y="1828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3" name="object 2693"/>
          <p:cNvSpPr/>
          <p:nvPr/>
        </p:nvSpPr>
        <p:spPr>
          <a:xfrm>
            <a:off x="6466629" y="180575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4" name="object 2694"/>
          <p:cNvSpPr/>
          <p:nvPr/>
        </p:nvSpPr>
        <p:spPr>
          <a:xfrm>
            <a:off x="6472829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5" name="object 2695"/>
          <p:cNvSpPr/>
          <p:nvPr/>
        </p:nvSpPr>
        <p:spPr>
          <a:xfrm>
            <a:off x="6466629" y="180859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99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6" name="object 2696"/>
          <p:cNvSpPr/>
          <p:nvPr/>
        </p:nvSpPr>
        <p:spPr>
          <a:xfrm>
            <a:off x="6463545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7" name="object 2697"/>
          <p:cNvSpPr/>
          <p:nvPr/>
        </p:nvSpPr>
        <p:spPr>
          <a:xfrm>
            <a:off x="6189435" y="1981143"/>
            <a:ext cx="15514" cy="14291"/>
          </a:xfrm>
          <a:prstGeom prst="rect">
            <a:avLst/>
          </a:prstGeom>
          <a:blipFill>
            <a:blip r:embed="rId4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698" name="object 2698"/>
          <p:cNvSpPr/>
          <p:nvPr/>
        </p:nvSpPr>
        <p:spPr>
          <a:xfrm>
            <a:off x="6189435" y="198114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84" y="14291"/>
                </a:lnTo>
                <a:lnTo>
                  <a:pt x="6230" y="14291"/>
                </a:lnTo>
                <a:lnTo>
                  <a:pt x="12368" y="14291"/>
                </a:lnTo>
                <a:lnTo>
                  <a:pt x="15514" y="11460"/>
                </a:lnTo>
                <a:lnTo>
                  <a:pt x="15514" y="5730"/>
                </a:lnTo>
                <a:lnTo>
                  <a:pt x="15514" y="289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9" name="object 2699"/>
          <p:cNvSpPr/>
          <p:nvPr/>
        </p:nvSpPr>
        <p:spPr>
          <a:xfrm>
            <a:off x="6496054" y="1778660"/>
            <a:ext cx="15514" cy="14226"/>
          </a:xfrm>
          <a:prstGeom prst="rect">
            <a:avLst/>
          </a:prstGeom>
          <a:blipFill>
            <a:blip r:embed="rId4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00" name="object 2700"/>
          <p:cNvSpPr/>
          <p:nvPr/>
        </p:nvSpPr>
        <p:spPr>
          <a:xfrm>
            <a:off x="6496054" y="177866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386"/>
                </a:lnTo>
                <a:lnTo>
                  <a:pt x="3084" y="14226"/>
                </a:lnTo>
                <a:lnTo>
                  <a:pt x="6230" y="14226"/>
                </a:lnTo>
                <a:lnTo>
                  <a:pt x="12368" y="14226"/>
                </a:lnTo>
                <a:lnTo>
                  <a:pt x="15514" y="11386"/>
                </a:lnTo>
                <a:lnTo>
                  <a:pt x="15514" y="5679"/>
                </a:lnTo>
                <a:lnTo>
                  <a:pt x="15514" y="283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1" name="object 2701"/>
          <p:cNvSpPr/>
          <p:nvPr/>
        </p:nvSpPr>
        <p:spPr>
          <a:xfrm>
            <a:off x="6513110" y="178865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2" name="object 2702"/>
          <p:cNvSpPr/>
          <p:nvPr/>
        </p:nvSpPr>
        <p:spPr>
          <a:xfrm>
            <a:off x="6509965" y="17886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3" name="object 2703"/>
          <p:cNvSpPr/>
          <p:nvPr/>
        </p:nvSpPr>
        <p:spPr>
          <a:xfrm>
            <a:off x="6509965" y="178573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24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4" name="object 2704"/>
          <p:cNvSpPr/>
          <p:nvPr/>
        </p:nvSpPr>
        <p:spPr>
          <a:xfrm>
            <a:off x="6516195" y="17857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5" name="object 2705"/>
          <p:cNvSpPr/>
          <p:nvPr/>
        </p:nvSpPr>
        <p:spPr>
          <a:xfrm>
            <a:off x="6322619" y="2066747"/>
            <a:ext cx="15514" cy="14289"/>
          </a:xfrm>
          <a:prstGeom prst="rect">
            <a:avLst/>
          </a:prstGeom>
          <a:blipFill>
            <a:blip r:embed="rId4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06" name="object 2706"/>
          <p:cNvSpPr/>
          <p:nvPr/>
        </p:nvSpPr>
        <p:spPr>
          <a:xfrm>
            <a:off x="6322619" y="206674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53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514" y="11389"/>
                </a:lnTo>
                <a:lnTo>
                  <a:pt x="15514" y="5730"/>
                </a:lnTo>
                <a:lnTo>
                  <a:pt x="15514" y="2828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28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7" name="object 2707"/>
          <p:cNvSpPr/>
          <p:nvPr/>
        </p:nvSpPr>
        <p:spPr>
          <a:xfrm>
            <a:off x="6336530" y="206533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8" name="object 2708"/>
          <p:cNvSpPr/>
          <p:nvPr/>
        </p:nvSpPr>
        <p:spPr>
          <a:xfrm>
            <a:off x="6336530" y="20709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9" name="object 2709"/>
          <p:cNvSpPr/>
          <p:nvPr/>
        </p:nvSpPr>
        <p:spPr>
          <a:xfrm>
            <a:off x="6334993" y="206957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0" name="object 2710"/>
          <p:cNvSpPr/>
          <p:nvPr/>
        </p:nvSpPr>
        <p:spPr>
          <a:xfrm>
            <a:off x="6336530" y="20653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1" name="object 2711"/>
          <p:cNvSpPr/>
          <p:nvPr/>
        </p:nvSpPr>
        <p:spPr>
          <a:xfrm>
            <a:off x="6217349" y="1946965"/>
            <a:ext cx="15421" cy="14226"/>
          </a:xfrm>
          <a:prstGeom prst="rect">
            <a:avLst/>
          </a:prstGeom>
          <a:blipFill>
            <a:blip r:embed="rId4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12" name="object 2712"/>
          <p:cNvSpPr/>
          <p:nvPr/>
        </p:nvSpPr>
        <p:spPr>
          <a:xfrm>
            <a:off x="6217349" y="194696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7"/>
                </a:moveTo>
                <a:lnTo>
                  <a:pt x="0" y="11398"/>
                </a:lnTo>
                <a:lnTo>
                  <a:pt x="3053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21" y="11398"/>
                </a:lnTo>
                <a:lnTo>
                  <a:pt x="15421" y="5667"/>
                </a:lnTo>
                <a:lnTo>
                  <a:pt x="15421" y="2839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9"/>
                </a:lnTo>
                <a:lnTo>
                  <a:pt x="0" y="566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3" name="object 2713"/>
          <p:cNvSpPr/>
          <p:nvPr/>
        </p:nvSpPr>
        <p:spPr>
          <a:xfrm>
            <a:off x="6350502" y="2032504"/>
            <a:ext cx="15452" cy="14291"/>
          </a:xfrm>
          <a:prstGeom prst="rect">
            <a:avLst/>
          </a:prstGeom>
          <a:blipFill>
            <a:blip r:embed="rId4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14" name="object 2714"/>
          <p:cNvSpPr/>
          <p:nvPr/>
        </p:nvSpPr>
        <p:spPr>
          <a:xfrm>
            <a:off x="6350502" y="203250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92"/>
                </a:lnTo>
                <a:lnTo>
                  <a:pt x="3084" y="14291"/>
                </a:lnTo>
                <a:lnTo>
                  <a:pt x="6137" y="14291"/>
                </a:lnTo>
                <a:lnTo>
                  <a:pt x="12368" y="14291"/>
                </a:lnTo>
                <a:lnTo>
                  <a:pt x="15452" y="11392"/>
                </a:lnTo>
                <a:lnTo>
                  <a:pt x="15452" y="5730"/>
                </a:lnTo>
                <a:lnTo>
                  <a:pt x="15452" y="2831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5" name="object 2715"/>
          <p:cNvSpPr/>
          <p:nvPr/>
        </p:nvSpPr>
        <p:spPr>
          <a:xfrm>
            <a:off x="6348960" y="204821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6" name="object 2716"/>
          <p:cNvSpPr/>
          <p:nvPr/>
        </p:nvSpPr>
        <p:spPr>
          <a:xfrm>
            <a:off x="6355129" y="20482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7" name="object 2717"/>
          <p:cNvSpPr/>
          <p:nvPr/>
        </p:nvSpPr>
        <p:spPr>
          <a:xfrm>
            <a:off x="6352044" y="204821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8" name="object 2718"/>
          <p:cNvSpPr/>
          <p:nvPr/>
        </p:nvSpPr>
        <p:spPr>
          <a:xfrm>
            <a:off x="6348960" y="20538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9" name="object 2719"/>
          <p:cNvSpPr/>
          <p:nvPr/>
        </p:nvSpPr>
        <p:spPr>
          <a:xfrm>
            <a:off x="5960293" y="1918398"/>
            <a:ext cx="15446" cy="14283"/>
          </a:xfrm>
          <a:prstGeom prst="rect">
            <a:avLst/>
          </a:prstGeom>
          <a:blipFill>
            <a:blip r:embed="rId4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20" name="object 2720"/>
          <p:cNvSpPr/>
          <p:nvPr/>
        </p:nvSpPr>
        <p:spPr>
          <a:xfrm>
            <a:off x="5960293" y="191839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72" y="14283"/>
                </a:lnTo>
                <a:lnTo>
                  <a:pt x="6147" y="14283"/>
                </a:lnTo>
                <a:lnTo>
                  <a:pt x="12371" y="14283"/>
                </a:lnTo>
                <a:lnTo>
                  <a:pt x="15446" y="11443"/>
                </a:lnTo>
                <a:lnTo>
                  <a:pt x="15446" y="5736"/>
                </a:lnTo>
                <a:lnTo>
                  <a:pt x="15446" y="2896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1" name="object 2721"/>
          <p:cNvSpPr/>
          <p:nvPr/>
        </p:nvSpPr>
        <p:spPr>
          <a:xfrm>
            <a:off x="5969592" y="191555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2" name="object 2722"/>
          <p:cNvSpPr/>
          <p:nvPr/>
        </p:nvSpPr>
        <p:spPr>
          <a:xfrm>
            <a:off x="5971129" y="19198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3" name="object 2723"/>
          <p:cNvSpPr/>
          <p:nvPr/>
        </p:nvSpPr>
        <p:spPr>
          <a:xfrm>
            <a:off x="5966440" y="191839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4" name="object 2724"/>
          <p:cNvSpPr/>
          <p:nvPr/>
        </p:nvSpPr>
        <p:spPr>
          <a:xfrm>
            <a:off x="5967976" y="19141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5" name="object 2725"/>
          <p:cNvSpPr/>
          <p:nvPr/>
        </p:nvSpPr>
        <p:spPr>
          <a:xfrm>
            <a:off x="5971129" y="1888469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1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6" name="object 2726"/>
          <p:cNvSpPr/>
          <p:nvPr/>
        </p:nvSpPr>
        <p:spPr>
          <a:xfrm>
            <a:off x="5977276" y="18856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7" name="object 2727"/>
          <p:cNvSpPr/>
          <p:nvPr/>
        </p:nvSpPr>
        <p:spPr>
          <a:xfrm>
            <a:off x="5974201" y="1885629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075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8" name="object 2728"/>
          <p:cNvSpPr/>
          <p:nvPr/>
        </p:nvSpPr>
        <p:spPr>
          <a:xfrm>
            <a:off x="5974201" y="18998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9" name="object 2729"/>
          <p:cNvSpPr/>
          <p:nvPr/>
        </p:nvSpPr>
        <p:spPr>
          <a:xfrm>
            <a:off x="5981963" y="186705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0" name="object 2730"/>
          <p:cNvSpPr/>
          <p:nvPr/>
        </p:nvSpPr>
        <p:spPr>
          <a:xfrm>
            <a:off x="5983500" y="18713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1" name="object 2731"/>
          <p:cNvSpPr/>
          <p:nvPr/>
        </p:nvSpPr>
        <p:spPr>
          <a:xfrm>
            <a:off x="5978888" y="186992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2" name="object 2732"/>
          <p:cNvSpPr/>
          <p:nvPr/>
        </p:nvSpPr>
        <p:spPr>
          <a:xfrm>
            <a:off x="5980425" y="1865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3" name="object 2733"/>
          <p:cNvSpPr/>
          <p:nvPr/>
        </p:nvSpPr>
        <p:spPr>
          <a:xfrm>
            <a:off x="6477455" y="1824293"/>
            <a:ext cx="15514" cy="14283"/>
          </a:xfrm>
          <a:prstGeom prst="rect">
            <a:avLst/>
          </a:prstGeom>
          <a:blipFill>
            <a:blip r:embed="rId4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34" name="object 2734"/>
          <p:cNvSpPr/>
          <p:nvPr/>
        </p:nvSpPr>
        <p:spPr>
          <a:xfrm>
            <a:off x="6477455" y="182429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46" y="14283"/>
                </a:lnTo>
                <a:lnTo>
                  <a:pt x="6230" y="14283"/>
                </a:lnTo>
                <a:lnTo>
                  <a:pt x="12460" y="14283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39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5" name="object 2735"/>
          <p:cNvSpPr/>
          <p:nvPr/>
        </p:nvSpPr>
        <p:spPr>
          <a:xfrm>
            <a:off x="6077941" y="1932682"/>
            <a:ext cx="15523" cy="14283"/>
          </a:xfrm>
          <a:prstGeom prst="rect">
            <a:avLst/>
          </a:prstGeom>
          <a:blipFill>
            <a:blip r:embed="rId4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36" name="object 2736"/>
          <p:cNvSpPr/>
          <p:nvPr/>
        </p:nvSpPr>
        <p:spPr>
          <a:xfrm>
            <a:off x="6077941" y="193268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52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3" y="11386"/>
                </a:lnTo>
                <a:lnTo>
                  <a:pt x="15523" y="5736"/>
                </a:lnTo>
                <a:lnTo>
                  <a:pt x="15523" y="2839"/>
                </a:lnTo>
                <a:lnTo>
                  <a:pt x="12371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7" name="object 2737"/>
          <p:cNvSpPr/>
          <p:nvPr/>
        </p:nvSpPr>
        <p:spPr>
          <a:xfrm>
            <a:off x="6254454" y="1998263"/>
            <a:ext cx="15514" cy="14291"/>
          </a:xfrm>
          <a:prstGeom prst="rect">
            <a:avLst/>
          </a:prstGeom>
          <a:blipFill>
            <a:blip r:embed="rId4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38" name="object 2738"/>
          <p:cNvSpPr/>
          <p:nvPr/>
        </p:nvSpPr>
        <p:spPr>
          <a:xfrm>
            <a:off x="6254454" y="199826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146" y="14291"/>
                </a:lnTo>
                <a:lnTo>
                  <a:pt x="6230" y="14291"/>
                </a:lnTo>
                <a:lnTo>
                  <a:pt x="12460" y="14291"/>
                </a:lnTo>
                <a:lnTo>
                  <a:pt x="15514" y="11460"/>
                </a:lnTo>
                <a:lnTo>
                  <a:pt x="15514" y="5730"/>
                </a:lnTo>
                <a:lnTo>
                  <a:pt x="15514" y="2902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9" name="object 2739"/>
          <p:cNvSpPr/>
          <p:nvPr/>
        </p:nvSpPr>
        <p:spPr>
          <a:xfrm>
            <a:off x="6252912" y="201396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0" name="object 2740"/>
          <p:cNvSpPr/>
          <p:nvPr/>
        </p:nvSpPr>
        <p:spPr>
          <a:xfrm>
            <a:off x="6259142" y="20139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1" name="object 2741"/>
          <p:cNvSpPr/>
          <p:nvPr/>
        </p:nvSpPr>
        <p:spPr>
          <a:xfrm>
            <a:off x="6255996" y="201396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2" name="object 2742"/>
          <p:cNvSpPr/>
          <p:nvPr/>
        </p:nvSpPr>
        <p:spPr>
          <a:xfrm>
            <a:off x="6252912" y="2019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3" name="object 2743"/>
          <p:cNvSpPr/>
          <p:nvPr/>
        </p:nvSpPr>
        <p:spPr>
          <a:xfrm>
            <a:off x="6268427" y="199401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4" name="object 2744"/>
          <p:cNvSpPr/>
          <p:nvPr/>
        </p:nvSpPr>
        <p:spPr>
          <a:xfrm>
            <a:off x="6268427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5" name="object 2745"/>
          <p:cNvSpPr/>
          <p:nvPr/>
        </p:nvSpPr>
        <p:spPr>
          <a:xfrm>
            <a:off x="6266889" y="199826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6" name="object 2746"/>
          <p:cNvSpPr/>
          <p:nvPr/>
        </p:nvSpPr>
        <p:spPr>
          <a:xfrm>
            <a:off x="6268427" y="1994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7" name="object 2747"/>
          <p:cNvSpPr/>
          <p:nvPr/>
        </p:nvSpPr>
        <p:spPr>
          <a:xfrm>
            <a:off x="6056270" y="1887049"/>
            <a:ext cx="15523" cy="14283"/>
          </a:xfrm>
          <a:prstGeom prst="rect">
            <a:avLst/>
          </a:prstGeom>
          <a:blipFill>
            <a:blip r:embed="rId4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48" name="object 2748"/>
          <p:cNvSpPr/>
          <p:nvPr/>
        </p:nvSpPr>
        <p:spPr>
          <a:xfrm>
            <a:off x="6056270" y="188704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75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3" y="11386"/>
                </a:lnTo>
                <a:lnTo>
                  <a:pt x="15523" y="5736"/>
                </a:lnTo>
                <a:lnTo>
                  <a:pt x="15523" y="2839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9" name="object 2749"/>
          <p:cNvSpPr/>
          <p:nvPr/>
        </p:nvSpPr>
        <p:spPr>
          <a:xfrm>
            <a:off x="6062497" y="190841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0" name="object 2750"/>
          <p:cNvSpPr/>
          <p:nvPr/>
        </p:nvSpPr>
        <p:spPr>
          <a:xfrm>
            <a:off x="6065568" y="190557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5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1" name="object 2751"/>
          <p:cNvSpPr/>
          <p:nvPr/>
        </p:nvSpPr>
        <p:spPr>
          <a:xfrm>
            <a:off x="6067106" y="1911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2" name="object 2752"/>
          <p:cNvSpPr/>
          <p:nvPr/>
        </p:nvSpPr>
        <p:spPr>
          <a:xfrm>
            <a:off x="6073330" y="1925526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0"/>
                </a:moveTo>
                <a:lnTo>
                  <a:pt x="6147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3" name="object 2753"/>
          <p:cNvSpPr/>
          <p:nvPr/>
        </p:nvSpPr>
        <p:spPr>
          <a:xfrm>
            <a:off x="6073330" y="1931262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47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4" name="object 2754"/>
          <p:cNvSpPr/>
          <p:nvPr/>
        </p:nvSpPr>
        <p:spPr>
          <a:xfrm>
            <a:off x="6070181" y="1928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5" name="object 2755"/>
          <p:cNvSpPr/>
          <p:nvPr/>
        </p:nvSpPr>
        <p:spPr>
          <a:xfrm>
            <a:off x="6085701" y="1954047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6" name="object 2756"/>
          <p:cNvSpPr/>
          <p:nvPr/>
        </p:nvSpPr>
        <p:spPr>
          <a:xfrm>
            <a:off x="6085701" y="195121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75" y="0"/>
                </a:moveTo>
                <a:lnTo>
                  <a:pt x="0" y="85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7" name="object 2757"/>
          <p:cNvSpPr/>
          <p:nvPr/>
        </p:nvSpPr>
        <p:spPr>
          <a:xfrm>
            <a:off x="6085701" y="19626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8" name="object 2758"/>
          <p:cNvSpPr/>
          <p:nvPr/>
        </p:nvSpPr>
        <p:spPr>
          <a:xfrm>
            <a:off x="6093465" y="1978312"/>
            <a:ext cx="15443" cy="14291"/>
          </a:xfrm>
          <a:prstGeom prst="rect">
            <a:avLst/>
          </a:prstGeom>
          <a:blipFill>
            <a:blip r:embed="rId4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59" name="object 2759"/>
          <p:cNvSpPr/>
          <p:nvPr/>
        </p:nvSpPr>
        <p:spPr>
          <a:xfrm>
            <a:off x="6093465" y="197831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72" y="14291"/>
                </a:lnTo>
                <a:lnTo>
                  <a:pt x="6147" y="14291"/>
                </a:lnTo>
                <a:lnTo>
                  <a:pt x="12371" y="14291"/>
                </a:lnTo>
                <a:lnTo>
                  <a:pt x="15443" y="11389"/>
                </a:lnTo>
                <a:lnTo>
                  <a:pt x="15443" y="5730"/>
                </a:lnTo>
                <a:lnTo>
                  <a:pt x="15443" y="2831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0" name="object 2760"/>
          <p:cNvSpPr/>
          <p:nvPr/>
        </p:nvSpPr>
        <p:spPr>
          <a:xfrm>
            <a:off x="6091849" y="197972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52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1" name="object 2761"/>
          <p:cNvSpPr/>
          <p:nvPr/>
        </p:nvSpPr>
        <p:spPr>
          <a:xfrm>
            <a:off x="6095001" y="198255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2" name="object 2762"/>
          <p:cNvSpPr/>
          <p:nvPr/>
        </p:nvSpPr>
        <p:spPr>
          <a:xfrm>
            <a:off x="6091849" y="19797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3" name="object 2763"/>
          <p:cNvSpPr/>
          <p:nvPr/>
        </p:nvSpPr>
        <p:spPr>
          <a:xfrm>
            <a:off x="6050123" y="1907012"/>
            <a:ext cx="21670" cy="19934"/>
          </a:xfrm>
          <a:prstGeom prst="rect">
            <a:avLst/>
          </a:prstGeom>
          <a:blipFill>
            <a:blip r:embed="rId4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64" name="object 2764"/>
          <p:cNvSpPr/>
          <p:nvPr/>
        </p:nvSpPr>
        <p:spPr>
          <a:xfrm>
            <a:off x="6050123" y="1907012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47"/>
                </a:moveTo>
                <a:lnTo>
                  <a:pt x="0" y="14283"/>
                </a:lnTo>
                <a:lnTo>
                  <a:pt x="3075" y="19934"/>
                </a:lnTo>
                <a:lnTo>
                  <a:pt x="9222" y="19934"/>
                </a:lnTo>
                <a:lnTo>
                  <a:pt x="15446" y="19934"/>
                </a:lnTo>
                <a:lnTo>
                  <a:pt x="21670" y="14283"/>
                </a:lnTo>
                <a:lnTo>
                  <a:pt x="21670" y="8547"/>
                </a:lnTo>
                <a:lnTo>
                  <a:pt x="21670" y="2811"/>
                </a:lnTo>
                <a:lnTo>
                  <a:pt x="15446" y="0"/>
                </a:lnTo>
                <a:lnTo>
                  <a:pt x="9222" y="0"/>
                </a:lnTo>
                <a:lnTo>
                  <a:pt x="3075" y="0"/>
                </a:lnTo>
                <a:lnTo>
                  <a:pt x="0" y="2811"/>
                </a:lnTo>
                <a:lnTo>
                  <a:pt x="0" y="85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5" name="object 2765"/>
          <p:cNvSpPr/>
          <p:nvPr/>
        </p:nvSpPr>
        <p:spPr>
          <a:xfrm>
            <a:off x="6042362" y="192271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2811"/>
                </a:moveTo>
                <a:lnTo>
                  <a:pt x="92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6" name="object 2766"/>
          <p:cNvSpPr/>
          <p:nvPr/>
        </p:nvSpPr>
        <p:spPr>
          <a:xfrm>
            <a:off x="6054734" y="19227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7" name="object 2767"/>
          <p:cNvSpPr/>
          <p:nvPr/>
        </p:nvSpPr>
        <p:spPr>
          <a:xfrm>
            <a:off x="6045435" y="1922715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99" y="0"/>
                </a:moveTo>
                <a:lnTo>
                  <a:pt x="0" y="56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8" name="object 2768"/>
          <p:cNvSpPr/>
          <p:nvPr/>
        </p:nvSpPr>
        <p:spPr>
          <a:xfrm>
            <a:off x="6042362" y="1928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9" name="object 2769"/>
          <p:cNvSpPr/>
          <p:nvPr/>
        </p:nvSpPr>
        <p:spPr>
          <a:xfrm>
            <a:off x="5969589" y="1847067"/>
            <a:ext cx="15446" cy="14311"/>
          </a:xfrm>
          <a:prstGeom prst="rect">
            <a:avLst/>
          </a:prstGeom>
          <a:blipFill>
            <a:blip r:embed="rId4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70" name="object 2770"/>
          <p:cNvSpPr/>
          <p:nvPr/>
        </p:nvSpPr>
        <p:spPr>
          <a:xfrm>
            <a:off x="5969589" y="184706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75" y="14311"/>
                </a:lnTo>
                <a:lnTo>
                  <a:pt x="6150" y="14311"/>
                </a:lnTo>
                <a:lnTo>
                  <a:pt x="12374" y="14311"/>
                </a:lnTo>
                <a:lnTo>
                  <a:pt x="15446" y="11472"/>
                </a:lnTo>
                <a:lnTo>
                  <a:pt x="15446" y="5736"/>
                </a:lnTo>
                <a:lnTo>
                  <a:pt x="15446" y="2924"/>
                </a:lnTo>
                <a:lnTo>
                  <a:pt x="12374" y="0"/>
                </a:lnTo>
                <a:lnTo>
                  <a:pt x="6150" y="0"/>
                </a:lnTo>
                <a:lnTo>
                  <a:pt x="3075" y="0"/>
                </a:lnTo>
                <a:lnTo>
                  <a:pt x="0" y="2924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1" name="object 2771"/>
          <p:cNvSpPr/>
          <p:nvPr/>
        </p:nvSpPr>
        <p:spPr>
          <a:xfrm>
            <a:off x="6071794" y="1961192"/>
            <a:ext cx="21670" cy="19951"/>
          </a:xfrm>
          <a:prstGeom prst="rect">
            <a:avLst/>
          </a:prstGeom>
          <a:blipFill>
            <a:blip r:embed="rId4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72" name="object 2772"/>
          <p:cNvSpPr/>
          <p:nvPr/>
        </p:nvSpPr>
        <p:spPr>
          <a:xfrm>
            <a:off x="6071794" y="1961192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1"/>
                </a:moveTo>
                <a:lnTo>
                  <a:pt x="0" y="14291"/>
                </a:lnTo>
                <a:lnTo>
                  <a:pt x="3075" y="19951"/>
                </a:lnTo>
                <a:lnTo>
                  <a:pt x="9299" y="19951"/>
                </a:lnTo>
                <a:lnTo>
                  <a:pt x="15446" y="19951"/>
                </a:lnTo>
                <a:lnTo>
                  <a:pt x="21670" y="14291"/>
                </a:lnTo>
                <a:lnTo>
                  <a:pt x="21670" y="8561"/>
                </a:lnTo>
                <a:lnTo>
                  <a:pt x="21670" y="2902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902"/>
                </a:lnTo>
                <a:lnTo>
                  <a:pt x="0" y="856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3" name="object 2773"/>
          <p:cNvSpPr/>
          <p:nvPr/>
        </p:nvSpPr>
        <p:spPr>
          <a:xfrm>
            <a:off x="6064034" y="197399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99"/>
                </a:moveTo>
                <a:lnTo>
                  <a:pt x="61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4" name="object 2774"/>
          <p:cNvSpPr/>
          <p:nvPr/>
        </p:nvSpPr>
        <p:spPr>
          <a:xfrm>
            <a:off x="6073330" y="197399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5" name="object 2775"/>
          <p:cNvSpPr/>
          <p:nvPr/>
        </p:nvSpPr>
        <p:spPr>
          <a:xfrm>
            <a:off x="6067106" y="1976898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9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6" name="object 2776"/>
          <p:cNvSpPr/>
          <p:nvPr/>
        </p:nvSpPr>
        <p:spPr>
          <a:xfrm>
            <a:off x="6064034" y="19797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7" name="object 2777"/>
          <p:cNvSpPr/>
          <p:nvPr/>
        </p:nvSpPr>
        <p:spPr>
          <a:xfrm>
            <a:off x="6449634" y="1795783"/>
            <a:ext cx="15452" cy="14226"/>
          </a:xfrm>
          <a:prstGeom prst="rect">
            <a:avLst/>
          </a:prstGeom>
          <a:blipFill>
            <a:blip r:embed="rId4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78" name="object 2778"/>
          <p:cNvSpPr/>
          <p:nvPr/>
        </p:nvSpPr>
        <p:spPr>
          <a:xfrm>
            <a:off x="6449634" y="17957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84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52" y="11386"/>
                </a:lnTo>
                <a:lnTo>
                  <a:pt x="15452" y="5650"/>
                </a:lnTo>
                <a:lnTo>
                  <a:pt x="15452" y="2839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9" name="object 2779"/>
          <p:cNvSpPr/>
          <p:nvPr/>
        </p:nvSpPr>
        <p:spPr>
          <a:xfrm>
            <a:off x="6331903" y="2049627"/>
            <a:ext cx="15545" cy="14289"/>
          </a:xfrm>
          <a:prstGeom prst="rect">
            <a:avLst/>
          </a:prstGeom>
          <a:blipFill>
            <a:blip r:embed="rId4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80" name="object 2780"/>
          <p:cNvSpPr/>
          <p:nvPr/>
        </p:nvSpPr>
        <p:spPr>
          <a:xfrm>
            <a:off x="6331903" y="204962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84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545" y="11389"/>
                </a:lnTo>
                <a:lnTo>
                  <a:pt x="15545" y="5730"/>
                </a:lnTo>
                <a:lnTo>
                  <a:pt x="15545" y="2828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28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1" name="object 2781"/>
          <p:cNvSpPr/>
          <p:nvPr/>
        </p:nvSpPr>
        <p:spPr>
          <a:xfrm>
            <a:off x="6321077" y="204247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2" name="object 2782"/>
          <p:cNvSpPr/>
          <p:nvPr/>
        </p:nvSpPr>
        <p:spPr>
          <a:xfrm>
            <a:off x="6324161" y="2048210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6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3" name="object 2783"/>
          <p:cNvSpPr/>
          <p:nvPr/>
        </p:nvSpPr>
        <p:spPr>
          <a:xfrm>
            <a:off x="6321077" y="20453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4" name="object 2784"/>
          <p:cNvSpPr/>
          <p:nvPr/>
        </p:nvSpPr>
        <p:spPr>
          <a:xfrm>
            <a:off x="6348960" y="206533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5" name="object 2785"/>
          <p:cNvSpPr/>
          <p:nvPr/>
        </p:nvSpPr>
        <p:spPr>
          <a:xfrm>
            <a:off x="6345814" y="20624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6" name="object 2786"/>
          <p:cNvSpPr/>
          <p:nvPr/>
        </p:nvSpPr>
        <p:spPr>
          <a:xfrm>
            <a:off x="6345814" y="206243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7" name="object 2787"/>
          <p:cNvSpPr/>
          <p:nvPr/>
        </p:nvSpPr>
        <p:spPr>
          <a:xfrm>
            <a:off x="6355129" y="20653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8" name="object 2788"/>
          <p:cNvSpPr/>
          <p:nvPr/>
        </p:nvSpPr>
        <p:spPr>
          <a:xfrm>
            <a:off x="5960293" y="1895625"/>
            <a:ext cx="15446" cy="14198"/>
          </a:xfrm>
          <a:prstGeom prst="rect">
            <a:avLst/>
          </a:prstGeom>
          <a:blipFill>
            <a:blip r:embed="rId4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89" name="object 2789"/>
          <p:cNvSpPr/>
          <p:nvPr/>
        </p:nvSpPr>
        <p:spPr>
          <a:xfrm>
            <a:off x="5960293" y="189562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72" y="14198"/>
                </a:lnTo>
                <a:lnTo>
                  <a:pt x="6147" y="14198"/>
                </a:lnTo>
                <a:lnTo>
                  <a:pt x="12371" y="14198"/>
                </a:lnTo>
                <a:lnTo>
                  <a:pt x="15446" y="11386"/>
                </a:lnTo>
                <a:lnTo>
                  <a:pt x="15446" y="5707"/>
                </a:lnTo>
                <a:lnTo>
                  <a:pt x="15446" y="2811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0" name="object 2790"/>
          <p:cNvSpPr/>
          <p:nvPr/>
        </p:nvSpPr>
        <p:spPr>
          <a:xfrm>
            <a:off x="5952533" y="1902752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1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1" name="object 2791"/>
          <p:cNvSpPr/>
          <p:nvPr/>
        </p:nvSpPr>
        <p:spPr>
          <a:xfrm>
            <a:off x="5961829" y="19027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2" name="object 2792"/>
          <p:cNvSpPr/>
          <p:nvPr/>
        </p:nvSpPr>
        <p:spPr>
          <a:xfrm>
            <a:off x="5955605" y="1905592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22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3" name="object 2793"/>
          <p:cNvSpPr/>
          <p:nvPr/>
        </p:nvSpPr>
        <p:spPr>
          <a:xfrm>
            <a:off x="5952533" y="19055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4" name="object 2794"/>
          <p:cNvSpPr/>
          <p:nvPr/>
        </p:nvSpPr>
        <p:spPr>
          <a:xfrm>
            <a:off x="5980425" y="190840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22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5" name="object 2795"/>
          <p:cNvSpPr/>
          <p:nvPr/>
        </p:nvSpPr>
        <p:spPr>
          <a:xfrm>
            <a:off x="5977276" y="1908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6" name="object 2796"/>
          <p:cNvSpPr/>
          <p:nvPr/>
        </p:nvSpPr>
        <p:spPr>
          <a:xfrm>
            <a:off x="5977276" y="1905592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6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7" name="object 2797"/>
          <p:cNvSpPr/>
          <p:nvPr/>
        </p:nvSpPr>
        <p:spPr>
          <a:xfrm>
            <a:off x="5989647" y="1908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8" name="object 2798"/>
          <p:cNvSpPr/>
          <p:nvPr/>
        </p:nvSpPr>
        <p:spPr>
          <a:xfrm>
            <a:off x="6235948" y="2012555"/>
            <a:ext cx="15421" cy="14289"/>
          </a:xfrm>
          <a:prstGeom prst="rect">
            <a:avLst/>
          </a:prstGeom>
          <a:blipFill>
            <a:blip r:embed="rId4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99" name="object 2799"/>
          <p:cNvSpPr/>
          <p:nvPr/>
        </p:nvSpPr>
        <p:spPr>
          <a:xfrm>
            <a:off x="6235948" y="201255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53" y="14289"/>
                </a:lnTo>
                <a:lnTo>
                  <a:pt x="6137" y="14289"/>
                </a:lnTo>
                <a:lnTo>
                  <a:pt x="12368" y="14289"/>
                </a:lnTo>
                <a:lnTo>
                  <a:pt x="15421" y="11389"/>
                </a:lnTo>
                <a:lnTo>
                  <a:pt x="15421" y="5730"/>
                </a:lnTo>
                <a:lnTo>
                  <a:pt x="15421" y="2828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28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0" name="object 2800"/>
          <p:cNvSpPr/>
          <p:nvPr/>
        </p:nvSpPr>
        <p:spPr>
          <a:xfrm>
            <a:off x="6557988" y="1761537"/>
            <a:ext cx="15514" cy="14226"/>
          </a:xfrm>
          <a:prstGeom prst="rect">
            <a:avLst/>
          </a:prstGeom>
          <a:blipFill>
            <a:blip r:embed="rId4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01" name="object 2801"/>
          <p:cNvSpPr/>
          <p:nvPr/>
        </p:nvSpPr>
        <p:spPr>
          <a:xfrm>
            <a:off x="6557988" y="176153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26"/>
                </a:lnTo>
                <a:lnTo>
                  <a:pt x="6230" y="14226"/>
                </a:lnTo>
                <a:lnTo>
                  <a:pt x="12368" y="14226"/>
                </a:lnTo>
                <a:lnTo>
                  <a:pt x="15514" y="11386"/>
                </a:lnTo>
                <a:lnTo>
                  <a:pt x="15514" y="5736"/>
                </a:lnTo>
                <a:lnTo>
                  <a:pt x="15514" y="283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2" name="object 2802"/>
          <p:cNvSpPr/>
          <p:nvPr/>
        </p:nvSpPr>
        <p:spPr>
          <a:xfrm>
            <a:off x="6556447" y="176579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3" name="object 2803"/>
          <p:cNvSpPr/>
          <p:nvPr/>
        </p:nvSpPr>
        <p:spPr>
          <a:xfrm>
            <a:off x="6562584" y="17686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4" name="object 2804"/>
          <p:cNvSpPr/>
          <p:nvPr/>
        </p:nvSpPr>
        <p:spPr>
          <a:xfrm>
            <a:off x="6559531" y="176869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5" name="object 2805"/>
          <p:cNvSpPr/>
          <p:nvPr/>
        </p:nvSpPr>
        <p:spPr>
          <a:xfrm>
            <a:off x="6556447" y="17686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6" name="object 2806"/>
          <p:cNvSpPr/>
          <p:nvPr/>
        </p:nvSpPr>
        <p:spPr>
          <a:xfrm>
            <a:off x="6369101" y="2098088"/>
            <a:ext cx="15452" cy="14289"/>
          </a:xfrm>
          <a:prstGeom prst="rect">
            <a:avLst/>
          </a:prstGeom>
          <a:blipFill>
            <a:blip r:embed="rId4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07" name="object 2807"/>
          <p:cNvSpPr/>
          <p:nvPr/>
        </p:nvSpPr>
        <p:spPr>
          <a:xfrm>
            <a:off x="6369101" y="209808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84" y="14289"/>
                </a:lnTo>
                <a:lnTo>
                  <a:pt x="6137" y="14289"/>
                </a:lnTo>
                <a:lnTo>
                  <a:pt x="12368" y="14289"/>
                </a:lnTo>
                <a:lnTo>
                  <a:pt x="15452" y="11460"/>
                </a:lnTo>
                <a:lnTo>
                  <a:pt x="15452" y="5730"/>
                </a:lnTo>
                <a:lnTo>
                  <a:pt x="15452" y="2899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8" name="object 2808"/>
          <p:cNvSpPr/>
          <p:nvPr/>
        </p:nvSpPr>
        <p:spPr>
          <a:xfrm>
            <a:off x="6386096" y="2099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9" name="object 2809"/>
          <p:cNvSpPr/>
          <p:nvPr/>
        </p:nvSpPr>
        <p:spPr>
          <a:xfrm>
            <a:off x="6383011" y="21024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0" name="object 2810"/>
          <p:cNvSpPr/>
          <p:nvPr/>
        </p:nvSpPr>
        <p:spPr>
          <a:xfrm>
            <a:off x="6381474" y="210095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1" name="object 2811"/>
          <p:cNvSpPr/>
          <p:nvPr/>
        </p:nvSpPr>
        <p:spPr>
          <a:xfrm>
            <a:off x="6383011" y="20966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2" name="object 2812"/>
          <p:cNvSpPr/>
          <p:nvPr/>
        </p:nvSpPr>
        <p:spPr>
          <a:xfrm>
            <a:off x="6263738" y="1978312"/>
            <a:ext cx="15545" cy="14291"/>
          </a:xfrm>
          <a:prstGeom prst="rect">
            <a:avLst/>
          </a:prstGeom>
          <a:blipFill>
            <a:blip r:embed="rId4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13" name="object 2813"/>
          <p:cNvSpPr/>
          <p:nvPr/>
        </p:nvSpPr>
        <p:spPr>
          <a:xfrm>
            <a:off x="6263738" y="197831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176" y="14291"/>
                </a:lnTo>
                <a:lnTo>
                  <a:pt x="6230" y="14291"/>
                </a:lnTo>
                <a:lnTo>
                  <a:pt x="12460" y="14291"/>
                </a:lnTo>
                <a:lnTo>
                  <a:pt x="15545" y="11389"/>
                </a:lnTo>
                <a:lnTo>
                  <a:pt x="15545" y="5730"/>
                </a:lnTo>
                <a:lnTo>
                  <a:pt x="15545" y="2831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4" name="object 2814"/>
          <p:cNvSpPr/>
          <p:nvPr/>
        </p:nvSpPr>
        <p:spPr>
          <a:xfrm>
            <a:off x="6396922" y="2066747"/>
            <a:ext cx="15514" cy="14289"/>
          </a:xfrm>
          <a:prstGeom prst="rect">
            <a:avLst/>
          </a:prstGeom>
          <a:blipFill>
            <a:blip r:embed="rId4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15" name="object 2815"/>
          <p:cNvSpPr/>
          <p:nvPr/>
        </p:nvSpPr>
        <p:spPr>
          <a:xfrm>
            <a:off x="6396922" y="206674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146" y="14289"/>
                </a:lnTo>
                <a:lnTo>
                  <a:pt x="6230" y="14289"/>
                </a:lnTo>
                <a:lnTo>
                  <a:pt x="12460" y="14289"/>
                </a:lnTo>
                <a:lnTo>
                  <a:pt x="15514" y="11389"/>
                </a:lnTo>
                <a:lnTo>
                  <a:pt x="15514" y="5730"/>
                </a:lnTo>
                <a:lnTo>
                  <a:pt x="15514" y="2828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28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6" name="object 2816"/>
          <p:cNvSpPr/>
          <p:nvPr/>
        </p:nvSpPr>
        <p:spPr>
          <a:xfrm>
            <a:off x="6395380" y="207955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2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7" name="object 2817"/>
          <p:cNvSpPr/>
          <p:nvPr/>
        </p:nvSpPr>
        <p:spPr>
          <a:xfrm>
            <a:off x="6401610" y="207955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8" name="object 2818"/>
          <p:cNvSpPr/>
          <p:nvPr/>
        </p:nvSpPr>
        <p:spPr>
          <a:xfrm>
            <a:off x="6398464" y="207955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9" name="object 2819"/>
          <p:cNvSpPr/>
          <p:nvPr/>
        </p:nvSpPr>
        <p:spPr>
          <a:xfrm>
            <a:off x="6395380" y="208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0" name="object 2820"/>
          <p:cNvSpPr/>
          <p:nvPr/>
        </p:nvSpPr>
        <p:spPr>
          <a:xfrm>
            <a:off x="6300936" y="2029676"/>
            <a:ext cx="15514" cy="14220"/>
          </a:xfrm>
          <a:prstGeom prst="rect">
            <a:avLst/>
          </a:prstGeom>
          <a:blipFill>
            <a:blip r:embed="rId4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21" name="object 2821"/>
          <p:cNvSpPr/>
          <p:nvPr/>
        </p:nvSpPr>
        <p:spPr>
          <a:xfrm>
            <a:off x="6300936" y="202967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84" y="14220"/>
                </a:lnTo>
                <a:lnTo>
                  <a:pt x="6230" y="14220"/>
                </a:lnTo>
                <a:lnTo>
                  <a:pt x="12368" y="14220"/>
                </a:lnTo>
                <a:lnTo>
                  <a:pt x="15514" y="11389"/>
                </a:lnTo>
                <a:lnTo>
                  <a:pt x="15514" y="5659"/>
                </a:lnTo>
                <a:lnTo>
                  <a:pt x="15514" y="2828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28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2" name="object 2822"/>
          <p:cNvSpPr/>
          <p:nvPr/>
        </p:nvSpPr>
        <p:spPr>
          <a:xfrm>
            <a:off x="6299394" y="204531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99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3" name="object 2823"/>
          <p:cNvSpPr/>
          <p:nvPr/>
        </p:nvSpPr>
        <p:spPr>
          <a:xfrm>
            <a:off x="6305562" y="20453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4" name="object 2824"/>
          <p:cNvSpPr/>
          <p:nvPr/>
        </p:nvSpPr>
        <p:spPr>
          <a:xfrm>
            <a:off x="6302478" y="204531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5" name="object 2825"/>
          <p:cNvSpPr/>
          <p:nvPr/>
        </p:nvSpPr>
        <p:spPr>
          <a:xfrm>
            <a:off x="6299394" y="20510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6" name="object 2826"/>
          <p:cNvSpPr/>
          <p:nvPr/>
        </p:nvSpPr>
        <p:spPr>
          <a:xfrm>
            <a:off x="6314847" y="202535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7" name="object 2827"/>
          <p:cNvSpPr/>
          <p:nvPr/>
        </p:nvSpPr>
        <p:spPr>
          <a:xfrm>
            <a:off x="6314847" y="20310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8" name="object 2828"/>
          <p:cNvSpPr/>
          <p:nvPr/>
        </p:nvSpPr>
        <p:spPr>
          <a:xfrm>
            <a:off x="6314847" y="202826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28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9" name="object 2829"/>
          <p:cNvSpPr/>
          <p:nvPr/>
        </p:nvSpPr>
        <p:spPr>
          <a:xfrm>
            <a:off x="6317993" y="20253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0" name="object 2830"/>
          <p:cNvSpPr/>
          <p:nvPr/>
        </p:nvSpPr>
        <p:spPr>
          <a:xfrm>
            <a:off x="6019079" y="1915559"/>
            <a:ext cx="21748" cy="19962"/>
          </a:xfrm>
          <a:prstGeom prst="rect">
            <a:avLst/>
          </a:prstGeom>
          <a:blipFill>
            <a:blip r:embed="rId4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31" name="object 2831"/>
          <p:cNvSpPr/>
          <p:nvPr/>
        </p:nvSpPr>
        <p:spPr>
          <a:xfrm>
            <a:off x="6019079" y="1915559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283"/>
                </a:lnTo>
                <a:lnTo>
                  <a:pt x="3149" y="19962"/>
                </a:lnTo>
                <a:lnTo>
                  <a:pt x="9299" y="19962"/>
                </a:lnTo>
                <a:lnTo>
                  <a:pt x="15523" y="19962"/>
                </a:lnTo>
                <a:lnTo>
                  <a:pt x="21748" y="14283"/>
                </a:lnTo>
                <a:lnTo>
                  <a:pt x="21748" y="8575"/>
                </a:lnTo>
                <a:lnTo>
                  <a:pt x="21748" y="2839"/>
                </a:lnTo>
                <a:lnTo>
                  <a:pt x="15523" y="0"/>
                </a:lnTo>
                <a:lnTo>
                  <a:pt x="9299" y="0"/>
                </a:lnTo>
                <a:lnTo>
                  <a:pt x="3149" y="0"/>
                </a:lnTo>
                <a:lnTo>
                  <a:pt x="0" y="2839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2" name="object 2832"/>
          <p:cNvSpPr/>
          <p:nvPr/>
        </p:nvSpPr>
        <p:spPr>
          <a:xfrm>
            <a:off x="6029914" y="194264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7"/>
                </a:moveTo>
                <a:lnTo>
                  <a:pt x="31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3" name="object 2833"/>
          <p:cNvSpPr/>
          <p:nvPr/>
        </p:nvSpPr>
        <p:spPr>
          <a:xfrm>
            <a:off x="6033063" y="19398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4" name="object 2834"/>
          <p:cNvSpPr/>
          <p:nvPr/>
        </p:nvSpPr>
        <p:spPr>
          <a:xfrm>
            <a:off x="6033063" y="1939838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5" name="object 2835"/>
          <p:cNvSpPr/>
          <p:nvPr/>
        </p:nvSpPr>
        <p:spPr>
          <a:xfrm>
            <a:off x="6033063" y="19512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6" name="object 2836"/>
          <p:cNvSpPr/>
          <p:nvPr/>
        </p:nvSpPr>
        <p:spPr>
          <a:xfrm>
            <a:off x="6005171" y="1914139"/>
            <a:ext cx="19050" cy="11430"/>
          </a:xfrm>
          <a:custGeom>
            <a:avLst/>
            <a:gdLst/>
            <a:ahLst/>
            <a:cxnLst/>
            <a:rect l="l" t="t" r="r" b="b"/>
            <a:pathLst>
              <a:path w="19050" h="11430">
                <a:moveTo>
                  <a:pt x="0" y="0"/>
                </a:moveTo>
                <a:lnTo>
                  <a:pt x="18595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7" name="object 2837"/>
          <p:cNvSpPr/>
          <p:nvPr/>
        </p:nvSpPr>
        <p:spPr>
          <a:xfrm>
            <a:off x="6026839" y="19255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8" name="object 2838"/>
          <p:cNvSpPr/>
          <p:nvPr/>
        </p:nvSpPr>
        <p:spPr>
          <a:xfrm>
            <a:off x="6008243" y="1916979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15523" y="8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9" name="object 2839"/>
          <p:cNvSpPr/>
          <p:nvPr/>
        </p:nvSpPr>
        <p:spPr>
          <a:xfrm>
            <a:off x="6005171" y="1916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0" name="object 2840"/>
          <p:cNvSpPr/>
          <p:nvPr/>
        </p:nvSpPr>
        <p:spPr>
          <a:xfrm>
            <a:off x="6040827" y="1969753"/>
            <a:ext cx="21667" cy="19948"/>
          </a:xfrm>
          <a:prstGeom prst="rect">
            <a:avLst/>
          </a:prstGeom>
          <a:blipFill>
            <a:blip r:embed="rId4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41" name="object 2841"/>
          <p:cNvSpPr/>
          <p:nvPr/>
        </p:nvSpPr>
        <p:spPr>
          <a:xfrm>
            <a:off x="6040827" y="1969753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58"/>
                </a:moveTo>
                <a:lnTo>
                  <a:pt x="0" y="14289"/>
                </a:lnTo>
                <a:lnTo>
                  <a:pt x="3072" y="19948"/>
                </a:lnTo>
                <a:lnTo>
                  <a:pt x="9296" y="19948"/>
                </a:lnTo>
                <a:lnTo>
                  <a:pt x="15443" y="19948"/>
                </a:lnTo>
                <a:lnTo>
                  <a:pt x="21667" y="14289"/>
                </a:lnTo>
                <a:lnTo>
                  <a:pt x="21667" y="8558"/>
                </a:lnTo>
                <a:lnTo>
                  <a:pt x="21667" y="2828"/>
                </a:lnTo>
                <a:lnTo>
                  <a:pt x="15443" y="0"/>
                </a:lnTo>
                <a:lnTo>
                  <a:pt x="9296" y="0"/>
                </a:lnTo>
                <a:lnTo>
                  <a:pt x="3072" y="0"/>
                </a:lnTo>
                <a:lnTo>
                  <a:pt x="0" y="2828"/>
                </a:lnTo>
                <a:lnTo>
                  <a:pt x="0" y="855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2" name="object 2842"/>
          <p:cNvSpPr/>
          <p:nvPr/>
        </p:nvSpPr>
        <p:spPr>
          <a:xfrm>
            <a:off x="6039210" y="196550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224" y="5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3" name="object 2843"/>
          <p:cNvSpPr/>
          <p:nvPr/>
        </p:nvSpPr>
        <p:spPr>
          <a:xfrm>
            <a:off x="6039210" y="1971168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24" y="5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4" name="object 2844"/>
          <p:cNvSpPr/>
          <p:nvPr/>
        </p:nvSpPr>
        <p:spPr>
          <a:xfrm>
            <a:off x="6036138" y="19683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5" name="object 2845"/>
          <p:cNvSpPr/>
          <p:nvPr/>
        </p:nvSpPr>
        <p:spPr>
          <a:xfrm>
            <a:off x="6050125" y="199684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5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6" name="object 2846"/>
          <p:cNvSpPr/>
          <p:nvPr/>
        </p:nvSpPr>
        <p:spPr>
          <a:xfrm>
            <a:off x="6053197" y="199398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7" name="object 2847"/>
          <p:cNvSpPr/>
          <p:nvPr/>
        </p:nvSpPr>
        <p:spPr>
          <a:xfrm>
            <a:off x="6054734" y="1999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8" name="object 2848"/>
          <p:cNvSpPr/>
          <p:nvPr/>
        </p:nvSpPr>
        <p:spPr>
          <a:xfrm>
            <a:off x="5935473" y="1892785"/>
            <a:ext cx="15520" cy="14226"/>
          </a:xfrm>
          <a:prstGeom prst="rect">
            <a:avLst/>
          </a:prstGeom>
          <a:blipFill>
            <a:blip r:embed="rId4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49" name="object 2849"/>
          <p:cNvSpPr/>
          <p:nvPr/>
        </p:nvSpPr>
        <p:spPr>
          <a:xfrm>
            <a:off x="5935473" y="189278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49" y="14226"/>
                </a:lnTo>
                <a:lnTo>
                  <a:pt x="6224" y="14226"/>
                </a:lnTo>
                <a:lnTo>
                  <a:pt x="12448" y="14226"/>
                </a:lnTo>
                <a:lnTo>
                  <a:pt x="15520" y="11386"/>
                </a:lnTo>
                <a:lnTo>
                  <a:pt x="15520" y="5650"/>
                </a:lnTo>
                <a:lnTo>
                  <a:pt x="15520" y="2839"/>
                </a:lnTo>
                <a:lnTo>
                  <a:pt x="12448" y="0"/>
                </a:lnTo>
                <a:lnTo>
                  <a:pt x="6224" y="0"/>
                </a:lnTo>
                <a:lnTo>
                  <a:pt x="3149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0" name="object 2850"/>
          <p:cNvSpPr/>
          <p:nvPr/>
        </p:nvSpPr>
        <p:spPr>
          <a:xfrm>
            <a:off x="6527021" y="1730130"/>
            <a:ext cx="15514" cy="14283"/>
          </a:xfrm>
          <a:prstGeom prst="rect">
            <a:avLst/>
          </a:prstGeom>
          <a:blipFill>
            <a:blip r:embed="rId4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51" name="object 2851"/>
          <p:cNvSpPr/>
          <p:nvPr/>
        </p:nvSpPr>
        <p:spPr>
          <a:xfrm>
            <a:off x="6527021" y="173013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84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14" y="11472"/>
                </a:lnTo>
                <a:lnTo>
                  <a:pt x="15514" y="5736"/>
                </a:lnTo>
                <a:lnTo>
                  <a:pt x="15514" y="289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2" name="object 2852"/>
          <p:cNvSpPr/>
          <p:nvPr/>
        </p:nvSpPr>
        <p:spPr>
          <a:xfrm>
            <a:off x="6540932" y="175157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3" name="object 2853"/>
          <p:cNvSpPr/>
          <p:nvPr/>
        </p:nvSpPr>
        <p:spPr>
          <a:xfrm>
            <a:off x="6540932" y="17486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4" name="object 2854"/>
          <p:cNvSpPr/>
          <p:nvPr/>
        </p:nvSpPr>
        <p:spPr>
          <a:xfrm>
            <a:off x="6544078" y="174867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5" name="object 2855"/>
          <p:cNvSpPr/>
          <p:nvPr/>
        </p:nvSpPr>
        <p:spPr>
          <a:xfrm>
            <a:off x="6547163" y="17544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6" name="object 2856"/>
          <p:cNvSpPr/>
          <p:nvPr/>
        </p:nvSpPr>
        <p:spPr>
          <a:xfrm>
            <a:off x="6028378" y="1852803"/>
            <a:ext cx="15520" cy="14283"/>
          </a:xfrm>
          <a:prstGeom prst="rect">
            <a:avLst/>
          </a:prstGeom>
          <a:blipFill>
            <a:blip r:embed="rId4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57" name="object 2857"/>
          <p:cNvSpPr/>
          <p:nvPr/>
        </p:nvSpPr>
        <p:spPr>
          <a:xfrm>
            <a:off x="6028378" y="185280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49" y="14283"/>
                </a:lnTo>
                <a:lnTo>
                  <a:pt x="6224" y="14283"/>
                </a:lnTo>
                <a:lnTo>
                  <a:pt x="12448" y="14283"/>
                </a:lnTo>
                <a:lnTo>
                  <a:pt x="15520" y="11386"/>
                </a:lnTo>
                <a:lnTo>
                  <a:pt x="15520" y="5736"/>
                </a:lnTo>
                <a:lnTo>
                  <a:pt x="15520" y="2839"/>
                </a:lnTo>
                <a:lnTo>
                  <a:pt x="12448" y="0"/>
                </a:lnTo>
                <a:lnTo>
                  <a:pt x="6224" y="0"/>
                </a:lnTo>
                <a:lnTo>
                  <a:pt x="3149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8" name="object 2858"/>
          <p:cNvSpPr/>
          <p:nvPr/>
        </p:nvSpPr>
        <p:spPr>
          <a:xfrm>
            <a:off x="6023767" y="185706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9" name="object 2859"/>
          <p:cNvSpPr/>
          <p:nvPr/>
        </p:nvSpPr>
        <p:spPr>
          <a:xfrm>
            <a:off x="6029914" y="18599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0" name="object 2860"/>
          <p:cNvSpPr/>
          <p:nvPr/>
        </p:nvSpPr>
        <p:spPr>
          <a:xfrm>
            <a:off x="6026839" y="185995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1" name="object 2861"/>
          <p:cNvSpPr/>
          <p:nvPr/>
        </p:nvSpPr>
        <p:spPr>
          <a:xfrm>
            <a:off x="6023767" y="18599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2" name="object 2862"/>
          <p:cNvSpPr/>
          <p:nvPr/>
        </p:nvSpPr>
        <p:spPr>
          <a:xfrm>
            <a:off x="5985036" y="1841416"/>
            <a:ext cx="15523" cy="14226"/>
          </a:xfrm>
          <a:prstGeom prst="rect">
            <a:avLst/>
          </a:prstGeom>
          <a:blipFill>
            <a:blip r:embed="rId4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63" name="object 2863"/>
          <p:cNvSpPr/>
          <p:nvPr/>
        </p:nvSpPr>
        <p:spPr>
          <a:xfrm>
            <a:off x="5985036" y="184141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5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523" y="11386"/>
                </a:lnTo>
                <a:lnTo>
                  <a:pt x="15523" y="5650"/>
                </a:lnTo>
                <a:lnTo>
                  <a:pt x="15523" y="2839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4" name="object 2864"/>
          <p:cNvSpPr/>
          <p:nvPr/>
        </p:nvSpPr>
        <p:spPr>
          <a:xfrm>
            <a:off x="6005171" y="185422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5" name="object 2865"/>
          <p:cNvSpPr/>
          <p:nvPr/>
        </p:nvSpPr>
        <p:spPr>
          <a:xfrm>
            <a:off x="6002096" y="1854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6" name="object 2866"/>
          <p:cNvSpPr/>
          <p:nvPr/>
        </p:nvSpPr>
        <p:spPr>
          <a:xfrm>
            <a:off x="6002096" y="185138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7" name="object 2867"/>
          <p:cNvSpPr/>
          <p:nvPr/>
        </p:nvSpPr>
        <p:spPr>
          <a:xfrm>
            <a:off x="6008243" y="18542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8" name="object 2868"/>
          <p:cNvSpPr/>
          <p:nvPr/>
        </p:nvSpPr>
        <p:spPr>
          <a:xfrm>
            <a:off x="6046974" y="1798622"/>
            <a:ext cx="15520" cy="14283"/>
          </a:xfrm>
          <a:prstGeom prst="rect">
            <a:avLst/>
          </a:prstGeom>
          <a:blipFill>
            <a:blip r:embed="rId4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69" name="object 2869"/>
          <p:cNvSpPr/>
          <p:nvPr/>
        </p:nvSpPr>
        <p:spPr>
          <a:xfrm>
            <a:off x="6046974" y="179862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149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0" y="11386"/>
                </a:lnTo>
                <a:lnTo>
                  <a:pt x="15520" y="5736"/>
                </a:lnTo>
                <a:lnTo>
                  <a:pt x="15520" y="2811"/>
                </a:lnTo>
                <a:lnTo>
                  <a:pt x="12371" y="0"/>
                </a:lnTo>
                <a:lnTo>
                  <a:pt x="6224" y="0"/>
                </a:lnTo>
                <a:lnTo>
                  <a:pt x="3149" y="0"/>
                </a:lnTo>
                <a:lnTo>
                  <a:pt x="0" y="2811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0" name="object 2870"/>
          <p:cNvSpPr/>
          <p:nvPr/>
        </p:nvSpPr>
        <p:spPr>
          <a:xfrm>
            <a:off x="6045435" y="180575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1" name="object 2871"/>
          <p:cNvSpPr/>
          <p:nvPr/>
        </p:nvSpPr>
        <p:spPr>
          <a:xfrm>
            <a:off x="6051662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2" name="object 2872"/>
          <p:cNvSpPr/>
          <p:nvPr/>
        </p:nvSpPr>
        <p:spPr>
          <a:xfrm>
            <a:off x="6048510" y="180859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5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3" name="object 2873"/>
          <p:cNvSpPr/>
          <p:nvPr/>
        </p:nvSpPr>
        <p:spPr>
          <a:xfrm>
            <a:off x="6045435" y="1808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4" name="object 2874"/>
          <p:cNvSpPr/>
          <p:nvPr/>
        </p:nvSpPr>
        <p:spPr>
          <a:xfrm>
            <a:off x="6003632" y="1787236"/>
            <a:ext cx="15446" cy="14198"/>
          </a:xfrm>
          <a:prstGeom prst="rect">
            <a:avLst/>
          </a:prstGeom>
          <a:blipFill>
            <a:blip r:embed="rId4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75" name="object 2875"/>
          <p:cNvSpPr/>
          <p:nvPr/>
        </p:nvSpPr>
        <p:spPr>
          <a:xfrm>
            <a:off x="6003632" y="178723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5" y="14198"/>
                </a:lnTo>
                <a:lnTo>
                  <a:pt x="6224" y="14198"/>
                </a:lnTo>
                <a:lnTo>
                  <a:pt x="12371" y="14198"/>
                </a:lnTo>
                <a:lnTo>
                  <a:pt x="15446" y="11386"/>
                </a:lnTo>
                <a:lnTo>
                  <a:pt x="15446" y="5650"/>
                </a:lnTo>
                <a:lnTo>
                  <a:pt x="15446" y="2811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6" name="object 2876"/>
          <p:cNvSpPr/>
          <p:nvPr/>
        </p:nvSpPr>
        <p:spPr>
          <a:xfrm>
            <a:off x="6023767" y="180004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7" name="object 2877"/>
          <p:cNvSpPr/>
          <p:nvPr/>
        </p:nvSpPr>
        <p:spPr>
          <a:xfrm>
            <a:off x="6020615" y="18000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8" name="object 2878"/>
          <p:cNvSpPr/>
          <p:nvPr/>
        </p:nvSpPr>
        <p:spPr>
          <a:xfrm>
            <a:off x="6020615" y="179720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2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9" name="object 2879"/>
          <p:cNvSpPr/>
          <p:nvPr/>
        </p:nvSpPr>
        <p:spPr>
          <a:xfrm>
            <a:off x="6029914" y="18000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0" name="object 2880"/>
          <p:cNvSpPr/>
          <p:nvPr/>
        </p:nvSpPr>
        <p:spPr>
          <a:xfrm>
            <a:off x="6065570" y="1747253"/>
            <a:ext cx="15523" cy="14283"/>
          </a:xfrm>
          <a:prstGeom prst="rect">
            <a:avLst/>
          </a:prstGeom>
          <a:blipFill>
            <a:blip r:embed="rId4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81" name="object 2881"/>
          <p:cNvSpPr/>
          <p:nvPr/>
        </p:nvSpPr>
        <p:spPr>
          <a:xfrm>
            <a:off x="6065570" y="174725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72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3" y="11472"/>
                </a:lnTo>
                <a:lnTo>
                  <a:pt x="15523" y="5736"/>
                </a:lnTo>
                <a:lnTo>
                  <a:pt x="15523" y="2896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2" name="object 2882"/>
          <p:cNvSpPr/>
          <p:nvPr/>
        </p:nvSpPr>
        <p:spPr>
          <a:xfrm>
            <a:off x="6064034" y="175157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3" name="object 2883"/>
          <p:cNvSpPr/>
          <p:nvPr/>
        </p:nvSpPr>
        <p:spPr>
          <a:xfrm>
            <a:off x="6070181" y="17544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4" name="object 2884"/>
          <p:cNvSpPr/>
          <p:nvPr/>
        </p:nvSpPr>
        <p:spPr>
          <a:xfrm>
            <a:off x="6067106" y="175440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5" name="object 2885"/>
          <p:cNvSpPr/>
          <p:nvPr/>
        </p:nvSpPr>
        <p:spPr>
          <a:xfrm>
            <a:off x="6064034" y="17544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6" name="object 2886"/>
          <p:cNvSpPr/>
          <p:nvPr/>
        </p:nvSpPr>
        <p:spPr>
          <a:xfrm>
            <a:off x="6025303" y="1733027"/>
            <a:ext cx="15523" cy="14226"/>
          </a:xfrm>
          <a:prstGeom prst="rect">
            <a:avLst/>
          </a:prstGeom>
          <a:blipFill>
            <a:blip r:embed="rId4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87" name="object 2887"/>
          <p:cNvSpPr/>
          <p:nvPr/>
        </p:nvSpPr>
        <p:spPr>
          <a:xfrm>
            <a:off x="6025303" y="173302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386"/>
                </a:lnTo>
                <a:lnTo>
                  <a:pt x="3075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523" y="11386"/>
                </a:lnTo>
                <a:lnTo>
                  <a:pt x="15523" y="5679"/>
                </a:lnTo>
                <a:lnTo>
                  <a:pt x="15523" y="2839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8" name="object 2888"/>
          <p:cNvSpPr/>
          <p:nvPr/>
        </p:nvSpPr>
        <p:spPr>
          <a:xfrm>
            <a:off x="6045435" y="174583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9" name="object 2889"/>
          <p:cNvSpPr/>
          <p:nvPr/>
        </p:nvSpPr>
        <p:spPr>
          <a:xfrm>
            <a:off x="6042362" y="17458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0" name="object 2890"/>
          <p:cNvSpPr/>
          <p:nvPr/>
        </p:nvSpPr>
        <p:spPr>
          <a:xfrm>
            <a:off x="6042362" y="174302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1" name="object 2891"/>
          <p:cNvSpPr/>
          <p:nvPr/>
        </p:nvSpPr>
        <p:spPr>
          <a:xfrm>
            <a:off x="6048510" y="17458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2" name="object 2892"/>
          <p:cNvSpPr/>
          <p:nvPr/>
        </p:nvSpPr>
        <p:spPr>
          <a:xfrm>
            <a:off x="6087240" y="1693073"/>
            <a:ext cx="15520" cy="14283"/>
          </a:xfrm>
          <a:prstGeom prst="rect">
            <a:avLst/>
          </a:prstGeom>
          <a:blipFill>
            <a:blip r:embed="rId4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93" name="object 2893"/>
          <p:cNvSpPr/>
          <p:nvPr/>
        </p:nvSpPr>
        <p:spPr>
          <a:xfrm>
            <a:off x="6087240" y="169307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443"/>
                </a:lnTo>
                <a:lnTo>
                  <a:pt x="3072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0" y="11443"/>
                </a:lnTo>
                <a:lnTo>
                  <a:pt x="15520" y="5707"/>
                </a:lnTo>
                <a:lnTo>
                  <a:pt x="15520" y="2896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96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4" name="object 2894"/>
          <p:cNvSpPr/>
          <p:nvPr/>
        </p:nvSpPr>
        <p:spPr>
          <a:xfrm>
            <a:off x="6085701" y="169738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5" name="object 2895"/>
          <p:cNvSpPr/>
          <p:nvPr/>
        </p:nvSpPr>
        <p:spPr>
          <a:xfrm>
            <a:off x="6091849" y="17002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6" name="object 2896"/>
          <p:cNvSpPr/>
          <p:nvPr/>
        </p:nvSpPr>
        <p:spPr>
          <a:xfrm>
            <a:off x="6088776" y="170020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7" name="object 2897"/>
          <p:cNvSpPr/>
          <p:nvPr/>
        </p:nvSpPr>
        <p:spPr>
          <a:xfrm>
            <a:off x="6085701" y="17002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8" name="object 2898"/>
          <p:cNvSpPr/>
          <p:nvPr/>
        </p:nvSpPr>
        <p:spPr>
          <a:xfrm>
            <a:off x="6043898" y="1678846"/>
            <a:ext cx="15446" cy="14226"/>
          </a:xfrm>
          <a:prstGeom prst="rect">
            <a:avLst/>
          </a:prstGeom>
          <a:blipFill>
            <a:blip r:embed="rId4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99" name="object 2899"/>
          <p:cNvSpPr/>
          <p:nvPr/>
        </p:nvSpPr>
        <p:spPr>
          <a:xfrm>
            <a:off x="6043898" y="167884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5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446" y="11386"/>
                </a:lnTo>
                <a:lnTo>
                  <a:pt x="15446" y="5650"/>
                </a:lnTo>
                <a:lnTo>
                  <a:pt x="15446" y="2839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0" name="object 2900"/>
          <p:cNvSpPr/>
          <p:nvPr/>
        </p:nvSpPr>
        <p:spPr>
          <a:xfrm>
            <a:off x="6064034" y="169165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1" name="object 2901"/>
          <p:cNvSpPr/>
          <p:nvPr/>
        </p:nvSpPr>
        <p:spPr>
          <a:xfrm>
            <a:off x="6060881" y="16916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2" name="object 2902"/>
          <p:cNvSpPr/>
          <p:nvPr/>
        </p:nvSpPr>
        <p:spPr>
          <a:xfrm>
            <a:off x="6060881" y="1691653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3" name="object 2903"/>
          <p:cNvSpPr/>
          <p:nvPr/>
        </p:nvSpPr>
        <p:spPr>
          <a:xfrm>
            <a:off x="6070181" y="16916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4" name="object 2904"/>
          <p:cNvSpPr/>
          <p:nvPr/>
        </p:nvSpPr>
        <p:spPr>
          <a:xfrm>
            <a:off x="6105836" y="1638864"/>
            <a:ext cx="15443" cy="14311"/>
          </a:xfrm>
          <a:prstGeom prst="rect">
            <a:avLst/>
          </a:prstGeom>
          <a:blipFill>
            <a:blip r:embed="rId4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05" name="object 2905"/>
          <p:cNvSpPr/>
          <p:nvPr/>
        </p:nvSpPr>
        <p:spPr>
          <a:xfrm>
            <a:off x="6105836" y="163886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72" y="14311"/>
                </a:lnTo>
                <a:lnTo>
                  <a:pt x="6224" y="14311"/>
                </a:lnTo>
                <a:lnTo>
                  <a:pt x="12371" y="14311"/>
                </a:lnTo>
                <a:lnTo>
                  <a:pt x="15443" y="11386"/>
                </a:lnTo>
                <a:lnTo>
                  <a:pt x="15443" y="5736"/>
                </a:lnTo>
                <a:lnTo>
                  <a:pt x="15443" y="2896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6" name="object 2906"/>
          <p:cNvSpPr/>
          <p:nvPr/>
        </p:nvSpPr>
        <p:spPr>
          <a:xfrm>
            <a:off x="6104300" y="164318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7" name="object 2907"/>
          <p:cNvSpPr/>
          <p:nvPr/>
        </p:nvSpPr>
        <p:spPr>
          <a:xfrm>
            <a:off x="6110447" y="1646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8" name="object 2908"/>
          <p:cNvSpPr/>
          <p:nvPr/>
        </p:nvSpPr>
        <p:spPr>
          <a:xfrm>
            <a:off x="6107372" y="164602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9" name="object 2909"/>
          <p:cNvSpPr/>
          <p:nvPr/>
        </p:nvSpPr>
        <p:spPr>
          <a:xfrm>
            <a:off x="6104300" y="16460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0" name="object 2910"/>
          <p:cNvSpPr/>
          <p:nvPr/>
        </p:nvSpPr>
        <p:spPr>
          <a:xfrm>
            <a:off x="6508422" y="1778660"/>
            <a:ext cx="15514" cy="14226"/>
          </a:xfrm>
          <a:prstGeom prst="rect">
            <a:avLst/>
          </a:prstGeom>
          <a:blipFill>
            <a:blip r:embed="rId4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11" name="object 2911"/>
          <p:cNvSpPr/>
          <p:nvPr/>
        </p:nvSpPr>
        <p:spPr>
          <a:xfrm>
            <a:off x="6508422" y="177866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386"/>
                </a:lnTo>
                <a:lnTo>
                  <a:pt x="314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14" y="11386"/>
                </a:lnTo>
                <a:lnTo>
                  <a:pt x="15514" y="5679"/>
                </a:lnTo>
                <a:lnTo>
                  <a:pt x="15514" y="2839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2" name="object 2912"/>
          <p:cNvSpPr/>
          <p:nvPr/>
        </p:nvSpPr>
        <p:spPr>
          <a:xfrm>
            <a:off x="6531617" y="177153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314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3" name="object 2913"/>
          <p:cNvSpPr/>
          <p:nvPr/>
        </p:nvSpPr>
        <p:spPr>
          <a:xfrm>
            <a:off x="6528564" y="1774344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6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4" name="object 2914"/>
          <p:cNvSpPr/>
          <p:nvPr/>
        </p:nvSpPr>
        <p:spPr>
          <a:xfrm>
            <a:off x="6540932" y="17715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5" name="object 2915"/>
          <p:cNvSpPr/>
          <p:nvPr/>
        </p:nvSpPr>
        <p:spPr>
          <a:xfrm>
            <a:off x="6522394" y="180004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6" name="object 2916"/>
          <p:cNvSpPr/>
          <p:nvPr/>
        </p:nvSpPr>
        <p:spPr>
          <a:xfrm>
            <a:off x="6525479" y="179720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7" name="object 2917"/>
          <p:cNvSpPr/>
          <p:nvPr/>
        </p:nvSpPr>
        <p:spPr>
          <a:xfrm>
            <a:off x="6528564" y="18028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8" name="object 2918"/>
          <p:cNvSpPr/>
          <p:nvPr/>
        </p:nvSpPr>
        <p:spPr>
          <a:xfrm>
            <a:off x="6506881" y="178291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9" name="object 2919"/>
          <p:cNvSpPr/>
          <p:nvPr/>
        </p:nvSpPr>
        <p:spPr>
          <a:xfrm>
            <a:off x="6513110" y="17857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0" name="object 2920"/>
          <p:cNvSpPr/>
          <p:nvPr/>
        </p:nvSpPr>
        <p:spPr>
          <a:xfrm>
            <a:off x="6509965" y="178573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4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1" name="object 2921"/>
          <p:cNvSpPr/>
          <p:nvPr/>
        </p:nvSpPr>
        <p:spPr>
          <a:xfrm>
            <a:off x="6506881" y="17857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2" name="object 2922"/>
          <p:cNvSpPr/>
          <p:nvPr/>
        </p:nvSpPr>
        <p:spPr>
          <a:xfrm>
            <a:off x="6065570" y="1624638"/>
            <a:ext cx="15523" cy="14226"/>
          </a:xfrm>
          <a:prstGeom prst="rect">
            <a:avLst/>
          </a:prstGeom>
          <a:blipFill>
            <a:blip r:embed="rId4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23" name="object 2923"/>
          <p:cNvSpPr/>
          <p:nvPr/>
        </p:nvSpPr>
        <p:spPr>
          <a:xfrm>
            <a:off x="6065570" y="162463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415"/>
                </a:lnTo>
                <a:lnTo>
                  <a:pt x="3072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523" y="11415"/>
                </a:lnTo>
                <a:lnTo>
                  <a:pt x="15523" y="5679"/>
                </a:lnTo>
                <a:lnTo>
                  <a:pt x="15523" y="2839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4" name="object 2924"/>
          <p:cNvSpPr/>
          <p:nvPr/>
        </p:nvSpPr>
        <p:spPr>
          <a:xfrm>
            <a:off x="6085701" y="163744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5" name="object 2925"/>
          <p:cNvSpPr/>
          <p:nvPr/>
        </p:nvSpPr>
        <p:spPr>
          <a:xfrm>
            <a:off x="6082629" y="16374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6" name="object 2926"/>
          <p:cNvSpPr/>
          <p:nvPr/>
        </p:nvSpPr>
        <p:spPr>
          <a:xfrm>
            <a:off x="6082629" y="163744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7" name="object 2927"/>
          <p:cNvSpPr/>
          <p:nvPr/>
        </p:nvSpPr>
        <p:spPr>
          <a:xfrm>
            <a:off x="6088776" y="16374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8" name="object 2928"/>
          <p:cNvSpPr/>
          <p:nvPr/>
        </p:nvSpPr>
        <p:spPr>
          <a:xfrm>
            <a:off x="6127507" y="1584684"/>
            <a:ext cx="15520" cy="14283"/>
          </a:xfrm>
          <a:prstGeom prst="rect">
            <a:avLst/>
          </a:prstGeom>
          <a:blipFill>
            <a:blip r:embed="rId4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29" name="object 2929"/>
          <p:cNvSpPr/>
          <p:nvPr/>
        </p:nvSpPr>
        <p:spPr>
          <a:xfrm>
            <a:off x="6127507" y="158468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72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0" y="11386"/>
                </a:lnTo>
                <a:lnTo>
                  <a:pt x="15520" y="5736"/>
                </a:lnTo>
                <a:lnTo>
                  <a:pt x="15520" y="2839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0" name="object 2930"/>
          <p:cNvSpPr/>
          <p:nvPr/>
        </p:nvSpPr>
        <p:spPr>
          <a:xfrm>
            <a:off x="6125968" y="158891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1" name="object 2931"/>
          <p:cNvSpPr/>
          <p:nvPr/>
        </p:nvSpPr>
        <p:spPr>
          <a:xfrm>
            <a:off x="6132115" y="15918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2" name="object 2932"/>
          <p:cNvSpPr/>
          <p:nvPr/>
        </p:nvSpPr>
        <p:spPr>
          <a:xfrm>
            <a:off x="6129043" y="159181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3" name="object 2933"/>
          <p:cNvSpPr/>
          <p:nvPr/>
        </p:nvSpPr>
        <p:spPr>
          <a:xfrm>
            <a:off x="6125968" y="15918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4" name="object 2934"/>
          <p:cNvSpPr/>
          <p:nvPr/>
        </p:nvSpPr>
        <p:spPr>
          <a:xfrm>
            <a:off x="6040827" y="1995435"/>
            <a:ext cx="15443" cy="14289"/>
          </a:xfrm>
          <a:prstGeom prst="rect">
            <a:avLst/>
          </a:prstGeom>
          <a:blipFill>
            <a:blip r:embed="rId4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35" name="object 2935"/>
          <p:cNvSpPr/>
          <p:nvPr/>
        </p:nvSpPr>
        <p:spPr>
          <a:xfrm>
            <a:off x="6040827" y="19954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72" y="14289"/>
                </a:lnTo>
                <a:lnTo>
                  <a:pt x="6147" y="14289"/>
                </a:lnTo>
                <a:lnTo>
                  <a:pt x="12371" y="14289"/>
                </a:lnTo>
                <a:lnTo>
                  <a:pt x="15443" y="11389"/>
                </a:lnTo>
                <a:lnTo>
                  <a:pt x="15443" y="5730"/>
                </a:lnTo>
                <a:lnTo>
                  <a:pt x="15443" y="2828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28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6" name="object 2936"/>
          <p:cNvSpPr/>
          <p:nvPr/>
        </p:nvSpPr>
        <p:spPr>
          <a:xfrm>
            <a:off x="6084165" y="1570457"/>
            <a:ext cx="15446" cy="14226"/>
          </a:xfrm>
          <a:prstGeom prst="rect">
            <a:avLst/>
          </a:prstGeom>
          <a:blipFill>
            <a:blip r:embed="rId4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37" name="object 2937"/>
          <p:cNvSpPr/>
          <p:nvPr/>
        </p:nvSpPr>
        <p:spPr>
          <a:xfrm>
            <a:off x="6084165" y="157045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5" y="14226"/>
                </a:lnTo>
                <a:lnTo>
                  <a:pt x="6147" y="14226"/>
                </a:lnTo>
                <a:lnTo>
                  <a:pt x="12371" y="14226"/>
                </a:lnTo>
                <a:lnTo>
                  <a:pt x="15446" y="11386"/>
                </a:lnTo>
                <a:lnTo>
                  <a:pt x="15446" y="5650"/>
                </a:lnTo>
                <a:lnTo>
                  <a:pt x="15446" y="2839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8" name="object 2938"/>
          <p:cNvSpPr/>
          <p:nvPr/>
        </p:nvSpPr>
        <p:spPr>
          <a:xfrm>
            <a:off x="6104300" y="158326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9" name="object 2939"/>
          <p:cNvSpPr/>
          <p:nvPr/>
        </p:nvSpPr>
        <p:spPr>
          <a:xfrm>
            <a:off x="6101148" y="15832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0" name="object 2940"/>
          <p:cNvSpPr/>
          <p:nvPr/>
        </p:nvSpPr>
        <p:spPr>
          <a:xfrm>
            <a:off x="6101148" y="158326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2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1" name="object 2941"/>
          <p:cNvSpPr/>
          <p:nvPr/>
        </p:nvSpPr>
        <p:spPr>
          <a:xfrm>
            <a:off x="6110447" y="15861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2" name="object 2942"/>
          <p:cNvSpPr/>
          <p:nvPr/>
        </p:nvSpPr>
        <p:spPr>
          <a:xfrm>
            <a:off x="6378416" y="2081036"/>
            <a:ext cx="15421" cy="14220"/>
          </a:xfrm>
          <a:prstGeom prst="rect">
            <a:avLst/>
          </a:prstGeom>
          <a:blipFill>
            <a:blip r:embed="rId4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43" name="object 2943"/>
          <p:cNvSpPr/>
          <p:nvPr/>
        </p:nvSpPr>
        <p:spPr>
          <a:xfrm>
            <a:off x="6378416" y="208103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53" y="14220"/>
                </a:lnTo>
                <a:lnTo>
                  <a:pt x="6137" y="14220"/>
                </a:lnTo>
                <a:lnTo>
                  <a:pt x="12368" y="14220"/>
                </a:lnTo>
                <a:lnTo>
                  <a:pt x="15421" y="11389"/>
                </a:lnTo>
                <a:lnTo>
                  <a:pt x="15421" y="5659"/>
                </a:lnTo>
                <a:lnTo>
                  <a:pt x="15421" y="283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1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4" name="object 2944"/>
          <p:cNvSpPr/>
          <p:nvPr/>
        </p:nvSpPr>
        <p:spPr>
          <a:xfrm>
            <a:off x="6367497" y="207672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5" name="object 2945"/>
          <p:cNvSpPr/>
          <p:nvPr/>
        </p:nvSpPr>
        <p:spPr>
          <a:xfrm>
            <a:off x="6379927" y="208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6" name="object 2946"/>
          <p:cNvSpPr/>
          <p:nvPr/>
        </p:nvSpPr>
        <p:spPr>
          <a:xfrm>
            <a:off x="6370643" y="207955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7" name="object 2947"/>
          <p:cNvSpPr/>
          <p:nvPr/>
        </p:nvSpPr>
        <p:spPr>
          <a:xfrm>
            <a:off x="6367497" y="20767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8" name="object 2948"/>
          <p:cNvSpPr/>
          <p:nvPr/>
        </p:nvSpPr>
        <p:spPr>
          <a:xfrm>
            <a:off x="6395380" y="209667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9" name="object 2949"/>
          <p:cNvSpPr/>
          <p:nvPr/>
        </p:nvSpPr>
        <p:spPr>
          <a:xfrm>
            <a:off x="6392295" y="20938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0" name="object 2950"/>
          <p:cNvSpPr/>
          <p:nvPr/>
        </p:nvSpPr>
        <p:spPr>
          <a:xfrm>
            <a:off x="6395380" y="209384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1" name="object 2951"/>
          <p:cNvSpPr/>
          <p:nvPr/>
        </p:nvSpPr>
        <p:spPr>
          <a:xfrm>
            <a:off x="6401610" y="2099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2" name="object 2952"/>
          <p:cNvSpPr/>
          <p:nvPr/>
        </p:nvSpPr>
        <p:spPr>
          <a:xfrm>
            <a:off x="6016003" y="1946965"/>
            <a:ext cx="21670" cy="19956"/>
          </a:xfrm>
          <a:prstGeom prst="rect">
            <a:avLst/>
          </a:prstGeom>
          <a:blipFill>
            <a:blip r:embed="rId4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53" name="object 2953"/>
          <p:cNvSpPr/>
          <p:nvPr/>
        </p:nvSpPr>
        <p:spPr>
          <a:xfrm>
            <a:off x="6016003" y="194696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7"/>
                </a:moveTo>
                <a:lnTo>
                  <a:pt x="0" y="14226"/>
                </a:lnTo>
                <a:lnTo>
                  <a:pt x="3075" y="19956"/>
                </a:lnTo>
                <a:lnTo>
                  <a:pt x="9299" y="19956"/>
                </a:lnTo>
                <a:lnTo>
                  <a:pt x="15523" y="19956"/>
                </a:lnTo>
                <a:lnTo>
                  <a:pt x="21670" y="14226"/>
                </a:lnTo>
                <a:lnTo>
                  <a:pt x="21670" y="8567"/>
                </a:lnTo>
                <a:lnTo>
                  <a:pt x="21670" y="2839"/>
                </a:lnTo>
                <a:lnTo>
                  <a:pt x="15523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39"/>
                </a:lnTo>
                <a:lnTo>
                  <a:pt x="0" y="856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4" name="object 2954"/>
          <p:cNvSpPr/>
          <p:nvPr/>
        </p:nvSpPr>
        <p:spPr>
          <a:xfrm>
            <a:off x="6008243" y="1962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2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5" name="object 2955"/>
          <p:cNvSpPr/>
          <p:nvPr/>
        </p:nvSpPr>
        <p:spPr>
          <a:xfrm>
            <a:off x="6020615" y="19626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6" name="object 2956"/>
          <p:cNvSpPr/>
          <p:nvPr/>
        </p:nvSpPr>
        <p:spPr>
          <a:xfrm>
            <a:off x="6011395" y="1962606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19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7" name="object 2957"/>
          <p:cNvSpPr/>
          <p:nvPr/>
        </p:nvSpPr>
        <p:spPr>
          <a:xfrm>
            <a:off x="6008243" y="19655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8" name="object 2958"/>
          <p:cNvSpPr/>
          <p:nvPr/>
        </p:nvSpPr>
        <p:spPr>
          <a:xfrm>
            <a:off x="6536305" y="1752989"/>
            <a:ext cx="15545" cy="14283"/>
          </a:xfrm>
          <a:prstGeom prst="rect">
            <a:avLst/>
          </a:prstGeom>
          <a:blipFill>
            <a:blip r:embed="rId4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59" name="object 2959"/>
          <p:cNvSpPr/>
          <p:nvPr/>
        </p:nvSpPr>
        <p:spPr>
          <a:xfrm>
            <a:off x="6536305" y="175298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83"/>
                </a:lnTo>
                <a:lnTo>
                  <a:pt x="6230" y="14283"/>
                </a:lnTo>
                <a:lnTo>
                  <a:pt x="12368" y="14283"/>
                </a:lnTo>
                <a:lnTo>
                  <a:pt x="15545" y="11386"/>
                </a:lnTo>
                <a:lnTo>
                  <a:pt x="15545" y="5736"/>
                </a:lnTo>
                <a:lnTo>
                  <a:pt x="15545" y="283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0" name="object 2960"/>
          <p:cNvSpPr/>
          <p:nvPr/>
        </p:nvSpPr>
        <p:spPr>
          <a:xfrm>
            <a:off x="6556447" y="176579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1" name="object 2961"/>
          <p:cNvSpPr/>
          <p:nvPr/>
        </p:nvSpPr>
        <p:spPr>
          <a:xfrm>
            <a:off x="6553362" y="176579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2" name="object 2962"/>
          <p:cNvSpPr/>
          <p:nvPr/>
        </p:nvSpPr>
        <p:spPr>
          <a:xfrm>
            <a:off x="6553362" y="17629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3" name="object 2963"/>
          <p:cNvSpPr/>
          <p:nvPr/>
        </p:nvSpPr>
        <p:spPr>
          <a:xfrm>
            <a:off x="6556447" y="17629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4" name="object 2964"/>
          <p:cNvSpPr/>
          <p:nvPr/>
        </p:nvSpPr>
        <p:spPr>
          <a:xfrm>
            <a:off x="6282337" y="2043896"/>
            <a:ext cx="15545" cy="14289"/>
          </a:xfrm>
          <a:prstGeom prst="rect">
            <a:avLst/>
          </a:prstGeom>
          <a:blipFill>
            <a:blip r:embed="rId4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65" name="object 2965"/>
          <p:cNvSpPr/>
          <p:nvPr/>
        </p:nvSpPr>
        <p:spPr>
          <a:xfrm>
            <a:off x="6282337" y="204389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146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545" y="11460"/>
                </a:lnTo>
                <a:lnTo>
                  <a:pt x="15545" y="5730"/>
                </a:lnTo>
                <a:lnTo>
                  <a:pt x="15545" y="2899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6" name="object 2966"/>
          <p:cNvSpPr/>
          <p:nvPr/>
        </p:nvSpPr>
        <p:spPr>
          <a:xfrm>
            <a:off x="6415521" y="2132329"/>
            <a:ext cx="15514" cy="14289"/>
          </a:xfrm>
          <a:prstGeom prst="rect">
            <a:avLst/>
          </a:prstGeom>
          <a:blipFill>
            <a:blip r:embed="rId4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67" name="object 2967"/>
          <p:cNvSpPr/>
          <p:nvPr/>
        </p:nvSpPr>
        <p:spPr>
          <a:xfrm>
            <a:off x="6415521" y="213232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146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514" y="11460"/>
                </a:lnTo>
                <a:lnTo>
                  <a:pt x="15514" y="5730"/>
                </a:lnTo>
                <a:lnTo>
                  <a:pt x="15514" y="2899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8" name="object 2968"/>
          <p:cNvSpPr/>
          <p:nvPr/>
        </p:nvSpPr>
        <p:spPr>
          <a:xfrm>
            <a:off x="6429431" y="213091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9" name="object 2969"/>
          <p:cNvSpPr/>
          <p:nvPr/>
        </p:nvSpPr>
        <p:spPr>
          <a:xfrm>
            <a:off x="6429431" y="21366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0" name="object 2970"/>
          <p:cNvSpPr/>
          <p:nvPr/>
        </p:nvSpPr>
        <p:spPr>
          <a:xfrm>
            <a:off x="6427894" y="213232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1" name="object 2971"/>
          <p:cNvSpPr/>
          <p:nvPr/>
        </p:nvSpPr>
        <p:spPr>
          <a:xfrm>
            <a:off x="6429431" y="21280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2" name="object 2972"/>
          <p:cNvSpPr/>
          <p:nvPr/>
        </p:nvSpPr>
        <p:spPr>
          <a:xfrm>
            <a:off x="6520884" y="1801434"/>
            <a:ext cx="15421" cy="14311"/>
          </a:xfrm>
          <a:prstGeom prst="rect">
            <a:avLst/>
          </a:prstGeom>
          <a:blipFill>
            <a:blip r:embed="rId4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73" name="object 2973"/>
          <p:cNvSpPr/>
          <p:nvPr/>
        </p:nvSpPr>
        <p:spPr>
          <a:xfrm>
            <a:off x="6520884" y="180143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53" y="14311"/>
                </a:lnTo>
                <a:lnTo>
                  <a:pt x="6137" y="14311"/>
                </a:lnTo>
                <a:lnTo>
                  <a:pt x="12368" y="14311"/>
                </a:lnTo>
                <a:lnTo>
                  <a:pt x="15421" y="11472"/>
                </a:lnTo>
                <a:lnTo>
                  <a:pt x="15421" y="5736"/>
                </a:lnTo>
                <a:lnTo>
                  <a:pt x="15421" y="2924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24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4" name="object 2974"/>
          <p:cNvSpPr/>
          <p:nvPr/>
        </p:nvSpPr>
        <p:spPr>
          <a:xfrm>
            <a:off x="6310251" y="2009724"/>
            <a:ext cx="15421" cy="14220"/>
          </a:xfrm>
          <a:prstGeom prst="rect">
            <a:avLst/>
          </a:prstGeom>
          <a:blipFill>
            <a:blip r:embed="rId4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75" name="object 2975"/>
          <p:cNvSpPr/>
          <p:nvPr/>
        </p:nvSpPr>
        <p:spPr>
          <a:xfrm>
            <a:off x="6310251" y="200972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53" y="14220"/>
                </a:lnTo>
                <a:lnTo>
                  <a:pt x="6199" y="14220"/>
                </a:lnTo>
                <a:lnTo>
                  <a:pt x="12368" y="14220"/>
                </a:lnTo>
                <a:lnTo>
                  <a:pt x="15421" y="11389"/>
                </a:lnTo>
                <a:lnTo>
                  <a:pt x="15421" y="5659"/>
                </a:lnTo>
                <a:lnTo>
                  <a:pt x="15421" y="2831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831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6" name="object 2976"/>
          <p:cNvSpPr/>
          <p:nvPr/>
        </p:nvSpPr>
        <p:spPr>
          <a:xfrm>
            <a:off x="6443403" y="2098088"/>
            <a:ext cx="15452" cy="14289"/>
          </a:xfrm>
          <a:prstGeom prst="rect">
            <a:avLst/>
          </a:prstGeom>
          <a:blipFill>
            <a:blip r:embed="rId4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77" name="object 2977"/>
          <p:cNvSpPr/>
          <p:nvPr/>
        </p:nvSpPr>
        <p:spPr>
          <a:xfrm>
            <a:off x="6443403" y="209808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84" y="14289"/>
                </a:lnTo>
                <a:lnTo>
                  <a:pt x="6230" y="14289"/>
                </a:lnTo>
                <a:lnTo>
                  <a:pt x="12368" y="14289"/>
                </a:lnTo>
                <a:lnTo>
                  <a:pt x="15452" y="11460"/>
                </a:lnTo>
                <a:lnTo>
                  <a:pt x="15452" y="5730"/>
                </a:lnTo>
                <a:lnTo>
                  <a:pt x="15452" y="2899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8" name="object 2978"/>
          <p:cNvSpPr/>
          <p:nvPr/>
        </p:nvSpPr>
        <p:spPr>
          <a:xfrm>
            <a:off x="6441861" y="211379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9" name="object 2979"/>
          <p:cNvSpPr/>
          <p:nvPr/>
        </p:nvSpPr>
        <p:spPr>
          <a:xfrm>
            <a:off x="6448030" y="2110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0" name="object 2980"/>
          <p:cNvSpPr/>
          <p:nvPr/>
        </p:nvSpPr>
        <p:spPr>
          <a:xfrm>
            <a:off x="6448030" y="21137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1" name="object 2981"/>
          <p:cNvSpPr/>
          <p:nvPr/>
        </p:nvSpPr>
        <p:spPr>
          <a:xfrm>
            <a:off x="6444946" y="21166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2" name="object 2982"/>
          <p:cNvSpPr/>
          <p:nvPr/>
        </p:nvSpPr>
        <p:spPr>
          <a:xfrm>
            <a:off x="5981964" y="1898436"/>
            <a:ext cx="21667" cy="19962"/>
          </a:xfrm>
          <a:prstGeom prst="rect">
            <a:avLst/>
          </a:prstGeom>
          <a:blipFill>
            <a:blip r:embed="rId4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83" name="object 2983"/>
          <p:cNvSpPr/>
          <p:nvPr/>
        </p:nvSpPr>
        <p:spPr>
          <a:xfrm>
            <a:off x="5981964" y="1898436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283"/>
                </a:lnTo>
                <a:lnTo>
                  <a:pt x="3072" y="19962"/>
                </a:lnTo>
                <a:lnTo>
                  <a:pt x="9296" y="19962"/>
                </a:lnTo>
                <a:lnTo>
                  <a:pt x="15443" y="19962"/>
                </a:lnTo>
                <a:lnTo>
                  <a:pt x="21667" y="14283"/>
                </a:lnTo>
                <a:lnTo>
                  <a:pt x="21667" y="8575"/>
                </a:lnTo>
                <a:lnTo>
                  <a:pt x="21667" y="2896"/>
                </a:lnTo>
                <a:lnTo>
                  <a:pt x="15443" y="0"/>
                </a:lnTo>
                <a:lnTo>
                  <a:pt x="9296" y="0"/>
                </a:lnTo>
                <a:lnTo>
                  <a:pt x="3072" y="0"/>
                </a:lnTo>
                <a:lnTo>
                  <a:pt x="0" y="2896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4" name="object 2984"/>
          <p:cNvSpPr/>
          <p:nvPr/>
        </p:nvSpPr>
        <p:spPr>
          <a:xfrm>
            <a:off x="5989647" y="191981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47"/>
                </a:moveTo>
                <a:lnTo>
                  <a:pt x="31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5" name="object 2985"/>
          <p:cNvSpPr/>
          <p:nvPr/>
        </p:nvSpPr>
        <p:spPr>
          <a:xfrm>
            <a:off x="5992796" y="1916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6" name="object 2986"/>
          <p:cNvSpPr/>
          <p:nvPr/>
        </p:nvSpPr>
        <p:spPr>
          <a:xfrm>
            <a:off x="5989647" y="191981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24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7" name="object 2987"/>
          <p:cNvSpPr/>
          <p:nvPr/>
        </p:nvSpPr>
        <p:spPr>
          <a:xfrm>
            <a:off x="5989647" y="19312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8" name="object 2988"/>
          <p:cNvSpPr/>
          <p:nvPr/>
        </p:nvSpPr>
        <p:spPr>
          <a:xfrm>
            <a:off x="5998947" y="189130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24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9" name="object 2989"/>
          <p:cNvSpPr/>
          <p:nvPr/>
        </p:nvSpPr>
        <p:spPr>
          <a:xfrm>
            <a:off x="5998947" y="19027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0" name="object 2990"/>
          <p:cNvSpPr/>
          <p:nvPr/>
        </p:nvSpPr>
        <p:spPr>
          <a:xfrm>
            <a:off x="5998947" y="1894205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47"/>
                </a:moveTo>
                <a:lnTo>
                  <a:pt x="31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1" name="object 2991"/>
          <p:cNvSpPr/>
          <p:nvPr/>
        </p:nvSpPr>
        <p:spPr>
          <a:xfrm>
            <a:off x="6002096" y="18913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2" name="object 2992"/>
          <p:cNvSpPr/>
          <p:nvPr/>
        </p:nvSpPr>
        <p:spPr>
          <a:xfrm>
            <a:off x="6003632" y="1844256"/>
            <a:ext cx="21670" cy="19934"/>
          </a:xfrm>
          <a:prstGeom prst="rect">
            <a:avLst/>
          </a:prstGeom>
          <a:blipFill>
            <a:blip r:embed="rId5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993" name="object 2993"/>
          <p:cNvSpPr/>
          <p:nvPr/>
        </p:nvSpPr>
        <p:spPr>
          <a:xfrm>
            <a:off x="6003632" y="1844256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47"/>
                </a:moveTo>
                <a:lnTo>
                  <a:pt x="0" y="14283"/>
                </a:lnTo>
                <a:lnTo>
                  <a:pt x="3075" y="19934"/>
                </a:lnTo>
                <a:lnTo>
                  <a:pt x="9299" y="19934"/>
                </a:lnTo>
                <a:lnTo>
                  <a:pt x="15446" y="19934"/>
                </a:lnTo>
                <a:lnTo>
                  <a:pt x="21670" y="14283"/>
                </a:lnTo>
                <a:lnTo>
                  <a:pt x="21670" y="8547"/>
                </a:lnTo>
                <a:lnTo>
                  <a:pt x="21670" y="2811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11"/>
                </a:lnTo>
                <a:lnTo>
                  <a:pt x="0" y="85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4" name="object 2994"/>
          <p:cNvSpPr/>
          <p:nvPr/>
        </p:nvSpPr>
        <p:spPr>
          <a:xfrm>
            <a:off x="6008243" y="186850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75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5" name="object 2995"/>
          <p:cNvSpPr/>
          <p:nvPr/>
        </p:nvSpPr>
        <p:spPr>
          <a:xfrm>
            <a:off x="6014467" y="1865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6" name="object 2996"/>
          <p:cNvSpPr/>
          <p:nvPr/>
        </p:nvSpPr>
        <p:spPr>
          <a:xfrm>
            <a:off x="6011395" y="186561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72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7" name="object 2997"/>
          <p:cNvSpPr/>
          <p:nvPr/>
        </p:nvSpPr>
        <p:spPr>
          <a:xfrm>
            <a:off x="6011395" y="18770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8" name="object 2998"/>
          <p:cNvSpPr/>
          <p:nvPr/>
        </p:nvSpPr>
        <p:spPr>
          <a:xfrm>
            <a:off x="6020615" y="1839996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52" y="0"/>
                </a:moveTo>
                <a:lnTo>
                  <a:pt x="0" y="56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9" name="object 2999"/>
          <p:cNvSpPr/>
          <p:nvPr/>
        </p:nvSpPr>
        <p:spPr>
          <a:xfrm>
            <a:off x="6020615" y="1848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0" name="object 3000"/>
          <p:cNvSpPr/>
          <p:nvPr/>
        </p:nvSpPr>
        <p:spPr>
          <a:xfrm>
            <a:off x="6017543" y="183999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49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1" name="object 3001"/>
          <p:cNvSpPr/>
          <p:nvPr/>
        </p:nvSpPr>
        <p:spPr>
          <a:xfrm>
            <a:off x="6023767" y="1837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2" name="object 3002"/>
          <p:cNvSpPr/>
          <p:nvPr/>
        </p:nvSpPr>
        <p:spPr>
          <a:xfrm>
            <a:off x="6344272" y="2058185"/>
            <a:ext cx="21683" cy="19951"/>
          </a:xfrm>
          <a:prstGeom prst="rect">
            <a:avLst/>
          </a:prstGeom>
          <a:blipFill>
            <a:blip r:embed="rId5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03" name="object 3003"/>
          <p:cNvSpPr/>
          <p:nvPr/>
        </p:nvSpPr>
        <p:spPr>
          <a:xfrm>
            <a:off x="6344272" y="205818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1"/>
                </a:moveTo>
                <a:lnTo>
                  <a:pt x="0" y="14291"/>
                </a:lnTo>
                <a:lnTo>
                  <a:pt x="3176" y="19951"/>
                </a:lnTo>
                <a:lnTo>
                  <a:pt x="9314" y="19951"/>
                </a:lnTo>
                <a:lnTo>
                  <a:pt x="15545" y="19951"/>
                </a:lnTo>
                <a:lnTo>
                  <a:pt x="21683" y="14291"/>
                </a:lnTo>
                <a:lnTo>
                  <a:pt x="21683" y="8561"/>
                </a:lnTo>
                <a:lnTo>
                  <a:pt x="21683" y="2831"/>
                </a:lnTo>
                <a:lnTo>
                  <a:pt x="15545" y="0"/>
                </a:lnTo>
                <a:lnTo>
                  <a:pt x="9314" y="0"/>
                </a:lnTo>
                <a:lnTo>
                  <a:pt x="3176" y="0"/>
                </a:lnTo>
                <a:lnTo>
                  <a:pt x="0" y="2831"/>
                </a:lnTo>
                <a:lnTo>
                  <a:pt x="0" y="856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4" name="object 3004"/>
          <p:cNvSpPr/>
          <p:nvPr/>
        </p:nvSpPr>
        <p:spPr>
          <a:xfrm>
            <a:off x="6345814" y="207672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28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5" name="object 3005"/>
          <p:cNvSpPr/>
          <p:nvPr/>
        </p:nvSpPr>
        <p:spPr>
          <a:xfrm>
            <a:off x="6352044" y="20767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6" name="object 3006"/>
          <p:cNvSpPr/>
          <p:nvPr/>
        </p:nvSpPr>
        <p:spPr>
          <a:xfrm>
            <a:off x="6348960" y="207672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7" name="object 3007"/>
          <p:cNvSpPr/>
          <p:nvPr/>
        </p:nvSpPr>
        <p:spPr>
          <a:xfrm>
            <a:off x="6348960" y="20824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8" name="object 3008"/>
          <p:cNvSpPr/>
          <p:nvPr/>
        </p:nvSpPr>
        <p:spPr>
          <a:xfrm>
            <a:off x="6361328" y="205960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9" name="object 3009"/>
          <p:cNvSpPr/>
          <p:nvPr/>
        </p:nvSpPr>
        <p:spPr>
          <a:xfrm>
            <a:off x="6361328" y="20653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0" name="object 3010"/>
          <p:cNvSpPr/>
          <p:nvPr/>
        </p:nvSpPr>
        <p:spPr>
          <a:xfrm>
            <a:off x="6361328" y="205960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1" name="object 3011"/>
          <p:cNvSpPr/>
          <p:nvPr/>
        </p:nvSpPr>
        <p:spPr>
          <a:xfrm>
            <a:off x="6364413" y="20567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2" name="object 3012"/>
          <p:cNvSpPr/>
          <p:nvPr/>
        </p:nvSpPr>
        <p:spPr>
          <a:xfrm>
            <a:off x="6022228" y="1790047"/>
            <a:ext cx="21670" cy="19962"/>
          </a:xfrm>
          <a:prstGeom prst="rect">
            <a:avLst/>
          </a:prstGeom>
          <a:blipFill>
            <a:blip r:embed="rId5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13" name="object 3013"/>
          <p:cNvSpPr/>
          <p:nvPr/>
        </p:nvSpPr>
        <p:spPr>
          <a:xfrm>
            <a:off x="6022228" y="179004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311"/>
                </a:lnTo>
                <a:lnTo>
                  <a:pt x="3075" y="19962"/>
                </a:lnTo>
                <a:lnTo>
                  <a:pt x="9299" y="19962"/>
                </a:lnTo>
                <a:lnTo>
                  <a:pt x="15446" y="19962"/>
                </a:lnTo>
                <a:lnTo>
                  <a:pt x="21670" y="14311"/>
                </a:lnTo>
                <a:lnTo>
                  <a:pt x="21670" y="8575"/>
                </a:lnTo>
                <a:lnTo>
                  <a:pt x="21670" y="2839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39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4" name="object 3014"/>
          <p:cNvSpPr/>
          <p:nvPr/>
        </p:nvSpPr>
        <p:spPr>
          <a:xfrm>
            <a:off x="6026839" y="181432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47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5" name="object 3015"/>
          <p:cNvSpPr/>
          <p:nvPr/>
        </p:nvSpPr>
        <p:spPr>
          <a:xfrm>
            <a:off x="6033063" y="181142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6" name="object 3016"/>
          <p:cNvSpPr/>
          <p:nvPr/>
        </p:nvSpPr>
        <p:spPr>
          <a:xfrm>
            <a:off x="6029914" y="181142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9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7" name="object 3017"/>
          <p:cNvSpPr/>
          <p:nvPr/>
        </p:nvSpPr>
        <p:spPr>
          <a:xfrm>
            <a:off x="6029914" y="18228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8" name="object 3018"/>
          <p:cNvSpPr/>
          <p:nvPr/>
        </p:nvSpPr>
        <p:spPr>
          <a:xfrm>
            <a:off x="6039210" y="1785730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24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9" name="object 3019"/>
          <p:cNvSpPr/>
          <p:nvPr/>
        </p:nvSpPr>
        <p:spPr>
          <a:xfrm>
            <a:off x="6039210" y="17972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0" name="object 3020"/>
          <p:cNvSpPr/>
          <p:nvPr/>
        </p:nvSpPr>
        <p:spPr>
          <a:xfrm>
            <a:off x="6039210" y="178573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5"/>
                </a:moveTo>
                <a:lnTo>
                  <a:pt x="31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1" name="object 3021"/>
          <p:cNvSpPr/>
          <p:nvPr/>
        </p:nvSpPr>
        <p:spPr>
          <a:xfrm>
            <a:off x="6042362" y="17829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2" name="object 3022"/>
          <p:cNvSpPr/>
          <p:nvPr/>
        </p:nvSpPr>
        <p:spPr>
          <a:xfrm>
            <a:off x="6043898" y="1735866"/>
            <a:ext cx="21670" cy="19962"/>
          </a:xfrm>
          <a:prstGeom prst="rect">
            <a:avLst/>
          </a:prstGeom>
          <a:blipFill>
            <a:blip r:embed="rId5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23" name="object 3023"/>
          <p:cNvSpPr/>
          <p:nvPr/>
        </p:nvSpPr>
        <p:spPr>
          <a:xfrm>
            <a:off x="6043898" y="1735866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47"/>
                </a:moveTo>
                <a:lnTo>
                  <a:pt x="0" y="14283"/>
                </a:lnTo>
                <a:lnTo>
                  <a:pt x="3075" y="19962"/>
                </a:lnTo>
                <a:lnTo>
                  <a:pt x="9299" y="19962"/>
                </a:lnTo>
                <a:lnTo>
                  <a:pt x="15446" y="19962"/>
                </a:lnTo>
                <a:lnTo>
                  <a:pt x="21670" y="14283"/>
                </a:lnTo>
                <a:lnTo>
                  <a:pt x="21670" y="8547"/>
                </a:lnTo>
                <a:lnTo>
                  <a:pt x="21670" y="2839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39"/>
                </a:lnTo>
                <a:lnTo>
                  <a:pt x="0" y="85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4" name="object 3024"/>
          <p:cNvSpPr/>
          <p:nvPr/>
        </p:nvSpPr>
        <p:spPr>
          <a:xfrm>
            <a:off x="6048510" y="1760117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5"/>
                </a:moveTo>
                <a:lnTo>
                  <a:pt x="31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5" name="object 3025"/>
          <p:cNvSpPr/>
          <p:nvPr/>
        </p:nvSpPr>
        <p:spPr>
          <a:xfrm>
            <a:off x="6051662" y="17572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6" name="object 3026"/>
          <p:cNvSpPr/>
          <p:nvPr/>
        </p:nvSpPr>
        <p:spPr>
          <a:xfrm>
            <a:off x="6051662" y="175722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72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7" name="object 3027"/>
          <p:cNvSpPr/>
          <p:nvPr/>
        </p:nvSpPr>
        <p:spPr>
          <a:xfrm>
            <a:off x="6051662" y="17686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8" name="object 3028"/>
          <p:cNvSpPr/>
          <p:nvPr/>
        </p:nvSpPr>
        <p:spPr>
          <a:xfrm>
            <a:off x="6060881" y="173155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52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9" name="object 3029"/>
          <p:cNvSpPr/>
          <p:nvPr/>
        </p:nvSpPr>
        <p:spPr>
          <a:xfrm>
            <a:off x="6060881" y="1743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0" name="object 3030"/>
          <p:cNvSpPr/>
          <p:nvPr/>
        </p:nvSpPr>
        <p:spPr>
          <a:xfrm>
            <a:off x="6057809" y="173444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75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1" name="object 3031"/>
          <p:cNvSpPr/>
          <p:nvPr/>
        </p:nvSpPr>
        <p:spPr>
          <a:xfrm>
            <a:off x="6064034" y="17315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2" name="object 3032"/>
          <p:cNvSpPr/>
          <p:nvPr/>
        </p:nvSpPr>
        <p:spPr>
          <a:xfrm>
            <a:off x="6062494" y="1684497"/>
            <a:ext cx="21670" cy="20019"/>
          </a:xfrm>
          <a:prstGeom prst="rect">
            <a:avLst/>
          </a:prstGeom>
          <a:blipFill>
            <a:blip r:embed="rId5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33" name="object 3033"/>
          <p:cNvSpPr/>
          <p:nvPr/>
        </p:nvSpPr>
        <p:spPr>
          <a:xfrm>
            <a:off x="6062494" y="168449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283"/>
                </a:lnTo>
                <a:lnTo>
                  <a:pt x="3075" y="20019"/>
                </a:lnTo>
                <a:lnTo>
                  <a:pt x="9299" y="20019"/>
                </a:lnTo>
                <a:lnTo>
                  <a:pt x="15446" y="20019"/>
                </a:lnTo>
                <a:lnTo>
                  <a:pt x="21670" y="14283"/>
                </a:lnTo>
                <a:lnTo>
                  <a:pt x="21670" y="8575"/>
                </a:lnTo>
                <a:lnTo>
                  <a:pt x="21670" y="2896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96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4" name="object 3034"/>
          <p:cNvSpPr/>
          <p:nvPr/>
        </p:nvSpPr>
        <p:spPr>
          <a:xfrm>
            <a:off x="6067106" y="170593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49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5" name="object 3035"/>
          <p:cNvSpPr/>
          <p:nvPr/>
        </p:nvSpPr>
        <p:spPr>
          <a:xfrm>
            <a:off x="6073330" y="17030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6" name="object 3036"/>
          <p:cNvSpPr/>
          <p:nvPr/>
        </p:nvSpPr>
        <p:spPr>
          <a:xfrm>
            <a:off x="6070181" y="1703040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49" y="0"/>
                </a:moveTo>
                <a:lnTo>
                  <a:pt x="0" y="1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7" name="object 3037"/>
          <p:cNvSpPr/>
          <p:nvPr/>
        </p:nvSpPr>
        <p:spPr>
          <a:xfrm>
            <a:off x="6070181" y="1717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8" name="object 3038"/>
          <p:cNvSpPr/>
          <p:nvPr/>
        </p:nvSpPr>
        <p:spPr>
          <a:xfrm>
            <a:off x="6079477" y="1677370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24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9" name="object 3039"/>
          <p:cNvSpPr/>
          <p:nvPr/>
        </p:nvSpPr>
        <p:spPr>
          <a:xfrm>
            <a:off x="6079477" y="16888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0" name="object 3040"/>
          <p:cNvSpPr/>
          <p:nvPr/>
        </p:nvSpPr>
        <p:spPr>
          <a:xfrm>
            <a:off x="6079477" y="168026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47"/>
                </a:moveTo>
                <a:lnTo>
                  <a:pt x="31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1" name="object 3041"/>
          <p:cNvSpPr/>
          <p:nvPr/>
        </p:nvSpPr>
        <p:spPr>
          <a:xfrm>
            <a:off x="6082629" y="16773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2" name="object 3042"/>
          <p:cNvSpPr/>
          <p:nvPr/>
        </p:nvSpPr>
        <p:spPr>
          <a:xfrm>
            <a:off x="6084165" y="1630317"/>
            <a:ext cx="21670" cy="19934"/>
          </a:xfrm>
          <a:prstGeom prst="rect">
            <a:avLst/>
          </a:prstGeom>
          <a:blipFill>
            <a:blip r:embed="rId5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43" name="object 3043"/>
          <p:cNvSpPr/>
          <p:nvPr/>
        </p:nvSpPr>
        <p:spPr>
          <a:xfrm>
            <a:off x="6084165" y="163031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47"/>
                </a:moveTo>
                <a:lnTo>
                  <a:pt x="0" y="14283"/>
                </a:lnTo>
                <a:lnTo>
                  <a:pt x="3075" y="19934"/>
                </a:lnTo>
                <a:lnTo>
                  <a:pt x="9299" y="19934"/>
                </a:lnTo>
                <a:lnTo>
                  <a:pt x="15446" y="19934"/>
                </a:lnTo>
                <a:lnTo>
                  <a:pt x="21670" y="14283"/>
                </a:lnTo>
                <a:lnTo>
                  <a:pt x="21670" y="8547"/>
                </a:lnTo>
                <a:lnTo>
                  <a:pt x="21670" y="2896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96"/>
                </a:lnTo>
                <a:lnTo>
                  <a:pt x="0" y="85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4" name="object 3044"/>
          <p:cNvSpPr/>
          <p:nvPr/>
        </p:nvSpPr>
        <p:spPr>
          <a:xfrm>
            <a:off x="6088776" y="165167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5"/>
                </a:moveTo>
                <a:lnTo>
                  <a:pt x="307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5" name="object 3045"/>
          <p:cNvSpPr/>
          <p:nvPr/>
        </p:nvSpPr>
        <p:spPr>
          <a:xfrm>
            <a:off x="6091849" y="16488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6" name="object 3046"/>
          <p:cNvSpPr/>
          <p:nvPr/>
        </p:nvSpPr>
        <p:spPr>
          <a:xfrm>
            <a:off x="6091849" y="165167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52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7" name="object 3047"/>
          <p:cNvSpPr/>
          <p:nvPr/>
        </p:nvSpPr>
        <p:spPr>
          <a:xfrm>
            <a:off x="6091849" y="16631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8" name="object 3048"/>
          <p:cNvSpPr/>
          <p:nvPr/>
        </p:nvSpPr>
        <p:spPr>
          <a:xfrm>
            <a:off x="6101148" y="162316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52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9" name="object 3049"/>
          <p:cNvSpPr/>
          <p:nvPr/>
        </p:nvSpPr>
        <p:spPr>
          <a:xfrm>
            <a:off x="6101148" y="16346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0" name="object 3050"/>
          <p:cNvSpPr/>
          <p:nvPr/>
        </p:nvSpPr>
        <p:spPr>
          <a:xfrm>
            <a:off x="6098076" y="162605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75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1" name="object 3051"/>
          <p:cNvSpPr/>
          <p:nvPr/>
        </p:nvSpPr>
        <p:spPr>
          <a:xfrm>
            <a:off x="6104300" y="16231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2" name="object 3052"/>
          <p:cNvSpPr/>
          <p:nvPr/>
        </p:nvSpPr>
        <p:spPr>
          <a:xfrm>
            <a:off x="6102761" y="1576108"/>
            <a:ext cx="21670" cy="19962"/>
          </a:xfrm>
          <a:prstGeom prst="rect">
            <a:avLst/>
          </a:prstGeom>
          <a:blipFill>
            <a:blip r:embed="rId5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53" name="object 3053"/>
          <p:cNvSpPr/>
          <p:nvPr/>
        </p:nvSpPr>
        <p:spPr>
          <a:xfrm>
            <a:off x="6102761" y="1576108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311"/>
                </a:lnTo>
                <a:lnTo>
                  <a:pt x="3075" y="19962"/>
                </a:lnTo>
                <a:lnTo>
                  <a:pt x="9299" y="19962"/>
                </a:lnTo>
                <a:lnTo>
                  <a:pt x="15446" y="19962"/>
                </a:lnTo>
                <a:lnTo>
                  <a:pt x="21670" y="14311"/>
                </a:lnTo>
                <a:lnTo>
                  <a:pt x="21670" y="8575"/>
                </a:lnTo>
                <a:lnTo>
                  <a:pt x="21670" y="2924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924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4" name="object 3054"/>
          <p:cNvSpPr/>
          <p:nvPr/>
        </p:nvSpPr>
        <p:spPr>
          <a:xfrm>
            <a:off x="6107372" y="160038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90">
                <a:moveTo>
                  <a:pt x="0" y="8547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5" name="object 3055"/>
          <p:cNvSpPr/>
          <p:nvPr/>
        </p:nvSpPr>
        <p:spPr>
          <a:xfrm>
            <a:off x="6113596" y="15974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6" name="object 3056"/>
          <p:cNvSpPr/>
          <p:nvPr/>
        </p:nvSpPr>
        <p:spPr>
          <a:xfrm>
            <a:off x="6110447" y="159749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90">
                <a:moveTo>
                  <a:pt x="3149" y="0"/>
                </a:moveTo>
                <a:lnTo>
                  <a:pt x="0" y="85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7" name="object 3057"/>
          <p:cNvSpPr/>
          <p:nvPr/>
        </p:nvSpPr>
        <p:spPr>
          <a:xfrm>
            <a:off x="6110447" y="16089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8" name="object 3058"/>
          <p:cNvSpPr/>
          <p:nvPr/>
        </p:nvSpPr>
        <p:spPr>
          <a:xfrm>
            <a:off x="6119744" y="157471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0"/>
                </a:moveTo>
                <a:lnTo>
                  <a:pt x="0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9" name="object 3059"/>
          <p:cNvSpPr/>
          <p:nvPr/>
        </p:nvSpPr>
        <p:spPr>
          <a:xfrm>
            <a:off x="6119744" y="15804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0" name="object 3060"/>
          <p:cNvSpPr/>
          <p:nvPr/>
        </p:nvSpPr>
        <p:spPr>
          <a:xfrm>
            <a:off x="6118207" y="157897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1" name="object 3061"/>
          <p:cNvSpPr/>
          <p:nvPr/>
        </p:nvSpPr>
        <p:spPr>
          <a:xfrm>
            <a:off x="6119744" y="15747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2" name="object 3062"/>
          <p:cNvSpPr/>
          <p:nvPr/>
        </p:nvSpPr>
        <p:spPr>
          <a:xfrm>
            <a:off x="6489916" y="1770113"/>
            <a:ext cx="15421" cy="14226"/>
          </a:xfrm>
          <a:prstGeom prst="rect">
            <a:avLst/>
          </a:prstGeom>
          <a:blipFill>
            <a:blip r:embed="rId5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63" name="object 3063"/>
          <p:cNvSpPr/>
          <p:nvPr/>
        </p:nvSpPr>
        <p:spPr>
          <a:xfrm>
            <a:off x="6489916" y="17701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53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21" y="11386"/>
                </a:lnTo>
                <a:lnTo>
                  <a:pt x="15421" y="5650"/>
                </a:lnTo>
                <a:lnTo>
                  <a:pt x="15421" y="281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4" name="object 3064"/>
          <p:cNvSpPr/>
          <p:nvPr/>
        </p:nvSpPr>
        <p:spPr>
          <a:xfrm>
            <a:off x="5985036" y="1952633"/>
            <a:ext cx="21670" cy="19948"/>
          </a:xfrm>
          <a:prstGeom prst="rect">
            <a:avLst/>
          </a:prstGeom>
          <a:blipFill>
            <a:blip r:embed="rId5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65" name="object 3065"/>
          <p:cNvSpPr/>
          <p:nvPr/>
        </p:nvSpPr>
        <p:spPr>
          <a:xfrm>
            <a:off x="5985036" y="1952633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58"/>
                </a:moveTo>
                <a:lnTo>
                  <a:pt x="0" y="14289"/>
                </a:lnTo>
                <a:lnTo>
                  <a:pt x="3075" y="19948"/>
                </a:lnTo>
                <a:lnTo>
                  <a:pt x="9299" y="19948"/>
                </a:lnTo>
                <a:lnTo>
                  <a:pt x="15523" y="19948"/>
                </a:lnTo>
                <a:lnTo>
                  <a:pt x="21670" y="14289"/>
                </a:lnTo>
                <a:lnTo>
                  <a:pt x="21670" y="8558"/>
                </a:lnTo>
                <a:lnTo>
                  <a:pt x="21670" y="2899"/>
                </a:lnTo>
                <a:lnTo>
                  <a:pt x="15523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99"/>
                </a:lnTo>
                <a:lnTo>
                  <a:pt x="0" y="855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6" name="object 3066"/>
          <p:cNvSpPr/>
          <p:nvPr/>
        </p:nvSpPr>
        <p:spPr>
          <a:xfrm>
            <a:off x="5992796" y="194548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075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7" name="object 3067"/>
          <p:cNvSpPr/>
          <p:nvPr/>
        </p:nvSpPr>
        <p:spPr>
          <a:xfrm>
            <a:off x="5995872" y="19569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8" name="object 3068"/>
          <p:cNvSpPr/>
          <p:nvPr/>
        </p:nvSpPr>
        <p:spPr>
          <a:xfrm>
            <a:off x="5989647" y="1948385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9" y="85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9" name="object 3069"/>
          <p:cNvSpPr/>
          <p:nvPr/>
        </p:nvSpPr>
        <p:spPr>
          <a:xfrm>
            <a:off x="5989647" y="19454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0" name="object 3070"/>
          <p:cNvSpPr/>
          <p:nvPr/>
        </p:nvSpPr>
        <p:spPr>
          <a:xfrm>
            <a:off x="5992796" y="197689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1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1" name="object 3071"/>
          <p:cNvSpPr/>
          <p:nvPr/>
        </p:nvSpPr>
        <p:spPr>
          <a:xfrm>
            <a:off x="5995872" y="197399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2" name="object 3072"/>
          <p:cNvSpPr/>
          <p:nvPr/>
        </p:nvSpPr>
        <p:spPr>
          <a:xfrm>
            <a:off x="5995872" y="197399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75" y="0"/>
                </a:moveTo>
                <a:lnTo>
                  <a:pt x="0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3" name="object 3073"/>
          <p:cNvSpPr/>
          <p:nvPr/>
        </p:nvSpPr>
        <p:spPr>
          <a:xfrm>
            <a:off x="5995872" y="19854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4" name="object 3074"/>
          <p:cNvSpPr/>
          <p:nvPr/>
        </p:nvSpPr>
        <p:spPr>
          <a:xfrm>
            <a:off x="6421751" y="2109549"/>
            <a:ext cx="21652" cy="19948"/>
          </a:xfrm>
          <a:prstGeom prst="rect">
            <a:avLst/>
          </a:prstGeom>
          <a:blipFill>
            <a:blip r:embed="rId5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75" name="object 3075"/>
          <p:cNvSpPr/>
          <p:nvPr/>
        </p:nvSpPr>
        <p:spPr>
          <a:xfrm>
            <a:off x="6421751" y="2109549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58"/>
                </a:moveTo>
                <a:lnTo>
                  <a:pt x="0" y="14218"/>
                </a:lnTo>
                <a:lnTo>
                  <a:pt x="3053" y="19948"/>
                </a:lnTo>
                <a:lnTo>
                  <a:pt x="9284" y="19948"/>
                </a:lnTo>
                <a:lnTo>
                  <a:pt x="15421" y="19948"/>
                </a:lnTo>
                <a:lnTo>
                  <a:pt x="21652" y="14218"/>
                </a:lnTo>
                <a:lnTo>
                  <a:pt x="21652" y="8558"/>
                </a:lnTo>
                <a:lnTo>
                  <a:pt x="21652" y="2828"/>
                </a:lnTo>
                <a:lnTo>
                  <a:pt x="15421" y="0"/>
                </a:lnTo>
                <a:lnTo>
                  <a:pt x="9284" y="0"/>
                </a:lnTo>
                <a:lnTo>
                  <a:pt x="3053" y="0"/>
                </a:lnTo>
                <a:lnTo>
                  <a:pt x="0" y="2828"/>
                </a:lnTo>
                <a:lnTo>
                  <a:pt x="0" y="855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6" name="object 3076"/>
          <p:cNvSpPr/>
          <p:nvPr/>
        </p:nvSpPr>
        <p:spPr>
          <a:xfrm>
            <a:off x="6413979" y="210806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314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7" name="object 3077"/>
          <p:cNvSpPr/>
          <p:nvPr/>
        </p:nvSpPr>
        <p:spPr>
          <a:xfrm>
            <a:off x="6426347" y="21166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8" name="object 3078"/>
          <p:cNvSpPr/>
          <p:nvPr/>
        </p:nvSpPr>
        <p:spPr>
          <a:xfrm>
            <a:off x="6417063" y="2110963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6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9" name="object 3079"/>
          <p:cNvSpPr/>
          <p:nvPr/>
        </p:nvSpPr>
        <p:spPr>
          <a:xfrm>
            <a:off x="6413979" y="2110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0" name="object 3080"/>
          <p:cNvSpPr/>
          <p:nvPr/>
        </p:nvSpPr>
        <p:spPr>
          <a:xfrm>
            <a:off x="6441861" y="212808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84" y="56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1" name="object 3081"/>
          <p:cNvSpPr/>
          <p:nvPr/>
        </p:nvSpPr>
        <p:spPr>
          <a:xfrm>
            <a:off x="6438715" y="21251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2" name="object 3082"/>
          <p:cNvSpPr/>
          <p:nvPr/>
        </p:nvSpPr>
        <p:spPr>
          <a:xfrm>
            <a:off x="6441861" y="212518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3" name="object 3083"/>
          <p:cNvSpPr/>
          <p:nvPr/>
        </p:nvSpPr>
        <p:spPr>
          <a:xfrm>
            <a:off x="6448030" y="21309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4" name="object 3084"/>
          <p:cNvSpPr/>
          <p:nvPr/>
        </p:nvSpPr>
        <p:spPr>
          <a:xfrm>
            <a:off x="6598240" y="1735866"/>
            <a:ext cx="15545" cy="14283"/>
          </a:xfrm>
          <a:prstGeom prst="rect">
            <a:avLst/>
          </a:prstGeom>
          <a:blipFill>
            <a:blip r:embed="rId5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85" name="object 3085"/>
          <p:cNvSpPr/>
          <p:nvPr/>
        </p:nvSpPr>
        <p:spPr>
          <a:xfrm>
            <a:off x="6598240" y="173586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84" y="14283"/>
                </a:lnTo>
                <a:lnTo>
                  <a:pt x="6230" y="14283"/>
                </a:lnTo>
                <a:lnTo>
                  <a:pt x="12399" y="14283"/>
                </a:lnTo>
                <a:lnTo>
                  <a:pt x="15545" y="11386"/>
                </a:lnTo>
                <a:lnTo>
                  <a:pt x="15545" y="5736"/>
                </a:lnTo>
                <a:lnTo>
                  <a:pt x="15545" y="2839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6" name="object 3086"/>
          <p:cNvSpPr/>
          <p:nvPr/>
        </p:nvSpPr>
        <p:spPr>
          <a:xfrm>
            <a:off x="6596729" y="174009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9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7" name="object 3087"/>
          <p:cNvSpPr/>
          <p:nvPr/>
        </p:nvSpPr>
        <p:spPr>
          <a:xfrm>
            <a:off x="6602866" y="1743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8" name="object 3088"/>
          <p:cNvSpPr/>
          <p:nvPr/>
        </p:nvSpPr>
        <p:spPr>
          <a:xfrm>
            <a:off x="6599782" y="174302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9" name="object 3089"/>
          <p:cNvSpPr/>
          <p:nvPr/>
        </p:nvSpPr>
        <p:spPr>
          <a:xfrm>
            <a:off x="6596729" y="1743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0" name="object 3090"/>
          <p:cNvSpPr/>
          <p:nvPr/>
        </p:nvSpPr>
        <p:spPr>
          <a:xfrm>
            <a:off x="5991261" y="2003994"/>
            <a:ext cx="15446" cy="14291"/>
          </a:xfrm>
          <a:prstGeom prst="rect">
            <a:avLst/>
          </a:prstGeom>
          <a:blipFill>
            <a:blip r:embed="rId5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91" name="object 3091"/>
          <p:cNvSpPr/>
          <p:nvPr/>
        </p:nvSpPr>
        <p:spPr>
          <a:xfrm>
            <a:off x="5991261" y="200399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75" y="14291"/>
                </a:lnTo>
                <a:lnTo>
                  <a:pt x="6147" y="14291"/>
                </a:lnTo>
                <a:lnTo>
                  <a:pt x="12371" y="14291"/>
                </a:lnTo>
                <a:lnTo>
                  <a:pt x="15446" y="11389"/>
                </a:lnTo>
                <a:lnTo>
                  <a:pt x="15446" y="5730"/>
                </a:lnTo>
                <a:lnTo>
                  <a:pt x="15446" y="2831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2" name="object 3092"/>
          <p:cNvSpPr/>
          <p:nvPr/>
        </p:nvSpPr>
        <p:spPr>
          <a:xfrm>
            <a:off x="5995872" y="200258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3" name="object 3093"/>
          <p:cNvSpPr/>
          <p:nvPr/>
        </p:nvSpPr>
        <p:spPr>
          <a:xfrm>
            <a:off x="5998947" y="2008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4" name="object 3094"/>
          <p:cNvSpPr/>
          <p:nvPr/>
        </p:nvSpPr>
        <p:spPr>
          <a:xfrm>
            <a:off x="5994335" y="200682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5" name="object 3095"/>
          <p:cNvSpPr/>
          <p:nvPr/>
        </p:nvSpPr>
        <p:spPr>
          <a:xfrm>
            <a:off x="5995872" y="2002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6" name="object 3096"/>
          <p:cNvSpPr/>
          <p:nvPr/>
        </p:nvSpPr>
        <p:spPr>
          <a:xfrm>
            <a:off x="6328850" y="2075306"/>
            <a:ext cx="15421" cy="14291"/>
          </a:xfrm>
          <a:prstGeom prst="rect">
            <a:avLst/>
          </a:prstGeom>
          <a:blipFill>
            <a:blip r:embed="rId5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97" name="object 3097"/>
          <p:cNvSpPr/>
          <p:nvPr/>
        </p:nvSpPr>
        <p:spPr>
          <a:xfrm>
            <a:off x="6328850" y="207530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53" y="14291"/>
                </a:lnTo>
                <a:lnTo>
                  <a:pt x="6137" y="14291"/>
                </a:lnTo>
                <a:lnTo>
                  <a:pt x="12368" y="14291"/>
                </a:lnTo>
                <a:lnTo>
                  <a:pt x="15421" y="11389"/>
                </a:lnTo>
                <a:lnTo>
                  <a:pt x="15421" y="5730"/>
                </a:lnTo>
                <a:lnTo>
                  <a:pt x="15421" y="283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8" name="object 3098"/>
          <p:cNvSpPr/>
          <p:nvPr/>
        </p:nvSpPr>
        <p:spPr>
          <a:xfrm>
            <a:off x="6462002" y="2163741"/>
            <a:ext cx="15452" cy="14218"/>
          </a:xfrm>
          <a:prstGeom prst="rect">
            <a:avLst/>
          </a:prstGeom>
          <a:blipFill>
            <a:blip r:embed="rId5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099" name="object 3099"/>
          <p:cNvSpPr/>
          <p:nvPr/>
        </p:nvSpPr>
        <p:spPr>
          <a:xfrm>
            <a:off x="6462002" y="216374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84" y="14218"/>
                </a:lnTo>
                <a:lnTo>
                  <a:pt x="6137" y="14218"/>
                </a:lnTo>
                <a:lnTo>
                  <a:pt x="12368" y="14218"/>
                </a:lnTo>
                <a:lnTo>
                  <a:pt x="15452" y="11389"/>
                </a:lnTo>
                <a:lnTo>
                  <a:pt x="15452" y="5659"/>
                </a:lnTo>
                <a:lnTo>
                  <a:pt x="15452" y="2828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28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0" name="object 3100"/>
          <p:cNvSpPr/>
          <p:nvPr/>
        </p:nvSpPr>
        <p:spPr>
          <a:xfrm>
            <a:off x="6475913" y="216225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1" name="object 3101"/>
          <p:cNvSpPr/>
          <p:nvPr/>
        </p:nvSpPr>
        <p:spPr>
          <a:xfrm>
            <a:off x="6475913" y="21679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2" name="object 3102"/>
          <p:cNvSpPr/>
          <p:nvPr/>
        </p:nvSpPr>
        <p:spPr>
          <a:xfrm>
            <a:off x="6475913" y="216515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28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3" name="object 3103"/>
          <p:cNvSpPr/>
          <p:nvPr/>
        </p:nvSpPr>
        <p:spPr>
          <a:xfrm>
            <a:off x="6478997" y="21622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4" name="object 3104"/>
          <p:cNvSpPr/>
          <p:nvPr/>
        </p:nvSpPr>
        <p:spPr>
          <a:xfrm>
            <a:off x="6356640" y="2041065"/>
            <a:ext cx="15545" cy="14291"/>
          </a:xfrm>
          <a:prstGeom prst="rect">
            <a:avLst/>
          </a:prstGeom>
          <a:blipFill>
            <a:blip r:embed="rId5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05" name="object 3105"/>
          <p:cNvSpPr/>
          <p:nvPr/>
        </p:nvSpPr>
        <p:spPr>
          <a:xfrm>
            <a:off x="6356640" y="204106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176" y="14291"/>
                </a:lnTo>
                <a:lnTo>
                  <a:pt x="6230" y="14291"/>
                </a:lnTo>
                <a:lnTo>
                  <a:pt x="12460" y="14291"/>
                </a:lnTo>
                <a:lnTo>
                  <a:pt x="15545" y="11389"/>
                </a:lnTo>
                <a:lnTo>
                  <a:pt x="15545" y="5730"/>
                </a:lnTo>
                <a:lnTo>
                  <a:pt x="15545" y="2831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6" name="object 3106"/>
          <p:cNvSpPr/>
          <p:nvPr/>
        </p:nvSpPr>
        <p:spPr>
          <a:xfrm>
            <a:off x="6489916" y="2129497"/>
            <a:ext cx="15421" cy="14291"/>
          </a:xfrm>
          <a:prstGeom prst="rect">
            <a:avLst/>
          </a:prstGeom>
          <a:blipFill>
            <a:blip r:embed="rId5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07" name="object 3107"/>
          <p:cNvSpPr/>
          <p:nvPr/>
        </p:nvSpPr>
        <p:spPr>
          <a:xfrm>
            <a:off x="6489916" y="212949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53" y="14291"/>
                </a:lnTo>
                <a:lnTo>
                  <a:pt x="6137" y="14291"/>
                </a:lnTo>
                <a:lnTo>
                  <a:pt x="12368" y="14291"/>
                </a:lnTo>
                <a:lnTo>
                  <a:pt x="15421" y="11389"/>
                </a:lnTo>
                <a:lnTo>
                  <a:pt x="15421" y="5730"/>
                </a:lnTo>
                <a:lnTo>
                  <a:pt x="15421" y="2831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8" name="object 3108"/>
          <p:cNvSpPr/>
          <p:nvPr/>
        </p:nvSpPr>
        <p:spPr>
          <a:xfrm>
            <a:off x="6488281" y="214520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1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9" name="object 3109"/>
          <p:cNvSpPr/>
          <p:nvPr/>
        </p:nvSpPr>
        <p:spPr>
          <a:xfrm>
            <a:off x="6494512" y="214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0" name="object 3110"/>
          <p:cNvSpPr/>
          <p:nvPr/>
        </p:nvSpPr>
        <p:spPr>
          <a:xfrm>
            <a:off x="6494512" y="21452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1" name="object 3111"/>
          <p:cNvSpPr/>
          <p:nvPr/>
        </p:nvSpPr>
        <p:spPr>
          <a:xfrm>
            <a:off x="6491428" y="21480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2" name="object 3112"/>
          <p:cNvSpPr/>
          <p:nvPr/>
        </p:nvSpPr>
        <p:spPr>
          <a:xfrm>
            <a:off x="5972665" y="1924135"/>
            <a:ext cx="21670" cy="19934"/>
          </a:xfrm>
          <a:prstGeom prst="rect">
            <a:avLst/>
          </a:prstGeom>
          <a:blipFill>
            <a:blip r:embed="rId5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13" name="object 3113"/>
          <p:cNvSpPr/>
          <p:nvPr/>
        </p:nvSpPr>
        <p:spPr>
          <a:xfrm>
            <a:off x="5972665" y="192413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47"/>
                </a:moveTo>
                <a:lnTo>
                  <a:pt x="0" y="14283"/>
                </a:lnTo>
                <a:lnTo>
                  <a:pt x="3075" y="19934"/>
                </a:lnTo>
                <a:lnTo>
                  <a:pt x="9299" y="19934"/>
                </a:lnTo>
                <a:lnTo>
                  <a:pt x="15446" y="19934"/>
                </a:lnTo>
                <a:lnTo>
                  <a:pt x="21670" y="14283"/>
                </a:lnTo>
                <a:lnTo>
                  <a:pt x="21670" y="8547"/>
                </a:lnTo>
                <a:lnTo>
                  <a:pt x="21670" y="2811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11"/>
                </a:lnTo>
                <a:lnTo>
                  <a:pt x="0" y="85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4" name="object 3114"/>
          <p:cNvSpPr/>
          <p:nvPr/>
        </p:nvSpPr>
        <p:spPr>
          <a:xfrm>
            <a:off x="5974201" y="193691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5" name="object 3115"/>
          <p:cNvSpPr/>
          <p:nvPr/>
        </p:nvSpPr>
        <p:spPr>
          <a:xfrm>
            <a:off x="5980425" y="19369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6" name="object 3116"/>
          <p:cNvSpPr/>
          <p:nvPr/>
        </p:nvSpPr>
        <p:spPr>
          <a:xfrm>
            <a:off x="5977276" y="193691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9" y="0"/>
                </a:moveTo>
                <a:lnTo>
                  <a:pt x="0" y="29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7" name="object 3117"/>
          <p:cNvSpPr/>
          <p:nvPr/>
        </p:nvSpPr>
        <p:spPr>
          <a:xfrm>
            <a:off x="5974201" y="19398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8" name="object 3118"/>
          <p:cNvSpPr/>
          <p:nvPr/>
        </p:nvSpPr>
        <p:spPr>
          <a:xfrm>
            <a:off x="6570357" y="1707357"/>
            <a:ext cx="15514" cy="14226"/>
          </a:xfrm>
          <a:prstGeom prst="rect">
            <a:avLst/>
          </a:prstGeom>
          <a:blipFill>
            <a:blip r:embed="rId5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19" name="object 3119"/>
          <p:cNvSpPr/>
          <p:nvPr/>
        </p:nvSpPr>
        <p:spPr>
          <a:xfrm>
            <a:off x="6570357" y="170735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14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14" y="11386"/>
                </a:lnTo>
                <a:lnTo>
                  <a:pt x="15514" y="5650"/>
                </a:lnTo>
                <a:lnTo>
                  <a:pt x="15514" y="2839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0" name="object 3120"/>
          <p:cNvSpPr/>
          <p:nvPr/>
        </p:nvSpPr>
        <p:spPr>
          <a:xfrm>
            <a:off x="6581183" y="1725899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56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1" name="object 3121"/>
          <p:cNvSpPr/>
          <p:nvPr/>
        </p:nvSpPr>
        <p:spPr>
          <a:xfrm>
            <a:off x="6584329" y="172300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084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2" name="object 3122"/>
          <p:cNvSpPr/>
          <p:nvPr/>
        </p:nvSpPr>
        <p:spPr>
          <a:xfrm>
            <a:off x="6587414" y="17315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3" name="object 3123"/>
          <p:cNvSpPr/>
          <p:nvPr/>
        </p:nvSpPr>
        <p:spPr>
          <a:xfrm>
            <a:off x="6390784" y="2089598"/>
            <a:ext cx="21652" cy="19951"/>
          </a:xfrm>
          <a:prstGeom prst="rect">
            <a:avLst/>
          </a:prstGeom>
          <a:blipFill>
            <a:blip r:embed="rId5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24" name="object 3124"/>
          <p:cNvSpPr/>
          <p:nvPr/>
        </p:nvSpPr>
        <p:spPr>
          <a:xfrm>
            <a:off x="6390784" y="2089598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490"/>
                </a:moveTo>
                <a:lnTo>
                  <a:pt x="0" y="14220"/>
                </a:lnTo>
                <a:lnTo>
                  <a:pt x="3053" y="19951"/>
                </a:lnTo>
                <a:lnTo>
                  <a:pt x="9284" y="19951"/>
                </a:lnTo>
                <a:lnTo>
                  <a:pt x="15421" y="19951"/>
                </a:lnTo>
                <a:lnTo>
                  <a:pt x="21652" y="14220"/>
                </a:lnTo>
                <a:lnTo>
                  <a:pt x="21652" y="8490"/>
                </a:lnTo>
                <a:lnTo>
                  <a:pt x="21652" y="2828"/>
                </a:lnTo>
                <a:lnTo>
                  <a:pt x="15421" y="0"/>
                </a:lnTo>
                <a:lnTo>
                  <a:pt x="9284" y="0"/>
                </a:lnTo>
                <a:lnTo>
                  <a:pt x="3053" y="0"/>
                </a:lnTo>
                <a:lnTo>
                  <a:pt x="0" y="2828"/>
                </a:lnTo>
                <a:lnTo>
                  <a:pt x="0" y="84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5" name="object 3125"/>
          <p:cNvSpPr/>
          <p:nvPr/>
        </p:nvSpPr>
        <p:spPr>
          <a:xfrm>
            <a:off x="6392295" y="210806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2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6" name="object 3126"/>
          <p:cNvSpPr/>
          <p:nvPr/>
        </p:nvSpPr>
        <p:spPr>
          <a:xfrm>
            <a:off x="6398464" y="210806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7" name="object 3127"/>
          <p:cNvSpPr/>
          <p:nvPr/>
        </p:nvSpPr>
        <p:spPr>
          <a:xfrm>
            <a:off x="6398464" y="21109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8" name="object 3128"/>
          <p:cNvSpPr/>
          <p:nvPr/>
        </p:nvSpPr>
        <p:spPr>
          <a:xfrm>
            <a:off x="6395380" y="21137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9" name="object 3129"/>
          <p:cNvSpPr/>
          <p:nvPr/>
        </p:nvSpPr>
        <p:spPr>
          <a:xfrm>
            <a:off x="6410894" y="209101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0" name="object 3130"/>
          <p:cNvSpPr/>
          <p:nvPr/>
        </p:nvSpPr>
        <p:spPr>
          <a:xfrm>
            <a:off x="6410894" y="20966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1" name="object 3131"/>
          <p:cNvSpPr/>
          <p:nvPr/>
        </p:nvSpPr>
        <p:spPr>
          <a:xfrm>
            <a:off x="6407748" y="209384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28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2" name="object 3132"/>
          <p:cNvSpPr/>
          <p:nvPr/>
        </p:nvSpPr>
        <p:spPr>
          <a:xfrm>
            <a:off x="6410894" y="20910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3" name="object 3133"/>
          <p:cNvSpPr/>
          <p:nvPr/>
        </p:nvSpPr>
        <p:spPr>
          <a:xfrm>
            <a:off x="6115132" y="1558985"/>
            <a:ext cx="15446" cy="14311"/>
          </a:xfrm>
          <a:prstGeom prst="rect">
            <a:avLst/>
          </a:prstGeom>
          <a:blipFill>
            <a:blip r:embed="rId5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34" name="object 3134"/>
          <p:cNvSpPr/>
          <p:nvPr/>
        </p:nvSpPr>
        <p:spPr>
          <a:xfrm>
            <a:off x="6115132" y="155898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75" y="14311"/>
                </a:lnTo>
                <a:lnTo>
                  <a:pt x="6147" y="14311"/>
                </a:lnTo>
                <a:lnTo>
                  <a:pt x="12374" y="14311"/>
                </a:lnTo>
                <a:lnTo>
                  <a:pt x="15446" y="11472"/>
                </a:lnTo>
                <a:lnTo>
                  <a:pt x="15446" y="5736"/>
                </a:lnTo>
                <a:lnTo>
                  <a:pt x="15446" y="2924"/>
                </a:lnTo>
                <a:lnTo>
                  <a:pt x="12374" y="0"/>
                </a:lnTo>
                <a:lnTo>
                  <a:pt x="6147" y="0"/>
                </a:lnTo>
                <a:lnTo>
                  <a:pt x="3075" y="0"/>
                </a:lnTo>
                <a:lnTo>
                  <a:pt x="0" y="2924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5" name="object 3135"/>
          <p:cNvSpPr/>
          <p:nvPr/>
        </p:nvSpPr>
        <p:spPr>
          <a:xfrm>
            <a:off x="5991261" y="1872765"/>
            <a:ext cx="21670" cy="20019"/>
          </a:xfrm>
          <a:prstGeom prst="rect">
            <a:avLst/>
          </a:prstGeom>
          <a:blipFill>
            <a:blip r:embed="rId5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36" name="object 3136"/>
          <p:cNvSpPr/>
          <p:nvPr/>
        </p:nvSpPr>
        <p:spPr>
          <a:xfrm>
            <a:off x="5991261" y="187276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47"/>
                </a:moveTo>
                <a:lnTo>
                  <a:pt x="0" y="14283"/>
                </a:lnTo>
                <a:lnTo>
                  <a:pt x="3075" y="20019"/>
                </a:lnTo>
                <a:lnTo>
                  <a:pt x="9299" y="20019"/>
                </a:lnTo>
                <a:lnTo>
                  <a:pt x="15446" y="20019"/>
                </a:lnTo>
                <a:lnTo>
                  <a:pt x="21670" y="14283"/>
                </a:lnTo>
                <a:lnTo>
                  <a:pt x="21670" y="8547"/>
                </a:lnTo>
                <a:lnTo>
                  <a:pt x="21670" y="2896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96"/>
                </a:lnTo>
                <a:lnTo>
                  <a:pt x="0" y="85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7" name="object 3137"/>
          <p:cNvSpPr/>
          <p:nvPr/>
        </p:nvSpPr>
        <p:spPr>
          <a:xfrm>
            <a:off x="6017543" y="188846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8" name="object 3138"/>
          <p:cNvSpPr/>
          <p:nvPr/>
        </p:nvSpPr>
        <p:spPr>
          <a:xfrm>
            <a:off x="6014467" y="18884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9" name="object 3139"/>
          <p:cNvSpPr/>
          <p:nvPr/>
        </p:nvSpPr>
        <p:spPr>
          <a:xfrm>
            <a:off x="6014467" y="188562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0" name="object 3140"/>
          <p:cNvSpPr/>
          <p:nvPr/>
        </p:nvSpPr>
        <p:spPr>
          <a:xfrm>
            <a:off x="6020615" y="18884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1" name="object 3141"/>
          <p:cNvSpPr/>
          <p:nvPr/>
        </p:nvSpPr>
        <p:spPr>
          <a:xfrm>
            <a:off x="5992796" y="187989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2" name="object 3142"/>
          <p:cNvSpPr/>
          <p:nvPr/>
        </p:nvSpPr>
        <p:spPr>
          <a:xfrm>
            <a:off x="5998947" y="18798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3" name="object 3143"/>
          <p:cNvSpPr/>
          <p:nvPr/>
        </p:nvSpPr>
        <p:spPr>
          <a:xfrm>
            <a:off x="5995872" y="187989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4" name="object 3144"/>
          <p:cNvSpPr/>
          <p:nvPr/>
        </p:nvSpPr>
        <p:spPr>
          <a:xfrm>
            <a:off x="5992796" y="18798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5" name="object 3145"/>
          <p:cNvSpPr/>
          <p:nvPr/>
        </p:nvSpPr>
        <p:spPr>
          <a:xfrm>
            <a:off x="5978889" y="1981143"/>
            <a:ext cx="21670" cy="20022"/>
          </a:xfrm>
          <a:prstGeom prst="rect">
            <a:avLst/>
          </a:prstGeom>
          <a:blipFill>
            <a:blip r:embed="rId5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46" name="object 3146"/>
          <p:cNvSpPr/>
          <p:nvPr/>
        </p:nvSpPr>
        <p:spPr>
          <a:xfrm>
            <a:off x="5978889" y="1981143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58"/>
                </a:moveTo>
                <a:lnTo>
                  <a:pt x="0" y="14291"/>
                </a:lnTo>
                <a:lnTo>
                  <a:pt x="3075" y="20022"/>
                </a:lnTo>
                <a:lnTo>
                  <a:pt x="9222" y="20022"/>
                </a:lnTo>
                <a:lnTo>
                  <a:pt x="15446" y="20022"/>
                </a:lnTo>
                <a:lnTo>
                  <a:pt x="21670" y="14291"/>
                </a:lnTo>
                <a:lnTo>
                  <a:pt x="21670" y="8558"/>
                </a:lnTo>
                <a:lnTo>
                  <a:pt x="21670" y="2899"/>
                </a:lnTo>
                <a:lnTo>
                  <a:pt x="15446" y="0"/>
                </a:lnTo>
                <a:lnTo>
                  <a:pt x="9222" y="0"/>
                </a:lnTo>
                <a:lnTo>
                  <a:pt x="3075" y="0"/>
                </a:lnTo>
                <a:lnTo>
                  <a:pt x="0" y="2899"/>
                </a:lnTo>
                <a:lnTo>
                  <a:pt x="0" y="855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7" name="object 3147"/>
          <p:cNvSpPr/>
          <p:nvPr/>
        </p:nvSpPr>
        <p:spPr>
          <a:xfrm>
            <a:off x="5980425" y="199111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8" name="object 3148"/>
          <p:cNvSpPr/>
          <p:nvPr/>
        </p:nvSpPr>
        <p:spPr>
          <a:xfrm>
            <a:off x="5986572" y="1994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9" name="object 3149"/>
          <p:cNvSpPr/>
          <p:nvPr/>
        </p:nvSpPr>
        <p:spPr>
          <a:xfrm>
            <a:off x="5983500" y="199401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0" name="object 3150"/>
          <p:cNvSpPr/>
          <p:nvPr/>
        </p:nvSpPr>
        <p:spPr>
          <a:xfrm>
            <a:off x="5980425" y="1994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1" name="object 3151"/>
          <p:cNvSpPr/>
          <p:nvPr/>
        </p:nvSpPr>
        <p:spPr>
          <a:xfrm>
            <a:off x="6012931" y="1818557"/>
            <a:ext cx="21670" cy="20019"/>
          </a:xfrm>
          <a:prstGeom prst="rect">
            <a:avLst/>
          </a:prstGeom>
          <a:blipFill>
            <a:blip r:embed="rId5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52" name="object 3152"/>
          <p:cNvSpPr/>
          <p:nvPr/>
        </p:nvSpPr>
        <p:spPr>
          <a:xfrm>
            <a:off x="6012931" y="181855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311"/>
                </a:lnTo>
                <a:lnTo>
                  <a:pt x="3072" y="20019"/>
                </a:lnTo>
                <a:lnTo>
                  <a:pt x="9296" y="20019"/>
                </a:lnTo>
                <a:lnTo>
                  <a:pt x="15446" y="20019"/>
                </a:lnTo>
                <a:lnTo>
                  <a:pt x="21670" y="14311"/>
                </a:lnTo>
                <a:lnTo>
                  <a:pt x="21670" y="8575"/>
                </a:lnTo>
                <a:lnTo>
                  <a:pt x="21670" y="2924"/>
                </a:lnTo>
                <a:lnTo>
                  <a:pt x="15446" y="0"/>
                </a:lnTo>
                <a:lnTo>
                  <a:pt x="9296" y="0"/>
                </a:lnTo>
                <a:lnTo>
                  <a:pt x="3072" y="0"/>
                </a:lnTo>
                <a:lnTo>
                  <a:pt x="0" y="2924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3" name="object 3153"/>
          <p:cNvSpPr/>
          <p:nvPr/>
        </p:nvSpPr>
        <p:spPr>
          <a:xfrm>
            <a:off x="6039210" y="183426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52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4" name="object 3154"/>
          <p:cNvSpPr/>
          <p:nvPr/>
        </p:nvSpPr>
        <p:spPr>
          <a:xfrm>
            <a:off x="6036138" y="18342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5" name="object 3155"/>
          <p:cNvSpPr/>
          <p:nvPr/>
        </p:nvSpPr>
        <p:spPr>
          <a:xfrm>
            <a:off x="6036138" y="183144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6" name="object 3156"/>
          <p:cNvSpPr/>
          <p:nvPr/>
        </p:nvSpPr>
        <p:spPr>
          <a:xfrm>
            <a:off x="6042362" y="18342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7" name="object 3157"/>
          <p:cNvSpPr/>
          <p:nvPr/>
        </p:nvSpPr>
        <p:spPr>
          <a:xfrm>
            <a:off x="6011395" y="182571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8" name="object 3158"/>
          <p:cNvSpPr/>
          <p:nvPr/>
        </p:nvSpPr>
        <p:spPr>
          <a:xfrm>
            <a:off x="6017543" y="1828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9" name="object 3159"/>
          <p:cNvSpPr/>
          <p:nvPr/>
        </p:nvSpPr>
        <p:spPr>
          <a:xfrm>
            <a:off x="6014467" y="182855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0" name="object 3160"/>
          <p:cNvSpPr/>
          <p:nvPr/>
        </p:nvSpPr>
        <p:spPr>
          <a:xfrm>
            <a:off x="6011395" y="18285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1" name="object 3161"/>
          <p:cNvSpPr/>
          <p:nvPr/>
        </p:nvSpPr>
        <p:spPr>
          <a:xfrm>
            <a:off x="6031527" y="1764376"/>
            <a:ext cx="21670" cy="19962"/>
          </a:xfrm>
          <a:prstGeom prst="rect">
            <a:avLst/>
          </a:prstGeom>
          <a:blipFill>
            <a:blip r:embed="rId5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62" name="object 3162"/>
          <p:cNvSpPr/>
          <p:nvPr/>
        </p:nvSpPr>
        <p:spPr>
          <a:xfrm>
            <a:off x="6031527" y="1764376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47"/>
                </a:moveTo>
                <a:lnTo>
                  <a:pt x="0" y="14283"/>
                </a:lnTo>
                <a:lnTo>
                  <a:pt x="3075" y="19962"/>
                </a:lnTo>
                <a:lnTo>
                  <a:pt x="9299" y="19962"/>
                </a:lnTo>
                <a:lnTo>
                  <a:pt x="15446" y="19962"/>
                </a:lnTo>
                <a:lnTo>
                  <a:pt x="21670" y="14283"/>
                </a:lnTo>
                <a:lnTo>
                  <a:pt x="21670" y="8547"/>
                </a:lnTo>
                <a:lnTo>
                  <a:pt x="21670" y="2896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96"/>
                </a:lnTo>
                <a:lnTo>
                  <a:pt x="0" y="85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3" name="object 3163"/>
          <p:cNvSpPr/>
          <p:nvPr/>
        </p:nvSpPr>
        <p:spPr>
          <a:xfrm>
            <a:off x="6057809" y="178008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4" name="object 3164"/>
          <p:cNvSpPr/>
          <p:nvPr/>
        </p:nvSpPr>
        <p:spPr>
          <a:xfrm>
            <a:off x="6054734" y="17800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5" name="object 3165"/>
          <p:cNvSpPr/>
          <p:nvPr/>
        </p:nvSpPr>
        <p:spPr>
          <a:xfrm>
            <a:off x="6054734" y="178008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6" name="object 3166"/>
          <p:cNvSpPr/>
          <p:nvPr/>
        </p:nvSpPr>
        <p:spPr>
          <a:xfrm>
            <a:off x="6060881" y="17800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7" name="object 3167"/>
          <p:cNvSpPr/>
          <p:nvPr/>
        </p:nvSpPr>
        <p:spPr>
          <a:xfrm>
            <a:off x="6033063" y="177153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8" name="object 3168"/>
          <p:cNvSpPr/>
          <p:nvPr/>
        </p:nvSpPr>
        <p:spPr>
          <a:xfrm>
            <a:off x="6039210" y="17743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9" name="object 3169"/>
          <p:cNvSpPr/>
          <p:nvPr/>
        </p:nvSpPr>
        <p:spPr>
          <a:xfrm>
            <a:off x="6036138" y="177434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0" name="object 3170"/>
          <p:cNvSpPr/>
          <p:nvPr/>
        </p:nvSpPr>
        <p:spPr>
          <a:xfrm>
            <a:off x="6033063" y="17743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1" name="object 3171"/>
          <p:cNvSpPr/>
          <p:nvPr/>
        </p:nvSpPr>
        <p:spPr>
          <a:xfrm>
            <a:off x="6053198" y="1710196"/>
            <a:ext cx="21670" cy="19934"/>
          </a:xfrm>
          <a:prstGeom prst="rect">
            <a:avLst/>
          </a:prstGeom>
          <a:blipFill>
            <a:blip r:embed="rId5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72" name="object 3172"/>
          <p:cNvSpPr/>
          <p:nvPr/>
        </p:nvSpPr>
        <p:spPr>
          <a:xfrm>
            <a:off x="6053198" y="1710196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47"/>
                </a:moveTo>
                <a:lnTo>
                  <a:pt x="0" y="14283"/>
                </a:lnTo>
                <a:lnTo>
                  <a:pt x="3072" y="19934"/>
                </a:lnTo>
                <a:lnTo>
                  <a:pt x="9296" y="19934"/>
                </a:lnTo>
                <a:lnTo>
                  <a:pt x="15443" y="19934"/>
                </a:lnTo>
                <a:lnTo>
                  <a:pt x="21670" y="14283"/>
                </a:lnTo>
                <a:lnTo>
                  <a:pt x="21670" y="8547"/>
                </a:lnTo>
                <a:lnTo>
                  <a:pt x="21670" y="2811"/>
                </a:lnTo>
                <a:lnTo>
                  <a:pt x="15443" y="0"/>
                </a:lnTo>
                <a:lnTo>
                  <a:pt x="9296" y="0"/>
                </a:lnTo>
                <a:lnTo>
                  <a:pt x="3072" y="0"/>
                </a:lnTo>
                <a:lnTo>
                  <a:pt x="0" y="2811"/>
                </a:lnTo>
                <a:lnTo>
                  <a:pt x="0" y="85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3" name="object 3173"/>
          <p:cNvSpPr/>
          <p:nvPr/>
        </p:nvSpPr>
        <p:spPr>
          <a:xfrm>
            <a:off x="6079477" y="172589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52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4" name="object 3174"/>
          <p:cNvSpPr/>
          <p:nvPr/>
        </p:nvSpPr>
        <p:spPr>
          <a:xfrm>
            <a:off x="6076405" y="172589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5" name="object 3175"/>
          <p:cNvSpPr/>
          <p:nvPr/>
        </p:nvSpPr>
        <p:spPr>
          <a:xfrm>
            <a:off x="6076405" y="172589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6" name="object 3176"/>
          <p:cNvSpPr/>
          <p:nvPr/>
        </p:nvSpPr>
        <p:spPr>
          <a:xfrm>
            <a:off x="6082629" y="172589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7" name="object 3177"/>
          <p:cNvSpPr/>
          <p:nvPr/>
        </p:nvSpPr>
        <p:spPr>
          <a:xfrm>
            <a:off x="6051662" y="171732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8" name="object 3178"/>
          <p:cNvSpPr/>
          <p:nvPr/>
        </p:nvSpPr>
        <p:spPr>
          <a:xfrm>
            <a:off x="6057809" y="17201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9" name="object 3179"/>
          <p:cNvSpPr/>
          <p:nvPr/>
        </p:nvSpPr>
        <p:spPr>
          <a:xfrm>
            <a:off x="6054734" y="172016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0" name="object 3180"/>
          <p:cNvSpPr/>
          <p:nvPr/>
        </p:nvSpPr>
        <p:spPr>
          <a:xfrm>
            <a:off x="6051662" y="17201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1" name="object 3181"/>
          <p:cNvSpPr/>
          <p:nvPr/>
        </p:nvSpPr>
        <p:spPr>
          <a:xfrm>
            <a:off x="6071794" y="1655987"/>
            <a:ext cx="21670" cy="19962"/>
          </a:xfrm>
          <a:prstGeom prst="rect">
            <a:avLst/>
          </a:prstGeom>
          <a:blipFill>
            <a:blip r:embed="rId5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82" name="object 3182"/>
          <p:cNvSpPr/>
          <p:nvPr/>
        </p:nvSpPr>
        <p:spPr>
          <a:xfrm>
            <a:off x="6071794" y="165598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283"/>
                </a:lnTo>
                <a:lnTo>
                  <a:pt x="3075" y="19962"/>
                </a:lnTo>
                <a:lnTo>
                  <a:pt x="9299" y="19962"/>
                </a:lnTo>
                <a:lnTo>
                  <a:pt x="15446" y="19962"/>
                </a:lnTo>
                <a:lnTo>
                  <a:pt x="21670" y="14283"/>
                </a:lnTo>
                <a:lnTo>
                  <a:pt x="21670" y="8575"/>
                </a:lnTo>
                <a:lnTo>
                  <a:pt x="21670" y="2839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39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3" name="object 3183"/>
          <p:cNvSpPr/>
          <p:nvPr/>
        </p:nvSpPr>
        <p:spPr>
          <a:xfrm>
            <a:off x="6098076" y="167453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4" name="object 3184"/>
          <p:cNvSpPr/>
          <p:nvPr/>
        </p:nvSpPr>
        <p:spPr>
          <a:xfrm>
            <a:off x="6095001" y="16745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5" name="object 3185"/>
          <p:cNvSpPr/>
          <p:nvPr/>
        </p:nvSpPr>
        <p:spPr>
          <a:xfrm>
            <a:off x="6095001" y="167169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6" name="object 3186"/>
          <p:cNvSpPr/>
          <p:nvPr/>
        </p:nvSpPr>
        <p:spPr>
          <a:xfrm>
            <a:off x="6101148" y="16745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7" name="object 3187"/>
          <p:cNvSpPr/>
          <p:nvPr/>
        </p:nvSpPr>
        <p:spPr>
          <a:xfrm>
            <a:off x="6073330" y="166314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8" name="object 3188"/>
          <p:cNvSpPr/>
          <p:nvPr/>
        </p:nvSpPr>
        <p:spPr>
          <a:xfrm>
            <a:off x="6079477" y="16659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9" name="object 3189"/>
          <p:cNvSpPr/>
          <p:nvPr/>
        </p:nvSpPr>
        <p:spPr>
          <a:xfrm>
            <a:off x="6076405" y="166595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0" name="object 3190"/>
          <p:cNvSpPr/>
          <p:nvPr/>
        </p:nvSpPr>
        <p:spPr>
          <a:xfrm>
            <a:off x="6073330" y="166595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1" name="object 3191"/>
          <p:cNvSpPr/>
          <p:nvPr/>
        </p:nvSpPr>
        <p:spPr>
          <a:xfrm>
            <a:off x="6548673" y="1750150"/>
            <a:ext cx="21683" cy="19962"/>
          </a:xfrm>
          <a:prstGeom prst="rect">
            <a:avLst/>
          </a:prstGeom>
          <a:blipFill>
            <a:blip r:embed="rId5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92" name="object 3192"/>
          <p:cNvSpPr/>
          <p:nvPr/>
        </p:nvSpPr>
        <p:spPr>
          <a:xfrm>
            <a:off x="6548673" y="1750150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226"/>
                </a:lnTo>
                <a:lnTo>
                  <a:pt x="3176" y="19962"/>
                </a:lnTo>
                <a:lnTo>
                  <a:pt x="9314" y="19962"/>
                </a:lnTo>
                <a:lnTo>
                  <a:pt x="15545" y="19962"/>
                </a:lnTo>
                <a:lnTo>
                  <a:pt x="21683" y="14226"/>
                </a:lnTo>
                <a:lnTo>
                  <a:pt x="21683" y="8575"/>
                </a:lnTo>
                <a:lnTo>
                  <a:pt x="21683" y="2839"/>
                </a:lnTo>
                <a:lnTo>
                  <a:pt x="15545" y="0"/>
                </a:lnTo>
                <a:lnTo>
                  <a:pt x="9314" y="0"/>
                </a:lnTo>
                <a:lnTo>
                  <a:pt x="3176" y="0"/>
                </a:lnTo>
                <a:lnTo>
                  <a:pt x="0" y="2839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3" name="object 3193"/>
          <p:cNvSpPr/>
          <p:nvPr/>
        </p:nvSpPr>
        <p:spPr>
          <a:xfrm>
            <a:off x="6575045" y="174867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0"/>
                </a:moveTo>
                <a:lnTo>
                  <a:pt x="0" y="57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4" name="object 3194"/>
          <p:cNvSpPr/>
          <p:nvPr/>
        </p:nvSpPr>
        <p:spPr>
          <a:xfrm>
            <a:off x="6568815" y="174867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36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5" name="object 3195"/>
          <p:cNvSpPr/>
          <p:nvPr/>
        </p:nvSpPr>
        <p:spPr>
          <a:xfrm>
            <a:off x="6581183" y="17458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6" name="object 3196"/>
          <p:cNvSpPr/>
          <p:nvPr/>
        </p:nvSpPr>
        <p:spPr>
          <a:xfrm>
            <a:off x="6564224" y="177721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7" name="object 3197"/>
          <p:cNvSpPr/>
          <p:nvPr/>
        </p:nvSpPr>
        <p:spPr>
          <a:xfrm>
            <a:off x="6565762" y="17715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8" name="object 3198"/>
          <p:cNvSpPr/>
          <p:nvPr/>
        </p:nvSpPr>
        <p:spPr>
          <a:xfrm>
            <a:off x="6565762" y="177153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9" name="object 3199"/>
          <p:cNvSpPr/>
          <p:nvPr/>
        </p:nvSpPr>
        <p:spPr>
          <a:xfrm>
            <a:off x="6568815" y="17771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0" name="object 3200"/>
          <p:cNvSpPr/>
          <p:nvPr/>
        </p:nvSpPr>
        <p:spPr>
          <a:xfrm>
            <a:off x="6547163" y="175722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1" name="object 3201"/>
          <p:cNvSpPr/>
          <p:nvPr/>
        </p:nvSpPr>
        <p:spPr>
          <a:xfrm>
            <a:off x="6553362" y="17601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2" name="object 3202"/>
          <p:cNvSpPr/>
          <p:nvPr/>
        </p:nvSpPr>
        <p:spPr>
          <a:xfrm>
            <a:off x="6550216" y="176011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4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3" name="object 3203"/>
          <p:cNvSpPr/>
          <p:nvPr/>
        </p:nvSpPr>
        <p:spPr>
          <a:xfrm>
            <a:off x="6547163" y="17601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4" name="object 3204"/>
          <p:cNvSpPr/>
          <p:nvPr/>
        </p:nvSpPr>
        <p:spPr>
          <a:xfrm>
            <a:off x="6093465" y="1604618"/>
            <a:ext cx="21667" cy="20019"/>
          </a:xfrm>
          <a:prstGeom prst="rect">
            <a:avLst/>
          </a:prstGeom>
          <a:blipFill>
            <a:blip r:embed="rId5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05" name="object 3205"/>
          <p:cNvSpPr/>
          <p:nvPr/>
        </p:nvSpPr>
        <p:spPr>
          <a:xfrm>
            <a:off x="6093465" y="1604618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311"/>
                </a:lnTo>
                <a:lnTo>
                  <a:pt x="3072" y="20019"/>
                </a:lnTo>
                <a:lnTo>
                  <a:pt x="9296" y="20019"/>
                </a:lnTo>
                <a:lnTo>
                  <a:pt x="15443" y="20019"/>
                </a:lnTo>
                <a:lnTo>
                  <a:pt x="21667" y="14311"/>
                </a:lnTo>
                <a:lnTo>
                  <a:pt x="21667" y="8575"/>
                </a:lnTo>
                <a:lnTo>
                  <a:pt x="21667" y="2924"/>
                </a:lnTo>
                <a:lnTo>
                  <a:pt x="15443" y="0"/>
                </a:lnTo>
                <a:lnTo>
                  <a:pt x="9296" y="0"/>
                </a:lnTo>
                <a:lnTo>
                  <a:pt x="3072" y="0"/>
                </a:lnTo>
                <a:lnTo>
                  <a:pt x="0" y="2924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6" name="object 3206"/>
          <p:cNvSpPr/>
          <p:nvPr/>
        </p:nvSpPr>
        <p:spPr>
          <a:xfrm>
            <a:off x="6119744" y="162035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7" name="object 3207"/>
          <p:cNvSpPr/>
          <p:nvPr/>
        </p:nvSpPr>
        <p:spPr>
          <a:xfrm>
            <a:off x="6116671" y="16203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8" name="object 3208"/>
          <p:cNvSpPr/>
          <p:nvPr/>
        </p:nvSpPr>
        <p:spPr>
          <a:xfrm>
            <a:off x="6116671" y="161751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9" name="object 3209"/>
          <p:cNvSpPr/>
          <p:nvPr/>
        </p:nvSpPr>
        <p:spPr>
          <a:xfrm>
            <a:off x="6122819" y="16203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0" name="object 3210"/>
          <p:cNvSpPr/>
          <p:nvPr/>
        </p:nvSpPr>
        <p:spPr>
          <a:xfrm>
            <a:off x="6091849" y="160893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52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1" name="object 3211"/>
          <p:cNvSpPr/>
          <p:nvPr/>
        </p:nvSpPr>
        <p:spPr>
          <a:xfrm>
            <a:off x="6098076" y="16117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2" name="object 3212"/>
          <p:cNvSpPr/>
          <p:nvPr/>
        </p:nvSpPr>
        <p:spPr>
          <a:xfrm>
            <a:off x="6095001" y="161177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3" name="object 3213"/>
          <p:cNvSpPr/>
          <p:nvPr/>
        </p:nvSpPr>
        <p:spPr>
          <a:xfrm>
            <a:off x="6091849" y="16117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4" name="object 3214"/>
          <p:cNvSpPr/>
          <p:nvPr/>
        </p:nvSpPr>
        <p:spPr>
          <a:xfrm>
            <a:off x="6576587" y="1727291"/>
            <a:ext cx="21652" cy="19962"/>
          </a:xfrm>
          <a:prstGeom prst="rect">
            <a:avLst/>
          </a:prstGeom>
          <a:blipFill>
            <a:blip r:embed="rId5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15" name="object 3215"/>
          <p:cNvSpPr/>
          <p:nvPr/>
        </p:nvSpPr>
        <p:spPr>
          <a:xfrm>
            <a:off x="6576587" y="1727291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311"/>
                </a:lnTo>
                <a:lnTo>
                  <a:pt x="3053" y="19962"/>
                </a:lnTo>
                <a:lnTo>
                  <a:pt x="9284" y="19962"/>
                </a:lnTo>
                <a:lnTo>
                  <a:pt x="15514" y="19962"/>
                </a:lnTo>
                <a:lnTo>
                  <a:pt x="21652" y="14311"/>
                </a:lnTo>
                <a:lnTo>
                  <a:pt x="21652" y="8575"/>
                </a:lnTo>
                <a:lnTo>
                  <a:pt x="21652" y="2839"/>
                </a:lnTo>
                <a:lnTo>
                  <a:pt x="15514" y="0"/>
                </a:lnTo>
                <a:lnTo>
                  <a:pt x="9284" y="0"/>
                </a:lnTo>
                <a:lnTo>
                  <a:pt x="3053" y="0"/>
                </a:lnTo>
                <a:lnTo>
                  <a:pt x="0" y="2839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6" name="object 3216"/>
          <p:cNvSpPr/>
          <p:nvPr/>
        </p:nvSpPr>
        <p:spPr>
          <a:xfrm>
            <a:off x="6596729" y="174009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7" name="object 3217"/>
          <p:cNvSpPr/>
          <p:nvPr/>
        </p:nvSpPr>
        <p:spPr>
          <a:xfrm>
            <a:off x="6593644" y="17400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8" name="object 3218"/>
          <p:cNvSpPr/>
          <p:nvPr/>
        </p:nvSpPr>
        <p:spPr>
          <a:xfrm>
            <a:off x="6593644" y="173728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1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9" name="object 3219"/>
          <p:cNvSpPr/>
          <p:nvPr/>
        </p:nvSpPr>
        <p:spPr>
          <a:xfrm>
            <a:off x="6599782" y="17372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0" name="object 3220"/>
          <p:cNvSpPr/>
          <p:nvPr/>
        </p:nvSpPr>
        <p:spPr>
          <a:xfrm>
            <a:off x="6468140" y="2140887"/>
            <a:ext cx="21775" cy="19951"/>
          </a:xfrm>
          <a:prstGeom prst="rect">
            <a:avLst/>
          </a:prstGeom>
          <a:blipFill>
            <a:blip r:embed="rId5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21" name="object 3221"/>
          <p:cNvSpPr/>
          <p:nvPr/>
        </p:nvSpPr>
        <p:spPr>
          <a:xfrm>
            <a:off x="6468140" y="214088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1"/>
                </a:moveTo>
                <a:lnTo>
                  <a:pt x="0" y="14291"/>
                </a:lnTo>
                <a:lnTo>
                  <a:pt x="3176" y="19951"/>
                </a:lnTo>
                <a:lnTo>
                  <a:pt x="9314" y="19951"/>
                </a:lnTo>
                <a:lnTo>
                  <a:pt x="15545" y="19951"/>
                </a:lnTo>
                <a:lnTo>
                  <a:pt x="21775" y="14291"/>
                </a:lnTo>
                <a:lnTo>
                  <a:pt x="21775" y="8561"/>
                </a:lnTo>
                <a:lnTo>
                  <a:pt x="21775" y="2902"/>
                </a:lnTo>
                <a:lnTo>
                  <a:pt x="15545" y="0"/>
                </a:lnTo>
                <a:lnTo>
                  <a:pt x="9314" y="0"/>
                </a:lnTo>
                <a:lnTo>
                  <a:pt x="3176" y="0"/>
                </a:lnTo>
                <a:lnTo>
                  <a:pt x="0" y="2902"/>
                </a:lnTo>
                <a:lnTo>
                  <a:pt x="0" y="856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2" name="object 3222"/>
          <p:cNvSpPr/>
          <p:nvPr/>
        </p:nvSpPr>
        <p:spPr>
          <a:xfrm>
            <a:off x="6460399" y="213947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3" name="object 3223"/>
          <p:cNvSpPr/>
          <p:nvPr/>
        </p:nvSpPr>
        <p:spPr>
          <a:xfrm>
            <a:off x="6472829" y="21480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4" name="object 3224"/>
          <p:cNvSpPr/>
          <p:nvPr/>
        </p:nvSpPr>
        <p:spPr>
          <a:xfrm>
            <a:off x="6463545" y="2142304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5" name="object 3225"/>
          <p:cNvSpPr/>
          <p:nvPr/>
        </p:nvSpPr>
        <p:spPr>
          <a:xfrm>
            <a:off x="6460399" y="214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6" name="object 3226"/>
          <p:cNvSpPr/>
          <p:nvPr/>
        </p:nvSpPr>
        <p:spPr>
          <a:xfrm>
            <a:off x="6488281" y="21622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7" name="object 3227"/>
          <p:cNvSpPr/>
          <p:nvPr/>
        </p:nvSpPr>
        <p:spPr>
          <a:xfrm>
            <a:off x="6485228" y="21594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8" name="object 3228"/>
          <p:cNvSpPr/>
          <p:nvPr/>
        </p:nvSpPr>
        <p:spPr>
          <a:xfrm>
            <a:off x="6488281" y="21565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9" name="object 3229"/>
          <p:cNvSpPr/>
          <p:nvPr/>
        </p:nvSpPr>
        <p:spPr>
          <a:xfrm>
            <a:off x="6491428" y="21594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0" name="object 3230"/>
          <p:cNvSpPr/>
          <p:nvPr/>
        </p:nvSpPr>
        <p:spPr>
          <a:xfrm>
            <a:off x="6561073" y="1775763"/>
            <a:ext cx="15514" cy="14283"/>
          </a:xfrm>
          <a:prstGeom prst="rect">
            <a:avLst/>
          </a:prstGeom>
          <a:blipFill>
            <a:blip r:embed="rId5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31" name="object 3231"/>
          <p:cNvSpPr/>
          <p:nvPr/>
        </p:nvSpPr>
        <p:spPr>
          <a:xfrm>
            <a:off x="6561073" y="177576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146" y="14283"/>
                </a:lnTo>
                <a:lnTo>
                  <a:pt x="6199" y="14283"/>
                </a:lnTo>
                <a:lnTo>
                  <a:pt x="12430" y="14283"/>
                </a:lnTo>
                <a:lnTo>
                  <a:pt x="15514" y="11472"/>
                </a:lnTo>
                <a:lnTo>
                  <a:pt x="15514" y="5736"/>
                </a:lnTo>
                <a:lnTo>
                  <a:pt x="15514" y="2896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2" name="object 3232"/>
          <p:cNvSpPr/>
          <p:nvPr/>
        </p:nvSpPr>
        <p:spPr>
          <a:xfrm>
            <a:off x="6378416" y="2106647"/>
            <a:ext cx="15421" cy="14291"/>
          </a:xfrm>
          <a:prstGeom prst="rect">
            <a:avLst/>
          </a:prstGeom>
          <a:blipFill>
            <a:blip r:embed="rId5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33" name="object 3233"/>
          <p:cNvSpPr/>
          <p:nvPr/>
        </p:nvSpPr>
        <p:spPr>
          <a:xfrm>
            <a:off x="6378416" y="210664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53" y="14291"/>
                </a:lnTo>
                <a:lnTo>
                  <a:pt x="6137" y="14291"/>
                </a:lnTo>
                <a:lnTo>
                  <a:pt x="12368" y="14291"/>
                </a:lnTo>
                <a:lnTo>
                  <a:pt x="15421" y="11460"/>
                </a:lnTo>
                <a:lnTo>
                  <a:pt x="15421" y="5730"/>
                </a:lnTo>
                <a:lnTo>
                  <a:pt x="15421" y="2902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4" name="object 3234"/>
          <p:cNvSpPr/>
          <p:nvPr/>
        </p:nvSpPr>
        <p:spPr>
          <a:xfrm>
            <a:off x="6016003" y="1881313"/>
            <a:ext cx="15523" cy="14311"/>
          </a:xfrm>
          <a:prstGeom prst="rect">
            <a:avLst/>
          </a:prstGeom>
          <a:blipFill>
            <a:blip r:embed="rId5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35" name="object 3235"/>
          <p:cNvSpPr/>
          <p:nvPr/>
        </p:nvSpPr>
        <p:spPr>
          <a:xfrm>
            <a:off x="6016003" y="18813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75" y="14311"/>
                </a:lnTo>
                <a:lnTo>
                  <a:pt x="6224" y="14311"/>
                </a:lnTo>
                <a:lnTo>
                  <a:pt x="12374" y="14311"/>
                </a:lnTo>
                <a:lnTo>
                  <a:pt x="15523" y="11472"/>
                </a:lnTo>
                <a:lnTo>
                  <a:pt x="15523" y="5736"/>
                </a:lnTo>
                <a:lnTo>
                  <a:pt x="15523" y="2896"/>
                </a:lnTo>
                <a:lnTo>
                  <a:pt x="12374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6" name="object 3236"/>
          <p:cNvSpPr/>
          <p:nvPr/>
        </p:nvSpPr>
        <p:spPr>
          <a:xfrm>
            <a:off x="6403152" y="2075306"/>
            <a:ext cx="15514" cy="14291"/>
          </a:xfrm>
          <a:prstGeom prst="rect">
            <a:avLst/>
          </a:prstGeom>
          <a:blipFill>
            <a:blip r:embed="rId5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37" name="object 3237"/>
          <p:cNvSpPr/>
          <p:nvPr/>
        </p:nvSpPr>
        <p:spPr>
          <a:xfrm>
            <a:off x="6403152" y="207530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389"/>
                </a:lnTo>
                <a:lnTo>
                  <a:pt x="3053" y="14291"/>
                </a:lnTo>
                <a:lnTo>
                  <a:pt x="6230" y="14291"/>
                </a:lnTo>
                <a:lnTo>
                  <a:pt x="12368" y="14291"/>
                </a:lnTo>
                <a:lnTo>
                  <a:pt x="15514" y="11389"/>
                </a:lnTo>
                <a:lnTo>
                  <a:pt x="15514" y="5730"/>
                </a:lnTo>
                <a:lnTo>
                  <a:pt x="15514" y="2831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31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8" name="object 3238"/>
          <p:cNvSpPr/>
          <p:nvPr/>
        </p:nvSpPr>
        <p:spPr>
          <a:xfrm>
            <a:off x="5975740" y="1867086"/>
            <a:ext cx="15520" cy="14226"/>
          </a:xfrm>
          <a:prstGeom prst="rect">
            <a:avLst/>
          </a:prstGeom>
          <a:blipFill>
            <a:blip r:embed="rId5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39" name="object 3239"/>
          <p:cNvSpPr/>
          <p:nvPr/>
        </p:nvSpPr>
        <p:spPr>
          <a:xfrm>
            <a:off x="5975740" y="186708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415"/>
                </a:lnTo>
                <a:lnTo>
                  <a:pt x="3149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520" y="11415"/>
                </a:lnTo>
                <a:lnTo>
                  <a:pt x="15520" y="5679"/>
                </a:lnTo>
                <a:lnTo>
                  <a:pt x="15520" y="2839"/>
                </a:lnTo>
                <a:lnTo>
                  <a:pt x="12371" y="0"/>
                </a:lnTo>
                <a:lnTo>
                  <a:pt x="6224" y="0"/>
                </a:lnTo>
                <a:lnTo>
                  <a:pt x="3149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0" name="object 3240"/>
          <p:cNvSpPr/>
          <p:nvPr/>
        </p:nvSpPr>
        <p:spPr>
          <a:xfrm>
            <a:off x="6037674" y="1827133"/>
            <a:ext cx="15523" cy="14283"/>
          </a:xfrm>
          <a:prstGeom prst="rect">
            <a:avLst/>
          </a:prstGeom>
          <a:blipFill>
            <a:blip r:embed="rId5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41" name="object 3241"/>
          <p:cNvSpPr/>
          <p:nvPr/>
        </p:nvSpPr>
        <p:spPr>
          <a:xfrm>
            <a:off x="6037674" y="182713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152" y="14283"/>
                </a:lnTo>
                <a:lnTo>
                  <a:pt x="6224" y="14283"/>
                </a:lnTo>
                <a:lnTo>
                  <a:pt x="12448" y="14283"/>
                </a:lnTo>
                <a:lnTo>
                  <a:pt x="15523" y="11443"/>
                </a:lnTo>
                <a:lnTo>
                  <a:pt x="15523" y="5736"/>
                </a:lnTo>
                <a:lnTo>
                  <a:pt x="15523" y="2896"/>
                </a:lnTo>
                <a:lnTo>
                  <a:pt x="12448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2" name="object 3242"/>
          <p:cNvSpPr/>
          <p:nvPr/>
        </p:nvSpPr>
        <p:spPr>
          <a:xfrm>
            <a:off x="5994336" y="1812906"/>
            <a:ext cx="15520" cy="14226"/>
          </a:xfrm>
          <a:prstGeom prst="rect">
            <a:avLst/>
          </a:prstGeom>
          <a:blipFill>
            <a:blip r:embed="rId5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43" name="object 3243"/>
          <p:cNvSpPr/>
          <p:nvPr/>
        </p:nvSpPr>
        <p:spPr>
          <a:xfrm>
            <a:off x="5994336" y="181290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2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520" y="11386"/>
                </a:lnTo>
                <a:lnTo>
                  <a:pt x="15520" y="5650"/>
                </a:lnTo>
                <a:lnTo>
                  <a:pt x="15520" y="2839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4" name="object 3244"/>
          <p:cNvSpPr/>
          <p:nvPr/>
        </p:nvSpPr>
        <p:spPr>
          <a:xfrm>
            <a:off x="6056270" y="1772924"/>
            <a:ext cx="15523" cy="14311"/>
          </a:xfrm>
          <a:prstGeom prst="rect">
            <a:avLst/>
          </a:prstGeom>
          <a:blipFill>
            <a:blip r:embed="rId5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45" name="object 3245"/>
          <p:cNvSpPr/>
          <p:nvPr/>
        </p:nvSpPr>
        <p:spPr>
          <a:xfrm>
            <a:off x="6056270" y="177292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15"/>
                </a:lnTo>
                <a:lnTo>
                  <a:pt x="3075" y="14311"/>
                </a:lnTo>
                <a:lnTo>
                  <a:pt x="6224" y="14311"/>
                </a:lnTo>
                <a:lnTo>
                  <a:pt x="12371" y="14311"/>
                </a:lnTo>
                <a:lnTo>
                  <a:pt x="15523" y="11415"/>
                </a:lnTo>
                <a:lnTo>
                  <a:pt x="15523" y="5736"/>
                </a:lnTo>
                <a:lnTo>
                  <a:pt x="15523" y="2839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6" name="object 3246"/>
          <p:cNvSpPr/>
          <p:nvPr/>
        </p:nvSpPr>
        <p:spPr>
          <a:xfrm>
            <a:off x="6016003" y="1761537"/>
            <a:ext cx="15523" cy="14226"/>
          </a:xfrm>
          <a:prstGeom prst="rect">
            <a:avLst/>
          </a:prstGeom>
          <a:blipFill>
            <a:blip r:embed="rId5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47" name="object 3247"/>
          <p:cNvSpPr/>
          <p:nvPr/>
        </p:nvSpPr>
        <p:spPr>
          <a:xfrm>
            <a:off x="6016003" y="176153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386"/>
                </a:lnTo>
                <a:lnTo>
                  <a:pt x="3075" y="14226"/>
                </a:lnTo>
                <a:lnTo>
                  <a:pt x="6224" y="14226"/>
                </a:lnTo>
                <a:lnTo>
                  <a:pt x="12374" y="14226"/>
                </a:lnTo>
                <a:lnTo>
                  <a:pt x="15523" y="11386"/>
                </a:lnTo>
                <a:lnTo>
                  <a:pt x="15523" y="5736"/>
                </a:lnTo>
                <a:lnTo>
                  <a:pt x="15523" y="2839"/>
                </a:lnTo>
                <a:lnTo>
                  <a:pt x="12374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39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48" name="object 3248"/>
          <p:cNvSpPr/>
          <p:nvPr/>
        </p:nvSpPr>
        <p:spPr>
          <a:xfrm>
            <a:off x="6077941" y="1721583"/>
            <a:ext cx="15523" cy="14283"/>
          </a:xfrm>
          <a:prstGeom prst="rect">
            <a:avLst/>
          </a:prstGeom>
          <a:blipFill>
            <a:blip r:embed="rId5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49" name="object 3249"/>
          <p:cNvSpPr/>
          <p:nvPr/>
        </p:nvSpPr>
        <p:spPr>
          <a:xfrm>
            <a:off x="6077941" y="17215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443"/>
                </a:lnTo>
                <a:lnTo>
                  <a:pt x="3152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3" y="11443"/>
                </a:lnTo>
                <a:lnTo>
                  <a:pt x="15523" y="5707"/>
                </a:lnTo>
                <a:lnTo>
                  <a:pt x="15523" y="2896"/>
                </a:lnTo>
                <a:lnTo>
                  <a:pt x="12371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96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0" name="object 3250"/>
          <p:cNvSpPr/>
          <p:nvPr/>
        </p:nvSpPr>
        <p:spPr>
          <a:xfrm>
            <a:off x="6034602" y="1707357"/>
            <a:ext cx="15520" cy="14226"/>
          </a:xfrm>
          <a:prstGeom prst="rect">
            <a:avLst/>
          </a:prstGeom>
          <a:blipFill>
            <a:blip r:embed="rId5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51" name="object 3251"/>
          <p:cNvSpPr/>
          <p:nvPr/>
        </p:nvSpPr>
        <p:spPr>
          <a:xfrm>
            <a:off x="6034602" y="170735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2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520" y="11386"/>
                </a:lnTo>
                <a:lnTo>
                  <a:pt x="15520" y="5650"/>
                </a:lnTo>
                <a:lnTo>
                  <a:pt x="15520" y="2839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2" name="object 3252"/>
          <p:cNvSpPr/>
          <p:nvPr/>
        </p:nvSpPr>
        <p:spPr>
          <a:xfrm>
            <a:off x="6096537" y="1667374"/>
            <a:ext cx="15523" cy="14311"/>
          </a:xfrm>
          <a:prstGeom prst="rect">
            <a:avLst/>
          </a:prstGeom>
          <a:blipFill>
            <a:blip r:embed="rId5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53" name="object 3253"/>
          <p:cNvSpPr/>
          <p:nvPr/>
        </p:nvSpPr>
        <p:spPr>
          <a:xfrm>
            <a:off x="6096537" y="166737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075" y="14311"/>
                </a:lnTo>
                <a:lnTo>
                  <a:pt x="6224" y="14311"/>
                </a:lnTo>
                <a:lnTo>
                  <a:pt x="12371" y="14311"/>
                </a:lnTo>
                <a:lnTo>
                  <a:pt x="15523" y="11472"/>
                </a:lnTo>
                <a:lnTo>
                  <a:pt x="15523" y="5736"/>
                </a:lnTo>
                <a:lnTo>
                  <a:pt x="15523" y="2896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4" name="object 3254"/>
          <p:cNvSpPr/>
          <p:nvPr/>
        </p:nvSpPr>
        <p:spPr>
          <a:xfrm>
            <a:off x="6437173" y="2120939"/>
            <a:ext cx="21683" cy="19948"/>
          </a:xfrm>
          <a:prstGeom prst="rect">
            <a:avLst/>
          </a:prstGeom>
          <a:blipFill>
            <a:blip r:embed="rId5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55" name="object 3255"/>
          <p:cNvSpPr/>
          <p:nvPr/>
        </p:nvSpPr>
        <p:spPr>
          <a:xfrm>
            <a:off x="6437173" y="2120939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58"/>
                </a:moveTo>
                <a:lnTo>
                  <a:pt x="0" y="14289"/>
                </a:lnTo>
                <a:lnTo>
                  <a:pt x="3176" y="19948"/>
                </a:lnTo>
                <a:lnTo>
                  <a:pt x="9314" y="19948"/>
                </a:lnTo>
                <a:lnTo>
                  <a:pt x="15545" y="19948"/>
                </a:lnTo>
                <a:lnTo>
                  <a:pt x="21683" y="14289"/>
                </a:lnTo>
                <a:lnTo>
                  <a:pt x="21683" y="8558"/>
                </a:lnTo>
                <a:lnTo>
                  <a:pt x="21683" y="2828"/>
                </a:lnTo>
                <a:lnTo>
                  <a:pt x="15545" y="0"/>
                </a:lnTo>
                <a:lnTo>
                  <a:pt x="9314" y="0"/>
                </a:lnTo>
                <a:lnTo>
                  <a:pt x="3176" y="0"/>
                </a:lnTo>
                <a:lnTo>
                  <a:pt x="0" y="2828"/>
                </a:lnTo>
                <a:lnTo>
                  <a:pt x="0" y="855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6" name="object 3256"/>
          <p:cNvSpPr/>
          <p:nvPr/>
        </p:nvSpPr>
        <p:spPr>
          <a:xfrm>
            <a:off x="6438715" y="214230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99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7" name="object 3257"/>
          <p:cNvSpPr/>
          <p:nvPr/>
        </p:nvSpPr>
        <p:spPr>
          <a:xfrm>
            <a:off x="6444946" y="21394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8" name="object 3258"/>
          <p:cNvSpPr/>
          <p:nvPr/>
        </p:nvSpPr>
        <p:spPr>
          <a:xfrm>
            <a:off x="6444946" y="214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59" name="object 3259"/>
          <p:cNvSpPr/>
          <p:nvPr/>
        </p:nvSpPr>
        <p:spPr>
          <a:xfrm>
            <a:off x="6441861" y="21452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0" name="object 3260"/>
          <p:cNvSpPr/>
          <p:nvPr/>
        </p:nvSpPr>
        <p:spPr>
          <a:xfrm>
            <a:off x="6457314" y="212235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1" name="object 3261"/>
          <p:cNvSpPr/>
          <p:nvPr/>
        </p:nvSpPr>
        <p:spPr>
          <a:xfrm>
            <a:off x="6457314" y="21280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2" name="object 3262"/>
          <p:cNvSpPr/>
          <p:nvPr/>
        </p:nvSpPr>
        <p:spPr>
          <a:xfrm>
            <a:off x="6454261" y="212518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99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3" name="object 3263"/>
          <p:cNvSpPr/>
          <p:nvPr/>
        </p:nvSpPr>
        <p:spPr>
          <a:xfrm>
            <a:off x="6457314" y="21223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4" name="object 3264"/>
          <p:cNvSpPr/>
          <p:nvPr/>
        </p:nvSpPr>
        <p:spPr>
          <a:xfrm>
            <a:off x="6056270" y="1653176"/>
            <a:ext cx="15523" cy="14198"/>
          </a:xfrm>
          <a:prstGeom prst="rect">
            <a:avLst/>
          </a:prstGeom>
          <a:blipFill>
            <a:blip r:embed="rId5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65" name="object 3265"/>
          <p:cNvSpPr/>
          <p:nvPr/>
        </p:nvSpPr>
        <p:spPr>
          <a:xfrm>
            <a:off x="6056270" y="165317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5" y="14198"/>
                </a:lnTo>
                <a:lnTo>
                  <a:pt x="6224" y="14198"/>
                </a:lnTo>
                <a:lnTo>
                  <a:pt x="12371" y="14198"/>
                </a:lnTo>
                <a:lnTo>
                  <a:pt x="15523" y="11386"/>
                </a:lnTo>
                <a:lnTo>
                  <a:pt x="15523" y="5650"/>
                </a:lnTo>
                <a:lnTo>
                  <a:pt x="15523" y="2811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11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6" name="object 3266"/>
          <p:cNvSpPr/>
          <p:nvPr/>
        </p:nvSpPr>
        <p:spPr>
          <a:xfrm>
            <a:off x="6118207" y="1613194"/>
            <a:ext cx="15523" cy="14283"/>
          </a:xfrm>
          <a:prstGeom prst="rect">
            <a:avLst/>
          </a:prstGeom>
          <a:blipFill>
            <a:blip r:embed="rId5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67" name="object 3267"/>
          <p:cNvSpPr/>
          <p:nvPr/>
        </p:nvSpPr>
        <p:spPr>
          <a:xfrm>
            <a:off x="6118207" y="161319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43"/>
                </a:lnTo>
                <a:lnTo>
                  <a:pt x="3072" y="14283"/>
                </a:lnTo>
                <a:lnTo>
                  <a:pt x="6224" y="14283"/>
                </a:lnTo>
                <a:lnTo>
                  <a:pt x="12371" y="14283"/>
                </a:lnTo>
                <a:lnTo>
                  <a:pt x="15523" y="11443"/>
                </a:lnTo>
                <a:lnTo>
                  <a:pt x="15523" y="5736"/>
                </a:lnTo>
                <a:lnTo>
                  <a:pt x="15523" y="2896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68" name="object 3268"/>
          <p:cNvSpPr/>
          <p:nvPr/>
        </p:nvSpPr>
        <p:spPr>
          <a:xfrm>
            <a:off x="6074869" y="1598967"/>
            <a:ext cx="15443" cy="14226"/>
          </a:xfrm>
          <a:prstGeom prst="rect">
            <a:avLst/>
          </a:prstGeom>
          <a:blipFill>
            <a:blip r:embed="rId5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69" name="object 3269"/>
          <p:cNvSpPr/>
          <p:nvPr/>
        </p:nvSpPr>
        <p:spPr>
          <a:xfrm>
            <a:off x="6074869" y="159896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0"/>
                </a:moveTo>
                <a:lnTo>
                  <a:pt x="0" y="11386"/>
                </a:lnTo>
                <a:lnTo>
                  <a:pt x="3072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443" y="11386"/>
                </a:lnTo>
                <a:lnTo>
                  <a:pt x="15443" y="5650"/>
                </a:lnTo>
                <a:lnTo>
                  <a:pt x="15443" y="2839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39"/>
                </a:lnTo>
                <a:lnTo>
                  <a:pt x="0" y="565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0" name="object 3270"/>
          <p:cNvSpPr/>
          <p:nvPr/>
        </p:nvSpPr>
        <p:spPr>
          <a:xfrm>
            <a:off x="6530106" y="1747253"/>
            <a:ext cx="15514" cy="14283"/>
          </a:xfrm>
          <a:prstGeom prst="rect">
            <a:avLst/>
          </a:prstGeom>
          <a:blipFill>
            <a:blip r:embed="rId5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71" name="object 3271"/>
          <p:cNvSpPr/>
          <p:nvPr/>
        </p:nvSpPr>
        <p:spPr>
          <a:xfrm>
            <a:off x="6530106" y="174725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146" y="14283"/>
                </a:lnTo>
                <a:lnTo>
                  <a:pt x="6199" y="14283"/>
                </a:lnTo>
                <a:lnTo>
                  <a:pt x="12430" y="14283"/>
                </a:lnTo>
                <a:lnTo>
                  <a:pt x="15514" y="11472"/>
                </a:lnTo>
                <a:lnTo>
                  <a:pt x="15514" y="5736"/>
                </a:lnTo>
                <a:lnTo>
                  <a:pt x="15514" y="2896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2" name="object 3272"/>
          <p:cNvSpPr/>
          <p:nvPr/>
        </p:nvSpPr>
        <p:spPr>
          <a:xfrm>
            <a:off x="6641607" y="1713007"/>
            <a:ext cx="15514" cy="14283"/>
          </a:xfrm>
          <a:prstGeom prst="rect">
            <a:avLst/>
          </a:prstGeom>
          <a:blipFill>
            <a:blip r:embed="rId5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73" name="object 3273"/>
          <p:cNvSpPr/>
          <p:nvPr/>
        </p:nvSpPr>
        <p:spPr>
          <a:xfrm>
            <a:off x="6641607" y="171300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6"/>
                </a:moveTo>
                <a:lnTo>
                  <a:pt x="0" y="11472"/>
                </a:lnTo>
                <a:lnTo>
                  <a:pt x="3146" y="14283"/>
                </a:lnTo>
                <a:lnTo>
                  <a:pt x="6199" y="14283"/>
                </a:lnTo>
                <a:lnTo>
                  <a:pt x="12430" y="14283"/>
                </a:lnTo>
                <a:lnTo>
                  <a:pt x="15514" y="11472"/>
                </a:lnTo>
                <a:lnTo>
                  <a:pt x="15514" y="5736"/>
                </a:lnTo>
                <a:lnTo>
                  <a:pt x="15514" y="2896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4" name="object 3274"/>
          <p:cNvSpPr/>
          <p:nvPr/>
        </p:nvSpPr>
        <p:spPr>
          <a:xfrm>
            <a:off x="6640064" y="1717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5" name="object 3275"/>
          <p:cNvSpPr/>
          <p:nvPr/>
        </p:nvSpPr>
        <p:spPr>
          <a:xfrm>
            <a:off x="6643117" y="17201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6" name="object 3276"/>
          <p:cNvSpPr/>
          <p:nvPr/>
        </p:nvSpPr>
        <p:spPr>
          <a:xfrm>
            <a:off x="6640064" y="172016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7" name="object 3277"/>
          <p:cNvSpPr/>
          <p:nvPr/>
        </p:nvSpPr>
        <p:spPr>
          <a:xfrm>
            <a:off x="6636980" y="17201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78" name="object 3278"/>
          <p:cNvSpPr/>
          <p:nvPr/>
        </p:nvSpPr>
        <p:spPr>
          <a:xfrm>
            <a:off x="5954069" y="1924135"/>
            <a:ext cx="21670" cy="19934"/>
          </a:xfrm>
          <a:prstGeom prst="rect">
            <a:avLst/>
          </a:prstGeom>
          <a:blipFill>
            <a:blip r:embed="rId5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79" name="object 3279"/>
          <p:cNvSpPr/>
          <p:nvPr/>
        </p:nvSpPr>
        <p:spPr>
          <a:xfrm>
            <a:off x="5954069" y="192413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47"/>
                </a:moveTo>
                <a:lnTo>
                  <a:pt x="0" y="14283"/>
                </a:lnTo>
                <a:lnTo>
                  <a:pt x="3072" y="19934"/>
                </a:lnTo>
                <a:lnTo>
                  <a:pt x="9296" y="19934"/>
                </a:lnTo>
                <a:lnTo>
                  <a:pt x="15520" y="19934"/>
                </a:lnTo>
                <a:lnTo>
                  <a:pt x="21670" y="14283"/>
                </a:lnTo>
                <a:lnTo>
                  <a:pt x="21670" y="8547"/>
                </a:lnTo>
                <a:lnTo>
                  <a:pt x="21670" y="2811"/>
                </a:lnTo>
                <a:lnTo>
                  <a:pt x="15520" y="0"/>
                </a:lnTo>
                <a:lnTo>
                  <a:pt x="9296" y="0"/>
                </a:lnTo>
                <a:lnTo>
                  <a:pt x="3072" y="0"/>
                </a:lnTo>
                <a:lnTo>
                  <a:pt x="0" y="2811"/>
                </a:lnTo>
                <a:lnTo>
                  <a:pt x="0" y="85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0" name="object 3280"/>
          <p:cNvSpPr/>
          <p:nvPr/>
        </p:nvSpPr>
        <p:spPr>
          <a:xfrm>
            <a:off x="5961829" y="192271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1" name="object 3281"/>
          <p:cNvSpPr/>
          <p:nvPr/>
        </p:nvSpPr>
        <p:spPr>
          <a:xfrm>
            <a:off x="5964904" y="19283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2" name="object 3282"/>
          <p:cNvSpPr/>
          <p:nvPr/>
        </p:nvSpPr>
        <p:spPr>
          <a:xfrm>
            <a:off x="5958680" y="192552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9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3" name="object 3283"/>
          <p:cNvSpPr/>
          <p:nvPr/>
        </p:nvSpPr>
        <p:spPr>
          <a:xfrm>
            <a:off x="5958680" y="19227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4" name="object 3284"/>
          <p:cNvSpPr/>
          <p:nvPr/>
        </p:nvSpPr>
        <p:spPr>
          <a:xfrm>
            <a:off x="5961829" y="195121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0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5" name="object 3285"/>
          <p:cNvSpPr/>
          <p:nvPr/>
        </p:nvSpPr>
        <p:spPr>
          <a:xfrm>
            <a:off x="5964904" y="19483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6" name="object 3286"/>
          <p:cNvSpPr/>
          <p:nvPr/>
        </p:nvSpPr>
        <p:spPr>
          <a:xfrm>
            <a:off x="5964904" y="194838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2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7" name="object 3287"/>
          <p:cNvSpPr/>
          <p:nvPr/>
        </p:nvSpPr>
        <p:spPr>
          <a:xfrm>
            <a:off x="5964904" y="19569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88" name="object 3288"/>
          <p:cNvSpPr/>
          <p:nvPr/>
        </p:nvSpPr>
        <p:spPr>
          <a:xfrm>
            <a:off x="5960293" y="1981143"/>
            <a:ext cx="21670" cy="20022"/>
          </a:xfrm>
          <a:prstGeom prst="rect">
            <a:avLst/>
          </a:prstGeom>
          <a:blipFill>
            <a:blip r:embed="rId5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89" name="object 3289"/>
          <p:cNvSpPr/>
          <p:nvPr/>
        </p:nvSpPr>
        <p:spPr>
          <a:xfrm>
            <a:off x="5960293" y="1981143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58"/>
                </a:moveTo>
                <a:lnTo>
                  <a:pt x="0" y="14291"/>
                </a:lnTo>
                <a:lnTo>
                  <a:pt x="3072" y="20022"/>
                </a:lnTo>
                <a:lnTo>
                  <a:pt x="9296" y="20022"/>
                </a:lnTo>
                <a:lnTo>
                  <a:pt x="15446" y="20022"/>
                </a:lnTo>
                <a:lnTo>
                  <a:pt x="21670" y="14291"/>
                </a:lnTo>
                <a:lnTo>
                  <a:pt x="21670" y="8558"/>
                </a:lnTo>
                <a:lnTo>
                  <a:pt x="21670" y="2899"/>
                </a:lnTo>
                <a:lnTo>
                  <a:pt x="15446" y="0"/>
                </a:lnTo>
                <a:lnTo>
                  <a:pt x="9296" y="0"/>
                </a:lnTo>
                <a:lnTo>
                  <a:pt x="3072" y="0"/>
                </a:lnTo>
                <a:lnTo>
                  <a:pt x="0" y="2899"/>
                </a:lnTo>
                <a:lnTo>
                  <a:pt x="0" y="855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0" name="object 3290"/>
          <p:cNvSpPr/>
          <p:nvPr/>
        </p:nvSpPr>
        <p:spPr>
          <a:xfrm>
            <a:off x="5967976" y="197399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152" y="8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1" name="object 3291"/>
          <p:cNvSpPr/>
          <p:nvPr/>
        </p:nvSpPr>
        <p:spPr>
          <a:xfrm>
            <a:off x="5971129" y="19854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2" name="object 3292"/>
          <p:cNvSpPr/>
          <p:nvPr/>
        </p:nvSpPr>
        <p:spPr>
          <a:xfrm>
            <a:off x="5964904" y="197972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72" y="5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3" name="object 3293"/>
          <p:cNvSpPr/>
          <p:nvPr/>
        </p:nvSpPr>
        <p:spPr>
          <a:xfrm>
            <a:off x="5964904" y="19768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4" name="object 3294"/>
          <p:cNvSpPr/>
          <p:nvPr/>
        </p:nvSpPr>
        <p:spPr>
          <a:xfrm>
            <a:off x="5967976" y="200540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1"/>
                </a:moveTo>
                <a:lnTo>
                  <a:pt x="31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5" name="object 3295"/>
          <p:cNvSpPr/>
          <p:nvPr/>
        </p:nvSpPr>
        <p:spPr>
          <a:xfrm>
            <a:off x="5971129" y="2002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6" name="object 3296"/>
          <p:cNvSpPr/>
          <p:nvPr/>
        </p:nvSpPr>
        <p:spPr>
          <a:xfrm>
            <a:off x="5969592" y="200399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7" name="object 3297"/>
          <p:cNvSpPr/>
          <p:nvPr/>
        </p:nvSpPr>
        <p:spPr>
          <a:xfrm>
            <a:off x="5971129" y="20082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98" name="object 3298"/>
          <p:cNvSpPr/>
          <p:nvPr/>
        </p:nvSpPr>
        <p:spPr>
          <a:xfrm>
            <a:off x="6483686" y="2152351"/>
            <a:ext cx="15452" cy="14218"/>
          </a:xfrm>
          <a:prstGeom prst="rect">
            <a:avLst/>
          </a:prstGeom>
          <a:blipFill>
            <a:blip r:embed="rId5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299" name="object 3299"/>
          <p:cNvSpPr/>
          <p:nvPr/>
        </p:nvSpPr>
        <p:spPr>
          <a:xfrm>
            <a:off x="6483686" y="215235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053" y="14218"/>
                </a:lnTo>
                <a:lnTo>
                  <a:pt x="6230" y="14218"/>
                </a:lnTo>
                <a:lnTo>
                  <a:pt x="12368" y="14218"/>
                </a:lnTo>
                <a:lnTo>
                  <a:pt x="15452" y="11389"/>
                </a:lnTo>
                <a:lnTo>
                  <a:pt x="15452" y="5659"/>
                </a:lnTo>
                <a:lnTo>
                  <a:pt x="15452" y="2828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28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0" name="object 3300"/>
          <p:cNvSpPr/>
          <p:nvPr/>
        </p:nvSpPr>
        <p:spPr>
          <a:xfrm>
            <a:off x="6424805" y="2140887"/>
            <a:ext cx="15545" cy="14291"/>
          </a:xfrm>
          <a:prstGeom prst="rect">
            <a:avLst/>
          </a:prstGeom>
          <a:blipFill>
            <a:blip r:embed="rId5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01" name="object 3301"/>
          <p:cNvSpPr/>
          <p:nvPr/>
        </p:nvSpPr>
        <p:spPr>
          <a:xfrm>
            <a:off x="6424805" y="214088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3"/>
                </a:lnTo>
                <a:lnTo>
                  <a:pt x="3084" y="14291"/>
                </a:lnTo>
                <a:lnTo>
                  <a:pt x="6230" y="14291"/>
                </a:lnTo>
                <a:lnTo>
                  <a:pt x="12368" y="14291"/>
                </a:lnTo>
                <a:lnTo>
                  <a:pt x="15545" y="11463"/>
                </a:lnTo>
                <a:lnTo>
                  <a:pt x="15545" y="5730"/>
                </a:lnTo>
                <a:lnTo>
                  <a:pt x="15545" y="2902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2" name="object 3302"/>
          <p:cNvSpPr/>
          <p:nvPr/>
        </p:nvSpPr>
        <p:spPr>
          <a:xfrm>
            <a:off x="6449634" y="2106647"/>
            <a:ext cx="15452" cy="14291"/>
          </a:xfrm>
          <a:prstGeom prst="rect">
            <a:avLst/>
          </a:prstGeom>
          <a:blipFill>
            <a:blip r:embed="rId5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03" name="object 3303"/>
          <p:cNvSpPr/>
          <p:nvPr/>
        </p:nvSpPr>
        <p:spPr>
          <a:xfrm>
            <a:off x="6449634" y="210664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084" y="14291"/>
                </a:lnTo>
                <a:lnTo>
                  <a:pt x="6137" y="14291"/>
                </a:lnTo>
                <a:lnTo>
                  <a:pt x="12368" y="14291"/>
                </a:lnTo>
                <a:lnTo>
                  <a:pt x="15452" y="11460"/>
                </a:lnTo>
                <a:lnTo>
                  <a:pt x="15452" y="5730"/>
                </a:lnTo>
                <a:lnTo>
                  <a:pt x="15452" y="2902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4" name="object 3304"/>
          <p:cNvSpPr/>
          <p:nvPr/>
        </p:nvSpPr>
        <p:spPr>
          <a:xfrm>
            <a:off x="6610639" y="1681686"/>
            <a:ext cx="15514" cy="14283"/>
          </a:xfrm>
          <a:prstGeom prst="rect">
            <a:avLst/>
          </a:prstGeom>
          <a:blipFill>
            <a:blip r:embed="rId5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05" name="object 3305"/>
          <p:cNvSpPr/>
          <p:nvPr/>
        </p:nvSpPr>
        <p:spPr>
          <a:xfrm>
            <a:off x="6610639" y="168168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146" y="14283"/>
                </a:lnTo>
                <a:lnTo>
                  <a:pt x="6199" y="14283"/>
                </a:lnTo>
                <a:lnTo>
                  <a:pt x="12430" y="14283"/>
                </a:lnTo>
                <a:lnTo>
                  <a:pt x="15514" y="11386"/>
                </a:lnTo>
                <a:lnTo>
                  <a:pt x="15514" y="5707"/>
                </a:lnTo>
                <a:lnTo>
                  <a:pt x="15514" y="2811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6" name="object 3306"/>
          <p:cNvSpPr/>
          <p:nvPr/>
        </p:nvSpPr>
        <p:spPr>
          <a:xfrm>
            <a:off x="6623074" y="170448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7" name="object 3307"/>
          <p:cNvSpPr/>
          <p:nvPr/>
        </p:nvSpPr>
        <p:spPr>
          <a:xfrm>
            <a:off x="6624611" y="17002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8" name="object 3308"/>
          <p:cNvSpPr/>
          <p:nvPr/>
        </p:nvSpPr>
        <p:spPr>
          <a:xfrm>
            <a:off x="6624611" y="170020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9" name="object 3309"/>
          <p:cNvSpPr/>
          <p:nvPr/>
        </p:nvSpPr>
        <p:spPr>
          <a:xfrm>
            <a:off x="6627696" y="17059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0" name="object 3310"/>
          <p:cNvSpPr/>
          <p:nvPr/>
        </p:nvSpPr>
        <p:spPr>
          <a:xfrm>
            <a:off x="5947922" y="1907012"/>
            <a:ext cx="15443" cy="14283"/>
          </a:xfrm>
          <a:prstGeom prst="rect">
            <a:avLst/>
          </a:prstGeom>
          <a:blipFill>
            <a:blip r:embed="rId5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11" name="object 3311"/>
          <p:cNvSpPr/>
          <p:nvPr/>
        </p:nvSpPr>
        <p:spPr>
          <a:xfrm>
            <a:off x="5947922" y="190701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386"/>
                </a:lnTo>
                <a:lnTo>
                  <a:pt x="3072" y="14283"/>
                </a:lnTo>
                <a:lnTo>
                  <a:pt x="6147" y="14283"/>
                </a:lnTo>
                <a:lnTo>
                  <a:pt x="12371" y="14283"/>
                </a:lnTo>
                <a:lnTo>
                  <a:pt x="15443" y="11386"/>
                </a:lnTo>
                <a:lnTo>
                  <a:pt x="15443" y="5707"/>
                </a:lnTo>
                <a:lnTo>
                  <a:pt x="15443" y="2811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11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2" name="object 3312"/>
          <p:cNvSpPr/>
          <p:nvPr/>
        </p:nvSpPr>
        <p:spPr>
          <a:xfrm>
            <a:off x="6588955" y="1724480"/>
            <a:ext cx="21683" cy="19934"/>
          </a:xfrm>
          <a:prstGeom prst="rect">
            <a:avLst/>
          </a:prstGeom>
          <a:blipFill>
            <a:blip r:embed="rId5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13" name="object 3313"/>
          <p:cNvSpPr/>
          <p:nvPr/>
        </p:nvSpPr>
        <p:spPr>
          <a:xfrm>
            <a:off x="6588955" y="1724480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47"/>
                </a:moveTo>
                <a:lnTo>
                  <a:pt x="0" y="14226"/>
                </a:lnTo>
                <a:lnTo>
                  <a:pt x="3146" y="19934"/>
                </a:lnTo>
                <a:lnTo>
                  <a:pt x="9284" y="19934"/>
                </a:lnTo>
                <a:lnTo>
                  <a:pt x="15514" y="19934"/>
                </a:lnTo>
                <a:lnTo>
                  <a:pt x="21683" y="14226"/>
                </a:lnTo>
                <a:lnTo>
                  <a:pt x="21683" y="8547"/>
                </a:lnTo>
                <a:lnTo>
                  <a:pt x="21683" y="2811"/>
                </a:lnTo>
                <a:lnTo>
                  <a:pt x="15514" y="0"/>
                </a:lnTo>
                <a:lnTo>
                  <a:pt x="9284" y="0"/>
                </a:lnTo>
                <a:lnTo>
                  <a:pt x="3146" y="0"/>
                </a:lnTo>
                <a:lnTo>
                  <a:pt x="0" y="2811"/>
                </a:lnTo>
                <a:lnTo>
                  <a:pt x="0" y="85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4" name="object 3314"/>
          <p:cNvSpPr/>
          <p:nvPr/>
        </p:nvSpPr>
        <p:spPr>
          <a:xfrm>
            <a:off x="6615296" y="172300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68" y="0"/>
                </a:moveTo>
                <a:lnTo>
                  <a:pt x="0" y="57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5" name="object 3315"/>
          <p:cNvSpPr/>
          <p:nvPr/>
        </p:nvSpPr>
        <p:spPr>
          <a:xfrm>
            <a:off x="6609097" y="172300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47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6" name="object 3316"/>
          <p:cNvSpPr/>
          <p:nvPr/>
        </p:nvSpPr>
        <p:spPr>
          <a:xfrm>
            <a:off x="6621465" y="17201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7" name="object 3317"/>
          <p:cNvSpPr/>
          <p:nvPr/>
        </p:nvSpPr>
        <p:spPr>
          <a:xfrm>
            <a:off x="6606013" y="175157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8" name="object 3318"/>
          <p:cNvSpPr/>
          <p:nvPr/>
        </p:nvSpPr>
        <p:spPr>
          <a:xfrm>
            <a:off x="6606013" y="17486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9" name="object 3319"/>
          <p:cNvSpPr/>
          <p:nvPr/>
        </p:nvSpPr>
        <p:spPr>
          <a:xfrm>
            <a:off x="6607560" y="175012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0" name="object 3320"/>
          <p:cNvSpPr/>
          <p:nvPr/>
        </p:nvSpPr>
        <p:spPr>
          <a:xfrm>
            <a:off x="6609097" y="17544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1" name="object 3321"/>
          <p:cNvSpPr/>
          <p:nvPr/>
        </p:nvSpPr>
        <p:spPr>
          <a:xfrm>
            <a:off x="6590498" y="17315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2" name="object 3322"/>
          <p:cNvSpPr/>
          <p:nvPr/>
        </p:nvSpPr>
        <p:spPr>
          <a:xfrm>
            <a:off x="6593644" y="17344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3" name="object 3323"/>
          <p:cNvSpPr/>
          <p:nvPr/>
        </p:nvSpPr>
        <p:spPr>
          <a:xfrm>
            <a:off x="6590498" y="173444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4" name="object 3324"/>
          <p:cNvSpPr/>
          <p:nvPr/>
        </p:nvSpPr>
        <p:spPr>
          <a:xfrm>
            <a:off x="6587414" y="17344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5" name="object 3325"/>
          <p:cNvSpPr/>
          <p:nvPr/>
        </p:nvSpPr>
        <p:spPr>
          <a:xfrm>
            <a:off x="5957141" y="2006825"/>
            <a:ext cx="15523" cy="14289"/>
          </a:xfrm>
          <a:prstGeom prst="rect">
            <a:avLst/>
          </a:prstGeom>
          <a:blipFill>
            <a:blip r:embed="rId5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26" name="object 3326"/>
          <p:cNvSpPr/>
          <p:nvPr/>
        </p:nvSpPr>
        <p:spPr>
          <a:xfrm>
            <a:off x="5957141" y="200682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0"/>
                </a:moveTo>
                <a:lnTo>
                  <a:pt x="0" y="11460"/>
                </a:lnTo>
                <a:lnTo>
                  <a:pt x="3152" y="14289"/>
                </a:lnTo>
                <a:lnTo>
                  <a:pt x="6224" y="14289"/>
                </a:lnTo>
                <a:lnTo>
                  <a:pt x="12448" y="14289"/>
                </a:lnTo>
                <a:lnTo>
                  <a:pt x="15523" y="11460"/>
                </a:lnTo>
                <a:lnTo>
                  <a:pt x="15523" y="5730"/>
                </a:lnTo>
                <a:lnTo>
                  <a:pt x="15523" y="2899"/>
                </a:lnTo>
                <a:lnTo>
                  <a:pt x="12448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99"/>
                </a:lnTo>
                <a:lnTo>
                  <a:pt x="0" y="57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7" name="object 3327"/>
          <p:cNvSpPr/>
          <p:nvPr/>
        </p:nvSpPr>
        <p:spPr>
          <a:xfrm>
            <a:off x="6616839" y="1701620"/>
            <a:ext cx="21683" cy="19962"/>
          </a:xfrm>
          <a:prstGeom prst="rect">
            <a:avLst/>
          </a:prstGeom>
          <a:blipFill>
            <a:blip r:embed="rId5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28" name="object 3328"/>
          <p:cNvSpPr/>
          <p:nvPr/>
        </p:nvSpPr>
        <p:spPr>
          <a:xfrm>
            <a:off x="6616839" y="1701620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283"/>
                </a:lnTo>
                <a:lnTo>
                  <a:pt x="3084" y="19962"/>
                </a:lnTo>
                <a:lnTo>
                  <a:pt x="9314" y="19962"/>
                </a:lnTo>
                <a:lnTo>
                  <a:pt x="15452" y="19962"/>
                </a:lnTo>
                <a:lnTo>
                  <a:pt x="21683" y="14283"/>
                </a:lnTo>
                <a:lnTo>
                  <a:pt x="21683" y="8575"/>
                </a:lnTo>
                <a:lnTo>
                  <a:pt x="21683" y="2896"/>
                </a:lnTo>
                <a:lnTo>
                  <a:pt x="15452" y="0"/>
                </a:lnTo>
                <a:lnTo>
                  <a:pt x="9314" y="0"/>
                </a:lnTo>
                <a:lnTo>
                  <a:pt x="3084" y="0"/>
                </a:lnTo>
                <a:lnTo>
                  <a:pt x="0" y="2896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9" name="object 3329"/>
          <p:cNvSpPr/>
          <p:nvPr/>
        </p:nvSpPr>
        <p:spPr>
          <a:xfrm>
            <a:off x="6632292" y="1710196"/>
            <a:ext cx="3146" cy="5707"/>
          </a:xfrm>
          <a:prstGeom prst="rect">
            <a:avLst/>
          </a:prstGeom>
          <a:blipFill>
            <a:blip r:embed="rId5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30" name="object 3330"/>
          <p:cNvSpPr/>
          <p:nvPr/>
        </p:nvSpPr>
        <p:spPr>
          <a:xfrm>
            <a:off x="6636980" y="17173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1" name="object 3331"/>
          <p:cNvSpPr/>
          <p:nvPr/>
        </p:nvSpPr>
        <p:spPr>
          <a:xfrm>
            <a:off x="6633833" y="17144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2" name="object 3332"/>
          <p:cNvSpPr/>
          <p:nvPr/>
        </p:nvSpPr>
        <p:spPr>
          <a:xfrm>
            <a:off x="6633833" y="17144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3" name="object 3333"/>
          <p:cNvSpPr/>
          <p:nvPr/>
        </p:nvSpPr>
        <p:spPr>
          <a:xfrm>
            <a:off x="6635443" y="171300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4" name="object 3334"/>
          <p:cNvSpPr/>
          <p:nvPr/>
        </p:nvSpPr>
        <p:spPr>
          <a:xfrm>
            <a:off x="5947922" y="1952633"/>
            <a:ext cx="21667" cy="19948"/>
          </a:xfrm>
          <a:prstGeom prst="rect">
            <a:avLst/>
          </a:prstGeom>
          <a:blipFill>
            <a:blip r:embed="rId5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35" name="object 3335"/>
          <p:cNvSpPr/>
          <p:nvPr/>
        </p:nvSpPr>
        <p:spPr>
          <a:xfrm>
            <a:off x="5947922" y="1952633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58"/>
                </a:moveTo>
                <a:lnTo>
                  <a:pt x="0" y="14289"/>
                </a:lnTo>
                <a:lnTo>
                  <a:pt x="3072" y="19948"/>
                </a:lnTo>
                <a:lnTo>
                  <a:pt x="9219" y="19948"/>
                </a:lnTo>
                <a:lnTo>
                  <a:pt x="15443" y="19948"/>
                </a:lnTo>
                <a:lnTo>
                  <a:pt x="21667" y="14289"/>
                </a:lnTo>
                <a:lnTo>
                  <a:pt x="21667" y="8558"/>
                </a:lnTo>
                <a:lnTo>
                  <a:pt x="21667" y="2899"/>
                </a:lnTo>
                <a:lnTo>
                  <a:pt x="15443" y="0"/>
                </a:lnTo>
                <a:lnTo>
                  <a:pt x="9219" y="0"/>
                </a:lnTo>
                <a:lnTo>
                  <a:pt x="3072" y="0"/>
                </a:lnTo>
                <a:lnTo>
                  <a:pt x="0" y="2899"/>
                </a:lnTo>
                <a:lnTo>
                  <a:pt x="0" y="855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6" name="object 3336"/>
          <p:cNvSpPr/>
          <p:nvPr/>
        </p:nvSpPr>
        <p:spPr>
          <a:xfrm>
            <a:off x="5952533" y="19655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7" name="object 3337"/>
          <p:cNvSpPr/>
          <p:nvPr/>
        </p:nvSpPr>
        <p:spPr>
          <a:xfrm>
            <a:off x="5955605" y="19655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8" name="object 3338"/>
          <p:cNvSpPr/>
          <p:nvPr/>
        </p:nvSpPr>
        <p:spPr>
          <a:xfrm>
            <a:off x="5955605" y="19683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9" name="object 3339"/>
          <p:cNvSpPr/>
          <p:nvPr/>
        </p:nvSpPr>
        <p:spPr>
          <a:xfrm>
            <a:off x="5952533" y="19683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0" name="object 3340"/>
          <p:cNvSpPr/>
          <p:nvPr/>
        </p:nvSpPr>
        <p:spPr>
          <a:xfrm>
            <a:off x="6601324" y="1750150"/>
            <a:ext cx="15514" cy="14226"/>
          </a:xfrm>
          <a:prstGeom prst="rect">
            <a:avLst/>
          </a:prstGeom>
          <a:blipFill>
            <a:blip r:embed="rId5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41" name="object 3341"/>
          <p:cNvSpPr/>
          <p:nvPr/>
        </p:nvSpPr>
        <p:spPr>
          <a:xfrm>
            <a:off x="6601324" y="175015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386"/>
                </a:lnTo>
                <a:lnTo>
                  <a:pt x="314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14" y="11386"/>
                </a:lnTo>
                <a:lnTo>
                  <a:pt x="15514" y="5679"/>
                </a:lnTo>
                <a:lnTo>
                  <a:pt x="15514" y="2839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2" name="object 3342"/>
          <p:cNvSpPr/>
          <p:nvPr/>
        </p:nvSpPr>
        <p:spPr>
          <a:xfrm>
            <a:off x="6570357" y="1721583"/>
            <a:ext cx="15514" cy="14283"/>
          </a:xfrm>
          <a:prstGeom prst="rect">
            <a:avLst/>
          </a:prstGeom>
          <a:blipFill>
            <a:blip r:embed="rId5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43" name="object 3343"/>
          <p:cNvSpPr/>
          <p:nvPr/>
        </p:nvSpPr>
        <p:spPr>
          <a:xfrm>
            <a:off x="6570357" y="17215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07"/>
                </a:moveTo>
                <a:lnTo>
                  <a:pt x="0" y="11443"/>
                </a:lnTo>
                <a:lnTo>
                  <a:pt x="3146" y="14283"/>
                </a:lnTo>
                <a:lnTo>
                  <a:pt x="6230" y="14283"/>
                </a:lnTo>
                <a:lnTo>
                  <a:pt x="12460" y="14283"/>
                </a:lnTo>
                <a:lnTo>
                  <a:pt x="15514" y="11443"/>
                </a:lnTo>
                <a:lnTo>
                  <a:pt x="15514" y="5707"/>
                </a:lnTo>
                <a:lnTo>
                  <a:pt x="15514" y="289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96"/>
                </a:lnTo>
                <a:lnTo>
                  <a:pt x="0" y="57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4" name="object 3344"/>
          <p:cNvSpPr/>
          <p:nvPr/>
        </p:nvSpPr>
        <p:spPr>
          <a:xfrm>
            <a:off x="5935473" y="1955532"/>
            <a:ext cx="15520" cy="14220"/>
          </a:xfrm>
          <a:prstGeom prst="rect">
            <a:avLst/>
          </a:prstGeom>
          <a:blipFill>
            <a:blip r:embed="rId5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45" name="object 3345"/>
          <p:cNvSpPr/>
          <p:nvPr/>
        </p:nvSpPr>
        <p:spPr>
          <a:xfrm>
            <a:off x="5935473" y="195553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59"/>
                </a:moveTo>
                <a:lnTo>
                  <a:pt x="0" y="11389"/>
                </a:lnTo>
                <a:lnTo>
                  <a:pt x="3149" y="14220"/>
                </a:lnTo>
                <a:lnTo>
                  <a:pt x="6224" y="14220"/>
                </a:lnTo>
                <a:lnTo>
                  <a:pt x="12448" y="14220"/>
                </a:lnTo>
                <a:lnTo>
                  <a:pt x="15520" y="11389"/>
                </a:lnTo>
                <a:lnTo>
                  <a:pt x="15520" y="5659"/>
                </a:lnTo>
                <a:lnTo>
                  <a:pt x="15520" y="2831"/>
                </a:lnTo>
                <a:lnTo>
                  <a:pt x="12448" y="0"/>
                </a:lnTo>
                <a:lnTo>
                  <a:pt x="6224" y="0"/>
                </a:lnTo>
                <a:lnTo>
                  <a:pt x="3149" y="0"/>
                </a:lnTo>
                <a:lnTo>
                  <a:pt x="0" y="2831"/>
                </a:lnTo>
                <a:lnTo>
                  <a:pt x="0" y="565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6" name="object 3346"/>
          <p:cNvSpPr/>
          <p:nvPr/>
        </p:nvSpPr>
        <p:spPr>
          <a:xfrm>
            <a:off x="6629207" y="1704517"/>
            <a:ext cx="15545" cy="14226"/>
          </a:xfrm>
          <a:prstGeom prst="rect">
            <a:avLst/>
          </a:prstGeom>
          <a:blipFill>
            <a:blip r:embed="rId5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47" name="object 3347"/>
          <p:cNvSpPr/>
          <p:nvPr/>
        </p:nvSpPr>
        <p:spPr>
          <a:xfrm>
            <a:off x="6629207" y="170451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386"/>
                </a:lnTo>
                <a:lnTo>
                  <a:pt x="3084" y="14226"/>
                </a:lnTo>
                <a:lnTo>
                  <a:pt x="6230" y="14226"/>
                </a:lnTo>
                <a:lnTo>
                  <a:pt x="12399" y="14226"/>
                </a:lnTo>
                <a:lnTo>
                  <a:pt x="15545" y="11386"/>
                </a:lnTo>
                <a:lnTo>
                  <a:pt x="15545" y="5679"/>
                </a:lnTo>
                <a:lnTo>
                  <a:pt x="15545" y="2839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9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48" name="object 3348"/>
          <p:cNvSpPr/>
          <p:nvPr/>
        </p:nvSpPr>
        <p:spPr>
          <a:xfrm>
            <a:off x="3569514" y="1649078"/>
            <a:ext cx="1106208" cy="735854"/>
          </a:xfrm>
          <a:prstGeom prst="rect">
            <a:avLst/>
          </a:prstGeom>
          <a:blipFill>
            <a:blip r:embed="rId5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49" name="object 3349"/>
          <p:cNvSpPr/>
          <p:nvPr/>
        </p:nvSpPr>
        <p:spPr>
          <a:xfrm>
            <a:off x="2753034" y="1722277"/>
            <a:ext cx="9284" cy="8593"/>
          </a:xfrm>
          <a:prstGeom prst="rect">
            <a:avLst/>
          </a:prstGeom>
          <a:blipFill>
            <a:blip r:embed="rId5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50" name="object 3350"/>
          <p:cNvSpPr/>
          <p:nvPr/>
        </p:nvSpPr>
        <p:spPr>
          <a:xfrm>
            <a:off x="2753034" y="172227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30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930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1" name="object 3351"/>
          <p:cNvSpPr/>
          <p:nvPr/>
        </p:nvSpPr>
        <p:spPr>
          <a:xfrm>
            <a:off x="2763860" y="1729447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2" name="object 3352"/>
          <p:cNvSpPr/>
          <p:nvPr/>
        </p:nvSpPr>
        <p:spPr>
          <a:xfrm>
            <a:off x="2760807" y="17294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3" name="object 3353"/>
          <p:cNvSpPr/>
          <p:nvPr/>
        </p:nvSpPr>
        <p:spPr>
          <a:xfrm>
            <a:off x="2763860" y="172944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4" name="object 3354"/>
          <p:cNvSpPr/>
          <p:nvPr/>
        </p:nvSpPr>
        <p:spPr>
          <a:xfrm>
            <a:off x="2770091" y="17322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5" name="object 3355"/>
          <p:cNvSpPr/>
          <p:nvPr/>
        </p:nvSpPr>
        <p:spPr>
          <a:xfrm>
            <a:off x="3093674" y="2279621"/>
            <a:ext cx="9314" cy="8575"/>
          </a:xfrm>
          <a:prstGeom prst="rect">
            <a:avLst/>
          </a:prstGeom>
          <a:blipFill>
            <a:blip r:embed="rId5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56" name="object 3356"/>
          <p:cNvSpPr/>
          <p:nvPr/>
        </p:nvSpPr>
        <p:spPr>
          <a:xfrm>
            <a:off x="3093674" y="227962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314" y="5741"/>
                </a:lnTo>
                <a:lnTo>
                  <a:pt x="9314" y="2905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7" name="object 3357"/>
          <p:cNvSpPr/>
          <p:nvPr/>
        </p:nvSpPr>
        <p:spPr>
          <a:xfrm>
            <a:off x="3104531" y="227536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0"/>
                </a:moveTo>
                <a:lnTo>
                  <a:pt x="0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8" name="object 3358"/>
          <p:cNvSpPr/>
          <p:nvPr/>
        </p:nvSpPr>
        <p:spPr>
          <a:xfrm>
            <a:off x="3101446" y="22839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9" name="object 3359"/>
          <p:cNvSpPr/>
          <p:nvPr/>
        </p:nvSpPr>
        <p:spPr>
          <a:xfrm>
            <a:off x="3101446" y="2275367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8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0" name="object 3360"/>
          <p:cNvSpPr/>
          <p:nvPr/>
        </p:nvSpPr>
        <p:spPr>
          <a:xfrm>
            <a:off x="3104531" y="22724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1" name="object 3361"/>
          <p:cNvSpPr/>
          <p:nvPr/>
        </p:nvSpPr>
        <p:spPr>
          <a:xfrm>
            <a:off x="2638449" y="2165347"/>
            <a:ext cx="9314" cy="8575"/>
          </a:xfrm>
          <a:prstGeom prst="rect">
            <a:avLst/>
          </a:prstGeom>
          <a:blipFill>
            <a:blip r:embed="rId5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62" name="object 3362"/>
          <p:cNvSpPr/>
          <p:nvPr/>
        </p:nvSpPr>
        <p:spPr>
          <a:xfrm>
            <a:off x="2638449" y="216534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314" y="5670"/>
                </a:lnTo>
                <a:lnTo>
                  <a:pt x="9314" y="2833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3" name="object 3363"/>
          <p:cNvSpPr/>
          <p:nvPr/>
        </p:nvSpPr>
        <p:spPr>
          <a:xfrm>
            <a:off x="2649306" y="217243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4" name="object 3364"/>
          <p:cNvSpPr/>
          <p:nvPr/>
        </p:nvSpPr>
        <p:spPr>
          <a:xfrm>
            <a:off x="2646222" y="21724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5" name="object 3365"/>
          <p:cNvSpPr/>
          <p:nvPr/>
        </p:nvSpPr>
        <p:spPr>
          <a:xfrm>
            <a:off x="2652360" y="21724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6" name="object 3366"/>
          <p:cNvSpPr/>
          <p:nvPr/>
        </p:nvSpPr>
        <p:spPr>
          <a:xfrm>
            <a:off x="3059653" y="2233895"/>
            <a:ext cx="9284" cy="8578"/>
          </a:xfrm>
          <a:prstGeom prst="rect">
            <a:avLst/>
          </a:prstGeom>
          <a:blipFill>
            <a:blip r:embed="rId5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67" name="object 3367"/>
          <p:cNvSpPr/>
          <p:nvPr/>
        </p:nvSpPr>
        <p:spPr>
          <a:xfrm>
            <a:off x="3059653" y="223389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53" y="8578"/>
                </a:lnTo>
                <a:lnTo>
                  <a:pt x="6199" y="8578"/>
                </a:lnTo>
                <a:lnTo>
                  <a:pt x="9284" y="5741"/>
                </a:lnTo>
                <a:lnTo>
                  <a:pt x="9284" y="2907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8" name="object 3368"/>
          <p:cNvSpPr/>
          <p:nvPr/>
        </p:nvSpPr>
        <p:spPr>
          <a:xfrm>
            <a:off x="3067395" y="224389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68" y="57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9" name="object 3369"/>
          <p:cNvSpPr/>
          <p:nvPr/>
        </p:nvSpPr>
        <p:spPr>
          <a:xfrm>
            <a:off x="3067395" y="22410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0" name="object 3370"/>
          <p:cNvSpPr/>
          <p:nvPr/>
        </p:nvSpPr>
        <p:spPr>
          <a:xfrm>
            <a:off x="3067395" y="224105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1" name="object 3371"/>
          <p:cNvSpPr/>
          <p:nvPr/>
        </p:nvSpPr>
        <p:spPr>
          <a:xfrm>
            <a:off x="3073563" y="22467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2" name="object 3372"/>
          <p:cNvSpPr/>
          <p:nvPr/>
        </p:nvSpPr>
        <p:spPr>
          <a:xfrm>
            <a:off x="3118503" y="2248216"/>
            <a:ext cx="9284" cy="8578"/>
          </a:xfrm>
          <a:prstGeom prst="rect">
            <a:avLst/>
          </a:prstGeom>
          <a:blipFill>
            <a:blip r:embed="rId5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73" name="object 3373"/>
          <p:cNvSpPr/>
          <p:nvPr/>
        </p:nvSpPr>
        <p:spPr>
          <a:xfrm>
            <a:off x="3118503" y="224821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284" y="5670"/>
                </a:lnTo>
                <a:lnTo>
                  <a:pt x="9284" y="283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4" name="object 3374"/>
          <p:cNvSpPr/>
          <p:nvPr/>
        </p:nvSpPr>
        <p:spPr>
          <a:xfrm>
            <a:off x="3110730" y="226104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1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5" name="object 3375"/>
          <p:cNvSpPr/>
          <p:nvPr/>
        </p:nvSpPr>
        <p:spPr>
          <a:xfrm>
            <a:off x="3123099" y="22582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6" name="object 3376"/>
          <p:cNvSpPr/>
          <p:nvPr/>
        </p:nvSpPr>
        <p:spPr>
          <a:xfrm>
            <a:off x="3113815" y="2258212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0"/>
                </a:moveTo>
                <a:lnTo>
                  <a:pt x="0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7" name="object 3377"/>
          <p:cNvSpPr/>
          <p:nvPr/>
        </p:nvSpPr>
        <p:spPr>
          <a:xfrm>
            <a:off x="3110730" y="22667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8" name="object 3378"/>
          <p:cNvSpPr/>
          <p:nvPr/>
        </p:nvSpPr>
        <p:spPr>
          <a:xfrm>
            <a:off x="2790232" y="1736617"/>
            <a:ext cx="9284" cy="8564"/>
          </a:xfrm>
          <a:prstGeom prst="rect">
            <a:avLst/>
          </a:prstGeom>
          <a:blipFill>
            <a:blip r:embed="rId5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79" name="object 3379"/>
          <p:cNvSpPr/>
          <p:nvPr/>
        </p:nvSpPr>
        <p:spPr>
          <a:xfrm>
            <a:off x="2790232" y="173661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662"/>
                </a:lnTo>
                <a:lnTo>
                  <a:pt x="9284" y="281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0" name="object 3380"/>
          <p:cNvSpPr/>
          <p:nvPr/>
        </p:nvSpPr>
        <p:spPr>
          <a:xfrm>
            <a:off x="2779405" y="1738011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368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1" name="object 3381"/>
          <p:cNvSpPr/>
          <p:nvPr/>
        </p:nvSpPr>
        <p:spPr>
          <a:xfrm>
            <a:off x="2794827" y="17408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2" name="object 3382"/>
          <p:cNvSpPr/>
          <p:nvPr/>
        </p:nvSpPr>
        <p:spPr>
          <a:xfrm>
            <a:off x="2782459" y="1738011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12368" y="56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3" name="object 3383"/>
          <p:cNvSpPr/>
          <p:nvPr/>
        </p:nvSpPr>
        <p:spPr>
          <a:xfrm>
            <a:off x="2779405" y="17380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4" name="object 3384"/>
          <p:cNvSpPr/>
          <p:nvPr/>
        </p:nvSpPr>
        <p:spPr>
          <a:xfrm>
            <a:off x="2743750" y="1773749"/>
            <a:ext cx="9284" cy="8593"/>
          </a:xfrm>
          <a:prstGeom prst="rect">
            <a:avLst/>
          </a:prstGeom>
          <a:blipFill>
            <a:blip r:embed="rId5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85" name="object 3385"/>
          <p:cNvSpPr/>
          <p:nvPr/>
        </p:nvSpPr>
        <p:spPr>
          <a:xfrm>
            <a:off x="2743750" y="177374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199" y="8593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6" name="object 3386"/>
          <p:cNvSpPr/>
          <p:nvPr/>
        </p:nvSpPr>
        <p:spPr>
          <a:xfrm>
            <a:off x="2754576" y="1766608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7" name="object 3387"/>
          <p:cNvSpPr/>
          <p:nvPr/>
        </p:nvSpPr>
        <p:spPr>
          <a:xfrm>
            <a:off x="2754576" y="1778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8" name="object 3388"/>
          <p:cNvSpPr/>
          <p:nvPr/>
        </p:nvSpPr>
        <p:spPr>
          <a:xfrm>
            <a:off x="2751492" y="1769424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93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9" name="object 3389"/>
          <p:cNvSpPr/>
          <p:nvPr/>
        </p:nvSpPr>
        <p:spPr>
          <a:xfrm>
            <a:off x="2754576" y="17666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0" name="object 3390"/>
          <p:cNvSpPr/>
          <p:nvPr/>
        </p:nvSpPr>
        <p:spPr>
          <a:xfrm>
            <a:off x="2765402" y="1728024"/>
            <a:ext cx="9314" cy="8593"/>
          </a:xfrm>
          <a:prstGeom prst="rect">
            <a:avLst/>
          </a:prstGeom>
          <a:blipFill>
            <a:blip r:embed="rId5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391" name="object 3391"/>
          <p:cNvSpPr/>
          <p:nvPr/>
        </p:nvSpPr>
        <p:spPr>
          <a:xfrm>
            <a:off x="2765402" y="172802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93"/>
                </a:lnTo>
                <a:lnTo>
                  <a:pt x="3146" y="8593"/>
                </a:lnTo>
                <a:lnTo>
                  <a:pt x="6230" y="8593"/>
                </a:lnTo>
                <a:lnTo>
                  <a:pt x="9314" y="5690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2" name="object 3392"/>
          <p:cNvSpPr/>
          <p:nvPr/>
        </p:nvSpPr>
        <p:spPr>
          <a:xfrm>
            <a:off x="2757630" y="1743702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0" y="14312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3" name="object 3393"/>
          <p:cNvSpPr/>
          <p:nvPr/>
        </p:nvSpPr>
        <p:spPr>
          <a:xfrm>
            <a:off x="2770091" y="17408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4" name="object 3394"/>
          <p:cNvSpPr/>
          <p:nvPr/>
        </p:nvSpPr>
        <p:spPr>
          <a:xfrm>
            <a:off x="2760807" y="1740857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9284" y="0"/>
                </a:moveTo>
                <a:lnTo>
                  <a:pt x="0" y="143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5" name="object 3395"/>
          <p:cNvSpPr/>
          <p:nvPr/>
        </p:nvSpPr>
        <p:spPr>
          <a:xfrm>
            <a:off x="2757630" y="17580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6" name="object 3396"/>
          <p:cNvSpPr/>
          <p:nvPr/>
        </p:nvSpPr>
        <p:spPr>
          <a:xfrm>
            <a:off x="2776229" y="1720882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7" name="object 3397"/>
          <p:cNvSpPr/>
          <p:nvPr/>
        </p:nvSpPr>
        <p:spPr>
          <a:xfrm>
            <a:off x="2776229" y="17322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8" name="object 3398"/>
          <p:cNvSpPr/>
          <p:nvPr/>
        </p:nvSpPr>
        <p:spPr>
          <a:xfrm>
            <a:off x="2773175" y="172369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93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9" name="object 3399"/>
          <p:cNvSpPr/>
          <p:nvPr/>
        </p:nvSpPr>
        <p:spPr>
          <a:xfrm>
            <a:off x="2776229" y="17208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0" name="object 3400"/>
          <p:cNvSpPr/>
          <p:nvPr/>
        </p:nvSpPr>
        <p:spPr>
          <a:xfrm>
            <a:off x="3099904" y="2262466"/>
            <a:ext cx="9314" cy="8575"/>
          </a:xfrm>
          <a:prstGeom prst="rect">
            <a:avLst/>
          </a:prstGeom>
          <a:blipFill>
            <a:blip r:embed="rId5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01" name="object 3401"/>
          <p:cNvSpPr/>
          <p:nvPr/>
        </p:nvSpPr>
        <p:spPr>
          <a:xfrm>
            <a:off x="3099904" y="226246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314" y="5741"/>
                </a:lnTo>
                <a:lnTo>
                  <a:pt x="9314" y="2905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2" name="object 3402"/>
          <p:cNvSpPr/>
          <p:nvPr/>
        </p:nvSpPr>
        <p:spPr>
          <a:xfrm>
            <a:off x="3082847" y="2252470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514" y="114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3" name="object 3403"/>
          <p:cNvSpPr/>
          <p:nvPr/>
        </p:nvSpPr>
        <p:spPr>
          <a:xfrm>
            <a:off x="3101446" y="22667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4" name="object 3404"/>
          <p:cNvSpPr/>
          <p:nvPr/>
        </p:nvSpPr>
        <p:spPr>
          <a:xfrm>
            <a:off x="3082847" y="2255304"/>
            <a:ext cx="19050" cy="12065"/>
          </a:xfrm>
          <a:custGeom>
            <a:avLst/>
            <a:gdLst/>
            <a:ahLst/>
            <a:cxnLst/>
            <a:rect l="l" t="t" r="r" b="b"/>
            <a:pathLst>
              <a:path w="19050" h="12064">
                <a:moveTo>
                  <a:pt x="18598" y="114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5" name="object 3405"/>
          <p:cNvSpPr/>
          <p:nvPr/>
        </p:nvSpPr>
        <p:spPr>
          <a:xfrm>
            <a:off x="3079763" y="2255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6" name="object 3406"/>
          <p:cNvSpPr/>
          <p:nvPr/>
        </p:nvSpPr>
        <p:spPr>
          <a:xfrm>
            <a:off x="3110730" y="227536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7" name="object 3407"/>
          <p:cNvSpPr/>
          <p:nvPr/>
        </p:nvSpPr>
        <p:spPr>
          <a:xfrm>
            <a:off x="3107677" y="22724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8" name="object 3408"/>
          <p:cNvSpPr/>
          <p:nvPr/>
        </p:nvSpPr>
        <p:spPr>
          <a:xfrm>
            <a:off x="3110730" y="227246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9" name="object 3409"/>
          <p:cNvSpPr/>
          <p:nvPr/>
        </p:nvSpPr>
        <p:spPr>
          <a:xfrm>
            <a:off x="3116961" y="22782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0" name="object 3410"/>
          <p:cNvSpPr/>
          <p:nvPr/>
        </p:nvSpPr>
        <p:spPr>
          <a:xfrm>
            <a:off x="3068937" y="2242474"/>
            <a:ext cx="9314" cy="8578"/>
          </a:xfrm>
          <a:prstGeom prst="rect">
            <a:avLst/>
          </a:prstGeom>
          <a:blipFill>
            <a:blip r:embed="rId5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11" name="object 3411"/>
          <p:cNvSpPr/>
          <p:nvPr/>
        </p:nvSpPr>
        <p:spPr>
          <a:xfrm>
            <a:off x="3068937" y="224247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2" name="object 3412"/>
          <p:cNvSpPr/>
          <p:nvPr/>
        </p:nvSpPr>
        <p:spPr>
          <a:xfrm>
            <a:off x="3061164" y="2258212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7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3" name="object 3413"/>
          <p:cNvSpPr/>
          <p:nvPr/>
        </p:nvSpPr>
        <p:spPr>
          <a:xfrm>
            <a:off x="3070479" y="2255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4" name="object 3414"/>
          <p:cNvSpPr/>
          <p:nvPr/>
        </p:nvSpPr>
        <p:spPr>
          <a:xfrm>
            <a:off x="3064249" y="2255304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5" name="object 3415"/>
          <p:cNvSpPr/>
          <p:nvPr/>
        </p:nvSpPr>
        <p:spPr>
          <a:xfrm>
            <a:off x="3061164" y="22638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6" name="object 3416"/>
          <p:cNvSpPr/>
          <p:nvPr/>
        </p:nvSpPr>
        <p:spPr>
          <a:xfrm>
            <a:off x="3079763" y="2229644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230" y="0"/>
                </a:moveTo>
                <a:lnTo>
                  <a:pt x="0" y="1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7" name="object 3417"/>
          <p:cNvSpPr/>
          <p:nvPr/>
        </p:nvSpPr>
        <p:spPr>
          <a:xfrm>
            <a:off x="3079763" y="22467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8" name="object 3418"/>
          <p:cNvSpPr/>
          <p:nvPr/>
        </p:nvSpPr>
        <p:spPr>
          <a:xfrm>
            <a:off x="3076710" y="2232478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14249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9" name="object 3419"/>
          <p:cNvSpPr/>
          <p:nvPr/>
        </p:nvSpPr>
        <p:spPr>
          <a:xfrm>
            <a:off x="3082847" y="22296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20" name="object 3420"/>
          <p:cNvSpPr/>
          <p:nvPr/>
        </p:nvSpPr>
        <p:spPr>
          <a:xfrm>
            <a:off x="2672501" y="2153863"/>
            <a:ext cx="9284" cy="8575"/>
          </a:xfrm>
          <a:prstGeom prst="rect">
            <a:avLst/>
          </a:prstGeom>
          <a:blipFill>
            <a:blip r:embed="rId5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21" name="object 3421"/>
          <p:cNvSpPr/>
          <p:nvPr/>
        </p:nvSpPr>
        <p:spPr>
          <a:xfrm>
            <a:off x="2672501" y="21538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741"/>
                </a:lnTo>
                <a:lnTo>
                  <a:pt x="9284" y="2905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22" name="object 3422"/>
          <p:cNvSpPr/>
          <p:nvPr/>
        </p:nvSpPr>
        <p:spPr>
          <a:xfrm>
            <a:off x="2661674" y="216385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1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23" name="object 3423"/>
          <p:cNvSpPr/>
          <p:nvPr/>
        </p:nvSpPr>
        <p:spPr>
          <a:xfrm>
            <a:off x="2664728" y="2163859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460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24" name="object 3424"/>
          <p:cNvSpPr/>
          <p:nvPr/>
        </p:nvSpPr>
        <p:spPr>
          <a:xfrm>
            <a:off x="2661674" y="2169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25" name="object 3425"/>
          <p:cNvSpPr/>
          <p:nvPr/>
        </p:nvSpPr>
        <p:spPr>
          <a:xfrm>
            <a:off x="2647764" y="2165347"/>
            <a:ext cx="9284" cy="8575"/>
          </a:xfrm>
          <a:prstGeom prst="rect">
            <a:avLst/>
          </a:prstGeom>
          <a:blipFill>
            <a:blip r:embed="rId5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26" name="object 3426"/>
          <p:cNvSpPr/>
          <p:nvPr/>
        </p:nvSpPr>
        <p:spPr>
          <a:xfrm>
            <a:off x="2647764" y="216534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27" name="object 3427"/>
          <p:cNvSpPr/>
          <p:nvPr/>
        </p:nvSpPr>
        <p:spPr>
          <a:xfrm>
            <a:off x="2655444" y="2181014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46" y="114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28" name="object 3428"/>
          <p:cNvSpPr/>
          <p:nvPr/>
        </p:nvSpPr>
        <p:spPr>
          <a:xfrm>
            <a:off x="2655444" y="21781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29" name="object 3429"/>
          <p:cNvSpPr/>
          <p:nvPr/>
        </p:nvSpPr>
        <p:spPr>
          <a:xfrm>
            <a:off x="2655444" y="2178177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0"/>
                </a:moveTo>
                <a:lnTo>
                  <a:pt x="3146" y="114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0" name="object 3430"/>
          <p:cNvSpPr/>
          <p:nvPr/>
        </p:nvSpPr>
        <p:spPr>
          <a:xfrm>
            <a:off x="2658590" y="21924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1" name="object 3431"/>
          <p:cNvSpPr/>
          <p:nvPr/>
        </p:nvSpPr>
        <p:spPr>
          <a:xfrm>
            <a:off x="2636907" y="2158186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99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2" name="object 3432"/>
          <p:cNvSpPr/>
          <p:nvPr/>
        </p:nvSpPr>
        <p:spPr>
          <a:xfrm>
            <a:off x="2652360" y="2169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3" name="object 3433"/>
          <p:cNvSpPr/>
          <p:nvPr/>
        </p:nvSpPr>
        <p:spPr>
          <a:xfrm>
            <a:off x="2636907" y="2158186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452" y="114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4" name="object 3434"/>
          <p:cNvSpPr/>
          <p:nvPr/>
        </p:nvSpPr>
        <p:spPr>
          <a:xfrm>
            <a:off x="2633761" y="21581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5" name="object 3435"/>
          <p:cNvSpPr/>
          <p:nvPr/>
        </p:nvSpPr>
        <p:spPr>
          <a:xfrm>
            <a:off x="2746896" y="1753775"/>
            <a:ext cx="9222" cy="8564"/>
          </a:xfrm>
          <a:prstGeom prst="rect">
            <a:avLst/>
          </a:prstGeom>
          <a:blipFill>
            <a:blip r:embed="rId5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36" name="object 3436"/>
          <p:cNvSpPr/>
          <p:nvPr/>
        </p:nvSpPr>
        <p:spPr>
          <a:xfrm>
            <a:off x="2746896" y="175377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22" y="5662"/>
                </a:lnTo>
                <a:lnTo>
                  <a:pt x="9222" y="2816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7" name="object 3437"/>
          <p:cNvSpPr/>
          <p:nvPr/>
        </p:nvSpPr>
        <p:spPr>
          <a:xfrm>
            <a:off x="2735977" y="1755169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284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8" name="object 3438"/>
          <p:cNvSpPr/>
          <p:nvPr/>
        </p:nvSpPr>
        <p:spPr>
          <a:xfrm>
            <a:off x="2748408" y="17608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9" name="object 3439"/>
          <p:cNvSpPr/>
          <p:nvPr/>
        </p:nvSpPr>
        <p:spPr>
          <a:xfrm>
            <a:off x="2735977" y="1755169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12430" y="56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0" name="object 3440"/>
          <p:cNvSpPr/>
          <p:nvPr/>
        </p:nvSpPr>
        <p:spPr>
          <a:xfrm>
            <a:off x="2732893" y="17551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1" name="object 3441"/>
          <p:cNvSpPr/>
          <p:nvPr/>
        </p:nvSpPr>
        <p:spPr>
          <a:xfrm>
            <a:off x="2760807" y="176660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7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2" name="object 3442"/>
          <p:cNvSpPr/>
          <p:nvPr/>
        </p:nvSpPr>
        <p:spPr>
          <a:xfrm>
            <a:off x="2757630" y="17637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3" name="object 3443"/>
          <p:cNvSpPr/>
          <p:nvPr/>
        </p:nvSpPr>
        <p:spPr>
          <a:xfrm>
            <a:off x="2757630" y="1763762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314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4" name="object 3444"/>
          <p:cNvSpPr/>
          <p:nvPr/>
        </p:nvSpPr>
        <p:spPr>
          <a:xfrm>
            <a:off x="2770091" y="17694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5" name="object 3445"/>
          <p:cNvSpPr/>
          <p:nvPr/>
        </p:nvSpPr>
        <p:spPr>
          <a:xfrm>
            <a:off x="2768549" y="1710867"/>
            <a:ext cx="9314" cy="8593"/>
          </a:xfrm>
          <a:prstGeom prst="rect">
            <a:avLst/>
          </a:prstGeom>
          <a:blipFill>
            <a:blip r:embed="rId5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46" name="object 3446"/>
          <p:cNvSpPr/>
          <p:nvPr/>
        </p:nvSpPr>
        <p:spPr>
          <a:xfrm>
            <a:off x="2768549" y="171086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68" y="8593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7" name="object 3447"/>
          <p:cNvSpPr/>
          <p:nvPr/>
        </p:nvSpPr>
        <p:spPr>
          <a:xfrm>
            <a:off x="3037970" y="2188173"/>
            <a:ext cx="9284" cy="8578"/>
          </a:xfrm>
          <a:prstGeom prst="rect">
            <a:avLst/>
          </a:prstGeom>
          <a:blipFill>
            <a:blip r:embed="rId5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48" name="object 3448"/>
          <p:cNvSpPr/>
          <p:nvPr/>
        </p:nvSpPr>
        <p:spPr>
          <a:xfrm>
            <a:off x="3037970" y="218817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284" y="5741"/>
                </a:lnTo>
                <a:lnTo>
                  <a:pt x="9284" y="283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9" name="object 3449"/>
          <p:cNvSpPr/>
          <p:nvPr/>
        </p:nvSpPr>
        <p:spPr>
          <a:xfrm>
            <a:off x="3045742" y="220100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57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50" name="object 3450"/>
          <p:cNvSpPr/>
          <p:nvPr/>
        </p:nvSpPr>
        <p:spPr>
          <a:xfrm>
            <a:off x="3045742" y="21981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51" name="object 3451"/>
          <p:cNvSpPr/>
          <p:nvPr/>
        </p:nvSpPr>
        <p:spPr>
          <a:xfrm>
            <a:off x="3045742" y="219816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52" name="object 3452"/>
          <p:cNvSpPr/>
          <p:nvPr/>
        </p:nvSpPr>
        <p:spPr>
          <a:xfrm>
            <a:off x="3051880" y="22039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53" name="object 3453"/>
          <p:cNvSpPr/>
          <p:nvPr/>
        </p:nvSpPr>
        <p:spPr>
          <a:xfrm>
            <a:off x="2650818" y="2188173"/>
            <a:ext cx="9314" cy="8578"/>
          </a:xfrm>
          <a:prstGeom prst="rect">
            <a:avLst/>
          </a:prstGeom>
          <a:blipFill>
            <a:blip r:embed="rId5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54" name="object 3454"/>
          <p:cNvSpPr/>
          <p:nvPr/>
        </p:nvSpPr>
        <p:spPr>
          <a:xfrm>
            <a:off x="2650818" y="218817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55" name="object 3455"/>
          <p:cNvSpPr/>
          <p:nvPr/>
        </p:nvSpPr>
        <p:spPr>
          <a:xfrm>
            <a:off x="3050338" y="2259629"/>
            <a:ext cx="9314" cy="8578"/>
          </a:xfrm>
          <a:prstGeom prst="rect">
            <a:avLst/>
          </a:prstGeom>
          <a:blipFill>
            <a:blip r:embed="rId5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56" name="object 3456"/>
          <p:cNvSpPr/>
          <p:nvPr/>
        </p:nvSpPr>
        <p:spPr>
          <a:xfrm>
            <a:off x="3050338" y="22596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741"/>
                </a:lnTo>
                <a:lnTo>
                  <a:pt x="0" y="8578"/>
                </a:lnTo>
                <a:lnTo>
                  <a:pt x="3146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57" name="object 3457"/>
          <p:cNvSpPr/>
          <p:nvPr/>
        </p:nvSpPr>
        <p:spPr>
          <a:xfrm>
            <a:off x="2619850" y="2125293"/>
            <a:ext cx="9314" cy="8578"/>
          </a:xfrm>
          <a:prstGeom prst="rect">
            <a:avLst/>
          </a:prstGeom>
          <a:blipFill>
            <a:blip r:embed="rId5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58" name="object 3458"/>
          <p:cNvSpPr/>
          <p:nvPr/>
        </p:nvSpPr>
        <p:spPr>
          <a:xfrm>
            <a:off x="2619850" y="212529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59" name="object 3459"/>
          <p:cNvSpPr/>
          <p:nvPr/>
        </p:nvSpPr>
        <p:spPr>
          <a:xfrm>
            <a:off x="2627623" y="2138126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3084" y="114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0" name="object 3460"/>
          <p:cNvSpPr/>
          <p:nvPr/>
        </p:nvSpPr>
        <p:spPr>
          <a:xfrm>
            <a:off x="2627623" y="21352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1" name="object 3461"/>
          <p:cNvSpPr/>
          <p:nvPr/>
        </p:nvSpPr>
        <p:spPr>
          <a:xfrm>
            <a:off x="2627623" y="2135289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0"/>
                </a:moveTo>
                <a:lnTo>
                  <a:pt x="3084" y="114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2" name="object 3462"/>
          <p:cNvSpPr/>
          <p:nvPr/>
        </p:nvSpPr>
        <p:spPr>
          <a:xfrm>
            <a:off x="2630707" y="2149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3" name="object 3463"/>
          <p:cNvSpPr/>
          <p:nvPr/>
        </p:nvSpPr>
        <p:spPr>
          <a:xfrm>
            <a:off x="3096820" y="2202494"/>
            <a:ext cx="9314" cy="8575"/>
          </a:xfrm>
          <a:prstGeom prst="rect">
            <a:avLst/>
          </a:prstGeom>
          <a:blipFill>
            <a:blip r:embed="rId5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64" name="object 3464"/>
          <p:cNvSpPr/>
          <p:nvPr/>
        </p:nvSpPr>
        <p:spPr>
          <a:xfrm>
            <a:off x="3096820" y="220249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670"/>
                </a:lnTo>
                <a:lnTo>
                  <a:pt x="9314" y="2833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5" name="object 3465"/>
          <p:cNvSpPr/>
          <p:nvPr/>
        </p:nvSpPr>
        <p:spPr>
          <a:xfrm>
            <a:off x="3089078" y="2215324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1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6" name="object 3466"/>
          <p:cNvSpPr/>
          <p:nvPr/>
        </p:nvSpPr>
        <p:spPr>
          <a:xfrm>
            <a:off x="3101446" y="2212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7" name="object 3467"/>
          <p:cNvSpPr/>
          <p:nvPr/>
        </p:nvSpPr>
        <p:spPr>
          <a:xfrm>
            <a:off x="3092131" y="2215324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8" name="object 3468"/>
          <p:cNvSpPr/>
          <p:nvPr/>
        </p:nvSpPr>
        <p:spPr>
          <a:xfrm>
            <a:off x="3089078" y="22239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9" name="object 3469"/>
          <p:cNvSpPr/>
          <p:nvPr/>
        </p:nvSpPr>
        <p:spPr>
          <a:xfrm>
            <a:off x="3109219" y="2273950"/>
            <a:ext cx="9284" cy="8575"/>
          </a:xfrm>
          <a:prstGeom prst="rect">
            <a:avLst/>
          </a:prstGeom>
          <a:blipFill>
            <a:blip r:embed="rId5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70" name="object 3470"/>
          <p:cNvSpPr/>
          <p:nvPr/>
        </p:nvSpPr>
        <p:spPr>
          <a:xfrm>
            <a:off x="3109219" y="227395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053" y="8575"/>
                </a:lnTo>
                <a:lnTo>
                  <a:pt x="6199" y="8575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71" name="object 3471"/>
          <p:cNvSpPr/>
          <p:nvPr/>
        </p:nvSpPr>
        <p:spPr>
          <a:xfrm>
            <a:off x="2722067" y="1748027"/>
            <a:ext cx="9284" cy="8564"/>
          </a:xfrm>
          <a:prstGeom prst="rect">
            <a:avLst/>
          </a:prstGeom>
          <a:blipFill>
            <a:blip r:embed="rId5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72" name="object 3472"/>
          <p:cNvSpPr/>
          <p:nvPr/>
        </p:nvSpPr>
        <p:spPr>
          <a:xfrm>
            <a:off x="2722067" y="174802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47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284" y="5747"/>
                </a:lnTo>
                <a:lnTo>
                  <a:pt x="9284" y="281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73" name="object 3473"/>
          <p:cNvSpPr/>
          <p:nvPr/>
        </p:nvSpPr>
        <p:spPr>
          <a:xfrm>
            <a:off x="2622935" y="2148193"/>
            <a:ext cx="9314" cy="8575"/>
          </a:xfrm>
          <a:prstGeom prst="rect">
            <a:avLst/>
          </a:prstGeom>
          <a:blipFill>
            <a:blip r:embed="rId5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74" name="object 3474"/>
          <p:cNvSpPr/>
          <p:nvPr/>
        </p:nvSpPr>
        <p:spPr>
          <a:xfrm>
            <a:off x="2622935" y="214819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314" y="5670"/>
                </a:lnTo>
                <a:lnTo>
                  <a:pt x="9314" y="2833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75" name="object 3475"/>
          <p:cNvSpPr/>
          <p:nvPr/>
        </p:nvSpPr>
        <p:spPr>
          <a:xfrm>
            <a:off x="2612108" y="2158186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73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76" name="object 3476"/>
          <p:cNvSpPr/>
          <p:nvPr/>
        </p:nvSpPr>
        <p:spPr>
          <a:xfrm>
            <a:off x="2624477" y="21581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77" name="object 3477"/>
          <p:cNvSpPr/>
          <p:nvPr/>
        </p:nvSpPr>
        <p:spPr>
          <a:xfrm>
            <a:off x="2615254" y="2158186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22" y="0"/>
                </a:moveTo>
                <a:lnTo>
                  <a:pt x="0" y="5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78" name="object 3478"/>
          <p:cNvSpPr/>
          <p:nvPr/>
        </p:nvSpPr>
        <p:spPr>
          <a:xfrm>
            <a:off x="2612108" y="21667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79" name="object 3479"/>
          <p:cNvSpPr/>
          <p:nvPr/>
        </p:nvSpPr>
        <p:spPr>
          <a:xfrm>
            <a:off x="2636907" y="2155281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80" name="object 3480"/>
          <p:cNvSpPr/>
          <p:nvPr/>
        </p:nvSpPr>
        <p:spPr>
          <a:xfrm>
            <a:off x="2633761" y="215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81" name="object 3481"/>
          <p:cNvSpPr/>
          <p:nvPr/>
        </p:nvSpPr>
        <p:spPr>
          <a:xfrm>
            <a:off x="2633761" y="215244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6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82" name="object 3482"/>
          <p:cNvSpPr/>
          <p:nvPr/>
        </p:nvSpPr>
        <p:spPr>
          <a:xfrm>
            <a:off x="2643076" y="21524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83" name="object 3483"/>
          <p:cNvSpPr/>
          <p:nvPr/>
        </p:nvSpPr>
        <p:spPr>
          <a:xfrm>
            <a:off x="2598198" y="2159605"/>
            <a:ext cx="9284" cy="8575"/>
          </a:xfrm>
          <a:prstGeom prst="rect">
            <a:avLst/>
          </a:prstGeom>
          <a:blipFill>
            <a:blip r:embed="rId5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84" name="object 3484"/>
          <p:cNvSpPr/>
          <p:nvPr/>
        </p:nvSpPr>
        <p:spPr>
          <a:xfrm>
            <a:off x="2598198" y="215960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053" y="8575"/>
                </a:lnTo>
                <a:lnTo>
                  <a:pt x="6230" y="8575"/>
                </a:lnTo>
                <a:lnTo>
                  <a:pt x="9284" y="5741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85" name="object 3485"/>
          <p:cNvSpPr/>
          <p:nvPr/>
        </p:nvSpPr>
        <p:spPr>
          <a:xfrm>
            <a:off x="3078252" y="2219649"/>
            <a:ext cx="9284" cy="8575"/>
          </a:xfrm>
          <a:prstGeom prst="rect">
            <a:avLst/>
          </a:prstGeom>
          <a:blipFill>
            <a:blip r:embed="rId5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86" name="object 3486"/>
          <p:cNvSpPr/>
          <p:nvPr/>
        </p:nvSpPr>
        <p:spPr>
          <a:xfrm>
            <a:off x="3078252" y="221964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053" y="8575"/>
                </a:lnTo>
                <a:lnTo>
                  <a:pt x="6199" y="8575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87" name="object 3487"/>
          <p:cNvSpPr/>
          <p:nvPr/>
        </p:nvSpPr>
        <p:spPr>
          <a:xfrm>
            <a:off x="3061164" y="2209582"/>
            <a:ext cx="15875" cy="12065"/>
          </a:xfrm>
          <a:custGeom>
            <a:avLst/>
            <a:gdLst/>
            <a:ahLst/>
            <a:cxnLst/>
            <a:rect l="l" t="t" r="r" b="b"/>
            <a:pathLst>
              <a:path w="15875" h="12064">
                <a:moveTo>
                  <a:pt x="0" y="0"/>
                </a:moveTo>
                <a:lnTo>
                  <a:pt x="15545" y="114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88" name="object 3488"/>
          <p:cNvSpPr/>
          <p:nvPr/>
        </p:nvSpPr>
        <p:spPr>
          <a:xfrm>
            <a:off x="3079763" y="22239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89" name="object 3489"/>
          <p:cNvSpPr/>
          <p:nvPr/>
        </p:nvSpPr>
        <p:spPr>
          <a:xfrm>
            <a:off x="3064249" y="2212487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14" y="114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0" name="object 3490"/>
          <p:cNvSpPr/>
          <p:nvPr/>
        </p:nvSpPr>
        <p:spPr>
          <a:xfrm>
            <a:off x="3061164" y="2212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1" name="object 3491"/>
          <p:cNvSpPr/>
          <p:nvPr/>
        </p:nvSpPr>
        <p:spPr>
          <a:xfrm>
            <a:off x="3089078" y="223247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2" name="object 3492"/>
          <p:cNvSpPr/>
          <p:nvPr/>
        </p:nvSpPr>
        <p:spPr>
          <a:xfrm>
            <a:off x="3089078" y="22296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3" name="object 3493"/>
          <p:cNvSpPr/>
          <p:nvPr/>
        </p:nvSpPr>
        <p:spPr>
          <a:xfrm>
            <a:off x="3089078" y="222964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4" name="object 3494"/>
          <p:cNvSpPr/>
          <p:nvPr/>
        </p:nvSpPr>
        <p:spPr>
          <a:xfrm>
            <a:off x="3095216" y="22353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5" name="object 3495"/>
          <p:cNvSpPr/>
          <p:nvPr/>
        </p:nvSpPr>
        <p:spPr>
          <a:xfrm>
            <a:off x="2790232" y="1773749"/>
            <a:ext cx="9284" cy="8593"/>
          </a:xfrm>
          <a:prstGeom prst="rect">
            <a:avLst/>
          </a:prstGeom>
          <a:blipFill>
            <a:blip r:embed="rId5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496" name="object 3496"/>
          <p:cNvSpPr/>
          <p:nvPr/>
        </p:nvSpPr>
        <p:spPr>
          <a:xfrm>
            <a:off x="2790232" y="177374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53" y="8593"/>
                </a:lnTo>
                <a:lnTo>
                  <a:pt x="6137" y="8593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7" name="object 3497"/>
          <p:cNvSpPr/>
          <p:nvPr/>
        </p:nvSpPr>
        <p:spPr>
          <a:xfrm>
            <a:off x="2779405" y="1775172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368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8" name="object 3498"/>
          <p:cNvSpPr/>
          <p:nvPr/>
        </p:nvSpPr>
        <p:spPr>
          <a:xfrm>
            <a:off x="2794827" y="1778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9" name="object 3499"/>
          <p:cNvSpPr/>
          <p:nvPr/>
        </p:nvSpPr>
        <p:spPr>
          <a:xfrm>
            <a:off x="2782459" y="1775172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368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0" name="object 3500"/>
          <p:cNvSpPr/>
          <p:nvPr/>
        </p:nvSpPr>
        <p:spPr>
          <a:xfrm>
            <a:off x="2779405" y="17751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1" name="object 3501"/>
          <p:cNvSpPr/>
          <p:nvPr/>
        </p:nvSpPr>
        <p:spPr>
          <a:xfrm>
            <a:off x="3047254" y="2199586"/>
            <a:ext cx="9314" cy="8578"/>
          </a:xfrm>
          <a:prstGeom prst="rect">
            <a:avLst/>
          </a:prstGeom>
          <a:blipFill>
            <a:blip r:embed="rId5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02" name="object 3502"/>
          <p:cNvSpPr/>
          <p:nvPr/>
        </p:nvSpPr>
        <p:spPr>
          <a:xfrm>
            <a:off x="3047254" y="219958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907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3" name="object 3503"/>
          <p:cNvSpPr/>
          <p:nvPr/>
        </p:nvSpPr>
        <p:spPr>
          <a:xfrm>
            <a:off x="3039512" y="2212487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73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4" name="object 3504"/>
          <p:cNvSpPr/>
          <p:nvPr/>
        </p:nvSpPr>
        <p:spPr>
          <a:xfrm>
            <a:off x="3048796" y="22095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5" name="object 3505"/>
          <p:cNvSpPr/>
          <p:nvPr/>
        </p:nvSpPr>
        <p:spPr>
          <a:xfrm>
            <a:off x="3042596" y="2212487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0"/>
                </a:moveTo>
                <a:lnTo>
                  <a:pt x="0" y="5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6" name="object 3506"/>
          <p:cNvSpPr/>
          <p:nvPr/>
        </p:nvSpPr>
        <p:spPr>
          <a:xfrm>
            <a:off x="3039512" y="2221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7" name="object 3507"/>
          <p:cNvSpPr/>
          <p:nvPr/>
        </p:nvSpPr>
        <p:spPr>
          <a:xfrm>
            <a:off x="3058111" y="2186756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137" y="0"/>
                </a:moveTo>
                <a:lnTo>
                  <a:pt x="0" y="1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8" name="object 3508"/>
          <p:cNvSpPr/>
          <p:nvPr/>
        </p:nvSpPr>
        <p:spPr>
          <a:xfrm>
            <a:off x="3058111" y="22039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9" name="object 3509"/>
          <p:cNvSpPr/>
          <p:nvPr/>
        </p:nvSpPr>
        <p:spPr>
          <a:xfrm>
            <a:off x="3055026" y="2189590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14320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0" name="object 3510"/>
          <p:cNvSpPr/>
          <p:nvPr/>
        </p:nvSpPr>
        <p:spPr>
          <a:xfrm>
            <a:off x="3061164" y="21867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1" name="object 3511"/>
          <p:cNvSpPr/>
          <p:nvPr/>
        </p:nvSpPr>
        <p:spPr>
          <a:xfrm>
            <a:off x="2743750" y="1810910"/>
            <a:ext cx="9284" cy="8564"/>
          </a:xfrm>
          <a:prstGeom prst="rect">
            <a:avLst/>
          </a:prstGeom>
          <a:blipFill>
            <a:blip r:embed="rId5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12" name="object 3512"/>
          <p:cNvSpPr/>
          <p:nvPr/>
        </p:nvSpPr>
        <p:spPr>
          <a:xfrm>
            <a:off x="2743750" y="181091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199" y="8564"/>
                </a:lnTo>
                <a:lnTo>
                  <a:pt x="9284" y="5719"/>
                </a:lnTo>
                <a:lnTo>
                  <a:pt x="9284" y="2816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3" name="object 3513"/>
          <p:cNvSpPr/>
          <p:nvPr/>
        </p:nvSpPr>
        <p:spPr>
          <a:xfrm>
            <a:off x="2754576" y="1803740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4" name="object 3514"/>
          <p:cNvSpPr/>
          <p:nvPr/>
        </p:nvSpPr>
        <p:spPr>
          <a:xfrm>
            <a:off x="2754576" y="18151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5" name="object 3515"/>
          <p:cNvSpPr/>
          <p:nvPr/>
        </p:nvSpPr>
        <p:spPr>
          <a:xfrm>
            <a:off x="2751492" y="1806585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4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6" name="object 3516"/>
          <p:cNvSpPr/>
          <p:nvPr/>
        </p:nvSpPr>
        <p:spPr>
          <a:xfrm>
            <a:off x="2754576" y="18037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7" name="object 3517"/>
          <p:cNvSpPr/>
          <p:nvPr/>
        </p:nvSpPr>
        <p:spPr>
          <a:xfrm>
            <a:off x="2765402" y="1765185"/>
            <a:ext cx="9314" cy="8564"/>
          </a:xfrm>
          <a:prstGeom prst="rect">
            <a:avLst/>
          </a:prstGeom>
          <a:blipFill>
            <a:blip r:embed="rId5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18" name="object 3518"/>
          <p:cNvSpPr/>
          <p:nvPr/>
        </p:nvSpPr>
        <p:spPr>
          <a:xfrm>
            <a:off x="2765402" y="176518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314" y="5719"/>
                </a:lnTo>
                <a:lnTo>
                  <a:pt x="9314" y="281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9" name="object 3519"/>
          <p:cNvSpPr/>
          <p:nvPr/>
        </p:nvSpPr>
        <p:spPr>
          <a:xfrm>
            <a:off x="2757630" y="1780920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0" y="14255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0" name="object 3520"/>
          <p:cNvSpPr/>
          <p:nvPr/>
        </p:nvSpPr>
        <p:spPr>
          <a:xfrm>
            <a:off x="2770091" y="1778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1" name="object 3521"/>
          <p:cNvSpPr/>
          <p:nvPr/>
        </p:nvSpPr>
        <p:spPr>
          <a:xfrm>
            <a:off x="2760807" y="1778018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9284" y="0"/>
                </a:moveTo>
                <a:lnTo>
                  <a:pt x="0" y="143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2" name="object 3522"/>
          <p:cNvSpPr/>
          <p:nvPr/>
        </p:nvSpPr>
        <p:spPr>
          <a:xfrm>
            <a:off x="2757630" y="17951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3" name="object 3523"/>
          <p:cNvSpPr/>
          <p:nvPr/>
        </p:nvSpPr>
        <p:spPr>
          <a:xfrm>
            <a:off x="2776229" y="1758014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4" name="object 3524"/>
          <p:cNvSpPr/>
          <p:nvPr/>
        </p:nvSpPr>
        <p:spPr>
          <a:xfrm>
            <a:off x="2776229" y="17694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5" name="object 3525"/>
          <p:cNvSpPr/>
          <p:nvPr/>
        </p:nvSpPr>
        <p:spPr>
          <a:xfrm>
            <a:off x="2773175" y="176086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4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6" name="object 3526"/>
          <p:cNvSpPr/>
          <p:nvPr/>
        </p:nvSpPr>
        <p:spPr>
          <a:xfrm>
            <a:off x="2776229" y="17580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7" name="object 3527"/>
          <p:cNvSpPr/>
          <p:nvPr/>
        </p:nvSpPr>
        <p:spPr>
          <a:xfrm>
            <a:off x="3016286" y="2145285"/>
            <a:ext cx="9314" cy="8578"/>
          </a:xfrm>
          <a:prstGeom prst="rect">
            <a:avLst/>
          </a:prstGeom>
          <a:blipFill>
            <a:blip r:embed="rId5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28" name="object 3528"/>
          <p:cNvSpPr/>
          <p:nvPr/>
        </p:nvSpPr>
        <p:spPr>
          <a:xfrm>
            <a:off x="3016286" y="214528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907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9" name="object 3529"/>
          <p:cNvSpPr/>
          <p:nvPr/>
        </p:nvSpPr>
        <p:spPr>
          <a:xfrm>
            <a:off x="3027143" y="215818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0" name="object 3530"/>
          <p:cNvSpPr/>
          <p:nvPr/>
        </p:nvSpPr>
        <p:spPr>
          <a:xfrm>
            <a:off x="3024059" y="215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1" name="object 3531"/>
          <p:cNvSpPr/>
          <p:nvPr/>
        </p:nvSpPr>
        <p:spPr>
          <a:xfrm>
            <a:off x="3027143" y="215528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2" name="object 3532"/>
          <p:cNvSpPr/>
          <p:nvPr/>
        </p:nvSpPr>
        <p:spPr>
          <a:xfrm>
            <a:off x="3033281" y="2161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3" name="object 3533"/>
          <p:cNvSpPr/>
          <p:nvPr/>
        </p:nvSpPr>
        <p:spPr>
          <a:xfrm>
            <a:off x="3028686" y="2216741"/>
            <a:ext cx="9284" cy="8578"/>
          </a:xfrm>
          <a:prstGeom prst="rect">
            <a:avLst/>
          </a:prstGeom>
          <a:blipFill>
            <a:blip r:embed="rId5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34" name="object 3534"/>
          <p:cNvSpPr/>
          <p:nvPr/>
        </p:nvSpPr>
        <p:spPr>
          <a:xfrm>
            <a:off x="3028686" y="221674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53" y="8578"/>
                </a:lnTo>
                <a:lnTo>
                  <a:pt x="6199" y="8578"/>
                </a:lnTo>
                <a:lnTo>
                  <a:pt x="9284" y="5741"/>
                </a:lnTo>
                <a:lnTo>
                  <a:pt x="9284" y="2907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5" name="object 3535"/>
          <p:cNvSpPr/>
          <p:nvPr/>
        </p:nvSpPr>
        <p:spPr>
          <a:xfrm>
            <a:off x="3075167" y="2159605"/>
            <a:ext cx="9284" cy="8575"/>
          </a:xfrm>
          <a:prstGeom prst="rect">
            <a:avLst/>
          </a:prstGeom>
          <a:blipFill>
            <a:blip r:embed="rId5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36" name="object 3536"/>
          <p:cNvSpPr/>
          <p:nvPr/>
        </p:nvSpPr>
        <p:spPr>
          <a:xfrm>
            <a:off x="3075167" y="215960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84" y="5741"/>
                </a:lnTo>
                <a:lnTo>
                  <a:pt x="9284" y="2833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7" name="object 3537"/>
          <p:cNvSpPr/>
          <p:nvPr/>
        </p:nvSpPr>
        <p:spPr>
          <a:xfrm>
            <a:off x="3067395" y="2172435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1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8" name="object 3538"/>
          <p:cNvSpPr/>
          <p:nvPr/>
        </p:nvSpPr>
        <p:spPr>
          <a:xfrm>
            <a:off x="3079763" y="2169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9" name="object 3539"/>
          <p:cNvSpPr/>
          <p:nvPr/>
        </p:nvSpPr>
        <p:spPr>
          <a:xfrm>
            <a:off x="3073563" y="216960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99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0" name="object 3540"/>
          <p:cNvSpPr/>
          <p:nvPr/>
        </p:nvSpPr>
        <p:spPr>
          <a:xfrm>
            <a:off x="3070479" y="21781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1" name="object 3541"/>
          <p:cNvSpPr/>
          <p:nvPr/>
        </p:nvSpPr>
        <p:spPr>
          <a:xfrm>
            <a:off x="3087536" y="2231061"/>
            <a:ext cx="9284" cy="8575"/>
          </a:xfrm>
          <a:prstGeom prst="rect">
            <a:avLst/>
          </a:prstGeom>
          <a:blipFill>
            <a:blip r:embed="rId5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42" name="object 3542"/>
          <p:cNvSpPr/>
          <p:nvPr/>
        </p:nvSpPr>
        <p:spPr>
          <a:xfrm>
            <a:off x="3087536" y="223106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84" y="5741"/>
                </a:lnTo>
                <a:lnTo>
                  <a:pt x="9284" y="2833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3" name="object 3543"/>
          <p:cNvSpPr/>
          <p:nvPr/>
        </p:nvSpPr>
        <p:spPr>
          <a:xfrm>
            <a:off x="2746896" y="1790907"/>
            <a:ext cx="9222" cy="8593"/>
          </a:xfrm>
          <a:prstGeom prst="rect">
            <a:avLst/>
          </a:prstGeom>
          <a:blipFill>
            <a:blip r:embed="rId5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44" name="object 3544"/>
          <p:cNvSpPr/>
          <p:nvPr/>
        </p:nvSpPr>
        <p:spPr>
          <a:xfrm>
            <a:off x="2746896" y="179090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93"/>
                </a:lnTo>
                <a:lnTo>
                  <a:pt x="3053" y="8593"/>
                </a:lnTo>
                <a:lnTo>
                  <a:pt x="6137" y="8593"/>
                </a:lnTo>
                <a:lnTo>
                  <a:pt x="9222" y="5662"/>
                </a:lnTo>
                <a:lnTo>
                  <a:pt x="9222" y="2845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5" name="object 3545"/>
          <p:cNvSpPr/>
          <p:nvPr/>
        </p:nvSpPr>
        <p:spPr>
          <a:xfrm>
            <a:off x="2735977" y="1792330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8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6" name="object 3546"/>
          <p:cNvSpPr/>
          <p:nvPr/>
        </p:nvSpPr>
        <p:spPr>
          <a:xfrm>
            <a:off x="2748408" y="17951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7" name="object 3547"/>
          <p:cNvSpPr/>
          <p:nvPr/>
        </p:nvSpPr>
        <p:spPr>
          <a:xfrm>
            <a:off x="2739123" y="1792330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8" name="object 3548"/>
          <p:cNvSpPr/>
          <p:nvPr/>
        </p:nvSpPr>
        <p:spPr>
          <a:xfrm>
            <a:off x="2735977" y="17923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9" name="object 3549"/>
          <p:cNvSpPr/>
          <p:nvPr/>
        </p:nvSpPr>
        <p:spPr>
          <a:xfrm>
            <a:off x="2760807" y="1803740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0" name="object 3550"/>
          <p:cNvSpPr/>
          <p:nvPr/>
        </p:nvSpPr>
        <p:spPr>
          <a:xfrm>
            <a:off x="2757630" y="1800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1" name="object 3551"/>
          <p:cNvSpPr/>
          <p:nvPr/>
        </p:nvSpPr>
        <p:spPr>
          <a:xfrm>
            <a:off x="2757630" y="1800894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314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2" name="object 3552"/>
          <p:cNvSpPr/>
          <p:nvPr/>
        </p:nvSpPr>
        <p:spPr>
          <a:xfrm>
            <a:off x="2770091" y="18065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3" name="object 3553"/>
          <p:cNvSpPr/>
          <p:nvPr/>
        </p:nvSpPr>
        <p:spPr>
          <a:xfrm>
            <a:off x="2768549" y="1745182"/>
            <a:ext cx="9314" cy="8593"/>
          </a:xfrm>
          <a:prstGeom prst="rect">
            <a:avLst/>
          </a:prstGeom>
          <a:blipFill>
            <a:blip r:embed="rId5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54" name="object 3554"/>
          <p:cNvSpPr/>
          <p:nvPr/>
        </p:nvSpPr>
        <p:spPr>
          <a:xfrm>
            <a:off x="2768549" y="174518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93"/>
                </a:lnTo>
                <a:lnTo>
                  <a:pt x="3084" y="8593"/>
                </a:lnTo>
                <a:lnTo>
                  <a:pt x="6168" y="8593"/>
                </a:lnTo>
                <a:lnTo>
                  <a:pt x="9314" y="5662"/>
                </a:lnTo>
                <a:lnTo>
                  <a:pt x="9314" y="2845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5" name="object 3555"/>
          <p:cNvSpPr/>
          <p:nvPr/>
        </p:nvSpPr>
        <p:spPr>
          <a:xfrm>
            <a:off x="2660132" y="2133872"/>
            <a:ext cx="9284" cy="8578"/>
          </a:xfrm>
          <a:prstGeom prst="rect">
            <a:avLst/>
          </a:prstGeom>
          <a:blipFill>
            <a:blip r:embed="rId5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56" name="object 3556"/>
          <p:cNvSpPr/>
          <p:nvPr/>
        </p:nvSpPr>
        <p:spPr>
          <a:xfrm>
            <a:off x="2660132" y="213387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284" y="5741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7" name="object 3557"/>
          <p:cNvSpPr/>
          <p:nvPr/>
        </p:nvSpPr>
        <p:spPr>
          <a:xfrm>
            <a:off x="2649306" y="214103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8578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8" name="object 3558"/>
          <p:cNvSpPr/>
          <p:nvPr/>
        </p:nvSpPr>
        <p:spPr>
          <a:xfrm>
            <a:off x="2655444" y="2143868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9" name="object 3559"/>
          <p:cNvSpPr/>
          <p:nvPr/>
        </p:nvSpPr>
        <p:spPr>
          <a:xfrm>
            <a:off x="2652360" y="2149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60" name="object 3560"/>
          <p:cNvSpPr/>
          <p:nvPr/>
        </p:nvSpPr>
        <p:spPr>
          <a:xfrm>
            <a:off x="3056568" y="2176760"/>
            <a:ext cx="9284" cy="8575"/>
          </a:xfrm>
          <a:prstGeom prst="rect">
            <a:avLst/>
          </a:prstGeom>
          <a:blipFill>
            <a:blip r:embed="rId6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61" name="object 3561"/>
          <p:cNvSpPr/>
          <p:nvPr/>
        </p:nvSpPr>
        <p:spPr>
          <a:xfrm>
            <a:off x="3056568" y="217676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62" name="object 3562"/>
          <p:cNvSpPr/>
          <p:nvPr/>
        </p:nvSpPr>
        <p:spPr>
          <a:xfrm>
            <a:off x="3039512" y="2166764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514" y="114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63" name="object 3563"/>
          <p:cNvSpPr/>
          <p:nvPr/>
        </p:nvSpPr>
        <p:spPr>
          <a:xfrm>
            <a:off x="3058111" y="21781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64" name="object 3564"/>
          <p:cNvSpPr/>
          <p:nvPr/>
        </p:nvSpPr>
        <p:spPr>
          <a:xfrm>
            <a:off x="3042596" y="2169601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14" y="114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65" name="object 3565"/>
          <p:cNvSpPr/>
          <p:nvPr/>
        </p:nvSpPr>
        <p:spPr>
          <a:xfrm>
            <a:off x="3039512" y="21667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66" name="object 3566"/>
          <p:cNvSpPr/>
          <p:nvPr/>
        </p:nvSpPr>
        <p:spPr>
          <a:xfrm>
            <a:off x="3067395" y="218959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67" name="object 3567"/>
          <p:cNvSpPr/>
          <p:nvPr/>
        </p:nvSpPr>
        <p:spPr>
          <a:xfrm>
            <a:off x="3067395" y="21867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68" name="object 3568"/>
          <p:cNvSpPr/>
          <p:nvPr/>
        </p:nvSpPr>
        <p:spPr>
          <a:xfrm>
            <a:off x="3067395" y="218384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69" name="object 3569"/>
          <p:cNvSpPr/>
          <p:nvPr/>
        </p:nvSpPr>
        <p:spPr>
          <a:xfrm>
            <a:off x="3073563" y="2189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0" name="object 3570"/>
          <p:cNvSpPr/>
          <p:nvPr/>
        </p:nvSpPr>
        <p:spPr>
          <a:xfrm>
            <a:off x="2638449" y="2145285"/>
            <a:ext cx="9314" cy="8578"/>
          </a:xfrm>
          <a:prstGeom prst="rect">
            <a:avLst/>
          </a:prstGeom>
          <a:blipFill>
            <a:blip r:embed="rId6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71" name="object 3571"/>
          <p:cNvSpPr/>
          <p:nvPr/>
        </p:nvSpPr>
        <p:spPr>
          <a:xfrm>
            <a:off x="2638449" y="214528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907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2" name="object 3572"/>
          <p:cNvSpPr/>
          <p:nvPr/>
        </p:nvSpPr>
        <p:spPr>
          <a:xfrm>
            <a:off x="2646995" y="2161022"/>
            <a:ext cx="0" cy="13335"/>
          </a:xfrm>
          <a:custGeom>
            <a:avLst/>
            <a:gdLst/>
            <a:ahLst/>
            <a:cxnLst/>
            <a:rect l="l" t="t" r="r" b="b"/>
            <a:pathLst>
              <a:path w="0" h="13335">
                <a:moveTo>
                  <a:pt x="0" y="0"/>
                </a:moveTo>
                <a:lnTo>
                  <a:pt x="0" y="12830"/>
                </a:lnTo>
              </a:path>
            </a:pathLst>
          </a:custGeom>
          <a:ln w="46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3" name="object 3573"/>
          <p:cNvSpPr/>
          <p:nvPr/>
        </p:nvSpPr>
        <p:spPr>
          <a:xfrm>
            <a:off x="2646222" y="21581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4" name="object 3574"/>
          <p:cNvSpPr/>
          <p:nvPr/>
        </p:nvSpPr>
        <p:spPr>
          <a:xfrm>
            <a:off x="2646222" y="2158186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0"/>
                </a:moveTo>
                <a:lnTo>
                  <a:pt x="3084" y="114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5" name="object 3575"/>
          <p:cNvSpPr/>
          <p:nvPr/>
        </p:nvSpPr>
        <p:spPr>
          <a:xfrm>
            <a:off x="2649306" y="21724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6" name="object 3576"/>
          <p:cNvSpPr/>
          <p:nvPr/>
        </p:nvSpPr>
        <p:spPr>
          <a:xfrm>
            <a:off x="2624477" y="2138126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43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7" name="object 3577"/>
          <p:cNvSpPr/>
          <p:nvPr/>
        </p:nvSpPr>
        <p:spPr>
          <a:xfrm>
            <a:off x="2639991" y="2149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8" name="object 3578"/>
          <p:cNvSpPr/>
          <p:nvPr/>
        </p:nvSpPr>
        <p:spPr>
          <a:xfrm>
            <a:off x="2627623" y="214103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9" name="object 3579"/>
          <p:cNvSpPr/>
          <p:nvPr/>
        </p:nvSpPr>
        <p:spPr>
          <a:xfrm>
            <a:off x="2624477" y="21381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0" name="object 3580"/>
          <p:cNvSpPr/>
          <p:nvPr/>
        </p:nvSpPr>
        <p:spPr>
          <a:xfrm>
            <a:off x="2722067" y="1782342"/>
            <a:ext cx="9284" cy="8564"/>
          </a:xfrm>
          <a:prstGeom prst="rect">
            <a:avLst/>
          </a:prstGeom>
          <a:blipFill>
            <a:blip r:embed="rId6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81" name="object 3581"/>
          <p:cNvSpPr/>
          <p:nvPr/>
        </p:nvSpPr>
        <p:spPr>
          <a:xfrm>
            <a:off x="2722067" y="178234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284" y="5719"/>
                </a:lnTo>
                <a:lnTo>
                  <a:pt x="9284" y="281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2" name="object 3582"/>
          <p:cNvSpPr/>
          <p:nvPr/>
        </p:nvSpPr>
        <p:spPr>
          <a:xfrm>
            <a:off x="3025601" y="2156769"/>
            <a:ext cx="9284" cy="8578"/>
          </a:xfrm>
          <a:prstGeom prst="rect">
            <a:avLst/>
          </a:prstGeom>
          <a:blipFill>
            <a:blip r:embed="rId6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83" name="object 3583"/>
          <p:cNvSpPr/>
          <p:nvPr/>
        </p:nvSpPr>
        <p:spPr>
          <a:xfrm>
            <a:off x="3025601" y="215676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137" y="8578"/>
                </a:lnTo>
                <a:lnTo>
                  <a:pt x="9284" y="5670"/>
                </a:lnTo>
                <a:lnTo>
                  <a:pt x="9284" y="2836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4" name="object 3584"/>
          <p:cNvSpPr/>
          <p:nvPr/>
        </p:nvSpPr>
        <p:spPr>
          <a:xfrm>
            <a:off x="3017828" y="216960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41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5" name="object 3585"/>
          <p:cNvSpPr/>
          <p:nvPr/>
        </p:nvSpPr>
        <p:spPr>
          <a:xfrm>
            <a:off x="3027143" y="21667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6" name="object 3586"/>
          <p:cNvSpPr/>
          <p:nvPr/>
        </p:nvSpPr>
        <p:spPr>
          <a:xfrm>
            <a:off x="3020913" y="216676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7" name="object 3587"/>
          <p:cNvSpPr/>
          <p:nvPr/>
        </p:nvSpPr>
        <p:spPr>
          <a:xfrm>
            <a:off x="3017828" y="21781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8" name="object 3588"/>
          <p:cNvSpPr/>
          <p:nvPr/>
        </p:nvSpPr>
        <p:spPr>
          <a:xfrm>
            <a:off x="3036427" y="2143868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168" y="0"/>
                </a:moveTo>
                <a:lnTo>
                  <a:pt x="0" y="143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9" name="object 3589"/>
          <p:cNvSpPr/>
          <p:nvPr/>
        </p:nvSpPr>
        <p:spPr>
          <a:xfrm>
            <a:off x="3036427" y="2161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0" name="object 3590"/>
          <p:cNvSpPr/>
          <p:nvPr/>
        </p:nvSpPr>
        <p:spPr>
          <a:xfrm>
            <a:off x="3033281" y="2146702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11483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1" name="object 3591"/>
          <p:cNvSpPr/>
          <p:nvPr/>
        </p:nvSpPr>
        <p:spPr>
          <a:xfrm>
            <a:off x="3039512" y="21438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2" name="object 3592"/>
          <p:cNvSpPr/>
          <p:nvPr/>
        </p:nvSpPr>
        <p:spPr>
          <a:xfrm>
            <a:off x="2641533" y="2168181"/>
            <a:ext cx="9284" cy="8578"/>
          </a:xfrm>
          <a:prstGeom prst="rect">
            <a:avLst/>
          </a:prstGeom>
          <a:blipFill>
            <a:blip r:embed="rId6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93" name="object 3593"/>
          <p:cNvSpPr/>
          <p:nvPr/>
        </p:nvSpPr>
        <p:spPr>
          <a:xfrm>
            <a:off x="2641533" y="216818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741"/>
                </a:lnTo>
                <a:lnTo>
                  <a:pt x="0" y="8578"/>
                </a:lnTo>
                <a:lnTo>
                  <a:pt x="3146" y="8578"/>
                </a:lnTo>
                <a:lnTo>
                  <a:pt x="6230" y="8578"/>
                </a:lnTo>
                <a:lnTo>
                  <a:pt x="9284" y="5741"/>
                </a:lnTo>
                <a:lnTo>
                  <a:pt x="9284" y="2836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4" name="object 3594"/>
          <p:cNvSpPr/>
          <p:nvPr/>
        </p:nvSpPr>
        <p:spPr>
          <a:xfrm>
            <a:off x="2610566" y="2105304"/>
            <a:ext cx="9284" cy="8575"/>
          </a:xfrm>
          <a:prstGeom prst="rect">
            <a:avLst/>
          </a:prstGeom>
          <a:blipFill>
            <a:blip r:embed="rId6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595" name="object 3595"/>
          <p:cNvSpPr/>
          <p:nvPr/>
        </p:nvSpPr>
        <p:spPr>
          <a:xfrm>
            <a:off x="2610566" y="210530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741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6" name="object 3596"/>
          <p:cNvSpPr/>
          <p:nvPr/>
        </p:nvSpPr>
        <p:spPr>
          <a:xfrm>
            <a:off x="2618339" y="2118134"/>
            <a:ext cx="0" cy="11430"/>
          </a:xfrm>
          <a:custGeom>
            <a:avLst/>
            <a:gdLst/>
            <a:ahLst/>
            <a:cxnLst/>
            <a:rect l="l" t="t" r="r" b="b"/>
            <a:pathLst>
              <a:path w="0" h="11430">
                <a:moveTo>
                  <a:pt x="0" y="114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7" name="object 3597"/>
          <p:cNvSpPr/>
          <p:nvPr/>
        </p:nvSpPr>
        <p:spPr>
          <a:xfrm>
            <a:off x="2618339" y="21153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8" name="object 3598"/>
          <p:cNvSpPr/>
          <p:nvPr/>
        </p:nvSpPr>
        <p:spPr>
          <a:xfrm>
            <a:off x="2618339" y="2115300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0"/>
                </a:moveTo>
                <a:lnTo>
                  <a:pt x="3053" y="114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9" name="object 3599"/>
          <p:cNvSpPr/>
          <p:nvPr/>
        </p:nvSpPr>
        <p:spPr>
          <a:xfrm>
            <a:off x="2621392" y="21295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0" name="object 3600"/>
          <p:cNvSpPr/>
          <p:nvPr/>
        </p:nvSpPr>
        <p:spPr>
          <a:xfrm>
            <a:off x="2994634" y="2102467"/>
            <a:ext cx="9284" cy="8578"/>
          </a:xfrm>
          <a:prstGeom prst="rect">
            <a:avLst/>
          </a:prstGeom>
          <a:blipFill>
            <a:blip r:embed="rId6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01" name="object 3601"/>
          <p:cNvSpPr/>
          <p:nvPr/>
        </p:nvSpPr>
        <p:spPr>
          <a:xfrm>
            <a:off x="2994634" y="210246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137" y="8578"/>
                </a:lnTo>
                <a:lnTo>
                  <a:pt x="9284" y="5670"/>
                </a:lnTo>
                <a:lnTo>
                  <a:pt x="9284" y="2836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2" name="object 3602"/>
          <p:cNvSpPr/>
          <p:nvPr/>
        </p:nvSpPr>
        <p:spPr>
          <a:xfrm>
            <a:off x="3005460" y="211530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3" name="object 3603"/>
          <p:cNvSpPr/>
          <p:nvPr/>
        </p:nvSpPr>
        <p:spPr>
          <a:xfrm>
            <a:off x="3005460" y="2112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4" name="object 3604"/>
          <p:cNvSpPr/>
          <p:nvPr/>
        </p:nvSpPr>
        <p:spPr>
          <a:xfrm>
            <a:off x="3005460" y="211246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5" name="object 3605"/>
          <p:cNvSpPr/>
          <p:nvPr/>
        </p:nvSpPr>
        <p:spPr>
          <a:xfrm>
            <a:off x="3011598" y="21181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6" name="object 3606"/>
          <p:cNvSpPr/>
          <p:nvPr/>
        </p:nvSpPr>
        <p:spPr>
          <a:xfrm>
            <a:off x="2790232" y="1810910"/>
            <a:ext cx="9284" cy="8564"/>
          </a:xfrm>
          <a:prstGeom prst="rect">
            <a:avLst/>
          </a:prstGeom>
          <a:blipFill>
            <a:blip r:embed="rId6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07" name="object 3607"/>
          <p:cNvSpPr/>
          <p:nvPr/>
        </p:nvSpPr>
        <p:spPr>
          <a:xfrm>
            <a:off x="2790232" y="181091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719"/>
                </a:lnTo>
                <a:lnTo>
                  <a:pt x="9284" y="281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8" name="object 3608"/>
          <p:cNvSpPr/>
          <p:nvPr/>
        </p:nvSpPr>
        <p:spPr>
          <a:xfrm>
            <a:off x="2779405" y="1812304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368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9" name="object 3609"/>
          <p:cNvSpPr/>
          <p:nvPr/>
        </p:nvSpPr>
        <p:spPr>
          <a:xfrm>
            <a:off x="2794827" y="18151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0" name="object 3610"/>
          <p:cNvSpPr/>
          <p:nvPr/>
        </p:nvSpPr>
        <p:spPr>
          <a:xfrm>
            <a:off x="2782459" y="1812304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368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1" name="object 3611"/>
          <p:cNvSpPr/>
          <p:nvPr/>
        </p:nvSpPr>
        <p:spPr>
          <a:xfrm>
            <a:off x="2779405" y="181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2" name="object 3612"/>
          <p:cNvSpPr/>
          <p:nvPr/>
        </p:nvSpPr>
        <p:spPr>
          <a:xfrm>
            <a:off x="3007002" y="2171018"/>
            <a:ext cx="9284" cy="8575"/>
          </a:xfrm>
          <a:prstGeom prst="rect">
            <a:avLst/>
          </a:prstGeom>
          <a:blipFill>
            <a:blip r:embed="rId6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13" name="object 3613"/>
          <p:cNvSpPr/>
          <p:nvPr/>
        </p:nvSpPr>
        <p:spPr>
          <a:xfrm>
            <a:off x="3007002" y="217101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284" y="5741"/>
                </a:lnTo>
                <a:lnTo>
                  <a:pt x="9284" y="2905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4" name="object 3614"/>
          <p:cNvSpPr/>
          <p:nvPr/>
        </p:nvSpPr>
        <p:spPr>
          <a:xfrm>
            <a:off x="3053484" y="2116717"/>
            <a:ext cx="9222" cy="8575"/>
          </a:xfrm>
          <a:prstGeom prst="rect">
            <a:avLst/>
          </a:prstGeom>
          <a:blipFill>
            <a:blip r:embed="rId6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15" name="object 3615"/>
          <p:cNvSpPr/>
          <p:nvPr/>
        </p:nvSpPr>
        <p:spPr>
          <a:xfrm>
            <a:off x="3053484" y="211671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222" y="5741"/>
                </a:lnTo>
                <a:lnTo>
                  <a:pt x="9222" y="2833"/>
                </a:lnTo>
                <a:lnTo>
                  <a:pt x="9222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6" name="object 3616"/>
          <p:cNvSpPr/>
          <p:nvPr/>
        </p:nvSpPr>
        <p:spPr>
          <a:xfrm>
            <a:off x="3045742" y="2129547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1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7" name="object 3617"/>
          <p:cNvSpPr/>
          <p:nvPr/>
        </p:nvSpPr>
        <p:spPr>
          <a:xfrm>
            <a:off x="3058111" y="21267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8" name="object 3618"/>
          <p:cNvSpPr/>
          <p:nvPr/>
        </p:nvSpPr>
        <p:spPr>
          <a:xfrm>
            <a:off x="3051880" y="212671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9" name="object 3619"/>
          <p:cNvSpPr/>
          <p:nvPr/>
        </p:nvSpPr>
        <p:spPr>
          <a:xfrm>
            <a:off x="3048796" y="21352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0" name="object 3620"/>
          <p:cNvSpPr/>
          <p:nvPr/>
        </p:nvSpPr>
        <p:spPr>
          <a:xfrm>
            <a:off x="2613712" y="2128130"/>
            <a:ext cx="9222" cy="8575"/>
          </a:xfrm>
          <a:prstGeom prst="rect">
            <a:avLst/>
          </a:prstGeom>
          <a:blipFill>
            <a:blip r:embed="rId6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21" name="object 3621"/>
          <p:cNvSpPr/>
          <p:nvPr/>
        </p:nvSpPr>
        <p:spPr>
          <a:xfrm>
            <a:off x="2613712" y="212813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22" y="5741"/>
                </a:lnTo>
                <a:lnTo>
                  <a:pt x="9222" y="2905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2" name="object 3622"/>
          <p:cNvSpPr/>
          <p:nvPr/>
        </p:nvSpPr>
        <p:spPr>
          <a:xfrm>
            <a:off x="2599740" y="2138126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0" y="5741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3" name="object 3623"/>
          <p:cNvSpPr/>
          <p:nvPr/>
        </p:nvSpPr>
        <p:spPr>
          <a:xfrm>
            <a:off x="2615254" y="21381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4" name="object 3624"/>
          <p:cNvSpPr/>
          <p:nvPr/>
        </p:nvSpPr>
        <p:spPr>
          <a:xfrm>
            <a:off x="2605940" y="213812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5" name="object 3625"/>
          <p:cNvSpPr/>
          <p:nvPr/>
        </p:nvSpPr>
        <p:spPr>
          <a:xfrm>
            <a:off x="2602794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6" name="object 3626"/>
          <p:cNvSpPr/>
          <p:nvPr/>
        </p:nvSpPr>
        <p:spPr>
          <a:xfrm>
            <a:off x="2627623" y="2135289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7" name="object 3627"/>
          <p:cNvSpPr/>
          <p:nvPr/>
        </p:nvSpPr>
        <p:spPr>
          <a:xfrm>
            <a:off x="2624477" y="21352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8" name="object 3628"/>
          <p:cNvSpPr/>
          <p:nvPr/>
        </p:nvSpPr>
        <p:spPr>
          <a:xfrm>
            <a:off x="2624477" y="213245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3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9" name="object 3629"/>
          <p:cNvSpPr/>
          <p:nvPr/>
        </p:nvSpPr>
        <p:spPr>
          <a:xfrm>
            <a:off x="2630707" y="21324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0" name="object 3630"/>
          <p:cNvSpPr/>
          <p:nvPr/>
        </p:nvSpPr>
        <p:spPr>
          <a:xfrm>
            <a:off x="2588883" y="2139614"/>
            <a:ext cx="9314" cy="8578"/>
          </a:xfrm>
          <a:prstGeom prst="rect">
            <a:avLst/>
          </a:prstGeom>
          <a:blipFill>
            <a:blip r:embed="rId6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31" name="object 3631"/>
          <p:cNvSpPr/>
          <p:nvPr/>
        </p:nvSpPr>
        <p:spPr>
          <a:xfrm>
            <a:off x="2588883" y="213961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670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2" name="object 3632"/>
          <p:cNvSpPr/>
          <p:nvPr/>
        </p:nvSpPr>
        <p:spPr>
          <a:xfrm>
            <a:off x="3065852" y="2185336"/>
            <a:ext cx="9314" cy="8578"/>
          </a:xfrm>
          <a:prstGeom prst="rect">
            <a:avLst/>
          </a:prstGeom>
          <a:blipFill>
            <a:blip r:embed="rId6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33" name="object 3633"/>
          <p:cNvSpPr/>
          <p:nvPr/>
        </p:nvSpPr>
        <p:spPr>
          <a:xfrm>
            <a:off x="3065852" y="218533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3"/>
                </a:lnTo>
                <a:lnTo>
                  <a:pt x="0" y="8578"/>
                </a:lnTo>
                <a:lnTo>
                  <a:pt x="3084" y="8578"/>
                </a:lnTo>
                <a:lnTo>
                  <a:pt x="6168" y="8578"/>
                </a:lnTo>
                <a:lnTo>
                  <a:pt x="9314" y="5673"/>
                </a:lnTo>
                <a:lnTo>
                  <a:pt x="9314" y="283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4" name="object 3634"/>
          <p:cNvSpPr/>
          <p:nvPr/>
        </p:nvSpPr>
        <p:spPr>
          <a:xfrm>
            <a:off x="2743750" y="1848042"/>
            <a:ext cx="9284" cy="8593"/>
          </a:xfrm>
          <a:prstGeom prst="rect">
            <a:avLst/>
          </a:prstGeom>
          <a:blipFill>
            <a:blip r:embed="rId6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35" name="object 3635"/>
          <p:cNvSpPr/>
          <p:nvPr/>
        </p:nvSpPr>
        <p:spPr>
          <a:xfrm>
            <a:off x="2743750" y="184804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199" y="8593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6" name="object 3636"/>
          <p:cNvSpPr/>
          <p:nvPr/>
        </p:nvSpPr>
        <p:spPr>
          <a:xfrm>
            <a:off x="2754576" y="1840872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7" name="object 3637"/>
          <p:cNvSpPr/>
          <p:nvPr/>
        </p:nvSpPr>
        <p:spPr>
          <a:xfrm>
            <a:off x="2754576" y="1852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8" name="object 3638"/>
          <p:cNvSpPr/>
          <p:nvPr/>
        </p:nvSpPr>
        <p:spPr>
          <a:xfrm>
            <a:off x="2751492" y="184380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4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9" name="object 3639"/>
          <p:cNvSpPr/>
          <p:nvPr/>
        </p:nvSpPr>
        <p:spPr>
          <a:xfrm>
            <a:off x="2754576" y="18408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0" name="object 3640"/>
          <p:cNvSpPr/>
          <p:nvPr/>
        </p:nvSpPr>
        <p:spPr>
          <a:xfrm>
            <a:off x="2765402" y="1802317"/>
            <a:ext cx="9314" cy="8593"/>
          </a:xfrm>
          <a:prstGeom prst="rect">
            <a:avLst/>
          </a:prstGeom>
          <a:blipFill>
            <a:blip r:embed="rId6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41" name="object 3641"/>
          <p:cNvSpPr/>
          <p:nvPr/>
        </p:nvSpPr>
        <p:spPr>
          <a:xfrm>
            <a:off x="2765402" y="180231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2" name="object 3642"/>
          <p:cNvSpPr/>
          <p:nvPr/>
        </p:nvSpPr>
        <p:spPr>
          <a:xfrm>
            <a:off x="2757630" y="1818052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409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3" name="object 3643"/>
          <p:cNvSpPr/>
          <p:nvPr/>
        </p:nvSpPr>
        <p:spPr>
          <a:xfrm>
            <a:off x="2770091" y="18151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4" name="object 3644"/>
          <p:cNvSpPr/>
          <p:nvPr/>
        </p:nvSpPr>
        <p:spPr>
          <a:xfrm>
            <a:off x="2760807" y="1815150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9284" y="0"/>
                </a:moveTo>
                <a:lnTo>
                  <a:pt x="0" y="143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5" name="object 3645"/>
          <p:cNvSpPr/>
          <p:nvPr/>
        </p:nvSpPr>
        <p:spPr>
          <a:xfrm>
            <a:off x="2760807" y="18323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6" name="object 3646"/>
          <p:cNvSpPr/>
          <p:nvPr/>
        </p:nvSpPr>
        <p:spPr>
          <a:xfrm>
            <a:off x="2774692" y="179803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7" name="object 3647"/>
          <p:cNvSpPr/>
          <p:nvPr/>
        </p:nvSpPr>
        <p:spPr>
          <a:xfrm>
            <a:off x="2776229" y="18037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8" name="object 3648"/>
          <p:cNvSpPr/>
          <p:nvPr/>
        </p:nvSpPr>
        <p:spPr>
          <a:xfrm>
            <a:off x="2773175" y="1797992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47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9" name="object 3649"/>
          <p:cNvSpPr/>
          <p:nvPr/>
        </p:nvSpPr>
        <p:spPr>
          <a:xfrm>
            <a:off x="2776229" y="17951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0" name="object 3650"/>
          <p:cNvSpPr/>
          <p:nvPr/>
        </p:nvSpPr>
        <p:spPr>
          <a:xfrm>
            <a:off x="3034885" y="2131035"/>
            <a:ext cx="9314" cy="8578"/>
          </a:xfrm>
          <a:prstGeom prst="rect">
            <a:avLst/>
          </a:prstGeom>
          <a:blipFill>
            <a:blip r:embed="rId6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51" name="object 3651"/>
          <p:cNvSpPr/>
          <p:nvPr/>
        </p:nvSpPr>
        <p:spPr>
          <a:xfrm>
            <a:off x="3034885" y="21310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168" y="8578"/>
                </a:lnTo>
                <a:lnTo>
                  <a:pt x="9314" y="5670"/>
                </a:lnTo>
                <a:lnTo>
                  <a:pt x="9314" y="283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2" name="object 3652"/>
          <p:cNvSpPr/>
          <p:nvPr/>
        </p:nvSpPr>
        <p:spPr>
          <a:xfrm>
            <a:off x="3017828" y="2123876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452" y="114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3" name="object 3653"/>
          <p:cNvSpPr/>
          <p:nvPr/>
        </p:nvSpPr>
        <p:spPr>
          <a:xfrm>
            <a:off x="3036427" y="21352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4" name="object 3654"/>
          <p:cNvSpPr/>
          <p:nvPr/>
        </p:nvSpPr>
        <p:spPr>
          <a:xfrm>
            <a:off x="3020913" y="2123876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14" y="114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5" name="object 3655"/>
          <p:cNvSpPr/>
          <p:nvPr/>
        </p:nvSpPr>
        <p:spPr>
          <a:xfrm>
            <a:off x="3017828" y="212387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6" name="object 3656"/>
          <p:cNvSpPr/>
          <p:nvPr/>
        </p:nvSpPr>
        <p:spPr>
          <a:xfrm>
            <a:off x="3045742" y="2143868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53" y="57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7" name="object 3657"/>
          <p:cNvSpPr/>
          <p:nvPr/>
        </p:nvSpPr>
        <p:spPr>
          <a:xfrm>
            <a:off x="3045742" y="21410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8" name="object 3658"/>
          <p:cNvSpPr/>
          <p:nvPr/>
        </p:nvSpPr>
        <p:spPr>
          <a:xfrm>
            <a:off x="3045742" y="214103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9" name="object 3659"/>
          <p:cNvSpPr/>
          <p:nvPr/>
        </p:nvSpPr>
        <p:spPr>
          <a:xfrm>
            <a:off x="3051880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0" name="object 3660"/>
          <p:cNvSpPr/>
          <p:nvPr/>
        </p:nvSpPr>
        <p:spPr>
          <a:xfrm>
            <a:off x="3003918" y="2113880"/>
            <a:ext cx="9314" cy="8578"/>
          </a:xfrm>
          <a:prstGeom prst="rect">
            <a:avLst/>
          </a:prstGeom>
          <a:blipFill>
            <a:blip r:embed="rId6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61" name="object 3661"/>
          <p:cNvSpPr/>
          <p:nvPr/>
        </p:nvSpPr>
        <p:spPr>
          <a:xfrm>
            <a:off x="3003918" y="211388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168" y="8578"/>
                </a:lnTo>
                <a:lnTo>
                  <a:pt x="9314" y="5670"/>
                </a:lnTo>
                <a:lnTo>
                  <a:pt x="9314" y="283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2" name="object 3662"/>
          <p:cNvSpPr/>
          <p:nvPr/>
        </p:nvSpPr>
        <p:spPr>
          <a:xfrm>
            <a:off x="2996176" y="212671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1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3" name="object 3663"/>
          <p:cNvSpPr/>
          <p:nvPr/>
        </p:nvSpPr>
        <p:spPr>
          <a:xfrm>
            <a:off x="3008545" y="212387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4" name="object 3664"/>
          <p:cNvSpPr/>
          <p:nvPr/>
        </p:nvSpPr>
        <p:spPr>
          <a:xfrm>
            <a:off x="2999230" y="2123876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314" y="0"/>
                </a:moveTo>
                <a:lnTo>
                  <a:pt x="0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5" name="object 3665"/>
          <p:cNvSpPr/>
          <p:nvPr/>
        </p:nvSpPr>
        <p:spPr>
          <a:xfrm>
            <a:off x="2996176" y="21324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6" name="object 3666"/>
          <p:cNvSpPr/>
          <p:nvPr/>
        </p:nvSpPr>
        <p:spPr>
          <a:xfrm>
            <a:off x="3014775" y="2100979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6137" y="0"/>
                </a:moveTo>
                <a:lnTo>
                  <a:pt x="0" y="114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7" name="object 3667"/>
          <p:cNvSpPr/>
          <p:nvPr/>
        </p:nvSpPr>
        <p:spPr>
          <a:xfrm>
            <a:off x="3014775" y="21153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8" name="object 3668"/>
          <p:cNvSpPr/>
          <p:nvPr/>
        </p:nvSpPr>
        <p:spPr>
          <a:xfrm>
            <a:off x="3014775" y="2103884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415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9" name="object 3669"/>
          <p:cNvSpPr/>
          <p:nvPr/>
        </p:nvSpPr>
        <p:spPr>
          <a:xfrm>
            <a:off x="3017828" y="2100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0" name="object 3670"/>
          <p:cNvSpPr/>
          <p:nvPr/>
        </p:nvSpPr>
        <p:spPr>
          <a:xfrm>
            <a:off x="2746896" y="1828068"/>
            <a:ext cx="9222" cy="8564"/>
          </a:xfrm>
          <a:prstGeom prst="rect">
            <a:avLst/>
          </a:prstGeom>
          <a:blipFill>
            <a:blip r:embed="rId6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71" name="object 3671"/>
          <p:cNvSpPr/>
          <p:nvPr/>
        </p:nvSpPr>
        <p:spPr>
          <a:xfrm>
            <a:off x="2746896" y="182806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22" y="5719"/>
                </a:lnTo>
                <a:lnTo>
                  <a:pt x="9222" y="2816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2" name="object 3672"/>
          <p:cNvSpPr/>
          <p:nvPr/>
        </p:nvSpPr>
        <p:spPr>
          <a:xfrm>
            <a:off x="2735977" y="1829462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8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3" name="object 3673"/>
          <p:cNvSpPr/>
          <p:nvPr/>
        </p:nvSpPr>
        <p:spPr>
          <a:xfrm>
            <a:off x="2748408" y="18323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4" name="object 3674"/>
          <p:cNvSpPr/>
          <p:nvPr/>
        </p:nvSpPr>
        <p:spPr>
          <a:xfrm>
            <a:off x="2739123" y="1829462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5" name="object 3675"/>
          <p:cNvSpPr/>
          <p:nvPr/>
        </p:nvSpPr>
        <p:spPr>
          <a:xfrm>
            <a:off x="2735977" y="18294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6" name="object 3676"/>
          <p:cNvSpPr/>
          <p:nvPr/>
        </p:nvSpPr>
        <p:spPr>
          <a:xfrm>
            <a:off x="2760807" y="1840872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7" name="object 3677"/>
          <p:cNvSpPr/>
          <p:nvPr/>
        </p:nvSpPr>
        <p:spPr>
          <a:xfrm>
            <a:off x="2757630" y="18380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8" name="object 3678"/>
          <p:cNvSpPr/>
          <p:nvPr/>
        </p:nvSpPr>
        <p:spPr>
          <a:xfrm>
            <a:off x="2757630" y="1838055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314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9" name="object 3679"/>
          <p:cNvSpPr/>
          <p:nvPr/>
        </p:nvSpPr>
        <p:spPr>
          <a:xfrm>
            <a:off x="2770091" y="18438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0" name="object 3680"/>
          <p:cNvSpPr/>
          <p:nvPr/>
        </p:nvSpPr>
        <p:spPr>
          <a:xfrm>
            <a:off x="2768549" y="1782342"/>
            <a:ext cx="9314" cy="8564"/>
          </a:xfrm>
          <a:prstGeom prst="rect">
            <a:avLst/>
          </a:prstGeom>
          <a:blipFill>
            <a:blip r:embed="rId6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81" name="object 3681"/>
          <p:cNvSpPr/>
          <p:nvPr/>
        </p:nvSpPr>
        <p:spPr>
          <a:xfrm>
            <a:off x="2768549" y="178234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168" y="8564"/>
                </a:lnTo>
                <a:lnTo>
                  <a:pt x="9314" y="5719"/>
                </a:lnTo>
                <a:lnTo>
                  <a:pt x="9314" y="281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2" name="object 3682"/>
          <p:cNvSpPr/>
          <p:nvPr/>
        </p:nvSpPr>
        <p:spPr>
          <a:xfrm>
            <a:off x="2722067" y="1819475"/>
            <a:ext cx="9284" cy="8593"/>
          </a:xfrm>
          <a:prstGeom prst="rect">
            <a:avLst/>
          </a:prstGeom>
          <a:blipFill>
            <a:blip r:embed="rId6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83" name="object 3683"/>
          <p:cNvSpPr/>
          <p:nvPr/>
        </p:nvSpPr>
        <p:spPr>
          <a:xfrm>
            <a:off x="2722067" y="181947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4" name="object 3684"/>
          <p:cNvSpPr/>
          <p:nvPr/>
        </p:nvSpPr>
        <p:spPr>
          <a:xfrm>
            <a:off x="2972951" y="2059568"/>
            <a:ext cx="9314" cy="8593"/>
          </a:xfrm>
          <a:prstGeom prst="rect">
            <a:avLst/>
          </a:prstGeom>
          <a:blipFill>
            <a:blip r:embed="rId6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85" name="object 3685"/>
          <p:cNvSpPr/>
          <p:nvPr/>
        </p:nvSpPr>
        <p:spPr>
          <a:xfrm>
            <a:off x="2972951" y="205956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93"/>
                </a:lnTo>
                <a:lnTo>
                  <a:pt x="3084" y="8593"/>
                </a:lnTo>
                <a:lnTo>
                  <a:pt x="6168" y="8593"/>
                </a:lnTo>
                <a:lnTo>
                  <a:pt x="9314" y="5690"/>
                </a:lnTo>
                <a:lnTo>
                  <a:pt x="9314" y="2845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6" name="object 3686"/>
          <p:cNvSpPr/>
          <p:nvPr/>
        </p:nvSpPr>
        <p:spPr>
          <a:xfrm>
            <a:off x="2983808" y="207240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7" name="object 3687"/>
          <p:cNvSpPr/>
          <p:nvPr/>
        </p:nvSpPr>
        <p:spPr>
          <a:xfrm>
            <a:off x="2983808" y="20695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8" name="object 3688"/>
          <p:cNvSpPr/>
          <p:nvPr/>
        </p:nvSpPr>
        <p:spPr>
          <a:xfrm>
            <a:off x="2983808" y="206668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9" name="object 3689"/>
          <p:cNvSpPr/>
          <p:nvPr/>
        </p:nvSpPr>
        <p:spPr>
          <a:xfrm>
            <a:off x="2989946" y="20724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0" name="object 3690"/>
          <p:cNvSpPr/>
          <p:nvPr/>
        </p:nvSpPr>
        <p:spPr>
          <a:xfrm>
            <a:off x="2985319" y="2128130"/>
            <a:ext cx="9314" cy="8575"/>
          </a:xfrm>
          <a:prstGeom prst="rect">
            <a:avLst/>
          </a:prstGeom>
          <a:blipFill>
            <a:blip r:embed="rId6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91" name="object 3691"/>
          <p:cNvSpPr/>
          <p:nvPr/>
        </p:nvSpPr>
        <p:spPr>
          <a:xfrm>
            <a:off x="2985319" y="212813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741"/>
                </a:lnTo>
                <a:lnTo>
                  <a:pt x="9314" y="2905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2" name="object 3692"/>
          <p:cNvSpPr/>
          <p:nvPr/>
        </p:nvSpPr>
        <p:spPr>
          <a:xfrm>
            <a:off x="3031739" y="2073823"/>
            <a:ext cx="9314" cy="8593"/>
          </a:xfrm>
          <a:prstGeom prst="rect">
            <a:avLst/>
          </a:prstGeom>
          <a:blipFill>
            <a:blip r:embed="rId6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93" name="object 3693"/>
          <p:cNvSpPr/>
          <p:nvPr/>
        </p:nvSpPr>
        <p:spPr>
          <a:xfrm>
            <a:off x="3031739" y="207382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4" name="object 3694"/>
          <p:cNvSpPr/>
          <p:nvPr/>
        </p:nvSpPr>
        <p:spPr>
          <a:xfrm>
            <a:off x="3027143" y="208674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16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5" name="object 3695"/>
          <p:cNvSpPr/>
          <p:nvPr/>
        </p:nvSpPr>
        <p:spPr>
          <a:xfrm>
            <a:off x="3036427" y="20838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6" name="object 3696"/>
          <p:cNvSpPr/>
          <p:nvPr/>
        </p:nvSpPr>
        <p:spPr>
          <a:xfrm>
            <a:off x="3030197" y="2083810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7" name="object 3697"/>
          <p:cNvSpPr/>
          <p:nvPr/>
        </p:nvSpPr>
        <p:spPr>
          <a:xfrm>
            <a:off x="3027143" y="2092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8" name="object 3698"/>
          <p:cNvSpPr/>
          <p:nvPr/>
        </p:nvSpPr>
        <p:spPr>
          <a:xfrm>
            <a:off x="3044200" y="2142451"/>
            <a:ext cx="9284" cy="8575"/>
          </a:xfrm>
          <a:prstGeom prst="rect">
            <a:avLst/>
          </a:prstGeom>
          <a:blipFill>
            <a:blip r:embed="rId6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699" name="object 3699"/>
          <p:cNvSpPr/>
          <p:nvPr/>
        </p:nvSpPr>
        <p:spPr>
          <a:xfrm>
            <a:off x="3044200" y="214245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84" y="5741"/>
                </a:lnTo>
                <a:lnTo>
                  <a:pt x="9284" y="2833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0" name="object 3700"/>
          <p:cNvSpPr/>
          <p:nvPr/>
        </p:nvSpPr>
        <p:spPr>
          <a:xfrm>
            <a:off x="2650818" y="2113880"/>
            <a:ext cx="9314" cy="8578"/>
          </a:xfrm>
          <a:prstGeom prst="rect">
            <a:avLst/>
          </a:prstGeom>
          <a:blipFill>
            <a:blip r:embed="rId6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01" name="object 3701"/>
          <p:cNvSpPr/>
          <p:nvPr/>
        </p:nvSpPr>
        <p:spPr>
          <a:xfrm>
            <a:off x="2650818" y="211388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670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2" name="object 3702"/>
          <p:cNvSpPr/>
          <p:nvPr/>
        </p:nvSpPr>
        <p:spPr>
          <a:xfrm>
            <a:off x="2639991" y="2123876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70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3" name="object 3703"/>
          <p:cNvSpPr/>
          <p:nvPr/>
        </p:nvSpPr>
        <p:spPr>
          <a:xfrm>
            <a:off x="2652360" y="212387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4" name="object 3704"/>
          <p:cNvSpPr/>
          <p:nvPr/>
        </p:nvSpPr>
        <p:spPr>
          <a:xfrm>
            <a:off x="2643076" y="2123876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0"/>
                </a:moveTo>
                <a:lnTo>
                  <a:pt x="0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5" name="object 3705"/>
          <p:cNvSpPr/>
          <p:nvPr/>
        </p:nvSpPr>
        <p:spPr>
          <a:xfrm>
            <a:off x="2639991" y="21324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6" name="object 3706"/>
          <p:cNvSpPr/>
          <p:nvPr/>
        </p:nvSpPr>
        <p:spPr>
          <a:xfrm>
            <a:off x="2626081" y="2125293"/>
            <a:ext cx="9314" cy="8578"/>
          </a:xfrm>
          <a:prstGeom prst="rect">
            <a:avLst/>
          </a:prstGeom>
          <a:blipFill>
            <a:blip r:embed="rId6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07" name="object 3707"/>
          <p:cNvSpPr/>
          <p:nvPr/>
        </p:nvSpPr>
        <p:spPr>
          <a:xfrm>
            <a:off x="2626081" y="212529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168" y="8578"/>
                </a:lnTo>
                <a:lnTo>
                  <a:pt x="9314" y="5741"/>
                </a:lnTo>
                <a:lnTo>
                  <a:pt x="9314" y="283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8" name="object 3708"/>
          <p:cNvSpPr/>
          <p:nvPr/>
        </p:nvSpPr>
        <p:spPr>
          <a:xfrm>
            <a:off x="2633761" y="214386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6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9" name="object 3709"/>
          <p:cNvSpPr/>
          <p:nvPr/>
        </p:nvSpPr>
        <p:spPr>
          <a:xfrm>
            <a:off x="2633761" y="21410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0" name="object 3710"/>
          <p:cNvSpPr/>
          <p:nvPr/>
        </p:nvSpPr>
        <p:spPr>
          <a:xfrm>
            <a:off x="2636907" y="2138126"/>
            <a:ext cx="0" cy="12065"/>
          </a:xfrm>
          <a:custGeom>
            <a:avLst/>
            <a:gdLst/>
            <a:ahLst/>
            <a:cxnLst/>
            <a:rect l="l" t="t" r="r" b="b"/>
            <a:pathLst>
              <a:path w="0" h="12064">
                <a:moveTo>
                  <a:pt x="0" y="0"/>
                </a:moveTo>
                <a:lnTo>
                  <a:pt x="0" y="114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1" name="object 3711"/>
          <p:cNvSpPr/>
          <p:nvPr/>
        </p:nvSpPr>
        <p:spPr>
          <a:xfrm>
            <a:off x="2636907" y="21524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2" name="object 3712"/>
          <p:cNvSpPr/>
          <p:nvPr/>
        </p:nvSpPr>
        <p:spPr>
          <a:xfrm>
            <a:off x="2615254" y="2118134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3" name="object 3713"/>
          <p:cNvSpPr/>
          <p:nvPr/>
        </p:nvSpPr>
        <p:spPr>
          <a:xfrm>
            <a:off x="2630707" y="21295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4" name="object 3714"/>
          <p:cNvSpPr/>
          <p:nvPr/>
        </p:nvSpPr>
        <p:spPr>
          <a:xfrm>
            <a:off x="2618339" y="212097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5" name="object 3715"/>
          <p:cNvSpPr/>
          <p:nvPr/>
        </p:nvSpPr>
        <p:spPr>
          <a:xfrm>
            <a:off x="2615254" y="21209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6" name="object 3716"/>
          <p:cNvSpPr/>
          <p:nvPr/>
        </p:nvSpPr>
        <p:spPr>
          <a:xfrm>
            <a:off x="2790232" y="1848042"/>
            <a:ext cx="9284" cy="8593"/>
          </a:xfrm>
          <a:prstGeom prst="rect">
            <a:avLst/>
          </a:prstGeom>
          <a:blipFill>
            <a:blip r:embed="rId6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17" name="object 3717"/>
          <p:cNvSpPr/>
          <p:nvPr/>
        </p:nvSpPr>
        <p:spPr>
          <a:xfrm>
            <a:off x="2790232" y="184804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53" y="8593"/>
                </a:lnTo>
                <a:lnTo>
                  <a:pt x="6137" y="8593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8" name="object 3718"/>
          <p:cNvSpPr/>
          <p:nvPr/>
        </p:nvSpPr>
        <p:spPr>
          <a:xfrm>
            <a:off x="2782459" y="1846620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314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9" name="object 3719"/>
          <p:cNvSpPr/>
          <p:nvPr/>
        </p:nvSpPr>
        <p:spPr>
          <a:xfrm>
            <a:off x="2794827" y="1852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0" name="object 3720"/>
          <p:cNvSpPr/>
          <p:nvPr/>
        </p:nvSpPr>
        <p:spPr>
          <a:xfrm>
            <a:off x="2782459" y="1849465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368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1" name="object 3721"/>
          <p:cNvSpPr/>
          <p:nvPr/>
        </p:nvSpPr>
        <p:spPr>
          <a:xfrm>
            <a:off x="2779405" y="18494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2" name="object 3722"/>
          <p:cNvSpPr/>
          <p:nvPr/>
        </p:nvSpPr>
        <p:spPr>
          <a:xfrm>
            <a:off x="3013233" y="2088135"/>
            <a:ext cx="9284" cy="8593"/>
          </a:xfrm>
          <a:prstGeom prst="rect">
            <a:avLst/>
          </a:prstGeom>
          <a:blipFill>
            <a:blip r:embed="rId6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23" name="object 3723"/>
          <p:cNvSpPr/>
          <p:nvPr/>
        </p:nvSpPr>
        <p:spPr>
          <a:xfrm>
            <a:off x="3013233" y="20881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53" y="8593"/>
                </a:lnTo>
                <a:lnTo>
                  <a:pt x="6137" y="8593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4" name="object 3724"/>
          <p:cNvSpPr/>
          <p:nvPr/>
        </p:nvSpPr>
        <p:spPr>
          <a:xfrm>
            <a:off x="2996176" y="2080993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421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5" name="object 3725"/>
          <p:cNvSpPr/>
          <p:nvPr/>
        </p:nvSpPr>
        <p:spPr>
          <a:xfrm>
            <a:off x="3014775" y="2092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6" name="object 3726"/>
          <p:cNvSpPr/>
          <p:nvPr/>
        </p:nvSpPr>
        <p:spPr>
          <a:xfrm>
            <a:off x="2999230" y="2080993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45" y="11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7" name="object 3727"/>
          <p:cNvSpPr/>
          <p:nvPr/>
        </p:nvSpPr>
        <p:spPr>
          <a:xfrm>
            <a:off x="2996176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8" name="object 3728"/>
          <p:cNvSpPr/>
          <p:nvPr/>
        </p:nvSpPr>
        <p:spPr>
          <a:xfrm>
            <a:off x="3027143" y="210097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9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9" name="object 3729"/>
          <p:cNvSpPr/>
          <p:nvPr/>
        </p:nvSpPr>
        <p:spPr>
          <a:xfrm>
            <a:off x="3024059" y="20981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0" name="object 3730"/>
          <p:cNvSpPr/>
          <p:nvPr/>
        </p:nvSpPr>
        <p:spPr>
          <a:xfrm>
            <a:off x="3024059" y="209814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1" name="object 3731"/>
          <p:cNvSpPr/>
          <p:nvPr/>
        </p:nvSpPr>
        <p:spPr>
          <a:xfrm>
            <a:off x="3030197" y="21038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2" name="object 3732"/>
          <p:cNvSpPr/>
          <p:nvPr/>
        </p:nvSpPr>
        <p:spPr>
          <a:xfrm>
            <a:off x="2629165" y="2151027"/>
            <a:ext cx="9284" cy="8578"/>
          </a:xfrm>
          <a:prstGeom prst="rect">
            <a:avLst/>
          </a:prstGeom>
          <a:blipFill>
            <a:blip r:embed="rId6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33" name="object 3733"/>
          <p:cNvSpPr/>
          <p:nvPr/>
        </p:nvSpPr>
        <p:spPr>
          <a:xfrm>
            <a:off x="2629165" y="215102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284" y="5741"/>
                </a:lnTo>
                <a:lnTo>
                  <a:pt x="9284" y="283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4" name="object 3734"/>
          <p:cNvSpPr/>
          <p:nvPr/>
        </p:nvSpPr>
        <p:spPr>
          <a:xfrm>
            <a:off x="2598198" y="2085318"/>
            <a:ext cx="9284" cy="8564"/>
          </a:xfrm>
          <a:prstGeom prst="rect">
            <a:avLst/>
          </a:prstGeom>
          <a:blipFill>
            <a:blip r:embed="rId6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35" name="object 3735"/>
          <p:cNvSpPr/>
          <p:nvPr/>
        </p:nvSpPr>
        <p:spPr>
          <a:xfrm>
            <a:off x="2598198" y="208531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053" y="8564"/>
                </a:lnTo>
                <a:lnTo>
                  <a:pt x="6230" y="8564"/>
                </a:lnTo>
                <a:lnTo>
                  <a:pt x="9284" y="5662"/>
                </a:lnTo>
                <a:lnTo>
                  <a:pt x="9284" y="2816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6" name="object 3736"/>
          <p:cNvSpPr/>
          <p:nvPr/>
        </p:nvSpPr>
        <p:spPr>
          <a:xfrm>
            <a:off x="2605940" y="210097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7" name="object 3737"/>
          <p:cNvSpPr/>
          <p:nvPr/>
        </p:nvSpPr>
        <p:spPr>
          <a:xfrm>
            <a:off x="2605940" y="20981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8" name="object 3738"/>
          <p:cNvSpPr/>
          <p:nvPr/>
        </p:nvSpPr>
        <p:spPr>
          <a:xfrm>
            <a:off x="2609024" y="2098142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9" name="object 3739"/>
          <p:cNvSpPr/>
          <p:nvPr/>
        </p:nvSpPr>
        <p:spPr>
          <a:xfrm>
            <a:off x="2609024" y="21095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40" name="object 3740"/>
          <p:cNvSpPr/>
          <p:nvPr/>
        </p:nvSpPr>
        <p:spPr>
          <a:xfrm>
            <a:off x="2743750" y="1885203"/>
            <a:ext cx="9284" cy="8564"/>
          </a:xfrm>
          <a:prstGeom prst="rect">
            <a:avLst/>
          </a:prstGeom>
          <a:blipFill>
            <a:blip r:embed="rId6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41" name="object 3741"/>
          <p:cNvSpPr/>
          <p:nvPr/>
        </p:nvSpPr>
        <p:spPr>
          <a:xfrm>
            <a:off x="2743750" y="188520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199" y="8564"/>
                </a:lnTo>
                <a:lnTo>
                  <a:pt x="9284" y="5719"/>
                </a:lnTo>
                <a:lnTo>
                  <a:pt x="9284" y="2902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42" name="object 3742"/>
          <p:cNvSpPr/>
          <p:nvPr/>
        </p:nvSpPr>
        <p:spPr>
          <a:xfrm>
            <a:off x="2753039" y="188090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43" name="object 3743"/>
          <p:cNvSpPr/>
          <p:nvPr/>
        </p:nvSpPr>
        <p:spPr>
          <a:xfrm>
            <a:off x="2754576" y="18865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44" name="object 3744"/>
          <p:cNvSpPr/>
          <p:nvPr/>
        </p:nvSpPr>
        <p:spPr>
          <a:xfrm>
            <a:off x="2751492" y="188093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62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45" name="object 3745"/>
          <p:cNvSpPr/>
          <p:nvPr/>
        </p:nvSpPr>
        <p:spPr>
          <a:xfrm>
            <a:off x="2754576" y="18780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46" name="object 3746"/>
          <p:cNvSpPr/>
          <p:nvPr/>
        </p:nvSpPr>
        <p:spPr>
          <a:xfrm>
            <a:off x="3031739" y="1899515"/>
            <a:ext cx="9314" cy="8564"/>
          </a:xfrm>
          <a:prstGeom prst="rect">
            <a:avLst/>
          </a:prstGeom>
          <a:blipFill>
            <a:blip r:embed="rId6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47" name="object 3747"/>
          <p:cNvSpPr/>
          <p:nvPr/>
        </p:nvSpPr>
        <p:spPr>
          <a:xfrm>
            <a:off x="3031739" y="189951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48" name="object 3748"/>
          <p:cNvSpPr/>
          <p:nvPr/>
        </p:nvSpPr>
        <p:spPr>
          <a:xfrm>
            <a:off x="3030197" y="191525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62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49" name="object 3749"/>
          <p:cNvSpPr/>
          <p:nvPr/>
        </p:nvSpPr>
        <p:spPr>
          <a:xfrm>
            <a:off x="3036427" y="19123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0" name="object 3750"/>
          <p:cNvSpPr/>
          <p:nvPr/>
        </p:nvSpPr>
        <p:spPr>
          <a:xfrm>
            <a:off x="3030197" y="191234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1" name="object 3751"/>
          <p:cNvSpPr/>
          <p:nvPr/>
        </p:nvSpPr>
        <p:spPr>
          <a:xfrm>
            <a:off x="3030197" y="19237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2" name="object 3752"/>
          <p:cNvSpPr/>
          <p:nvPr/>
        </p:nvSpPr>
        <p:spPr>
          <a:xfrm>
            <a:off x="2765402" y="1839478"/>
            <a:ext cx="9314" cy="8564"/>
          </a:xfrm>
          <a:prstGeom prst="rect">
            <a:avLst/>
          </a:prstGeom>
          <a:blipFill>
            <a:blip r:embed="rId6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53" name="object 3753"/>
          <p:cNvSpPr/>
          <p:nvPr/>
        </p:nvSpPr>
        <p:spPr>
          <a:xfrm>
            <a:off x="2765402" y="183947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314" y="5719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4" name="object 3754"/>
          <p:cNvSpPr/>
          <p:nvPr/>
        </p:nvSpPr>
        <p:spPr>
          <a:xfrm>
            <a:off x="2757630" y="1855213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409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5" name="object 3755"/>
          <p:cNvSpPr/>
          <p:nvPr/>
        </p:nvSpPr>
        <p:spPr>
          <a:xfrm>
            <a:off x="2770091" y="1852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6" name="object 3756"/>
          <p:cNvSpPr/>
          <p:nvPr/>
        </p:nvSpPr>
        <p:spPr>
          <a:xfrm>
            <a:off x="2760807" y="1852367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9284" y="0"/>
                </a:moveTo>
                <a:lnTo>
                  <a:pt x="0" y="142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7" name="object 3757"/>
          <p:cNvSpPr/>
          <p:nvPr/>
        </p:nvSpPr>
        <p:spPr>
          <a:xfrm>
            <a:off x="2760807" y="18694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8" name="object 3758"/>
          <p:cNvSpPr/>
          <p:nvPr/>
        </p:nvSpPr>
        <p:spPr>
          <a:xfrm>
            <a:off x="2774692" y="183518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9" name="object 3759"/>
          <p:cNvSpPr/>
          <p:nvPr/>
        </p:nvSpPr>
        <p:spPr>
          <a:xfrm>
            <a:off x="2776229" y="18408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0" name="object 3760"/>
          <p:cNvSpPr/>
          <p:nvPr/>
        </p:nvSpPr>
        <p:spPr>
          <a:xfrm>
            <a:off x="2773175" y="183521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62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1" name="object 3761"/>
          <p:cNvSpPr/>
          <p:nvPr/>
        </p:nvSpPr>
        <p:spPr>
          <a:xfrm>
            <a:off x="2776229" y="18323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2" name="object 3762"/>
          <p:cNvSpPr/>
          <p:nvPr/>
        </p:nvSpPr>
        <p:spPr>
          <a:xfrm>
            <a:off x="2982266" y="2068161"/>
            <a:ext cx="9222" cy="8564"/>
          </a:xfrm>
          <a:prstGeom prst="rect">
            <a:avLst/>
          </a:prstGeom>
          <a:blipFill>
            <a:blip r:embed="rId6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63" name="object 3763"/>
          <p:cNvSpPr/>
          <p:nvPr/>
        </p:nvSpPr>
        <p:spPr>
          <a:xfrm>
            <a:off x="2982266" y="206816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22" y="5662"/>
                </a:lnTo>
                <a:lnTo>
                  <a:pt x="9222" y="2845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4" name="object 3764"/>
          <p:cNvSpPr/>
          <p:nvPr/>
        </p:nvSpPr>
        <p:spPr>
          <a:xfrm>
            <a:off x="2974493" y="208099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7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5" name="object 3765"/>
          <p:cNvSpPr/>
          <p:nvPr/>
        </p:nvSpPr>
        <p:spPr>
          <a:xfrm>
            <a:off x="2986861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6" name="object 3766"/>
          <p:cNvSpPr/>
          <p:nvPr/>
        </p:nvSpPr>
        <p:spPr>
          <a:xfrm>
            <a:off x="2980631" y="208099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7" name="object 3767"/>
          <p:cNvSpPr/>
          <p:nvPr/>
        </p:nvSpPr>
        <p:spPr>
          <a:xfrm>
            <a:off x="2977577" y="20895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8" name="object 3768"/>
          <p:cNvSpPr/>
          <p:nvPr/>
        </p:nvSpPr>
        <p:spPr>
          <a:xfrm>
            <a:off x="2993030" y="2058088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6199" y="0"/>
                </a:moveTo>
                <a:lnTo>
                  <a:pt x="0" y="11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9" name="object 3769"/>
          <p:cNvSpPr/>
          <p:nvPr/>
        </p:nvSpPr>
        <p:spPr>
          <a:xfrm>
            <a:off x="2993030" y="20724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0" name="object 3770"/>
          <p:cNvSpPr/>
          <p:nvPr/>
        </p:nvSpPr>
        <p:spPr>
          <a:xfrm>
            <a:off x="2993030" y="2058088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0" y="14312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1" name="object 3771"/>
          <p:cNvSpPr/>
          <p:nvPr/>
        </p:nvSpPr>
        <p:spPr>
          <a:xfrm>
            <a:off x="2996176" y="2055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2" name="object 3772"/>
          <p:cNvSpPr/>
          <p:nvPr/>
        </p:nvSpPr>
        <p:spPr>
          <a:xfrm>
            <a:off x="3065852" y="1948057"/>
            <a:ext cx="9314" cy="8593"/>
          </a:xfrm>
          <a:prstGeom prst="rect">
            <a:avLst/>
          </a:prstGeom>
          <a:blipFill>
            <a:blip r:embed="rId6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73" name="object 3773"/>
          <p:cNvSpPr/>
          <p:nvPr/>
        </p:nvSpPr>
        <p:spPr>
          <a:xfrm>
            <a:off x="3065852" y="194805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30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68" y="8593"/>
                </a:lnTo>
                <a:lnTo>
                  <a:pt x="9314" y="5747"/>
                </a:lnTo>
                <a:lnTo>
                  <a:pt x="9314" y="2930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4" name="object 3774"/>
          <p:cNvSpPr/>
          <p:nvPr/>
        </p:nvSpPr>
        <p:spPr>
          <a:xfrm>
            <a:off x="3055026" y="1955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5" name="object 3775"/>
          <p:cNvSpPr/>
          <p:nvPr/>
        </p:nvSpPr>
        <p:spPr>
          <a:xfrm>
            <a:off x="3067395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6" name="object 3776"/>
          <p:cNvSpPr/>
          <p:nvPr/>
        </p:nvSpPr>
        <p:spPr>
          <a:xfrm>
            <a:off x="3058111" y="1955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2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7" name="object 3777"/>
          <p:cNvSpPr/>
          <p:nvPr/>
        </p:nvSpPr>
        <p:spPr>
          <a:xfrm>
            <a:off x="3055026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8" name="object 3778"/>
          <p:cNvSpPr/>
          <p:nvPr/>
        </p:nvSpPr>
        <p:spPr>
          <a:xfrm>
            <a:off x="2601251" y="2108138"/>
            <a:ext cx="9314" cy="8578"/>
          </a:xfrm>
          <a:prstGeom prst="rect">
            <a:avLst/>
          </a:prstGeom>
          <a:blipFill>
            <a:blip r:embed="rId6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79" name="object 3779"/>
          <p:cNvSpPr/>
          <p:nvPr/>
        </p:nvSpPr>
        <p:spPr>
          <a:xfrm>
            <a:off x="2601251" y="210813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176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907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0" name="object 3780"/>
          <p:cNvSpPr/>
          <p:nvPr/>
        </p:nvSpPr>
        <p:spPr>
          <a:xfrm>
            <a:off x="2590425" y="212097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1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1" name="object 3781"/>
          <p:cNvSpPr/>
          <p:nvPr/>
        </p:nvSpPr>
        <p:spPr>
          <a:xfrm>
            <a:off x="2602794" y="21181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2" name="object 3782"/>
          <p:cNvSpPr/>
          <p:nvPr/>
        </p:nvSpPr>
        <p:spPr>
          <a:xfrm>
            <a:off x="2593510" y="2120971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430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3" name="object 3783"/>
          <p:cNvSpPr/>
          <p:nvPr/>
        </p:nvSpPr>
        <p:spPr>
          <a:xfrm>
            <a:off x="2590425" y="21267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4" name="object 3784"/>
          <p:cNvSpPr/>
          <p:nvPr/>
        </p:nvSpPr>
        <p:spPr>
          <a:xfrm>
            <a:off x="2615254" y="2115300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5" name="object 3785"/>
          <p:cNvSpPr/>
          <p:nvPr/>
        </p:nvSpPr>
        <p:spPr>
          <a:xfrm>
            <a:off x="2612108" y="21153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6" name="object 3786"/>
          <p:cNvSpPr/>
          <p:nvPr/>
        </p:nvSpPr>
        <p:spPr>
          <a:xfrm>
            <a:off x="2612108" y="211246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6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7" name="object 3787"/>
          <p:cNvSpPr/>
          <p:nvPr/>
        </p:nvSpPr>
        <p:spPr>
          <a:xfrm>
            <a:off x="2621392" y="2112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8" name="object 3788"/>
          <p:cNvSpPr/>
          <p:nvPr/>
        </p:nvSpPr>
        <p:spPr>
          <a:xfrm>
            <a:off x="2579599" y="2122459"/>
            <a:ext cx="9284" cy="8575"/>
          </a:xfrm>
          <a:prstGeom prst="rect">
            <a:avLst/>
          </a:prstGeom>
          <a:blipFill>
            <a:blip r:embed="rId6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89" name="object 3789"/>
          <p:cNvSpPr/>
          <p:nvPr/>
        </p:nvSpPr>
        <p:spPr>
          <a:xfrm>
            <a:off x="2579599" y="212245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0" name="object 3790"/>
          <p:cNvSpPr/>
          <p:nvPr/>
        </p:nvSpPr>
        <p:spPr>
          <a:xfrm>
            <a:off x="2951298" y="2013842"/>
            <a:ext cx="9222" cy="8593"/>
          </a:xfrm>
          <a:prstGeom prst="rect">
            <a:avLst/>
          </a:prstGeom>
          <a:blipFill>
            <a:blip r:embed="rId6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91" name="object 3791"/>
          <p:cNvSpPr/>
          <p:nvPr/>
        </p:nvSpPr>
        <p:spPr>
          <a:xfrm>
            <a:off x="2951298" y="201384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93"/>
                </a:lnTo>
                <a:lnTo>
                  <a:pt x="3053" y="8593"/>
                </a:lnTo>
                <a:lnTo>
                  <a:pt x="6137" y="8593"/>
                </a:lnTo>
                <a:lnTo>
                  <a:pt x="9222" y="5690"/>
                </a:lnTo>
                <a:lnTo>
                  <a:pt x="9222" y="2845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2" name="object 3792"/>
          <p:cNvSpPr/>
          <p:nvPr/>
        </p:nvSpPr>
        <p:spPr>
          <a:xfrm>
            <a:off x="2962063" y="202667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3" name="object 3793"/>
          <p:cNvSpPr/>
          <p:nvPr/>
        </p:nvSpPr>
        <p:spPr>
          <a:xfrm>
            <a:off x="2962063" y="20238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4" name="object 3794"/>
          <p:cNvSpPr/>
          <p:nvPr/>
        </p:nvSpPr>
        <p:spPr>
          <a:xfrm>
            <a:off x="2962063" y="202385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5" name="object 3795"/>
          <p:cNvSpPr/>
          <p:nvPr/>
        </p:nvSpPr>
        <p:spPr>
          <a:xfrm>
            <a:off x="2968263" y="2029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6" name="object 3796"/>
          <p:cNvSpPr/>
          <p:nvPr/>
        </p:nvSpPr>
        <p:spPr>
          <a:xfrm>
            <a:off x="3019371" y="1919490"/>
            <a:ext cx="9314" cy="8593"/>
          </a:xfrm>
          <a:prstGeom prst="rect">
            <a:avLst/>
          </a:prstGeom>
          <a:blipFill>
            <a:blip r:embed="rId6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797" name="object 3797"/>
          <p:cNvSpPr/>
          <p:nvPr/>
        </p:nvSpPr>
        <p:spPr>
          <a:xfrm>
            <a:off x="3019371" y="191949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8" name="object 3798"/>
          <p:cNvSpPr/>
          <p:nvPr/>
        </p:nvSpPr>
        <p:spPr>
          <a:xfrm>
            <a:off x="3033281" y="193807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11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9" name="object 3799"/>
          <p:cNvSpPr/>
          <p:nvPr/>
        </p:nvSpPr>
        <p:spPr>
          <a:xfrm>
            <a:off x="3030197" y="19352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0" name="object 3800"/>
          <p:cNvSpPr/>
          <p:nvPr/>
        </p:nvSpPr>
        <p:spPr>
          <a:xfrm>
            <a:off x="3033281" y="1932322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0" y="0"/>
                </a:moveTo>
                <a:lnTo>
                  <a:pt x="9314" y="143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1" name="object 3801"/>
          <p:cNvSpPr/>
          <p:nvPr/>
        </p:nvSpPr>
        <p:spPr>
          <a:xfrm>
            <a:off x="3042596" y="19494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2" name="object 3802"/>
          <p:cNvSpPr/>
          <p:nvPr/>
        </p:nvSpPr>
        <p:spPr>
          <a:xfrm>
            <a:off x="3002314" y="1926660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0" y="0"/>
                </a:moveTo>
                <a:lnTo>
                  <a:pt x="15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3" name="object 3803"/>
          <p:cNvSpPr/>
          <p:nvPr/>
        </p:nvSpPr>
        <p:spPr>
          <a:xfrm>
            <a:off x="3020913" y="19266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4" name="object 3804"/>
          <p:cNvSpPr/>
          <p:nvPr/>
        </p:nvSpPr>
        <p:spPr>
          <a:xfrm>
            <a:off x="3005460" y="1929505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1545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5" name="object 3805"/>
          <p:cNvSpPr/>
          <p:nvPr/>
        </p:nvSpPr>
        <p:spPr>
          <a:xfrm>
            <a:off x="3002314" y="19295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6" name="object 3806"/>
          <p:cNvSpPr/>
          <p:nvPr/>
        </p:nvSpPr>
        <p:spPr>
          <a:xfrm>
            <a:off x="3041054" y="1948057"/>
            <a:ext cx="9284" cy="8593"/>
          </a:xfrm>
          <a:prstGeom prst="rect">
            <a:avLst/>
          </a:prstGeom>
          <a:blipFill>
            <a:blip r:embed="rId6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07" name="object 3807"/>
          <p:cNvSpPr/>
          <p:nvPr/>
        </p:nvSpPr>
        <p:spPr>
          <a:xfrm>
            <a:off x="3041054" y="194805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30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199" y="8593"/>
                </a:lnTo>
                <a:lnTo>
                  <a:pt x="9284" y="5747"/>
                </a:lnTo>
                <a:lnTo>
                  <a:pt x="9284" y="2930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9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8" name="object 3808"/>
          <p:cNvSpPr/>
          <p:nvPr/>
        </p:nvSpPr>
        <p:spPr>
          <a:xfrm>
            <a:off x="3036427" y="1963821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11409"/>
                </a:moveTo>
                <a:lnTo>
                  <a:pt x="61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9" name="object 3809"/>
          <p:cNvSpPr/>
          <p:nvPr/>
        </p:nvSpPr>
        <p:spPr>
          <a:xfrm>
            <a:off x="3042596" y="19609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0" name="object 3810"/>
          <p:cNvSpPr/>
          <p:nvPr/>
        </p:nvSpPr>
        <p:spPr>
          <a:xfrm>
            <a:off x="3036427" y="1960975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9314" y="0"/>
                </a:moveTo>
                <a:lnTo>
                  <a:pt x="0" y="142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1" name="object 3811"/>
          <p:cNvSpPr/>
          <p:nvPr/>
        </p:nvSpPr>
        <p:spPr>
          <a:xfrm>
            <a:off x="3036427" y="19781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2" name="object 3812"/>
          <p:cNvSpPr/>
          <p:nvPr/>
        </p:nvSpPr>
        <p:spPr>
          <a:xfrm>
            <a:off x="2963667" y="2085318"/>
            <a:ext cx="9284" cy="8564"/>
          </a:xfrm>
          <a:prstGeom prst="rect">
            <a:avLst/>
          </a:prstGeom>
          <a:blipFill>
            <a:blip r:embed="rId6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13" name="object 3813"/>
          <p:cNvSpPr/>
          <p:nvPr/>
        </p:nvSpPr>
        <p:spPr>
          <a:xfrm>
            <a:off x="2963667" y="208531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084" y="8564"/>
                </a:lnTo>
                <a:lnTo>
                  <a:pt x="6137" y="8564"/>
                </a:lnTo>
                <a:lnTo>
                  <a:pt x="9284" y="5662"/>
                </a:lnTo>
                <a:lnTo>
                  <a:pt x="9284" y="2816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4" name="object 3814"/>
          <p:cNvSpPr/>
          <p:nvPr/>
        </p:nvSpPr>
        <p:spPr>
          <a:xfrm>
            <a:off x="3010087" y="2028098"/>
            <a:ext cx="9284" cy="8593"/>
          </a:xfrm>
          <a:prstGeom prst="rect">
            <a:avLst/>
          </a:prstGeom>
          <a:blipFill>
            <a:blip r:embed="rId6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15" name="object 3815"/>
          <p:cNvSpPr/>
          <p:nvPr/>
        </p:nvSpPr>
        <p:spPr>
          <a:xfrm>
            <a:off x="3010087" y="202809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199" y="8593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6" name="object 3816"/>
          <p:cNvSpPr/>
          <p:nvPr/>
        </p:nvSpPr>
        <p:spPr>
          <a:xfrm>
            <a:off x="3005460" y="204101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62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7" name="object 3817"/>
          <p:cNvSpPr/>
          <p:nvPr/>
        </p:nvSpPr>
        <p:spPr>
          <a:xfrm>
            <a:off x="3014775" y="20381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8" name="object 3818"/>
          <p:cNvSpPr/>
          <p:nvPr/>
        </p:nvSpPr>
        <p:spPr>
          <a:xfrm>
            <a:off x="3008545" y="204101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9" name="object 3819"/>
          <p:cNvSpPr/>
          <p:nvPr/>
        </p:nvSpPr>
        <p:spPr>
          <a:xfrm>
            <a:off x="3005460" y="2049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0" name="object 3820"/>
          <p:cNvSpPr/>
          <p:nvPr/>
        </p:nvSpPr>
        <p:spPr>
          <a:xfrm>
            <a:off x="3022517" y="2099562"/>
            <a:ext cx="9222" cy="8575"/>
          </a:xfrm>
          <a:prstGeom prst="rect">
            <a:avLst/>
          </a:prstGeom>
          <a:blipFill>
            <a:blip r:embed="rId6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21" name="object 3821"/>
          <p:cNvSpPr/>
          <p:nvPr/>
        </p:nvSpPr>
        <p:spPr>
          <a:xfrm>
            <a:off x="3022517" y="209956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222" y="5741"/>
                </a:lnTo>
                <a:lnTo>
                  <a:pt x="9222" y="2905"/>
                </a:lnTo>
                <a:lnTo>
                  <a:pt x="9222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2" name="object 3822"/>
          <p:cNvSpPr/>
          <p:nvPr/>
        </p:nvSpPr>
        <p:spPr>
          <a:xfrm>
            <a:off x="2746896" y="1865200"/>
            <a:ext cx="9222" cy="8564"/>
          </a:xfrm>
          <a:prstGeom prst="rect">
            <a:avLst/>
          </a:prstGeom>
          <a:blipFill>
            <a:blip r:embed="rId6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23" name="object 3823"/>
          <p:cNvSpPr/>
          <p:nvPr/>
        </p:nvSpPr>
        <p:spPr>
          <a:xfrm>
            <a:off x="2746896" y="186520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22" y="5747"/>
                </a:lnTo>
                <a:lnTo>
                  <a:pt x="9222" y="2845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4" name="object 3824"/>
          <p:cNvSpPr/>
          <p:nvPr/>
        </p:nvSpPr>
        <p:spPr>
          <a:xfrm>
            <a:off x="2735977" y="186662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8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5" name="object 3825"/>
          <p:cNvSpPr/>
          <p:nvPr/>
        </p:nvSpPr>
        <p:spPr>
          <a:xfrm>
            <a:off x="2748408" y="18694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6" name="object 3826"/>
          <p:cNvSpPr/>
          <p:nvPr/>
        </p:nvSpPr>
        <p:spPr>
          <a:xfrm>
            <a:off x="2739123" y="186662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7" name="object 3827"/>
          <p:cNvSpPr/>
          <p:nvPr/>
        </p:nvSpPr>
        <p:spPr>
          <a:xfrm>
            <a:off x="2735977" y="18666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8" name="object 3828"/>
          <p:cNvSpPr/>
          <p:nvPr/>
        </p:nvSpPr>
        <p:spPr>
          <a:xfrm>
            <a:off x="2760807" y="1875187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9" name="object 3829"/>
          <p:cNvSpPr/>
          <p:nvPr/>
        </p:nvSpPr>
        <p:spPr>
          <a:xfrm>
            <a:off x="2757630" y="18751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0" name="object 3830"/>
          <p:cNvSpPr/>
          <p:nvPr/>
        </p:nvSpPr>
        <p:spPr>
          <a:xfrm>
            <a:off x="2760807" y="187518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1" name="object 3831"/>
          <p:cNvSpPr/>
          <p:nvPr/>
        </p:nvSpPr>
        <p:spPr>
          <a:xfrm>
            <a:off x="2770091" y="18809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2" name="object 3832"/>
          <p:cNvSpPr/>
          <p:nvPr/>
        </p:nvSpPr>
        <p:spPr>
          <a:xfrm>
            <a:off x="2768549" y="1819475"/>
            <a:ext cx="9314" cy="8593"/>
          </a:xfrm>
          <a:prstGeom prst="rect">
            <a:avLst/>
          </a:prstGeom>
          <a:blipFill>
            <a:blip r:embed="rId6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33" name="object 3833"/>
          <p:cNvSpPr/>
          <p:nvPr/>
        </p:nvSpPr>
        <p:spPr>
          <a:xfrm>
            <a:off x="2768549" y="181947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68" y="8593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4" name="object 3834"/>
          <p:cNvSpPr/>
          <p:nvPr/>
        </p:nvSpPr>
        <p:spPr>
          <a:xfrm>
            <a:off x="2722067" y="1856635"/>
            <a:ext cx="9284" cy="8564"/>
          </a:xfrm>
          <a:prstGeom prst="rect">
            <a:avLst/>
          </a:prstGeom>
          <a:blipFill>
            <a:blip r:embed="rId6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35" name="object 3835"/>
          <p:cNvSpPr/>
          <p:nvPr/>
        </p:nvSpPr>
        <p:spPr>
          <a:xfrm>
            <a:off x="2722067" y="18566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284" y="5719"/>
                </a:lnTo>
                <a:lnTo>
                  <a:pt x="9284" y="281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6" name="object 3836"/>
          <p:cNvSpPr/>
          <p:nvPr/>
        </p:nvSpPr>
        <p:spPr>
          <a:xfrm>
            <a:off x="3041054" y="1996713"/>
            <a:ext cx="9284" cy="8564"/>
          </a:xfrm>
          <a:prstGeom prst="rect">
            <a:avLst/>
          </a:prstGeom>
          <a:blipFill>
            <a:blip r:embed="rId6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37" name="object 3837"/>
          <p:cNvSpPr/>
          <p:nvPr/>
        </p:nvSpPr>
        <p:spPr>
          <a:xfrm>
            <a:off x="3041054" y="199671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146" y="8564"/>
                </a:lnTo>
                <a:lnTo>
                  <a:pt x="6199" y="8564"/>
                </a:lnTo>
                <a:lnTo>
                  <a:pt x="9284" y="5662"/>
                </a:lnTo>
                <a:lnTo>
                  <a:pt x="9284" y="2816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8" name="object 3838"/>
          <p:cNvSpPr/>
          <p:nvPr/>
        </p:nvSpPr>
        <p:spPr>
          <a:xfrm>
            <a:off x="3039512" y="198669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230" y="85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9" name="object 3839"/>
          <p:cNvSpPr/>
          <p:nvPr/>
        </p:nvSpPr>
        <p:spPr>
          <a:xfrm>
            <a:off x="3045742" y="19981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0" name="object 3840"/>
          <p:cNvSpPr/>
          <p:nvPr/>
        </p:nvSpPr>
        <p:spPr>
          <a:xfrm>
            <a:off x="3039512" y="199238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57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1" name="object 3841"/>
          <p:cNvSpPr/>
          <p:nvPr/>
        </p:nvSpPr>
        <p:spPr>
          <a:xfrm>
            <a:off x="3036427" y="19895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2" name="object 3842"/>
          <p:cNvSpPr/>
          <p:nvPr/>
        </p:nvSpPr>
        <p:spPr>
          <a:xfrm>
            <a:off x="3025601" y="1973808"/>
            <a:ext cx="9284" cy="8564"/>
          </a:xfrm>
          <a:prstGeom prst="rect">
            <a:avLst/>
          </a:prstGeom>
          <a:blipFill>
            <a:blip r:embed="rId6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43" name="object 3843"/>
          <p:cNvSpPr/>
          <p:nvPr/>
        </p:nvSpPr>
        <p:spPr>
          <a:xfrm>
            <a:off x="3025601" y="197380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084" y="8564"/>
                </a:lnTo>
                <a:lnTo>
                  <a:pt x="6137" y="8564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4" name="object 3844"/>
          <p:cNvSpPr/>
          <p:nvPr/>
        </p:nvSpPr>
        <p:spPr>
          <a:xfrm>
            <a:off x="3008545" y="1980950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0" y="0"/>
                </a:moveTo>
                <a:lnTo>
                  <a:pt x="15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5" name="object 3845"/>
          <p:cNvSpPr/>
          <p:nvPr/>
        </p:nvSpPr>
        <p:spPr>
          <a:xfrm>
            <a:off x="3027143" y="19809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6" name="object 3846"/>
          <p:cNvSpPr/>
          <p:nvPr/>
        </p:nvSpPr>
        <p:spPr>
          <a:xfrm>
            <a:off x="3011598" y="1983795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155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7" name="object 3847"/>
          <p:cNvSpPr/>
          <p:nvPr/>
        </p:nvSpPr>
        <p:spPr>
          <a:xfrm>
            <a:off x="3008545" y="19837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8" name="object 3848"/>
          <p:cNvSpPr/>
          <p:nvPr/>
        </p:nvSpPr>
        <p:spPr>
          <a:xfrm>
            <a:off x="2991488" y="2045255"/>
            <a:ext cx="9284" cy="8593"/>
          </a:xfrm>
          <a:prstGeom prst="rect">
            <a:avLst/>
          </a:prstGeom>
          <a:blipFill>
            <a:blip r:embed="rId6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49" name="object 3849"/>
          <p:cNvSpPr/>
          <p:nvPr/>
        </p:nvSpPr>
        <p:spPr>
          <a:xfrm>
            <a:off x="2991488" y="204525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0" name="object 3850"/>
          <p:cNvSpPr/>
          <p:nvPr/>
        </p:nvSpPr>
        <p:spPr>
          <a:xfrm>
            <a:off x="2977577" y="2035268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452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1" name="object 3851"/>
          <p:cNvSpPr/>
          <p:nvPr/>
        </p:nvSpPr>
        <p:spPr>
          <a:xfrm>
            <a:off x="2977577" y="2041016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15452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2" name="object 3852"/>
          <p:cNvSpPr/>
          <p:nvPr/>
        </p:nvSpPr>
        <p:spPr>
          <a:xfrm>
            <a:off x="2974493" y="20381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3" name="object 3853"/>
          <p:cNvSpPr/>
          <p:nvPr/>
        </p:nvSpPr>
        <p:spPr>
          <a:xfrm>
            <a:off x="3005460" y="205808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4" name="object 3854"/>
          <p:cNvSpPr/>
          <p:nvPr/>
        </p:nvSpPr>
        <p:spPr>
          <a:xfrm>
            <a:off x="3002314" y="2055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5" name="object 3855"/>
          <p:cNvSpPr/>
          <p:nvPr/>
        </p:nvSpPr>
        <p:spPr>
          <a:xfrm>
            <a:off x="3002314" y="205524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6" name="object 3856"/>
          <p:cNvSpPr/>
          <p:nvPr/>
        </p:nvSpPr>
        <p:spPr>
          <a:xfrm>
            <a:off x="3008545" y="20609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7" name="object 3857"/>
          <p:cNvSpPr/>
          <p:nvPr/>
        </p:nvSpPr>
        <p:spPr>
          <a:xfrm>
            <a:off x="2988404" y="1919490"/>
            <a:ext cx="9314" cy="8593"/>
          </a:xfrm>
          <a:prstGeom prst="rect">
            <a:avLst/>
          </a:prstGeom>
          <a:blipFill>
            <a:blip r:embed="rId6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58" name="object 3858"/>
          <p:cNvSpPr/>
          <p:nvPr/>
        </p:nvSpPr>
        <p:spPr>
          <a:xfrm>
            <a:off x="2988404" y="191949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9" name="object 3859"/>
          <p:cNvSpPr/>
          <p:nvPr/>
        </p:nvSpPr>
        <p:spPr>
          <a:xfrm>
            <a:off x="2986861" y="1909502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168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0" name="object 3860"/>
          <p:cNvSpPr/>
          <p:nvPr/>
        </p:nvSpPr>
        <p:spPr>
          <a:xfrm>
            <a:off x="2993030" y="19209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1" name="object 3861"/>
          <p:cNvSpPr/>
          <p:nvPr/>
        </p:nvSpPr>
        <p:spPr>
          <a:xfrm>
            <a:off x="2986861" y="1915250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68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2" name="object 3862"/>
          <p:cNvSpPr/>
          <p:nvPr/>
        </p:nvSpPr>
        <p:spPr>
          <a:xfrm>
            <a:off x="2983808" y="19123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3" name="object 3863"/>
          <p:cNvSpPr/>
          <p:nvPr/>
        </p:nvSpPr>
        <p:spPr>
          <a:xfrm>
            <a:off x="2983808" y="1935253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0" y="14226"/>
                </a:moveTo>
                <a:lnTo>
                  <a:pt x="9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4" name="object 3864"/>
          <p:cNvSpPr/>
          <p:nvPr/>
        </p:nvSpPr>
        <p:spPr>
          <a:xfrm>
            <a:off x="2993030" y="19323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5" name="object 3865"/>
          <p:cNvSpPr/>
          <p:nvPr/>
        </p:nvSpPr>
        <p:spPr>
          <a:xfrm>
            <a:off x="2986861" y="1932322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168" y="0"/>
                </a:moveTo>
                <a:lnTo>
                  <a:pt x="0" y="143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6" name="object 3866"/>
          <p:cNvSpPr/>
          <p:nvPr/>
        </p:nvSpPr>
        <p:spPr>
          <a:xfrm>
            <a:off x="2986861" y="19494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7" name="object 3867"/>
          <p:cNvSpPr/>
          <p:nvPr/>
        </p:nvSpPr>
        <p:spPr>
          <a:xfrm>
            <a:off x="2972951" y="1899515"/>
            <a:ext cx="9314" cy="8564"/>
          </a:xfrm>
          <a:prstGeom prst="rect">
            <a:avLst/>
          </a:prstGeom>
          <a:blipFill>
            <a:blip r:embed="rId6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68" name="object 3868"/>
          <p:cNvSpPr/>
          <p:nvPr/>
        </p:nvSpPr>
        <p:spPr>
          <a:xfrm>
            <a:off x="2972951" y="189951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084" y="8564"/>
                </a:lnTo>
                <a:lnTo>
                  <a:pt x="6168" y="8564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9" name="object 3869"/>
          <p:cNvSpPr/>
          <p:nvPr/>
        </p:nvSpPr>
        <p:spPr>
          <a:xfrm>
            <a:off x="2960521" y="2025281"/>
            <a:ext cx="9284" cy="8564"/>
          </a:xfrm>
          <a:prstGeom prst="rect">
            <a:avLst/>
          </a:prstGeom>
          <a:blipFill>
            <a:blip r:embed="rId6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70" name="object 3870"/>
          <p:cNvSpPr/>
          <p:nvPr/>
        </p:nvSpPr>
        <p:spPr>
          <a:xfrm>
            <a:off x="2960521" y="202528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284" y="5719"/>
                </a:lnTo>
                <a:lnTo>
                  <a:pt x="9284" y="2816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1" name="object 3871"/>
          <p:cNvSpPr/>
          <p:nvPr/>
        </p:nvSpPr>
        <p:spPr>
          <a:xfrm>
            <a:off x="2952841" y="2038113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719"/>
                </a:moveTo>
                <a:lnTo>
                  <a:pt x="9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2" name="object 3872"/>
          <p:cNvSpPr/>
          <p:nvPr/>
        </p:nvSpPr>
        <p:spPr>
          <a:xfrm>
            <a:off x="2965209" y="20381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3" name="object 3873"/>
          <p:cNvSpPr/>
          <p:nvPr/>
        </p:nvSpPr>
        <p:spPr>
          <a:xfrm>
            <a:off x="2958978" y="203811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4" name="object 3874"/>
          <p:cNvSpPr/>
          <p:nvPr/>
        </p:nvSpPr>
        <p:spPr>
          <a:xfrm>
            <a:off x="2955894" y="2046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5" name="object 3875"/>
          <p:cNvSpPr/>
          <p:nvPr/>
        </p:nvSpPr>
        <p:spPr>
          <a:xfrm>
            <a:off x="2971347" y="2012363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230" y="0"/>
                </a:moveTo>
                <a:lnTo>
                  <a:pt x="0" y="143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6" name="object 3876"/>
          <p:cNvSpPr/>
          <p:nvPr/>
        </p:nvSpPr>
        <p:spPr>
          <a:xfrm>
            <a:off x="2971347" y="2029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7" name="object 3877"/>
          <p:cNvSpPr/>
          <p:nvPr/>
        </p:nvSpPr>
        <p:spPr>
          <a:xfrm>
            <a:off x="2971347" y="2015265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409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8" name="object 3878"/>
          <p:cNvSpPr/>
          <p:nvPr/>
        </p:nvSpPr>
        <p:spPr>
          <a:xfrm>
            <a:off x="2974493" y="20123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9" name="object 3879"/>
          <p:cNvSpPr/>
          <p:nvPr/>
        </p:nvSpPr>
        <p:spPr>
          <a:xfrm>
            <a:off x="2790232" y="1885203"/>
            <a:ext cx="9284" cy="8564"/>
          </a:xfrm>
          <a:prstGeom prst="rect">
            <a:avLst/>
          </a:prstGeom>
          <a:blipFill>
            <a:blip r:embed="rId6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80" name="object 3880"/>
          <p:cNvSpPr/>
          <p:nvPr/>
        </p:nvSpPr>
        <p:spPr>
          <a:xfrm>
            <a:off x="2790232" y="188520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719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1" name="object 3881"/>
          <p:cNvSpPr/>
          <p:nvPr/>
        </p:nvSpPr>
        <p:spPr>
          <a:xfrm>
            <a:off x="2782459" y="1883780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314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2" name="object 3882"/>
          <p:cNvSpPr/>
          <p:nvPr/>
        </p:nvSpPr>
        <p:spPr>
          <a:xfrm>
            <a:off x="2794827" y="18895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3" name="object 3883"/>
          <p:cNvSpPr/>
          <p:nvPr/>
        </p:nvSpPr>
        <p:spPr>
          <a:xfrm>
            <a:off x="2785543" y="1886597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4" name="object 3884"/>
          <p:cNvSpPr/>
          <p:nvPr/>
        </p:nvSpPr>
        <p:spPr>
          <a:xfrm>
            <a:off x="2782459" y="18865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5" name="object 3885"/>
          <p:cNvSpPr/>
          <p:nvPr/>
        </p:nvSpPr>
        <p:spPr>
          <a:xfrm>
            <a:off x="2641533" y="2093883"/>
            <a:ext cx="9284" cy="8584"/>
          </a:xfrm>
          <a:prstGeom prst="rect">
            <a:avLst/>
          </a:prstGeom>
          <a:blipFill>
            <a:blip r:embed="rId6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86" name="object 3886"/>
          <p:cNvSpPr/>
          <p:nvPr/>
        </p:nvSpPr>
        <p:spPr>
          <a:xfrm>
            <a:off x="2641533" y="209388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79"/>
                </a:lnTo>
                <a:lnTo>
                  <a:pt x="0" y="8584"/>
                </a:lnTo>
                <a:lnTo>
                  <a:pt x="3146" y="8584"/>
                </a:lnTo>
                <a:lnTo>
                  <a:pt x="6230" y="8584"/>
                </a:lnTo>
                <a:lnTo>
                  <a:pt x="9284" y="5679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7" name="object 3887"/>
          <p:cNvSpPr/>
          <p:nvPr/>
        </p:nvSpPr>
        <p:spPr>
          <a:xfrm>
            <a:off x="2630707" y="2103884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70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8" name="object 3888"/>
          <p:cNvSpPr/>
          <p:nvPr/>
        </p:nvSpPr>
        <p:spPr>
          <a:xfrm>
            <a:off x="2643076" y="21038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9" name="object 3889"/>
          <p:cNvSpPr/>
          <p:nvPr/>
        </p:nvSpPr>
        <p:spPr>
          <a:xfrm>
            <a:off x="2633761" y="210672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0" name="object 3890"/>
          <p:cNvSpPr/>
          <p:nvPr/>
        </p:nvSpPr>
        <p:spPr>
          <a:xfrm>
            <a:off x="2630707" y="2112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1" name="object 3891"/>
          <p:cNvSpPr/>
          <p:nvPr/>
        </p:nvSpPr>
        <p:spPr>
          <a:xfrm>
            <a:off x="2616797" y="2108138"/>
            <a:ext cx="9284" cy="8578"/>
          </a:xfrm>
          <a:prstGeom prst="rect">
            <a:avLst/>
          </a:prstGeom>
          <a:blipFill>
            <a:blip r:embed="rId6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892" name="object 3892"/>
          <p:cNvSpPr/>
          <p:nvPr/>
        </p:nvSpPr>
        <p:spPr>
          <a:xfrm>
            <a:off x="2616797" y="210813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53" y="8578"/>
                </a:lnTo>
                <a:lnTo>
                  <a:pt x="6137" y="8578"/>
                </a:lnTo>
                <a:lnTo>
                  <a:pt x="9284" y="5741"/>
                </a:lnTo>
                <a:lnTo>
                  <a:pt x="9284" y="2907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3" name="object 3893"/>
          <p:cNvSpPr/>
          <p:nvPr/>
        </p:nvSpPr>
        <p:spPr>
          <a:xfrm>
            <a:off x="2624477" y="212387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6" y="8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4" name="object 3894"/>
          <p:cNvSpPr/>
          <p:nvPr/>
        </p:nvSpPr>
        <p:spPr>
          <a:xfrm>
            <a:off x="2624477" y="21209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5" name="object 3895"/>
          <p:cNvSpPr/>
          <p:nvPr/>
        </p:nvSpPr>
        <p:spPr>
          <a:xfrm>
            <a:off x="2624477" y="212097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146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6" name="object 3896"/>
          <p:cNvSpPr/>
          <p:nvPr/>
        </p:nvSpPr>
        <p:spPr>
          <a:xfrm>
            <a:off x="2627623" y="21324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7" name="object 3897"/>
          <p:cNvSpPr/>
          <p:nvPr/>
        </p:nvSpPr>
        <p:spPr>
          <a:xfrm>
            <a:off x="2605940" y="2100979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99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8" name="object 3898"/>
          <p:cNvSpPr/>
          <p:nvPr/>
        </p:nvSpPr>
        <p:spPr>
          <a:xfrm>
            <a:off x="2621392" y="21095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9" name="object 3899"/>
          <p:cNvSpPr/>
          <p:nvPr/>
        </p:nvSpPr>
        <p:spPr>
          <a:xfrm>
            <a:off x="2605940" y="2103884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99" y="8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0" name="object 3900"/>
          <p:cNvSpPr/>
          <p:nvPr/>
        </p:nvSpPr>
        <p:spPr>
          <a:xfrm>
            <a:off x="2602794" y="2100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1" name="object 3901"/>
          <p:cNvSpPr/>
          <p:nvPr/>
        </p:nvSpPr>
        <p:spPr>
          <a:xfrm>
            <a:off x="2994634" y="1973808"/>
            <a:ext cx="9284" cy="8564"/>
          </a:xfrm>
          <a:prstGeom prst="rect">
            <a:avLst/>
          </a:prstGeom>
          <a:blipFill>
            <a:blip r:embed="rId6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02" name="object 3902"/>
          <p:cNvSpPr/>
          <p:nvPr/>
        </p:nvSpPr>
        <p:spPr>
          <a:xfrm>
            <a:off x="2994634" y="197380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084" y="8564"/>
                </a:lnTo>
                <a:lnTo>
                  <a:pt x="6137" y="8564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3" name="object 3903"/>
          <p:cNvSpPr/>
          <p:nvPr/>
        </p:nvSpPr>
        <p:spPr>
          <a:xfrm>
            <a:off x="2986861" y="1960975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0"/>
                </a:moveTo>
                <a:lnTo>
                  <a:pt x="9314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4" name="object 3904"/>
          <p:cNvSpPr/>
          <p:nvPr/>
        </p:nvSpPr>
        <p:spPr>
          <a:xfrm>
            <a:off x="2986861" y="1963821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11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5" name="object 3905"/>
          <p:cNvSpPr/>
          <p:nvPr/>
        </p:nvSpPr>
        <p:spPr>
          <a:xfrm>
            <a:off x="2986861" y="19609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6" name="object 3906"/>
          <p:cNvSpPr/>
          <p:nvPr/>
        </p:nvSpPr>
        <p:spPr>
          <a:xfrm>
            <a:off x="2983808" y="1989543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5">
                <a:moveTo>
                  <a:pt x="0" y="14255"/>
                </a:moveTo>
                <a:lnTo>
                  <a:pt x="9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7" name="object 3907"/>
          <p:cNvSpPr/>
          <p:nvPr/>
        </p:nvSpPr>
        <p:spPr>
          <a:xfrm>
            <a:off x="2996176" y="19866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8" name="object 3908"/>
          <p:cNvSpPr/>
          <p:nvPr/>
        </p:nvSpPr>
        <p:spPr>
          <a:xfrm>
            <a:off x="2986861" y="1986697"/>
            <a:ext cx="12700" cy="14604"/>
          </a:xfrm>
          <a:custGeom>
            <a:avLst/>
            <a:gdLst/>
            <a:ahLst/>
            <a:cxnLst/>
            <a:rect l="l" t="t" r="r" b="b"/>
            <a:pathLst>
              <a:path w="12700" h="14605">
                <a:moveTo>
                  <a:pt x="12368" y="0"/>
                </a:moveTo>
                <a:lnTo>
                  <a:pt x="0" y="142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9" name="object 3909"/>
          <p:cNvSpPr/>
          <p:nvPr/>
        </p:nvSpPr>
        <p:spPr>
          <a:xfrm>
            <a:off x="2983808" y="20037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0" name="object 3910"/>
          <p:cNvSpPr/>
          <p:nvPr/>
        </p:nvSpPr>
        <p:spPr>
          <a:xfrm>
            <a:off x="2976035" y="1948057"/>
            <a:ext cx="9284" cy="8593"/>
          </a:xfrm>
          <a:prstGeom prst="rect">
            <a:avLst/>
          </a:prstGeom>
          <a:blipFill>
            <a:blip r:embed="rId6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11" name="object 3911"/>
          <p:cNvSpPr/>
          <p:nvPr/>
        </p:nvSpPr>
        <p:spPr>
          <a:xfrm>
            <a:off x="2976035" y="194805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30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930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2" name="object 3912"/>
          <p:cNvSpPr/>
          <p:nvPr/>
        </p:nvSpPr>
        <p:spPr>
          <a:xfrm>
            <a:off x="2958978" y="1955228"/>
            <a:ext cx="15875" cy="3175"/>
          </a:xfrm>
          <a:custGeom>
            <a:avLst/>
            <a:gdLst/>
            <a:ahLst/>
            <a:cxnLst/>
            <a:rect l="l" t="t" r="r" b="b"/>
            <a:pathLst>
              <a:path w="15875" h="3175">
                <a:moveTo>
                  <a:pt x="0" y="2845"/>
                </a:moveTo>
                <a:lnTo>
                  <a:pt x="15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3" name="object 3913"/>
          <p:cNvSpPr/>
          <p:nvPr/>
        </p:nvSpPr>
        <p:spPr>
          <a:xfrm>
            <a:off x="2977577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4" name="object 3914"/>
          <p:cNvSpPr/>
          <p:nvPr/>
        </p:nvSpPr>
        <p:spPr>
          <a:xfrm>
            <a:off x="2962063" y="1955228"/>
            <a:ext cx="15875" cy="3175"/>
          </a:xfrm>
          <a:custGeom>
            <a:avLst/>
            <a:gdLst/>
            <a:ahLst/>
            <a:cxnLst/>
            <a:rect l="l" t="t" r="r" b="b"/>
            <a:pathLst>
              <a:path w="15875" h="3175">
                <a:moveTo>
                  <a:pt x="15514" y="0"/>
                </a:moveTo>
                <a:lnTo>
                  <a:pt x="0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5" name="object 3915"/>
          <p:cNvSpPr/>
          <p:nvPr/>
        </p:nvSpPr>
        <p:spPr>
          <a:xfrm>
            <a:off x="2958978" y="19580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6" name="object 3916"/>
          <p:cNvSpPr/>
          <p:nvPr/>
        </p:nvSpPr>
        <p:spPr>
          <a:xfrm>
            <a:off x="2941983" y="2042438"/>
            <a:ext cx="9314" cy="8564"/>
          </a:xfrm>
          <a:prstGeom prst="rect">
            <a:avLst/>
          </a:prstGeom>
          <a:blipFill>
            <a:blip r:embed="rId6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17" name="object 3917"/>
          <p:cNvSpPr/>
          <p:nvPr/>
        </p:nvSpPr>
        <p:spPr>
          <a:xfrm>
            <a:off x="2941983" y="204243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168" y="8564"/>
                </a:lnTo>
                <a:lnTo>
                  <a:pt x="9314" y="5719"/>
                </a:lnTo>
                <a:lnTo>
                  <a:pt x="9314" y="281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8" name="object 3918"/>
          <p:cNvSpPr/>
          <p:nvPr/>
        </p:nvSpPr>
        <p:spPr>
          <a:xfrm>
            <a:off x="2743750" y="1922335"/>
            <a:ext cx="9284" cy="8593"/>
          </a:xfrm>
          <a:prstGeom prst="rect">
            <a:avLst/>
          </a:prstGeom>
          <a:blipFill>
            <a:blip r:embed="rId6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19" name="object 3919"/>
          <p:cNvSpPr/>
          <p:nvPr/>
        </p:nvSpPr>
        <p:spPr>
          <a:xfrm>
            <a:off x="2743750" y="19223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199" y="8593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0" name="object 3920"/>
          <p:cNvSpPr/>
          <p:nvPr/>
        </p:nvSpPr>
        <p:spPr>
          <a:xfrm>
            <a:off x="2753039" y="191808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1" name="object 3921"/>
          <p:cNvSpPr/>
          <p:nvPr/>
        </p:nvSpPr>
        <p:spPr>
          <a:xfrm>
            <a:off x="2754576" y="19237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2" name="object 3922"/>
          <p:cNvSpPr/>
          <p:nvPr/>
        </p:nvSpPr>
        <p:spPr>
          <a:xfrm>
            <a:off x="2751492" y="191809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62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3" name="object 3923"/>
          <p:cNvSpPr/>
          <p:nvPr/>
        </p:nvSpPr>
        <p:spPr>
          <a:xfrm>
            <a:off x="2754576" y="19152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4" name="object 3924"/>
          <p:cNvSpPr/>
          <p:nvPr/>
        </p:nvSpPr>
        <p:spPr>
          <a:xfrm>
            <a:off x="2765402" y="1876610"/>
            <a:ext cx="9314" cy="8593"/>
          </a:xfrm>
          <a:prstGeom prst="rect">
            <a:avLst/>
          </a:prstGeom>
          <a:blipFill>
            <a:blip r:embed="rId6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25" name="object 3925"/>
          <p:cNvSpPr/>
          <p:nvPr/>
        </p:nvSpPr>
        <p:spPr>
          <a:xfrm>
            <a:off x="2765402" y="187661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6" name="object 3926"/>
          <p:cNvSpPr/>
          <p:nvPr/>
        </p:nvSpPr>
        <p:spPr>
          <a:xfrm>
            <a:off x="2757630" y="1892345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409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7" name="object 3927"/>
          <p:cNvSpPr/>
          <p:nvPr/>
        </p:nvSpPr>
        <p:spPr>
          <a:xfrm>
            <a:off x="2770091" y="18895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8" name="object 3928"/>
          <p:cNvSpPr/>
          <p:nvPr/>
        </p:nvSpPr>
        <p:spPr>
          <a:xfrm>
            <a:off x="2760807" y="1889528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9" name="object 3929"/>
          <p:cNvSpPr/>
          <p:nvPr/>
        </p:nvSpPr>
        <p:spPr>
          <a:xfrm>
            <a:off x="2760807" y="19037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0" name="object 3930"/>
          <p:cNvSpPr/>
          <p:nvPr/>
        </p:nvSpPr>
        <p:spPr>
          <a:xfrm>
            <a:off x="2774692" y="187232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1" name="object 3931"/>
          <p:cNvSpPr/>
          <p:nvPr/>
        </p:nvSpPr>
        <p:spPr>
          <a:xfrm>
            <a:off x="2776229" y="18780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2" name="object 3932"/>
          <p:cNvSpPr/>
          <p:nvPr/>
        </p:nvSpPr>
        <p:spPr>
          <a:xfrm>
            <a:off x="2773175" y="187237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62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3" name="object 3933"/>
          <p:cNvSpPr/>
          <p:nvPr/>
        </p:nvSpPr>
        <p:spPr>
          <a:xfrm>
            <a:off x="2776229" y="18694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4" name="object 3934"/>
          <p:cNvSpPr/>
          <p:nvPr/>
        </p:nvSpPr>
        <p:spPr>
          <a:xfrm>
            <a:off x="3003918" y="2056665"/>
            <a:ext cx="9314" cy="8593"/>
          </a:xfrm>
          <a:prstGeom prst="rect">
            <a:avLst/>
          </a:prstGeom>
          <a:blipFill>
            <a:blip r:embed="rId6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35" name="object 3935"/>
          <p:cNvSpPr/>
          <p:nvPr/>
        </p:nvSpPr>
        <p:spPr>
          <a:xfrm>
            <a:off x="3003918" y="20566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68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6" name="object 3936"/>
          <p:cNvSpPr/>
          <p:nvPr/>
        </p:nvSpPr>
        <p:spPr>
          <a:xfrm>
            <a:off x="2619850" y="2131035"/>
            <a:ext cx="9314" cy="8578"/>
          </a:xfrm>
          <a:prstGeom prst="rect">
            <a:avLst/>
          </a:prstGeom>
          <a:blipFill>
            <a:blip r:embed="rId6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37" name="object 3937"/>
          <p:cNvSpPr/>
          <p:nvPr/>
        </p:nvSpPr>
        <p:spPr>
          <a:xfrm>
            <a:off x="2619850" y="21310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670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8" name="object 3938"/>
          <p:cNvSpPr/>
          <p:nvPr/>
        </p:nvSpPr>
        <p:spPr>
          <a:xfrm>
            <a:off x="2588883" y="2065258"/>
            <a:ext cx="9314" cy="8564"/>
          </a:xfrm>
          <a:prstGeom prst="rect">
            <a:avLst/>
          </a:prstGeom>
          <a:blipFill>
            <a:blip r:embed="rId6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39" name="object 3939"/>
          <p:cNvSpPr/>
          <p:nvPr/>
        </p:nvSpPr>
        <p:spPr>
          <a:xfrm>
            <a:off x="2588883" y="206525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0" name="object 3940"/>
          <p:cNvSpPr/>
          <p:nvPr/>
        </p:nvSpPr>
        <p:spPr>
          <a:xfrm>
            <a:off x="2596656" y="208099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1" name="object 3941"/>
          <p:cNvSpPr/>
          <p:nvPr/>
        </p:nvSpPr>
        <p:spPr>
          <a:xfrm>
            <a:off x="2596656" y="207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2" name="object 3942"/>
          <p:cNvSpPr/>
          <p:nvPr/>
        </p:nvSpPr>
        <p:spPr>
          <a:xfrm>
            <a:off x="2596656" y="207814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084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3" name="object 3943"/>
          <p:cNvSpPr/>
          <p:nvPr/>
        </p:nvSpPr>
        <p:spPr>
          <a:xfrm>
            <a:off x="2599740" y="20895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4" name="object 3944"/>
          <p:cNvSpPr/>
          <p:nvPr/>
        </p:nvSpPr>
        <p:spPr>
          <a:xfrm>
            <a:off x="2923385" y="1905263"/>
            <a:ext cx="9314" cy="8564"/>
          </a:xfrm>
          <a:prstGeom prst="rect">
            <a:avLst/>
          </a:prstGeom>
          <a:blipFill>
            <a:blip r:embed="rId6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45" name="object 3945"/>
          <p:cNvSpPr/>
          <p:nvPr/>
        </p:nvSpPr>
        <p:spPr>
          <a:xfrm>
            <a:off x="2923385" y="19052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084" y="8564"/>
                </a:lnTo>
                <a:lnTo>
                  <a:pt x="6168" y="8564"/>
                </a:lnTo>
                <a:lnTo>
                  <a:pt x="9314" y="5662"/>
                </a:lnTo>
                <a:lnTo>
                  <a:pt x="9314" y="281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6" name="object 3946"/>
          <p:cNvSpPr/>
          <p:nvPr/>
        </p:nvSpPr>
        <p:spPr>
          <a:xfrm>
            <a:off x="2928011" y="1920912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7" name="object 3947"/>
          <p:cNvSpPr/>
          <p:nvPr/>
        </p:nvSpPr>
        <p:spPr>
          <a:xfrm>
            <a:off x="2928011" y="19180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8" name="object 3948"/>
          <p:cNvSpPr/>
          <p:nvPr/>
        </p:nvSpPr>
        <p:spPr>
          <a:xfrm>
            <a:off x="2928011" y="1918095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9" name="object 3949"/>
          <p:cNvSpPr/>
          <p:nvPr/>
        </p:nvSpPr>
        <p:spPr>
          <a:xfrm>
            <a:off x="2928011" y="19295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0" name="object 3950"/>
          <p:cNvSpPr/>
          <p:nvPr/>
        </p:nvSpPr>
        <p:spPr>
          <a:xfrm>
            <a:off x="2941983" y="1948057"/>
            <a:ext cx="15452" cy="14340"/>
          </a:xfrm>
          <a:prstGeom prst="rect">
            <a:avLst/>
          </a:prstGeom>
          <a:blipFill>
            <a:blip r:embed="rId6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51" name="object 3951"/>
          <p:cNvSpPr/>
          <p:nvPr/>
        </p:nvSpPr>
        <p:spPr>
          <a:xfrm>
            <a:off x="2941983" y="194805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84" y="14340"/>
                </a:lnTo>
                <a:lnTo>
                  <a:pt x="6168" y="14340"/>
                </a:lnTo>
                <a:lnTo>
                  <a:pt x="12368" y="14340"/>
                </a:lnTo>
                <a:lnTo>
                  <a:pt x="15452" y="11495"/>
                </a:lnTo>
                <a:lnTo>
                  <a:pt x="15452" y="5747"/>
                </a:lnTo>
                <a:lnTo>
                  <a:pt x="15452" y="2930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930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2" name="object 3952"/>
          <p:cNvSpPr/>
          <p:nvPr/>
        </p:nvSpPr>
        <p:spPr>
          <a:xfrm>
            <a:off x="2934242" y="1940915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4">
                <a:moveTo>
                  <a:pt x="0" y="0"/>
                </a:moveTo>
                <a:lnTo>
                  <a:pt x="9284" y="114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3" name="object 3953"/>
          <p:cNvSpPr/>
          <p:nvPr/>
        </p:nvSpPr>
        <p:spPr>
          <a:xfrm>
            <a:off x="2946610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4" name="object 3954"/>
          <p:cNvSpPr/>
          <p:nvPr/>
        </p:nvSpPr>
        <p:spPr>
          <a:xfrm>
            <a:off x="2934242" y="1946663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5" name="object 3955"/>
          <p:cNvSpPr/>
          <p:nvPr/>
        </p:nvSpPr>
        <p:spPr>
          <a:xfrm>
            <a:off x="2931096" y="19438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6" name="object 3956"/>
          <p:cNvSpPr/>
          <p:nvPr/>
        </p:nvSpPr>
        <p:spPr>
          <a:xfrm>
            <a:off x="2949664" y="1969540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5">
                <a:moveTo>
                  <a:pt x="0" y="142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7" name="object 3957"/>
          <p:cNvSpPr/>
          <p:nvPr/>
        </p:nvSpPr>
        <p:spPr>
          <a:xfrm>
            <a:off x="2949664" y="19666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8" name="object 3958"/>
          <p:cNvSpPr/>
          <p:nvPr/>
        </p:nvSpPr>
        <p:spPr>
          <a:xfrm>
            <a:off x="2949664" y="1966638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3176" y="0"/>
                </a:moveTo>
                <a:lnTo>
                  <a:pt x="0" y="143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9" name="object 3959"/>
          <p:cNvSpPr/>
          <p:nvPr/>
        </p:nvSpPr>
        <p:spPr>
          <a:xfrm>
            <a:off x="2949664" y="19837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0" name="object 3960"/>
          <p:cNvSpPr/>
          <p:nvPr/>
        </p:nvSpPr>
        <p:spPr>
          <a:xfrm>
            <a:off x="2969805" y="2002376"/>
            <a:ext cx="9314" cy="8564"/>
          </a:xfrm>
          <a:prstGeom prst="rect">
            <a:avLst/>
          </a:prstGeom>
          <a:blipFill>
            <a:blip r:embed="rId6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61" name="object 3961"/>
          <p:cNvSpPr/>
          <p:nvPr/>
        </p:nvSpPr>
        <p:spPr>
          <a:xfrm>
            <a:off x="2969805" y="200237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2" name="object 3962"/>
          <p:cNvSpPr/>
          <p:nvPr/>
        </p:nvSpPr>
        <p:spPr>
          <a:xfrm>
            <a:off x="2955894" y="1992388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452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3" name="object 3963"/>
          <p:cNvSpPr/>
          <p:nvPr/>
        </p:nvSpPr>
        <p:spPr>
          <a:xfrm>
            <a:off x="2974493" y="20037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4" name="object 3964"/>
          <p:cNvSpPr/>
          <p:nvPr/>
        </p:nvSpPr>
        <p:spPr>
          <a:xfrm>
            <a:off x="2958978" y="1995205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5" name="object 3965"/>
          <p:cNvSpPr/>
          <p:nvPr/>
        </p:nvSpPr>
        <p:spPr>
          <a:xfrm>
            <a:off x="2955894" y="1995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6" name="object 3966"/>
          <p:cNvSpPr/>
          <p:nvPr/>
        </p:nvSpPr>
        <p:spPr>
          <a:xfrm>
            <a:off x="2983808" y="201236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22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7" name="object 3967"/>
          <p:cNvSpPr/>
          <p:nvPr/>
        </p:nvSpPr>
        <p:spPr>
          <a:xfrm>
            <a:off x="2980631" y="2009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8" name="object 3968"/>
          <p:cNvSpPr/>
          <p:nvPr/>
        </p:nvSpPr>
        <p:spPr>
          <a:xfrm>
            <a:off x="2983808" y="200951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9" name="object 3969"/>
          <p:cNvSpPr/>
          <p:nvPr/>
        </p:nvSpPr>
        <p:spPr>
          <a:xfrm>
            <a:off x="2993030" y="201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0" name="object 3970"/>
          <p:cNvSpPr/>
          <p:nvPr/>
        </p:nvSpPr>
        <p:spPr>
          <a:xfrm>
            <a:off x="2591967" y="2090981"/>
            <a:ext cx="9284" cy="8581"/>
          </a:xfrm>
          <a:prstGeom prst="rect">
            <a:avLst/>
          </a:prstGeom>
          <a:blipFill>
            <a:blip r:embed="rId6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71" name="object 3971"/>
          <p:cNvSpPr/>
          <p:nvPr/>
        </p:nvSpPr>
        <p:spPr>
          <a:xfrm>
            <a:off x="2591967" y="209098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81"/>
                </a:lnTo>
                <a:lnTo>
                  <a:pt x="3146" y="8581"/>
                </a:lnTo>
                <a:lnTo>
                  <a:pt x="6230" y="8581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2" name="object 3972"/>
          <p:cNvSpPr/>
          <p:nvPr/>
        </p:nvSpPr>
        <p:spPr>
          <a:xfrm>
            <a:off x="2581141" y="210097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1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3" name="object 3973"/>
          <p:cNvSpPr/>
          <p:nvPr/>
        </p:nvSpPr>
        <p:spPr>
          <a:xfrm>
            <a:off x="2593510" y="2100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4" name="object 3974"/>
          <p:cNvSpPr/>
          <p:nvPr/>
        </p:nvSpPr>
        <p:spPr>
          <a:xfrm>
            <a:off x="2584195" y="210097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5" name="object 3975"/>
          <p:cNvSpPr/>
          <p:nvPr/>
        </p:nvSpPr>
        <p:spPr>
          <a:xfrm>
            <a:off x="2581141" y="21067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6" name="object 3976"/>
          <p:cNvSpPr/>
          <p:nvPr/>
        </p:nvSpPr>
        <p:spPr>
          <a:xfrm>
            <a:off x="2605940" y="209530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7" name="object 3977"/>
          <p:cNvSpPr/>
          <p:nvPr/>
        </p:nvSpPr>
        <p:spPr>
          <a:xfrm>
            <a:off x="2602794" y="20981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8" name="object 3978"/>
          <p:cNvSpPr/>
          <p:nvPr/>
        </p:nvSpPr>
        <p:spPr>
          <a:xfrm>
            <a:off x="2602794" y="2095306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9" name="object 3979"/>
          <p:cNvSpPr/>
          <p:nvPr/>
        </p:nvSpPr>
        <p:spPr>
          <a:xfrm>
            <a:off x="2612108" y="20953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0" name="object 3980"/>
          <p:cNvSpPr/>
          <p:nvPr/>
        </p:nvSpPr>
        <p:spPr>
          <a:xfrm>
            <a:off x="2567231" y="2102467"/>
            <a:ext cx="9284" cy="8578"/>
          </a:xfrm>
          <a:prstGeom prst="rect">
            <a:avLst/>
          </a:prstGeom>
          <a:blipFill>
            <a:blip r:embed="rId6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81" name="object 3981"/>
          <p:cNvSpPr/>
          <p:nvPr/>
        </p:nvSpPr>
        <p:spPr>
          <a:xfrm>
            <a:off x="2567231" y="210246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53" y="8578"/>
                </a:lnTo>
                <a:lnTo>
                  <a:pt x="6230" y="8578"/>
                </a:lnTo>
                <a:lnTo>
                  <a:pt x="9284" y="5670"/>
                </a:lnTo>
                <a:lnTo>
                  <a:pt x="9284" y="2836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2" name="object 3982"/>
          <p:cNvSpPr/>
          <p:nvPr/>
        </p:nvSpPr>
        <p:spPr>
          <a:xfrm>
            <a:off x="2917185" y="1928083"/>
            <a:ext cx="15514" cy="14312"/>
          </a:xfrm>
          <a:prstGeom prst="rect">
            <a:avLst/>
          </a:prstGeom>
          <a:blipFill>
            <a:blip r:embed="rId6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83" name="object 3983"/>
          <p:cNvSpPr/>
          <p:nvPr/>
        </p:nvSpPr>
        <p:spPr>
          <a:xfrm>
            <a:off x="2917185" y="19280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46" y="14312"/>
                </a:lnTo>
                <a:lnTo>
                  <a:pt x="6199" y="14312"/>
                </a:lnTo>
                <a:lnTo>
                  <a:pt x="12368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45"/>
                </a:lnTo>
                <a:lnTo>
                  <a:pt x="12368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4" name="object 3984"/>
          <p:cNvSpPr/>
          <p:nvPr/>
        </p:nvSpPr>
        <p:spPr>
          <a:xfrm>
            <a:off x="2903274" y="1938070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0" y="5747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5" name="object 3985"/>
          <p:cNvSpPr/>
          <p:nvPr/>
        </p:nvSpPr>
        <p:spPr>
          <a:xfrm>
            <a:off x="2918696" y="19380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6" name="object 3986"/>
          <p:cNvSpPr/>
          <p:nvPr/>
        </p:nvSpPr>
        <p:spPr>
          <a:xfrm>
            <a:off x="2906328" y="1940915"/>
            <a:ext cx="15875" cy="6350"/>
          </a:xfrm>
          <a:custGeom>
            <a:avLst/>
            <a:gdLst/>
            <a:ahLst/>
            <a:cxnLst/>
            <a:rect l="l" t="t" r="r" b="b"/>
            <a:pathLst>
              <a:path w="15875" h="6350">
                <a:moveTo>
                  <a:pt x="15545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7" name="object 3987"/>
          <p:cNvSpPr/>
          <p:nvPr/>
        </p:nvSpPr>
        <p:spPr>
          <a:xfrm>
            <a:off x="2903274" y="1946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8" name="object 3988"/>
          <p:cNvSpPr/>
          <p:nvPr/>
        </p:nvSpPr>
        <p:spPr>
          <a:xfrm>
            <a:off x="2746896" y="1902361"/>
            <a:ext cx="9222" cy="8564"/>
          </a:xfrm>
          <a:prstGeom prst="rect">
            <a:avLst/>
          </a:prstGeom>
          <a:blipFill>
            <a:blip r:embed="rId6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89" name="object 3989"/>
          <p:cNvSpPr/>
          <p:nvPr/>
        </p:nvSpPr>
        <p:spPr>
          <a:xfrm>
            <a:off x="2746896" y="190236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22" y="5719"/>
                </a:lnTo>
                <a:lnTo>
                  <a:pt x="9222" y="2902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0" name="object 3990"/>
          <p:cNvSpPr/>
          <p:nvPr/>
        </p:nvSpPr>
        <p:spPr>
          <a:xfrm>
            <a:off x="2735977" y="190093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284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1" name="object 3991"/>
          <p:cNvSpPr/>
          <p:nvPr/>
        </p:nvSpPr>
        <p:spPr>
          <a:xfrm>
            <a:off x="2748408" y="1906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2" name="object 3992"/>
          <p:cNvSpPr/>
          <p:nvPr/>
        </p:nvSpPr>
        <p:spPr>
          <a:xfrm>
            <a:off x="2739123" y="190375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3" name="object 3993"/>
          <p:cNvSpPr/>
          <p:nvPr/>
        </p:nvSpPr>
        <p:spPr>
          <a:xfrm>
            <a:off x="2735977" y="19037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4" name="object 3994"/>
          <p:cNvSpPr/>
          <p:nvPr/>
        </p:nvSpPr>
        <p:spPr>
          <a:xfrm>
            <a:off x="2763860" y="191525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5" name="object 3995"/>
          <p:cNvSpPr/>
          <p:nvPr/>
        </p:nvSpPr>
        <p:spPr>
          <a:xfrm>
            <a:off x="2760807" y="19123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6" name="object 3996"/>
          <p:cNvSpPr/>
          <p:nvPr/>
        </p:nvSpPr>
        <p:spPr>
          <a:xfrm>
            <a:off x="2760807" y="191234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7" name="object 3997"/>
          <p:cNvSpPr/>
          <p:nvPr/>
        </p:nvSpPr>
        <p:spPr>
          <a:xfrm>
            <a:off x="2770091" y="19180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8" name="object 3998"/>
          <p:cNvSpPr/>
          <p:nvPr/>
        </p:nvSpPr>
        <p:spPr>
          <a:xfrm>
            <a:off x="2768549" y="1856635"/>
            <a:ext cx="9314" cy="8564"/>
          </a:xfrm>
          <a:prstGeom prst="rect">
            <a:avLst/>
          </a:prstGeom>
          <a:blipFill>
            <a:blip r:embed="rId6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999" name="object 3999"/>
          <p:cNvSpPr/>
          <p:nvPr/>
        </p:nvSpPr>
        <p:spPr>
          <a:xfrm>
            <a:off x="2768549" y="18566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168" y="8564"/>
                </a:lnTo>
                <a:lnTo>
                  <a:pt x="9314" y="5719"/>
                </a:lnTo>
                <a:lnTo>
                  <a:pt x="9314" y="2816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0" name="object 4000"/>
          <p:cNvSpPr/>
          <p:nvPr/>
        </p:nvSpPr>
        <p:spPr>
          <a:xfrm>
            <a:off x="2938837" y="1979556"/>
            <a:ext cx="15514" cy="14226"/>
          </a:xfrm>
          <a:prstGeom prst="rect">
            <a:avLst/>
          </a:prstGeom>
          <a:blipFill>
            <a:blip r:embed="rId6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01" name="object 4001"/>
          <p:cNvSpPr/>
          <p:nvPr/>
        </p:nvSpPr>
        <p:spPr>
          <a:xfrm>
            <a:off x="2938837" y="197955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14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14" y="11409"/>
                </a:lnTo>
                <a:lnTo>
                  <a:pt x="15514" y="5719"/>
                </a:lnTo>
                <a:lnTo>
                  <a:pt x="15514" y="281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2" name="object 4002"/>
          <p:cNvSpPr/>
          <p:nvPr/>
        </p:nvSpPr>
        <p:spPr>
          <a:xfrm>
            <a:off x="2924927" y="1992388"/>
            <a:ext cx="15875" cy="3175"/>
          </a:xfrm>
          <a:custGeom>
            <a:avLst/>
            <a:gdLst/>
            <a:ahLst/>
            <a:cxnLst/>
            <a:rect l="l" t="t" r="r" b="b"/>
            <a:pathLst>
              <a:path w="15875" h="3175">
                <a:moveTo>
                  <a:pt x="0" y="2816"/>
                </a:moveTo>
                <a:lnTo>
                  <a:pt x="154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3" name="object 4003"/>
          <p:cNvSpPr/>
          <p:nvPr/>
        </p:nvSpPr>
        <p:spPr>
          <a:xfrm>
            <a:off x="2943526" y="19923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4" name="object 4004"/>
          <p:cNvSpPr/>
          <p:nvPr/>
        </p:nvSpPr>
        <p:spPr>
          <a:xfrm>
            <a:off x="2928011" y="1992388"/>
            <a:ext cx="15875" cy="5715"/>
          </a:xfrm>
          <a:custGeom>
            <a:avLst/>
            <a:gdLst/>
            <a:ahLst/>
            <a:cxnLst/>
            <a:rect l="l" t="t" r="r" b="b"/>
            <a:pathLst>
              <a:path w="15875" h="5714">
                <a:moveTo>
                  <a:pt x="15514" y="0"/>
                </a:moveTo>
                <a:lnTo>
                  <a:pt x="0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5" name="object 4005"/>
          <p:cNvSpPr/>
          <p:nvPr/>
        </p:nvSpPr>
        <p:spPr>
          <a:xfrm>
            <a:off x="2924927" y="19981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6" name="object 4006"/>
          <p:cNvSpPr/>
          <p:nvPr/>
        </p:nvSpPr>
        <p:spPr>
          <a:xfrm>
            <a:off x="3034885" y="2016688"/>
            <a:ext cx="9314" cy="8593"/>
          </a:xfrm>
          <a:prstGeom prst="rect">
            <a:avLst/>
          </a:prstGeom>
          <a:blipFill>
            <a:blip r:embed="rId6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07" name="object 4007"/>
          <p:cNvSpPr/>
          <p:nvPr/>
        </p:nvSpPr>
        <p:spPr>
          <a:xfrm>
            <a:off x="3034885" y="201668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68" y="8593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8" name="object 4008"/>
          <p:cNvSpPr/>
          <p:nvPr/>
        </p:nvSpPr>
        <p:spPr>
          <a:xfrm>
            <a:off x="3030197" y="202952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02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9" name="object 4009"/>
          <p:cNvSpPr/>
          <p:nvPr/>
        </p:nvSpPr>
        <p:spPr>
          <a:xfrm>
            <a:off x="3039512" y="20266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0" name="object 4010"/>
          <p:cNvSpPr/>
          <p:nvPr/>
        </p:nvSpPr>
        <p:spPr>
          <a:xfrm>
            <a:off x="3036427" y="2026675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1" name="object 4011"/>
          <p:cNvSpPr/>
          <p:nvPr/>
        </p:nvSpPr>
        <p:spPr>
          <a:xfrm>
            <a:off x="3033281" y="2035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2" name="object 4012"/>
          <p:cNvSpPr/>
          <p:nvPr/>
        </p:nvSpPr>
        <p:spPr>
          <a:xfrm>
            <a:off x="3010087" y="2051003"/>
            <a:ext cx="9284" cy="8564"/>
          </a:xfrm>
          <a:prstGeom prst="rect">
            <a:avLst/>
          </a:prstGeom>
          <a:blipFill>
            <a:blip r:embed="rId6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13" name="object 4013"/>
          <p:cNvSpPr/>
          <p:nvPr/>
        </p:nvSpPr>
        <p:spPr>
          <a:xfrm>
            <a:off x="3010087" y="205100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64"/>
                </a:lnTo>
                <a:lnTo>
                  <a:pt x="3146" y="8564"/>
                </a:lnTo>
                <a:lnTo>
                  <a:pt x="6199" y="8564"/>
                </a:lnTo>
                <a:lnTo>
                  <a:pt x="9284" y="5662"/>
                </a:lnTo>
                <a:lnTo>
                  <a:pt x="9284" y="2845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4" name="object 4014"/>
          <p:cNvSpPr/>
          <p:nvPr/>
        </p:nvSpPr>
        <p:spPr>
          <a:xfrm>
            <a:off x="3020913" y="204383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5" name="object 4015"/>
          <p:cNvSpPr/>
          <p:nvPr/>
        </p:nvSpPr>
        <p:spPr>
          <a:xfrm>
            <a:off x="3020913" y="20524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6" name="object 4016"/>
          <p:cNvSpPr/>
          <p:nvPr/>
        </p:nvSpPr>
        <p:spPr>
          <a:xfrm>
            <a:off x="3020913" y="2046678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47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7" name="object 4017"/>
          <p:cNvSpPr/>
          <p:nvPr/>
        </p:nvSpPr>
        <p:spPr>
          <a:xfrm>
            <a:off x="3024059" y="20438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8" name="object 4018"/>
          <p:cNvSpPr/>
          <p:nvPr/>
        </p:nvSpPr>
        <p:spPr>
          <a:xfrm>
            <a:off x="2722067" y="1893767"/>
            <a:ext cx="9284" cy="8593"/>
          </a:xfrm>
          <a:prstGeom prst="rect">
            <a:avLst/>
          </a:prstGeom>
          <a:blipFill>
            <a:blip r:embed="rId6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19" name="object 4019"/>
          <p:cNvSpPr/>
          <p:nvPr/>
        </p:nvSpPr>
        <p:spPr>
          <a:xfrm>
            <a:off x="2722067" y="189376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0" name="object 4020"/>
          <p:cNvSpPr/>
          <p:nvPr/>
        </p:nvSpPr>
        <p:spPr>
          <a:xfrm>
            <a:off x="2886218" y="1936647"/>
            <a:ext cx="15514" cy="14340"/>
          </a:xfrm>
          <a:prstGeom prst="rect">
            <a:avLst/>
          </a:prstGeom>
          <a:blipFill>
            <a:blip r:embed="rId6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21" name="object 4021"/>
          <p:cNvSpPr/>
          <p:nvPr/>
        </p:nvSpPr>
        <p:spPr>
          <a:xfrm>
            <a:off x="2886218" y="193664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53" y="14340"/>
                </a:lnTo>
                <a:lnTo>
                  <a:pt x="6199" y="14340"/>
                </a:lnTo>
                <a:lnTo>
                  <a:pt x="12368" y="14340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45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2" name="object 4022"/>
          <p:cNvSpPr/>
          <p:nvPr/>
        </p:nvSpPr>
        <p:spPr>
          <a:xfrm>
            <a:off x="2881591" y="1932322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0"/>
                </a:moveTo>
                <a:lnTo>
                  <a:pt x="6137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3" name="object 4023"/>
          <p:cNvSpPr/>
          <p:nvPr/>
        </p:nvSpPr>
        <p:spPr>
          <a:xfrm>
            <a:off x="2884676" y="1938070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4" name="object 4024"/>
          <p:cNvSpPr/>
          <p:nvPr/>
        </p:nvSpPr>
        <p:spPr>
          <a:xfrm>
            <a:off x="2881591" y="19352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5" name="object 4025"/>
          <p:cNvSpPr/>
          <p:nvPr/>
        </p:nvSpPr>
        <p:spPr>
          <a:xfrm>
            <a:off x="2893960" y="1958073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0" y="1146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6" name="object 4026"/>
          <p:cNvSpPr/>
          <p:nvPr/>
        </p:nvSpPr>
        <p:spPr>
          <a:xfrm>
            <a:off x="2897044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7" name="object 4027"/>
          <p:cNvSpPr/>
          <p:nvPr/>
        </p:nvSpPr>
        <p:spPr>
          <a:xfrm>
            <a:off x="2893960" y="1955228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084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8" name="object 4028"/>
          <p:cNvSpPr/>
          <p:nvPr/>
        </p:nvSpPr>
        <p:spPr>
          <a:xfrm>
            <a:off x="2893960" y="19695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9" name="object 4029"/>
          <p:cNvSpPr/>
          <p:nvPr/>
        </p:nvSpPr>
        <p:spPr>
          <a:xfrm>
            <a:off x="3016286" y="2028098"/>
            <a:ext cx="15452" cy="14340"/>
          </a:xfrm>
          <a:prstGeom prst="rect">
            <a:avLst/>
          </a:prstGeom>
          <a:blipFill>
            <a:blip r:embed="rId6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30" name="object 4030"/>
          <p:cNvSpPr/>
          <p:nvPr/>
        </p:nvSpPr>
        <p:spPr>
          <a:xfrm>
            <a:off x="3016286" y="202809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84" y="14340"/>
                </a:lnTo>
                <a:lnTo>
                  <a:pt x="6230" y="14340"/>
                </a:lnTo>
                <a:lnTo>
                  <a:pt x="12399" y="14340"/>
                </a:lnTo>
                <a:lnTo>
                  <a:pt x="15452" y="11495"/>
                </a:lnTo>
                <a:lnTo>
                  <a:pt x="15452" y="5747"/>
                </a:lnTo>
                <a:lnTo>
                  <a:pt x="15452" y="2902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1" name="object 4031"/>
          <p:cNvSpPr/>
          <p:nvPr/>
        </p:nvSpPr>
        <p:spPr>
          <a:xfrm>
            <a:off x="3002314" y="2020956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0"/>
                </a:moveTo>
                <a:lnTo>
                  <a:pt x="15514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2" name="object 4032"/>
          <p:cNvSpPr/>
          <p:nvPr/>
        </p:nvSpPr>
        <p:spPr>
          <a:xfrm>
            <a:off x="3005460" y="2023858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452" y="11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3" name="object 4033"/>
          <p:cNvSpPr/>
          <p:nvPr/>
        </p:nvSpPr>
        <p:spPr>
          <a:xfrm>
            <a:off x="3002314" y="20238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4" name="object 4034"/>
          <p:cNvSpPr/>
          <p:nvPr/>
        </p:nvSpPr>
        <p:spPr>
          <a:xfrm>
            <a:off x="3033281" y="204101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5" name="object 4035"/>
          <p:cNvSpPr/>
          <p:nvPr/>
        </p:nvSpPr>
        <p:spPr>
          <a:xfrm>
            <a:off x="3030197" y="2041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6" name="object 4036"/>
          <p:cNvSpPr/>
          <p:nvPr/>
        </p:nvSpPr>
        <p:spPr>
          <a:xfrm>
            <a:off x="3030197" y="203811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7" name="object 4037"/>
          <p:cNvSpPr/>
          <p:nvPr/>
        </p:nvSpPr>
        <p:spPr>
          <a:xfrm>
            <a:off x="3039512" y="20438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8" name="object 4038"/>
          <p:cNvSpPr/>
          <p:nvPr/>
        </p:nvSpPr>
        <p:spPr>
          <a:xfrm>
            <a:off x="2867619" y="1922335"/>
            <a:ext cx="9284" cy="8593"/>
          </a:xfrm>
          <a:prstGeom prst="rect">
            <a:avLst/>
          </a:prstGeom>
          <a:blipFill>
            <a:blip r:embed="rId6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39" name="object 4039"/>
          <p:cNvSpPr/>
          <p:nvPr/>
        </p:nvSpPr>
        <p:spPr>
          <a:xfrm>
            <a:off x="2867619" y="19223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199" y="8593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0" name="object 4040"/>
          <p:cNvSpPr/>
          <p:nvPr/>
        </p:nvSpPr>
        <p:spPr>
          <a:xfrm>
            <a:off x="2907870" y="1988120"/>
            <a:ext cx="15514" cy="14255"/>
          </a:xfrm>
          <a:prstGeom prst="rect">
            <a:avLst/>
          </a:prstGeom>
          <a:blipFill>
            <a:blip r:embed="rId6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41" name="object 4041"/>
          <p:cNvSpPr/>
          <p:nvPr/>
        </p:nvSpPr>
        <p:spPr>
          <a:xfrm>
            <a:off x="2907870" y="198812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46" y="14255"/>
                </a:lnTo>
                <a:lnTo>
                  <a:pt x="6230" y="14255"/>
                </a:lnTo>
                <a:lnTo>
                  <a:pt x="12460" y="14255"/>
                </a:lnTo>
                <a:lnTo>
                  <a:pt x="15514" y="11409"/>
                </a:lnTo>
                <a:lnTo>
                  <a:pt x="15514" y="5662"/>
                </a:lnTo>
                <a:lnTo>
                  <a:pt x="15514" y="2845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2" name="object 4042"/>
          <p:cNvSpPr/>
          <p:nvPr/>
        </p:nvSpPr>
        <p:spPr>
          <a:xfrm>
            <a:off x="2900097" y="198095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0"/>
                </a:moveTo>
                <a:lnTo>
                  <a:pt x="9314" y="114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3" name="object 4043"/>
          <p:cNvSpPr/>
          <p:nvPr/>
        </p:nvSpPr>
        <p:spPr>
          <a:xfrm>
            <a:off x="2912559" y="1995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4" name="object 4044"/>
          <p:cNvSpPr/>
          <p:nvPr/>
        </p:nvSpPr>
        <p:spPr>
          <a:xfrm>
            <a:off x="2903274" y="198669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85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5" name="object 4045"/>
          <p:cNvSpPr/>
          <p:nvPr/>
        </p:nvSpPr>
        <p:spPr>
          <a:xfrm>
            <a:off x="2900097" y="19837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6" name="object 4046"/>
          <p:cNvSpPr/>
          <p:nvPr/>
        </p:nvSpPr>
        <p:spPr>
          <a:xfrm>
            <a:off x="2915643" y="2009517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93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7" name="object 4047"/>
          <p:cNvSpPr/>
          <p:nvPr/>
        </p:nvSpPr>
        <p:spPr>
          <a:xfrm>
            <a:off x="2918696" y="2006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8" name="object 4048"/>
          <p:cNvSpPr/>
          <p:nvPr/>
        </p:nvSpPr>
        <p:spPr>
          <a:xfrm>
            <a:off x="2918696" y="2006700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9" name="object 4049"/>
          <p:cNvSpPr/>
          <p:nvPr/>
        </p:nvSpPr>
        <p:spPr>
          <a:xfrm>
            <a:off x="2918696" y="20181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0" name="object 4050"/>
          <p:cNvSpPr/>
          <p:nvPr/>
        </p:nvSpPr>
        <p:spPr>
          <a:xfrm>
            <a:off x="2793285" y="1922335"/>
            <a:ext cx="9314" cy="8593"/>
          </a:xfrm>
          <a:prstGeom prst="rect">
            <a:avLst/>
          </a:prstGeom>
          <a:blipFill>
            <a:blip r:embed="rId6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51" name="object 4051"/>
          <p:cNvSpPr/>
          <p:nvPr/>
        </p:nvSpPr>
        <p:spPr>
          <a:xfrm>
            <a:off x="2793285" y="19223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2" name="object 4052"/>
          <p:cNvSpPr/>
          <p:nvPr/>
        </p:nvSpPr>
        <p:spPr>
          <a:xfrm>
            <a:off x="2782459" y="1920912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314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3" name="object 4053"/>
          <p:cNvSpPr/>
          <p:nvPr/>
        </p:nvSpPr>
        <p:spPr>
          <a:xfrm>
            <a:off x="2794827" y="19266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4" name="object 4054"/>
          <p:cNvSpPr/>
          <p:nvPr/>
        </p:nvSpPr>
        <p:spPr>
          <a:xfrm>
            <a:off x="2785543" y="1923758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5" name="object 4055"/>
          <p:cNvSpPr/>
          <p:nvPr/>
        </p:nvSpPr>
        <p:spPr>
          <a:xfrm>
            <a:off x="2782459" y="19237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6" name="object 4056"/>
          <p:cNvSpPr/>
          <p:nvPr/>
        </p:nvSpPr>
        <p:spPr>
          <a:xfrm>
            <a:off x="2883133" y="1968146"/>
            <a:ext cx="15452" cy="14226"/>
          </a:xfrm>
          <a:prstGeom prst="rect">
            <a:avLst/>
          </a:prstGeom>
          <a:blipFill>
            <a:blip r:embed="rId6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57" name="object 4057"/>
          <p:cNvSpPr/>
          <p:nvPr/>
        </p:nvSpPr>
        <p:spPr>
          <a:xfrm>
            <a:off x="2883133" y="196814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84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52" y="11409"/>
                </a:lnTo>
                <a:lnTo>
                  <a:pt x="15452" y="5662"/>
                </a:lnTo>
                <a:lnTo>
                  <a:pt x="15452" y="2816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8" name="object 4058"/>
          <p:cNvSpPr/>
          <p:nvPr/>
        </p:nvSpPr>
        <p:spPr>
          <a:xfrm>
            <a:off x="2869130" y="1978133"/>
            <a:ext cx="15875" cy="5715"/>
          </a:xfrm>
          <a:custGeom>
            <a:avLst/>
            <a:gdLst/>
            <a:ahLst/>
            <a:cxnLst/>
            <a:rect l="l" t="t" r="r" b="b"/>
            <a:pathLst>
              <a:path w="15875" h="5714">
                <a:moveTo>
                  <a:pt x="0" y="5662"/>
                </a:moveTo>
                <a:lnTo>
                  <a:pt x="155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9" name="object 4059"/>
          <p:cNvSpPr/>
          <p:nvPr/>
        </p:nvSpPr>
        <p:spPr>
          <a:xfrm>
            <a:off x="2887729" y="19781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0" name="object 4060"/>
          <p:cNvSpPr/>
          <p:nvPr/>
        </p:nvSpPr>
        <p:spPr>
          <a:xfrm>
            <a:off x="2875361" y="1980950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12368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1" name="object 4061"/>
          <p:cNvSpPr/>
          <p:nvPr/>
        </p:nvSpPr>
        <p:spPr>
          <a:xfrm>
            <a:off x="2872307" y="19866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2" name="object 4062"/>
          <p:cNvSpPr/>
          <p:nvPr/>
        </p:nvSpPr>
        <p:spPr>
          <a:xfrm>
            <a:off x="3084451" y="2045255"/>
            <a:ext cx="9222" cy="8593"/>
          </a:xfrm>
          <a:prstGeom prst="rect">
            <a:avLst/>
          </a:prstGeom>
          <a:blipFill>
            <a:blip r:embed="rId6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63" name="object 4063"/>
          <p:cNvSpPr/>
          <p:nvPr/>
        </p:nvSpPr>
        <p:spPr>
          <a:xfrm>
            <a:off x="3084451" y="204525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68" y="8593"/>
                </a:lnTo>
                <a:lnTo>
                  <a:pt x="9222" y="5747"/>
                </a:lnTo>
                <a:lnTo>
                  <a:pt x="9222" y="2902"/>
                </a:lnTo>
                <a:lnTo>
                  <a:pt x="9222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4" name="object 4064"/>
          <p:cNvSpPr/>
          <p:nvPr/>
        </p:nvSpPr>
        <p:spPr>
          <a:xfrm>
            <a:off x="3079763" y="205808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2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5" name="object 4065"/>
          <p:cNvSpPr/>
          <p:nvPr/>
        </p:nvSpPr>
        <p:spPr>
          <a:xfrm>
            <a:off x="3085993" y="2055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6" name="object 4066"/>
          <p:cNvSpPr/>
          <p:nvPr/>
        </p:nvSpPr>
        <p:spPr>
          <a:xfrm>
            <a:off x="3082847" y="205524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7" name="object 4067"/>
          <p:cNvSpPr/>
          <p:nvPr/>
        </p:nvSpPr>
        <p:spPr>
          <a:xfrm>
            <a:off x="3079763" y="2063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8" name="object 4068"/>
          <p:cNvSpPr/>
          <p:nvPr/>
        </p:nvSpPr>
        <p:spPr>
          <a:xfrm>
            <a:off x="3059653" y="2079571"/>
            <a:ext cx="9284" cy="8564"/>
          </a:xfrm>
          <a:prstGeom prst="rect">
            <a:avLst/>
          </a:prstGeom>
          <a:blipFill>
            <a:blip r:embed="rId6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69" name="object 4069"/>
          <p:cNvSpPr/>
          <p:nvPr/>
        </p:nvSpPr>
        <p:spPr>
          <a:xfrm>
            <a:off x="3059653" y="207957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053" y="8564"/>
                </a:lnTo>
                <a:lnTo>
                  <a:pt x="6199" y="8564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0" name="object 4070"/>
          <p:cNvSpPr/>
          <p:nvPr/>
        </p:nvSpPr>
        <p:spPr>
          <a:xfrm>
            <a:off x="3070479" y="2072400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1" name="object 4071"/>
          <p:cNvSpPr/>
          <p:nvPr/>
        </p:nvSpPr>
        <p:spPr>
          <a:xfrm>
            <a:off x="3070479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2" name="object 4072"/>
          <p:cNvSpPr/>
          <p:nvPr/>
        </p:nvSpPr>
        <p:spPr>
          <a:xfrm>
            <a:off x="3067395" y="207524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47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3" name="object 4073"/>
          <p:cNvSpPr/>
          <p:nvPr/>
        </p:nvSpPr>
        <p:spPr>
          <a:xfrm>
            <a:off x="3070479" y="20724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4" name="object 4074"/>
          <p:cNvSpPr/>
          <p:nvPr/>
        </p:nvSpPr>
        <p:spPr>
          <a:xfrm>
            <a:off x="2985319" y="2008123"/>
            <a:ext cx="15452" cy="14312"/>
          </a:xfrm>
          <a:prstGeom prst="rect">
            <a:avLst/>
          </a:prstGeom>
          <a:blipFill>
            <a:blip r:embed="rId6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75" name="object 4075"/>
          <p:cNvSpPr/>
          <p:nvPr/>
        </p:nvSpPr>
        <p:spPr>
          <a:xfrm>
            <a:off x="2985319" y="200812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84" y="14312"/>
                </a:lnTo>
                <a:lnTo>
                  <a:pt x="6168" y="14312"/>
                </a:lnTo>
                <a:lnTo>
                  <a:pt x="12399" y="14312"/>
                </a:lnTo>
                <a:lnTo>
                  <a:pt x="15452" y="11409"/>
                </a:lnTo>
                <a:lnTo>
                  <a:pt x="15452" y="5719"/>
                </a:lnTo>
                <a:lnTo>
                  <a:pt x="15452" y="2816"/>
                </a:lnTo>
                <a:lnTo>
                  <a:pt x="12399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6" name="object 4076"/>
          <p:cNvSpPr/>
          <p:nvPr/>
        </p:nvSpPr>
        <p:spPr>
          <a:xfrm>
            <a:off x="2999230" y="2003798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84" y="0"/>
                </a:moveTo>
                <a:lnTo>
                  <a:pt x="0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7" name="object 4077"/>
          <p:cNvSpPr/>
          <p:nvPr/>
        </p:nvSpPr>
        <p:spPr>
          <a:xfrm>
            <a:off x="2999230" y="20123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8" name="object 4078"/>
          <p:cNvSpPr/>
          <p:nvPr/>
        </p:nvSpPr>
        <p:spPr>
          <a:xfrm>
            <a:off x="2996176" y="200379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4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9" name="object 4079"/>
          <p:cNvSpPr/>
          <p:nvPr/>
        </p:nvSpPr>
        <p:spPr>
          <a:xfrm>
            <a:off x="2999230" y="2000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0" name="object 4080"/>
          <p:cNvSpPr/>
          <p:nvPr/>
        </p:nvSpPr>
        <p:spPr>
          <a:xfrm>
            <a:off x="2980631" y="202385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62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1" name="object 4081"/>
          <p:cNvSpPr/>
          <p:nvPr/>
        </p:nvSpPr>
        <p:spPr>
          <a:xfrm>
            <a:off x="2989946" y="20209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2" name="object 4082"/>
          <p:cNvSpPr/>
          <p:nvPr/>
        </p:nvSpPr>
        <p:spPr>
          <a:xfrm>
            <a:off x="2986861" y="202385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3" name="object 4083"/>
          <p:cNvSpPr/>
          <p:nvPr/>
        </p:nvSpPr>
        <p:spPr>
          <a:xfrm>
            <a:off x="2983808" y="2029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4" name="object 4084"/>
          <p:cNvSpPr/>
          <p:nvPr/>
        </p:nvSpPr>
        <p:spPr>
          <a:xfrm>
            <a:off x="2907870" y="2016688"/>
            <a:ext cx="9314" cy="8593"/>
          </a:xfrm>
          <a:prstGeom prst="rect">
            <a:avLst/>
          </a:prstGeom>
          <a:blipFill>
            <a:blip r:embed="rId6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85" name="object 4085"/>
          <p:cNvSpPr/>
          <p:nvPr/>
        </p:nvSpPr>
        <p:spPr>
          <a:xfrm>
            <a:off x="2907870" y="201668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6" name="object 4086"/>
          <p:cNvSpPr/>
          <p:nvPr/>
        </p:nvSpPr>
        <p:spPr>
          <a:xfrm>
            <a:off x="2746896" y="1959553"/>
            <a:ext cx="9222" cy="8593"/>
          </a:xfrm>
          <a:prstGeom prst="rect">
            <a:avLst/>
          </a:prstGeom>
          <a:blipFill>
            <a:blip r:embed="rId6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87" name="object 4087"/>
          <p:cNvSpPr/>
          <p:nvPr/>
        </p:nvSpPr>
        <p:spPr>
          <a:xfrm>
            <a:off x="2746896" y="195955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93"/>
                </a:lnTo>
                <a:lnTo>
                  <a:pt x="3053" y="8593"/>
                </a:lnTo>
                <a:lnTo>
                  <a:pt x="6137" y="8593"/>
                </a:lnTo>
                <a:lnTo>
                  <a:pt x="9222" y="5662"/>
                </a:lnTo>
                <a:lnTo>
                  <a:pt x="9222" y="2845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8" name="object 4088"/>
          <p:cNvSpPr/>
          <p:nvPr/>
        </p:nvSpPr>
        <p:spPr>
          <a:xfrm>
            <a:off x="2754576" y="1952382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53" y="0"/>
                </a:moveTo>
                <a:lnTo>
                  <a:pt x="0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9" name="object 4089"/>
          <p:cNvSpPr/>
          <p:nvPr/>
        </p:nvSpPr>
        <p:spPr>
          <a:xfrm>
            <a:off x="2754576" y="19609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0" name="object 4090"/>
          <p:cNvSpPr/>
          <p:nvPr/>
        </p:nvSpPr>
        <p:spPr>
          <a:xfrm>
            <a:off x="2753039" y="195810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1" name="object 4091"/>
          <p:cNvSpPr/>
          <p:nvPr/>
        </p:nvSpPr>
        <p:spPr>
          <a:xfrm>
            <a:off x="2754576" y="19523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2" name="object 4092"/>
          <p:cNvSpPr/>
          <p:nvPr/>
        </p:nvSpPr>
        <p:spPr>
          <a:xfrm>
            <a:off x="2762318" y="1910925"/>
            <a:ext cx="15545" cy="14312"/>
          </a:xfrm>
          <a:prstGeom prst="rect">
            <a:avLst/>
          </a:prstGeom>
          <a:blipFill>
            <a:blip r:embed="rId6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093" name="object 4093"/>
          <p:cNvSpPr/>
          <p:nvPr/>
        </p:nvSpPr>
        <p:spPr>
          <a:xfrm>
            <a:off x="2762318" y="191092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312"/>
                </a:lnTo>
                <a:lnTo>
                  <a:pt x="6230" y="14312"/>
                </a:lnTo>
                <a:lnTo>
                  <a:pt x="12399" y="14312"/>
                </a:lnTo>
                <a:lnTo>
                  <a:pt x="15545" y="11409"/>
                </a:lnTo>
                <a:lnTo>
                  <a:pt x="15545" y="5747"/>
                </a:lnTo>
                <a:lnTo>
                  <a:pt x="15545" y="2902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4" name="object 4094"/>
          <p:cNvSpPr/>
          <p:nvPr/>
        </p:nvSpPr>
        <p:spPr>
          <a:xfrm>
            <a:off x="2757630" y="1929505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409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5" name="object 4095"/>
          <p:cNvSpPr/>
          <p:nvPr/>
        </p:nvSpPr>
        <p:spPr>
          <a:xfrm>
            <a:off x="2770091" y="19266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6" name="object 4096"/>
          <p:cNvSpPr/>
          <p:nvPr/>
        </p:nvSpPr>
        <p:spPr>
          <a:xfrm>
            <a:off x="2760807" y="192666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7" name="object 4097"/>
          <p:cNvSpPr/>
          <p:nvPr/>
        </p:nvSpPr>
        <p:spPr>
          <a:xfrm>
            <a:off x="2760807" y="1940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8" name="object 4098"/>
          <p:cNvSpPr/>
          <p:nvPr/>
        </p:nvSpPr>
        <p:spPr>
          <a:xfrm>
            <a:off x="2776229" y="190665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76" y="0"/>
                </a:moveTo>
                <a:lnTo>
                  <a:pt x="0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9" name="object 4099"/>
          <p:cNvSpPr/>
          <p:nvPr/>
        </p:nvSpPr>
        <p:spPr>
          <a:xfrm>
            <a:off x="2776229" y="19152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0" name="object 4100"/>
          <p:cNvSpPr/>
          <p:nvPr/>
        </p:nvSpPr>
        <p:spPr>
          <a:xfrm>
            <a:off x="2774692" y="191237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1" name="object 4101"/>
          <p:cNvSpPr/>
          <p:nvPr/>
        </p:nvSpPr>
        <p:spPr>
          <a:xfrm>
            <a:off x="2776229" y="1906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2" name="object 4102"/>
          <p:cNvSpPr/>
          <p:nvPr/>
        </p:nvSpPr>
        <p:spPr>
          <a:xfrm>
            <a:off x="2629165" y="2076725"/>
            <a:ext cx="9284" cy="8593"/>
          </a:xfrm>
          <a:prstGeom prst="rect">
            <a:avLst/>
          </a:prstGeom>
          <a:blipFill>
            <a:blip r:embed="rId6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03" name="object 4103"/>
          <p:cNvSpPr/>
          <p:nvPr/>
        </p:nvSpPr>
        <p:spPr>
          <a:xfrm>
            <a:off x="2629165" y="207672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284" y="5690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4" name="object 4104"/>
          <p:cNvSpPr/>
          <p:nvPr/>
        </p:nvSpPr>
        <p:spPr>
          <a:xfrm>
            <a:off x="2621392" y="2083810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7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5" name="object 4105"/>
          <p:cNvSpPr/>
          <p:nvPr/>
        </p:nvSpPr>
        <p:spPr>
          <a:xfrm>
            <a:off x="2633761" y="20838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6" name="object 4106"/>
          <p:cNvSpPr/>
          <p:nvPr/>
        </p:nvSpPr>
        <p:spPr>
          <a:xfrm>
            <a:off x="2624477" y="2086741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7" name="object 4107"/>
          <p:cNvSpPr/>
          <p:nvPr/>
        </p:nvSpPr>
        <p:spPr>
          <a:xfrm>
            <a:off x="2621392" y="2092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8" name="object 4108"/>
          <p:cNvSpPr/>
          <p:nvPr/>
        </p:nvSpPr>
        <p:spPr>
          <a:xfrm>
            <a:off x="2604428" y="2085318"/>
            <a:ext cx="15421" cy="14243"/>
          </a:xfrm>
          <a:prstGeom prst="rect">
            <a:avLst/>
          </a:prstGeom>
          <a:blipFill>
            <a:blip r:embed="rId6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09" name="object 4109"/>
          <p:cNvSpPr/>
          <p:nvPr/>
        </p:nvSpPr>
        <p:spPr>
          <a:xfrm>
            <a:off x="2604428" y="208531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53" y="14243"/>
                </a:lnTo>
                <a:lnTo>
                  <a:pt x="6137" y="14243"/>
                </a:lnTo>
                <a:lnTo>
                  <a:pt x="12368" y="14243"/>
                </a:lnTo>
                <a:lnTo>
                  <a:pt x="15421" y="11409"/>
                </a:lnTo>
                <a:lnTo>
                  <a:pt x="15421" y="5662"/>
                </a:lnTo>
                <a:lnTo>
                  <a:pt x="15421" y="281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0" name="object 4110"/>
          <p:cNvSpPr/>
          <p:nvPr/>
        </p:nvSpPr>
        <p:spPr>
          <a:xfrm>
            <a:off x="2615254" y="2103884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1" name="object 4111"/>
          <p:cNvSpPr/>
          <p:nvPr/>
        </p:nvSpPr>
        <p:spPr>
          <a:xfrm>
            <a:off x="2615254" y="2100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2" name="object 4112"/>
          <p:cNvSpPr/>
          <p:nvPr/>
        </p:nvSpPr>
        <p:spPr>
          <a:xfrm>
            <a:off x="2615254" y="210097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084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3" name="object 4113"/>
          <p:cNvSpPr/>
          <p:nvPr/>
        </p:nvSpPr>
        <p:spPr>
          <a:xfrm>
            <a:off x="2618339" y="2112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4" name="object 4114"/>
          <p:cNvSpPr/>
          <p:nvPr/>
        </p:nvSpPr>
        <p:spPr>
          <a:xfrm>
            <a:off x="2596656" y="208099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284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5" name="object 4115"/>
          <p:cNvSpPr/>
          <p:nvPr/>
        </p:nvSpPr>
        <p:spPr>
          <a:xfrm>
            <a:off x="2609024" y="2092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6" name="object 4116"/>
          <p:cNvSpPr/>
          <p:nvPr/>
        </p:nvSpPr>
        <p:spPr>
          <a:xfrm>
            <a:off x="2596656" y="2083810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7" name="object 4117"/>
          <p:cNvSpPr/>
          <p:nvPr/>
        </p:nvSpPr>
        <p:spPr>
          <a:xfrm>
            <a:off x="2593510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8" name="object 4118"/>
          <p:cNvSpPr/>
          <p:nvPr/>
        </p:nvSpPr>
        <p:spPr>
          <a:xfrm>
            <a:off x="2833567" y="1933830"/>
            <a:ext cx="9284" cy="8564"/>
          </a:xfrm>
          <a:prstGeom prst="rect">
            <a:avLst/>
          </a:prstGeom>
          <a:blipFill>
            <a:blip r:embed="rId6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19" name="object 4119"/>
          <p:cNvSpPr/>
          <p:nvPr/>
        </p:nvSpPr>
        <p:spPr>
          <a:xfrm>
            <a:off x="2833567" y="193383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284" y="5662"/>
                </a:lnTo>
                <a:lnTo>
                  <a:pt x="9284" y="281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0" name="object 4120"/>
          <p:cNvSpPr/>
          <p:nvPr/>
        </p:nvSpPr>
        <p:spPr>
          <a:xfrm>
            <a:off x="2838163" y="194948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93"/>
                </a:moveTo>
                <a:lnTo>
                  <a:pt x="31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1" name="object 4121"/>
          <p:cNvSpPr/>
          <p:nvPr/>
        </p:nvSpPr>
        <p:spPr>
          <a:xfrm>
            <a:off x="2841340" y="1946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2" name="object 4122"/>
          <p:cNvSpPr/>
          <p:nvPr/>
        </p:nvSpPr>
        <p:spPr>
          <a:xfrm>
            <a:off x="2841340" y="1946663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3" name="object 4123"/>
          <p:cNvSpPr/>
          <p:nvPr/>
        </p:nvSpPr>
        <p:spPr>
          <a:xfrm>
            <a:off x="2841340" y="19580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4" name="object 4124"/>
          <p:cNvSpPr/>
          <p:nvPr/>
        </p:nvSpPr>
        <p:spPr>
          <a:xfrm>
            <a:off x="3062706" y="2056665"/>
            <a:ext cx="15545" cy="14340"/>
          </a:xfrm>
          <a:prstGeom prst="rect">
            <a:avLst/>
          </a:prstGeom>
          <a:blipFill>
            <a:blip r:embed="rId6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25" name="object 4125"/>
          <p:cNvSpPr/>
          <p:nvPr/>
        </p:nvSpPr>
        <p:spPr>
          <a:xfrm>
            <a:off x="3062706" y="205666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146" y="14340"/>
                </a:lnTo>
                <a:lnTo>
                  <a:pt x="6230" y="14340"/>
                </a:lnTo>
                <a:lnTo>
                  <a:pt x="12460" y="14340"/>
                </a:lnTo>
                <a:lnTo>
                  <a:pt x="15545" y="11495"/>
                </a:lnTo>
                <a:lnTo>
                  <a:pt x="15545" y="5747"/>
                </a:lnTo>
                <a:lnTo>
                  <a:pt x="15545" y="2902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6" name="object 4126"/>
          <p:cNvSpPr/>
          <p:nvPr/>
        </p:nvSpPr>
        <p:spPr>
          <a:xfrm>
            <a:off x="3051880" y="2049580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7" name="object 4127"/>
          <p:cNvSpPr/>
          <p:nvPr/>
        </p:nvSpPr>
        <p:spPr>
          <a:xfrm>
            <a:off x="3051880" y="2052426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14" y="11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8" name="object 4128"/>
          <p:cNvSpPr/>
          <p:nvPr/>
        </p:nvSpPr>
        <p:spPr>
          <a:xfrm>
            <a:off x="3048796" y="20524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9" name="object 4129"/>
          <p:cNvSpPr/>
          <p:nvPr/>
        </p:nvSpPr>
        <p:spPr>
          <a:xfrm>
            <a:off x="3079763" y="206958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0" name="object 4130"/>
          <p:cNvSpPr/>
          <p:nvPr/>
        </p:nvSpPr>
        <p:spPr>
          <a:xfrm>
            <a:off x="3076710" y="20695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1" name="object 4131"/>
          <p:cNvSpPr/>
          <p:nvPr/>
        </p:nvSpPr>
        <p:spPr>
          <a:xfrm>
            <a:off x="3076710" y="2066681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284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2" name="object 4132"/>
          <p:cNvSpPr/>
          <p:nvPr/>
        </p:nvSpPr>
        <p:spPr>
          <a:xfrm>
            <a:off x="3089078" y="20724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3" name="object 4133"/>
          <p:cNvSpPr/>
          <p:nvPr/>
        </p:nvSpPr>
        <p:spPr>
          <a:xfrm>
            <a:off x="2994634" y="1990966"/>
            <a:ext cx="9284" cy="8564"/>
          </a:xfrm>
          <a:prstGeom prst="rect">
            <a:avLst/>
          </a:prstGeom>
          <a:blipFill>
            <a:blip r:embed="rId6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34" name="object 4134"/>
          <p:cNvSpPr/>
          <p:nvPr/>
        </p:nvSpPr>
        <p:spPr>
          <a:xfrm>
            <a:off x="2994634" y="199096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47"/>
                </a:lnTo>
                <a:lnTo>
                  <a:pt x="0" y="8564"/>
                </a:lnTo>
                <a:lnTo>
                  <a:pt x="3084" y="8564"/>
                </a:lnTo>
                <a:lnTo>
                  <a:pt x="6137" y="8564"/>
                </a:lnTo>
                <a:lnTo>
                  <a:pt x="9284" y="5747"/>
                </a:lnTo>
                <a:lnTo>
                  <a:pt x="9284" y="2816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5" name="object 4135"/>
          <p:cNvSpPr/>
          <p:nvPr/>
        </p:nvSpPr>
        <p:spPr>
          <a:xfrm>
            <a:off x="2969805" y="2025281"/>
            <a:ext cx="9314" cy="8564"/>
          </a:xfrm>
          <a:prstGeom prst="rect">
            <a:avLst/>
          </a:prstGeom>
          <a:blipFill>
            <a:blip r:embed="rId6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36" name="object 4136"/>
          <p:cNvSpPr/>
          <p:nvPr/>
        </p:nvSpPr>
        <p:spPr>
          <a:xfrm>
            <a:off x="2969805" y="202528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314" y="5719"/>
                </a:lnTo>
                <a:lnTo>
                  <a:pt x="9314" y="281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7" name="object 4137"/>
          <p:cNvSpPr/>
          <p:nvPr/>
        </p:nvSpPr>
        <p:spPr>
          <a:xfrm>
            <a:off x="2852166" y="1976710"/>
            <a:ext cx="15452" cy="14255"/>
          </a:xfrm>
          <a:prstGeom prst="rect">
            <a:avLst/>
          </a:prstGeom>
          <a:blipFill>
            <a:blip r:embed="rId6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38" name="object 4138"/>
          <p:cNvSpPr/>
          <p:nvPr/>
        </p:nvSpPr>
        <p:spPr>
          <a:xfrm>
            <a:off x="2852166" y="197671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84" y="14255"/>
                </a:lnTo>
                <a:lnTo>
                  <a:pt x="6137" y="14255"/>
                </a:lnTo>
                <a:lnTo>
                  <a:pt x="12368" y="14255"/>
                </a:lnTo>
                <a:lnTo>
                  <a:pt x="15452" y="11409"/>
                </a:lnTo>
                <a:lnTo>
                  <a:pt x="15452" y="5662"/>
                </a:lnTo>
                <a:lnTo>
                  <a:pt x="15452" y="2845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9" name="object 4139"/>
          <p:cNvSpPr/>
          <p:nvPr/>
        </p:nvSpPr>
        <p:spPr>
          <a:xfrm>
            <a:off x="2844394" y="1969540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0" name="object 4140"/>
          <p:cNvSpPr/>
          <p:nvPr/>
        </p:nvSpPr>
        <p:spPr>
          <a:xfrm>
            <a:off x="2847478" y="197523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1" name="object 4141"/>
          <p:cNvSpPr/>
          <p:nvPr/>
        </p:nvSpPr>
        <p:spPr>
          <a:xfrm>
            <a:off x="2844394" y="19723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2" name="object 4142"/>
          <p:cNvSpPr/>
          <p:nvPr/>
        </p:nvSpPr>
        <p:spPr>
          <a:xfrm>
            <a:off x="2859846" y="1998107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409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3" name="object 4143"/>
          <p:cNvSpPr/>
          <p:nvPr/>
        </p:nvSpPr>
        <p:spPr>
          <a:xfrm>
            <a:off x="2862992" y="1995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4" name="object 4144"/>
          <p:cNvSpPr/>
          <p:nvPr/>
        </p:nvSpPr>
        <p:spPr>
          <a:xfrm>
            <a:off x="2862992" y="1995205"/>
            <a:ext cx="0" cy="12065"/>
          </a:xfrm>
          <a:custGeom>
            <a:avLst/>
            <a:gdLst/>
            <a:ahLst/>
            <a:cxnLst/>
            <a:rect l="l" t="t" r="r" b="b"/>
            <a:pathLst>
              <a:path w="0" h="12064">
                <a:moveTo>
                  <a:pt x="0" y="0"/>
                </a:moveTo>
                <a:lnTo>
                  <a:pt x="0" y="11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5" name="object 4145"/>
          <p:cNvSpPr/>
          <p:nvPr/>
        </p:nvSpPr>
        <p:spPr>
          <a:xfrm>
            <a:off x="2862992" y="2009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6" name="object 4146"/>
          <p:cNvSpPr/>
          <p:nvPr/>
        </p:nvSpPr>
        <p:spPr>
          <a:xfrm>
            <a:off x="2610566" y="2111046"/>
            <a:ext cx="9284" cy="8504"/>
          </a:xfrm>
          <a:prstGeom prst="rect">
            <a:avLst/>
          </a:prstGeom>
          <a:blipFill>
            <a:blip r:embed="rId6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47" name="object 4147"/>
          <p:cNvSpPr/>
          <p:nvPr/>
        </p:nvSpPr>
        <p:spPr>
          <a:xfrm>
            <a:off x="2610566" y="211104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04"/>
                </a:lnTo>
                <a:lnTo>
                  <a:pt x="3146" y="8504"/>
                </a:lnTo>
                <a:lnTo>
                  <a:pt x="6230" y="8504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8" name="object 4148"/>
          <p:cNvSpPr/>
          <p:nvPr/>
        </p:nvSpPr>
        <p:spPr>
          <a:xfrm>
            <a:off x="2579599" y="2048158"/>
            <a:ext cx="9284" cy="8507"/>
          </a:xfrm>
          <a:prstGeom prst="rect">
            <a:avLst/>
          </a:prstGeom>
          <a:blipFill>
            <a:blip r:embed="rId6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49" name="object 4149"/>
          <p:cNvSpPr/>
          <p:nvPr/>
        </p:nvSpPr>
        <p:spPr>
          <a:xfrm>
            <a:off x="2579599" y="204815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07"/>
                </a:lnTo>
                <a:lnTo>
                  <a:pt x="3084" y="8507"/>
                </a:lnTo>
                <a:lnTo>
                  <a:pt x="6230" y="8507"/>
                </a:lnTo>
                <a:lnTo>
                  <a:pt x="9284" y="5690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0" name="object 4150"/>
          <p:cNvSpPr/>
          <p:nvPr/>
        </p:nvSpPr>
        <p:spPr>
          <a:xfrm>
            <a:off x="2587372" y="2063836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1" name="object 4151"/>
          <p:cNvSpPr/>
          <p:nvPr/>
        </p:nvSpPr>
        <p:spPr>
          <a:xfrm>
            <a:off x="2587372" y="20609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2" name="object 4152"/>
          <p:cNvSpPr/>
          <p:nvPr/>
        </p:nvSpPr>
        <p:spPr>
          <a:xfrm>
            <a:off x="2587372" y="206099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053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3" name="object 4153"/>
          <p:cNvSpPr/>
          <p:nvPr/>
        </p:nvSpPr>
        <p:spPr>
          <a:xfrm>
            <a:off x="2590425" y="20695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4" name="object 4154"/>
          <p:cNvSpPr/>
          <p:nvPr/>
        </p:nvSpPr>
        <p:spPr>
          <a:xfrm>
            <a:off x="2743750" y="1936647"/>
            <a:ext cx="15514" cy="14340"/>
          </a:xfrm>
          <a:prstGeom prst="rect">
            <a:avLst/>
          </a:prstGeom>
          <a:blipFill>
            <a:blip r:embed="rId6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55" name="object 4155"/>
          <p:cNvSpPr/>
          <p:nvPr/>
        </p:nvSpPr>
        <p:spPr>
          <a:xfrm>
            <a:off x="2743750" y="193664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46" y="14340"/>
                </a:lnTo>
                <a:lnTo>
                  <a:pt x="6199" y="14340"/>
                </a:lnTo>
                <a:lnTo>
                  <a:pt x="12368" y="14340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45"/>
                </a:lnTo>
                <a:lnTo>
                  <a:pt x="12368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6" name="object 4156"/>
          <p:cNvSpPr/>
          <p:nvPr/>
        </p:nvSpPr>
        <p:spPr>
          <a:xfrm>
            <a:off x="2735977" y="1938070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7" name="object 4157"/>
          <p:cNvSpPr/>
          <p:nvPr/>
        </p:nvSpPr>
        <p:spPr>
          <a:xfrm>
            <a:off x="2748408" y="19438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8" name="object 4158"/>
          <p:cNvSpPr/>
          <p:nvPr/>
        </p:nvSpPr>
        <p:spPr>
          <a:xfrm>
            <a:off x="2739123" y="194091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9" name="object 4159"/>
          <p:cNvSpPr/>
          <p:nvPr/>
        </p:nvSpPr>
        <p:spPr>
          <a:xfrm>
            <a:off x="2735977" y="1940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0" name="object 4160"/>
          <p:cNvSpPr/>
          <p:nvPr/>
        </p:nvSpPr>
        <p:spPr>
          <a:xfrm>
            <a:off x="2763860" y="195238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1" name="object 4161"/>
          <p:cNvSpPr/>
          <p:nvPr/>
        </p:nvSpPr>
        <p:spPr>
          <a:xfrm>
            <a:off x="2760807" y="19494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2" name="object 4162"/>
          <p:cNvSpPr/>
          <p:nvPr/>
        </p:nvSpPr>
        <p:spPr>
          <a:xfrm>
            <a:off x="2760807" y="194948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3" name="object 4163"/>
          <p:cNvSpPr/>
          <p:nvPr/>
        </p:nvSpPr>
        <p:spPr>
          <a:xfrm>
            <a:off x="2770091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4" name="object 4164"/>
          <p:cNvSpPr/>
          <p:nvPr/>
        </p:nvSpPr>
        <p:spPr>
          <a:xfrm>
            <a:off x="2768549" y="1893767"/>
            <a:ext cx="9314" cy="8593"/>
          </a:xfrm>
          <a:prstGeom prst="rect">
            <a:avLst/>
          </a:prstGeom>
          <a:blipFill>
            <a:blip r:embed="rId6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65" name="object 4165"/>
          <p:cNvSpPr/>
          <p:nvPr/>
        </p:nvSpPr>
        <p:spPr>
          <a:xfrm>
            <a:off x="2768549" y="189376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68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6" name="object 4166"/>
          <p:cNvSpPr/>
          <p:nvPr/>
        </p:nvSpPr>
        <p:spPr>
          <a:xfrm>
            <a:off x="2873819" y="2028098"/>
            <a:ext cx="9314" cy="8593"/>
          </a:xfrm>
          <a:prstGeom prst="rect">
            <a:avLst/>
          </a:prstGeom>
          <a:blipFill>
            <a:blip r:embed="rId6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67" name="object 4167"/>
          <p:cNvSpPr/>
          <p:nvPr/>
        </p:nvSpPr>
        <p:spPr>
          <a:xfrm>
            <a:off x="2873819" y="202809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8" name="object 4168"/>
          <p:cNvSpPr/>
          <p:nvPr/>
        </p:nvSpPr>
        <p:spPr>
          <a:xfrm>
            <a:off x="2866077" y="202095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230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9" name="object 4169"/>
          <p:cNvSpPr/>
          <p:nvPr/>
        </p:nvSpPr>
        <p:spPr>
          <a:xfrm>
            <a:off x="2869130" y="2026675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0" name="object 4170"/>
          <p:cNvSpPr/>
          <p:nvPr/>
        </p:nvSpPr>
        <p:spPr>
          <a:xfrm>
            <a:off x="2866077" y="20238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1" name="object 4171"/>
          <p:cNvSpPr/>
          <p:nvPr/>
        </p:nvSpPr>
        <p:spPr>
          <a:xfrm>
            <a:off x="2827337" y="1956650"/>
            <a:ext cx="15514" cy="14312"/>
          </a:xfrm>
          <a:prstGeom prst="rect">
            <a:avLst/>
          </a:prstGeom>
          <a:blipFill>
            <a:blip r:embed="rId6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72" name="object 4172"/>
          <p:cNvSpPr/>
          <p:nvPr/>
        </p:nvSpPr>
        <p:spPr>
          <a:xfrm>
            <a:off x="2827337" y="195665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146" y="14312"/>
                </a:lnTo>
                <a:lnTo>
                  <a:pt x="6230" y="14312"/>
                </a:lnTo>
                <a:lnTo>
                  <a:pt x="12460" y="14312"/>
                </a:lnTo>
                <a:lnTo>
                  <a:pt x="15514" y="11495"/>
                </a:lnTo>
                <a:lnTo>
                  <a:pt x="15514" y="5747"/>
                </a:lnTo>
                <a:lnTo>
                  <a:pt x="15514" y="2902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3" name="object 4173"/>
          <p:cNvSpPr/>
          <p:nvPr/>
        </p:nvSpPr>
        <p:spPr>
          <a:xfrm>
            <a:off x="2816511" y="1966638"/>
            <a:ext cx="12700" cy="6350"/>
          </a:xfrm>
          <a:custGeom>
            <a:avLst/>
            <a:gdLst/>
            <a:ahLst/>
            <a:cxnLst/>
            <a:rect l="l" t="t" r="r" b="b"/>
            <a:pathLst>
              <a:path w="12700" h="6350">
                <a:moveTo>
                  <a:pt x="0" y="5747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4" name="object 4174"/>
          <p:cNvSpPr/>
          <p:nvPr/>
        </p:nvSpPr>
        <p:spPr>
          <a:xfrm>
            <a:off x="2832025" y="19666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5" name="object 4175"/>
          <p:cNvSpPr/>
          <p:nvPr/>
        </p:nvSpPr>
        <p:spPr>
          <a:xfrm>
            <a:off x="2819657" y="1969540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12368" y="0"/>
                </a:moveTo>
                <a:lnTo>
                  <a:pt x="0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6" name="object 4176"/>
          <p:cNvSpPr/>
          <p:nvPr/>
        </p:nvSpPr>
        <p:spPr>
          <a:xfrm>
            <a:off x="2816511" y="19752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7" name="object 4177"/>
          <p:cNvSpPr/>
          <p:nvPr/>
        </p:nvSpPr>
        <p:spPr>
          <a:xfrm>
            <a:off x="3130871" y="2073823"/>
            <a:ext cx="9314" cy="8593"/>
          </a:xfrm>
          <a:prstGeom prst="rect">
            <a:avLst/>
          </a:prstGeom>
          <a:blipFill>
            <a:blip r:embed="rId7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78" name="object 4178"/>
          <p:cNvSpPr/>
          <p:nvPr/>
        </p:nvSpPr>
        <p:spPr>
          <a:xfrm>
            <a:off x="3130871" y="207382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9" name="object 4179"/>
          <p:cNvSpPr/>
          <p:nvPr/>
        </p:nvSpPr>
        <p:spPr>
          <a:xfrm>
            <a:off x="3126276" y="208674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16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0" name="object 4180"/>
          <p:cNvSpPr/>
          <p:nvPr/>
        </p:nvSpPr>
        <p:spPr>
          <a:xfrm>
            <a:off x="3135498" y="20838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1" name="object 4181"/>
          <p:cNvSpPr/>
          <p:nvPr/>
        </p:nvSpPr>
        <p:spPr>
          <a:xfrm>
            <a:off x="3129329" y="2083810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68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2" name="object 4182"/>
          <p:cNvSpPr/>
          <p:nvPr/>
        </p:nvSpPr>
        <p:spPr>
          <a:xfrm>
            <a:off x="3126276" y="2092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3" name="object 4183"/>
          <p:cNvSpPr/>
          <p:nvPr/>
        </p:nvSpPr>
        <p:spPr>
          <a:xfrm>
            <a:off x="3106135" y="2108138"/>
            <a:ext cx="9284" cy="8578"/>
          </a:xfrm>
          <a:prstGeom prst="rect">
            <a:avLst/>
          </a:prstGeom>
          <a:blipFill>
            <a:blip r:embed="rId7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84" name="object 4184"/>
          <p:cNvSpPr/>
          <p:nvPr/>
        </p:nvSpPr>
        <p:spPr>
          <a:xfrm>
            <a:off x="3106135" y="210813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137" y="8578"/>
                </a:lnTo>
                <a:lnTo>
                  <a:pt x="9284" y="5741"/>
                </a:lnTo>
                <a:lnTo>
                  <a:pt x="9284" y="2907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5" name="object 4185"/>
          <p:cNvSpPr/>
          <p:nvPr/>
        </p:nvSpPr>
        <p:spPr>
          <a:xfrm>
            <a:off x="3116961" y="2100979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6" name="object 4186"/>
          <p:cNvSpPr/>
          <p:nvPr/>
        </p:nvSpPr>
        <p:spPr>
          <a:xfrm>
            <a:off x="3116961" y="2112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7" name="object 4187"/>
          <p:cNvSpPr/>
          <p:nvPr/>
        </p:nvSpPr>
        <p:spPr>
          <a:xfrm>
            <a:off x="3116961" y="2103884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70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8" name="object 4188"/>
          <p:cNvSpPr/>
          <p:nvPr/>
        </p:nvSpPr>
        <p:spPr>
          <a:xfrm>
            <a:off x="3120045" y="2100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9" name="object 4189"/>
          <p:cNvSpPr/>
          <p:nvPr/>
        </p:nvSpPr>
        <p:spPr>
          <a:xfrm>
            <a:off x="3031739" y="2036691"/>
            <a:ext cx="15514" cy="14312"/>
          </a:xfrm>
          <a:prstGeom prst="rect">
            <a:avLst/>
          </a:prstGeom>
          <a:blipFill>
            <a:blip r:embed="rId7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190" name="object 4190"/>
          <p:cNvSpPr/>
          <p:nvPr/>
        </p:nvSpPr>
        <p:spPr>
          <a:xfrm>
            <a:off x="3031739" y="203669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146" y="14312"/>
                </a:lnTo>
                <a:lnTo>
                  <a:pt x="6230" y="14312"/>
                </a:lnTo>
                <a:lnTo>
                  <a:pt x="12460" y="14312"/>
                </a:lnTo>
                <a:lnTo>
                  <a:pt x="15514" y="11466"/>
                </a:lnTo>
                <a:lnTo>
                  <a:pt x="15514" y="5747"/>
                </a:lnTo>
                <a:lnTo>
                  <a:pt x="15514" y="2902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1" name="object 4191"/>
          <p:cNvSpPr/>
          <p:nvPr/>
        </p:nvSpPr>
        <p:spPr>
          <a:xfrm>
            <a:off x="3045742" y="203242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53" y="0"/>
                </a:moveTo>
                <a:lnTo>
                  <a:pt x="0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2" name="object 4192"/>
          <p:cNvSpPr/>
          <p:nvPr/>
        </p:nvSpPr>
        <p:spPr>
          <a:xfrm>
            <a:off x="3045742" y="2041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3" name="object 4193"/>
          <p:cNvSpPr/>
          <p:nvPr/>
        </p:nvSpPr>
        <p:spPr>
          <a:xfrm>
            <a:off x="3045742" y="2035268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47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4" name="object 4194"/>
          <p:cNvSpPr/>
          <p:nvPr/>
        </p:nvSpPr>
        <p:spPr>
          <a:xfrm>
            <a:off x="3048796" y="20324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5" name="object 4195"/>
          <p:cNvSpPr/>
          <p:nvPr/>
        </p:nvSpPr>
        <p:spPr>
          <a:xfrm>
            <a:off x="3030197" y="205242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62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6" name="object 4196"/>
          <p:cNvSpPr/>
          <p:nvPr/>
        </p:nvSpPr>
        <p:spPr>
          <a:xfrm>
            <a:off x="3039512" y="20524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7" name="object 4197"/>
          <p:cNvSpPr/>
          <p:nvPr/>
        </p:nvSpPr>
        <p:spPr>
          <a:xfrm>
            <a:off x="3033281" y="205242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8" name="object 4198"/>
          <p:cNvSpPr/>
          <p:nvPr/>
        </p:nvSpPr>
        <p:spPr>
          <a:xfrm>
            <a:off x="3030197" y="20580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9" name="object 4199"/>
          <p:cNvSpPr/>
          <p:nvPr/>
        </p:nvSpPr>
        <p:spPr>
          <a:xfrm>
            <a:off x="2849082" y="2008123"/>
            <a:ext cx="15452" cy="14312"/>
          </a:xfrm>
          <a:prstGeom prst="rect">
            <a:avLst/>
          </a:prstGeom>
          <a:blipFill>
            <a:blip r:embed="rId7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00" name="object 4200"/>
          <p:cNvSpPr/>
          <p:nvPr/>
        </p:nvSpPr>
        <p:spPr>
          <a:xfrm>
            <a:off x="2849082" y="200812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84" y="14312"/>
                </a:lnTo>
                <a:lnTo>
                  <a:pt x="6168" y="14312"/>
                </a:lnTo>
                <a:lnTo>
                  <a:pt x="12368" y="14312"/>
                </a:lnTo>
                <a:lnTo>
                  <a:pt x="15452" y="11409"/>
                </a:lnTo>
                <a:lnTo>
                  <a:pt x="15452" y="5719"/>
                </a:lnTo>
                <a:lnTo>
                  <a:pt x="15452" y="2816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1" name="object 4201"/>
          <p:cNvSpPr/>
          <p:nvPr/>
        </p:nvSpPr>
        <p:spPr>
          <a:xfrm>
            <a:off x="2838163" y="2020956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902"/>
                </a:moveTo>
                <a:lnTo>
                  <a:pt x="124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2" name="object 4202"/>
          <p:cNvSpPr/>
          <p:nvPr/>
        </p:nvSpPr>
        <p:spPr>
          <a:xfrm>
            <a:off x="2853708" y="20209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3" name="object 4203"/>
          <p:cNvSpPr/>
          <p:nvPr/>
        </p:nvSpPr>
        <p:spPr>
          <a:xfrm>
            <a:off x="2841340" y="2020956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12368" y="0"/>
                </a:moveTo>
                <a:lnTo>
                  <a:pt x="0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4" name="object 4204"/>
          <p:cNvSpPr/>
          <p:nvPr/>
        </p:nvSpPr>
        <p:spPr>
          <a:xfrm>
            <a:off x="2838163" y="20266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5" name="object 4205"/>
          <p:cNvSpPr/>
          <p:nvPr/>
        </p:nvSpPr>
        <p:spPr>
          <a:xfrm>
            <a:off x="2722067" y="1930928"/>
            <a:ext cx="9284" cy="8564"/>
          </a:xfrm>
          <a:prstGeom prst="rect">
            <a:avLst/>
          </a:prstGeom>
          <a:blipFill>
            <a:blip r:embed="rId7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06" name="object 4206"/>
          <p:cNvSpPr/>
          <p:nvPr/>
        </p:nvSpPr>
        <p:spPr>
          <a:xfrm>
            <a:off x="2722067" y="193092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284" y="5719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7" name="object 4207"/>
          <p:cNvSpPr/>
          <p:nvPr/>
        </p:nvSpPr>
        <p:spPr>
          <a:xfrm>
            <a:off x="2579599" y="2068161"/>
            <a:ext cx="15514" cy="14255"/>
          </a:xfrm>
          <a:prstGeom prst="rect">
            <a:avLst/>
          </a:prstGeom>
          <a:blipFill>
            <a:blip r:embed="rId7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08" name="object 4208"/>
          <p:cNvSpPr/>
          <p:nvPr/>
        </p:nvSpPr>
        <p:spPr>
          <a:xfrm>
            <a:off x="2579599" y="206816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84" y="14255"/>
                </a:lnTo>
                <a:lnTo>
                  <a:pt x="6230" y="14255"/>
                </a:lnTo>
                <a:lnTo>
                  <a:pt x="12368" y="14255"/>
                </a:lnTo>
                <a:lnTo>
                  <a:pt x="15514" y="11409"/>
                </a:lnTo>
                <a:lnTo>
                  <a:pt x="15514" y="5662"/>
                </a:lnTo>
                <a:lnTo>
                  <a:pt x="15514" y="284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9" name="object 4209"/>
          <p:cNvSpPr/>
          <p:nvPr/>
        </p:nvSpPr>
        <p:spPr>
          <a:xfrm>
            <a:off x="2571826" y="208381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3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0" name="object 4210"/>
          <p:cNvSpPr/>
          <p:nvPr/>
        </p:nvSpPr>
        <p:spPr>
          <a:xfrm>
            <a:off x="2581141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1" name="object 4211"/>
          <p:cNvSpPr/>
          <p:nvPr/>
        </p:nvSpPr>
        <p:spPr>
          <a:xfrm>
            <a:off x="2574972" y="208099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22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2" name="object 4212"/>
          <p:cNvSpPr/>
          <p:nvPr/>
        </p:nvSpPr>
        <p:spPr>
          <a:xfrm>
            <a:off x="2571826" y="20867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3" name="object 4213"/>
          <p:cNvSpPr/>
          <p:nvPr/>
        </p:nvSpPr>
        <p:spPr>
          <a:xfrm>
            <a:off x="2596656" y="207814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4" name="object 4214"/>
          <p:cNvSpPr/>
          <p:nvPr/>
        </p:nvSpPr>
        <p:spPr>
          <a:xfrm>
            <a:off x="2593510" y="207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5" name="object 4215"/>
          <p:cNvSpPr/>
          <p:nvPr/>
        </p:nvSpPr>
        <p:spPr>
          <a:xfrm>
            <a:off x="2593510" y="207524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2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6" name="object 4216"/>
          <p:cNvSpPr/>
          <p:nvPr/>
        </p:nvSpPr>
        <p:spPr>
          <a:xfrm>
            <a:off x="2599740" y="20752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7" name="object 4217"/>
          <p:cNvSpPr/>
          <p:nvPr/>
        </p:nvSpPr>
        <p:spPr>
          <a:xfrm>
            <a:off x="2557916" y="2082416"/>
            <a:ext cx="9314" cy="8564"/>
          </a:xfrm>
          <a:prstGeom prst="rect">
            <a:avLst/>
          </a:prstGeom>
          <a:blipFill>
            <a:blip r:embed="rId7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18" name="object 4218"/>
          <p:cNvSpPr/>
          <p:nvPr/>
        </p:nvSpPr>
        <p:spPr>
          <a:xfrm>
            <a:off x="2557916" y="208241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314" y="5719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9" name="object 4219"/>
          <p:cNvSpPr/>
          <p:nvPr/>
        </p:nvSpPr>
        <p:spPr>
          <a:xfrm>
            <a:off x="3112273" y="2085318"/>
            <a:ext cx="15514" cy="14243"/>
          </a:xfrm>
          <a:prstGeom prst="rect">
            <a:avLst/>
          </a:prstGeom>
          <a:blipFill>
            <a:blip r:embed="rId7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20" name="object 4220"/>
          <p:cNvSpPr/>
          <p:nvPr/>
        </p:nvSpPr>
        <p:spPr>
          <a:xfrm>
            <a:off x="3112273" y="208531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46" y="14243"/>
                </a:lnTo>
                <a:lnTo>
                  <a:pt x="6230" y="14243"/>
                </a:lnTo>
                <a:lnTo>
                  <a:pt x="12460" y="14243"/>
                </a:lnTo>
                <a:lnTo>
                  <a:pt x="15514" y="11409"/>
                </a:lnTo>
                <a:lnTo>
                  <a:pt x="15514" y="5662"/>
                </a:lnTo>
                <a:lnTo>
                  <a:pt x="15514" y="281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1" name="object 4221"/>
          <p:cNvSpPr/>
          <p:nvPr/>
        </p:nvSpPr>
        <p:spPr>
          <a:xfrm>
            <a:off x="3098362" y="2080993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0"/>
                </a:moveTo>
                <a:lnTo>
                  <a:pt x="15452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2" name="object 4222"/>
          <p:cNvSpPr/>
          <p:nvPr/>
        </p:nvSpPr>
        <p:spPr>
          <a:xfrm>
            <a:off x="3101446" y="2083810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3" name="object 4223"/>
          <p:cNvSpPr/>
          <p:nvPr/>
        </p:nvSpPr>
        <p:spPr>
          <a:xfrm>
            <a:off x="3098362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4" name="object 4224"/>
          <p:cNvSpPr/>
          <p:nvPr/>
        </p:nvSpPr>
        <p:spPr>
          <a:xfrm>
            <a:off x="3129329" y="210097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29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5" name="object 4225"/>
          <p:cNvSpPr/>
          <p:nvPr/>
        </p:nvSpPr>
        <p:spPr>
          <a:xfrm>
            <a:off x="3126276" y="20981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6" name="object 4226"/>
          <p:cNvSpPr/>
          <p:nvPr/>
        </p:nvSpPr>
        <p:spPr>
          <a:xfrm>
            <a:off x="3126276" y="209814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7" name="object 4227"/>
          <p:cNvSpPr/>
          <p:nvPr/>
        </p:nvSpPr>
        <p:spPr>
          <a:xfrm>
            <a:off x="3135498" y="2100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8" name="object 4228"/>
          <p:cNvSpPr/>
          <p:nvPr/>
        </p:nvSpPr>
        <p:spPr>
          <a:xfrm>
            <a:off x="3044200" y="2019533"/>
            <a:ext cx="9284" cy="8564"/>
          </a:xfrm>
          <a:prstGeom prst="rect">
            <a:avLst/>
          </a:prstGeom>
          <a:blipFill>
            <a:blip r:embed="rId7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29" name="object 4229"/>
          <p:cNvSpPr/>
          <p:nvPr/>
        </p:nvSpPr>
        <p:spPr>
          <a:xfrm>
            <a:off x="3044200" y="201953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0" name="object 4230"/>
          <p:cNvSpPr/>
          <p:nvPr/>
        </p:nvSpPr>
        <p:spPr>
          <a:xfrm>
            <a:off x="2799516" y="1965215"/>
            <a:ext cx="15452" cy="14340"/>
          </a:xfrm>
          <a:prstGeom prst="rect">
            <a:avLst/>
          </a:prstGeom>
          <a:blipFill>
            <a:blip r:embed="rId7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31" name="object 4231"/>
          <p:cNvSpPr/>
          <p:nvPr/>
        </p:nvSpPr>
        <p:spPr>
          <a:xfrm>
            <a:off x="2799516" y="196521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84" y="14340"/>
                </a:lnTo>
                <a:lnTo>
                  <a:pt x="6168" y="14340"/>
                </a:lnTo>
                <a:lnTo>
                  <a:pt x="12368" y="14340"/>
                </a:lnTo>
                <a:lnTo>
                  <a:pt x="15452" y="11495"/>
                </a:lnTo>
                <a:lnTo>
                  <a:pt x="15452" y="5747"/>
                </a:lnTo>
                <a:lnTo>
                  <a:pt x="15452" y="2930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930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2" name="object 4232"/>
          <p:cNvSpPr/>
          <p:nvPr/>
        </p:nvSpPr>
        <p:spPr>
          <a:xfrm>
            <a:off x="2782459" y="1960975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0"/>
                </a:moveTo>
                <a:lnTo>
                  <a:pt x="15452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3" name="object 4233"/>
          <p:cNvSpPr/>
          <p:nvPr/>
        </p:nvSpPr>
        <p:spPr>
          <a:xfrm>
            <a:off x="2801058" y="19695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4" name="object 4234"/>
          <p:cNvSpPr/>
          <p:nvPr/>
        </p:nvSpPr>
        <p:spPr>
          <a:xfrm>
            <a:off x="2785543" y="1960975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514" y="11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5" name="object 4235"/>
          <p:cNvSpPr/>
          <p:nvPr/>
        </p:nvSpPr>
        <p:spPr>
          <a:xfrm>
            <a:off x="2782459" y="19609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6" name="object 4236"/>
          <p:cNvSpPr/>
          <p:nvPr/>
        </p:nvSpPr>
        <p:spPr>
          <a:xfrm>
            <a:off x="2804142" y="1983795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0" y="14312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7" name="object 4237"/>
          <p:cNvSpPr/>
          <p:nvPr/>
        </p:nvSpPr>
        <p:spPr>
          <a:xfrm>
            <a:off x="2807196" y="19809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8" name="object 4238"/>
          <p:cNvSpPr/>
          <p:nvPr/>
        </p:nvSpPr>
        <p:spPr>
          <a:xfrm>
            <a:off x="2807196" y="1983795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76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9" name="object 4239"/>
          <p:cNvSpPr/>
          <p:nvPr/>
        </p:nvSpPr>
        <p:spPr>
          <a:xfrm>
            <a:off x="2807196" y="19981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0" name="object 4240"/>
          <p:cNvSpPr/>
          <p:nvPr/>
        </p:nvSpPr>
        <p:spPr>
          <a:xfrm>
            <a:off x="3019371" y="2053848"/>
            <a:ext cx="9314" cy="8564"/>
          </a:xfrm>
          <a:prstGeom prst="rect">
            <a:avLst/>
          </a:prstGeom>
          <a:blipFill>
            <a:blip r:embed="rId7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41" name="object 4241"/>
          <p:cNvSpPr/>
          <p:nvPr/>
        </p:nvSpPr>
        <p:spPr>
          <a:xfrm>
            <a:off x="3019371" y="205384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314" y="5719"/>
                </a:lnTo>
                <a:lnTo>
                  <a:pt x="9314" y="281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2" name="object 4242"/>
          <p:cNvSpPr/>
          <p:nvPr/>
        </p:nvSpPr>
        <p:spPr>
          <a:xfrm>
            <a:off x="2777863" y="1888105"/>
            <a:ext cx="9222" cy="8564"/>
          </a:xfrm>
          <a:prstGeom prst="rect">
            <a:avLst/>
          </a:prstGeom>
          <a:blipFill>
            <a:blip r:embed="rId7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43" name="object 4243"/>
          <p:cNvSpPr/>
          <p:nvPr/>
        </p:nvSpPr>
        <p:spPr>
          <a:xfrm>
            <a:off x="2777863" y="188810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22" y="5662"/>
                </a:lnTo>
                <a:lnTo>
                  <a:pt x="9222" y="2816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4" name="object 4244"/>
          <p:cNvSpPr/>
          <p:nvPr/>
        </p:nvSpPr>
        <p:spPr>
          <a:xfrm>
            <a:off x="2791774" y="1898092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37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5" name="object 4245"/>
          <p:cNvSpPr/>
          <p:nvPr/>
        </p:nvSpPr>
        <p:spPr>
          <a:xfrm>
            <a:off x="2788597" y="18980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6" name="object 4246"/>
          <p:cNvSpPr/>
          <p:nvPr/>
        </p:nvSpPr>
        <p:spPr>
          <a:xfrm>
            <a:off x="2791774" y="189809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7" name="object 4247"/>
          <p:cNvSpPr/>
          <p:nvPr/>
        </p:nvSpPr>
        <p:spPr>
          <a:xfrm>
            <a:off x="2797912" y="19037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8" name="object 4248"/>
          <p:cNvSpPr/>
          <p:nvPr/>
        </p:nvSpPr>
        <p:spPr>
          <a:xfrm>
            <a:off x="2821199" y="2016688"/>
            <a:ext cx="15452" cy="14312"/>
          </a:xfrm>
          <a:prstGeom prst="rect">
            <a:avLst/>
          </a:prstGeom>
          <a:blipFill>
            <a:blip r:embed="rId7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49" name="object 4249"/>
          <p:cNvSpPr/>
          <p:nvPr/>
        </p:nvSpPr>
        <p:spPr>
          <a:xfrm>
            <a:off x="2821199" y="201668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53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52" y="11409"/>
                </a:lnTo>
                <a:lnTo>
                  <a:pt x="15452" y="5747"/>
                </a:lnTo>
                <a:lnTo>
                  <a:pt x="15452" y="2845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0" name="object 4250"/>
          <p:cNvSpPr/>
          <p:nvPr/>
        </p:nvSpPr>
        <p:spPr>
          <a:xfrm>
            <a:off x="2813426" y="200951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314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1" name="object 4251"/>
          <p:cNvSpPr/>
          <p:nvPr/>
        </p:nvSpPr>
        <p:spPr>
          <a:xfrm>
            <a:off x="2813426" y="2015265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2" name="object 4252"/>
          <p:cNvSpPr/>
          <p:nvPr/>
        </p:nvSpPr>
        <p:spPr>
          <a:xfrm>
            <a:off x="2810373" y="20123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3" name="object 4253"/>
          <p:cNvSpPr/>
          <p:nvPr/>
        </p:nvSpPr>
        <p:spPr>
          <a:xfrm>
            <a:off x="2828879" y="2038113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4" name="object 4254"/>
          <p:cNvSpPr/>
          <p:nvPr/>
        </p:nvSpPr>
        <p:spPr>
          <a:xfrm>
            <a:off x="2828879" y="2035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5" name="object 4255"/>
          <p:cNvSpPr/>
          <p:nvPr/>
        </p:nvSpPr>
        <p:spPr>
          <a:xfrm>
            <a:off x="2828879" y="203526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6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6" name="object 4256"/>
          <p:cNvSpPr/>
          <p:nvPr/>
        </p:nvSpPr>
        <p:spPr>
          <a:xfrm>
            <a:off x="2828879" y="2046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7" name="object 4257"/>
          <p:cNvSpPr/>
          <p:nvPr/>
        </p:nvSpPr>
        <p:spPr>
          <a:xfrm>
            <a:off x="3180437" y="2102467"/>
            <a:ext cx="9314" cy="8578"/>
          </a:xfrm>
          <a:prstGeom prst="rect">
            <a:avLst/>
          </a:prstGeom>
          <a:blipFill>
            <a:blip r:embed="rId7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58" name="object 4258"/>
          <p:cNvSpPr/>
          <p:nvPr/>
        </p:nvSpPr>
        <p:spPr>
          <a:xfrm>
            <a:off x="3180437" y="210246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670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9" name="object 4259"/>
          <p:cNvSpPr/>
          <p:nvPr/>
        </p:nvSpPr>
        <p:spPr>
          <a:xfrm>
            <a:off x="3172665" y="211246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7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0" name="object 4260"/>
          <p:cNvSpPr/>
          <p:nvPr/>
        </p:nvSpPr>
        <p:spPr>
          <a:xfrm>
            <a:off x="3181980" y="2112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1" name="object 4261"/>
          <p:cNvSpPr/>
          <p:nvPr/>
        </p:nvSpPr>
        <p:spPr>
          <a:xfrm>
            <a:off x="3178895" y="211246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84" y="0"/>
                </a:moveTo>
                <a:lnTo>
                  <a:pt x="0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2" name="object 4262"/>
          <p:cNvSpPr/>
          <p:nvPr/>
        </p:nvSpPr>
        <p:spPr>
          <a:xfrm>
            <a:off x="3175749" y="21209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3" name="object 4263"/>
          <p:cNvSpPr/>
          <p:nvPr/>
        </p:nvSpPr>
        <p:spPr>
          <a:xfrm>
            <a:off x="3155701" y="2136706"/>
            <a:ext cx="9222" cy="8578"/>
          </a:xfrm>
          <a:prstGeom prst="rect">
            <a:avLst/>
          </a:prstGeom>
          <a:blipFill>
            <a:blip r:embed="rId7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64" name="object 4264"/>
          <p:cNvSpPr/>
          <p:nvPr/>
        </p:nvSpPr>
        <p:spPr>
          <a:xfrm>
            <a:off x="3155701" y="213670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4"/>
                </a:lnTo>
                <a:lnTo>
                  <a:pt x="0" y="8578"/>
                </a:lnTo>
                <a:lnTo>
                  <a:pt x="3084" y="8578"/>
                </a:lnTo>
                <a:lnTo>
                  <a:pt x="6137" y="8578"/>
                </a:lnTo>
                <a:lnTo>
                  <a:pt x="9222" y="5744"/>
                </a:lnTo>
                <a:lnTo>
                  <a:pt x="9222" y="2907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5" name="object 4265"/>
          <p:cNvSpPr/>
          <p:nvPr/>
        </p:nvSpPr>
        <p:spPr>
          <a:xfrm>
            <a:off x="3163381" y="212954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6" name="object 4266"/>
          <p:cNvSpPr/>
          <p:nvPr/>
        </p:nvSpPr>
        <p:spPr>
          <a:xfrm>
            <a:off x="3163381" y="21410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7" name="object 4267"/>
          <p:cNvSpPr/>
          <p:nvPr/>
        </p:nvSpPr>
        <p:spPr>
          <a:xfrm>
            <a:off x="3163381" y="2132455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5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8" name="object 4268"/>
          <p:cNvSpPr/>
          <p:nvPr/>
        </p:nvSpPr>
        <p:spPr>
          <a:xfrm>
            <a:off x="3166465" y="21295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9" name="object 4269"/>
          <p:cNvSpPr/>
          <p:nvPr/>
        </p:nvSpPr>
        <p:spPr>
          <a:xfrm>
            <a:off x="3081305" y="2065258"/>
            <a:ext cx="15514" cy="14312"/>
          </a:xfrm>
          <a:prstGeom prst="rect">
            <a:avLst/>
          </a:prstGeom>
          <a:blipFill>
            <a:blip r:embed="rId7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70" name="object 4270"/>
          <p:cNvSpPr/>
          <p:nvPr/>
        </p:nvSpPr>
        <p:spPr>
          <a:xfrm>
            <a:off x="3081305" y="206525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146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66"/>
                </a:lnTo>
                <a:lnTo>
                  <a:pt x="15514" y="5747"/>
                </a:lnTo>
                <a:lnTo>
                  <a:pt x="15514" y="2902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1" name="object 4271"/>
          <p:cNvSpPr/>
          <p:nvPr/>
        </p:nvSpPr>
        <p:spPr>
          <a:xfrm>
            <a:off x="3095216" y="206099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0"/>
                </a:moveTo>
                <a:lnTo>
                  <a:pt x="0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2" name="object 4272"/>
          <p:cNvSpPr/>
          <p:nvPr/>
        </p:nvSpPr>
        <p:spPr>
          <a:xfrm>
            <a:off x="3095216" y="20695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3" name="object 4273"/>
          <p:cNvSpPr/>
          <p:nvPr/>
        </p:nvSpPr>
        <p:spPr>
          <a:xfrm>
            <a:off x="3092131" y="206383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47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4" name="object 4274"/>
          <p:cNvSpPr/>
          <p:nvPr/>
        </p:nvSpPr>
        <p:spPr>
          <a:xfrm>
            <a:off x="3095216" y="20609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5" name="object 4275"/>
          <p:cNvSpPr/>
          <p:nvPr/>
        </p:nvSpPr>
        <p:spPr>
          <a:xfrm>
            <a:off x="3076710" y="208381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30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6" name="object 4276"/>
          <p:cNvSpPr/>
          <p:nvPr/>
        </p:nvSpPr>
        <p:spPr>
          <a:xfrm>
            <a:off x="3085993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7" name="object 4277"/>
          <p:cNvSpPr/>
          <p:nvPr/>
        </p:nvSpPr>
        <p:spPr>
          <a:xfrm>
            <a:off x="3082847" y="208099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8" name="object 4278"/>
          <p:cNvSpPr/>
          <p:nvPr/>
        </p:nvSpPr>
        <p:spPr>
          <a:xfrm>
            <a:off x="3079763" y="20895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9" name="object 4279"/>
          <p:cNvSpPr/>
          <p:nvPr/>
        </p:nvSpPr>
        <p:spPr>
          <a:xfrm>
            <a:off x="2818115" y="1908080"/>
            <a:ext cx="9222" cy="8593"/>
          </a:xfrm>
          <a:prstGeom prst="rect">
            <a:avLst/>
          </a:prstGeom>
          <a:blipFill>
            <a:blip r:embed="rId7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80" name="object 4280"/>
          <p:cNvSpPr/>
          <p:nvPr/>
        </p:nvSpPr>
        <p:spPr>
          <a:xfrm>
            <a:off x="2818115" y="190808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37" y="8593"/>
                </a:lnTo>
                <a:lnTo>
                  <a:pt x="9222" y="5747"/>
                </a:lnTo>
                <a:lnTo>
                  <a:pt x="9222" y="2845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1" name="object 4281"/>
          <p:cNvSpPr/>
          <p:nvPr/>
        </p:nvSpPr>
        <p:spPr>
          <a:xfrm>
            <a:off x="2810373" y="190950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2" name="object 4282"/>
          <p:cNvSpPr/>
          <p:nvPr/>
        </p:nvSpPr>
        <p:spPr>
          <a:xfrm>
            <a:off x="2819657" y="19123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3" name="object 4283"/>
          <p:cNvSpPr/>
          <p:nvPr/>
        </p:nvSpPr>
        <p:spPr>
          <a:xfrm>
            <a:off x="2813426" y="191234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4" name="object 4284"/>
          <p:cNvSpPr/>
          <p:nvPr/>
        </p:nvSpPr>
        <p:spPr>
          <a:xfrm>
            <a:off x="2810373" y="1909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5" name="object 4285"/>
          <p:cNvSpPr/>
          <p:nvPr/>
        </p:nvSpPr>
        <p:spPr>
          <a:xfrm>
            <a:off x="2793285" y="1996713"/>
            <a:ext cx="15545" cy="14226"/>
          </a:xfrm>
          <a:prstGeom prst="rect">
            <a:avLst/>
          </a:prstGeom>
          <a:blipFill>
            <a:blip r:embed="rId7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86" name="object 4286"/>
          <p:cNvSpPr/>
          <p:nvPr/>
        </p:nvSpPr>
        <p:spPr>
          <a:xfrm>
            <a:off x="2793285" y="19967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84" y="14226"/>
                </a:lnTo>
                <a:lnTo>
                  <a:pt x="6230" y="14226"/>
                </a:lnTo>
                <a:lnTo>
                  <a:pt x="12399" y="14226"/>
                </a:lnTo>
                <a:lnTo>
                  <a:pt x="15545" y="11409"/>
                </a:lnTo>
                <a:lnTo>
                  <a:pt x="15545" y="5662"/>
                </a:lnTo>
                <a:lnTo>
                  <a:pt x="15545" y="2816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7" name="object 4287"/>
          <p:cNvSpPr/>
          <p:nvPr/>
        </p:nvSpPr>
        <p:spPr>
          <a:xfrm>
            <a:off x="2782459" y="2006700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16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8" name="object 4288"/>
          <p:cNvSpPr/>
          <p:nvPr/>
        </p:nvSpPr>
        <p:spPr>
          <a:xfrm>
            <a:off x="2797912" y="2006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9" name="object 4289"/>
          <p:cNvSpPr/>
          <p:nvPr/>
        </p:nvSpPr>
        <p:spPr>
          <a:xfrm>
            <a:off x="2785543" y="2006700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12368" y="0"/>
                </a:moveTo>
                <a:lnTo>
                  <a:pt x="0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0" name="object 4290"/>
          <p:cNvSpPr/>
          <p:nvPr/>
        </p:nvSpPr>
        <p:spPr>
          <a:xfrm>
            <a:off x="2782459" y="2009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1" name="object 4291"/>
          <p:cNvSpPr/>
          <p:nvPr/>
        </p:nvSpPr>
        <p:spPr>
          <a:xfrm>
            <a:off x="2805684" y="1839478"/>
            <a:ext cx="9284" cy="8564"/>
          </a:xfrm>
          <a:prstGeom prst="rect">
            <a:avLst/>
          </a:prstGeom>
          <a:blipFill>
            <a:blip r:embed="rId7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92" name="object 4292"/>
          <p:cNvSpPr/>
          <p:nvPr/>
        </p:nvSpPr>
        <p:spPr>
          <a:xfrm>
            <a:off x="2805684" y="183947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199" y="8564"/>
                </a:lnTo>
                <a:lnTo>
                  <a:pt x="9284" y="5719"/>
                </a:lnTo>
                <a:lnTo>
                  <a:pt x="9284" y="2902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3" name="object 4293"/>
          <p:cNvSpPr/>
          <p:nvPr/>
        </p:nvSpPr>
        <p:spPr>
          <a:xfrm>
            <a:off x="2819657" y="185236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4" name="object 4294"/>
          <p:cNvSpPr/>
          <p:nvPr/>
        </p:nvSpPr>
        <p:spPr>
          <a:xfrm>
            <a:off x="2816511" y="18494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5" name="object 4295"/>
          <p:cNvSpPr/>
          <p:nvPr/>
        </p:nvSpPr>
        <p:spPr>
          <a:xfrm>
            <a:off x="2819657" y="184946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6" name="object 4296"/>
          <p:cNvSpPr/>
          <p:nvPr/>
        </p:nvSpPr>
        <p:spPr>
          <a:xfrm>
            <a:off x="2825795" y="1852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7" name="object 4297"/>
          <p:cNvSpPr/>
          <p:nvPr/>
        </p:nvSpPr>
        <p:spPr>
          <a:xfrm>
            <a:off x="2765402" y="1948057"/>
            <a:ext cx="15514" cy="14340"/>
          </a:xfrm>
          <a:prstGeom prst="rect">
            <a:avLst/>
          </a:prstGeom>
          <a:blipFill>
            <a:blip r:embed="rId7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98" name="object 4298"/>
          <p:cNvSpPr/>
          <p:nvPr/>
        </p:nvSpPr>
        <p:spPr>
          <a:xfrm>
            <a:off x="2765402" y="194805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146" y="14340"/>
                </a:lnTo>
                <a:lnTo>
                  <a:pt x="6230" y="14340"/>
                </a:lnTo>
                <a:lnTo>
                  <a:pt x="12460" y="14340"/>
                </a:lnTo>
                <a:lnTo>
                  <a:pt x="15514" y="11495"/>
                </a:lnTo>
                <a:lnTo>
                  <a:pt x="15514" y="5747"/>
                </a:lnTo>
                <a:lnTo>
                  <a:pt x="15514" y="2930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30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9" name="object 4299"/>
          <p:cNvSpPr/>
          <p:nvPr/>
        </p:nvSpPr>
        <p:spPr>
          <a:xfrm>
            <a:off x="2760807" y="196663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93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0" name="object 4300"/>
          <p:cNvSpPr/>
          <p:nvPr/>
        </p:nvSpPr>
        <p:spPr>
          <a:xfrm>
            <a:off x="2770091" y="19638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1" name="object 4301"/>
          <p:cNvSpPr/>
          <p:nvPr/>
        </p:nvSpPr>
        <p:spPr>
          <a:xfrm>
            <a:off x="2760807" y="1963821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2" name="object 4302"/>
          <p:cNvSpPr/>
          <p:nvPr/>
        </p:nvSpPr>
        <p:spPr>
          <a:xfrm>
            <a:off x="2760807" y="19781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3" name="object 4303"/>
          <p:cNvSpPr/>
          <p:nvPr/>
        </p:nvSpPr>
        <p:spPr>
          <a:xfrm>
            <a:off x="2776229" y="1938070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230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4" name="object 4304"/>
          <p:cNvSpPr/>
          <p:nvPr/>
        </p:nvSpPr>
        <p:spPr>
          <a:xfrm>
            <a:off x="2776229" y="19523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5" name="object 4305"/>
          <p:cNvSpPr/>
          <p:nvPr/>
        </p:nvSpPr>
        <p:spPr>
          <a:xfrm>
            <a:off x="2776229" y="1940915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0" y="11466"/>
                </a:moveTo>
                <a:lnTo>
                  <a:pt x="31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6" name="object 4306"/>
          <p:cNvSpPr/>
          <p:nvPr/>
        </p:nvSpPr>
        <p:spPr>
          <a:xfrm>
            <a:off x="2779405" y="19380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7" name="object 4307"/>
          <p:cNvSpPr/>
          <p:nvPr/>
        </p:nvSpPr>
        <p:spPr>
          <a:xfrm>
            <a:off x="2821199" y="2045255"/>
            <a:ext cx="9284" cy="8593"/>
          </a:xfrm>
          <a:prstGeom prst="rect">
            <a:avLst/>
          </a:prstGeom>
          <a:blipFill>
            <a:blip r:embed="rId7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08" name="object 4308"/>
          <p:cNvSpPr/>
          <p:nvPr/>
        </p:nvSpPr>
        <p:spPr>
          <a:xfrm>
            <a:off x="2821199" y="204525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53" y="8593"/>
                </a:lnTo>
                <a:lnTo>
                  <a:pt x="6137" y="8593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9" name="object 4309"/>
          <p:cNvSpPr/>
          <p:nvPr/>
        </p:nvSpPr>
        <p:spPr>
          <a:xfrm>
            <a:off x="2845936" y="1859452"/>
            <a:ext cx="9314" cy="8593"/>
          </a:xfrm>
          <a:prstGeom prst="rect">
            <a:avLst/>
          </a:prstGeom>
          <a:blipFill>
            <a:blip r:embed="rId7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10" name="object 4310"/>
          <p:cNvSpPr/>
          <p:nvPr/>
        </p:nvSpPr>
        <p:spPr>
          <a:xfrm>
            <a:off x="2845936" y="185945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1" name="object 4311"/>
          <p:cNvSpPr/>
          <p:nvPr/>
        </p:nvSpPr>
        <p:spPr>
          <a:xfrm>
            <a:off x="2838163" y="185802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2" name="object 4312"/>
          <p:cNvSpPr/>
          <p:nvPr/>
        </p:nvSpPr>
        <p:spPr>
          <a:xfrm>
            <a:off x="2847478" y="18637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3" name="object 4313"/>
          <p:cNvSpPr/>
          <p:nvPr/>
        </p:nvSpPr>
        <p:spPr>
          <a:xfrm>
            <a:off x="2838163" y="186087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4" name="object 4314"/>
          <p:cNvSpPr/>
          <p:nvPr/>
        </p:nvSpPr>
        <p:spPr>
          <a:xfrm>
            <a:off x="2835110" y="18608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5" name="object 4315"/>
          <p:cNvSpPr/>
          <p:nvPr/>
        </p:nvSpPr>
        <p:spPr>
          <a:xfrm>
            <a:off x="2833567" y="1788062"/>
            <a:ext cx="9284" cy="8507"/>
          </a:xfrm>
          <a:prstGeom prst="rect">
            <a:avLst/>
          </a:prstGeom>
          <a:blipFill>
            <a:blip r:embed="rId7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16" name="object 4316"/>
          <p:cNvSpPr/>
          <p:nvPr/>
        </p:nvSpPr>
        <p:spPr>
          <a:xfrm>
            <a:off x="2833567" y="178806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07"/>
                </a:lnTo>
                <a:lnTo>
                  <a:pt x="3084" y="8507"/>
                </a:lnTo>
                <a:lnTo>
                  <a:pt x="6230" y="8507"/>
                </a:lnTo>
                <a:lnTo>
                  <a:pt x="9284" y="5690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7" name="object 4317"/>
          <p:cNvSpPr/>
          <p:nvPr/>
        </p:nvSpPr>
        <p:spPr>
          <a:xfrm>
            <a:off x="2847478" y="180089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8" name="object 4318"/>
          <p:cNvSpPr/>
          <p:nvPr/>
        </p:nvSpPr>
        <p:spPr>
          <a:xfrm>
            <a:off x="2844394" y="17979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9" name="object 4319"/>
          <p:cNvSpPr/>
          <p:nvPr/>
        </p:nvSpPr>
        <p:spPr>
          <a:xfrm>
            <a:off x="2847478" y="179799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0" name="object 4320"/>
          <p:cNvSpPr/>
          <p:nvPr/>
        </p:nvSpPr>
        <p:spPr>
          <a:xfrm>
            <a:off x="2853708" y="18037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1" name="object 4321"/>
          <p:cNvSpPr/>
          <p:nvPr/>
        </p:nvSpPr>
        <p:spPr>
          <a:xfrm>
            <a:off x="2790232" y="1896670"/>
            <a:ext cx="15452" cy="14255"/>
          </a:xfrm>
          <a:prstGeom prst="rect">
            <a:avLst/>
          </a:prstGeom>
          <a:blipFill>
            <a:blip r:embed="rId7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22" name="object 4322"/>
          <p:cNvSpPr/>
          <p:nvPr/>
        </p:nvSpPr>
        <p:spPr>
          <a:xfrm>
            <a:off x="2790232" y="189667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09"/>
                </a:lnTo>
                <a:lnTo>
                  <a:pt x="3053" y="14255"/>
                </a:lnTo>
                <a:lnTo>
                  <a:pt x="6137" y="14255"/>
                </a:lnTo>
                <a:lnTo>
                  <a:pt x="12368" y="14255"/>
                </a:lnTo>
                <a:lnTo>
                  <a:pt x="15452" y="11409"/>
                </a:lnTo>
                <a:lnTo>
                  <a:pt x="15452" y="5690"/>
                </a:lnTo>
                <a:lnTo>
                  <a:pt x="15452" y="2845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3" name="object 4323"/>
          <p:cNvSpPr/>
          <p:nvPr/>
        </p:nvSpPr>
        <p:spPr>
          <a:xfrm>
            <a:off x="2785543" y="191525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409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4" name="object 4324"/>
          <p:cNvSpPr/>
          <p:nvPr/>
        </p:nvSpPr>
        <p:spPr>
          <a:xfrm>
            <a:off x="2797912" y="19123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5" name="object 4325"/>
          <p:cNvSpPr/>
          <p:nvPr/>
        </p:nvSpPr>
        <p:spPr>
          <a:xfrm>
            <a:off x="2788597" y="1912348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6" name="object 4326"/>
          <p:cNvSpPr/>
          <p:nvPr/>
        </p:nvSpPr>
        <p:spPr>
          <a:xfrm>
            <a:off x="2788597" y="19266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7" name="object 4327"/>
          <p:cNvSpPr/>
          <p:nvPr/>
        </p:nvSpPr>
        <p:spPr>
          <a:xfrm>
            <a:off x="2804142" y="188952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8" name="object 4328"/>
          <p:cNvSpPr/>
          <p:nvPr/>
        </p:nvSpPr>
        <p:spPr>
          <a:xfrm>
            <a:off x="2804142" y="19009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9" name="object 4329"/>
          <p:cNvSpPr/>
          <p:nvPr/>
        </p:nvSpPr>
        <p:spPr>
          <a:xfrm>
            <a:off x="2804142" y="1889528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409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0" name="object 4330"/>
          <p:cNvSpPr/>
          <p:nvPr/>
        </p:nvSpPr>
        <p:spPr>
          <a:xfrm>
            <a:off x="2807196" y="18865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1" name="object 4331"/>
          <p:cNvSpPr/>
          <p:nvPr/>
        </p:nvSpPr>
        <p:spPr>
          <a:xfrm>
            <a:off x="3158785" y="2113880"/>
            <a:ext cx="15421" cy="14249"/>
          </a:xfrm>
          <a:prstGeom prst="rect">
            <a:avLst/>
          </a:prstGeom>
          <a:blipFill>
            <a:blip r:embed="rId7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32" name="object 4332"/>
          <p:cNvSpPr/>
          <p:nvPr/>
        </p:nvSpPr>
        <p:spPr>
          <a:xfrm>
            <a:off x="3158785" y="211388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53" y="14249"/>
                </a:lnTo>
                <a:lnTo>
                  <a:pt x="6137" y="14249"/>
                </a:lnTo>
                <a:lnTo>
                  <a:pt x="12368" y="14249"/>
                </a:lnTo>
                <a:lnTo>
                  <a:pt x="15421" y="11412"/>
                </a:lnTo>
                <a:lnTo>
                  <a:pt x="15421" y="5670"/>
                </a:lnTo>
                <a:lnTo>
                  <a:pt x="15421" y="283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6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3" name="object 4333"/>
          <p:cNvSpPr/>
          <p:nvPr/>
        </p:nvSpPr>
        <p:spPr>
          <a:xfrm>
            <a:off x="3144782" y="2109555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0"/>
                </a:moveTo>
                <a:lnTo>
                  <a:pt x="15514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4" name="object 4334"/>
          <p:cNvSpPr/>
          <p:nvPr/>
        </p:nvSpPr>
        <p:spPr>
          <a:xfrm>
            <a:off x="3147928" y="2109555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15452" y="114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5" name="object 4335"/>
          <p:cNvSpPr/>
          <p:nvPr/>
        </p:nvSpPr>
        <p:spPr>
          <a:xfrm>
            <a:off x="3144782" y="21095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6" name="object 4336"/>
          <p:cNvSpPr/>
          <p:nvPr/>
        </p:nvSpPr>
        <p:spPr>
          <a:xfrm>
            <a:off x="3175749" y="212954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9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7" name="object 4337"/>
          <p:cNvSpPr/>
          <p:nvPr/>
        </p:nvSpPr>
        <p:spPr>
          <a:xfrm>
            <a:off x="3172665" y="21267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8" name="object 4338"/>
          <p:cNvSpPr/>
          <p:nvPr/>
        </p:nvSpPr>
        <p:spPr>
          <a:xfrm>
            <a:off x="3172665" y="212671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9" name="object 4339"/>
          <p:cNvSpPr/>
          <p:nvPr/>
        </p:nvSpPr>
        <p:spPr>
          <a:xfrm>
            <a:off x="3181980" y="21324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0" name="object 4340"/>
          <p:cNvSpPr/>
          <p:nvPr/>
        </p:nvSpPr>
        <p:spPr>
          <a:xfrm>
            <a:off x="3090620" y="2048158"/>
            <a:ext cx="9284" cy="8507"/>
          </a:xfrm>
          <a:prstGeom prst="rect">
            <a:avLst/>
          </a:prstGeom>
          <a:blipFill>
            <a:blip r:embed="rId7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41" name="object 4341"/>
          <p:cNvSpPr/>
          <p:nvPr/>
        </p:nvSpPr>
        <p:spPr>
          <a:xfrm>
            <a:off x="3090620" y="204815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07"/>
                </a:lnTo>
                <a:lnTo>
                  <a:pt x="3053" y="8507"/>
                </a:lnTo>
                <a:lnTo>
                  <a:pt x="6199" y="8507"/>
                </a:lnTo>
                <a:lnTo>
                  <a:pt x="9284" y="5690"/>
                </a:lnTo>
                <a:lnTo>
                  <a:pt x="9284" y="2845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2" name="object 4342"/>
          <p:cNvSpPr/>
          <p:nvPr/>
        </p:nvSpPr>
        <p:spPr>
          <a:xfrm>
            <a:off x="3065852" y="2082416"/>
            <a:ext cx="9314" cy="8564"/>
          </a:xfrm>
          <a:prstGeom prst="rect">
            <a:avLst/>
          </a:prstGeom>
          <a:blipFill>
            <a:blip r:embed="rId7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43" name="object 4343"/>
          <p:cNvSpPr/>
          <p:nvPr/>
        </p:nvSpPr>
        <p:spPr>
          <a:xfrm>
            <a:off x="3065852" y="208241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168" y="8564"/>
                </a:lnTo>
                <a:lnTo>
                  <a:pt x="9314" y="5719"/>
                </a:lnTo>
                <a:lnTo>
                  <a:pt x="9314" y="2902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4" name="object 4344"/>
          <p:cNvSpPr/>
          <p:nvPr/>
        </p:nvSpPr>
        <p:spPr>
          <a:xfrm>
            <a:off x="2619850" y="2056665"/>
            <a:ext cx="9314" cy="8593"/>
          </a:xfrm>
          <a:prstGeom prst="rect">
            <a:avLst/>
          </a:prstGeom>
          <a:blipFill>
            <a:blip r:embed="rId7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45" name="object 4345"/>
          <p:cNvSpPr/>
          <p:nvPr/>
        </p:nvSpPr>
        <p:spPr>
          <a:xfrm>
            <a:off x="2619850" y="20566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6" name="object 4346"/>
          <p:cNvSpPr/>
          <p:nvPr/>
        </p:nvSpPr>
        <p:spPr>
          <a:xfrm>
            <a:off x="2609024" y="2066681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719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7" name="object 4347"/>
          <p:cNvSpPr/>
          <p:nvPr/>
        </p:nvSpPr>
        <p:spPr>
          <a:xfrm>
            <a:off x="2621392" y="20666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8" name="object 4348"/>
          <p:cNvSpPr/>
          <p:nvPr/>
        </p:nvSpPr>
        <p:spPr>
          <a:xfrm>
            <a:off x="2615254" y="206668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9" name="object 4349"/>
          <p:cNvSpPr/>
          <p:nvPr/>
        </p:nvSpPr>
        <p:spPr>
          <a:xfrm>
            <a:off x="2612108" y="20724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0" name="object 4350"/>
          <p:cNvSpPr/>
          <p:nvPr/>
        </p:nvSpPr>
        <p:spPr>
          <a:xfrm>
            <a:off x="2591967" y="2065258"/>
            <a:ext cx="15514" cy="14312"/>
          </a:xfrm>
          <a:prstGeom prst="rect">
            <a:avLst/>
          </a:prstGeom>
          <a:blipFill>
            <a:blip r:embed="rId7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51" name="object 4351"/>
          <p:cNvSpPr/>
          <p:nvPr/>
        </p:nvSpPr>
        <p:spPr>
          <a:xfrm>
            <a:off x="2591967" y="206525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146" y="14312"/>
                </a:lnTo>
                <a:lnTo>
                  <a:pt x="6230" y="14312"/>
                </a:lnTo>
                <a:lnTo>
                  <a:pt x="12460" y="14312"/>
                </a:lnTo>
                <a:lnTo>
                  <a:pt x="15514" y="11466"/>
                </a:lnTo>
                <a:lnTo>
                  <a:pt x="15514" y="5747"/>
                </a:lnTo>
                <a:lnTo>
                  <a:pt x="15514" y="2902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2" name="object 4352"/>
          <p:cNvSpPr/>
          <p:nvPr/>
        </p:nvSpPr>
        <p:spPr>
          <a:xfrm>
            <a:off x="2602794" y="208674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6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3" name="object 4353"/>
          <p:cNvSpPr/>
          <p:nvPr/>
        </p:nvSpPr>
        <p:spPr>
          <a:xfrm>
            <a:off x="2602794" y="20838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4" name="object 4354"/>
          <p:cNvSpPr/>
          <p:nvPr/>
        </p:nvSpPr>
        <p:spPr>
          <a:xfrm>
            <a:off x="2604403" y="208668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5" name="object 4355"/>
          <p:cNvSpPr/>
          <p:nvPr/>
        </p:nvSpPr>
        <p:spPr>
          <a:xfrm>
            <a:off x="2605940" y="2092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6" name="object 4356"/>
          <p:cNvSpPr/>
          <p:nvPr/>
        </p:nvSpPr>
        <p:spPr>
          <a:xfrm>
            <a:off x="2584195" y="2060990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46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7" name="object 4357"/>
          <p:cNvSpPr/>
          <p:nvPr/>
        </p:nvSpPr>
        <p:spPr>
          <a:xfrm>
            <a:off x="2599740" y="20724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8" name="object 4358"/>
          <p:cNvSpPr/>
          <p:nvPr/>
        </p:nvSpPr>
        <p:spPr>
          <a:xfrm>
            <a:off x="2587372" y="2066681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7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9" name="object 4359"/>
          <p:cNvSpPr/>
          <p:nvPr/>
        </p:nvSpPr>
        <p:spPr>
          <a:xfrm>
            <a:off x="2584195" y="2063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0" name="object 4360"/>
          <p:cNvSpPr/>
          <p:nvPr/>
        </p:nvSpPr>
        <p:spPr>
          <a:xfrm>
            <a:off x="2774717" y="2339664"/>
            <a:ext cx="9284" cy="8578"/>
          </a:xfrm>
          <a:prstGeom prst="rect">
            <a:avLst/>
          </a:prstGeom>
          <a:blipFill>
            <a:blip r:embed="rId7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61" name="object 4361"/>
          <p:cNvSpPr/>
          <p:nvPr/>
        </p:nvSpPr>
        <p:spPr>
          <a:xfrm>
            <a:off x="2774717" y="233966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741"/>
                </a:lnTo>
                <a:lnTo>
                  <a:pt x="0" y="8578"/>
                </a:lnTo>
                <a:lnTo>
                  <a:pt x="3146" y="8578"/>
                </a:lnTo>
                <a:lnTo>
                  <a:pt x="6199" y="8578"/>
                </a:lnTo>
                <a:lnTo>
                  <a:pt x="9284" y="5741"/>
                </a:lnTo>
                <a:lnTo>
                  <a:pt x="9284" y="2836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2" name="object 4362"/>
          <p:cNvSpPr/>
          <p:nvPr/>
        </p:nvSpPr>
        <p:spPr>
          <a:xfrm>
            <a:off x="2788597" y="234391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3" name="object 4363"/>
          <p:cNvSpPr/>
          <p:nvPr/>
        </p:nvSpPr>
        <p:spPr>
          <a:xfrm>
            <a:off x="2785543" y="23439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4" name="object 4364"/>
          <p:cNvSpPr/>
          <p:nvPr/>
        </p:nvSpPr>
        <p:spPr>
          <a:xfrm>
            <a:off x="2785543" y="234108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6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5" name="object 4365"/>
          <p:cNvSpPr/>
          <p:nvPr/>
        </p:nvSpPr>
        <p:spPr>
          <a:xfrm>
            <a:off x="2791774" y="23410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6" name="object 4366"/>
          <p:cNvSpPr/>
          <p:nvPr/>
        </p:nvSpPr>
        <p:spPr>
          <a:xfrm>
            <a:off x="2762318" y="1999530"/>
            <a:ext cx="15545" cy="14312"/>
          </a:xfrm>
          <a:prstGeom prst="rect">
            <a:avLst/>
          </a:prstGeom>
          <a:blipFill>
            <a:blip r:embed="rId7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67" name="object 4367"/>
          <p:cNvSpPr/>
          <p:nvPr/>
        </p:nvSpPr>
        <p:spPr>
          <a:xfrm>
            <a:off x="2762318" y="199953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312"/>
                </a:lnTo>
                <a:lnTo>
                  <a:pt x="6230" y="14312"/>
                </a:lnTo>
                <a:lnTo>
                  <a:pt x="12399" y="14312"/>
                </a:lnTo>
                <a:lnTo>
                  <a:pt x="15545" y="11409"/>
                </a:lnTo>
                <a:lnTo>
                  <a:pt x="15545" y="5747"/>
                </a:lnTo>
                <a:lnTo>
                  <a:pt x="15545" y="2845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8" name="object 4368"/>
          <p:cNvSpPr/>
          <p:nvPr/>
        </p:nvSpPr>
        <p:spPr>
          <a:xfrm>
            <a:off x="2760807" y="1989543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0"/>
                </a:moveTo>
                <a:lnTo>
                  <a:pt x="9284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9" name="object 4369"/>
          <p:cNvSpPr/>
          <p:nvPr/>
        </p:nvSpPr>
        <p:spPr>
          <a:xfrm>
            <a:off x="2770091" y="20037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0" name="object 4370"/>
          <p:cNvSpPr/>
          <p:nvPr/>
        </p:nvSpPr>
        <p:spPr>
          <a:xfrm>
            <a:off x="2760807" y="1992388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11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1" name="object 4371"/>
          <p:cNvSpPr/>
          <p:nvPr/>
        </p:nvSpPr>
        <p:spPr>
          <a:xfrm>
            <a:off x="2760807" y="19895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2" name="object 4372"/>
          <p:cNvSpPr/>
          <p:nvPr/>
        </p:nvSpPr>
        <p:spPr>
          <a:xfrm>
            <a:off x="2763860" y="202095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3" name="object 4373"/>
          <p:cNvSpPr/>
          <p:nvPr/>
        </p:nvSpPr>
        <p:spPr>
          <a:xfrm>
            <a:off x="2770091" y="20181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4" name="object 4374"/>
          <p:cNvSpPr/>
          <p:nvPr/>
        </p:nvSpPr>
        <p:spPr>
          <a:xfrm>
            <a:off x="2763860" y="201811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5" name="object 4375"/>
          <p:cNvSpPr/>
          <p:nvPr/>
        </p:nvSpPr>
        <p:spPr>
          <a:xfrm>
            <a:off x="2763860" y="20324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6" name="object 4376"/>
          <p:cNvSpPr/>
          <p:nvPr/>
        </p:nvSpPr>
        <p:spPr>
          <a:xfrm>
            <a:off x="2325631" y="2371068"/>
            <a:ext cx="9284" cy="8577"/>
          </a:xfrm>
          <a:prstGeom prst="rect">
            <a:avLst/>
          </a:prstGeom>
          <a:blipFill>
            <a:blip r:embed="rId7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77" name="object 4377"/>
          <p:cNvSpPr/>
          <p:nvPr/>
        </p:nvSpPr>
        <p:spPr>
          <a:xfrm>
            <a:off x="2325631" y="237106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6"/>
                </a:moveTo>
                <a:lnTo>
                  <a:pt x="0" y="5741"/>
                </a:lnTo>
                <a:lnTo>
                  <a:pt x="0" y="8577"/>
                </a:lnTo>
                <a:lnTo>
                  <a:pt x="3146" y="8577"/>
                </a:lnTo>
                <a:lnTo>
                  <a:pt x="6230" y="8577"/>
                </a:lnTo>
                <a:lnTo>
                  <a:pt x="9284" y="5741"/>
                </a:lnTo>
                <a:lnTo>
                  <a:pt x="9284" y="2906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8" name="object 4378"/>
          <p:cNvSpPr/>
          <p:nvPr/>
        </p:nvSpPr>
        <p:spPr>
          <a:xfrm>
            <a:off x="2336457" y="236681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9" name="object 4379"/>
          <p:cNvSpPr/>
          <p:nvPr/>
        </p:nvSpPr>
        <p:spPr>
          <a:xfrm>
            <a:off x="2336457" y="23724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0" name="object 4380"/>
          <p:cNvSpPr/>
          <p:nvPr/>
        </p:nvSpPr>
        <p:spPr>
          <a:xfrm>
            <a:off x="2336457" y="2366814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71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1" name="object 4381"/>
          <p:cNvSpPr/>
          <p:nvPr/>
        </p:nvSpPr>
        <p:spPr>
          <a:xfrm>
            <a:off x="2339603" y="2363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2" name="object 4382"/>
          <p:cNvSpPr/>
          <p:nvPr/>
        </p:nvSpPr>
        <p:spPr>
          <a:xfrm>
            <a:off x="2746896" y="1973808"/>
            <a:ext cx="15421" cy="14312"/>
          </a:xfrm>
          <a:prstGeom prst="rect">
            <a:avLst/>
          </a:prstGeom>
          <a:blipFill>
            <a:blip r:embed="rId7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83" name="object 4383"/>
          <p:cNvSpPr/>
          <p:nvPr/>
        </p:nvSpPr>
        <p:spPr>
          <a:xfrm>
            <a:off x="2746896" y="197380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53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21" y="11466"/>
                </a:lnTo>
                <a:lnTo>
                  <a:pt x="15421" y="5747"/>
                </a:lnTo>
                <a:lnTo>
                  <a:pt x="15421" y="2902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4" name="object 4384"/>
          <p:cNvSpPr/>
          <p:nvPr/>
        </p:nvSpPr>
        <p:spPr>
          <a:xfrm>
            <a:off x="2732893" y="198095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0" y="0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5" name="object 4385"/>
          <p:cNvSpPr/>
          <p:nvPr/>
        </p:nvSpPr>
        <p:spPr>
          <a:xfrm>
            <a:off x="2748408" y="19809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6" name="object 4386"/>
          <p:cNvSpPr/>
          <p:nvPr/>
        </p:nvSpPr>
        <p:spPr>
          <a:xfrm>
            <a:off x="2735977" y="198379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4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7" name="object 4387"/>
          <p:cNvSpPr/>
          <p:nvPr/>
        </p:nvSpPr>
        <p:spPr>
          <a:xfrm>
            <a:off x="2732893" y="19837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8" name="object 4388"/>
          <p:cNvSpPr/>
          <p:nvPr/>
        </p:nvSpPr>
        <p:spPr>
          <a:xfrm>
            <a:off x="2873819" y="1808065"/>
            <a:ext cx="9314" cy="8564"/>
          </a:xfrm>
          <a:prstGeom prst="rect">
            <a:avLst/>
          </a:prstGeom>
          <a:blipFill>
            <a:blip r:embed="rId7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89" name="object 4389"/>
          <p:cNvSpPr/>
          <p:nvPr/>
        </p:nvSpPr>
        <p:spPr>
          <a:xfrm>
            <a:off x="2873819" y="180806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314" y="5662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0" name="object 4390"/>
          <p:cNvSpPr/>
          <p:nvPr/>
        </p:nvSpPr>
        <p:spPr>
          <a:xfrm>
            <a:off x="2866077" y="180948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1" name="object 4391"/>
          <p:cNvSpPr/>
          <p:nvPr/>
        </p:nvSpPr>
        <p:spPr>
          <a:xfrm>
            <a:off x="2875361" y="181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2" name="object 4392"/>
          <p:cNvSpPr/>
          <p:nvPr/>
        </p:nvSpPr>
        <p:spPr>
          <a:xfrm>
            <a:off x="2866077" y="1809487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3" name="object 4393"/>
          <p:cNvSpPr/>
          <p:nvPr/>
        </p:nvSpPr>
        <p:spPr>
          <a:xfrm>
            <a:off x="2862992" y="1809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4" name="object 4394"/>
          <p:cNvSpPr/>
          <p:nvPr/>
        </p:nvSpPr>
        <p:spPr>
          <a:xfrm>
            <a:off x="2861450" y="1739434"/>
            <a:ext cx="9314" cy="8593"/>
          </a:xfrm>
          <a:prstGeom prst="rect">
            <a:avLst/>
          </a:prstGeom>
          <a:blipFill>
            <a:blip r:embed="rId7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395" name="object 4395"/>
          <p:cNvSpPr/>
          <p:nvPr/>
        </p:nvSpPr>
        <p:spPr>
          <a:xfrm>
            <a:off x="2861450" y="173943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68" y="8593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6" name="object 4396"/>
          <p:cNvSpPr/>
          <p:nvPr/>
        </p:nvSpPr>
        <p:spPr>
          <a:xfrm>
            <a:off x="2875361" y="175226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7" name="object 4397"/>
          <p:cNvSpPr/>
          <p:nvPr/>
        </p:nvSpPr>
        <p:spPr>
          <a:xfrm>
            <a:off x="2872307" y="17494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8" name="object 4398"/>
          <p:cNvSpPr/>
          <p:nvPr/>
        </p:nvSpPr>
        <p:spPr>
          <a:xfrm>
            <a:off x="2872307" y="174945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9" name="object 4399"/>
          <p:cNvSpPr/>
          <p:nvPr/>
        </p:nvSpPr>
        <p:spPr>
          <a:xfrm>
            <a:off x="2881591" y="17522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0" name="object 4400"/>
          <p:cNvSpPr/>
          <p:nvPr/>
        </p:nvSpPr>
        <p:spPr>
          <a:xfrm>
            <a:off x="2818115" y="1848042"/>
            <a:ext cx="15452" cy="14312"/>
          </a:xfrm>
          <a:prstGeom prst="rect">
            <a:avLst/>
          </a:prstGeom>
          <a:blipFill>
            <a:blip r:embed="rId7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01" name="object 4401"/>
          <p:cNvSpPr/>
          <p:nvPr/>
        </p:nvSpPr>
        <p:spPr>
          <a:xfrm>
            <a:off x="2818115" y="184804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52" y="11409"/>
                </a:lnTo>
                <a:lnTo>
                  <a:pt x="15452" y="5747"/>
                </a:lnTo>
                <a:lnTo>
                  <a:pt x="15452" y="2902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2" name="object 4402"/>
          <p:cNvSpPr/>
          <p:nvPr/>
        </p:nvSpPr>
        <p:spPr>
          <a:xfrm>
            <a:off x="2813426" y="1863777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409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3" name="object 4403"/>
          <p:cNvSpPr/>
          <p:nvPr/>
        </p:nvSpPr>
        <p:spPr>
          <a:xfrm>
            <a:off x="2825795" y="18608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4" name="object 4404"/>
          <p:cNvSpPr/>
          <p:nvPr/>
        </p:nvSpPr>
        <p:spPr>
          <a:xfrm>
            <a:off x="2816511" y="1863777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5" name="object 4405"/>
          <p:cNvSpPr/>
          <p:nvPr/>
        </p:nvSpPr>
        <p:spPr>
          <a:xfrm>
            <a:off x="2816511" y="18780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6" name="object 4406"/>
          <p:cNvSpPr/>
          <p:nvPr/>
        </p:nvSpPr>
        <p:spPr>
          <a:xfrm>
            <a:off x="2832025" y="1838055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37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7" name="object 4407"/>
          <p:cNvSpPr/>
          <p:nvPr/>
        </p:nvSpPr>
        <p:spPr>
          <a:xfrm>
            <a:off x="2832025" y="1852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8" name="object 4408"/>
          <p:cNvSpPr/>
          <p:nvPr/>
        </p:nvSpPr>
        <p:spPr>
          <a:xfrm>
            <a:off x="2832025" y="1840872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0" y="11495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9" name="object 4409"/>
          <p:cNvSpPr/>
          <p:nvPr/>
        </p:nvSpPr>
        <p:spPr>
          <a:xfrm>
            <a:off x="2835110" y="18380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0" name="object 4410"/>
          <p:cNvSpPr/>
          <p:nvPr/>
        </p:nvSpPr>
        <p:spPr>
          <a:xfrm>
            <a:off x="2740666" y="2291105"/>
            <a:ext cx="9284" cy="8578"/>
          </a:xfrm>
          <a:prstGeom prst="rect">
            <a:avLst/>
          </a:prstGeom>
          <a:blipFill>
            <a:blip r:embed="rId7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11" name="object 4411"/>
          <p:cNvSpPr/>
          <p:nvPr/>
        </p:nvSpPr>
        <p:spPr>
          <a:xfrm>
            <a:off x="2740666" y="229110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2" name="object 4412"/>
          <p:cNvSpPr/>
          <p:nvPr/>
        </p:nvSpPr>
        <p:spPr>
          <a:xfrm>
            <a:off x="2754576" y="229535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3" name="object 4413"/>
          <p:cNvSpPr/>
          <p:nvPr/>
        </p:nvSpPr>
        <p:spPr>
          <a:xfrm>
            <a:off x="2751492" y="22981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4" name="object 4414"/>
          <p:cNvSpPr/>
          <p:nvPr/>
        </p:nvSpPr>
        <p:spPr>
          <a:xfrm>
            <a:off x="2751492" y="229535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3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5" name="object 4415"/>
          <p:cNvSpPr/>
          <p:nvPr/>
        </p:nvSpPr>
        <p:spPr>
          <a:xfrm>
            <a:off x="2757630" y="22953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6" name="object 4416"/>
          <p:cNvSpPr/>
          <p:nvPr/>
        </p:nvSpPr>
        <p:spPr>
          <a:xfrm>
            <a:off x="3226857" y="2131035"/>
            <a:ext cx="9284" cy="8578"/>
          </a:xfrm>
          <a:prstGeom prst="rect">
            <a:avLst/>
          </a:prstGeom>
          <a:blipFill>
            <a:blip r:embed="rId7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17" name="object 4417"/>
          <p:cNvSpPr/>
          <p:nvPr/>
        </p:nvSpPr>
        <p:spPr>
          <a:xfrm>
            <a:off x="3226857" y="21310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146" y="8578"/>
                </a:lnTo>
                <a:lnTo>
                  <a:pt x="6230" y="8578"/>
                </a:lnTo>
                <a:lnTo>
                  <a:pt x="9284" y="5670"/>
                </a:lnTo>
                <a:lnTo>
                  <a:pt x="9284" y="2836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8" name="object 4418"/>
          <p:cNvSpPr/>
          <p:nvPr/>
        </p:nvSpPr>
        <p:spPr>
          <a:xfrm>
            <a:off x="3222231" y="214386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3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9" name="object 4419"/>
          <p:cNvSpPr/>
          <p:nvPr/>
        </p:nvSpPr>
        <p:spPr>
          <a:xfrm>
            <a:off x="3228400" y="21410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0" name="object 4420"/>
          <p:cNvSpPr/>
          <p:nvPr/>
        </p:nvSpPr>
        <p:spPr>
          <a:xfrm>
            <a:off x="3225315" y="214386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1" name="object 4421"/>
          <p:cNvSpPr/>
          <p:nvPr/>
        </p:nvSpPr>
        <p:spPr>
          <a:xfrm>
            <a:off x="3222231" y="2149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2" name="object 4422"/>
          <p:cNvSpPr/>
          <p:nvPr/>
        </p:nvSpPr>
        <p:spPr>
          <a:xfrm>
            <a:off x="3202121" y="2165347"/>
            <a:ext cx="9284" cy="8575"/>
          </a:xfrm>
          <a:prstGeom prst="rect">
            <a:avLst/>
          </a:prstGeom>
          <a:blipFill>
            <a:blip r:embed="rId7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23" name="object 4423"/>
          <p:cNvSpPr/>
          <p:nvPr/>
        </p:nvSpPr>
        <p:spPr>
          <a:xfrm>
            <a:off x="3202121" y="216534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053" y="8575"/>
                </a:lnTo>
                <a:lnTo>
                  <a:pt x="6199" y="8575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4" name="object 4424"/>
          <p:cNvSpPr/>
          <p:nvPr/>
        </p:nvSpPr>
        <p:spPr>
          <a:xfrm>
            <a:off x="3212947" y="2161022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5" name="object 4425"/>
          <p:cNvSpPr/>
          <p:nvPr/>
        </p:nvSpPr>
        <p:spPr>
          <a:xfrm>
            <a:off x="3212947" y="2169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6" name="object 4426"/>
          <p:cNvSpPr/>
          <p:nvPr/>
        </p:nvSpPr>
        <p:spPr>
          <a:xfrm>
            <a:off x="3209862" y="216102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8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7" name="object 4427"/>
          <p:cNvSpPr/>
          <p:nvPr/>
        </p:nvSpPr>
        <p:spPr>
          <a:xfrm>
            <a:off x="3212947" y="21581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8" name="object 4428"/>
          <p:cNvSpPr/>
          <p:nvPr/>
        </p:nvSpPr>
        <p:spPr>
          <a:xfrm>
            <a:off x="3127787" y="2096728"/>
            <a:ext cx="15452" cy="14317"/>
          </a:xfrm>
          <a:prstGeom prst="rect">
            <a:avLst/>
          </a:prstGeom>
          <a:blipFill>
            <a:blip r:embed="rId7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29" name="object 4429"/>
          <p:cNvSpPr/>
          <p:nvPr/>
        </p:nvSpPr>
        <p:spPr>
          <a:xfrm>
            <a:off x="3127787" y="209672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39"/>
                </a:moveTo>
                <a:lnTo>
                  <a:pt x="0" y="11409"/>
                </a:lnTo>
                <a:lnTo>
                  <a:pt x="3084" y="14317"/>
                </a:lnTo>
                <a:lnTo>
                  <a:pt x="6168" y="14317"/>
                </a:lnTo>
                <a:lnTo>
                  <a:pt x="12399" y="14317"/>
                </a:lnTo>
                <a:lnTo>
                  <a:pt x="15452" y="11409"/>
                </a:lnTo>
                <a:lnTo>
                  <a:pt x="15452" y="5739"/>
                </a:lnTo>
                <a:lnTo>
                  <a:pt x="15452" y="2833"/>
                </a:lnTo>
                <a:lnTo>
                  <a:pt x="12399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33"/>
                </a:lnTo>
                <a:lnTo>
                  <a:pt x="0" y="57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0" name="object 4430"/>
          <p:cNvSpPr/>
          <p:nvPr/>
        </p:nvSpPr>
        <p:spPr>
          <a:xfrm>
            <a:off x="3141697" y="2089558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1" name="object 4431"/>
          <p:cNvSpPr/>
          <p:nvPr/>
        </p:nvSpPr>
        <p:spPr>
          <a:xfrm>
            <a:off x="3141697" y="20981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2" name="object 4432"/>
          <p:cNvSpPr/>
          <p:nvPr/>
        </p:nvSpPr>
        <p:spPr>
          <a:xfrm>
            <a:off x="3141697" y="209240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39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3" name="object 4433"/>
          <p:cNvSpPr/>
          <p:nvPr/>
        </p:nvSpPr>
        <p:spPr>
          <a:xfrm>
            <a:off x="3144782" y="20895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4" name="object 4434"/>
          <p:cNvSpPr/>
          <p:nvPr/>
        </p:nvSpPr>
        <p:spPr>
          <a:xfrm>
            <a:off x="3126276" y="211246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6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5" name="object 4435"/>
          <p:cNvSpPr/>
          <p:nvPr/>
        </p:nvSpPr>
        <p:spPr>
          <a:xfrm>
            <a:off x="3132414" y="21095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6" name="object 4436"/>
          <p:cNvSpPr/>
          <p:nvPr/>
        </p:nvSpPr>
        <p:spPr>
          <a:xfrm>
            <a:off x="3129329" y="2109555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68" y="0"/>
                </a:moveTo>
                <a:lnTo>
                  <a:pt x="0" y="57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7" name="object 4437"/>
          <p:cNvSpPr/>
          <p:nvPr/>
        </p:nvSpPr>
        <p:spPr>
          <a:xfrm>
            <a:off x="3126276" y="21181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8" name="object 4438"/>
          <p:cNvSpPr/>
          <p:nvPr/>
        </p:nvSpPr>
        <p:spPr>
          <a:xfrm>
            <a:off x="2294663" y="2322509"/>
            <a:ext cx="9284" cy="8575"/>
          </a:xfrm>
          <a:prstGeom prst="rect">
            <a:avLst/>
          </a:prstGeom>
          <a:blipFill>
            <a:blip r:embed="rId7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39" name="object 4439"/>
          <p:cNvSpPr/>
          <p:nvPr/>
        </p:nvSpPr>
        <p:spPr>
          <a:xfrm>
            <a:off x="2294663" y="232250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741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0" name="object 4440"/>
          <p:cNvSpPr/>
          <p:nvPr/>
        </p:nvSpPr>
        <p:spPr>
          <a:xfrm>
            <a:off x="2305490" y="233533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9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1" name="object 4441"/>
          <p:cNvSpPr/>
          <p:nvPr/>
        </p:nvSpPr>
        <p:spPr>
          <a:xfrm>
            <a:off x="2305490" y="23325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2" name="object 4442"/>
          <p:cNvSpPr/>
          <p:nvPr/>
        </p:nvSpPr>
        <p:spPr>
          <a:xfrm>
            <a:off x="2305490" y="233250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3" name="object 4443"/>
          <p:cNvSpPr/>
          <p:nvPr/>
        </p:nvSpPr>
        <p:spPr>
          <a:xfrm>
            <a:off x="2308636" y="23382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4" name="object 4444"/>
          <p:cNvSpPr/>
          <p:nvPr/>
        </p:nvSpPr>
        <p:spPr>
          <a:xfrm>
            <a:off x="2598198" y="2090981"/>
            <a:ext cx="9284" cy="8581"/>
          </a:xfrm>
          <a:prstGeom prst="rect">
            <a:avLst/>
          </a:prstGeom>
          <a:blipFill>
            <a:blip r:embed="rId7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45" name="object 4445"/>
          <p:cNvSpPr/>
          <p:nvPr/>
        </p:nvSpPr>
        <p:spPr>
          <a:xfrm>
            <a:off x="2598198" y="209098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81"/>
                </a:lnTo>
                <a:lnTo>
                  <a:pt x="3053" y="8581"/>
                </a:lnTo>
                <a:lnTo>
                  <a:pt x="6230" y="8581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6" name="object 4446"/>
          <p:cNvSpPr/>
          <p:nvPr/>
        </p:nvSpPr>
        <p:spPr>
          <a:xfrm>
            <a:off x="2706614" y="2245311"/>
            <a:ext cx="9314" cy="8575"/>
          </a:xfrm>
          <a:prstGeom prst="rect">
            <a:avLst/>
          </a:prstGeom>
          <a:blipFill>
            <a:blip r:embed="rId7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47" name="object 4447"/>
          <p:cNvSpPr/>
          <p:nvPr/>
        </p:nvSpPr>
        <p:spPr>
          <a:xfrm>
            <a:off x="2706614" y="224531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314" y="5741"/>
                </a:lnTo>
                <a:lnTo>
                  <a:pt x="9314" y="2905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8" name="object 4448"/>
          <p:cNvSpPr/>
          <p:nvPr/>
        </p:nvSpPr>
        <p:spPr>
          <a:xfrm>
            <a:off x="2720525" y="224963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9" name="object 4449"/>
          <p:cNvSpPr/>
          <p:nvPr/>
        </p:nvSpPr>
        <p:spPr>
          <a:xfrm>
            <a:off x="2717440" y="22496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0" name="object 4450"/>
          <p:cNvSpPr/>
          <p:nvPr/>
        </p:nvSpPr>
        <p:spPr>
          <a:xfrm>
            <a:off x="2717440" y="224672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5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1" name="object 4451"/>
          <p:cNvSpPr/>
          <p:nvPr/>
        </p:nvSpPr>
        <p:spPr>
          <a:xfrm>
            <a:off x="2723609" y="22467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2" name="object 4452"/>
          <p:cNvSpPr/>
          <p:nvPr/>
        </p:nvSpPr>
        <p:spPr>
          <a:xfrm>
            <a:off x="2353513" y="2336827"/>
            <a:ext cx="9314" cy="8578"/>
          </a:xfrm>
          <a:prstGeom prst="rect">
            <a:avLst/>
          </a:prstGeom>
          <a:blipFill>
            <a:blip r:embed="rId7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53" name="object 4453"/>
          <p:cNvSpPr/>
          <p:nvPr/>
        </p:nvSpPr>
        <p:spPr>
          <a:xfrm>
            <a:off x="2353513" y="233682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3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673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4" name="object 4454"/>
          <p:cNvSpPr/>
          <p:nvPr/>
        </p:nvSpPr>
        <p:spPr>
          <a:xfrm>
            <a:off x="2345772" y="235249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07"/>
                </a:moveTo>
                <a:lnTo>
                  <a:pt x="61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5" name="object 4455"/>
          <p:cNvSpPr/>
          <p:nvPr/>
        </p:nvSpPr>
        <p:spPr>
          <a:xfrm>
            <a:off x="2355056" y="23496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6" name="object 4456"/>
          <p:cNvSpPr/>
          <p:nvPr/>
        </p:nvSpPr>
        <p:spPr>
          <a:xfrm>
            <a:off x="2351971" y="234966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7" name="object 4457"/>
          <p:cNvSpPr/>
          <p:nvPr/>
        </p:nvSpPr>
        <p:spPr>
          <a:xfrm>
            <a:off x="2348825" y="23554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8" name="object 4458"/>
          <p:cNvSpPr/>
          <p:nvPr/>
        </p:nvSpPr>
        <p:spPr>
          <a:xfrm>
            <a:off x="2567231" y="2028098"/>
            <a:ext cx="9284" cy="8593"/>
          </a:xfrm>
          <a:prstGeom prst="rect">
            <a:avLst/>
          </a:prstGeom>
          <a:blipFill>
            <a:blip r:embed="rId7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59" name="object 4459"/>
          <p:cNvSpPr/>
          <p:nvPr/>
        </p:nvSpPr>
        <p:spPr>
          <a:xfrm>
            <a:off x="2567231" y="202809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53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0" name="object 4460"/>
          <p:cNvSpPr/>
          <p:nvPr/>
        </p:nvSpPr>
        <p:spPr>
          <a:xfrm>
            <a:off x="2574972" y="204383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85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1" name="object 4461"/>
          <p:cNvSpPr/>
          <p:nvPr/>
        </p:nvSpPr>
        <p:spPr>
          <a:xfrm>
            <a:off x="2574972" y="2041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2" name="object 4462"/>
          <p:cNvSpPr/>
          <p:nvPr/>
        </p:nvSpPr>
        <p:spPr>
          <a:xfrm>
            <a:off x="2578057" y="2041016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3" name="object 4463"/>
          <p:cNvSpPr/>
          <p:nvPr/>
        </p:nvSpPr>
        <p:spPr>
          <a:xfrm>
            <a:off x="2578057" y="20524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4" name="object 4464"/>
          <p:cNvSpPr/>
          <p:nvPr/>
        </p:nvSpPr>
        <p:spPr>
          <a:xfrm>
            <a:off x="2901732" y="1759437"/>
            <a:ext cx="9284" cy="8564"/>
          </a:xfrm>
          <a:prstGeom prst="rect">
            <a:avLst/>
          </a:prstGeom>
          <a:blipFill>
            <a:blip r:embed="rId7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65" name="object 4465"/>
          <p:cNvSpPr/>
          <p:nvPr/>
        </p:nvSpPr>
        <p:spPr>
          <a:xfrm>
            <a:off x="2901732" y="175943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6" name="object 4466"/>
          <p:cNvSpPr/>
          <p:nvPr/>
        </p:nvSpPr>
        <p:spPr>
          <a:xfrm>
            <a:off x="2893960" y="175801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7" name="object 4467"/>
          <p:cNvSpPr/>
          <p:nvPr/>
        </p:nvSpPr>
        <p:spPr>
          <a:xfrm>
            <a:off x="2903274" y="17637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8" name="object 4468"/>
          <p:cNvSpPr/>
          <p:nvPr/>
        </p:nvSpPr>
        <p:spPr>
          <a:xfrm>
            <a:off x="2893960" y="1760860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9" name="object 4469"/>
          <p:cNvSpPr/>
          <p:nvPr/>
        </p:nvSpPr>
        <p:spPr>
          <a:xfrm>
            <a:off x="2890814" y="17608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0" name="object 4470"/>
          <p:cNvSpPr/>
          <p:nvPr/>
        </p:nvSpPr>
        <p:spPr>
          <a:xfrm>
            <a:off x="2771633" y="1922335"/>
            <a:ext cx="15452" cy="14312"/>
          </a:xfrm>
          <a:prstGeom prst="rect">
            <a:avLst/>
          </a:prstGeom>
          <a:blipFill>
            <a:blip r:embed="rId7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71" name="object 4471"/>
          <p:cNvSpPr/>
          <p:nvPr/>
        </p:nvSpPr>
        <p:spPr>
          <a:xfrm>
            <a:off x="2771633" y="19223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84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452" y="11495"/>
                </a:lnTo>
                <a:lnTo>
                  <a:pt x="15452" y="5747"/>
                </a:lnTo>
                <a:lnTo>
                  <a:pt x="15452" y="2902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2" name="object 4472"/>
          <p:cNvSpPr/>
          <p:nvPr/>
        </p:nvSpPr>
        <p:spPr>
          <a:xfrm>
            <a:off x="2766945" y="192666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3" name="object 4473"/>
          <p:cNvSpPr/>
          <p:nvPr/>
        </p:nvSpPr>
        <p:spPr>
          <a:xfrm>
            <a:off x="2776229" y="19295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4" name="object 4474"/>
          <p:cNvSpPr/>
          <p:nvPr/>
        </p:nvSpPr>
        <p:spPr>
          <a:xfrm>
            <a:off x="2770091" y="192666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5" name="object 4475"/>
          <p:cNvSpPr/>
          <p:nvPr/>
        </p:nvSpPr>
        <p:spPr>
          <a:xfrm>
            <a:off x="2766945" y="19266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6" name="object 4476"/>
          <p:cNvSpPr/>
          <p:nvPr/>
        </p:nvSpPr>
        <p:spPr>
          <a:xfrm>
            <a:off x="2791774" y="193807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7" name="object 4477"/>
          <p:cNvSpPr/>
          <p:nvPr/>
        </p:nvSpPr>
        <p:spPr>
          <a:xfrm>
            <a:off x="2788597" y="19380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8" name="object 4478"/>
          <p:cNvSpPr/>
          <p:nvPr/>
        </p:nvSpPr>
        <p:spPr>
          <a:xfrm>
            <a:off x="2788597" y="193525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76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9" name="object 4479"/>
          <p:cNvSpPr/>
          <p:nvPr/>
        </p:nvSpPr>
        <p:spPr>
          <a:xfrm>
            <a:off x="2794827" y="1940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0" name="object 4480"/>
          <p:cNvSpPr/>
          <p:nvPr/>
        </p:nvSpPr>
        <p:spPr>
          <a:xfrm>
            <a:off x="2768549" y="2051003"/>
            <a:ext cx="9314" cy="8564"/>
          </a:xfrm>
          <a:prstGeom prst="rect">
            <a:avLst/>
          </a:prstGeom>
          <a:blipFill>
            <a:blip r:embed="rId7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81" name="object 4481"/>
          <p:cNvSpPr/>
          <p:nvPr/>
        </p:nvSpPr>
        <p:spPr>
          <a:xfrm>
            <a:off x="2768549" y="205100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64"/>
                </a:lnTo>
                <a:lnTo>
                  <a:pt x="3084" y="8564"/>
                </a:lnTo>
                <a:lnTo>
                  <a:pt x="6168" y="8564"/>
                </a:lnTo>
                <a:lnTo>
                  <a:pt x="9314" y="5662"/>
                </a:lnTo>
                <a:lnTo>
                  <a:pt x="9314" y="2845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2" name="object 4482"/>
          <p:cNvSpPr/>
          <p:nvPr/>
        </p:nvSpPr>
        <p:spPr>
          <a:xfrm>
            <a:off x="2766945" y="204383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146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3" name="object 4483"/>
          <p:cNvSpPr/>
          <p:nvPr/>
        </p:nvSpPr>
        <p:spPr>
          <a:xfrm>
            <a:off x="2763860" y="204667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4" name="object 4484"/>
          <p:cNvSpPr/>
          <p:nvPr/>
        </p:nvSpPr>
        <p:spPr>
          <a:xfrm>
            <a:off x="2763860" y="20438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5" name="object 4485"/>
          <p:cNvSpPr/>
          <p:nvPr/>
        </p:nvSpPr>
        <p:spPr>
          <a:xfrm>
            <a:off x="2889271" y="1687990"/>
            <a:ext cx="9314" cy="8564"/>
          </a:xfrm>
          <a:prstGeom prst="rect">
            <a:avLst/>
          </a:prstGeom>
          <a:blipFill>
            <a:blip r:embed="rId7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86" name="object 4486"/>
          <p:cNvSpPr/>
          <p:nvPr/>
        </p:nvSpPr>
        <p:spPr>
          <a:xfrm>
            <a:off x="2889271" y="168799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314" y="5719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7" name="object 4487"/>
          <p:cNvSpPr/>
          <p:nvPr/>
        </p:nvSpPr>
        <p:spPr>
          <a:xfrm>
            <a:off x="2903274" y="170087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8" name="object 4488"/>
          <p:cNvSpPr/>
          <p:nvPr/>
        </p:nvSpPr>
        <p:spPr>
          <a:xfrm>
            <a:off x="2900097" y="16979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9" name="object 4489"/>
          <p:cNvSpPr/>
          <p:nvPr/>
        </p:nvSpPr>
        <p:spPr>
          <a:xfrm>
            <a:off x="2900097" y="169797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0" name="object 4490"/>
          <p:cNvSpPr/>
          <p:nvPr/>
        </p:nvSpPr>
        <p:spPr>
          <a:xfrm>
            <a:off x="2909412" y="170372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1" name="object 4491"/>
          <p:cNvSpPr/>
          <p:nvPr/>
        </p:nvSpPr>
        <p:spPr>
          <a:xfrm>
            <a:off x="2845936" y="1796569"/>
            <a:ext cx="15514" cy="14340"/>
          </a:xfrm>
          <a:prstGeom prst="rect">
            <a:avLst/>
          </a:prstGeom>
          <a:blipFill>
            <a:blip r:embed="rId7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492" name="object 4492"/>
          <p:cNvSpPr/>
          <p:nvPr/>
        </p:nvSpPr>
        <p:spPr>
          <a:xfrm>
            <a:off x="2845936" y="179656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146" y="14340"/>
                </a:lnTo>
                <a:lnTo>
                  <a:pt x="6230" y="14340"/>
                </a:lnTo>
                <a:lnTo>
                  <a:pt x="12368" y="14340"/>
                </a:lnTo>
                <a:lnTo>
                  <a:pt x="15514" y="11495"/>
                </a:lnTo>
                <a:lnTo>
                  <a:pt x="15514" y="5747"/>
                </a:lnTo>
                <a:lnTo>
                  <a:pt x="15514" y="2930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30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3" name="object 4493"/>
          <p:cNvSpPr/>
          <p:nvPr/>
        </p:nvSpPr>
        <p:spPr>
          <a:xfrm>
            <a:off x="2841340" y="1815150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4">
                <a:moveTo>
                  <a:pt x="0" y="11495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4" name="object 4494"/>
          <p:cNvSpPr/>
          <p:nvPr/>
        </p:nvSpPr>
        <p:spPr>
          <a:xfrm>
            <a:off x="2853708" y="181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5" name="object 4495"/>
          <p:cNvSpPr/>
          <p:nvPr/>
        </p:nvSpPr>
        <p:spPr>
          <a:xfrm>
            <a:off x="2844394" y="1812304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0"/>
                </a:moveTo>
                <a:lnTo>
                  <a:pt x="0" y="114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6" name="object 4496"/>
          <p:cNvSpPr/>
          <p:nvPr/>
        </p:nvSpPr>
        <p:spPr>
          <a:xfrm>
            <a:off x="2844394" y="18266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7" name="object 4497"/>
          <p:cNvSpPr/>
          <p:nvPr/>
        </p:nvSpPr>
        <p:spPr>
          <a:xfrm>
            <a:off x="2859846" y="1789484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8" name="object 4498"/>
          <p:cNvSpPr/>
          <p:nvPr/>
        </p:nvSpPr>
        <p:spPr>
          <a:xfrm>
            <a:off x="2859846" y="1800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9" name="object 4499"/>
          <p:cNvSpPr/>
          <p:nvPr/>
        </p:nvSpPr>
        <p:spPr>
          <a:xfrm>
            <a:off x="2859846" y="1789484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409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0" name="object 4500"/>
          <p:cNvSpPr/>
          <p:nvPr/>
        </p:nvSpPr>
        <p:spPr>
          <a:xfrm>
            <a:off x="2862992" y="17865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1" name="object 4501"/>
          <p:cNvSpPr/>
          <p:nvPr/>
        </p:nvSpPr>
        <p:spPr>
          <a:xfrm>
            <a:off x="2749950" y="2028098"/>
            <a:ext cx="15452" cy="14340"/>
          </a:xfrm>
          <a:prstGeom prst="rect">
            <a:avLst/>
          </a:prstGeom>
          <a:blipFill>
            <a:blip r:embed="rId7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02" name="object 4502"/>
          <p:cNvSpPr/>
          <p:nvPr/>
        </p:nvSpPr>
        <p:spPr>
          <a:xfrm>
            <a:off x="2749950" y="202809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84" y="14340"/>
                </a:lnTo>
                <a:lnTo>
                  <a:pt x="6168" y="14340"/>
                </a:lnTo>
                <a:lnTo>
                  <a:pt x="12368" y="14340"/>
                </a:lnTo>
                <a:lnTo>
                  <a:pt x="15452" y="11495"/>
                </a:lnTo>
                <a:lnTo>
                  <a:pt x="15452" y="5747"/>
                </a:lnTo>
                <a:lnTo>
                  <a:pt x="15452" y="2902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3" name="object 4503"/>
          <p:cNvSpPr/>
          <p:nvPr/>
        </p:nvSpPr>
        <p:spPr>
          <a:xfrm>
            <a:off x="2735977" y="2035268"/>
            <a:ext cx="15875" cy="3175"/>
          </a:xfrm>
          <a:custGeom>
            <a:avLst/>
            <a:gdLst/>
            <a:ahLst/>
            <a:cxnLst/>
            <a:rect l="l" t="t" r="r" b="b"/>
            <a:pathLst>
              <a:path w="15875" h="3175">
                <a:moveTo>
                  <a:pt x="0" y="0"/>
                </a:moveTo>
                <a:lnTo>
                  <a:pt x="1551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4" name="object 4504"/>
          <p:cNvSpPr/>
          <p:nvPr/>
        </p:nvSpPr>
        <p:spPr>
          <a:xfrm>
            <a:off x="2754576" y="20381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5" name="object 4505"/>
          <p:cNvSpPr/>
          <p:nvPr/>
        </p:nvSpPr>
        <p:spPr>
          <a:xfrm>
            <a:off x="2739123" y="2038113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1545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6" name="object 4506"/>
          <p:cNvSpPr/>
          <p:nvPr/>
        </p:nvSpPr>
        <p:spPr>
          <a:xfrm>
            <a:off x="2735977" y="20381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7" name="object 4507"/>
          <p:cNvSpPr/>
          <p:nvPr/>
        </p:nvSpPr>
        <p:spPr>
          <a:xfrm>
            <a:off x="2675647" y="2196752"/>
            <a:ext cx="9222" cy="8575"/>
          </a:xfrm>
          <a:prstGeom prst="rect">
            <a:avLst/>
          </a:prstGeom>
          <a:blipFill>
            <a:blip r:embed="rId7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08" name="object 4508"/>
          <p:cNvSpPr/>
          <p:nvPr/>
        </p:nvSpPr>
        <p:spPr>
          <a:xfrm>
            <a:off x="2675647" y="219675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22" y="5741"/>
                </a:lnTo>
                <a:lnTo>
                  <a:pt x="9222" y="2833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9" name="object 4509"/>
          <p:cNvSpPr/>
          <p:nvPr/>
        </p:nvSpPr>
        <p:spPr>
          <a:xfrm>
            <a:off x="2689557" y="22010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0" name="object 4510"/>
          <p:cNvSpPr/>
          <p:nvPr/>
        </p:nvSpPr>
        <p:spPr>
          <a:xfrm>
            <a:off x="2686411" y="22039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1" name="object 4511"/>
          <p:cNvSpPr/>
          <p:nvPr/>
        </p:nvSpPr>
        <p:spPr>
          <a:xfrm>
            <a:off x="2683327" y="219816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3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2" name="object 4512"/>
          <p:cNvSpPr/>
          <p:nvPr/>
        </p:nvSpPr>
        <p:spPr>
          <a:xfrm>
            <a:off x="2689557" y="21981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3" name="object 4513"/>
          <p:cNvSpPr/>
          <p:nvPr/>
        </p:nvSpPr>
        <p:spPr>
          <a:xfrm>
            <a:off x="2712752" y="1970963"/>
            <a:ext cx="15545" cy="14312"/>
          </a:xfrm>
          <a:prstGeom prst="rect">
            <a:avLst/>
          </a:prstGeom>
          <a:blipFill>
            <a:blip r:embed="rId7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14" name="object 4514"/>
          <p:cNvSpPr/>
          <p:nvPr/>
        </p:nvSpPr>
        <p:spPr>
          <a:xfrm>
            <a:off x="2712752" y="197096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76" y="14312"/>
                </a:lnTo>
                <a:lnTo>
                  <a:pt x="6230" y="14312"/>
                </a:lnTo>
                <a:lnTo>
                  <a:pt x="12399" y="14312"/>
                </a:lnTo>
                <a:lnTo>
                  <a:pt x="15545" y="11409"/>
                </a:lnTo>
                <a:lnTo>
                  <a:pt x="15545" y="5747"/>
                </a:lnTo>
                <a:lnTo>
                  <a:pt x="15545" y="2845"/>
                </a:lnTo>
                <a:lnTo>
                  <a:pt x="12399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5" name="object 4515"/>
          <p:cNvSpPr/>
          <p:nvPr/>
        </p:nvSpPr>
        <p:spPr>
          <a:xfrm>
            <a:off x="2714294" y="1966638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146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6" name="object 4516"/>
          <p:cNvSpPr/>
          <p:nvPr/>
        </p:nvSpPr>
        <p:spPr>
          <a:xfrm>
            <a:off x="2720525" y="19752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7" name="object 4517"/>
          <p:cNvSpPr/>
          <p:nvPr/>
        </p:nvSpPr>
        <p:spPr>
          <a:xfrm>
            <a:off x="2717440" y="196954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84" y="56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8" name="object 4518"/>
          <p:cNvSpPr/>
          <p:nvPr/>
        </p:nvSpPr>
        <p:spPr>
          <a:xfrm>
            <a:off x="2714294" y="19666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9" name="object 4519"/>
          <p:cNvSpPr/>
          <p:nvPr/>
        </p:nvSpPr>
        <p:spPr>
          <a:xfrm>
            <a:off x="2714294" y="199238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0" name="object 4520"/>
          <p:cNvSpPr/>
          <p:nvPr/>
        </p:nvSpPr>
        <p:spPr>
          <a:xfrm>
            <a:off x="2720525" y="19895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1" name="object 4521"/>
          <p:cNvSpPr/>
          <p:nvPr/>
        </p:nvSpPr>
        <p:spPr>
          <a:xfrm>
            <a:off x="2714294" y="1989543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230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2" name="object 4522"/>
          <p:cNvSpPr/>
          <p:nvPr/>
        </p:nvSpPr>
        <p:spPr>
          <a:xfrm>
            <a:off x="2714294" y="20037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3" name="object 4523"/>
          <p:cNvSpPr/>
          <p:nvPr/>
        </p:nvSpPr>
        <p:spPr>
          <a:xfrm>
            <a:off x="2703468" y="1953805"/>
            <a:ext cx="9284" cy="8593"/>
          </a:xfrm>
          <a:prstGeom prst="rect">
            <a:avLst/>
          </a:prstGeom>
          <a:blipFill>
            <a:blip r:embed="rId7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24" name="object 4524"/>
          <p:cNvSpPr/>
          <p:nvPr/>
        </p:nvSpPr>
        <p:spPr>
          <a:xfrm>
            <a:off x="2703468" y="195380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5" name="object 4525"/>
          <p:cNvSpPr/>
          <p:nvPr/>
        </p:nvSpPr>
        <p:spPr>
          <a:xfrm>
            <a:off x="2808831" y="2319672"/>
            <a:ext cx="9284" cy="8578"/>
          </a:xfrm>
          <a:prstGeom prst="rect">
            <a:avLst/>
          </a:prstGeom>
          <a:blipFill>
            <a:blip r:embed="rId7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26" name="object 4526"/>
          <p:cNvSpPr/>
          <p:nvPr/>
        </p:nvSpPr>
        <p:spPr>
          <a:xfrm>
            <a:off x="2808831" y="231967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53" y="8578"/>
                </a:lnTo>
                <a:lnTo>
                  <a:pt x="6137" y="8578"/>
                </a:lnTo>
                <a:lnTo>
                  <a:pt x="9284" y="5670"/>
                </a:lnTo>
                <a:lnTo>
                  <a:pt x="9284" y="283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7" name="object 4527"/>
          <p:cNvSpPr/>
          <p:nvPr/>
        </p:nvSpPr>
        <p:spPr>
          <a:xfrm>
            <a:off x="2801058" y="232966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70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8" name="object 4528"/>
          <p:cNvSpPr/>
          <p:nvPr/>
        </p:nvSpPr>
        <p:spPr>
          <a:xfrm>
            <a:off x="2804142" y="2332505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9" name="object 4529"/>
          <p:cNvSpPr/>
          <p:nvPr/>
        </p:nvSpPr>
        <p:spPr>
          <a:xfrm>
            <a:off x="2801058" y="23382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0" name="object 4530"/>
          <p:cNvSpPr/>
          <p:nvPr/>
        </p:nvSpPr>
        <p:spPr>
          <a:xfrm>
            <a:off x="3205174" y="2142451"/>
            <a:ext cx="15545" cy="14317"/>
          </a:xfrm>
          <a:prstGeom prst="rect">
            <a:avLst/>
          </a:prstGeom>
          <a:blipFill>
            <a:blip r:embed="rId7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31" name="object 4531"/>
          <p:cNvSpPr/>
          <p:nvPr/>
        </p:nvSpPr>
        <p:spPr>
          <a:xfrm>
            <a:off x="3205174" y="214245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146" y="14317"/>
                </a:lnTo>
                <a:lnTo>
                  <a:pt x="6230" y="14317"/>
                </a:lnTo>
                <a:lnTo>
                  <a:pt x="12460" y="14317"/>
                </a:lnTo>
                <a:lnTo>
                  <a:pt x="15545" y="11412"/>
                </a:lnTo>
                <a:lnTo>
                  <a:pt x="15545" y="5741"/>
                </a:lnTo>
                <a:lnTo>
                  <a:pt x="15545" y="2833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3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2" name="object 4532"/>
          <p:cNvSpPr/>
          <p:nvPr/>
        </p:nvSpPr>
        <p:spPr>
          <a:xfrm>
            <a:off x="3194348" y="2138126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3" name="object 4533"/>
          <p:cNvSpPr/>
          <p:nvPr/>
        </p:nvSpPr>
        <p:spPr>
          <a:xfrm>
            <a:off x="3209862" y="2149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4" name="object 4534"/>
          <p:cNvSpPr/>
          <p:nvPr/>
        </p:nvSpPr>
        <p:spPr>
          <a:xfrm>
            <a:off x="3197432" y="214103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430" y="8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5" name="object 4535"/>
          <p:cNvSpPr/>
          <p:nvPr/>
        </p:nvSpPr>
        <p:spPr>
          <a:xfrm>
            <a:off x="3194348" y="21381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6" name="object 4536"/>
          <p:cNvSpPr/>
          <p:nvPr/>
        </p:nvSpPr>
        <p:spPr>
          <a:xfrm>
            <a:off x="3225315" y="215818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7" name="object 4537"/>
          <p:cNvSpPr/>
          <p:nvPr/>
        </p:nvSpPr>
        <p:spPr>
          <a:xfrm>
            <a:off x="3222231" y="215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8" name="object 4538"/>
          <p:cNvSpPr/>
          <p:nvPr/>
        </p:nvSpPr>
        <p:spPr>
          <a:xfrm>
            <a:off x="3222231" y="215528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68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9" name="object 4539"/>
          <p:cNvSpPr/>
          <p:nvPr/>
        </p:nvSpPr>
        <p:spPr>
          <a:xfrm>
            <a:off x="3231546" y="2161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40" name="object 4540"/>
          <p:cNvSpPr/>
          <p:nvPr/>
        </p:nvSpPr>
        <p:spPr>
          <a:xfrm>
            <a:off x="3137102" y="2076725"/>
            <a:ext cx="9284" cy="8593"/>
          </a:xfrm>
          <a:prstGeom prst="rect">
            <a:avLst/>
          </a:prstGeom>
          <a:blipFill>
            <a:blip r:embed="rId7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41" name="object 4541"/>
          <p:cNvSpPr/>
          <p:nvPr/>
        </p:nvSpPr>
        <p:spPr>
          <a:xfrm>
            <a:off x="3137102" y="207672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93"/>
                </a:lnTo>
                <a:lnTo>
                  <a:pt x="3084" y="8593"/>
                </a:lnTo>
                <a:lnTo>
                  <a:pt x="6137" y="8593"/>
                </a:lnTo>
                <a:lnTo>
                  <a:pt x="9284" y="5690"/>
                </a:lnTo>
                <a:lnTo>
                  <a:pt x="9284" y="2845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42" name="object 4542"/>
          <p:cNvSpPr/>
          <p:nvPr/>
        </p:nvSpPr>
        <p:spPr>
          <a:xfrm>
            <a:off x="3112273" y="2113880"/>
            <a:ext cx="9314" cy="8578"/>
          </a:xfrm>
          <a:prstGeom prst="rect">
            <a:avLst/>
          </a:prstGeom>
          <a:blipFill>
            <a:blip r:embed="rId7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43" name="object 4543"/>
          <p:cNvSpPr/>
          <p:nvPr/>
        </p:nvSpPr>
        <p:spPr>
          <a:xfrm>
            <a:off x="3112273" y="211388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146" y="8578"/>
                </a:lnTo>
                <a:lnTo>
                  <a:pt x="6230" y="8578"/>
                </a:lnTo>
                <a:lnTo>
                  <a:pt x="9314" y="5670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44" name="object 4544"/>
          <p:cNvSpPr/>
          <p:nvPr/>
        </p:nvSpPr>
        <p:spPr>
          <a:xfrm>
            <a:off x="1898297" y="1856635"/>
            <a:ext cx="9221" cy="8564"/>
          </a:xfrm>
          <a:prstGeom prst="rect">
            <a:avLst/>
          </a:prstGeom>
          <a:blipFill>
            <a:blip r:embed="rId7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45" name="object 4545"/>
          <p:cNvSpPr/>
          <p:nvPr/>
        </p:nvSpPr>
        <p:spPr>
          <a:xfrm>
            <a:off x="1898297" y="18566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073" y="8564"/>
                </a:lnTo>
                <a:lnTo>
                  <a:pt x="6147" y="8564"/>
                </a:lnTo>
                <a:lnTo>
                  <a:pt x="9221" y="5719"/>
                </a:lnTo>
                <a:lnTo>
                  <a:pt x="9221" y="2816"/>
                </a:lnTo>
                <a:lnTo>
                  <a:pt x="9221" y="0"/>
                </a:lnTo>
                <a:lnTo>
                  <a:pt x="6147" y="0"/>
                </a:lnTo>
                <a:lnTo>
                  <a:pt x="3073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46" name="object 4546"/>
          <p:cNvSpPr/>
          <p:nvPr/>
        </p:nvSpPr>
        <p:spPr>
          <a:xfrm>
            <a:off x="1912206" y="1866623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4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47" name="object 4547"/>
          <p:cNvSpPr/>
          <p:nvPr/>
        </p:nvSpPr>
        <p:spPr>
          <a:xfrm>
            <a:off x="1909055" y="18666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48" name="object 4548"/>
          <p:cNvSpPr/>
          <p:nvPr/>
        </p:nvSpPr>
        <p:spPr>
          <a:xfrm>
            <a:off x="1909055" y="186377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25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49" name="object 4549"/>
          <p:cNvSpPr/>
          <p:nvPr/>
        </p:nvSpPr>
        <p:spPr>
          <a:xfrm>
            <a:off x="1918353" y="18666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0" name="object 4550"/>
          <p:cNvSpPr/>
          <p:nvPr/>
        </p:nvSpPr>
        <p:spPr>
          <a:xfrm>
            <a:off x="2331861" y="2351077"/>
            <a:ext cx="15421" cy="14319"/>
          </a:xfrm>
          <a:prstGeom prst="rect">
            <a:avLst/>
          </a:prstGeom>
          <a:blipFill>
            <a:blip r:embed="rId7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51" name="object 4551"/>
          <p:cNvSpPr/>
          <p:nvPr/>
        </p:nvSpPr>
        <p:spPr>
          <a:xfrm>
            <a:off x="2331861" y="235107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2"/>
                </a:moveTo>
                <a:lnTo>
                  <a:pt x="0" y="11484"/>
                </a:lnTo>
                <a:lnTo>
                  <a:pt x="3053" y="14319"/>
                </a:lnTo>
                <a:lnTo>
                  <a:pt x="6199" y="14319"/>
                </a:lnTo>
                <a:lnTo>
                  <a:pt x="12368" y="14319"/>
                </a:lnTo>
                <a:lnTo>
                  <a:pt x="15421" y="11484"/>
                </a:lnTo>
                <a:lnTo>
                  <a:pt x="15421" y="5742"/>
                </a:lnTo>
                <a:lnTo>
                  <a:pt x="15421" y="2906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906"/>
                </a:lnTo>
                <a:lnTo>
                  <a:pt x="0" y="574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2" name="object 4552"/>
          <p:cNvSpPr/>
          <p:nvPr/>
        </p:nvSpPr>
        <p:spPr>
          <a:xfrm>
            <a:off x="2317858" y="2343918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0"/>
                </a:moveTo>
                <a:lnTo>
                  <a:pt x="15545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3" name="object 4553"/>
          <p:cNvSpPr/>
          <p:nvPr/>
        </p:nvSpPr>
        <p:spPr>
          <a:xfrm>
            <a:off x="2336457" y="23554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4" name="object 4554"/>
          <p:cNvSpPr/>
          <p:nvPr/>
        </p:nvSpPr>
        <p:spPr>
          <a:xfrm>
            <a:off x="2321004" y="2346823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99" y="8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5" name="object 4555"/>
          <p:cNvSpPr/>
          <p:nvPr/>
        </p:nvSpPr>
        <p:spPr>
          <a:xfrm>
            <a:off x="2317858" y="23468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6" name="object 4556"/>
          <p:cNvSpPr/>
          <p:nvPr/>
        </p:nvSpPr>
        <p:spPr>
          <a:xfrm>
            <a:off x="2345772" y="236681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7" name="object 4557"/>
          <p:cNvSpPr/>
          <p:nvPr/>
        </p:nvSpPr>
        <p:spPr>
          <a:xfrm>
            <a:off x="2345772" y="2363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8" name="object 4558"/>
          <p:cNvSpPr/>
          <p:nvPr/>
        </p:nvSpPr>
        <p:spPr>
          <a:xfrm>
            <a:off x="2345772" y="236397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9" name="object 4559"/>
          <p:cNvSpPr/>
          <p:nvPr/>
        </p:nvSpPr>
        <p:spPr>
          <a:xfrm>
            <a:off x="2348825" y="23696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0" name="object 4560"/>
          <p:cNvSpPr/>
          <p:nvPr/>
        </p:nvSpPr>
        <p:spPr>
          <a:xfrm>
            <a:off x="2929553" y="1708050"/>
            <a:ext cx="9284" cy="8564"/>
          </a:xfrm>
          <a:prstGeom prst="rect">
            <a:avLst/>
          </a:prstGeom>
          <a:blipFill>
            <a:blip r:embed="rId7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61" name="object 4561"/>
          <p:cNvSpPr/>
          <p:nvPr/>
        </p:nvSpPr>
        <p:spPr>
          <a:xfrm>
            <a:off x="2929553" y="170805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146" y="8564"/>
                </a:lnTo>
                <a:lnTo>
                  <a:pt x="6199" y="8564"/>
                </a:lnTo>
                <a:lnTo>
                  <a:pt x="9284" y="5662"/>
                </a:lnTo>
                <a:lnTo>
                  <a:pt x="9284" y="2816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2" name="object 4562"/>
          <p:cNvSpPr/>
          <p:nvPr/>
        </p:nvSpPr>
        <p:spPr>
          <a:xfrm>
            <a:off x="2921873" y="170944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3" name="object 4563"/>
          <p:cNvSpPr/>
          <p:nvPr/>
        </p:nvSpPr>
        <p:spPr>
          <a:xfrm>
            <a:off x="2931096" y="17122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4" name="object 4564"/>
          <p:cNvSpPr/>
          <p:nvPr/>
        </p:nvSpPr>
        <p:spPr>
          <a:xfrm>
            <a:off x="2921873" y="1709444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22" y="56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5" name="object 4565"/>
          <p:cNvSpPr/>
          <p:nvPr/>
        </p:nvSpPr>
        <p:spPr>
          <a:xfrm>
            <a:off x="2918696" y="17094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6" name="object 4566"/>
          <p:cNvSpPr/>
          <p:nvPr/>
        </p:nvSpPr>
        <p:spPr>
          <a:xfrm>
            <a:off x="2799516" y="1873764"/>
            <a:ext cx="15452" cy="14340"/>
          </a:xfrm>
          <a:prstGeom prst="rect">
            <a:avLst/>
          </a:prstGeom>
          <a:blipFill>
            <a:blip r:embed="rId7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67" name="object 4567"/>
          <p:cNvSpPr/>
          <p:nvPr/>
        </p:nvSpPr>
        <p:spPr>
          <a:xfrm>
            <a:off x="2799516" y="187376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38"/>
                </a:lnTo>
                <a:lnTo>
                  <a:pt x="3084" y="14340"/>
                </a:lnTo>
                <a:lnTo>
                  <a:pt x="6168" y="14340"/>
                </a:lnTo>
                <a:lnTo>
                  <a:pt x="12368" y="14340"/>
                </a:lnTo>
                <a:lnTo>
                  <a:pt x="15452" y="11438"/>
                </a:lnTo>
                <a:lnTo>
                  <a:pt x="15452" y="5747"/>
                </a:lnTo>
                <a:lnTo>
                  <a:pt x="15452" y="2845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8" name="object 4568"/>
          <p:cNvSpPr/>
          <p:nvPr/>
        </p:nvSpPr>
        <p:spPr>
          <a:xfrm>
            <a:off x="2794827" y="187518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9" name="object 4569"/>
          <p:cNvSpPr/>
          <p:nvPr/>
        </p:nvSpPr>
        <p:spPr>
          <a:xfrm>
            <a:off x="2804142" y="18809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0" name="object 4570"/>
          <p:cNvSpPr/>
          <p:nvPr/>
        </p:nvSpPr>
        <p:spPr>
          <a:xfrm>
            <a:off x="2794827" y="187803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1" name="object 4571"/>
          <p:cNvSpPr/>
          <p:nvPr/>
        </p:nvSpPr>
        <p:spPr>
          <a:xfrm>
            <a:off x="2791774" y="18780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2" name="object 4572"/>
          <p:cNvSpPr/>
          <p:nvPr/>
        </p:nvSpPr>
        <p:spPr>
          <a:xfrm>
            <a:off x="2819657" y="188952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3" name="object 4573"/>
          <p:cNvSpPr/>
          <p:nvPr/>
        </p:nvSpPr>
        <p:spPr>
          <a:xfrm>
            <a:off x="2816511" y="18865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4" name="object 4574"/>
          <p:cNvSpPr/>
          <p:nvPr/>
        </p:nvSpPr>
        <p:spPr>
          <a:xfrm>
            <a:off x="2816511" y="188659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5" name="object 4575"/>
          <p:cNvSpPr/>
          <p:nvPr/>
        </p:nvSpPr>
        <p:spPr>
          <a:xfrm>
            <a:off x="2822741" y="18895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6" name="object 4576"/>
          <p:cNvSpPr/>
          <p:nvPr/>
        </p:nvSpPr>
        <p:spPr>
          <a:xfrm>
            <a:off x="2641533" y="2148193"/>
            <a:ext cx="9284" cy="8575"/>
          </a:xfrm>
          <a:prstGeom prst="rect">
            <a:avLst/>
          </a:prstGeom>
          <a:blipFill>
            <a:blip r:embed="rId7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77" name="object 4577"/>
          <p:cNvSpPr/>
          <p:nvPr/>
        </p:nvSpPr>
        <p:spPr>
          <a:xfrm>
            <a:off x="2641533" y="214819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8" name="object 4578"/>
          <p:cNvSpPr/>
          <p:nvPr/>
        </p:nvSpPr>
        <p:spPr>
          <a:xfrm>
            <a:off x="2655444" y="215528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4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9" name="object 4579"/>
          <p:cNvSpPr/>
          <p:nvPr/>
        </p:nvSpPr>
        <p:spPr>
          <a:xfrm>
            <a:off x="2652360" y="215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0" name="object 4580"/>
          <p:cNvSpPr/>
          <p:nvPr/>
        </p:nvSpPr>
        <p:spPr>
          <a:xfrm>
            <a:off x="2652360" y="215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1" name="object 4581"/>
          <p:cNvSpPr/>
          <p:nvPr/>
        </p:nvSpPr>
        <p:spPr>
          <a:xfrm>
            <a:off x="2655444" y="21524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2" name="object 4582"/>
          <p:cNvSpPr/>
          <p:nvPr/>
        </p:nvSpPr>
        <p:spPr>
          <a:xfrm>
            <a:off x="2567231" y="2048158"/>
            <a:ext cx="15452" cy="14255"/>
          </a:xfrm>
          <a:prstGeom prst="rect">
            <a:avLst/>
          </a:prstGeom>
          <a:blipFill>
            <a:blip r:embed="rId7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83" name="object 4583"/>
          <p:cNvSpPr/>
          <p:nvPr/>
        </p:nvSpPr>
        <p:spPr>
          <a:xfrm>
            <a:off x="2567231" y="204815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09"/>
                </a:lnTo>
                <a:lnTo>
                  <a:pt x="3053" y="14255"/>
                </a:lnTo>
                <a:lnTo>
                  <a:pt x="6230" y="14255"/>
                </a:lnTo>
                <a:lnTo>
                  <a:pt x="12368" y="14255"/>
                </a:lnTo>
                <a:lnTo>
                  <a:pt x="15452" y="11409"/>
                </a:lnTo>
                <a:lnTo>
                  <a:pt x="15452" y="5690"/>
                </a:lnTo>
                <a:lnTo>
                  <a:pt x="15452" y="2845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4" name="object 4584"/>
          <p:cNvSpPr/>
          <p:nvPr/>
        </p:nvSpPr>
        <p:spPr>
          <a:xfrm>
            <a:off x="2559458" y="2060990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90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5" name="object 4585"/>
          <p:cNvSpPr/>
          <p:nvPr/>
        </p:nvSpPr>
        <p:spPr>
          <a:xfrm>
            <a:off x="2571826" y="20609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6" name="object 4586"/>
          <p:cNvSpPr/>
          <p:nvPr/>
        </p:nvSpPr>
        <p:spPr>
          <a:xfrm>
            <a:off x="2565688" y="206383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0"/>
                </a:moveTo>
                <a:lnTo>
                  <a:pt x="0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7" name="object 4587"/>
          <p:cNvSpPr/>
          <p:nvPr/>
        </p:nvSpPr>
        <p:spPr>
          <a:xfrm>
            <a:off x="2562542" y="20695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8" name="object 4588"/>
          <p:cNvSpPr/>
          <p:nvPr/>
        </p:nvSpPr>
        <p:spPr>
          <a:xfrm>
            <a:off x="2584195" y="2058088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2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9" name="object 4589"/>
          <p:cNvSpPr/>
          <p:nvPr/>
        </p:nvSpPr>
        <p:spPr>
          <a:xfrm>
            <a:off x="2581141" y="20580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0" name="object 4590"/>
          <p:cNvSpPr/>
          <p:nvPr/>
        </p:nvSpPr>
        <p:spPr>
          <a:xfrm>
            <a:off x="2581141" y="205524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45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1" name="object 4591"/>
          <p:cNvSpPr/>
          <p:nvPr/>
        </p:nvSpPr>
        <p:spPr>
          <a:xfrm>
            <a:off x="2590425" y="2055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2" name="object 4592"/>
          <p:cNvSpPr/>
          <p:nvPr/>
        </p:nvSpPr>
        <p:spPr>
          <a:xfrm>
            <a:off x="2917185" y="1639419"/>
            <a:ext cx="9284" cy="8564"/>
          </a:xfrm>
          <a:prstGeom prst="rect">
            <a:avLst/>
          </a:prstGeom>
          <a:blipFill>
            <a:blip r:embed="rId7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93" name="object 4593"/>
          <p:cNvSpPr/>
          <p:nvPr/>
        </p:nvSpPr>
        <p:spPr>
          <a:xfrm>
            <a:off x="2917185" y="163941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146" y="8564"/>
                </a:lnTo>
                <a:lnTo>
                  <a:pt x="6199" y="8564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4" name="object 4594"/>
          <p:cNvSpPr/>
          <p:nvPr/>
        </p:nvSpPr>
        <p:spPr>
          <a:xfrm>
            <a:off x="2931096" y="165225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5" name="object 4595"/>
          <p:cNvSpPr/>
          <p:nvPr/>
        </p:nvSpPr>
        <p:spPr>
          <a:xfrm>
            <a:off x="2928011" y="16494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6" name="object 4596"/>
          <p:cNvSpPr/>
          <p:nvPr/>
        </p:nvSpPr>
        <p:spPr>
          <a:xfrm>
            <a:off x="2928011" y="1646589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23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7" name="object 4597"/>
          <p:cNvSpPr/>
          <p:nvPr/>
        </p:nvSpPr>
        <p:spPr>
          <a:xfrm>
            <a:off x="2937295" y="16522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8" name="object 4598"/>
          <p:cNvSpPr/>
          <p:nvPr/>
        </p:nvSpPr>
        <p:spPr>
          <a:xfrm>
            <a:off x="2548632" y="2062413"/>
            <a:ext cx="9284" cy="8593"/>
          </a:xfrm>
          <a:prstGeom prst="rect">
            <a:avLst/>
          </a:prstGeom>
          <a:blipFill>
            <a:blip r:embed="rId7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599" name="object 4599"/>
          <p:cNvSpPr/>
          <p:nvPr/>
        </p:nvSpPr>
        <p:spPr>
          <a:xfrm>
            <a:off x="2548632" y="206241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0" name="object 4600"/>
          <p:cNvSpPr/>
          <p:nvPr/>
        </p:nvSpPr>
        <p:spPr>
          <a:xfrm>
            <a:off x="2873819" y="1748027"/>
            <a:ext cx="15452" cy="14312"/>
          </a:xfrm>
          <a:prstGeom prst="rect">
            <a:avLst/>
          </a:prstGeom>
          <a:blipFill>
            <a:blip r:embed="rId7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01" name="object 4601"/>
          <p:cNvSpPr/>
          <p:nvPr/>
        </p:nvSpPr>
        <p:spPr>
          <a:xfrm>
            <a:off x="2873819" y="174802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312"/>
                </a:lnTo>
                <a:lnTo>
                  <a:pt x="6230" y="14312"/>
                </a:lnTo>
                <a:lnTo>
                  <a:pt x="12399" y="14312"/>
                </a:lnTo>
                <a:lnTo>
                  <a:pt x="15452" y="11409"/>
                </a:lnTo>
                <a:lnTo>
                  <a:pt x="15452" y="5747"/>
                </a:lnTo>
                <a:lnTo>
                  <a:pt x="15452" y="2816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6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2" name="object 4602"/>
          <p:cNvSpPr/>
          <p:nvPr/>
        </p:nvSpPr>
        <p:spPr>
          <a:xfrm>
            <a:off x="2869130" y="1763762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409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3" name="object 4603"/>
          <p:cNvSpPr/>
          <p:nvPr/>
        </p:nvSpPr>
        <p:spPr>
          <a:xfrm>
            <a:off x="2881591" y="17608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4" name="object 4604"/>
          <p:cNvSpPr/>
          <p:nvPr/>
        </p:nvSpPr>
        <p:spPr>
          <a:xfrm>
            <a:off x="2872307" y="1763762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5" name="object 4605"/>
          <p:cNvSpPr/>
          <p:nvPr/>
        </p:nvSpPr>
        <p:spPr>
          <a:xfrm>
            <a:off x="2872307" y="1778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6" name="object 4606"/>
          <p:cNvSpPr/>
          <p:nvPr/>
        </p:nvSpPr>
        <p:spPr>
          <a:xfrm>
            <a:off x="2887729" y="1738011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230" y="0"/>
                </a:moveTo>
                <a:lnTo>
                  <a:pt x="0" y="114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7" name="object 4607"/>
          <p:cNvSpPr/>
          <p:nvPr/>
        </p:nvSpPr>
        <p:spPr>
          <a:xfrm>
            <a:off x="2887729" y="17522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8" name="object 4608"/>
          <p:cNvSpPr/>
          <p:nvPr/>
        </p:nvSpPr>
        <p:spPr>
          <a:xfrm>
            <a:off x="2887729" y="1740857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0" y="11409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9" name="object 4609"/>
          <p:cNvSpPr/>
          <p:nvPr/>
        </p:nvSpPr>
        <p:spPr>
          <a:xfrm>
            <a:off x="2890814" y="17380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0" name="object 4610"/>
          <p:cNvSpPr/>
          <p:nvPr/>
        </p:nvSpPr>
        <p:spPr>
          <a:xfrm>
            <a:off x="2753034" y="1916673"/>
            <a:ext cx="9284" cy="8564"/>
          </a:xfrm>
          <a:prstGeom prst="rect">
            <a:avLst/>
          </a:prstGeom>
          <a:blipFill>
            <a:blip r:embed="rId7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11" name="object 4611"/>
          <p:cNvSpPr/>
          <p:nvPr/>
        </p:nvSpPr>
        <p:spPr>
          <a:xfrm>
            <a:off x="2753034" y="191667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284" y="5662"/>
                </a:lnTo>
                <a:lnTo>
                  <a:pt x="9284" y="281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2" name="object 4612"/>
          <p:cNvSpPr/>
          <p:nvPr/>
        </p:nvSpPr>
        <p:spPr>
          <a:xfrm>
            <a:off x="2784001" y="2331085"/>
            <a:ext cx="15514" cy="14320"/>
          </a:xfrm>
          <a:prstGeom prst="rect">
            <a:avLst/>
          </a:prstGeom>
          <a:blipFill>
            <a:blip r:embed="rId7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13" name="object 4613"/>
          <p:cNvSpPr/>
          <p:nvPr/>
        </p:nvSpPr>
        <p:spPr>
          <a:xfrm>
            <a:off x="2784001" y="233108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5"/>
                </a:lnTo>
                <a:lnTo>
                  <a:pt x="3084" y="14320"/>
                </a:lnTo>
                <a:lnTo>
                  <a:pt x="6230" y="14320"/>
                </a:lnTo>
                <a:lnTo>
                  <a:pt x="12368" y="14320"/>
                </a:lnTo>
                <a:lnTo>
                  <a:pt x="15514" y="11415"/>
                </a:lnTo>
                <a:lnTo>
                  <a:pt x="15514" y="5741"/>
                </a:lnTo>
                <a:lnTo>
                  <a:pt x="15514" y="283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4" name="object 4614"/>
          <p:cNvSpPr/>
          <p:nvPr/>
        </p:nvSpPr>
        <p:spPr>
          <a:xfrm>
            <a:off x="2794827" y="234966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84" y="85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5" name="object 4615"/>
          <p:cNvSpPr/>
          <p:nvPr/>
        </p:nvSpPr>
        <p:spPr>
          <a:xfrm>
            <a:off x="2794827" y="23468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6" name="object 4616"/>
          <p:cNvSpPr/>
          <p:nvPr/>
        </p:nvSpPr>
        <p:spPr>
          <a:xfrm>
            <a:off x="2797912" y="234682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146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7" name="object 4617"/>
          <p:cNvSpPr/>
          <p:nvPr/>
        </p:nvSpPr>
        <p:spPr>
          <a:xfrm>
            <a:off x="2801058" y="23582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8" name="object 4618"/>
          <p:cNvSpPr/>
          <p:nvPr/>
        </p:nvSpPr>
        <p:spPr>
          <a:xfrm>
            <a:off x="2776229" y="23267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314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9" name="object 4619"/>
          <p:cNvSpPr/>
          <p:nvPr/>
        </p:nvSpPr>
        <p:spPr>
          <a:xfrm>
            <a:off x="2788597" y="23382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0" name="object 4620"/>
          <p:cNvSpPr/>
          <p:nvPr/>
        </p:nvSpPr>
        <p:spPr>
          <a:xfrm>
            <a:off x="2779405" y="2332505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191" y="57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1" name="object 4621"/>
          <p:cNvSpPr/>
          <p:nvPr/>
        </p:nvSpPr>
        <p:spPr>
          <a:xfrm>
            <a:off x="2776229" y="23296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2" name="object 4622"/>
          <p:cNvSpPr/>
          <p:nvPr/>
        </p:nvSpPr>
        <p:spPr>
          <a:xfrm>
            <a:off x="2774717" y="2273950"/>
            <a:ext cx="9284" cy="8575"/>
          </a:xfrm>
          <a:prstGeom prst="rect">
            <a:avLst/>
          </a:prstGeom>
          <a:blipFill>
            <a:blip r:embed="rId7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23" name="object 4623"/>
          <p:cNvSpPr/>
          <p:nvPr/>
        </p:nvSpPr>
        <p:spPr>
          <a:xfrm>
            <a:off x="2774717" y="227395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146" y="8575"/>
                </a:lnTo>
                <a:lnTo>
                  <a:pt x="6199" y="8575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4" name="object 4624"/>
          <p:cNvSpPr/>
          <p:nvPr/>
        </p:nvSpPr>
        <p:spPr>
          <a:xfrm>
            <a:off x="2766945" y="2283946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70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5" name="object 4625"/>
          <p:cNvSpPr/>
          <p:nvPr/>
        </p:nvSpPr>
        <p:spPr>
          <a:xfrm>
            <a:off x="2779405" y="22839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6" name="object 4626"/>
          <p:cNvSpPr/>
          <p:nvPr/>
        </p:nvSpPr>
        <p:spPr>
          <a:xfrm>
            <a:off x="2773175" y="228394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7" name="object 4627"/>
          <p:cNvSpPr/>
          <p:nvPr/>
        </p:nvSpPr>
        <p:spPr>
          <a:xfrm>
            <a:off x="2770091" y="22896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8" name="object 4628"/>
          <p:cNvSpPr/>
          <p:nvPr/>
        </p:nvSpPr>
        <p:spPr>
          <a:xfrm>
            <a:off x="2657048" y="2045255"/>
            <a:ext cx="9314" cy="8593"/>
          </a:xfrm>
          <a:prstGeom prst="rect">
            <a:avLst/>
          </a:prstGeom>
          <a:blipFill>
            <a:blip r:embed="rId7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29" name="object 4629"/>
          <p:cNvSpPr/>
          <p:nvPr/>
        </p:nvSpPr>
        <p:spPr>
          <a:xfrm>
            <a:off x="2657048" y="204525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68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0" name="object 4630"/>
          <p:cNvSpPr/>
          <p:nvPr/>
        </p:nvSpPr>
        <p:spPr>
          <a:xfrm>
            <a:off x="2660138" y="204097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1" name="object 4631"/>
          <p:cNvSpPr/>
          <p:nvPr/>
        </p:nvSpPr>
        <p:spPr>
          <a:xfrm>
            <a:off x="2661674" y="2046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2" name="object 4632"/>
          <p:cNvSpPr/>
          <p:nvPr/>
        </p:nvSpPr>
        <p:spPr>
          <a:xfrm>
            <a:off x="2658590" y="204383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3" name="object 4633"/>
          <p:cNvSpPr/>
          <p:nvPr/>
        </p:nvSpPr>
        <p:spPr>
          <a:xfrm>
            <a:off x="2658590" y="2041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4" name="object 4634"/>
          <p:cNvSpPr/>
          <p:nvPr/>
        </p:nvSpPr>
        <p:spPr>
          <a:xfrm>
            <a:off x="2607482" y="2102467"/>
            <a:ext cx="9314" cy="8578"/>
          </a:xfrm>
          <a:prstGeom prst="rect">
            <a:avLst/>
          </a:prstGeom>
          <a:blipFill>
            <a:blip r:embed="rId7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35" name="object 4635"/>
          <p:cNvSpPr/>
          <p:nvPr/>
        </p:nvSpPr>
        <p:spPr>
          <a:xfrm>
            <a:off x="2607482" y="210246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670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6" name="object 4636"/>
          <p:cNvSpPr/>
          <p:nvPr/>
        </p:nvSpPr>
        <p:spPr>
          <a:xfrm>
            <a:off x="2621392" y="210672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7" name="object 4637"/>
          <p:cNvSpPr/>
          <p:nvPr/>
        </p:nvSpPr>
        <p:spPr>
          <a:xfrm>
            <a:off x="2618339" y="21067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8" name="object 4638"/>
          <p:cNvSpPr/>
          <p:nvPr/>
        </p:nvSpPr>
        <p:spPr>
          <a:xfrm>
            <a:off x="2618339" y="21067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9" name="object 4639"/>
          <p:cNvSpPr/>
          <p:nvPr/>
        </p:nvSpPr>
        <p:spPr>
          <a:xfrm>
            <a:off x="2621392" y="21038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0" name="object 4640"/>
          <p:cNvSpPr/>
          <p:nvPr/>
        </p:nvSpPr>
        <p:spPr>
          <a:xfrm>
            <a:off x="3273339" y="2162439"/>
            <a:ext cx="9314" cy="8578"/>
          </a:xfrm>
          <a:prstGeom prst="rect">
            <a:avLst/>
          </a:prstGeom>
          <a:blipFill>
            <a:blip r:embed="rId7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41" name="object 4641"/>
          <p:cNvSpPr/>
          <p:nvPr/>
        </p:nvSpPr>
        <p:spPr>
          <a:xfrm>
            <a:off x="3273339" y="216243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907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2" name="object 4642"/>
          <p:cNvSpPr/>
          <p:nvPr/>
        </p:nvSpPr>
        <p:spPr>
          <a:xfrm>
            <a:off x="3268651" y="217534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3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3" name="object 4643"/>
          <p:cNvSpPr/>
          <p:nvPr/>
        </p:nvSpPr>
        <p:spPr>
          <a:xfrm>
            <a:off x="3277966" y="21724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4" name="object 4644"/>
          <p:cNvSpPr/>
          <p:nvPr/>
        </p:nvSpPr>
        <p:spPr>
          <a:xfrm>
            <a:off x="3274881" y="217243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5" name="object 4645"/>
          <p:cNvSpPr/>
          <p:nvPr/>
        </p:nvSpPr>
        <p:spPr>
          <a:xfrm>
            <a:off x="3271797" y="21781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6" name="object 4646"/>
          <p:cNvSpPr/>
          <p:nvPr/>
        </p:nvSpPr>
        <p:spPr>
          <a:xfrm>
            <a:off x="3248602" y="2196752"/>
            <a:ext cx="9284" cy="8575"/>
          </a:xfrm>
          <a:prstGeom prst="rect">
            <a:avLst/>
          </a:prstGeom>
          <a:blipFill>
            <a:blip r:embed="rId7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47" name="object 4647"/>
          <p:cNvSpPr/>
          <p:nvPr/>
        </p:nvSpPr>
        <p:spPr>
          <a:xfrm>
            <a:off x="3248602" y="219675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84" y="5741"/>
                </a:lnTo>
                <a:lnTo>
                  <a:pt x="9284" y="2833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8" name="object 4648"/>
          <p:cNvSpPr/>
          <p:nvPr/>
        </p:nvSpPr>
        <p:spPr>
          <a:xfrm>
            <a:off x="3259428" y="2189590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9" name="object 4649"/>
          <p:cNvSpPr/>
          <p:nvPr/>
        </p:nvSpPr>
        <p:spPr>
          <a:xfrm>
            <a:off x="3259428" y="21981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0" name="object 4650"/>
          <p:cNvSpPr/>
          <p:nvPr/>
        </p:nvSpPr>
        <p:spPr>
          <a:xfrm>
            <a:off x="3259428" y="2192427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41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1" name="object 4651"/>
          <p:cNvSpPr/>
          <p:nvPr/>
        </p:nvSpPr>
        <p:spPr>
          <a:xfrm>
            <a:off x="3262513" y="2189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2" name="object 4652"/>
          <p:cNvSpPr/>
          <p:nvPr/>
        </p:nvSpPr>
        <p:spPr>
          <a:xfrm>
            <a:off x="3174207" y="2125293"/>
            <a:ext cx="15545" cy="14320"/>
          </a:xfrm>
          <a:prstGeom prst="rect">
            <a:avLst/>
          </a:prstGeom>
          <a:blipFill>
            <a:blip r:embed="rId7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53" name="object 4653"/>
          <p:cNvSpPr/>
          <p:nvPr/>
        </p:nvSpPr>
        <p:spPr>
          <a:xfrm>
            <a:off x="3174207" y="212529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146" y="14320"/>
                </a:lnTo>
                <a:lnTo>
                  <a:pt x="6230" y="14320"/>
                </a:lnTo>
                <a:lnTo>
                  <a:pt x="12460" y="14320"/>
                </a:lnTo>
                <a:lnTo>
                  <a:pt x="15545" y="11412"/>
                </a:lnTo>
                <a:lnTo>
                  <a:pt x="15545" y="5741"/>
                </a:lnTo>
                <a:lnTo>
                  <a:pt x="15545" y="283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4" name="object 4654"/>
          <p:cNvSpPr/>
          <p:nvPr/>
        </p:nvSpPr>
        <p:spPr>
          <a:xfrm>
            <a:off x="3188210" y="2118134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37" y="0"/>
                </a:moveTo>
                <a:lnTo>
                  <a:pt x="0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5" name="object 4655"/>
          <p:cNvSpPr/>
          <p:nvPr/>
        </p:nvSpPr>
        <p:spPr>
          <a:xfrm>
            <a:off x="3188210" y="21295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6" name="object 4656"/>
          <p:cNvSpPr/>
          <p:nvPr/>
        </p:nvSpPr>
        <p:spPr>
          <a:xfrm>
            <a:off x="3188210" y="2120971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41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7" name="object 4657"/>
          <p:cNvSpPr/>
          <p:nvPr/>
        </p:nvSpPr>
        <p:spPr>
          <a:xfrm>
            <a:off x="3191264" y="21181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8" name="object 4658"/>
          <p:cNvSpPr/>
          <p:nvPr/>
        </p:nvSpPr>
        <p:spPr>
          <a:xfrm>
            <a:off x="3172665" y="214103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6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9" name="object 4659"/>
          <p:cNvSpPr/>
          <p:nvPr/>
        </p:nvSpPr>
        <p:spPr>
          <a:xfrm>
            <a:off x="3181980" y="21381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0" name="object 4660"/>
          <p:cNvSpPr/>
          <p:nvPr/>
        </p:nvSpPr>
        <p:spPr>
          <a:xfrm>
            <a:off x="3175749" y="2138126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1" name="object 4661"/>
          <p:cNvSpPr/>
          <p:nvPr/>
        </p:nvSpPr>
        <p:spPr>
          <a:xfrm>
            <a:off x="3172665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2" name="object 4662"/>
          <p:cNvSpPr/>
          <p:nvPr/>
        </p:nvSpPr>
        <p:spPr>
          <a:xfrm>
            <a:off x="1941637" y="1865200"/>
            <a:ext cx="9299" cy="8564"/>
          </a:xfrm>
          <a:prstGeom prst="rect">
            <a:avLst/>
          </a:prstGeom>
          <a:blipFill>
            <a:blip r:embed="rId7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63" name="object 4663"/>
          <p:cNvSpPr/>
          <p:nvPr/>
        </p:nvSpPr>
        <p:spPr>
          <a:xfrm>
            <a:off x="1941637" y="186520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075" y="8564"/>
                </a:lnTo>
                <a:lnTo>
                  <a:pt x="6147" y="8564"/>
                </a:lnTo>
                <a:lnTo>
                  <a:pt x="9299" y="5747"/>
                </a:lnTo>
                <a:lnTo>
                  <a:pt x="9299" y="2845"/>
                </a:lnTo>
                <a:lnTo>
                  <a:pt x="9299" y="0"/>
                </a:lnTo>
                <a:lnTo>
                  <a:pt x="6147" y="0"/>
                </a:lnTo>
                <a:lnTo>
                  <a:pt x="3075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4" name="object 4664"/>
          <p:cNvSpPr/>
          <p:nvPr/>
        </p:nvSpPr>
        <p:spPr>
          <a:xfrm>
            <a:off x="1930801" y="186662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22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5" name="object 4665"/>
          <p:cNvSpPr/>
          <p:nvPr/>
        </p:nvSpPr>
        <p:spPr>
          <a:xfrm>
            <a:off x="1943173" y="18694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6" name="object 4666"/>
          <p:cNvSpPr/>
          <p:nvPr/>
        </p:nvSpPr>
        <p:spPr>
          <a:xfrm>
            <a:off x="1933877" y="1869468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6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7" name="object 4667"/>
          <p:cNvSpPr/>
          <p:nvPr/>
        </p:nvSpPr>
        <p:spPr>
          <a:xfrm>
            <a:off x="1930801" y="18694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8" name="object 4668"/>
          <p:cNvSpPr/>
          <p:nvPr/>
        </p:nvSpPr>
        <p:spPr>
          <a:xfrm>
            <a:off x="2749950" y="2282526"/>
            <a:ext cx="15452" cy="14249"/>
          </a:xfrm>
          <a:prstGeom prst="rect">
            <a:avLst/>
          </a:prstGeom>
          <a:blipFill>
            <a:blip r:embed="rId7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69" name="object 4669"/>
          <p:cNvSpPr/>
          <p:nvPr/>
        </p:nvSpPr>
        <p:spPr>
          <a:xfrm>
            <a:off x="2749950" y="228252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84" y="14249"/>
                </a:lnTo>
                <a:lnTo>
                  <a:pt x="6168" y="14249"/>
                </a:lnTo>
                <a:lnTo>
                  <a:pt x="12368" y="14249"/>
                </a:lnTo>
                <a:lnTo>
                  <a:pt x="15452" y="11412"/>
                </a:lnTo>
                <a:lnTo>
                  <a:pt x="15452" y="5670"/>
                </a:lnTo>
                <a:lnTo>
                  <a:pt x="15452" y="2836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36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0" name="object 4670"/>
          <p:cNvSpPr/>
          <p:nvPr/>
        </p:nvSpPr>
        <p:spPr>
          <a:xfrm>
            <a:off x="2763860" y="2303934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3084" y="142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1" name="object 4671"/>
          <p:cNvSpPr/>
          <p:nvPr/>
        </p:nvSpPr>
        <p:spPr>
          <a:xfrm>
            <a:off x="2763860" y="23011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2" name="object 4672"/>
          <p:cNvSpPr/>
          <p:nvPr/>
        </p:nvSpPr>
        <p:spPr>
          <a:xfrm>
            <a:off x="2763860" y="2301100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230" y="114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3" name="object 4673"/>
          <p:cNvSpPr/>
          <p:nvPr/>
        </p:nvSpPr>
        <p:spPr>
          <a:xfrm>
            <a:off x="2770091" y="23153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4" name="object 4674"/>
          <p:cNvSpPr/>
          <p:nvPr/>
        </p:nvSpPr>
        <p:spPr>
          <a:xfrm>
            <a:off x="2742208" y="227820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284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5" name="object 4675"/>
          <p:cNvSpPr/>
          <p:nvPr/>
        </p:nvSpPr>
        <p:spPr>
          <a:xfrm>
            <a:off x="2754576" y="22896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6" name="object 4676"/>
          <p:cNvSpPr/>
          <p:nvPr/>
        </p:nvSpPr>
        <p:spPr>
          <a:xfrm>
            <a:off x="2745261" y="2283946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314" y="56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7" name="object 4677"/>
          <p:cNvSpPr/>
          <p:nvPr/>
        </p:nvSpPr>
        <p:spPr>
          <a:xfrm>
            <a:off x="2742208" y="22810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8" name="object 4678"/>
          <p:cNvSpPr/>
          <p:nvPr/>
        </p:nvSpPr>
        <p:spPr>
          <a:xfrm>
            <a:off x="2957436" y="1659422"/>
            <a:ext cx="9314" cy="8564"/>
          </a:xfrm>
          <a:prstGeom prst="rect">
            <a:avLst/>
          </a:prstGeom>
          <a:blipFill>
            <a:blip r:embed="rId7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79" name="object 4679"/>
          <p:cNvSpPr/>
          <p:nvPr/>
        </p:nvSpPr>
        <p:spPr>
          <a:xfrm>
            <a:off x="2957436" y="165942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314" y="5719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0" name="object 4680"/>
          <p:cNvSpPr/>
          <p:nvPr/>
        </p:nvSpPr>
        <p:spPr>
          <a:xfrm>
            <a:off x="2946610" y="165799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1" name="object 4681"/>
          <p:cNvSpPr/>
          <p:nvPr/>
        </p:nvSpPr>
        <p:spPr>
          <a:xfrm>
            <a:off x="2958978" y="16637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2" name="object 4682"/>
          <p:cNvSpPr/>
          <p:nvPr/>
        </p:nvSpPr>
        <p:spPr>
          <a:xfrm>
            <a:off x="2949664" y="1660816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3" name="object 4683"/>
          <p:cNvSpPr/>
          <p:nvPr/>
        </p:nvSpPr>
        <p:spPr>
          <a:xfrm>
            <a:off x="2946610" y="16608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4" name="object 4684"/>
          <p:cNvSpPr/>
          <p:nvPr/>
        </p:nvSpPr>
        <p:spPr>
          <a:xfrm>
            <a:off x="2718982" y="2028098"/>
            <a:ext cx="15452" cy="14340"/>
          </a:xfrm>
          <a:prstGeom prst="rect">
            <a:avLst/>
          </a:prstGeom>
          <a:blipFill>
            <a:blip r:embed="rId7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85" name="object 4685"/>
          <p:cNvSpPr/>
          <p:nvPr/>
        </p:nvSpPr>
        <p:spPr>
          <a:xfrm>
            <a:off x="2718982" y="202809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84" y="14340"/>
                </a:lnTo>
                <a:lnTo>
                  <a:pt x="6168" y="14340"/>
                </a:lnTo>
                <a:lnTo>
                  <a:pt x="12368" y="14340"/>
                </a:lnTo>
                <a:lnTo>
                  <a:pt x="15452" y="11495"/>
                </a:lnTo>
                <a:lnTo>
                  <a:pt x="15452" y="5747"/>
                </a:lnTo>
                <a:lnTo>
                  <a:pt x="15452" y="2902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6" name="object 4686"/>
          <p:cNvSpPr/>
          <p:nvPr/>
        </p:nvSpPr>
        <p:spPr>
          <a:xfrm>
            <a:off x="2717440" y="2015265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0"/>
                </a:moveTo>
                <a:lnTo>
                  <a:pt x="9222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7" name="object 4687"/>
          <p:cNvSpPr/>
          <p:nvPr/>
        </p:nvSpPr>
        <p:spPr>
          <a:xfrm>
            <a:off x="2717440" y="202095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68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8" name="object 4688"/>
          <p:cNvSpPr/>
          <p:nvPr/>
        </p:nvSpPr>
        <p:spPr>
          <a:xfrm>
            <a:off x="2714294" y="20181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9" name="object 4689"/>
          <p:cNvSpPr/>
          <p:nvPr/>
        </p:nvSpPr>
        <p:spPr>
          <a:xfrm>
            <a:off x="2720525" y="2046678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47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0" name="object 4690"/>
          <p:cNvSpPr/>
          <p:nvPr/>
        </p:nvSpPr>
        <p:spPr>
          <a:xfrm>
            <a:off x="2726663" y="20438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1" name="object 4691"/>
          <p:cNvSpPr/>
          <p:nvPr/>
        </p:nvSpPr>
        <p:spPr>
          <a:xfrm>
            <a:off x="2723609" y="204383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53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2" name="object 4692"/>
          <p:cNvSpPr/>
          <p:nvPr/>
        </p:nvSpPr>
        <p:spPr>
          <a:xfrm>
            <a:off x="2723609" y="20524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3" name="object 4693"/>
          <p:cNvSpPr/>
          <p:nvPr/>
        </p:nvSpPr>
        <p:spPr>
          <a:xfrm>
            <a:off x="2827337" y="1822320"/>
            <a:ext cx="15514" cy="14312"/>
          </a:xfrm>
          <a:prstGeom prst="rect">
            <a:avLst/>
          </a:prstGeom>
          <a:blipFill>
            <a:blip r:embed="rId7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694" name="object 4694"/>
          <p:cNvSpPr/>
          <p:nvPr/>
        </p:nvSpPr>
        <p:spPr>
          <a:xfrm>
            <a:off x="2827337" y="182232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146" y="14312"/>
                </a:lnTo>
                <a:lnTo>
                  <a:pt x="6230" y="14312"/>
                </a:lnTo>
                <a:lnTo>
                  <a:pt x="12460" y="14312"/>
                </a:lnTo>
                <a:lnTo>
                  <a:pt x="15514" y="11466"/>
                </a:lnTo>
                <a:lnTo>
                  <a:pt x="15514" y="5747"/>
                </a:lnTo>
                <a:lnTo>
                  <a:pt x="15514" y="2902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5" name="object 4695"/>
          <p:cNvSpPr/>
          <p:nvPr/>
        </p:nvSpPr>
        <p:spPr>
          <a:xfrm>
            <a:off x="2822741" y="182374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6" name="object 4696"/>
          <p:cNvSpPr/>
          <p:nvPr/>
        </p:nvSpPr>
        <p:spPr>
          <a:xfrm>
            <a:off x="2832025" y="18294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7" name="object 4697"/>
          <p:cNvSpPr/>
          <p:nvPr/>
        </p:nvSpPr>
        <p:spPr>
          <a:xfrm>
            <a:off x="2822741" y="182664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8" name="object 4698"/>
          <p:cNvSpPr/>
          <p:nvPr/>
        </p:nvSpPr>
        <p:spPr>
          <a:xfrm>
            <a:off x="2819657" y="18266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9" name="object 4699"/>
          <p:cNvSpPr/>
          <p:nvPr/>
        </p:nvSpPr>
        <p:spPr>
          <a:xfrm>
            <a:off x="2847478" y="183805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0" name="object 4700"/>
          <p:cNvSpPr/>
          <p:nvPr/>
        </p:nvSpPr>
        <p:spPr>
          <a:xfrm>
            <a:off x="2844394" y="18352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1" name="object 4701"/>
          <p:cNvSpPr/>
          <p:nvPr/>
        </p:nvSpPr>
        <p:spPr>
          <a:xfrm>
            <a:off x="2844394" y="183521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2" name="object 4702"/>
          <p:cNvSpPr/>
          <p:nvPr/>
        </p:nvSpPr>
        <p:spPr>
          <a:xfrm>
            <a:off x="2850624" y="18408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3" name="object 4703"/>
          <p:cNvSpPr/>
          <p:nvPr/>
        </p:nvSpPr>
        <p:spPr>
          <a:xfrm>
            <a:off x="2300894" y="2331085"/>
            <a:ext cx="15421" cy="14320"/>
          </a:xfrm>
          <a:prstGeom prst="rect">
            <a:avLst/>
          </a:prstGeom>
          <a:blipFill>
            <a:blip r:embed="rId7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04" name="object 4704"/>
          <p:cNvSpPr/>
          <p:nvPr/>
        </p:nvSpPr>
        <p:spPr>
          <a:xfrm>
            <a:off x="2300894" y="233108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5"/>
                </a:lnTo>
                <a:lnTo>
                  <a:pt x="3053" y="14320"/>
                </a:lnTo>
                <a:lnTo>
                  <a:pt x="6199" y="14320"/>
                </a:lnTo>
                <a:lnTo>
                  <a:pt x="12368" y="14320"/>
                </a:lnTo>
                <a:lnTo>
                  <a:pt x="15421" y="11415"/>
                </a:lnTo>
                <a:lnTo>
                  <a:pt x="15421" y="5741"/>
                </a:lnTo>
                <a:lnTo>
                  <a:pt x="15421" y="2836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5" name="object 4705"/>
          <p:cNvSpPr/>
          <p:nvPr/>
        </p:nvSpPr>
        <p:spPr>
          <a:xfrm>
            <a:off x="2296206" y="234682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70"/>
                </a:moveTo>
                <a:lnTo>
                  <a:pt x="61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6" name="object 4706"/>
          <p:cNvSpPr/>
          <p:nvPr/>
        </p:nvSpPr>
        <p:spPr>
          <a:xfrm>
            <a:off x="2305490" y="23468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7" name="object 4707"/>
          <p:cNvSpPr/>
          <p:nvPr/>
        </p:nvSpPr>
        <p:spPr>
          <a:xfrm>
            <a:off x="2302405" y="234682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8" name="object 4708"/>
          <p:cNvSpPr/>
          <p:nvPr/>
        </p:nvSpPr>
        <p:spPr>
          <a:xfrm>
            <a:off x="2299352" y="23524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9" name="object 4709"/>
          <p:cNvSpPr/>
          <p:nvPr/>
        </p:nvSpPr>
        <p:spPr>
          <a:xfrm>
            <a:off x="2314805" y="232392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0"/>
                </a:moveTo>
                <a:lnTo>
                  <a:pt x="0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0" name="object 4710"/>
          <p:cNvSpPr/>
          <p:nvPr/>
        </p:nvSpPr>
        <p:spPr>
          <a:xfrm>
            <a:off x="2314805" y="23353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1" name="object 4711"/>
          <p:cNvSpPr/>
          <p:nvPr/>
        </p:nvSpPr>
        <p:spPr>
          <a:xfrm>
            <a:off x="2314805" y="232676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5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2" name="object 4712"/>
          <p:cNvSpPr/>
          <p:nvPr/>
        </p:nvSpPr>
        <p:spPr>
          <a:xfrm>
            <a:off x="2317858" y="23239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3" name="object 4713"/>
          <p:cNvSpPr/>
          <p:nvPr/>
        </p:nvSpPr>
        <p:spPr>
          <a:xfrm>
            <a:off x="2743750" y="2225319"/>
            <a:ext cx="9284" cy="8575"/>
          </a:xfrm>
          <a:prstGeom prst="rect">
            <a:avLst/>
          </a:prstGeom>
          <a:blipFill>
            <a:blip r:embed="rId7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14" name="object 4714"/>
          <p:cNvSpPr/>
          <p:nvPr/>
        </p:nvSpPr>
        <p:spPr>
          <a:xfrm>
            <a:off x="2743750" y="222531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146" y="8575"/>
                </a:lnTo>
                <a:lnTo>
                  <a:pt x="6199" y="8575"/>
                </a:lnTo>
                <a:lnTo>
                  <a:pt x="9284" y="5741"/>
                </a:lnTo>
                <a:lnTo>
                  <a:pt x="9284" y="2905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5" name="object 4715"/>
          <p:cNvSpPr/>
          <p:nvPr/>
        </p:nvSpPr>
        <p:spPr>
          <a:xfrm>
            <a:off x="2732893" y="2235315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1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6" name="object 4716"/>
          <p:cNvSpPr/>
          <p:nvPr/>
        </p:nvSpPr>
        <p:spPr>
          <a:xfrm>
            <a:off x="2745261" y="22353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7" name="object 4717"/>
          <p:cNvSpPr/>
          <p:nvPr/>
        </p:nvSpPr>
        <p:spPr>
          <a:xfrm>
            <a:off x="2739123" y="2235315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8" name="object 4718"/>
          <p:cNvSpPr/>
          <p:nvPr/>
        </p:nvSpPr>
        <p:spPr>
          <a:xfrm>
            <a:off x="2735977" y="22438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9" name="object 4719"/>
          <p:cNvSpPr/>
          <p:nvPr/>
        </p:nvSpPr>
        <p:spPr>
          <a:xfrm>
            <a:off x="2700384" y="1999530"/>
            <a:ext cx="15545" cy="14312"/>
          </a:xfrm>
          <a:prstGeom prst="rect">
            <a:avLst/>
          </a:prstGeom>
          <a:blipFill>
            <a:blip r:embed="rId7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20" name="object 4720"/>
          <p:cNvSpPr/>
          <p:nvPr/>
        </p:nvSpPr>
        <p:spPr>
          <a:xfrm>
            <a:off x="2700384" y="199953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45" y="11409"/>
                </a:lnTo>
                <a:lnTo>
                  <a:pt x="15545" y="5747"/>
                </a:lnTo>
                <a:lnTo>
                  <a:pt x="15545" y="284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21" name="object 4721"/>
          <p:cNvSpPr/>
          <p:nvPr/>
        </p:nvSpPr>
        <p:spPr>
          <a:xfrm>
            <a:off x="2686411" y="2006700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460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22" name="object 4722"/>
          <p:cNvSpPr/>
          <p:nvPr/>
        </p:nvSpPr>
        <p:spPr>
          <a:xfrm>
            <a:off x="2701926" y="2009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23" name="object 4723"/>
          <p:cNvSpPr/>
          <p:nvPr/>
        </p:nvSpPr>
        <p:spPr>
          <a:xfrm>
            <a:off x="2689557" y="200951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24" name="object 4724"/>
          <p:cNvSpPr/>
          <p:nvPr/>
        </p:nvSpPr>
        <p:spPr>
          <a:xfrm>
            <a:off x="2686411" y="2009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25" name="object 4725"/>
          <p:cNvSpPr/>
          <p:nvPr/>
        </p:nvSpPr>
        <p:spPr>
          <a:xfrm>
            <a:off x="2790232" y="1936647"/>
            <a:ext cx="9284" cy="8593"/>
          </a:xfrm>
          <a:prstGeom prst="rect">
            <a:avLst/>
          </a:prstGeom>
          <a:blipFill>
            <a:blip r:embed="rId7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26" name="object 4726"/>
          <p:cNvSpPr/>
          <p:nvPr/>
        </p:nvSpPr>
        <p:spPr>
          <a:xfrm>
            <a:off x="2790232" y="193664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53" y="8593"/>
                </a:lnTo>
                <a:lnTo>
                  <a:pt x="6137" y="8593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27" name="object 4727"/>
          <p:cNvSpPr/>
          <p:nvPr/>
        </p:nvSpPr>
        <p:spPr>
          <a:xfrm>
            <a:off x="2901732" y="1696554"/>
            <a:ext cx="15452" cy="14312"/>
          </a:xfrm>
          <a:prstGeom prst="rect">
            <a:avLst/>
          </a:prstGeom>
          <a:blipFill>
            <a:blip r:embed="rId7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28" name="object 4728"/>
          <p:cNvSpPr/>
          <p:nvPr/>
        </p:nvSpPr>
        <p:spPr>
          <a:xfrm>
            <a:off x="2901732" y="169655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53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52" y="11495"/>
                </a:lnTo>
                <a:lnTo>
                  <a:pt x="15452" y="5747"/>
                </a:lnTo>
                <a:lnTo>
                  <a:pt x="15452" y="2902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29" name="object 4729"/>
          <p:cNvSpPr/>
          <p:nvPr/>
        </p:nvSpPr>
        <p:spPr>
          <a:xfrm>
            <a:off x="2897044" y="1715135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4">
                <a:moveTo>
                  <a:pt x="0" y="11466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0" name="object 4730"/>
          <p:cNvSpPr/>
          <p:nvPr/>
        </p:nvSpPr>
        <p:spPr>
          <a:xfrm>
            <a:off x="2909412" y="17122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1" name="object 4731"/>
          <p:cNvSpPr/>
          <p:nvPr/>
        </p:nvSpPr>
        <p:spPr>
          <a:xfrm>
            <a:off x="2900097" y="1712289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314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2" name="object 4732"/>
          <p:cNvSpPr/>
          <p:nvPr/>
        </p:nvSpPr>
        <p:spPr>
          <a:xfrm>
            <a:off x="2900097" y="1726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3" name="object 4733"/>
          <p:cNvSpPr/>
          <p:nvPr/>
        </p:nvSpPr>
        <p:spPr>
          <a:xfrm>
            <a:off x="2915643" y="1689384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4" name="object 4734"/>
          <p:cNvSpPr/>
          <p:nvPr/>
        </p:nvSpPr>
        <p:spPr>
          <a:xfrm>
            <a:off x="2915643" y="17008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5" name="object 4735"/>
          <p:cNvSpPr/>
          <p:nvPr/>
        </p:nvSpPr>
        <p:spPr>
          <a:xfrm>
            <a:off x="2915643" y="1689384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0" y="11495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6" name="object 4736"/>
          <p:cNvSpPr/>
          <p:nvPr/>
        </p:nvSpPr>
        <p:spPr>
          <a:xfrm>
            <a:off x="2918696" y="16865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7" name="object 4737"/>
          <p:cNvSpPr/>
          <p:nvPr/>
        </p:nvSpPr>
        <p:spPr>
          <a:xfrm>
            <a:off x="2780917" y="1868045"/>
            <a:ext cx="9314" cy="8564"/>
          </a:xfrm>
          <a:prstGeom prst="rect">
            <a:avLst/>
          </a:prstGeom>
          <a:blipFill>
            <a:blip r:embed="rId7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38" name="object 4738"/>
          <p:cNvSpPr/>
          <p:nvPr/>
        </p:nvSpPr>
        <p:spPr>
          <a:xfrm>
            <a:off x="2780917" y="186804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168" y="8564"/>
                </a:lnTo>
                <a:lnTo>
                  <a:pt x="9314" y="5719"/>
                </a:lnTo>
                <a:lnTo>
                  <a:pt x="9314" y="2902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9" name="object 4739"/>
          <p:cNvSpPr/>
          <p:nvPr/>
        </p:nvSpPr>
        <p:spPr>
          <a:xfrm>
            <a:off x="2715929" y="2236803"/>
            <a:ext cx="15421" cy="14249"/>
          </a:xfrm>
          <a:prstGeom prst="rect">
            <a:avLst/>
          </a:prstGeom>
          <a:blipFill>
            <a:blip r:embed="rId7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40" name="object 4740"/>
          <p:cNvSpPr/>
          <p:nvPr/>
        </p:nvSpPr>
        <p:spPr>
          <a:xfrm>
            <a:off x="2715929" y="223680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53" y="14249"/>
                </a:lnTo>
                <a:lnTo>
                  <a:pt x="6137" y="14249"/>
                </a:lnTo>
                <a:lnTo>
                  <a:pt x="12368" y="14249"/>
                </a:lnTo>
                <a:lnTo>
                  <a:pt x="15421" y="11412"/>
                </a:lnTo>
                <a:lnTo>
                  <a:pt x="15421" y="5670"/>
                </a:lnTo>
                <a:lnTo>
                  <a:pt x="15421" y="2833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3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1" name="object 4741"/>
          <p:cNvSpPr/>
          <p:nvPr/>
        </p:nvSpPr>
        <p:spPr>
          <a:xfrm>
            <a:off x="2729839" y="2255304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3053" y="143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2" name="object 4742"/>
          <p:cNvSpPr/>
          <p:nvPr/>
        </p:nvSpPr>
        <p:spPr>
          <a:xfrm>
            <a:off x="2729839" y="22524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3" name="object 4743"/>
          <p:cNvSpPr/>
          <p:nvPr/>
        </p:nvSpPr>
        <p:spPr>
          <a:xfrm>
            <a:off x="2729839" y="2252470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0"/>
                </a:moveTo>
                <a:lnTo>
                  <a:pt x="6137" y="143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4" name="object 4744"/>
          <p:cNvSpPr/>
          <p:nvPr/>
        </p:nvSpPr>
        <p:spPr>
          <a:xfrm>
            <a:off x="2735977" y="226962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5" name="object 4745"/>
          <p:cNvSpPr/>
          <p:nvPr/>
        </p:nvSpPr>
        <p:spPr>
          <a:xfrm>
            <a:off x="2708156" y="2232478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6" name="object 4746"/>
          <p:cNvSpPr/>
          <p:nvPr/>
        </p:nvSpPr>
        <p:spPr>
          <a:xfrm>
            <a:off x="2723609" y="22410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7" name="object 4747"/>
          <p:cNvSpPr/>
          <p:nvPr/>
        </p:nvSpPr>
        <p:spPr>
          <a:xfrm>
            <a:off x="2711241" y="223531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8" name="object 4748"/>
          <p:cNvSpPr/>
          <p:nvPr/>
        </p:nvSpPr>
        <p:spPr>
          <a:xfrm>
            <a:off x="2708156" y="22324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9" name="object 4749"/>
          <p:cNvSpPr/>
          <p:nvPr/>
        </p:nvSpPr>
        <p:spPr>
          <a:xfrm>
            <a:off x="2793285" y="2356819"/>
            <a:ext cx="9314" cy="8577"/>
          </a:xfrm>
          <a:prstGeom prst="rect">
            <a:avLst/>
          </a:prstGeom>
          <a:blipFill>
            <a:blip r:embed="rId7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50" name="object 4750"/>
          <p:cNvSpPr/>
          <p:nvPr/>
        </p:nvSpPr>
        <p:spPr>
          <a:xfrm>
            <a:off x="2793285" y="235681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5"/>
                </a:moveTo>
                <a:lnTo>
                  <a:pt x="0" y="5741"/>
                </a:lnTo>
                <a:lnTo>
                  <a:pt x="0" y="8577"/>
                </a:lnTo>
                <a:lnTo>
                  <a:pt x="3084" y="8577"/>
                </a:lnTo>
                <a:lnTo>
                  <a:pt x="6230" y="8577"/>
                </a:lnTo>
                <a:lnTo>
                  <a:pt x="9314" y="5741"/>
                </a:lnTo>
                <a:lnTo>
                  <a:pt x="9314" y="2835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1" name="object 4751"/>
          <p:cNvSpPr/>
          <p:nvPr/>
        </p:nvSpPr>
        <p:spPr>
          <a:xfrm>
            <a:off x="2709698" y="2176760"/>
            <a:ext cx="9284" cy="8575"/>
          </a:xfrm>
          <a:prstGeom prst="rect">
            <a:avLst/>
          </a:prstGeom>
          <a:blipFill>
            <a:blip r:embed="rId7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52" name="object 4752"/>
          <p:cNvSpPr/>
          <p:nvPr/>
        </p:nvSpPr>
        <p:spPr>
          <a:xfrm>
            <a:off x="2709698" y="217676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053" y="8575"/>
                </a:lnTo>
                <a:lnTo>
                  <a:pt x="6230" y="8575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3" name="object 4753"/>
          <p:cNvSpPr/>
          <p:nvPr/>
        </p:nvSpPr>
        <p:spPr>
          <a:xfrm>
            <a:off x="2701926" y="218675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7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4" name="object 4754"/>
          <p:cNvSpPr/>
          <p:nvPr/>
        </p:nvSpPr>
        <p:spPr>
          <a:xfrm>
            <a:off x="2705010" y="218959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5" name="object 4755"/>
          <p:cNvSpPr/>
          <p:nvPr/>
        </p:nvSpPr>
        <p:spPr>
          <a:xfrm>
            <a:off x="2701926" y="21953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6" name="object 4756"/>
          <p:cNvSpPr/>
          <p:nvPr/>
        </p:nvSpPr>
        <p:spPr>
          <a:xfrm>
            <a:off x="2855251" y="1773749"/>
            <a:ext cx="15514" cy="14312"/>
          </a:xfrm>
          <a:prstGeom prst="rect">
            <a:avLst/>
          </a:prstGeom>
          <a:blipFill>
            <a:blip r:embed="rId7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57" name="object 4757"/>
          <p:cNvSpPr/>
          <p:nvPr/>
        </p:nvSpPr>
        <p:spPr>
          <a:xfrm>
            <a:off x="2855251" y="177374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53" y="14312"/>
                </a:lnTo>
                <a:lnTo>
                  <a:pt x="6199" y="14312"/>
                </a:lnTo>
                <a:lnTo>
                  <a:pt x="12368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45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8" name="object 4758"/>
          <p:cNvSpPr/>
          <p:nvPr/>
        </p:nvSpPr>
        <p:spPr>
          <a:xfrm>
            <a:off x="2850624" y="177517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9" name="object 4759"/>
          <p:cNvSpPr/>
          <p:nvPr/>
        </p:nvSpPr>
        <p:spPr>
          <a:xfrm>
            <a:off x="2859846" y="1778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0" name="object 4760"/>
          <p:cNvSpPr/>
          <p:nvPr/>
        </p:nvSpPr>
        <p:spPr>
          <a:xfrm>
            <a:off x="2850624" y="1778018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22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1" name="object 4761"/>
          <p:cNvSpPr/>
          <p:nvPr/>
        </p:nvSpPr>
        <p:spPr>
          <a:xfrm>
            <a:off x="2847478" y="17780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2" name="object 4762"/>
          <p:cNvSpPr/>
          <p:nvPr/>
        </p:nvSpPr>
        <p:spPr>
          <a:xfrm>
            <a:off x="2875361" y="178948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3" name="object 4763"/>
          <p:cNvSpPr/>
          <p:nvPr/>
        </p:nvSpPr>
        <p:spPr>
          <a:xfrm>
            <a:off x="2872307" y="17865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4" name="object 4764"/>
          <p:cNvSpPr/>
          <p:nvPr/>
        </p:nvSpPr>
        <p:spPr>
          <a:xfrm>
            <a:off x="2872307" y="178658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5" name="object 4765"/>
          <p:cNvSpPr/>
          <p:nvPr/>
        </p:nvSpPr>
        <p:spPr>
          <a:xfrm>
            <a:off x="2878445" y="17894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6" name="object 4766"/>
          <p:cNvSpPr/>
          <p:nvPr/>
        </p:nvSpPr>
        <p:spPr>
          <a:xfrm>
            <a:off x="2681785" y="2188173"/>
            <a:ext cx="15545" cy="14320"/>
          </a:xfrm>
          <a:prstGeom prst="rect">
            <a:avLst/>
          </a:prstGeom>
          <a:blipFill>
            <a:blip r:embed="rId7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67" name="object 4767"/>
          <p:cNvSpPr/>
          <p:nvPr/>
        </p:nvSpPr>
        <p:spPr>
          <a:xfrm>
            <a:off x="2681785" y="218817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84" y="14320"/>
                </a:lnTo>
                <a:lnTo>
                  <a:pt x="6230" y="14320"/>
                </a:lnTo>
                <a:lnTo>
                  <a:pt x="12399" y="14320"/>
                </a:lnTo>
                <a:lnTo>
                  <a:pt x="15545" y="11412"/>
                </a:lnTo>
                <a:lnTo>
                  <a:pt x="15545" y="5741"/>
                </a:lnTo>
                <a:lnTo>
                  <a:pt x="15545" y="2836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8" name="object 4768"/>
          <p:cNvSpPr/>
          <p:nvPr/>
        </p:nvSpPr>
        <p:spPr>
          <a:xfrm>
            <a:off x="2695695" y="2209582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3176" y="114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9" name="object 4769"/>
          <p:cNvSpPr/>
          <p:nvPr/>
        </p:nvSpPr>
        <p:spPr>
          <a:xfrm>
            <a:off x="2695695" y="22067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0" name="object 4770"/>
          <p:cNvSpPr/>
          <p:nvPr/>
        </p:nvSpPr>
        <p:spPr>
          <a:xfrm>
            <a:off x="2695695" y="2206745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230" y="114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1" name="object 4771"/>
          <p:cNvSpPr/>
          <p:nvPr/>
        </p:nvSpPr>
        <p:spPr>
          <a:xfrm>
            <a:off x="2701926" y="2221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2" name="object 4772"/>
          <p:cNvSpPr/>
          <p:nvPr/>
        </p:nvSpPr>
        <p:spPr>
          <a:xfrm>
            <a:off x="2677189" y="218384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222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3" name="object 4773"/>
          <p:cNvSpPr/>
          <p:nvPr/>
        </p:nvSpPr>
        <p:spPr>
          <a:xfrm>
            <a:off x="2689557" y="21953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4" name="object 4774"/>
          <p:cNvSpPr/>
          <p:nvPr/>
        </p:nvSpPr>
        <p:spPr>
          <a:xfrm>
            <a:off x="2677189" y="2186756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5" name="object 4775"/>
          <p:cNvSpPr/>
          <p:nvPr/>
        </p:nvSpPr>
        <p:spPr>
          <a:xfrm>
            <a:off x="2674043" y="21867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6" name="object 4776"/>
          <p:cNvSpPr/>
          <p:nvPr/>
        </p:nvSpPr>
        <p:spPr>
          <a:xfrm>
            <a:off x="2818115" y="1885203"/>
            <a:ext cx="9222" cy="8564"/>
          </a:xfrm>
          <a:prstGeom prst="rect">
            <a:avLst/>
          </a:prstGeom>
          <a:blipFill>
            <a:blip r:embed="rId7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77" name="object 4777"/>
          <p:cNvSpPr/>
          <p:nvPr/>
        </p:nvSpPr>
        <p:spPr>
          <a:xfrm>
            <a:off x="2818115" y="188520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137" y="8564"/>
                </a:lnTo>
                <a:lnTo>
                  <a:pt x="9222" y="5719"/>
                </a:lnTo>
                <a:lnTo>
                  <a:pt x="9222" y="2902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8" name="object 4778"/>
          <p:cNvSpPr/>
          <p:nvPr/>
        </p:nvSpPr>
        <p:spPr>
          <a:xfrm>
            <a:off x="1913742" y="1856635"/>
            <a:ext cx="15523" cy="14312"/>
          </a:xfrm>
          <a:prstGeom prst="rect">
            <a:avLst/>
          </a:prstGeom>
          <a:blipFill>
            <a:blip r:embed="rId7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79" name="object 4779"/>
          <p:cNvSpPr/>
          <p:nvPr/>
        </p:nvSpPr>
        <p:spPr>
          <a:xfrm>
            <a:off x="1913742" y="18566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75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3" y="11409"/>
                </a:lnTo>
                <a:lnTo>
                  <a:pt x="15523" y="5719"/>
                </a:lnTo>
                <a:lnTo>
                  <a:pt x="15523" y="2816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80" name="object 4780"/>
          <p:cNvSpPr/>
          <p:nvPr/>
        </p:nvSpPr>
        <p:spPr>
          <a:xfrm>
            <a:off x="1924577" y="185236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5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81" name="object 4781"/>
          <p:cNvSpPr/>
          <p:nvPr/>
        </p:nvSpPr>
        <p:spPr>
          <a:xfrm>
            <a:off x="1924577" y="18608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82" name="object 4782"/>
          <p:cNvSpPr/>
          <p:nvPr/>
        </p:nvSpPr>
        <p:spPr>
          <a:xfrm>
            <a:off x="1923040" y="185804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83" name="object 4783"/>
          <p:cNvSpPr/>
          <p:nvPr/>
        </p:nvSpPr>
        <p:spPr>
          <a:xfrm>
            <a:off x="1924577" y="1852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84" name="object 4784"/>
          <p:cNvSpPr/>
          <p:nvPr/>
        </p:nvSpPr>
        <p:spPr>
          <a:xfrm>
            <a:off x="2285349" y="2348243"/>
            <a:ext cx="9314" cy="8576"/>
          </a:xfrm>
          <a:prstGeom prst="rect">
            <a:avLst/>
          </a:prstGeom>
          <a:blipFill>
            <a:blip r:embed="rId7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85" name="object 4785"/>
          <p:cNvSpPr/>
          <p:nvPr/>
        </p:nvSpPr>
        <p:spPr>
          <a:xfrm>
            <a:off x="2285349" y="23482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0"/>
                </a:lnTo>
                <a:lnTo>
                  <a:pt x="0" y="8576"/>
                </a:lnTo>
                <a:lnTo>
                  <a:pt x="3176" y="8576"/>
                </a:lnTo>
                <a:lnTo>
                  <a:pt x="6230" y="8576"/>
                </a:lnTo>
                <a:lnTo>
                  <a:pt x="9314" y="5740"/>
                </a:lnTo>
                <a:lnTo>
                  <a:pt x="9314" y="2833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86" name="object 4786"/>
          <p:cNvSpPr/>
          <p:nvPr/>
        </p:nvSpPr>
        <p:spPr>
          <a:xfrm>
            <a:off x="2712752" y="2051003"/>
            <a:ext cx="9314" cy="8564"/>
          </a:xfrm>
          <a:prstGeom prst="rect">
            <a:avLst/>
          </a:prstGeom>
          <a:blipFill>
            <a:blip r:embed="rId7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87" name="object 4787"/>
          <p:cNvSpPr/>
          <p:nvPr/>
        </p:nvSpPr>
        <p:spPr>
          <a:xfrm>
            <a:off x="2712752" y="205100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64"/>
                </a:lnTo>
                <a:lnTo>
                  <a:pt x="3176" y="8564"/>
                </a:lnTo>
                <a:lnTo>
                  <a:pt x="6230" y="8564"/>
                </a:lnTo>
                <a:lnTo>
                  <a:pt x="9314" y="5662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88" name="object 4788"/>
          <p:cNvSpPr/>
          <p:nvPr/>
        </p:nvSpPr>
        <p:spPr>
          <a:xfrm>
            <a:off x="2929553" y="1645167"/>
            <a:ext cx="15514" cy="14255"/>
          </a:xfrm>
          <a:prstGeom prst="rect">
            <a:avLst/>
          </a:prstGeom>
          <a:blipFill>
            <a:blip r:embed="rId7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89" name="object 4789"/>
          <p:cNvSpPr/>
          <p:nvPr/>
        </p:nvSpPr>
        <p:spPr>
          <a:xfrm>
            <a:off x="2929553" y="164516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46" y="14255"/>
                </a:lnTo>
                <a:lnTo>
                  <a:pt x="6199" y="14255"/>
                </a:lnTo>
                <a:lnTo>
                  <a:pt x="12430" y="14255"/>
                </a:lnTo>
                <a:lnTo>
                  <a:pt x="15514" y="11409"/>
                </a:lnTo>
                <a:lnTo>
                  <a:pt x="15514" y="5662"/>
                </a:lnTo>
                <a:lnTo>
                  <a:pt x="15514" y="2816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0" name="object 4790"/>
          <p:cNvSpPr/>
          <p:nvPr/>
        </p:nvSpPr>
        <p:spPr>
          <a:xfrm>
            <a:off x="2924927" y="1663747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11409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1" name="object 4791"/>
          <p:cNvSpPr/>
          <p:nvPr/>
        </p:nvSpPr>
        <p:spPr>
          <a:xfrm>
            <a:off x="2934242" y="16608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2" name="object 4792"/>
          <p:cNvSpPr/>
          <p:nvPr/>
        </p:nvSpPr>
        <p:spPr>
          <a:xfrm>
            <a:off x="2928011" y="1663747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3" name="object 4793"/>
          <p:cNvSpPr/>
          <p:nvPr/>
        </p:nvSpPr>
        <p:spPr>
          <a:xfrm>
            <a:off x="2928011" y="16779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4" name="object 4794"/>
          <p:cNvSpPr/>
          <p:nvPr/>
        </p:nvSpPr>
        <p:spPr>
          <a:xfrm>
            <a:off x="2943526" y="1643659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5" name="object 4795"/>
          <p:cNvSpPr/>
          <p:nvPr/>
        </p:nvSpPr>
        <p:spPr>
          <a:xfrm>
            <a:off x="2943526" y="165225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6" name="object 4796"/>
          <p:cNvSpPr/>
          <p:nvPr/>
        </p:nvSpPr>
        <p:spPr>
          <a:xfrm>
            <a:off x="2940380" y="164658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16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7" name="object 4797"/>
          <p:cNvSpPr/>
          <p:nvPr/>
        </p:nvSpPr>
        <p:spPr>
          <a:xfrm>
            <a:off x="2943526" y="16436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8" name="object 4798"/>
          <p:cNvSpPr/>
          <p:nvPr/>
        </p:nvSpPr>
        <p:spPr>
          <a:xfrm>
            <a:off x="2647764" y="2022436"/>
            <a:ext cx="15452" cy="14255"/>
          </a:xfrm>
          <a:prstGeom prst="rect">
            <a:avLst/>
          </a:prstGeom>
          <a:blipFill>
            <a:blip r:embed="rId7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799" name="object 4799"/>
          <p:cNvSpPr/>
          <p:nvPr/>
        </p:nvSpPr>
        <p:spPr>
          <a:xfrm>
            <a:off x="2647764" y="202243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53" y="14255"/>
                </a:lnTo>
                <a:lnTo>
                  <a:pt x="6137" y="14255"/>
                </a:lnTo>
                <a:lnTo>
                  <a:pt x="12368" y="14255"/>
                </a:lnTo>
                <a:lnTo>
                  <a:pt x="15452" y="11409"/>
                </a:lnTo>
                <a:lnTo>
                  <a:pt x="15452" y="5662"/>
                </a:lnTo>
                <a:lnTo>
                  <a:pt x="15452" y="2845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0" name="object 4800"/>
          <p:cNvSpPr/>
          <p:nvPr/>
        </p:nvSpPr>
        <p:spPr>
          <a:xfrm>
            <a:off x="2667905" y="201526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37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1" name="object 4801"/>
          <p:cNvSpPr/>
          <p:nvPr/>
        </p:nvSpPr>
        <p:spPr>
          <a:xfrm>
            <a:off x="2661674" y="201811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64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2" name="object 4802"/>
          <p:cNvSpPr/>
          <p:nvPr/>
        </p:nvSpPr>
        <p:spPr>
          <a:xfrm>
            <a:off x="2674043" y="201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3" name="object 4803"/>
          <p:cNvSpPr/>
          <p:nvPr/>
        </p:nvSpPr>
        <p:spPr>
          <a:xfrm>
            <a:off x="2633761" y="203242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0" y="0"/>
                </a:moveTo>
                <a:lnTo>
                  <a:pt x="124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4" name="object 4804"/>
          <p:cNvSpPr/>
          <p:nvPr/>
        </p:nvSpPr>
        <p:spPr>
          <a:xfrm>
            <a:off x="2649306" y="20324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5" name="object 4805"/>
          <p:cNvSpPr/>
          <p:nvPr/>
        </p:nvSpPr>
        <p:spPr>
          <a:xfrm>
            <a:off x="2636907" y="203526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3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6" name="object 4806"/>
          <p:cNvSpPr/>
          <p:nvPr/>
        </p:nvSpPr>
        <p:spPr>
          <a:xfrm>
            <a:off x="2633761" y="2035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7" name="object 4807"/>
          <p:cNvSpPr/>
          <p:nvPr/>
        </p:nvSpPr>
        <p:spPr>
          <a:xfrm>
            <a:off x="2808831" y="1816629"/>
            <a:ext cx="9284" cy="8593"/>
          </a:xfrm>
          <a:prstGeom prst="rect">
            <a:avLst/>
          </a:prstGeom>
          <a:blipFill>
            <a:blip r:embed="rId7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08" name="object 4808"/>
          <p:cNvSpPr/>
          <p:nvPr/>
        </p:nvSpPr>
        <p:spPr>
          <a:xfrm>
            <a:off x="2808831" y="18166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93"/>
                </a:lnTo>
                <a:lnTo>
                  <a:pt x="3053" y="8593"/>
                </a:lnTo>
                <a:lnTo>
                  <a:pt x="6137" y="8593"/>
                </a:lnTo>
                <a:lnTo>
                  <a:pt x="9284" y="5690"/>
                </a:lnTo>
                <a:lnTo>
                  <a:pt x="9284" y="2845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9" name="object 4809"/>
          <p:cNvSpPr/>
          <p:nvPr/>
        </p:nvSpPr>
        <p:spPr>
          <a:xfrm>
            <a:off x="2675647" y="2131035"/>
            <a:ext cx="9222" cy="8578"/>
          </a:xfrm>
          <a:prstGeom prst="rect">
            <a:avLst/>
          </a:prstGeom>
          <a:blipFill>
            <a:blip r:embed="rId7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10" name="object 4810"/>
          <p:cNvSpPr/>
          <p:nvPr/>
        </p:nvSpPr>
        <p:spPr>
          <a:xfrm>
            <a:off x="2675647" y="21310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137" y="8578"/>
                </a:lnTo>
                <a:lnTo>
                  <a:pt x="9222" y="5670"/>
                </a:lnTo>
                <a:lnTo>
                  <a:pt x="9222" y="2836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1" name="object 4811"/>
          <p:cNvSpPr/>
          <p:nvPr/>
        </p:nvSpPr>
        <p:spPr>
          <a:xfrm>
            <a:off x="2667905" y="2141031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70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2" name="object 4812"/>
          <p:cNvSpPr/>
          <p:nvPr/>
        </p:nvSpPr>
        <p:spPr>
          <a:xfrm>
            <a:off x="2677189" y="21410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3" name="object 4813"/>
          <p:cNvSpPr/>
          <p:nvPr/>
        </p:nvSpPr>
        <p:spPr>
          <a:xfrm>
            <a:off x="2670959" y="2141031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4" name="object 4814"/>
          <p:cNvSpPr/>
          <p:nvPr/>
        </p:nvSpPr>
        <p:spPr>
          <a:xfrm>
            <a:off x="2667905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5" name="object 4815"/>
          <p:cNvSpPr/>
          <p:nvPr/>
        </p:nvSpPr>
        <p:spPr>
          <a:xfrm>
            <a:off x="2344229" y="2365397"/>
            <a:ext cx="9284" cy="8577"/>
          </a:xfrm>
          <a:prstGeom prst="rect">
            <a:avLst/>
          </a:prstGeom>
          <a:blipFill>
            <a:blip r:embed="rId7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16" name="object 4816"/>
          <p:cNvSpPr/>
          <p:nvPr/>
        </p:nvSpPr>
        <p:spPr>
          <a:xfrm>
            <a:off x="2344229" y="236539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5"/>
                </a:moveTo>
                <a:lnTo>
                  <a:pt x="0" y="5671"/>
                </a:lnTo>
                <a:lnTo>
                  <a:pt x="0" y="8577"/>
                </a:lnTo>
                <a:lnTo>
                  <a:pt x="3053" y="8577"/>
                </a:lnTo>
                <a:lnTo>
                  <a:pt x="6230" y="8577"/>
                </a:lnTo>
                <a:lnTo>
                  <a:pt x="9284" y="5671"/>
                </a:lnTo>
                <a:lnTo>
                  <a:pt x="9284" y="2835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3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7" name="object 4817"/>
          <p:cNvSpPr/>
          <p:nvPr/>
        </p:nvSpPr>
        <p:spPr>
          <a:xfrm>
            <a:off x="3254740" y="2171018"/>
            <a:ext cx="15545" cy="14317"/>
          </a:xfrm>
          <a:prstGeom prst="rect">
            <a:avLst/>
          </a:prstGeom>
          <a:blipFill>
            <a:blip r:embed="rId8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18" name="object 4818"/>
          <p:cNvSpPr/>
          <p:nvPr/>
        </p:nvSpPr>
        <p:spPr>
          <a:xfrm>
            <a:off x="3254740" y="217101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146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545" y="11412"/>
                </a:lnTo>
                <a:lnTo>
                  <a:pt x="15545" y="5741"/>
                </a:lnTo>
                <a:lnTo>
                  <a:pt x="15545" y="2905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9" name="object 4819"/>
          <p:cNvSpPr/>
          <p:nvPr/>
        </p:nvSpPr>
        <p:spPr>
          <a:xfrm>
            <a:off x="3240830" y="2166764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0"/>
                </a:moveTo>
                <a:lnTo>
                  <a:pt x="15452" y="114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0" name="object 4820"/>
          <p:cNvSpPr/>
          <p:nvPr/>
        </p:nvSpPr>
        <p:spPr>
          <a:xfrm>
            <a:off x="3259428" y="21781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1" name="object 4821"/>
          <p:cNvSpPr/>
          <p:nvPr/>
        </p:nvSpPr>
        <p:spPr>
          <a:xfrm>
            <a:off x="3243914" y="216960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2" name="object 4822"/>
          <p:cNvSpPr/>
          <p:nvPr/>
        </p:nvSpPr>
        <p:spPr>
          <a:xfrm>
            <a:off x="3240830" y="2169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3" name="object 4823"/>
          <p:cNvSpPr/>
          <p:nvPr/>
        </p:nvSpPr>
        <p:spPr>
          <a:xfrm>
            <a:off x="3271797" y="218675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4" name="object 4824"/>
          <p:cNvSpPr/>
          <p:nvPr/>
        </p:nvSpPr>
        <p:spPr>
          <a:xfrm>
            <a:off x="3268651" y="21838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5" name="object 4825"/>
          <p:cNvSpPr/>
          <p:nvPr/>
        </p:nvSpPr>
        <p:spPr>
          <a:xfrm>
            <a:off x="3268651" y="218384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6" name="object 4826"/>
          <p:cNvSpPr/>
          <p:nvPr/>
        </p:nvSpPr>
        <p:spPr>
          <a:xfrm>
            <a:off x="3274881" y="21867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7" name="object 4827"/>
          <p:cNvSpPr/>
          <p:nvPr/>
        </p:nvSpPr>
        <p:spPr>
          <a:xfrm>
            <a:off x="3186668" y="2108138"/>
            <a:ext cx="9222" cy="8578"/>
          </a:xfrm>
          <a:prstGeom prst="rect">
            <a:avLst/>
          </a:prstGeom>
          <a:blipFill>
            <a:blip r:embed="rId8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28" name="object 4828"/>
          <p:cNvSpPr/>
          <p:nvPr/>
        </p:nvSpPr>
        <p:spPr>
          <a:xfrm>
            <a:off x="3186668" y="210813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137" y="8578"/>
                </a:lnTo>
                <a:lnTo>
                  <a:pt x="9222" y="5741"/>
                </a:lnTo>
                <a:lnTo>
                  <a:pt x="9222" y="2907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9" name="object 4829"/>
          <p:cNvSpPr/>
          <p:nvPr/>
        </p:nvSpPr>
        <p:spPr>
          <a:xfrm>
            <a:off x="3161838" y="2142451"/>
            <a:ext cx="9314" cy="8575"/>
          </a:xfrm>
          <a:prstGeom prst="rect">
            <a:avLst/>
          </a:prstGeom>
          <a:blipFill>
            <a:blip r:embed="rId8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30" name="object 4830"/>
          <p:cNvSpPr/>
          <p:nvPr/>
        </p:nvSpPr>
        <p:spPr>
          <a:xfrm>
            <a:off x="3161838" y="214245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230" y="8575"/>
                </a:lnTo>
                <a:lnTo>
                  <a:pt x="9314" y="5741"/>
                </a:lnTo>
                <a:lnTo>
                  <a:pt x="9314" y="2833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1" name="object 4831"/>
          <p:cNvSpPr/>
          <p:nvPr/>
        </p:nvSpPr>
        <p:spPr>
          <a:xfrm>
            <a:off x="2650818" y="2142451"/>
            <a:ext cx="15545" cy="14317"/>
          </a:xfrm>
          <a:prstGeom prst="rect">
            <a:avLst/>
          </a:prstGeom>
          <a:blipFill>
            <a:blip r:embed="rId8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32" name="object 4832"/>
          <p:cNvSpPr/>
          <p:nvPr/>
        </p:nvSpPr>
        <p:spPr>
          <a:xfrm>
            <a:off x="2650818" y="214245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84" y="14317"/>
                </a:lnTo>
                <a:lnTo>
                  <a:pt x="6230" y="14317"/>
                </a:lnTo>
                <a:lnTo>
                  <a:pt x="12399" y="14317"/>
                </a:lnTo>
                <a:lnTo>
                  <a:pt x="15545" y="11412"/>
                </a:lnTo>
                <a:lnTo>
                  <a:pt x="15545" y="5741"/>
                </a:lnTo>
                <a:lnTo>
                  <a:pt x="15545" y="2833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3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3" name="object 4833"/>
          <p:cNvSpPr/>
          <p:nvPr/>
        </p:nvSpPr>
        <p:spPr>
          <a:xfrm>
            <a:off x="2661674" y="2161022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230" y="143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4" name="object 4834"/>
          <p:cNvSpPr/>
          <p:nvPr/>
        </p:nvSpPr>
        <p:spPr>
          <a:xfrm>
            <a:off x="2661674" y="21581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5" name="object 4835"/>
          <p:cNvSpPr/>
          <p:nvPr/>
        </p:nvSpPr>
        <p:spPr>
          <a:xfrm>
            <a:off x="2661674" y="2158186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0"/>
                </a:moveTo>
                <a:lnTo>
                  <a:pt x="6230" y="142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6" name="object 4836"/>
          <p:cNvSpPr/>
          <p:nvPr/>
        </p:nvSpPr>
        <p:spPr>
          <a:xfrm>
            <a:off x="2667905" y="21753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7" name="object 4837"/>
          <p:cNvSpPr/>
          <p:nvPr/>
        </p:nvSpPr>
        <p:spPr>
          <a:xfrm>
            <a:off x="2643076" y="213812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8" name="object 4838"/>
          <p:cNvSpPr/>
          <p:nvPr/>
        </p:nvSpPr>
        <p:spPr>
          <a:xfrm>
            <a:off x="2655444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9" name="object 4839"/>
          <p:cNvSpPr/>
          <p:nvPr/>
        </p:nvSpPr>
        <p:spPr>
          <a:xfrm>
            <a:off x="2643076" y="2138126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0" name="object 4840"/>
          <p:cNvSpPr/>
          <p:nvPr/>
        </p:nvSpPr>
        <p:spPr>
          <a:xfrm>
            <a:off x="2639991" y="21381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1" name="object 4841"/>
          <p:cNvSpPr/>
          <p:nvPr/>
        </p:nvSpPr>
        <p:spPr>
          <a:xfrm>
            <a:off x="2276065" y="2279621"/>
            <a:ext cx="9284" cy="8575"/>
          </a:xfrm>
          <a:prstGeom prst="rect">
            <a:avLst/>
          </a:prstGeom>
          <a:blipFill>
            <a:blip r:embed="rId8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42" name="object 4842"/>
          <p:cNvSpPr/>
          <p:nvPr/>
        </p:nvSpPr>
        <p:spPr>
          <a:xfrm>
            <a:off x="2276065" y="227962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741"/>
                </a:lnTo>
                <a:lnTo>
                  <a:pt x="9284" y="2905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3" name="object 4843"/>
          <p:cNvSpPr/>
          <p:nvPr/>
        </p:nvSpPr>
        <p:spPr>
          <a:xfrm>
            <a:off x="2283837" y="229252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4" name="object 4844"/>
          <p:cNvSpPr/>
          <p:nvPr/>
        </p:nvSpPr>
        <p:spPr>
          <a:xfrm>
            <a:off x="2283837" y="22896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5" name="object 4845"/>
          <p:cNvSpPr/>
          <p:nvPr/>
        </p:nvSpPr>
        <p:spPr>
          <a:xfrm>
            <a:off x="2283837" y="228961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6" name="object 4846"/>
          <p:cNvSpPr/>
          <p:nvPr/>
        </p:nvSpPr>
        <p:spPr>
          <a:xfrm>
            <a:off x="2290037" y="22953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7" name="object 4847"/>
          <p:cNvSpPr/>
          <p:nvPr/>
        </p:nvSpPr>
        <p:spPr>
          <a:xfrm>
            <a:off x="2759264" y="2313930"/>
            <a:ext cx="15452" cy="14320"/>
          </a:xfrm>
          <a:prstGeom prst="rect">
            <a:avLst/>
          </a:prstGeom>
          <a:blipFill>
            <a:blip r:embed="rId8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48" name="object 4848"/>
          <p:cNvSpPr/>
          <p:nvPr/>
        </p:nvSpPr>
        <p:spPr>
          <a:xfrm>
            <a:off x="2759264" y="231393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53" y="14320"/>
                </a:lnTo>
                <a:lnTo>
                  <a:pt x="6137" y="14320"/>
                </a:lnTo>
                <a:lnTo>
                  <a:pt x="12368" y="14320"/>
                </a:lnTo>
                <a:lnTo>
                  <a:pt x="15452" y="11412"/>
                </a:lnTo>
                <a:lnTo>
                  <a:pt x="15452" y="5741"/>
                </a:lnTo>
                <a:lnTo>
                  <a:pt x="15452" y="283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9" name="object 4849"/>
          <p:cNvSpPr/>
          <p:nvPr/>
        </p:nvSpPr>
        <p:spPr>
          <a:xfrm>
            <a:off x="2751492" y="232676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1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0" name="object 4850"/>
          <p:cNvSpPr/>
          <p:nvPr/>
        </p:nvSpPr>
        <p:spPr>
          <a:xfrm>
            <a:off x="2757630" y="232966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1" name="object 4851"/>
          <p:cNvSpPr/>
          <p:nvPr/>
        </p:nvSpPr>
        <p:spPr>
          <a:xfrm>
            <a:off x="2754576" y="233533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2" name="object 4852"/>
          <p:cNvSpPr/>
          <p:nvPr/>
        </p:nvSpPr>
        <p:spPr>
          <a:xfrm>
            <a:off x="2776229" y="232109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76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3" name="object 4853"/>
          <p:cNvSpPr/>
          <p:nvPr/>
        </p:nvSpPr>
        <p:spPr>
          <a:xfrm>
            <a:off x="2773175" y="23239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4" name="object 4854"/>
          <p:cNvSpPr/>
          <p:nvPr/>
        </p:nvSpPr>
        <p:spPr>
          <a:xfrm>
            <a:off x="2773175" y="231818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7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5" name="object 4855"/>
          <p:cNvSpPr/>
          <p:nvPr/>
        </p:nvSpPr>
        <p:spPr>
          <a:xfrm>
            <a:off x="2779405" y="23181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6" name="object 4856"/>
          <p:cNvSpPr/>
          <p:nvPr/>
        </p:nvSpPr>
        <p:spPr>
          <a:xfrm>
            <a:off x="1904444" y="1908080"/>
            <a:ext cx="9297" cy="8593"/>
          </a:xfrm>
          <a:prstGeom prst="rect">
            <a:avLst/>
          </a:prstGeom>
          <a:blipFill>
            <a:blip r:embed="rId8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57" name="object 4857"/>
          <p:cNvSpPr/>
          <p:nvPr/>
        </p:nvSpPr>
        <p:spPr>
          <a:xfrm>
            <a:off x="1904444" y="190808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73" y="8593"/>
                </a:lnTo>
                <a:lnTo>
                  <a:pt x="6224" y="8593"/>
                </a:lnTo>
                <a:lnTo>
                  <a:pt x="9297" y="5747"/>
                </a:lnTo>
                <a:lnTo>
                  <a:pt x="9297" y="2845"/>
                </a:lnTo>
                <a:lnTo>
                  <a:pt x="9297" y="0"/>
                </a:lnTo>
                <a:lnTo>
                  <a:pt x="6224" y="0"/>
                </a:lnTo>
                <a:lnTo>
                  <a:pt x="307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8" name="object 4858"/>
          <p:cNvSpPr/>
          <p:nvPr/>
        </p:nvSpPr>
        <p:spPr>
          <a:xfrm>
            <a:off x="1913744" y="190379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9" name="object 4859"/>
          <p:cNvSpPr/>
          <p:nvPr/>
        </p:nvSpPr>
        <p:spPr>
          <a:xfrm>
            <a:off x="1915281" y="1909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0" name="object 4860"/>
          <p:cNvSpPr/>
          <p:nvPr/>
        </p:nvSpPr>
        <p:spPr>
          <a:xfrm>
            <a:off x="1910669" y="190662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1" name="object 4861"/>
          <p:cNvSpPr/>
          <p:nvPr/>
        </p:nvSpPr>
        <p:spPr>
          <a:xfrm>
            <a:off x="1912206" y="19009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2" name="object 4862"/>
          <p:cNvSpPr/>
          <p:nvPr/>
        </p:nvSpPr>
        <p:spPr>
          <a:xfrm>
            <a:off x="1915281" y="1875187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1434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3" name="object 4863"/>
          <p:cNvSpPr/>
          <p:nvPr/>
        </p:nvSpPr>
        <p:spPr>
          <a:xfrm>
            <a:off x="1921505" y="18723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4" name="object 4864"/>
          <p:cNvSpPr/>
          <p:nvPr/>
        </p:nvSpPr>
        <p:spPr>
          <a:xfrm>
            <a:off x="1918353" y="1875187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52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5" name="object 4865"/>
          <p:cNvSpPr/>
          <p:nvPr/>
        </p:nvSpPr>
        <p:spPr>
          <a:xfrm>
            <a:off x="1918353" y="18895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6" name="object 4866"/>
          <p:cNvSpPr/>
          <p:nvPr/>
        </p:nvSpPr>
        <p:spPr>
          <a:xfrm>
            <a:off x="2669416" y="1999530"/>
            <a:ext cx="15452" cy="14312"/>
          </a:xfrm>
          <a:prstGeom prst="rect">
            <a:avLst/>
          </a:prstGeom>
          <a:blipFill>
            <a:blip r:embed="rId8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67" name="object 4867"/>
          <p:cNvSpPr/>
          <p:nvPr/>
        </p:nvSpPr>
        <p:spPr>
          <a:xfrm>
            <a:off x="2669416" y="199953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452" y="11409"/>
                </a:lnTo>
                <a:lnTo>
                  <a:pt x="15452" y="5747"/>
                </a:lnTo>
                <a:lnTo>
                  <a:pt x="15452" y="284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8" name="object 4868"/>
          <p:cNvSpPr/>
          <p:nvPr/>
        </p:nvSpPr>
        <p:spPr>
          <a:xfrm>
            <a:off x="2674043" y="198954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146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69" name="object 4869"/>
          <p:cNvSpPr/>
          <p:nvPr/>
        </p:nvSpPr>
        <p:spPr>
          <a:xfrm>
            <a:off x="2677189" y="2000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70" name="object 4870"/>
          <p:cNvSpPr/>
          <p:nvPr/>
        </p:nvSpPr>
        <p:spPr>
          <a:xfrm>
            <a:off x="2670959" y="1992388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230" y="11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71" name="object 4871"/>
          <p:cNvSpPr/>
          <p:nvPr/>
        </p:nvSpPr>
        <p:spPr>
          <a:xfrm>
            <a:off x="2670959" y="19895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72" name="object 4872"/>
          <p:cNvSpPr/>
          <p:nvPr/>
        </p:nvSpPr>
        <p:spPr>
          <a:xfrm>
            <a:off x="2641533" y="2082416"/>
            <a:ext cx="9284" cy="8564"/>
          </a:xfrm>
          <a:prstGeom prst="rect">
            <a:avLst/>
          </a:prstGeom>
          <a:blipFill>
            <a:blip r:embed="rId8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73" name="object 4873"/>
          <p:cNvSpPr/>
          <p:nvPr/>
        </p:nvSpPr>
        <p:spPr>
          <a:xfrm>
            <a:off x="2641533" y="208241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284" y="5719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74" name="object 4874"/>
          <p:cNvSpPr/>
          <p:nvPr/>
        </p:nvSpPr>
        <p:spPr>
          <a:xfrm>
            <a:off x="2633761" y="209530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6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75" name="object 4875"/>
          <p:cNvSpPr/>
          <p:nvPr/>
        </p:nvSpPr>
        <p:spPr>
          <a:xfrm>
            <a:off x="2636907" y="209530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68" y="0"/>
                </a:moveTo>
                <a:lnTo>
                  <a:pt x="0" y="5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76" name="object 4876"/>
          <p:cNvSpPr/>
          <p:nvPr/>
        </p:nvSpPr>
        <p:spPr>
          <a:xfrm>
            <a:off x="2633761" y="2100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77" name="object 4877"/>
          <p:cNvSpPr/>
          <p:nvPr/>
        </p:nvSpPr>
        <p:spPr>
          <a:xfrm>
            <a:off x="2334915" y="2296775"/>
            <a:ext cx="9314" cy="8578"/>
          </a:xfrm>
          <a:prstGeom prst="rect">
            <a:avLst/>
          </a:prstGeom>
          <a:blipFill>
            <a:blip r:embed="rId8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78" name="object 4878"/>
          <p:cNvSpPr/>
          <p:nvPr/>
        </p:nvSpPr>
        <p:spPr>
          <a:xfrm>
            <a:off x="2334915" y="229677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146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907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79" name="object 4879"/>
          <p:cNvSpPr/>
          <p:nvPr/>
        </p:nvSpPr>
        <p:spPr>
          <a:xfrm>
            <a:off x="2327173" y="230960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07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0" name="object 4880"/>
          <p:cNvSpPr/>
          <p:nvPr/>
        </p:nvSpPr>
        <p:spPr>
          <a:xfrm>
            <a:off x="2336457" y="23067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1" name="object 4881"/>
          <p:cNvSpPr/>
          <p:nvPr/>
        </p:nvSpPr>
        <p:spPr>
          <a:xfrm>
            <a:off x="2330319" y="230677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2" name="object 4882"/>
          <p:cNvSpPr/>
          <p:nvPr/>
        </p:nvSpPr>
        <p:spPr>
          <a:xfrm>
            <a:off x="2330319" y="23153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3" name="object 4883"/>
          <p:cNvSpPr/>
          <p:nvPr/>
        </p:nvSpPr>
        <p:spPr>
          <a:xfrm>
            <a:off x="2883133" y="1722277"/>
            <a:ext cx="15452" cy="14340"/>
          </a:xfrm>
          <a:prstGeom prst="rect">
            <a:avLst/>
          </a:prstGeom>
          <a:blipFill>
            <a:blip r:embed="rId8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84" name="object 4884"/>
          <p:cNvSpPr/>
          <p:nvPr/>
        </p:nvSpPr>
        <p:spPr>
          <a:xfrm>
            <a:off x="2883133" y="172227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38"/>
                </a:lnTo>
                <a:lnTo>
                  <a:pt x="3084" y="14340"/>
                </a:lnTo>
                <a:lnTo>
                  <a:pt x="6137" y="14340"/>
                </a:lnTo>
                <a:lnTo>
                  <a:pt x="12368" y="14340"/>
                </a:lnTo>
                <a:lnTo>
                  <a:pt x="15452" y="11438"/>
                </a:lnTo>
                <a:lnTo>
                  <a:pt x="15452" y="5747"/>
                </a:lnTo>
                <a:lnTo>
                  <a:pt x="15452" y="2930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930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5" name="object 4885"/>
          <p:cNvSpPr/>
          <p:nvPr/>
        </p:nvSpPr>
        <p:spPr>
          <a:xfrm>
            <a:off x="2878445" y="1723699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6" name="object 4886"/>
          <p:cNvSpPr/>
          <p:nvPr/>
        </p:nvSpPr>
        <p:spPr>
          <a:xfrm>
            <a:off x="2887729" y="17294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7" name="object 4887"/>
          <p:cNvSpPr/>
          <p:nvPr/>
        </p:nvSpPr>
        <p:spPr>
          <a:xfrm>
            <a:off x="2878445" y="1726601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8" name="object 4888"/>
          <p:cNvSpPr/>
          <p:nvPr/>
        </p:nvSpPr>
        <p:spPr>
          <a:xfrm>
            <a:off x="2875361" y="1726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9" name="object 4889"/>
          <p:cNvSpPr/>
          <p:nvPr/>
        </p:nvSpPr>
        <p:spPr>
          <a:xfrm>
            <a:off x="2903274" y="173801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90" name="object 4890"/>
          <p:cNvSpPr/>
          <p:nvPr/>
        </p:nvSpPr>
        <p:spPr>
          <a:xfrm>
            <a:off x="2900097" y="1735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91" name="object 4891"/>
          <p:cNvSpPr/>
          <p:nvPr/>
        </p:nvSpPr>
        <p:spPr>
          <a:xfrm>
            <a:off x="2900097" y="173510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76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92" name="object 4892"/>
          <p:cNvSpPr/>
          <p:nvPr/>
        </p:nvSpPr>
        <p:spPr>
          <a:xfrm>
            <a:off x="2906328" y="17380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93" name="object 4893"/>
          <p:cNvSpPr/>
          <p:nvPr/>
        </p:nvSpPr>
        <p:spPr>
          <a:xfrm>
            <a:off x="2740666" y="2331085"/>
            <a:ext cx="9284" cy="8578"/>
          </a:xfrm>
          <a:prstGeom prst="rect">
            <a:avLst/>
          </a:prstGeom>
          <a:blipFill>
            <a:blip r:embed="rId8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94" name="object 4894"/>
          <p:cNvSpPr/>
          <p:nvPr/>
        </p:nvSpPr>
        <p:spPr>
          <a:xfrm>
            <a:off x="2740666" y="233108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284" y="5741"/>
                </a:lnTo>
                <a:lnTo>
                  <a:pt x="9284" y="283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95" name="object 4895"/>
          <p:cNvSpPr/>
          <p:nvPr/>
        </p:nvSpPr>
        <p:spPr>
          <a:xfrm>
            <a:off x="2845936" y="1836632"/>
            <a:ext cx="9314" cy="8564"/>
          </a:xfrm>
          <a:prstGeom prst="rect">
            <a:avLst/>
          </a:prstGeom>
          <a:blipFill>
            <a:blip r:embed="rId8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96" name="object 4896"/>
          <p:cNvSpPr/>
          <p:nvPr/>
        </p:nvSpPr>
        <p:spPr>
          <a:xfrm>
            <a:off x="2845936" y="183663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97" name="object 4897"/>
          <p:cNvSpPr/>
          <p:nvPr/>
        </p:nvSpPr>
        <p:spPr>
          <a:xfrm>
            <a:off x="2836652" y="1765185"/>
            <a:ext cx="9284" cy="8564"/>
          </a:xfrm>
          <a:prstGeom prst="rect">
            <a:avLst/>
          </a:prstGeom>
          <a:blipFill>
            <a:blip r:embed="rId8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898" name="object 4898"/>
          <p:cNvSpPr/>
          <p:nvPr/>
        </p:nvSpPr>
        <p:spPr>
          <a:xfrm>
            <a:off x="2836652" y="176518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199" y="8564"/>
                </a:lnTo>
                <a:lnTo>
                  <a:pt x="9284" y="5719"/>
                </a:lnTo>
                <a:lnTo>
                  <a:pt x="9284" y="2816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99" name="object 4899"/>
          <p:cNvSpPr/>
          <p:nvPr/>
        </p:nvSpPr>
        <p:spPr>
          <a:xfrm>
            <a:off x="2616797" y="2093883"/>
            <a:ext cx="15452" cy="14255"/>
          </a:xfrm>
          <a:prstGeom prst="rect">
            <a:avLst/>
          </a:prstGeom>
          <a:blipFill>
            <a:blip r:embed="rId8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00" name="object 4900"/>
          <p:cNvSpPr/>
          <p:nvPr/>
        </p:nvSpPr>
        <p:spPr>
          <a:xfrm>
            <a:off x="2616797" y="20938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421"/>
                </a:lnTo>
                <a:lnTo>
                  <a:pt x="3053" y="14255"/>
                </a:lnTo>
                <a:lnTo>
                  <a:pt x="6137" y="14255"/>
                </a:lnTo>
                <a:lnTo>
                  <a:pt x="12368" y="14255"/>
                </a:lnTo>
                <a:lnTo>
                  <a:pt x="15452" y="11421"/>
                </a:lnTo>
                <a:lnTo>
                  <a:pt x="15452" y="5679"/>
                </a:lnTo>
                <a:lnTo>
                  <a:pt x="15452" y="2845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45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01" name="object 4901"/>
          <p:cNvSpPr/>
          <p:nvPr/>
        </p:nvSpPr>
        <p:spPr>
          <a:xfrm>
            <a:off x="2627623" y="2115300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37" y="114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02" name="object 4902"/>
          <p:cNvSpPr/>
          <p:nvPr/>
        </p:nvSpPr>
        <p:spPr>
          <a:xfrm>
            <a:off x="2627623" y="2112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03" name="object 4903"/>
          <p:cNvSpPr/>
          <p:nvPr/>
        </p:nvSpPr>
        <p:spPr>
          <a:xfrm>
            <a:off x="2630707" y="2109555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0" y="0"/>
                </a:moveTo>
                <a:lnTo>
                  <a:pt x="3053" y="143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04" name="object 4904"/>
          <p:cNvSpPr/>
          <p:nvPr/>
        </p:nvSpPr>
        <p:spPr>
          <a:xfrm>
            <a:off x="2633761" y="21267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05" name="object 4905"/>
          <p:cNvSpPr/>
          <p:nvPr/>
        </p:nvSpPr>
        <p:spPr>
          <a:xfrm>
            <a:off x="2609024" y="208955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0"/>
                </a:moveTo>
                <a:lnTo>
                  <a:pt x="9314" y="85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06" name="object 4906"/>
          <p:cNvSpPr/>
          <p:nvPr/>
        </p:nvSpPr>
        <p:spPr>
          <a:xfrm>
            <a:off x="2621392" y="210097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07" name="object 4907"/>
          <p:cNvSpPr/>
          <p:nvPr/>
        </p:nvSpPr>
        <p:spPr>
          <a:xfrm>
            <a:off x="2612108" y="2095306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6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08" name="object 4908"/>
          <p:cNvSpPr/>
          <p:nvPr/>
        </p:nvSpPr>
        <p:spPr>
          <a:xfrm>
            <a:off x="2609024" y="2092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09" name="object 4909"/>
          <p:cNvSpPr/>
          <p:nvPr/>
        </p:nvSpPr>
        <p:spPr>
          <a:xfrm>
            <a:off x="2725151" y="2265371"/>
            <a:ext cx="15514" cy="14249"/>
          </a:xfrm>
          <a:prstGeom prst="rect">
            <a:avLst/>
          </a:prstGeom>
          <a:blipFill>
            <a:blip r:embed="rId8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10" name="object 4910"/>
          <p:cNvSpPr/>
          <p:nvPr/>
        </p:nvSpPr>
        <p:spPr>
          <a:xfrm>
            <a:off x="2725151" y="226537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146" y="14249"/>
                </a:lnTo>
                <a:lnTo>
                  <a:pt x="6199" y="14249"/>
                </a:lnTo>
                <a:lnTo>
                  <a:pt x="12430" y="14249"/>
                </a:lnTo>
                <a:lnTo>
                  <a:pt x="15514" y="11412"/>
                </a:lnTo>
                <a:lnTo>
                  <a:pt x="15514" y="5670"/>
                </a:lnTo>
                <a:lnTo>
                  <a:pt x="15514" y="2836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36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1" name="object 4911"/>
          <p:cNvSpPr/>
          <p:nvPr/>
        </p:nvSpPr>
        <p:spPr>
          <a:xfrm>
            <a:off x="2720525" y="228394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3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2" name="object 4912"/>
          <p:cNvSpPr/>
          <p:nvPr/>
        </p:nvSpPr>
        <p:spPr>
          <a:xfrm>
            <a:off x="2729839" y="22810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3" name="object 4913"/>
          <p:cNvSpPr/>
          <p:nvPr/>
        </p:nvSpPr>
        <p:spPr>
          <a:xfrm>
            <a:off x="2723609" y="228103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0"/>
                </a:moveTo>
                <a:lnTo>
                  <a:pt x="0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4" name="object 4914"/>
          <p:cNvSpPr/>
          <p:nvPr/>
        </p:nvSpPr>
        <p:spPr>
          <a:xfrm>
            <a:off x="2720525" y="22867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5" name="object 4915"/>
          <p:cNvSpPr/>
          <p:nvPr/>
        </p:nvSpPr>
        <p:spPr>
          <a:xfrm>
            <a:off x="2745261" y="2275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6" name="object 4916"/>
          <p:cNvSpPr/>
          <p:nvPr/>
        </p:nvSpPr>
        <p:spPr>
          <a:xfrm>
            <a:off x="2742208" y="2275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7" name="object 4917"/>
          <p:cNvSpPr/>
          <p:nvPr/>
        </p:nvSpPr>
        <p:spPr>
          <a:xfrm>
            <a:off x="2739123" y="227246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5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8" name="object 4918"/>
          <p:cNvSpPr/>
          <p:nvPr/>
        </p:nvSpPr>
        <p:spPr>
          <a:xfrm>
            <a:off x="2745261" y="22724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9" name="object 4919"/>
          <p:cNvSpPr/>
          <p:nvPr/>
        </p:nvSpPr>
        <p:spPr>
          <a:xfrm>
            <a:off x="3223773" y="2153863"/>
            <a:ext cx="15514" cy="14317"/>
          </a:xfrm>
          <a:prstGeom prst="rect">
            <a:avLst/>
          </a:prstGeom>
          <a:blipFill>
            <a:blip r:embed="rId8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20" name="object 4920"/>
          <p:cNvSpPr/>
          <p:nvPr/>
        </p:nvSpPr>
        <p:spPr>
          <a:xfrm>
            <a:off x="3223773" y="215386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84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514" y="11483"/>
                </a:lnTo>
                <a:lnTo>
                  <a:pt x="15514" y="5741"/>
                </a:lnTo>
                <a:lnTo>
                  <a:pt x="15514" y="290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1" name="object 4921"/>
          <p:cNvSpPr/>
          <p:nvPr/>
        </p:nvSpPr>
        <p:spPr>
          <a:xfrm>
            <a:off x="3237684" y="214961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0"/>
                </a:moveTo>
                <a:lnTo>
                  <a:pt x="0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2" name="object 4922"/>
          <p:cNvSpPr/>
          <p:nvPr/>
        </p:nvSpPr>
        <p:spPr>
          <a:xfrm>
            <a:off x="3237684" y="21581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3" name="object 4923"/>
          <p:cNvSpPr/>
          <p:nvPr/>
        </p:nvSpPr>
        <p:spPr>
          <a:xfrm>
            <a:off x="3234630" y="214961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5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4" name="object 4924"/>
          <p:cNvSpPr/>
          <p:nvPr/>
        </p:nvSpPr>
        <p:spPr>
          <a:xfrm>
            <a:off x="3237684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5" name="object 4925"/>
          <p:cNvSpPr/>
          <p:nvPr/>
        </p:nvSpPr>
        <p:spPr>
          <a:xfrm>
            <a:off x="3219177" y="2166764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70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6" name="object 4926"/>
          <p:cNvSpPr/>
          <p:nvPr/>
        </p:nvSpPr>
        <p:spPr>
          <a:xfrm>
            <a:off x="3228400" y="21667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7" name="object 4927"/>
          <p:cNvSpPr/>
          <p:nvPr/>
        </p:nvSpPr>
        <p:spPr>
          <a:xfrm>
            <a:off x="3225315" y="216960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8" name="object 4928"/>
          <p:cNvSpPr/>
          <p:nvPr/>
        </p:nvSpPr>
        <p:spPr>
          <a:xfrm>
            <a:off x="3222231" y="21753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9" name="object 4929"/>
          <p:cNvSpPr/>
          <p:nvPr/>
        </p:nvSpPr>
        <p:spPr>
          <a:xfrm>
            <a:off x="2706614" y="2282526"/>
            <a:ext cx="9314" cy="8578"/>
          </a:xfrm>
          <a:prstGeom prst="rect">
            <a:avLst/>
          </a:prstGeom>
          <a:blipFill>
            <a:blip r:embed="rId8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30" name="object 4930"/>
          <p:cNvSpPr/>
          <p:nvPr/>
        </p:nvSpPr>
        <p:spPr>
          <a:xfrm>
            <a:off x="2706614" y="228252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137" y="8578"/>
                </a:lnTo>
                <a:lnTo>
                  <a:pt x="9314" y="5670"/>
                </a:lnTo>
                <a:lnTo>
                  <a:pt x="9314" y="2836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1" name="object 4931"/>
          <p:cNvSpPr/>
          <p:nvPr/>
        </p:nvSpPr>
        <p:spPr>
          <a:xfrm>
            <a:off x="1916817" y="1839478"/>
            <a:ext cx="9296" cy="8564"/>
          </a:xfrm>
          <a:prstGeom prst="rect">
            <a:avLst/>
          </a:prstGeom>
          <a:blipFill>
            <a:blip r:embed="rId8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32" name="object 4932"/>
          <p:cNvSpPr/>
          <p:nvPr/>
        </p:nvSpPr>
        <p:spPr>
          <a:xfrm>
            <a:off x="1916817" y="183947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149" y="8564"/>
                </a:lnTo>
                <a:lnTo>
                  <a:pt x="6224" y="8564"/>
                </a:lnTo>
                <a:lnTo>
                  <a:pt x="9296" y="5719"/>
                </a:lnTo>
                <a:lnTo>
                  <a:pt x="9296" y="2902"/>
                </a:lnTo>
                <a:lnTo>
                  <a:pt x="9296" y="0"/>
                </a:lnTo>
                <a:lnTo>
                  <a:pt x="6224" y="0"/>
                </a:lnTo>
                <a:lnTo>
                  <a:pt x="3149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3" name="object 4933"/>
          <p:cNvSpPr/>
          <p:nvPr/>
        </p:nvSpPr>
        <p:spPr>
          <a:xfrm>
            <a:off x="2582683" y="2045255"/>
            <a:ext cx="15514" cy="14312"/>
          </a:xfrm>
          <a:prstGeom prst="rect">
            <a:avLst/>
          </a:prstGeom>
          <a:blipFill>
            <a:blip r:embed="rId8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34" name="object 4934"/>
          <p:cNvSpPr/>
          <p:nvPr/>
        </p:nvSpPr>
        <p:spPr>
          <a:xfrm>
            <a:off x="2582683" y="204525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46" y="14312"/>
                </a:lnTo>
                <a:lnTo>
                  <a:pt x="6199" y="14312"/>
                </a:lnTo>
                <a:lnTo>
                  <a:pt x="12430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902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5" name="object 4935"/>
          <p:cNvSpPr/>
          <p:nvPr/>
        </p:nvSpPr>
        <p:spPr>
          <a:xfrm>
            <a:off x="2602794" y="2038113"/>
            <a:ext cx="15875" cy="12065"/>
          </a:xfrm>
          <a:custGeom>
            <a:avLst/>
            <a:gdLst/>
            <a:ahLst/>
            <a:cxnLst/>
            <a:rect l="l" t="t" r="r" b="b"/>
            <a:pathLst>
              <a:path w="15875" h="12064">
                <a:moveTo>
                  <a:pt x="15545" y="0"/>
                </a:moveTo>
                <a:lnTo>
                  <a:pt x="0" y="114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6" name="object 4936"/>
          <p:cNvSpPr/>
          <p:nvPr/>
        </p:nvSpPr>
        <p:spPr>
          <a:xfrm>
            <a:off x="2599740" y="20524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7" name="object 4937"/>
          <p:cNvSpPr/>
          <p:nvPr/>
        </p:nvSpPr>
        <p:spPr>
          <a:xfrm>
            <a:off x="2599740" y="2041016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30">
                <a:moveTo>
                  <a:pt x="0" y="11409"/>
                </a:moveTo>
                <a:lnTo>
                  <a:pt x="15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8" name="object 4938"/>
          <p:cNvSpPr/>
          <p:nvPr/>
        </p:nvSpPr>
        <p:spPr>
          <a:xfrm>
            <a:off x="2618339" y="20381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9" name="object 4939"/>
          <p:cNvSpPr/>
          <p:nvPr/>
        </p:nvSpPr>
        <p:spPr>
          <a:xfrm>
            <a:off x="2593510" y="2066681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230" y="143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0" name="object 4940"/>
          <p:cNvSpPr/>
          <p:nvPr/>
        </p:nvSpPr>
        <p:spPr>
          <a:xfrm>
            <a:off x="2593510" y="2063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1" name="object 4941"/>
          <p:cNvSpPr/>
          <p:nvPr/>
        </p:nvSpPr>
        <p:spPr>
          <a:xfrm>
            <a:off x="2596656" y="2063836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137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2" name="object 4942"/>
          <p:cNvSpPr/>
          <p:nvPr/>
        </p:nvSpPr>
        <p:spPr>
          <a:xfrm>
            <a:off x="2602794" y="207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3" name="object 4943"/>
          <p:cNvSpPr/>
          <p:nvPr/>
        </p:nvSpPr>
        <p:spPr>
          <a:xfrm>
            <a:off x="2574972" y="204383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22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4" name="object 4944"/>
          <p:cNvSpPr/>
          <p:nvPr/>
        </p:nvSpPr>
        <p:spPr>
          <a:xfrm>
            <a:off x="2587372" y="20524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5" name="object 4945"/>
          <p:cNvSpPr/>
          <p:nvPr/>
        </p:nvSpPr>
        <p:spPr>
          <a:xfrm>
            <a:off x="2578057" y="2046678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6" name="object 4946"/>
          <p:cNvSpPr/>
          <p:nvPr/>
        </p:nvSpPr>
        <p:spPr>
          <a:xfrm>
            <a:off x="2574972" y="20438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7" name="object 4947"/>
          <p:cNvSpPr/>
          <p:nvPr/>
        </p:nvSpPr>
        <p:spPr>
          <a:xfrm>
            <a:off x="2691100" y="2219649"/>
            <a:ext cx="15514" cy="14246"/>
          </a:xfrm>
          <a:prstGeom prst="rect">
            <a:avLst/>
          </a:prstGeom>
          <a:blipFill>
            <a:blip r:embed="rId8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48" name="object 4948"/>
          <p:cNvSpPr/>
          <p:nvPr/>
        </p:nvSpPr>
        <p:spPr>
          <a:xfrm>
            <a:off x="2691100" y="221964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84" y="14246"/>
                </a:lnTo>
                <a:lnTo>
                  <a:pt x="6230" y="14246"/>
                </a:lnTo>
                <a:lnTo>
                  <a:pt x="12368" y="14246"/>
                </a:lnTo>
                <a:lnTo>
                  <a:pt x="15514" y="11412"/>
                </a:lnTo>
                <a:lnTo>
                  <a:pt x="15514" y="5670"/>
                </a:lnTo>
                <a:lnTo>
                  <a:pt x="15514" y="2833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3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9" name="object 4949"/>
          <p:cNvSpPr/>
          <p:nvPr/>
        </p:nvSpPr>
        <p:spPr>
          <a:xfrm>
            <a:off x="2686411" y="223531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05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0" name="object 4950"/>
          <p:cNvSpPr/>
          <p:nvPr/>
        </p:nvSpPr>
        <p:spPr>
          <a:xfrm>
            <a:off x="2689557" y="223531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0"/>
                </a:moveTo>
                <a:lnTo>
                  <a:pt x="0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1" name="object 4951"/>
          <p:cNvSpPr/>
          <p:nvPr/>
        </p:nvSpPr>
        <p:spPr>
          <a:xfrm>
            <a:off x="2686411" y="22410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2" name="object 4952"/>
          <p:cNvSpPr/>
          <p:nvPr/>
        </p:nvSpPr>
        <p:spPr>
          <a:xfrm>
            <a:off x="2711241" y="22267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3" name="object 4953"/>
          <p:cNvSpPr/>
          <p:nvPr/>
        </p:nvSpPr>
        <p:spPr>
          <a:xfrm>
            <a:off x="2708156" y="22267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4" name="object 4954"/>
          <p:cNvSpPr/>
          <p:nvPr/>
        </p:nvSpPr>
        <p:spPr>
          <a:xfrm>
            <a:off x="2708156" y="22267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5" name="object 4955"/>
          <p:cNvSpPr/>
          <p:nvPr/>
        </p:nvSpPr>
        <p:spPr>
          <a:xfrm>
            <a:off x="2711241" y="22239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6" name="object 4956"/>
          <p:cNvSpPr/>
          <p:nvPr/>
        </p:nvSpPr>
        <p:spPr>
          <a:xfrm>
            <a:off x="2613712" y="2022436"/>
            <a:ext cx="15452" cy="14255"/>
          </a:xfrm>
          <a:prstGeom prst="rect">
            <a:avLst/>
          </a:prstGeom>
          <a:blipFill>
            <a:blip r:embed="rId8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57" name="object 4957"/>
          <p:cNvSpPr/>
          <p:nvPr/>
        </p:nvSpPr>
        <p:spPr>
          <a:xfrm>
            <a:off x="2613712" y="202243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84" y="14255"/>
                </a:lnTo>
                <a:lnTo>
                  <a:pt x="6137" y="14255"/>
                </a:lnTo>
                <a:lnTo>
                  <a:pt x="12368" y="14255"/>
                </a:lnTo>
                <a:lnTo>
                  <a:pt x="15452" y="11409"/>
                </a:lnTo>
                <a:lnTo>
                  <a:pt x="15452" y="5662"/>
                </a:lnTo>
                <a:lnTo>
                  <a:pt x="15452" y="2845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8" name="object 4958"/>
          <p:cNvSpPr/>
          <p:nvPr/>
        </p:nvSpPr>
        <p:spPr>
          <a:xfrm>
            <a:off x="2618339" y="201526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137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9" name="object 4959"/>
          <p:cNvSpPr/>
          <p:nvPr/>
        </p:nvSpPr>
        <p:spPr>
          <a:xfrm>
            <a:off x="2624477" y="20266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0" name="object 4960"/>
          <p:cNvSpPr/>
          <p:nvPr/>
        </p:nvSpPr>
        <p:spPr>
          <a:xfrm>
            <a:off x="2618339" y="201811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53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1" name="object 4961"/>
          <p:cNvSpPr/>
          <p:nvPr/>
        </p:nvSpPr>
        <p:spPr>
          <a:xfrm>
            <a:off x="2618339" y="201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2" name="object 4962"/>
          <p:cNvSpPr/>
          <p:nvPr/>
        </p:nvSpPr>
        <p:spPr>
          <a:xfrm>
            <a:off x="2310178" y="2308188"/>
            <a:ext cx="15452" cy="14320"/>
          </a:xfrm>
          <a:prstGeom prst="rect">
            <a:avLst/>
          </a:prstGeom>
          <a:blipFill>
            <a:blip r:embed="rId8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63" name="object 4963"/>
          <p:cNvSpPr/>
          <p:nvPr/>
        </p:nvSpPr>
        <p:spPr>
          <a:xfrm>
            <a:off x="2310178" y="230818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84" y="14320"/>
                </a:lnTo>
                <a:lnTo>
                  <a:pt x="6137" y="14320"/>
                </a:lnTo>
                <a:lnTo>
                  <a:pt x="12368" y="14320"/>
                </a:lnTo>
                <a:lnTo>
                  <a:pt x="15452" y="11483"/>
                </a:lnTo>
                <a:lnTo>
                  <a:pt x="15452" y="5741"/>
                </a:lnTo>
                <a:lnTo>
                  <a:pt x="15452" y="2907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907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4" name="object 4964"/>
          <p:cNvSpPr/>
          <p:nvPr/>
        </p:nvSpPr>
        <p:spPr>
          <a:xfrm>
            <a:off x="2299352" y="2303934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5" name="object 4965"/>
          <p:cNvSpPr/>
          <p:nvPr/>
        </p:nvSpPr>
        <p:spPr>
          <a:xfrm>
            <a:off x="2302405" y="230677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99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6" name="object 4966"/>
          <p:cNvSpPr/>
          <p:nvPr/>
        </p:nvSpPr>
        <p:spPr>
          <a:xfrm>
            <a:off x="2299352" y="23039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7" name="object 4967"/>
          <p:cNvSpPr/>
          <p:nvPr/>
        </p:nvSpPr>
        <p:spPr>
          <a:xfrm>
            <a:off x="2324088" y="232676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9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8" name="object 4968"/>
          <p:cNvSpPr/>
          <p:nvPr/>
        </p:nvSpPr>
        <p:spPr>
          <a:xfrm>
            <a:off x="2324088" y="23239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9" name="object 4969"/>
          <p:cNvSpPr/>
          <p:nvPr/>
        </p:nvSpPr>
        <p:spPr>
          <a:xfrm>
            <a:off x="2324088" y="232109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0" name="object 4970"/>
          <p:cNvSpPr/>
          <p:nvPr/>
        </p:nvSpPr>
        <p:spPr>
          <a:xfrm>
            <a:off x="2330319" y="23267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1" name="object 4971"/>
          <p:cNvSpPr/>
          <p:nvPr/>
        </p:nvSpPr>
        <p:spPr>
          <a:xfrm>
            <a:off x="2911016" y="1673734"/>
            <a:ext cx="15452" cy="14255"/>
          </a:xfrm>
          <a:prstGeom prst="rect">
            <a:avLst/>
          </a:prstGeom>
          <a:blipFill>
            <a:blip r:embed="rId8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72" name="object 4972"/>
          <p:cNvSpPr/>
          <p:nvPr/>
        </p:nvSpPr>
        <p:spPr>
          <a:xfrm>
            <a:off x="2911016" y="167373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84" y="14255"/>
                </a:lnTo>
                <a:lnTo>
                  <a:pt x="6168" y="14255"/>
                </a:lnTo>
                <a:lnTo>
                  <a:pt x="12368" y="14255"/>
                </a:lnTo>
                <a:lnTo>
                  <a:pt x="15452" y="11409"/>
                </a:lnTo>
                <a:lnTo>
                  <a:pt x="15452" y="5662"/>
                </a:lnTo>
                <a:lnTo>
                  <a:pt x="15452" y="2816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3" name="object 4973"/>
          <p:cNvSpPr/>
          <p:nvPr/>
        </p:nvSpPr>
        <p:spPr>
          <a:xfrm>
            <a:off x="2903274" y="1675157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84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4" name="object 4974"/>
          <p:cNvSpPr/>
          <p:nvPr/>
        </p:nvSpPr>
        <p:spPr>
          <a:xfrm>
            <a:off x="2915643" y="167797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5" name="object 4975"/>
          <p:cNvSpPr/>
          <p:nvPr/>
        </p:nvSpPr>
        <p:spPr>
          <a:xfrm>
            <a:off x="2906328" y="1675157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6" name="object 4976"/>
          <p:cNvSpPr/>
          <p:nvPr/>
        </p:nvSpPr>
        <p:spPr>
          <a:xfrm>
            <a:off x="2903274" y="16751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7" name="object 4977"/>
          <p:cNvSpPr/>
          <p:nvPr/>
        </p:nvSpPr>
        <p:spPr>
          <a:xfrm>
            <a:off x="2928011" y="168938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8" name="object 4978"/>
          <p:cNvSpPr/>
          <p:nvPr/>
        </p:nvSpPr>
        <p:spPr>
          <a:xfrm>
            <a:off x="2924927" y="16865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9" name="object 4979"/>
          <p:cNvSpPr/>
          <p:nvPr/>
        </p:nvSpPr>
        <p:spPr>
          <a:xfrm>
            <a:off x="2928011" y="168656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80" name="object 4980"/>
          <p:cNvSpPr/>
          <p:nvPr/>
        </p:nvSpPr>
        <p:spPr>
          <a:xfrm>
            <a:off x="2934242" y="16893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81" name="object 4981"/>
          <p:cNvSpPr/>
          <p:nvPr/>
        </p:nvSpPr>
        <p:spPr>
          <a:xfrm>
            <a:off x="2873819" y="1785159"/>
            <a:ext cx="9314" cy="8593"/>
          </a:xfrm>
          <a:prstGeom prst="rect">
            <a:avLst/>
          </a:prstGeom>
          <a:blipFill>
            <a:blip r:embed="rId8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82" name="object 4982"/>
          <p:cNvSpPr/>
          <p:nvPr/>
        </p:nvSpPr>
        <p:spPr>
          <a:xfrm>
            <a:off x="2873819" y="178515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83" name="object 4983"/>
          <p:cNvSpPr/>
          <p:nvPr/>
        </p:nvSpPr>
        <p:spPr>
          <a:xfrm>
            <a:off x="2864535" y="1716614"/>
            <a:ext cx="9284" cy="8593"/>
          </a:xfrm>
          <a:prstGeom prst="rect">
            <a:avLst/>
          </a:prstGeom>
          <a:blipFill>
            <a:blip r:embed="rId8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84" name="object 4984"/>
          <p:cNvSpPr/>
          <p:nvPr/>
        </p:nvSpPr>
        <p:spPr>
          <a:xfrm>
            <a:off x="2864535" y="171661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284" y="5662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85" name="object 4985"/>
          <p:cNvSpPr/>
          <p:nvPr/>
        </p:nvSpPr>
        <p:spPr>
          <a:xfrm>
            <a:off x="2938837" y="1630855"/>
            <a:ext cx="9314" cy="8564"/>
          </a:xfrm>
          <a:prstGeom prst="rect">
            <a:avLst/>
          </a:prstGeom>
          <a:blipFill>
            <a:blip r:embed="rId8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86" name="object 4986"/>
          <p:cNvSpPr/>
          <p:nvPr/>
        </p:nvSpPr>
        <p:spPr>
          <a:xfrm>
            <a:off x="2938837" y="163085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314" y="5719"/>
                </a:lnTo>
                <a:lnTo>
                  <a:pt x="9314" y="281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87" name="object 4987"/>
          <p:cNvSpPr/>
          <p:nvPr/>
        </p:nvSpPr>
        <p:spPr>
          <a:xfrm>
            <a:off x="2672501" y="2236803"/>
            <a:ext cx="9284" cy="8507"/>
          </a:xfrm>
          <a:prstGeom prst="rect">
            <a:avLst/>
          </a:prstGeom>
          <a:blipFill>
            <a:blip r:embed="rId8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88" name="object 4988"/>
          <p:cNvSpPr/>
          <p:nvPr/>
        </p:nvSpPr>
        <p:spPr>
          <a:xfrm>
            <a:off x="2672501" y="223680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07"/>
                </a:lnTo>
                <a:lnTo>
                  <a:pt x="3146" y="8507"/>
                </a:lnTo>
                <a:lnTo>
                  <a:pt x="6230" y="8507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89" name="object 4989"/>
          <p:cNvSpPr/>
          <p:nvPr/>
        </p:nvSpPr>
        <p:spPr>
          <a:xfrm>
            <a:off x="1904444" y="1885203"/>
            <a:ext cx="15521" cy="14312"/>
          </a:xfrm>
          <a:prstGeom prst="rect">
            <a:avLst/>
          </a:prstGeom>
          <a:blipFill>
            <a:blip r:embed="rId8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90" name="object 4990"/>
          <p:cNvSpPr/>
          <p:nvPr/>
        </p:nvSpPr>
        <p:spPr>
          <a:xfrm>
            <a:off x="1904444" y="188520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66"/>
                </a:lnTo>
                <a:lnTo>
                  <a:pt x="3073" y="14312"/>
                </a:lnTo>
                <a:lnTo>
                  <a:pt x="6224" y="14312"/>
                </a:lnTo>
                <a:lnTo>
                  <a:pt x="12372" y="14312"/>
                </a:lnTo>
                <a:lnTo>
                  <a:pt x="15521" y="11466"/>
                </a:lnTo>
                <a:lnTo>
                  <a:pt x="15521" y="5719"/>
                </a:lnTo>
                <a:lnTo>
                  <a:pt x="15521" y="2902"/>
                </a:lnTo>
                <a:lnTo>
                  <a:pt x="12372" y="0"/>
                </a:lnTo>
                <a:lnTo>
                  <a:pt x="6224" y="0"/>
                </a:lnTo>
                <a:lnTo>
                  <a:pt x="3073" y="0"/>
                </a:lnTo>
                <a:lnTo>
                  <a:pt x="0" y="2902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1" name="object 4991"/>
          <p:cNvSpPr/>
          <p:nvPr/>
        </p:nvSpPr>
        <p:spPr>
          <a:xfrm>
            <a:off x="1896683" y="188952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24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2" name="object 4992"/>
          <p:cNvSpPr/>
          <p:nvPr/>
        </p:nvSpPr>
        <p:spPr>
          <a:xfrm>
            <a:off x="1905981" y="18923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3" name="object 4993"/>
          <p:cNvSpPr/>
          <p:nvPr/>
        </p:nvSpPr>
        <p:spPr>
          <a:xfrm>
            <a:off x="1899834" y="189234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47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4" name="object 4994"/>
          <p:cNvSpPr/>
          <p:nvPr/>
        </p:nvSpPr>
        <p:spPr>
          <a:xfrm>
            <a:off x="1896683" y="18923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5" name="object 4995"/>
          <p:cNvSpPr/>
          <p:nvPr/>
        </p:nvSpPr>
        <p:spPr>
          <a:xfrm>
            <a:off x="1924577" y="1895190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9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6" name="object 4996"/>
          <p:cNvSpPr/>
          <p:nvPr/>
        </p:nvSpPr>
        <p:spPr>
          <a:xfrm>
            <a:off x="1921505" y="18951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7" name="object 4997"/>
          <p:cNvSpPr/>
          <p:nvPr/>
        </p:nvSpPr>
        <p:spPr>
          <a:xfrm>
            <a:off x="1921505" y="1895190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6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8" name="object 4998"/>
          <p:cNvSpPr/>
          <p:nvPr/>
        </p:nvSpPr>
        <p:spPr>
          <a:xfrm>
            <a:off x="1933877" y="18980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9" name="object 4999"/>
          <p:cNvSpPr/>
          <p:nvPr/>
        </p:nvSpPr>
        <p:spPr>
          <a:xfrm>
            <a:off x="2660132" y="2171018"/>
            <a:ext cx="15514" cy="14317"/>
          </a:xfrm>
          <a:prstGeom prst="rect">
            <a:avLst/>
          </a:prstGeom>
          <a:blipFill>
            <a:blip r:embed="rId8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00" name="object 5000"/>
          <p:cNvSpPr/>
          <p:nvPr/>
        </p:nvSpPr>
        <p:spPr>
          <a:xfrm>
            <a:off x="2660132" y="217101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84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514" y="11412"/>
                </a:lnTo>
                <a:lnTo>
                  <a:pt x="15514" y="5741"/>
                </a:lnTo>
                <a:lnTo>
                  <a:pt x="15514" y="290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1" name="object 5001"/>
          <p:cNvSpPr/>
          <p:nvPr/>
        </p:nvSpPr>
        <p:spPr>
          <a:xfrm>
            <a:off x="2652360" y="218675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7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2" name="object 5002"/>
          <p:cNvSpPr/>
          <p:nvPr/>
        </p:nvSpPr>
        <p:spPr>
          <a:xfrm>
            <a:off x="2661674" y="21867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3" name="object 5003"/>
          <p:cNvSpPr/>
          <p:nvPr/>
        </p:nvSpPr>
        <p:spPr>
          <a:xfrm>
            <a:off x="2655444" y="218675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230" y="0"/>
                </a:moveTo>
                <a:lnTo>
                  <a:pt x="0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4" name="object 5004"/>
          <p:cNvSpPr/>
          <p:nvPr/>
        </p:nvSpPr>
        <p:spPr>
          <a:xfrm>
            <a:off x="2652360" y="21924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5" name="object 5005"/>
          <p:cNvSpPr/>
          <p:nvPr/>
        </p:nvSpPr>
        <p:spPr>
          <a:xfrm>
            <a:off x="2677189" y="217817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6" name="object 5006"/>
          <p:cNvSpPr/>
          <p:nvPr/>
        </p:nvSpPr>
        <p:spPr>
          <a:xfrm>
            <a:off x="2674043" y="21810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7" name="object 5007"/>
          <p:cNvSpPr/>
          <p:nvPr/>
        </p:nvSpPr>
        <p:spPr>
          <a:xfrm>
            <a:off x="2674043" y="21781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8" name="object 5008"/>
          <p:cNvSpPr/>
          <p:nvPr/>
        </p:nvSpPr>
        <p:spPr>
          <a:xfrm>
            <a:off x="2677189" y="21781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9" name="object 5009"/>
          <p:cNvSpPr/>
          <p:nvPr/>
        </p:nvSpPr>
        <p:spPr>
          <a:xfrm>
            <a:off x="2638449" y="2188173"/>
            <a:ext cx="9314" cy="8578"/>
          </a:xfrm>
          <a:prstGeom prst="rect">
            <a:avLst/>
          </a:prstGeom>
          <a:blipFill>
            <a:blip r:embed="rId8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10" name="object 5010"/>
          <p:cNvSpPr/>
          <p:nvPr/>
        </p:nvSpPr>
        <p:spPr>
          <a:xfrm>
            <a:off x="2638449" y="218817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1" name="object 5011"/>
          <p:cNvSpPr/>
          <p:nvPr/>
        </p:nvSpPr>
        <p:spPr>
          <a:xfrm>
            <a:off x="2660132" y="1973808"/>
            <a:ext cx="15514" cy="14312"/>
          </a:xfrm>
          <a:prstGeom prst="rect">
            <a:avLst/>
          </a:prstGeom>
          <a:blipFill>
            <a:blip r:embed="rId8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12" name="object 5012"/>
          <p:cNvSpPr/>
          <p:nvPr/>
        </p:nvSpPr>
        <p:spPr>
          <a:xfrm>
            <a:off x="2660132" y="197380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84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66"/>
                </a:lnTo>
                <a:lnTo>
                  <a:pt x="15514" y="5747"/>
                </a:lnTo>
                <a:lnTo>
                  <a:pt x="15514" y="2902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3" name="object 5013"/>
          <p:cNvSpPr/>
          <p:nvPr/>
        </p:nvSpPr>
        <p:spPr>
          <a:xfrm>
            <a:off x="2677189" y="1969540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37" y="0"/>
                </a:moveTo>
                <a:lnTo>
                  <a:pt x="0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4" name="object 5014"/>
          <p:cNvSpPr/>
          <p:nvPr/>
        </p:nvSpPr>
        <p:spPr>
          <a:xfrm>
            <a:off x="2674043" y="1972385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47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5" name="object 5015"/>
          <p:cNvSpPr/>
          <p:nvPr/>
        </p:nvSpPr>
        <p:spPr>
          <a:xfrm>
            <a:off x="2683327" y="19695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6" name="object 5016"/>
          <p:cNvSpPr/>
          <p:nvPr/>
        </p:nvSpPr>
        <p:spPr>
          <a:xfrm>
            <a:off x="2646222" y="1980950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368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7" name="object 5017"/>
          <p:cNvSpPr/>
          <p:nvPr/>
        </p:nvSpPr>
        <p:spPr>
          <a:xfrm>
            <a:off x="2661674" y="19837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8" name="object 5018"/>
          <p:cNvSpPr/>
          <p:nvPr/>
        </p:nvSpPr>
        <p:spPr>
          <a:xfrm>
            <a:off x="2649306" y="198379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9" name="object 5019"/>
          <p:cNvSpPr/>
          <p:nvPr/>
        </p:nvSpPr>
        <p:spPr>
          <a:xfrm>
            <a:off x="2646222" y="19837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0" name="object 5020"/>
          <p:cNvSpPr/>
          <p:nvPr/>
        </p:nvSpPr>
        <p:spPr>
          <a:xfrm>
            <a:off x="3270286" y="2182431"/>
            <a:ext cx="9284" cy="8578"/>
          </a:xfrm>
          <a:prstGeom prst="rect">
            <a:avLst/>
          </a:prstGeom>
          <a:blipFill>
            <a:blip r:embed="rId8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21" name="object 5021"/>
          <p:cNvSpPr/>
          <p:nvPr/>
        </p:nvSpPr>
        <p:spPr>
          <a:xfrm>
            <a:off x="3270286" y="218243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8"/>
                </a:lnTo>
                <a:lnTo>
                  <a:pt x="3053" y="8578"/>
                </a:lnTo>
                <a:lnTo>
                  <a:pt x="6137" y="8578"/>
                </a:lnTo>
                <a:lnTo>
                  <a:pt x="9284" y="5741"/>
                </a:lnTo>
                <a:lnTo>
                  <a:pt x="9284" y="2905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2" name="object 5022"/>
          <p:cNvSpPr/>
          <p:nvPr/>
        </p:nvSpPr>
        <p:spPr>
          <a:xfrm>
            <a:off x="3233088" y="2136706"/>
            <a:ext cx="9284" cy="8578"/>
          </a:xfrm>
          <a:prstGeom prst="rect">
            <a:avLst/>
          </a:prstGeom>
          <a:blipFill>
            <a:blip r:embed="rId8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23" name="object 5023"/>
          <p:cNvSpPr/>
          <p:nvPr/>
        </p:nvSpPr>
        <p:spPr>
          <a:xfrm>
            <a:off x="3233088" y="213670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4"/>
                </a:lnTo>
                <a:lnTo>
                  <a:pt x="0" y="8578"/>
                </a:lnTo>
                <a:lnTo>
                  <a:pt x="3053" y="8578"/>
                </a:lnTo>
                <a:lnTo>
                  <a:pt x="6199" y="8578"/>
                </a:lnTo>
                <a:lnTo>
                  <a:pt x="9284" y="5744"/>
                </a:lnTo>
                <a:lnTo>
                  <a:pt x="9284" y="2907"/>
                </a:lnTo>
                <a:lnTo>
                  <a:pt x="9284" y="0"/>
                </a:lnTo>
                <a:lnTo>
                  <a:pt x="6199" y="0"/>
                </a:lnTo>
                <a:lnTo>
                  <a:pt x="3053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4" name="object 5024"/>
          <p:cNvSpPr/>
          <p:nvPr/>
        </p:nvSpPr>
        <p:spPr>
          <a:xfrm>
            <a:off x="3208320" y="2171018"/>
            <a:ext cx="9314" cy="8575"/>
          </a:xfrm>
          <a:prstGeom prst="rect">
            <a:avLst/>
          </a:prstGeom>
          <a:blipFill>
            <a:blip r:embed="rId8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25" name="object 5025"/>
          <p:cNvSpPr/>
          <p:nvPr/>
        </p:nvSpPr>
        <p:spPr>
          <a:xfrm>
            <a:off x="3208320" y="217101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741"/>
                </a:lnTo>
                <a:lnTo>
                  <a:pt x="9314" y="2905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6" name="object 5026"/>
          <p:cNvSpPr/>
          <p:nvPr/>
        </p:nvSpPr>
        <p:spPr>
          <a:xfrm>
            <a:off x="2626081" y="2125293"/>
            <a:ext cx="15452" cy="14320"/>
          </a:xfrm>
          <a:prstGeom prst="rect">
            <a:avLst/>
          </a:prstGeom>
          <a:blipFill>
            <a:blip r:embed="rId8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27" name="object 5027"/>
          <p:cNvSpPr/>
          <p:nvPr/>
        </p:nvSpPr>
        <p:spPr>
          <a:xfrm>
            <a:off x="2626081" y="212529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84" y="14320"/>
                </a:lnTo>
                <a:lnTo>
                  <a:pt x="6168" y="14320"/>
                </a:lnTo>
                <a:lnTo>
                  <a:pt x="12368" y="14320"/>
                </a:lnTo>
                <a:lnTo>
                  <a:pt x="15452" y="11412"/>
                </a:lnTo>
                <a:lnTo>
                  <a:pt x="15452" y="5741"/>
                </a:lnTo>
                <a:lnTo>
                  <a:pt x="15452" y="2836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8" name="object 5028"/>
          <p:cNvSpPr/>
          <p:nvPr/>
        </p:nvSpPr>
        <p:spPr>
          <a:xfrm>
            <a:off x="2618339" y="214103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6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9" name="object 5029"/>
          <p:cNvSpPr/>
          <p:nvPr/>
        </p:nvSpPr>
        <p:spPr>
          <a:xfrm>
            <a:off x="2621392" y="213812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14" y="0"/>
                </a:moveTo>
                <a:lnTo>
                  <a:pt x="0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0" name="object 5030"/>
          <p:cNvSpPr/>
          <p:nvPr/>
        </p:nvSpPr>
        <p:spPr>
          <a:xfrm>
            <a:off x="2618339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1" name="object 5031"/>
          <p:cNvSpPr/>
          <p:nvPr/>
        </p:nvSpPr>
        <p:spPr>
          <a:xfrm>
            <a:off x="2643076" y="213245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4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2" name="object 5032"/>
          <p:cNvSpPr/>
          <p:nvPr/>
        </p:nvSpPr>
        <p:spPr>
          <a:xfrm>
            <a:off x="2639991" y="21324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3" name="object 5033"/>
          <p:cNvSpPr/>
          <p:nvPr/>
        </p:nvSpPr>
        <p:spPr>
          <a:xfrm>
            <a:off x="2639991" y="21324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4" name="object 5034"/>
          <p:cNvSpPr/>
          <p:nvPr/>
        </p:nvSpPr>
        <p:spPr>
          <a:xfrm>
            <a:off x="2643076" y="21295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5" name="object 5035"/>
          <p:cNvSpPr/>
          <p:nvPr/>
        </p:nvSpPr>
        <p:spPr>
          <a:xfrm>
            <a:off x="2282295" y="2288197"/>
            <a:ext cx="15514" cy="14320"/>
          </a:xfrm>
          <a:prstGeom prst="rect">
            <a:avLst/>
          </a:prstGeom>
          <a:blipFill>
            <a:blip r:embed="rId8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36" name="object 5036"/>
          <p:cNvSpPr/>
          <p:nvPr/>
        </p:nvSpPr>
        <p:spPr>
          <a:xfrm>
            <a:off x="2282295" y="228819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6"/>
                </a:lnTo>
                <a:lnTo>
                  <a:pt x="3053" y="14320"/>
                </a:lnTo>
                <a:lnTo>
                  <a:pt x="6230" y="14320"/>
                </a:lnTo>
                <a:lnTo>
                  <a:pt x="12368" y="14320"/>
                </a:lnTo>
                <a:lnTo>
                  <a:pt x="15514" y="11486"/>
                </a:lnTo>
                <a:lnTo>
                  <a:pt x="15514" y="5741"/>
                </a:lnTo>
                <a:lnTo>
                  <a:pt x="15514" y="2907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907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7" name="object 5037"/>
          <p:cNvSpPr/>
          <p:nvPr/>
        </p:nvSpPr>
        <p:spPr>
          <a:xfrm>
            <a:off x="2277607" y="2303934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70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8" name="object 5038"/>
          <p:cNvSpPr/>
          <p:nvPr/>
        </p:nvSpPr>
        <p:spPr>
          <a:xfrm>
            <a:off x="2286891" y="23039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9" name="object 5039"/>
          <p:cNvSpPr/>
          <p:nvPr/>
        </p:nvSpPr>
        <p:spPr>
          <a:xfrm>
            <a:off x="2280753" y="2303934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37" y="0"/>
                </a:moveTo>
                <a:lnTo>
                  <a:pt x="0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0" name="object 5040"/>
          <p:cNvSpPr/>
          <p:nvPr/>
        </p:nvSpPr>
        <p:spPr>
          <a:xfrm>
            <a:off x="2277607" y="23125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1" name="object 5041"/>
          <p:cNvSpPr/>
          <p:nvPr/>
        </p:nvSpPr>
        <p:spPr>
          <a:xfrm>
            <a:off x="2296206" y="228394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2" name="object 5042"/>
          <p:cNvSpPr/>
          <p:nvPr/>
        </p:nvSpPr>
        <p:spPr>
          <a:xfrm>
            <a:off x="2296206" y="22953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3" name="object 5043"/>
          <p:cNvSpPr/>
          <p:nvPr/>
        </p:nvSpPr>
        <p:spPr>
          <a:xfrm>
            <a:off x="2293121" y="2283946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11412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4" name="object 5044"/>
          <p:cNvSpPr/>
          <p:nvPr/>
        </p:nvSpPr>
        <p:spPr>
          <a:xfrm>
            <a:off x="2299352" y="22810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5" name="object 5045"/>
          <p:cNvSpPr/>
          <p:nvPr/>
        </p:nvSpPr>
        <p:spPr>
          <a:xfrm>
            <a:off x="2461960" y="1708050"/>
            <a:ext cx="9284" cy="8564"/>
          </a:xfrm>
          <a:prstGeom prst="rect">
            <a:avLst/>
          </a:prstGeom>
          <a:blipFill>
            <a:blip r:embed="rId8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46" name="object 5046"/>
          <p:cNvSpPr/>
          <p:nvPr/>
        </p:nvSpPr>
        <p:spPr>
          <a:xfrm>
            <a:off x="2461960" y="170805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662"/>
                </a:lnTo>
                <a:lnTo>
                  <a:pt x="9284" y="281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7" name="object 5047"/>
          <p:cNvSpPr/>
          <p:nvPr/>
        </p:nvSpPr>
        <p:spPr>
          <a:xfrm>
            <a:off x="2901732" y="1736617"/>
            <a:ext cx="9284" cy="8564"/>
          </a:xfrm>
          <a:prstGeom prst="rect">
            <a:avLst/>
          </a:prstGeom>
          <a:blipFill>
            <a:blip r:embed="rId8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48" name="object 5048"/>
          <p:cNvSpPr/>
          <p:nvPr/>
        </p:nvSpPr>
        <p:spPr>
          <a:xfrm>
            <a:off x="2901732" y="173661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662"/>
                </a:lnTo>
                <a:lnTo>
                  <a:pt x="9284" y="281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9" name="object 5049"/>
          <p:cNvSpPr/>
          <p:nvPr/>
        </p:nvSpPr>
        <p:spPr>
          <a:xfrm>
            <a:off x="2889271" y="1665141"/>
            <a:ext cx="9314" cy="8593"/>
          </a:xfrm>
          <a:prstGeom prst="rect">
            <a:avLst/>
          </a:prstGeom>
          <a:blipFill>
            <a:blip r:embed="rId8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50" name="object 5050"/>
          <p:cNvSpPr/>
          <p:nvPr/>
        </p:nvSpPr>
        <p:spPr>
          <a:xfrm>
            <a:off x="2889271" y="166514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93"/>
                </a:lnTo>
                <a:lnTo>
                  <a:pt x="3146" y="8593"/>
                </a:lnTo>
                <a:lnTo>
                  <a:pt x="6230" y="8593"/>
                </a:lnTo>
                <a:lnTo>
                  <a:pt x="9314" y="5690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51" name="object 5051"/>
          <p:cNvSpPr/>
          <p:nvPr/>
        </p:nvSpPr>
        <p:spPr>
          <a:xfrm>
            <a:off x="2774717" y="2311096"/>
            <a:ext cx="9284" cy="8575"/>
          </a:xfrm>
          <a:prstGeom prst="rect">
            <a:avLst/>
          </a:prstGeom>
          <a:blipFill>
            <a:blip r:embed="rId8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52" name="object 5052"/>
          <p:cNvSpPr/>
          <p:nvPr/>
        </p:nvSpPr>
        <p:spPr>
          <a:xfrm>
            <a:off x="2774717" y="231109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146" y="8575"/>
                </a:lnTo>
                <a:lnTo>
                  <a:pt x="6199" y="8575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53" name="object 5053"/>
          <p:cNvSpPr/>
          <p:nvPr/>
        </p:nvSpPr>
        <p:spPr>
          <a:xfrm>
            <a:off x="2678731" y="1956650"/>
            <a:ext cx="9284" cy="8564"/>
          </a:xfrm>
          <a:prstGeom prst="rect">
            <a:avLst/>
          </a:prstGeom>
          <a:blipFill>
            <a:blip r:embed="rId8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54" name="object 5054"/>
          <p:cNvSpPr/>
          <p:nvPr/>
        </p:nvSpPr>
        <p:spPr>
          <a:xfrm>
            <a:off x="2678731" y="195665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55" name="object 5055"/>
          <p:cNvSpPr/>
          <p:nvPr/>
        </p:nvSpPr>
        <p:spPr>
          <a:xfrm>
            <a:off x="2604428" y="2142451"/>
            <a:ext cx="9284" cy="8575"/>
          </a:xfrm>
          <a:prstGeom prst="rect">
            <a:avLst/>
          </a:prstGeom>
          <a:blipFill>
            <a:blip r:embed="rId8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56" name="object 5056"/>
          <p:cNvSpPr/>
          <p:nvPr/>
        </p:nvSpPr>
        <p:spPr>
          <a:xfrm>
            <a:off x="2604428" y="214245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053" y="8575"/>
                </a:lnTo>
                <a:lnTo>
                  <a:pt x="6137" y="8575"/>
                </a:lnTo>
                <a:lnTo>
                  <a:pt x="9284" y="5741"/>
                </a:lnTo>
                <a:lnTo>
                  <a:pt x="9284" y="2833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57" name="object 5057"/>
          <p:cNvSpPr/>
          <p:nvPr/>
        </p:nvSpPr>
        <p:spPr>
          <a:xfrm>
            <a:off x="2591967" y="2076725"/>
            <a:ext cx="15514" cy="14255"/>
          </a:xfrm>
          <a:prstGeom prst="rect">
            <a:avLst/>
          </a:prstGeom>
          <a:blipFill>
            <a:blip r:embed="rId8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58" name="object 5058"/>
          <p:cNvSpPr/>
          <p:nvPr/>
        </p:nvSpPr>
        <p:spPr>
          <a:xfrm>
            <a:off x="2591967" y="207672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09"/>
                </a:lnTo>
                <a:lnTo>
                  <a:pt x="3146" y="14255"/>
                </a:lnTo>
                <a:lnTo>
                  <a:pt x="6230" y="14255"/>
                </a:lnTo>
                <a:lnTo>
                  <a:pt x="12460" y="14255"/>
                </a:lnTo>
                <a:lnTo>
                  <a:pt x="15514" y="11409"/>
                </a:lnTo>
                <a:lnTo>
                  <a:pt x="15514" y="5690"/>
                </a:lnTo>
                <a:lnTo>
                  <a:pt x="15514" y="2845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59" name="object 5059"/>
          <p:cNvSpPr/>
          <p:nvPr/>
        </p:nvSpPr>
        <p:spPr>
          <a:xfrm>
            <a:off x="2584195" y="209240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02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0" name="object 5060"/>
          <p:cNvSpPr/>
          <p:nvPr/>
        </p:nvSpPr>
        <p:spPr>
          <a:xfrm>
            <a:off x="2590425" y="209240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1" name="object 5061"/>
          <p:cNvSpPr/>
          <p:nvPr/>
        </p:nvSpPr>
        <p:spPr>
          <a:xfrm>
            <a:off x="2587372" y="20981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2" name="object 5062"/>
          <p:cNvSpPr/>
          <p:nvPr/>
        </p:nvSpPr>
        <p:spPr>
          <a:xfrm>
            <a:off x="2609024" y="208381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3" name="object 5063"/>
          <p:cNvSpPr/>
          <p:nvPr/>
        </p:nvSpPr>
        <p:spPr>
          <a:xfrm>
            <a:off x="2605940" y="20867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4" name="object 5064"/>
          <p:cNvSpPr/>
          <p:nvPr/>
        </p:nvSpPr>
        <p:spPr>
          <a:xfrm>
            <a:off x="2605940" y="208099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1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5" name="object 5065"/>
          <p:cNvSpPr/>
          <p:nvPr/>
        </p:nvSpPr>
        <p:spPr>
          <a:xfrm>
            <a:off x="2612108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6" name="object 5066"/>
          <p:cNvSpPr/>
          <p:nvPr/>
        </p:nvSpPr>
        <p:spPr>
          <a:xfrm>
            <a:off x="1882775" y="1882357"/>
            <a:ext cx="9298" cy="8564"/>
          </a:xfrm>
          <a:prstGeom prst="rect">
            <a:avLst/>
          </a:prstGeom>
          <a:blipFill>
            <a:blip r:embed="rId8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67" name="object 5067"/>
          <p:cNvSpPr/>
          <p:nvPr/>
        </p:nvSpPr>
        <p:spPr>
          <a:xfrm>
            <a:off x="1882775" y="188235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073" y="8564"/>
                </a:lnTo>
                <a:lnTo>
                  <a:pt x="6224" y="8564"/>
                </a:lnTo>
                <a:lnTo>
                  <a:pt x="9298" y="5747"/>
                </a:lnTo>
                <a:lnTo>
                  <a:pt x="9298" y="2845"/>
                </a:lnTo>
                <a:lnTo>
                  <a:pt x="9298" y="0"/>
                </a:lnTo>
                <a:lnTo>
                  <a:pt x="6224" y="0"/>
                </a:lnTo>
                <a:lnTo>
                  <a:pt x="307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8" name="object 5068"/>
          <p:cNvSpPr/>
          <p:nvPr/>
        </p:nvSpPr>
        <p:spPr>
          <a:xfrm>
            <a:off x="2740666" y="2265371"/>
            <a:ext cx="9284" cy="8578"/>
          </a:xfrm>
          <a:prstGeom prst="rect">
            <a:avLst/>
          </a:prstGeom>
          <a:blipFill>
            <a:blip r:embed="rId8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69" name="object 5069"/>
          <p:cNvSpPr/>
          <p:nvPr/>
        </p:nvSpPr>
        <p:spPr>
          <a:xfrm>
            <a:off x="2740666" y="226537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284" y="5670"/>
                </a:lnTo>
                <a:lnTo>
                  <a:pt x="9284" y="2836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0" name="object 5070"/>
          <p:cNvSpPr/>
          <p:nvPr/>
        </p:nvSpPr>
        <p:spPr>
          <a:xfrm>
            <a:off x="2573461" y="2093883"/>
            <a:ext cx="9222" cy="8584"/>
          </a:xfrm>
          <a:prstGeom prst="rect">
            <a:avLst/>
          </a:prstGeom>
          <a:blipFill>
            <a:blip r:embed="rId8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71" name="object 5071"/>
          <p:cNvSpPr/>
          <p:nvPr/>
        </p:nvSpPr>
        <p:spPr>
          <a:xfrm>
            <a:off x="2573461" y="209388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79"/>
                </a:lnTo>
                <a:lnTo>
                  <a:pt x="0" y="8584"/>
                </a:lnTo>
                <a:lnTo>
                  <a:pt x="3053" y="8584"/>
                </a:lnTo>
                <a:lnTo>
                  <a:pt x="6137" y="8584"/>
                </a:lnTo>
                <a:lnTo>
                  <a:pt x="9222" y="5679"/>
                </a:lnTo>
                <a:lnTo>
                  <a:pt x="9222" y="2845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2" name="object 5072"/>
          <p:cNvSpPr/>
          <p:nvPr/>
        </p:nvSpPr>
        <p:spPr>
          <a:xfrm>
            <a:off x="2604428" y="1996713"/>
            <a:ext cx="15421" cy="14226"/>
          </a:xfrm>
          <a:prstGeom prst="rect">
            <a:avLst/>
          </a:prstGeom>
          <a:blipFill>
            <a:blip r:embed="rId8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73" name="object 5073"/>
          <p:cNvSpPr/>
          <p:nvPr/>
        </p:nvSpPr>
        <p:spPr>
          <a:xfrm>
            <a:off x="2604428" y="19967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53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21" y="11409"/>
                </a:lnTo>
                <a:lnTo>
                  <a:pt x="15421" y="5662"/>
                </a:lnTo>
                <a:lnTo>
                  <a:pt x="15421" y="281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4" name="object 5074"/>
          <p:cNvSpPr/>
          <p:nvPr/>
        </p:nvSpPr>
        <p:spPr>
          <a:xfrm>
            <a:off x="2624477" y="19895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5" name="object 5075"/>
          <p:cNvSpPr/>
          <p:nvPr/>
        </p:nvSpPr>
        <p:spPr>
          <a:xfrm>
            <a:off x="2621392" y="2000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6" name="object 5076"/>
          <p:cNvSpPr/>
          <p:nvPr/>
        </p:nvSpPr>
        <p:spPr>
          <a:xfrm>
            <a:off x="2621392" y="199238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7" name="object 5077"/>
          <p:cNvSpPr/>
          <p:nvPr/>
        </p:nvSpPr>
        <p:spPr>
          <a:xfrm>
            <a:off x="2630707" y="19895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8" name="object 5078"/>
          <p:cNvSpPr/>
          <p:nvPr/>
        </p:nvSpPr>
        <p:spPr>
          <a:xfrm>
            <a:off x="2590425" y="2009517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 h="0">
                <a:moveTo>
                  <a:pt x="0" y="0"/>
                </a:moveTo>
                <a:lnTo>
                  <a:pt x="15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9" name="object 5079"/>
          <p:cNvSpPr/>
          <p:nvPr/>
        </p:nvSpPr>
        <p:spPr>
          <a:xfrm>
            <a:off x="2609024" y="2009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0" name="object 5080"/>
          <p:cNvSpPr/>
          <p:nvPr/>
        </p:nvSpPr>
        <p:spPr>
          <a:xfrm>
            <a:off x="2596656" y="2009517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12368" y="0"/>
                </a:moveTo>
                <a:lnTo>
                  <a:pt x="0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1" name="object 5081"/>
          <p:cNvSpPr/>
          <p:nvPr/>
        </p:nvSpPr>
        <p:spPr>
          <a:xfrm>
            <a:off x="2593510" y="20123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2" name="object 5082"/>
          <p:cNvSpPr/>
          <p:nvPr/>
        </p:nvSpPr>
        <p:spPr>
          <a:xfrm>
            <a:off x="2929553" y="1685144"/>
            <a:ext cx="9284" cy="8564"/>
          </a:xfrm>
          <a:prstGeom prst="rect">
            <a:avLst/>
          </a:prstGeom>
          <a:blipFill>
            <a:blip r:embed="rId8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83" name="object 5083"/>
          <p:cNvSpPr/>
          <p:nvPr/>
        </p:nvSpPr>
        <p:spPr>
          <a:xfrm>
            <a:off x="2929553" y="168514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146" y="8564"/>
                </a:lnTo>
                <a:lnTo>
                  <a:pt x="6199" y="8564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199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4" name="object 5084"/>
          <p:cNvSpPr/>
          <p:nvPr/>
        </p:nvSpPr>
        <p:spPr>
          <a:xfrm>
            <a:off x="2263696" y="2308188"/>
            <a:ext cx="9284" cy="8578"/>
          </a:xfrm>
          <a:prstGeom prst="rect">
            <a:avLst/>
          </a:prstGeom>
          <a:blipFill>
            <a:blip r:embed="rId8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85" name="object 5085"/>
          <p:cNvSpPr/>
          <p:nvPr/>
        </p:nvSpPr>
        <p:spPr>
          <a:xfrm>
            <a:off x="2263696" y="230818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146" y="8578"/>
                </a:lnTo>
                <a:lnTo>
                  <a:pt x="6230" y="8578"/>
                </a:lnTo>
                <a:lnTo>
                  <a:pt x="9284" y="5741"/>
                </a:lnTo>
                <a:lnTo>
                  <a:pt x="9284" y="2907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6" name="object 5086"/>
          <p:cNvSpPr/>
          <p:nvPr/>
        </p:nvSpPr>
        <p:spPr>
          <a:xfrm>
            <a:off x="2557916" y="2031000"/>
            <a:ext cx="15545" cy="14255"/>
          </a:xfrm>
          <a:prstGeom prst="rect">
            <a:avLst/>
          </a:prstGeom>
          <a:blipFill>
            <a:blip r:embed="rId8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87" name="object 5087"/>
          <p:cNvSpPr/>
          <p:nvPr/>
        </p:nvSpPr>
        <p:spPr>
          <a:xfrm>
            <a:off x="2557916" y="203100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38"/>
                </a:lnTo>
                <a:lnTo>
                  <a:pt x="3084" y="14255"/>
                </a:lnTo>
                <a:lnTo>
                  <a:pt x="6230" y="14255"/>
                </a:lnTo>
                <a:lnTo>
                  <a:pt x="12368" y="14255"/>
                </a:lnTo>
                <a:lnTo>
                  <a:pt x="15545" y="11438"/>
                </a:lnTo>
                <a:lnTo>
                  <a:pt x="15545" y="5690"/>
                </a:lnTo>
                <a:lnTo>
                  <a:pt x="15545" y="284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8" name="object 5088"/>
          <p:cNvSpPr/>
          <p:nvPr/>
        </p:nvSpPr>
        <p:spPr>
          <a:xfrm>
            <a:off x="1957084" y="1896670"/>
            <a:ext cx="9296" cy="8593"/>
          </a:xfrm>
          <a:prstGeom prst="rect">
            <a:avLst/>
          </a:prstGeom>
          <a:blipFill>
            <a:blip r:embed="rId8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89" name="object 5089"/>
          <p:cNvSpPr/>
          <p:nvPr/>
        </p:nvSpPr>
        <p:spPr>
          <a:xfrm>
            <a:off x="1957084" y="189667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93"/>
                </a:lnTo>
                <a:lnTo>
                  <a:pt x="3149" y="8593"/>
                </a:lnTo>
                <a:lnTo>
                  <a:pt x="6224" y="8593"/>
                </a:lnTo>
                <a:lnTo>
                  <a:pt x="9296" y="5690"/>
                </a:lnTo>
                <a:lnTo>
                  <a:pt x="9296" y="2845"/>
                </a:lnTo>
                <a:lnTo>
                  <a:pt x="9296" y="0"/>
                </a:lnTo>
                <a:lnTo>
                  <a:pt x="6224" y="0"/>
                </a:lnTo>
                <a:lnTo>
                  <a:pt x="3149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0" name="object 5090"/>
          <p:cNvSpPr/>
          <p:nvPr/>
        </p:nvSpPr>
        <p:spPr>
          <a:xfrm>
            <a:off x="1949320" y="1900938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1" name="object 5091"/>
          <p:cNvSpPr/>
          <p:nvPr/>
        </p:nvSpPr>
        <p:spPr>
          <a:xfrm>
            <a:off x="1958619" y="19009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2" name="object 5092"/>
          <p:cNvSpPr/>
          <p:nvPr/>
        </p:nvSpPr>
        <p:spPr>
          <a:xfrm>
            <a:off x="1949320" y="1900938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9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3" name="object 5093"/>
          <p:cNvSpPr/>
          <p:nvPr/>
        </p:nvSpPr>
        <p:spPr>
          <a:xfrm>
            <a:off x="1946248" y="19009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4" name="object 5094"/>
          <p:cNvSpPr/>
          <p:nvPr/>
        </p:nvSpPr>
        <p:spPr>
          <a:xfrm>
            <a:off x="2517664" y="2062413"/>
            <a:ext cx="9284" cy="8593"/>
          </a:xfrm>
          <a:prstGeom prst="rect">
            <a:avLst/>
          </a:prstGeom>
          <a:blipFill>
            <a:blip r:embed="rId8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95" name="object 5095"/>
          <p:cNvSpPr/>
          <p:nvPr/>
        </p:nvSpPr>
        <p:spPr>
          <a:xfrm>
            <a:off x="2517664" y="206241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6" name="object 5096"/>
          <p:cNvSpPr/>
          <p:nvPr/>
        </p:nvSpPr>
        <p:spPr>
          <a:xfrm>
            <a:off x="2531575" y="205524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7" name="object 5097"/>
          <p:cNvSpPr/>
          <p:nvPr/>
        </p:nvSpPr>
        <p:spPr>
          <a:xfrm>
            <a:off x="2528491" y="2063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8" name="object 5098"/>
          <p:cNvSpPr/>
          <p:nvPr/>
        </p:nvSpPr>
        <p:spPr>
          <a:xfrm>
            <a:off x="2528491" y="2058088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47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9" name="object 5099"/>
          <p:cNvSpPr/>
          <p:nvPr/>
        </p:nvSpPr>
        <p:spPr>
          <a:xfrm>
            <a:off x="2531575" y="2055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0" name="object 5100"/>
          <p:cNvSpPr/>
          <p:nvPr/>
        </p:nvSpPr>
        <p:spPr>
          <a:xfrm>
            <a:off x="2544005" y="2041016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16"/>
                </a:moveTo>
                <a:lnTo>
                  <a:pt x="123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1" name="object 5101"/>
          <p:cNvSpPr/>
          <p:nvPr/>
        </p:nvSpPr>
        <p:spPr>
          <a:xfrm>
            <a:off x="2550174" y="2043833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12368" y="0"/>
                </a:moveTo>
                <a:lnTo>
                  <a:pt x="0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2" name="object 5102"/>
          <p:cNvSpPr/>
          <p:nvPr/>
        </p:nvSpPr>
        <p:spPr>
          <a:xfrm>
            <a:off x="2547090" y="2046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3" name="object 5103"/>
          <p:cNvSpPr/>
          <p:nvPr/>
        </p:nvSpPr>
        <p:spPr>
          <a:xfrm>
            <a:off x="2574972" y="2018110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68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4" name="object 5104"/>
          <p:cNvSpPr/>
          <p:nvPr/>
        </p:nvSpPr>
        <p:spPr>
          <a:xfrm>
            <a:off x="2574972" y="20324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5" name="object 5105"/>
          <p:cNvSpPr/>
          <p:nvPr/>
        </p:nvSpPr>
        <p:spPr>
          <a:xfrm>
            <a:off x="2571826" y="2020956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11466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6" name="object 5106"/>
          <p:cNvSpPr/>
          <p:nvPr/>
        </p:nvSpPr>
        <p:spPr>
          <a:xfrm>
            <a:off x="2578057" y="20181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7" name="object 5107"/>
          <p:cNvSpPr/>
          <p:nvPr/>
        </p:nvSpPr>
        <p:spPr>
          <a:xfrm>
            <a:off x="2322546" y="2325343"/>
            <a:ext cx="9314" cy="8578"/>
          </a:xfrm>
          <a:prstGeom prst="rect">
            <a:avLst/>
          </a:prstGeom>
          <a:blipFill>
            <a:blip r:embed="rId8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08" name="object 5108"/>
          <p:cNvSpPr/>
          <p:nvPr/>
        </p:nvSpPr>
        <p:spPr>
          <a:xfrm>
            <a:off x="2322546" y="232534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230" y="8578"/>
                </a:lnTo>
                <a:lnTo>
                  <a:pt x="9314" y="5741"/>
                </a:lnTo>
                <a:lnTo>
                  <a:pt x="9314" y="2907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9" name="object 5109"/>
          <p:cNvSpPr/>
          <p:nvPr/>
        </p:nvSpPr>
        <p:spPr>
          <a:xfrm>
            <a:off x="2446415" y="1762339"/>
            <a:ext cx="9314" cy="8564"/>
          </a:xfrm>
          <a:prstGeom prst="rect">
            <a:avLst/>
          </a:prstGeom>
          <a:blipFill>
            <a:blip r:embed="rId8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10" name="object 5110"/>
          <p:cNvSpPr/>
          <p:nvPr/>
        </p:nvSpPr>
        <p:spPr>
          <a:xfrm>
            <a:off x="2446415" y="176233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314" y="5662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1" name="object 5111"/>
          <p:cNvSpPr/>
          <p:nvPr/>
        </p:nvSpPr>
        <p:spPr>
          <a:xfrm>
            <a:off x="2706614" y="2216741"/>
            <a:ext cx="9314" cy="8578"/>
          </a:xfrm>
          <a:prstGeom prst="rect">
            <a:avLst/>
          </a:prstGeom>
          <a:blipFill>
            <a:blip r:embed="rId8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12" name="object 5112"/>
          <p:cNvSpPr/>
          <p:nvPr/>
        </p:nvSpPr>
        <p:spPr>
          <a:xfrm>
            <a:off x="2706614" y="221674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84" y="8578"/>
                </a:lnTo>
                <a:lnTo>
                  <a:pt x="6137" y="8578"/>
                </a:lnTo>
                <a:lnTo>
                  <a:pt x="9314" y="5741"/>
                </a:lnTo>
                <a:lnTo>
                  <a:pt x="9314" y="2907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3" name="object 5113"/>
          <p:cNvSpPr/>
          <p:nvPr/>
        </p:nvSpPr>
        <p:spPr>
          <a:xfrm>
            <a:off x="2626081" y="1973808"/>
            <a:ext cx="15452" cy="14312"/>
          </a:xfrm>
          <a:prstGeom prst="rect">
            <a:avLst/>
          </a:prstGeom>
          <a:blipFill>
            <a:blip r:embed="rId8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14" name="object 5114"/>
          <p:cNvSpPr/>
          <p:nvPr/>
        </p:nvSpPr>
        <p:spPr>
          <a:xfrm>
            <a:off x="2626081" y="197380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84" y="14312"/>
                </a:lnTo>
                <a:lnTo>
                  <a:pt x="6168" y="14312"/>
                </a:lnTo>
                <a:lnTo>
                  <a:pt x="12368" y="14312"/>
                </a:lnTo>
                <a:lnTo>
                  <a:pt x="15452" y="11466"/>
                </a:lnTo>
                <a:lnTo>
                  <a:pt x="15452" y="5747"/>
                </a:lnTo>
                <a:lnTo>
                  <a:pt x="15452" y="2902"/>
                </a:lnTo>
                <a:lnTo>
                  <a:pt x="12368" y="0"/>
                </a:lnTo>
                <a:lnTo>
                  <a:pt x="6168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5" name="object 5115"/>
          <p:cNvSpPr/>
          <p:nvPr/>
        </p:nvSpPr>
        <p:spPr>
          <a:xfrm>
            <a:off x="2633761" y="196954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6" name="object 5116"/>
          <p:cNvSpPr/>
          <p:nvPr/>
        </p:nvSpPr>
        <p:spPr>
          <a:xfrm>
            <a:off x="2636907" y="19752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7" name="object 5117"/>
          <p:cNvSpPr/>
          <p:nvPr/>
        </p:nvSpPr>
        <p:spPr>
          <a:xfrm>
            <a:off x="2633761" y="1972385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8" name="object 5118"/>
          <p:cNvSpPr/>
          <p:nvPr/>
        </p:nvSpPr>
        <p:spPr>
          <a:xfrm>
            <a:off x="2630707" y="19695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9" name="object 5119"/>
          <p:cNvSpPr/>
          <p:nvPr/>
        </p:nvSpPr>
        <p:spPr>
          <a:xfrm>
            <a:off x="2517664" y="1687990"/>
            <a:ext cx="9284" cy="8564"/>
          </a:xfrm>
          <a:prstGeom prst="rect">
            <a:avLst/>
          </a:prstGeom>
          <a:blipFill>
            <a:blip r:embed="rId8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20" name="object 5120"/>
          <p:cNvSpPr/>
          <p:nvPr/>
        </p:nvSpPr>
        <p:spPr>
          <a:xfrm>
            <a:off x="2517664" y="168799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284" y="5719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1" name="object 5121"/>
          <p:cNvSpPr/>
          <p:nvPr/>
        </p:nvSpPr>
        <p:spPr>
          <a:xfrm>
            <a:off x="2513038" y="168938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68" y="2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2" name="object 5122"/>
          <p:cNvSpPr/>
          <p:nvPr/>
        </p:nvSpPr>
        <p:spPr>
          <a:xfrm>
            <a:off x="2522260" y="16923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3" name="object 5123"/>
          <p:cNvSpPr/>
          <p:nvPr/>
        </p:nvSpPr>
        <p:spPr>
          <a:xfrm>
            <a:off x="2513038" y="169231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4" name="object 5124"/>
          <p:cNvSpPr/>
          <p:nvPr/>
        </p:nvSpPr>
        <p:spPr>
          <a:xfrm>
            <a:off x="2509892" y="16923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5" name="object 5125"/>
          <p:cNvSpPr/>
          <p:nvPr/>
        </p:nvSpPr>
        <p:spPr>
          <a:xfrm>
            <a:off x="2254381" y="2236803"/>
            <a:ext cx="9314" cy="8507"/>
          </a:xfrm>
          <a:prstGeom prst="rect">
            <a:avLst/>
          </a:prstGeom>
          <a:blipFill>
            <a:blip r:embed="rId8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26" name="object 5126"/>
          <p:cNvSpPr/>
          <p:nvPr/>
        </p:nvSpPr>
        <p:spPr>
          <a:xfrm>
            <a:off x="2254381" y="223680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07"/>
                </a:lnTo>
                <a:lnTo>
                  <a:pt x="3176" y="8507"/>
                </a:lnTo>
                <a:lnTo>
                  <a:pt x="6230" y="8507"/>
                </a:lnTo>
                <a:lnTo>
                  <a:pt x="9314" y="5670"/>
                </a:lnTo>
                <a:lnTo>
                  <a:pt x="9314" y="2833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7" name="object 5127"/>
          <p:cNvSpPr/>
          <p:nvPr/>
        </p:nvSpPr>
        <p:spPr>
          <a:xfrm>
            <a:off x="2265238" y="225247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8" name="object 5128"/>
          <p:cNvSpPr/>
          <p:nvPr/>
        </p:nvSpPr>
        <p:spPr>
          <a:xfrm>
            <a:off x="2265238" y="22496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9" name="object 5129"/>
          <p:cNvSpPr/>
          <p:nvPr/>
        </p:nvSpPr>
        <p:spPr>
          <a:xfrm>
            <a:off x="2265238" y="224672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0" name="object 5130"/>
          <p:cNvSpPr/>
          <p:nvPr/>
        </p:nvSpPr>
        <p:spPr>
          <a:xfrm>
            <a:off x="2271438" y="22524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1" name="object 5131"/>
          <p:cNvSpPr/>
          <p:nvPr/>
        </p:nvSpPr>
        <p:spPr>
          <a:xfrm>
            <a:off x="2313262" y="2253887"/>
            <a:ext cx="9284" cy="8578"/>
          </a:xfrm>
          <a:prstGeom prst="rect">
            <a:avLst/>
          </a:prstGeom>
          <a:blipFill>
            <a:blip r:embed="rId8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32" name="object 5132"/>
          <p:cNvSpPr/>
          <p:nvPr/>
        </p:nvSpPr>
        <p:spPr>
          <a:xfrm>
            <a:off x="2313262" y="225388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7"/>
                </a:moveTo>
                <a:lnTo>
                  <a:pt x="0" y="5741"/>
                </a:lnTo>
                <a:lnTo>
                  <a:pt x="0" y="8578"/>
                </a:lnTo>
                <a:lnTo>
                  <a:pt x="3053" y="8578"/>
                </a:lnTo>
                <a:lnTo>
                  <a:pt x="6230" y="8578"/>
                </a:lnTo>
                <a:lnTo>
                  <a:pt x="9284" y="5741"/>
                </a:lnTo>
                <a:lnTo>
                  <a:pt x="9284" y="2907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9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3" name="object 5133"/>
          <p:cNvSpPr/>
          <p:nvPr/>
        </p:nvSpPr>
        <p:spPr>
          <a:xfrm>
            <a:off x="2308636" y="226678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836"/>
                </a:moveTo>
                <a:lnTo>
                  <a:pt x="61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4" name="object 5134"/>
          <p:cNvSpPr/>
          <p:nvPr/>
        </p:nvSpPr>
        <p:spPr>
          <a:xfrm>
            <a:off x="2317858" y="22638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5" name="object 5135"/>
          <p:cNvSpPr/>
          <p:nvPr/>
        </p:nvSpPr>
        <p:spPr>
          <a:xfrm>
            <a:off x="2311720" y="226678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37" y="0"/>
                </a:moveTo>
                <a:lnTo>
                  <a:pt x="0" y="5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6" name="object 5136"/>
          <p:cNvSpPr/>
          <p:nvPr/>
        </p:nvSpPr>
        <p:spPr>
          <a:xfrm>
            <a:off x="2308636" y="22724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7" name="object 5137"/>
          <p:cNvSpPr/>
          <p:nvPr/>
        </p:nvSpPr>
        <p:spPr>
          <a:xfrm>
            <a:off x="2486697" y="1659422"/>
            <a:ext cx="9284" cy="8564"/>
          </a:xfrm>
          <a:prstGeom prst="rect">
            <a:avLst/>
          </a:prstGeom>
          <a:blipFill>
            <a:blip r:embed="rId8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38" name="object 5138"/>
          <p:cNvSpPr/>
          <p:nvPr/>
        </p:nvSpPr>
        <p:spPr>
          <a:xfrm>
            <a:off x="2486697" y="165942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53" y="8564"/>
                </a:lnTo>
                <a:lnTo>
                  <a:pt x="6230" y="8564"/>
                </a:lnTo>
                <a:lnTo>
                  <a:pt x="9284" y="5719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9" name="object 5139"/>
          <p:cNvSpPr/>
          <p:nvPr/>
        </p:nvSpPr>
        <p:spPr>
          <a:xfrm>
            <a:off x="2497523" y="167515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84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0" name="object 5140"/>
          <p:cNvSpPr/>
          <p:nvPr/>
        </p:nvSpPr>
        <p:spPr>
          <a:xfrm>
            <a:off x="2497523" y="16722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1" name="object 5141"/>
          <p:cNvSpPr/>
          <p:nvPr/>
        </p:nvSpPr>
        <p:spPr>
          <a:xfrm>
            <a:off x="2497523" y="1672226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084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2" name="object 5142"/>
          <p:cNvSpPr/>
          <p:nvPr/>
        </p:nvSpPr>
        <p:spPr>
          <a:xfrm>
            <a:off x="2503754" y="168081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3" name="object 5143"/>
          <p:cNvSpPr/>
          <p:nvPr/>
        </p:nvSpPr>
        <p:spPr>
          <a:xfrm>
            <a:off x="2672501" y="2171018"/>
            <a:ext cx="9284" cy="8575"/>
          </a:xfrm>
          <a:prstGeom prst="rect">
            <a:avLst/>
          </a:prstGeom>
          <a:blipFill>
            <a:blip r:embed="rId8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44" name="object 5144"/>
          <p:cNvSpPr/>
          <p:nvPr/>
        </p:nvSpPr>
        <p:spPr>
          <a:xfrm>
            <a:off x="2672501" y="217101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741"/>
                </a:lnTo>
                <a:lnTo>
                  <a:pt x="9284" y="2905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5" name="object 5145"/>
          <p:cNvSpPr/>
          <p:nvPr/>
        </p:nvSpPr>
        <p:spPr>
          <a:xfrm>
            <a:off x="2526949" y="2036691"/>
            <a:ext cx="15545" cy="14312"/>
          </a:xfrm>
          <a:prstGeom prst="rect">
            <a:avLst/>
          </a:prstGeom>
          <a:blipFill>
            <a:blip r:embed="rId8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46" name="object 5146"/>
          <p:cNvSpPr/>
          <p:nvPr/>
        </p:nvSpPr>
        <p:spPr>
          <a:xfrm>
            <a:off x="2526949" y="203669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84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45" y="11466"/>
                </a:lnTo>
                <a:lnTo>
                  <a:pt x="15545" y="5747"/>
                </a:lnTo>
                <a:lnTo>
                  <a:pt x="15545" y="2902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7" name="object 5147"/>
          <p:cNvSpPr/>
          <p:nvPr/>
        </p:nvSpPr>
        <p:spPr>
          <a:xfrm>
            <a:off x="2525406" y="203242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168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8" name="object 5148"/>
          <p:cNvSpPr/>
          <p:nvPr/>
        </p:nvSpPr>
        <p:spPr>
          <a:xfrm>
            <a:off x="2531575" y="2041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9" name="object 5149"/>
          <p:cNvSpPr/>
          <p:nvPr/>
        </p:nvSpPr>
        <p:spPr>
          <a:xfrm>
            <a:off x="2525406" y="203811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68" y="57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0" name="object 5150"/>
          <p:cNvSpPr/>
          <p:nvPr/>
        </p:nvSpPr>
        <p:spPr>
          <a:xfrm>
            <a:off x="2522260" y="2035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1" name="object 5151"/>
          <p:cNvSpPr/>
          <p:nvPr/>
        </p:nvSpPr>
        <p:spPr>
          <a:xfrm>
            <a:off x="1929265" y="1888105"/>
            <a:ext cx="15446" cy="14255"/>
          </a:xfrm>
          <a:prstGeom prst="rect">
            <a:avLst/>
          </a:prstGeom>
          <a:blipFill>
            <a:blip r:embed="rId8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52" name="object 5152"/>
          <p:cNvSpPr/>
          <p:nvPr/>
        </p:nvSpPr>
        <p:spPr>
          <a:xfrm>
            <a:off x="1929265" y="188810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2" y="14255"/>
                </a:lnTo>
                <a:lnTo>
                  <a:pt x="6147" y="14255"/>
                </a:lnTo>
                <a:lnTo>
                  <a:pt x="12371" y="14255"/>
                </a:lnTo>
                <a:lnTo>
                  <a:pt x="15446" y="11409"/>
                </a:lnTo>
                <a:lnTo>
                  <a:pt x="15446" y="5662"/>
                </a:lnTo>
                <a:lnTo>
                  <a:pt x="15446" y="2816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3" name="object 5153"/>
          <p:cNvSpPr/>
          <p:nvPr/>
        </p:nvSpPr>
        <p:spPr>
          <a:xfrm>
            <a:off x="2573461" y="2002376"/>
            <a:ext cx="15421" cy="14312"/>
          </a:xfrm>
          <a:prstGeom prst="rect">
            <a:avLst/>
          </a:prstGeom>
          <a:blipFill>
            <a:blip r:embed="rId8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54" name="object 5154"/>
          <p:cNvSpPr/>
          <p:nvPr/>
        </p:nvSpPr>
        <p:spPr>
          <a:xfrm>
            <a:off x="2573461" y="200237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53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21" y="11466"/>
                </a:lnTo>
                <a:lnTo>
                  <a:pt x="15421" y="5747"/>
                </a:lnTo>
                <a:lnTo>
                  <a:pt x="15421" y="2902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5" name="object 5155"/>
          <p:cNvSpPr/>
          <p:nvPr/>
        </p:nvSpPr>
        <p:spPr>
          <a:xfrm>
            <a:off x="2571826" y="199810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146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6" name="object 5156"/>
          <p:cNvSpPr/>
          <p:nvPr/>
        </p:nvSpPr>
        <p:spPr>
          <a:xfrm>
            <a:off x="2578057" y="2006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7" name="object 5157"/>
          <p:cNvSpPr/>
          <p:nvPr/>
        </p:nvSpPr>
        <p:spPr>
          <a:xfrm>
            <a:off x="2571826" y="200095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30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8" name="object 5158"/>
          <p:cNvSpPr/>
          <p:nvPr/>
        </p:nvSpPr>
        <p:spPr>
          <a:xfrm>
            <a:off x="2568773" y="19981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9" name="object 5159"/>
          <p:cNvSpPr/>
          <p:nvPr/>
        </p:nvSpPr>
        <p:spPr>
          <a:xfrm>
            <a:off x="2477382" y="2071006"/>
            <a:ext cx="9314" cy="8564"/>
          </a:xfrm>
          <a:prstGeom prst="rect">
            <a:avLst/>
          </a:prstGeom>
          <a:blipFill>
            <a:blip r:embed="rId8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60" name="object 5160"/>
          <p:cNvSpPr/>
          <p:nvPr/>
        </p:nvSpPr>
        <p:spPr>
          <a:xfrm>
            <a:off x="2477382" y="207100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314" y="5719"/>
                </a:lnTo>
                <a:lnTo>
                  <a:pt x="9314" y="2816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1" name="object 5161"/>
          <p:cNvSpPr/>
          <p:nvPr/>
        </p:nvSpPr>
        <p:spPr>
          <a:xfrm>
            <a:off x="2475871" y="206958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2" name="object 5162"/>
          <p:cNvSpPr/>
          <p:nvPr/>
        </p:nvSpPr>
        <p:spPr>
          <a:xfrm>
            <a:off x="2482009" y="20752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3" name="object 5163"/>
          <p:cNvSpPr/>
          <p:nvPr/>
        </p:nvSpPr>
        <p:spPr>
          <a:xfrm>
            <a:off x="2478925" y="207240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4" name="object 5164"/>
          <p:cNvSpPr/>
          <p:nvPr/>
        </p:nvSpPr>
        <p:spPr>
          <a:xfrm>
            <a:off x="2475871" y="20695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5" name="object 5165"/>
          <p:cNvSpPr/>
          <p:nvPr/>
        </p:nvSpPr>
        <p:spPr>
          <a:xfrm>
            <a:off x="2641533" y="2122459"/>
            <a:ext cx="9284" cy="8575"/>
          </a:xfrm>
          <a:prstGeom prst="rect">
            <a:avLst/>
          </a:prstGeom>
          <a:blipFill>
            <a:blip r:embed="rId8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66" name="object 5166"/>
          <p:cNvSpPr/>
          <p:nvPr/>
        </p:nvSpPr>
        <p:spPr>
          <a:xfrm>
            <a:off x="2641533" y="212245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670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670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7" name="object 5167"/>
          <p:cNvSpPr/>
          <p:nvPr/>
        </p:nvSpPr>
        <p:spPr>
          <a:xfrm>
            <a:off x="2427816" y="1816629"/>
            <a:ext cx="9314" cy="8593"/>
          </a:xfrm>
          <a:prstGeom prst="rect">
            <a:avLst/>
          </a:prstGeom>
          <a:blipFill>
            <a:blip r:embed="rId8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68" name="object 5168"/>
          <p:cNvSpPr/>
          <p:nvPr/>
        </p:nvSpPr>
        <p:spPr>
          <a:xfrm>
            <a:off x="2427816" y="18166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93"/>
                </a:lnTo>
                <a:lnTo>
                  <a:pt x="3176" y="8593"/>
                </a:lnTo>
                <a:lnTo>
                  <a:pt x="6230" y="8593"/>
                </a:lnTo>
                <a:lnTo>
                  <a:pt x="9314" y="5690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9" name="object 5169"/>
          <p:cNvSpPr/>
          <p:nvPr/>
        </p:nvSpPr>
        <p:spPr>
          <a:xfrm>
            <a:off x="2465014" y="1702302"/>
            <a:ext cx="15452" cy="14312"/>
          </a:xfrm>
          <a:prstGeom prst="rect">
            <a:avLst/>
          </a:prstGeom>
          <a:blipFill>
            <a:blip r:embed="rId8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70" name="object 5170"/>
          <p:cNvSpPr/>
          <p:nvPr/>
        </p:nvSpPr>
        <p:spPr>
          <a:xfrm>
            <a:off x="2465014" y="170230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452" y="11409"/>
                </a:lnTo>
                <a:lnTo>
                  <a:pt x="15452" y="5747"/>
                </a:lnTo>
                <a:lnTo>
                  <a:pt x="15452" y="281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6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1" name="object 5171"/>
          <p:cNvSpPr/>
          <p:nvPr/>
        </p:nvSpPr>
        <p:spPr>
          <a:xfrm>
            <a:off x="2485155" y="1695132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2" name="object 5172"/>
          <p:cNvSpPr/>
          <p:nvPr/>
        </p:nvSpPr>
        <p:spPr>
          <a:xfrm>
            <a:off x="2482009" y="17065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3" name="object 5173"/>
          <p:cNvSpPr/>
          <p:nvPr/>
        </p:nvSpPr>
        <p:spPr>
          <a:xfrm>
            <a:off x="2482009" y="1695132"/>
            <a:ext cx="12700" cy="11430"/>
          </a:xfrm>
          <a:custGeom>
            <a:avLst/>
            <a:gdLst/>
            <a:ahLst/>
            <a:cxnLst/>
            <a:rect l="l" t="t" r="r" b="b"/>
            <a:pathLst>
              <a:path w="12700" h="11430">
                <a:moveTo>
                  <a:pt x="0" y="11409"/>
                </a:moveTo>
                <a:lnTo>
                  <a:pt x="124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4" name="object 5174"/>
          <p:cNvSpPr/>
          <p:nvPr/>
        </p:nvSpPr>
        <p:spPr>
          <a:xfrm>
            <a:off x="2497523" y="16923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5" name="object 5175"/>
          <p:cNvSpPr/>
          <p:nvPr/>
        </p:nvSpPr>
        <p:spPr>
          <a:xfrm>
            <a:off x="2291579" y="2268208"/>
            <a:ext cx="15514" cy="14317"/>
          </a:xfrm>
          <a:prstGeom prst="rect">
            <a:avLst/>
          </a:prstGeom>
          <a:blipFill>
            <a:blip r:embed="rId8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76" name="object 5176"/>
          <p:cNvSpPr/>
          <p:nvPr/>
        </p:nvSpPr>
        <p:spPr>
          <a:xfrm>
            <a:off x="2291579" y="226820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84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514" y="11412"/>
                </a:lnTo>
                <a:lnTo>
                  <a:pt x="15514" y="5741"/>
                </a:lnTo>
                <a:lnTo>
                  <a:pt x="15514" y="2833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3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7" name="object 5177"/>
          <p:cNvSpPr/>
          <p:nvPr/>
        </p:nvSpPr>
        <p:spPr>
          <a:xfrm>
            <a:off x="2280753" y="2261046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68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8" name="object 5178"/>
          <p:cNvSpPr/>
          <p:nvPr/>
        </p:nvSpPr>
        <p:spPr>
          <a:xfrm>
            <a:off x="2296206" y="22724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9" name="object 5179"/>
          <p:cNvSpPr/>
          <p:nvPr/>
        </p:nvSpPr>
        <p:spPr>
          <a:xfrm>
            <a:off x="2280753" y="2263883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15452" y="8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0" name="object 5180"/>
          <p:cNvSpPr/>
          <p:nvPr/>
        </p:nvSpPr>
        <p:spPr>
          <a:xfrm>
            <a:off x="2277607" y="22638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1" name="object 5181"/>
          <p:cNvSpPr/>
          <p:nvPr/>
        </p:nvSpPr>
        <p:spPr>
          <a:xfrm>
            <a:off x="2305490" y="228394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2" name="object 5182"/>
          <p:cNvSpPr/>
          <p:nvPr/>
        </p:nvSpPr>
        <p:spPr>
          <a:xfrm>
            <a:off x="2305490" y="22810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3" name="object 5183"/>
          <p:cNvSpPr/>
          <p:nvPr/>
        </p:nvSpPr>
        <p:spPr>
          <a:xfrm>
            <a:off x="2305490" y="228103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4" name="object 5184"/>
          <p:cNvSpPr/>
          <p:nvPr/>
        </p:nvSpPr>
        <p:spPr>
          <a:xfrm>
            <a:off x="2311720" y="22867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5" name="object 5185"/>
          <p:cNvSpPr/>
          <p:nvPr/>
        </p:nvSpPr>
        <p:spPr>
          <a:xfrm>
            <a:off x="1919966" y="1939493"/>
            <a:ext cx="9299" cy="8564"/>
          </a:xfrm>
          <a:prstGeom prst="rect">
            <a:avLst/>
          </a:prstGeom>
          <a:blipFill>
            <a:blip r:embed="rId8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86" name="object 5186"/>
          <p:cNvSpPr/>
          <p:nvPr/>
        </p:nvSpPr>
        <p:spPr>
          <a:xfrm>
            <a:off x="1919966" y="193949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075" y="8564"/>
                </a:lnTo>
                <a:lnTo>
                  <a:pt x="6147" y="8564"/>
                </a:lnTo>
                <a:lnTo>
                  <a:pt x="9299" y="5747"/>
                </a:lnTo>
                <a:lnTo>
                  <a:pt x="9299" y="2902"/>
                </a:lnTo>
                <a:lnTo>
                  <a:pt x="9299" y="0"/>
                </a:lnTo>
                <a:lnTo>
                  <a:pt x="6147" y="0"/>
                </a:lnTo>
                <a:lnTo>
                  <a:pt x="3075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7" name="object 5187"/>
          <p:cNvSpPr/>
          <p:nvPr/>
        </p:nvSpPr>
        <p:spPr>
          <a:xfrm>
            <a:off x="1929264" y="193519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8" name="object 5188"/>
          <p:cNvSpPr/>
          <p:nvPr/>
        </p:nvSpPr>
        <p:spPr>
          <a:xfrm>
            <a:off x="1930801" y="1940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9" name="object 5189"/>
          <p:cNvSpPr/>
          <p:nvPr/>
        </p:nvSpPr>
        <p:spPr>
          <a:xfrm>
            <a:off x="1926115" y="193808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0" name="object 5190"/>
          <p:cNvSpPr/>
          <p:nvPr/>
        </p:nvSpPr>
        <p:spPr>
          <a:xfrm>
            <a:off x="1927652" y="19323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1" name="object 5191"/>
          <p:cNvSpPr/>
          <p:nvPr/>
        </p:nvSpPr>
        <p:spPr>
          <a:xfrm>
            <a:off x="1930801" y="1909502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11409"/>
                </a:moveTo>
                <a:lnTo>
                  <a:pt x="61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2" name="object 5192"/>
          <p:cNvSpPr/>
          <p:nvPr/>
        </p:nvSpPr>
        <p:spPr>
          <a:xfrm>
            <a:off x="1936949" y="1906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3" name="object 5193"/>
          <p:cNvSpPr/>
          <p:nvPr/>
        </p:nvSpPr>
        <p:spPr>
          <a:xfrm>
            <a:off x="1933877" y="1906657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072" y="0"/>
                </a:moveTo>
                <a:lnTo>
                  <a:pt x="0" y="114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4" name="object 5194"/>
          <p:cNvSpPr/>
          <p:nvPr/>
        </p:nvSpPr>
        <p:spPr>
          <a:xfrm>
            <a:off x="1933877" y="19209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5" name="object 5195"/>
          <p:cNvSpPr/>
          <p:nvPr/>
        </p:nvSpPr>
        <p:spPr>
          <a:xfrm>
            <a:off x="1940024" y="1883780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9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6" name="object 5196"/>
          <p:cNvSpPr/>
          <p:nvPr/>
        </p:nvSpPr>
        <p:spPr>
          <a:xfrm>
            <a:off x="1940024" y="18923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7" name="object 5197"/>
          <p:cNvSpPr/>
          <p:nvPr/>
        </p:nvSpPr>
        <p:spPr>
          <a:xfrm>
            <a:off x="1938487" y="188947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8" name="object 5198"/>
          <p:cNvSpPr/>
          <p:nvPr/>
        </p:nvSpPr>
        <p:spPr>
          <a:xfrm>
            <a:off x="1940024" y="18837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9" name="object 5199"/>
          <p:cNvSpPr/>
          <p:nvPr/>
        </p:nvSpPr>
        <p:spPr>
          <a:xfrm>
            <a:off x="2502212" y="1742280"/>
            <a:ext cx="9314" cy="8564"/>
          </a:xfrm>
          <a:prstGeom prst="rect">
            <a:avLst/>
          </a:prstGeom>
          <a:blipFill>
            <a:blip r:embed="rId8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00" name="object 5200"/>
          <p:cNvSpPr/>
          <p:nvPr/>
        </p:nvSpPr>
        <p:spPr>
          <a:xfrm>
            <a:off x="2502212" y="174228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084" y="8564"/>
                </a:lnTo>
                <a:lnTo>
                  <a:pt x="6137" y="8564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1" name="object 5201"/>
          <p:cNvSpPr/>
          <p:nvPr/>
        </p:nvSpPr>
        <p:spPr>
          <a:xfrm>
            <a:off x="2494439" y="174370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68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2" name="object 5202"/>
          <p:cNvSpPr/>
          <p:nvPr/>
        </p:nvSpPr>
        <p:spPr>
          <a:xfrm>
            <a:off x="2503754" y="17466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3" name="object 5203"/>
          <p:cNvSpPr/>
          <p:nvPr/>
        </p:nvSpPr>
        <p:spPr>
          <a:xfrm>
            <a:off x="2497523" y="174660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4" name="object 5204"/>
          <p:cNvSpPr/>
          <p:nvPr/>
        </p:nvSpPr>
        <p:spPr>
          <a:xfrm>
            <a:off x="2494439" y="17466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5" name="object 5205"/>
          <p:cNvSpPr/>
          <p:nvPr/>
        </p:nvSpPr>
        <p:spPr>
          <a:xfrm>
            <a:off x="2478925" y="1720882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230" y="142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6" name="object 5206"/>
          <p:cNvSpPr/>
          <p:nvPr/>
        </p:nvSpPr>
        <p:spPr>
          <a:xfrm>
            <a:off x="2478925" y="17180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7" name="object 5207"/>
          <p:cNvSpPr/>
          <p:nvPr/>
        </p:nvSpPr>
        <p:spPr>
          <a:xfrm>
            <a:off x="2478925" y="1718037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0"/>
                </a:moveTo>
                <a:lnTo>
                  <a:pt x="6230" y="142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8" name="object 5208"/>
          <p:cNvSpPr/>
          <p:nvPr/>
        </p:nvSpPr>
        <p:spPr>
          <a:xfrm>
            <a:off x="2485155" y="173510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9" name="object 5209"/>
          <p:cNvSpPr/>
          <p:nvPr/>
        </p:nvSpPr>
        <p:spPr>
          <a:xfrm>
            <a:off x="2460326" y="170372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0" name="object 5210"/>
          <p:cNvSpPr/>
          <p:nvPr/>
        </p:nvSpPr>
        <p:spPr>
          <a:xfrm>
            <a:off x="2469641" y="17094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1" name="object 5211"/>
          <p:cNvSpPr/>
          <p:nvPr/>
        </p:nvSpPr>
        <p:spPr>
          <a:xfrm>
            <a:off x="2463472" y="170654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2" name="object 5212"/>
          <p:cNvSpPr/>
          <p:nvPr/>
        </p:nvSpPr>
        <p:spPr>
          <a:xfrm>
            <a:off x="2460326" y="17065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3" name="object 5213"/>
          <p:cNvSpPr/>
          <p:nvPr/>
        </p:nvSpPr>
        <p:spPr>
          <a:xfrm>
            <a:off x="2492928" y="1679397"/>
            <a:ext cx="15421" cy="14312"/>
          </a:xfrm>
          <a:prstGeom prst="rect">
            <a:avLst/>
          </a:prstGeom>
          <a:blipFill>
            <a:blip r:embed="rId8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14" name="object 5214"/>
          <p:cNvSpPr/>
          <p:nvPr/>
        </p:nvSpPr>
        <p:spPr>
          <a:xfrm>
            <a:off x="2492928" y="167939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53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21" y="11495"/>
                </a:lnTo>
                <a:lnTo>
                  <a:pt x="15421" y="5747"/>
                </a:lnTo>
                <a:lnTo>
                  <a:pt x="15421" y="2902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5" name="object 5215"/>
          <p:cNvSpPr/>
          <p:nvPr/>
        </p:nvSpPr>
        <p:spPr>
          <a:xfrm>
            <a:off x="2509892" y="16865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6" name="object 5216"/>
          <p:cNvSpPr/>
          <p:nvPr/>
        </p:nvSpPr>
        <p:spPr>
          <a:xfrm>
            <a:off x="2506838" y="16865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7" name="object 5217"/>
          <p:cNvSpPr/>
          <p:nvPr/>
        </p:nvSpPr>
        <p:spPr>
          <a:xfrm>
            <a:off x="2506838" y="16865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8" name="object 5218"/>
          <p:cNvSpPr/>
          <p:nvPr/>
        </p:nvSpPr>
        <p:spPr>
          <a:xfrm>
            <a:off x="2509892" y="16837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9" name="object 5219"/>
          <p:cNvSpPr/>
          <p:nvPr/>
        </p:nvSpPr>
        <p:spPr>
          <a:xfrm>
            <a:off x="2607482" y="2073823"/>
            <a:ext cx="9314" cy="8593"/>
          </a:xfrm>
          <a:prstGeom prst="rect">
            <a:avLst/>
          </a:prstGeom>
          <a:blipFill>
            <a:blip r:embed="rId8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20" name="object 5220"/>
          <p:cNvSpPr/>
          <p:nvPr/>
        </p:nvSpPr>
        <p:spPr>
          <a:xfrm>
            <a:off x="2607482" y="207382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1" name="object 5221"/>
          <p:cNvSpPr/>
          <p:nvPr/>
        </p:nvSpPr>
        <p:spPr>
          <a:xfrm>
            <a:off x="2622935" y="1956650"/>
            <a:ext cx="9314" cy="8564"/>
          </a:xfrm>
          <a:prstGeom prst="rect">
            <a:avLst/>
          </a:prstGeom>
          <a:blipFill>
            <a:blip r:embed="rId8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22" name="object 5222"/>
          <p:cNvSpPr/>
          <p:nvPr/>
        </p:nvSpPr>
        <p:spPr>
          <a:xfrm>
            <a:off x="2622935" y="195665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3" name="object 5223"/>
          <p:cNvSpPr/>
          <p:nvPr/>
        </p:nvSpPr>
        <p:spPr>
          <a:xfrm>
            <a:off x="2260612" y="2248216"/>
            <a:ext cx="15452" cy="14249"/>
          </a:xfrm>
          <a:prstGeom prst="rect">
            <a:avLst/>
          </a:prstGeom>
          <a:blipFill>
            <a:blip r:embed="rId8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24" name="object 5224"/>
          <p:cNvSpPr/>
          <p:nvPr/>
        </p:nvSpPr>
        <p:spPr>
          <a:xfrm>
            <a:off x="2260612" y="224821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84" y="14249"/>
                </a:lnTo>
                <a:lnTo>
                  <a:pt x="6230" y="14249"/>
                </a:lnTo>
                <a:lnTo>
                  <a:pt x="12368" y="14249"/>
                </a:lnTo>
                <a:lnTo>
                  <a:pt x="15452" y="11412"/>
                </a:lnTo>
                <a:lnTo>
                  <a:pt x="15452" y="5670"/>
                </a:lnTo>
                <a:lnTo>
                  <a:pt x="15452" y="283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6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5" name="object 5225"/>
          <p:cNvSpPr/>
          <p:nvPr/>
        </p:nvSpPr>
        <p:spPr>
          <a:xfrm>
            <a:off x="2255923" y="226388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41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6" name="object 5226"/>
          <p:cNvSpPr/>
          <p:nvPr/>
        </p:nvSpPr>
        <p:spPr>
          <a:xfrm>
            <a:off x="2265238" y="22610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7" name="object 5227"/>
          <p:cNvSpPr/>
          <p:nvPr/>
        </p:nvSpPr>
        <p:spPr>
          <a:xfrm>
            <a:off x="2262154" y="226388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8" name="object 5228"/>
          <p:cNvSpPr/>
          <p:nvPr/>
        </p:nvSpPr>
        <p:spPr>
          <a:xfrm>
            <a:off x="2259070" y="226962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9" name="object 5229"/>
          <p:cNvSpPr/>
          <p:nvPr/>
        </p:nvSpPr>
        <p:spPr>
          <a:xfrm>
            <a:off x="2274522" y="224105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0" name="object 5230"/>
          <p:cNvSpPr/>
          <p:nvPr/>
        </p:nvSpPr>
        <p:spPr>
          <a:xfrm>
            <a:off x="2274522" y="22524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1" name="object 5231"/>
          <p:cNvSpPr/>
          <p:nvPr/>
        </p:nvSpPr>
        <p:spPr>
          <a:xfrm>
            <a:off x="2274522" y="224389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8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2" name="object 5232"/>
          <p:cNvSpPr/>
          <p:nvPr/>
        </p:nvSpPr>
        <p:spPr>
          <a:xfrm>
            <a:off x="2277607" y="22410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3" name="object 5233"/>
          <p:cNvSpPr/>
          <p:nvPr/>
        </p:nvSpPr>
        <p:spPr>
          <a:xfrm>
            <a:off x="1932338" y="1870948"/>
            <a:ext cx="9299" cy="8564"/>
          </a:xfrm>
          <a:prstGeom prst="rect">
            <a:avLst/>
          </a:prstGeom>
          <a:blipFill>
            <a:blip r:embed="rId8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34" name="object 5234"/>
          <p:cNvSpPr/>
          <p:nvPr/>
        </p:nvSpPr>
        <p:spPr>
          <a:xfrm>
            <a:off x="1932338" y="187094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662"/>
                </a:lnTo>
                <a:lnTo>
                  <a:pt x="0" y="8564"/>
                </a:lnTo>
                <a:lnTo>
                  <a:pt x="3075" y="8564"/>
                </a:lnTo>
                <a:lnTo>
                  <a:pt x="6150" y="8564"/>
                </a:lnTo>
                <a:lnTo>
                  <a:pt x="9299" y="5662"/>
                </a:lnTo>
                <a:lnTo>
                  <a:pt x="9299" y="2816"/>
                </a:lnTo>
                <a:lnTo>
                  <a:pt x="9299" y="0"/>
                </a:lnTo>
                <a:lnTo>
                  <a:pt x="6150" y="0"/>
                </a:lnTo>
                <a:lnTo>
                  <a:pt x="3075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5" name="object 5235"/>
          <p:cNvSpPr/>
          <p:nvPr/>
        </p:nvSpPr>
        <p:spPr>
          <a:xfrm>
            <a:off x="2412394" y="1868045"/>
            <a:ext cx="9284" cy="8564"/>
          </a:xfrm>
          <a:prstGeom prst="rect">
            <a:avLst/>
          </a:prstGeom>
          <a:blipFill>
            <a:blip r:embed="rId8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36" name="object 5236"/>
          <p:cNvSpPr/>
          <p:nvPr/>
        </p:nvSpPr>
        <p:spPr>
          <a:xfrm>
            <a:off x="2412394" y="186804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719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7" name="object 5237"/>
          <p:cNvSpPr/>
          <p:nvPr/>
        </p:nvSpPr>
        <p:spPr>
          <a:xfrm>
            <a:off x="2461960" y="2053848"/>
            <a:ext cx="15421" cy="14312"/>
          </a:xfrm>
          <a:prstGeom prst="rect">
            <a:avLst/>
          </a:prstGeom>
          <a:blipFill>
            <a:blip r:embed="rId8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38" name="object 5238"/>
          <p:cNvSpPr/>
          <p:nvPr/>
        </p:nvSpPr>
        <p:spPr>
          <a:xfrm>
            <a:off x="2461960" y="205384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53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21" y="11409"/>
                </a:lnTo>
                <a:lnTo>
                  <a:pt x="15421" y="5719"/>
                </a:lnTo>
                <a:lnTo>
                  <a:pt x="15421" y="281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9" name="object 5239"/>
          <p:cNvSpPr/>
          <p:nvPr/>
        </p:nvSpPr>
        <p:spPr>
          <a:xfrm>
            <a:off x="2449500" y="1753775"/>
            <a:ext cx="15514" cy="14226"/>
          </a:xfrm>
          <a:prstGeom prst="rect">
            <a:avLst/>
          </a:prstGeom>
          <a:blipFill>
            <a:blip r:embed="rId8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40" name="object 5240"/>
          <p:cNvSpPr/>
          <p:nvPr/>
        </p:nvSpPr>
        <p:spPr>
          <a:xfrm>
            <a:off x="2449500" y="175377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4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14" y="11409"/>
                </a:lnTo>
                <a:lnTo>
                  <a:pt x="15514" y="5662"/>
                </a:lnTo>
                <a:lnTo>
                  <a:pt x="15514" y="281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1" name="object 5241"/>
          <p:cNvSpPr/>
          <p:nvPr/>
        </p:nvSpPr>
        <p:spPr>
          <a:xfrm>
            <a:off x="2469641" y="1746605"/>
            <a:ext cx="12700" cy="11430"/>
          </a:xfrm>
          <a:custGeom>
            <a:avLst/>
            <a:gdLst/>
            <a:ahLst/>
            <a:cxnLst/>
            <a:rect l="l" t="t" r="r" b="b"/>
            <a:pathLst>
              <a:path w="12700" h="11430">
                <a:moveTo>
                  <a:pt x="12368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2" name="object 5242"/>
          <p:cNvSpPr/>
          <p:nvPr/>
        </p:nvSpPr>
        <p:spPr>
          <a:xfrm>
            <a:off x="2466556" y="174945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64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3" name="object 5243"/>
          <p:cNvSpPr/>
          <p:nvPr/>
        </p:nvSpPr>
        <p:spPr>
          <a:xfrm>
            <a:off x="2478925" y="17466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4" name="object 5244"/>
          <p:cNvSpPr/>
          <p:nvPr/>
        </p:nvSpPr>
        <p:spPr>
          <a:xfrm>
            <a:off x="2421678" y="2088135"/>
            <a:ext cx="9314" cy="8593"/>
          </a:xfrm>
          <a:prstGeom prst="rect">
            <a:avLst/>
          </a:prstGeom>
          <a:blipFill>
            <a:blip r:embed="rId8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45" name="object 5245"/>
          <p:cNvSpPr/>
          <p:nvPr/>
        </p:nvSpPr>
        <p:spPr>
          <a:xfrm>
            <a:off x="2421678" y="20881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37" y="8593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6" name="object 5246"/>
          <p:cNvSpPr/>
          <p:nvPr/>
        </p:nvSpPr>
        <p:spPr>
          <a:xfrm>
            <a:off x="2432505" y="208099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7" name="object 5247"/>
          <p:cNvSpPr/>
          <p:nvPr/>
        </p:nvSpPr>
        <p:spPr>
          <a:xfrm>
            <a:off x="2432505" y="20895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8" name="object 5248"/>
          <p:cNvSpPr/>
          <p:nvPr/>
        </p:nvSpPr>
        <p:spPr>
          <a:xfrm>
            <a:off x="2429359" y="208099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47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9" name="object 5249"/>
          <p:cNvSpPr/>
          <p:nvPr/>
        </p:nvSpPr>
        <p:spPr>
          <a:xfrm>
            <a:off x="2435589" y="207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0" name="object 5250"/>
          <p:cNvSpPr/>
          <p:nvPr/>
        </p:nvSpPr>
        <p:spPr>
          <a:xfrm>
            <a:off x="2447957" y="2066681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902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1" name="object 5251"/>
          <p:cNvSpPr/>
          <p:nvPr/>
        </p:nvSpPr>
        <p:spPr>
          <a:xfrm>
            <a:off x="2463472" y="20666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2" name="object 5252"/>
          <p:cNvSpPr/>
          <p:nvPr/>
        </p:nvSpPr>
        <p:spPr>
          <a:xfrm>
            <a:off x="2451042" y="2066681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12430" y="0"/>
                </a:moveTo>
                <a:lnTo>
                  <a:pt x="0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3" name="object 5253"/>
          <p:cNvSpPr/>
          <p:nvPr/>
        </p:nvSpPr>
        <p:spPr>
          <a:xfrm>
            <a:off x="2447957" y="20724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4" name="object 5254"/>
          <p:cNvSpPr/>
          <p:nvPr/>
        </p:nvSpPr>
        <p:spPr>
          <a:xfrm>
            <a:off x="2475871" y="2043833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37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5" name="object 5255"/>
          <p:cNvSpPr/>
          <p:nvPr/>
        </p:nvSpPr>
        <p:spPr>
          <a:xfrm>
            <a:off x="2475871" y="20580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6" name="object 5256"/>
          <p:cNvSpPr/>
          <p:nvPr/>
        </p:nvSpPr>
        <p:spPr>
          <a:xfrm>
            <a:off x="2475871" y="204667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7" name="object 5257"/>
          <p:cNvSpPr/>
          <p:nvPr/>
        </p:nvSpPr>
        <p:spPr>
          <a:xfrm>
            <a:off x="2482009" y="20438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8" name="object 5258"/>
          <p:cNvSpPr/>
          <p:nvPr/>
        </p:nvSpPr>
        <p:spPr>
          <a:xfrm>
            <a:off x="2446415" y="1696554"/>
            <a:ext cx="9314" cy="8564"/>
          </a:xfrm>
          <a:prstGeom prst="rect">
            <a:avLst/>
          </a:prstGeom>
          <a:blipFill>
            <a:blip r:embed="rId8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59" name="object 5259"/>
          <p:cNvSpPr/>
          <p:nvPr/>
        </p:nvSpPr>
        <p:spPr>
          <a:xfrm>
            <a:off x="2446415" y="169655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084" y="8564"/>
                </a:lnTo>
                <a:lnTo>
                  <a:pt x="6230" y="8564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0" name="object 5260"/>
          <p:cNvSpPr/>
          <p:nvPr/>
        </p:nvSpPr>
        <p:spPr>
          <a:xfrm>
            <a:off x="2486697" y="1796569"/>
            <a:ext cx="9284" cy="8593"/>
          </a:xfrm>
          <a:prstGeom prst="rect">
            <a:avLst/>
          </a:prstGeom>
          <a:blipFill>
            <a:blip r:embed="rId8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61" name="object 5261"/>
          <p:cNvSpPr/>
          <p:nvPr/>
        </p:nvSpPr>
        <p:spPr>
          <a:xfrm>
            <a:off x="2486697" y="179656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30"/>
                </a:moveTo>
                <a:lnTo>
                  <a:pt x="0" y="5747"/>
                </a:lnTo>
                <a:lnTo>
                  <a:pt x="0" y="8593"/>
                </a:lnTo>
                <a:lnTo>
                  <a:pt x="3053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930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9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2" name="object 5262"/>
          <p:cNvSpPr/>
          <p:nvPr/>
        </p:nvSpPr>
        <p:spPr>
          <a:xfrm>
            <a:off x="2478925" y="179799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3" name="object 5263"/>
          <p:cNvSpPr/>
          <p:nvPr/>
        </p:nvSpPr>
        <p:spPr>
          <a:xfrm>
            <a:off x="2488239" y="1800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4" name="object 5264"/>
          <p:cNvSpPr/>
          <p:nvPr/>
        </p:nvSpPr>
        <p:spPr>
          <a:xfrm>
            <a:off x="2482009" y="179799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5" name="object 5265"/>
          <p:cNvSpPr/>
          <p:nvPr/>
        </p:nvSpPr>
        <p:spPr>
          <a:xfrm>
            <a:off x="2478925" y="17979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6" name="object 5266"/>
          <p:cNvSpPr/>
          <p:nvPr/>
        </p:nvSpPr>
        <p:spPr>
          <a:xfrm>
            <a:off x="2463472" y="1775172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3084" y="143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7" name="object 5267"/>
          <p:cNvSpPr/>
          <p:nvPr/>
        </p:nvSpPr>
        <p:spPr>
          <a:xfrm>
            <a:off x="2463472" y="17723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8" name="object 5268"/>
          <p:cNvSpPr/>
          <p:nvPr/>
        </p:nvSpPr>
        <p:spPr>
          <a:xfrm>
            <a:off x="2463472" y="1772327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168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9" name="object 5269"/>
          <p:cNvSpPr/>
          <p:nvPr/>
        </p:nvSpPr>
        <p:spPr>
          <a:xfrm>
            <a:off x="2469641" y="17865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0" name="object 5270"/>
          <p:cNvSpPr/>
          <p:nvPr/>
        </p:nvSpPr>
        <p:spPr>
          <a:xfrm>
            <a:off x="2444904" y="175801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1" name="object 5271"/>
          <p:cNvSpPr/>
          <p:nvPr/>
        </p:nvSpPr>
        <p:spPr>
          <a:xfrm>
            <a:off x="2454188" y="17608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2" name="object 5272"/>
          <p:cNvSpPr/>
          <p:nvPr/>
        </p:nvSpPr>
        <p:spPr>
          <a:xfrm>
            <a:off x="2444904" y="1760860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37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3" name="object 5273"/>
          <p:cNvSpPr/>
          <p:nvPr/>
        </p:nvSpPr>
        <p:spPr>
          <a:xfrm>
            <a:off x="2441819" y="17608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4" name="object 5274"/>
          <p:cNvSpPr/>
          <p:nvPr/>
        </p:nvSpPr>
        <p:spPr>
          <a:xfrm>
            <a:off x="2508350" y="2019533"/>
            <a:ext cx="15545" cy="14312"/>
          </a:xfrm>
          <a:prstGeom prst="rect">
            <a:avLst/>
          </a:prstGeom>
          <a:blipFill>
            <a:blip r:embed="rId8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75" name="object 5275"/>
          <p:cNvSpPr/>
          <p:nvPr/>
        </p:nvSpPr>
        <p:spPr>
          <a:xfrm>
            <a:off x="2508350" y="201953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176" y="14312"/>
                </a:lnTo>
                <a:lnTo>
                  <a:pt x="6230" y="14312"/>
                </a:lnTo>
                <a:lnTo>
                  <a:pt x="12399" y="14312"/>
                </a:lnTo>
                <a:lnTo>
                  <a:pt x="15545" y="11466"/>
                </a:lnTo>
                <a:lnTo>
                  <a:pt x="15545" y="5747"/>
                </a:lnTo>
                <a:lnTo>
                  <a:pt x="15545" y="2902"/>
                </a:lnTo>
                <a:lnTo>
                  <a:pt x="12399" y="0"/>
                </a:lnTo>
                <a:lnTo>
                  <a:pt x="6230" y="0"/>
                </a:lnTo>
                <a:lnTo>
                  <a:pt x="317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6" name="object 5276"/>
          <p:cNvSpPr/>
          <p:nvPr/>
        </p:nvSpPr>
        <p:spPr>
          <a:xfrm>
            <a:off x="2494439" y="2029520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902"/>
                </a:moveTo>
                <a:lnTo>
                  <a:pt x="123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7" name="object 5277"/>
          <p:cNvSpPr/>
          <p:nvPr/>
        </p:nvSpPr>
        <p:spPr>
          <a:xfrm>
            <a:off x="2497523" y="2032423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12368" y="0"/>
                </a:moveTo>
                <a:lnTo>
                  <a:pt x="0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8" name="object 5278"/>
          <p:cNvSpPr/>
          <p:nvPr/>
        </p:nvSpPr>
        <p:spPr>
          <a:xfrm>
            <a:off x="2494439" y="2035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9" name="object 5279"/>
          <p:cNvSpPr/>
          <p:nvPr/>
        </p:nvSpPr>
        <p:spPr>
          <a:xfrm>
            <a:off x="2522260" y="200951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0" name="object 5280"/>
          <p:cNvSpPr/>
          <p:nvPr/>
        </p:nvSpPr>
        <p:spPr>
          <a:xfrm>
            <a:off x="2522260" y="20209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1" name="object 5281"/>
          <p:cNvSpPr/>
          <p:nvPr/>
        </p:nvSpPr>
        <p:spPr>
          <a:xfrm>
            <a:off x="2522260" y="2009517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11438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2" name="object 5282"/>
          <p:cNvSpPr/>
          <p:nvPr/>
        </p:nvSpPr>
        <p:spPr>
          <a:xfrm>
            <a:off x="2528491" y="2006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3" name="object 5283"/>
          <p:cNvSpPr/>
          <p:nvPr/>
        </p:nvSpPr>
        <p:spPr>
          <a:xfrm>
            <a:off x="2477382" y="1730870"/>
            <a:ext cx="15545" cy="14312"/>
          </a:xfrm>
          <a:prstGeom prst="rect">
            <a:avLst/>
          </a:prstGeom>
          <a:blipFill>
            <a:blip r:embed="rId8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84" name="object 5284"/>
          <p:cNvSpPr/>
          <p:nvPr/>
        </p:nvSpPr>
        <p:spPr>
          <a:xfrm>
            <a:off x="2477382" y="173087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45" y="11409"/>
                </a:lnTo>
                <a:lnTo>
                  <a:pt x="15545" y="5747"/>
                </a:lnTo>
                <a:lnTo>
                  <a:pt x="15545" y="284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5" name="object 5285"/>
          <p:cNvSpPr/>
          <p:nvPr/>
        </p:nvSpPr>
        <p:spPr>
          <a:xfrm>
            <a:off x="2494439" y="17408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6" name="object 5286"/>
          <p:cNvSpPr/>
          <p:nvPr/>
        </p:nvSpPr>
        <p:spPr>
          <a:xfrm>
            <a:off x="2491293" y="17408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7" name="object 5287"/>
          <p:cNvSpPr/>
          <p:nvPr/>
        </p:nvSpPr>
        <p:spPr>
          <a:xfrm>
            <a:off x="2488239" y="17408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8" name="object 5288"/>
          <p:cNvSpPr/>
          <p:nvPr/>
        </p:nvSpPr>
        <p:spPr>
          <a:xfrm>
            <a:off x="2491293" y="17380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9" name="object 5289"/>
          <p:cNvSpPr/>
          <p:nvPr/>
        </p:nvSpPr>
        <p:spPr>
          <a:xfrm>
            <a:off x="1919966" y="1916673"/>
            <a:ext cx="15446" cy="14255"/>
          </a:xfrm>
          <a:prstGeom prst="rect">
            <a:avLst/>
          </a:prstGeom>
          <a:blipFill>
            <a:blip r:embed="rId8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290" name="object 5290"/>
          <p:cNvSpPr/>
          <p:nvPr/>
        </p:nvSpPr>
        <p:spPr>
          <a:xfrm>
            <a:off x="1919966" y="191667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5" y="14255"/>
                </a:lnTo>
                <a:lnTo>
                  <a:pt x="6147" y="14255"/>
                </a:lnTo>
                <a:lnTo>
                  <a:pt x="12371" y="14255"/>
                </a:lnTo>
                <a:lnTo>
                  <a:pt x="15446" y="11409"/>
                </a:lnTo>
                <a:lnTo>
                  <a:pt x="15446" y="5662"/>
                </a:lnTo>
                <a:lnTo>
                  <a:pt x="15446" y="2816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1" name="object 5291"/>
          <p:cNvSpPr/>
          <p:nvPr/>
        </p:nvSpPr>
        <p:spPr>
          <a:xfrm>
            <a:off x="1912206" y="192091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47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2" name="object 5292"/>
          <p:cNvSpPr/>
          <p:nvPr/>
        </p:nvSpPr>
        <p:spPr>
          <a:xfrm>
            <a:off x="1921505" y="19237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3" name="object 5293"/>
          <p:cNvSpPr/>
          <p:nvPr/>
        </p:nvSpPr>
        <p:spPr>
          <a:xfrm>
            <a:off x="1915281" y="192375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2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4" name="object 5294"/>
          <p:cNvSpPr/>
          <p:nvPr/>
        </p:nvSpPr>
        <p:spPr>
          <a:xfrm>
            <a:off x="1912206" y="19237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5" name="object 5295"/>
          <p:cNvSpPr/>
          <p:nvPr/>
        </p:nvSpPr>
        <p:spPr>
          <a:xfrm>
            <a:off x="1940024" y="192950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6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6" name="object 5296"/>
          <p:cNvSpPr/>
          <p:nvPr/>
        </p:nvSpPr>
        <p:spPr>
          <a:xfrm>
            <a:off x="1936949" y="19295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7" name="object 5297"/>
          <p:cNvSpPr/>
          <p:nvPr/>
        </p:nvSpPr>
        <p:spPr>
          <a:xfrm>
            <a:off x="1936949" y="1926660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9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8" name="object 5298"/>
          <p:cNvSpPr/>
          <p:nvPr/>
        </p:nvSpPr>
        <p:spPr>
          <a:xfrm>
            <a:off x="1949320" y="19295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9" name="object 5299"/>
          <p:cNvSpPr/>
          <p:nvPr/>
        </p:nvSpPr>
        <p:spPr>
          <a:xfrm>
            <a:off x="2554862" y="1982372"/>
            <a:ext cx="15421" cy="14340"/>
          </a:xfrm>
          <a:prstGeom prst="rect">
            <a:avLst/>
          </a:prstGeom>
          <a:blipFill>
            <a:blip r:embed="rId8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00" name="object 5300"/>
          <p:cNvSpPr/>
          <p:nvPr/>
        </p:nvSpPr>
        <p:spPr>
          <a:xfrm>
            <a:off x="2554862" y="198237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53" y="14340"/>
                </a:lnTo>
                <a:lnTo>
                  <a:pt x="6137" y="14340"/>
                </a:lnTo>
                <a:lnTo>
                  <a:pt x="12368" y="14340"/>
                </a:lnTo>
                <a:lnTo>
                  <a:pt x="15421" y="11409"/>
                </a:lnTo>
                <a:lnTo>
                  <a:pt x="15421" y="5747"/>
                </a:lnTo>
                <a:lnTo>
                  <a:pt x="15421" y="2902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1" name="object 5301"/>
          <p:cNvSpPr/>
          <p:nvPr/>
        </p:nvSpPr>
        <p:spPr>
          <a:xfrm>
            <a:off x="2540859" y="1992388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0" y="5719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2" name="object 5302"/>
          <p:cNvSpPr/>
          <p:nvPr/>
        </p:nvSpPr>
        <p:spPr>
          <a:xfrm>
            <a:off x="2544005" y="1995205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12399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3" name="object 5303"/>
          <p:cNvSpPr/>
          <p:nvPr/>
        </p:nvSpPr>
        <p:spPr>
          <a:xfrm>
            <a:off x="2540859" y="19981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4" name="object 5304"/>
          <p:cNvSpPr/>
          <p:nvPr/>
        </p:nvSpPr>
        <p:spPr>
          <a:xfrm>
            <a:off x="2571826" y="197813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5" name="object 5305"/>
          <p:cNvSpPr/>
          <p:nvPr/>
        </p:nvSpPr>
        <p:spPr>
          <a:xfrm>
            <a:off x="2568773" y="19866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6" name="object 5306"/>
          <p:cNvSpPr/>
          <p:nvPr/>
        </p:nvSpPr>
        <p:spPr>
          <a:xfrm>
            <a:off x="2568773" y="197813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62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7" name="object 5307"/>
          <p:cNvSpPr/>
          <p:nvPr/>
        </p:nvSpPr>
        <p:spPr>
          <a:xfrm>
            <a:off x="2571826" y="19752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8" name="object 5308"/>
          <p:cNvSpPr/>
          <p:nvPr/>
        </p:nvSpPr>
        <p:spPr>
          <a:xfrm>
            <a:off x="2245097" y="2265371"/>
            <a:ext cx="9284" cy="8578"/>
          </a:xfrm>
          <a:prstGeom prst="rect">
            <a:avLst/>
          </a:prstGeom>
          <a:blipFill>
            <a:blip r:embed="rId8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09" name="object 5309"/>
          <p:cNvSpPr/>
          <p:nvPr/>
        </p:nvSpPr>
        <p:spPr>
          <a:xfrm>
            <a:off x="2245097" y="226537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146" y="8578"/>
                </a:lnTo>
                <a:lnTo>
                  <a:pt x="6230" y="8578"/>
                </a:lnTo>
                <a:lnTo>
                  <a:pt x="9284" y="5670"/>
                </a:lnTo>
                <a:lnTo>
                  <a:pt x="9284" y="2836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0" name="object 5310"/>
          <p:cNvSpPr/>
          <p:nvPr/>
        </p:nvSpPr>
        <p:spPr>
          <a:xfrm>
            <a:off x="2303947" y="2282526"/>
            <a:ext cx="9314" cy="8578"/>
          </a:xfrm>
          <a:prstGeom prst="rect">
            <a:avLst/>
          </a:prstGeom>
          <a:blipFill>
            <a:blip r:embed="rId8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11" name="object 5311"/>
          <p:cNvSpPr/>
          <p:nvPr/>
        </p:nvSpPr>
        <p:spPr>
          <a:xfrm>
            <a:off x="2303947" y="228252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0"/>
                </a:lnTo>
                <a:lnTo>
                  <a:pt x="0" y="8578"/>
                </a:lnTo>
                <a:lnTo>
                  <a:pt x="3146" y="8578"/>
                </a:lnTo>
                <a:lnTo>
                  <a:pt x="6230" y="8578"/>
                </a:lnTo>
                <a:lnTo>
                  <a:pt x="9314" y="5670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2" name="object 5312"/>
          <p:cNvSpPr/>
          <p:nvPr/>
        </p:nvSpPr>
        <p:spPr>
          <a:xfrm>
            <a:off x="2427816" y="2062413"/>
            <a:ext cx="15545" cy="14312"/>
          </a:xfrm>
          <a:prstGeom prst="rect">
            <a:avLst/>
          </a:prstGeom>
          <a:blipFill>
            <a:blip r:embed="rId8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13" name="object 5313"/>
          <p:cNvSpPr/>
          <p:nvPr/>
        </p:nvSpPr>
        <p:spPr>
          <a:xfrm>
            <a:off x="2427816" y="20624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76" y="14312"/>
                </a:lnTo>
                <a:lnTo>
                  <a:pt x="6230" y="14312"/>
                </a:lnTo>
                <a:lnTo>
                  <a:pt x="12460" y="14312"/>
                </a:lnTo>
                <a:lnTo>
                  <a:pt x="15545" y="11409"/>
                </a:lnTo>
                <a:lnTo>
                  <a:pt x="15545" y="5747"/>
                </a:lnTo>
                <a:lnTo>
                  <a:pt x="15545" y="2845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4" name="object 5314"/>
          <p:cNvSpPr/>
          <p:nvPr/>
        </p:nvSpPr>
        <p:spPr>
          <a:xfrm>
            <a:off x="2426305" y="2058088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0"/>
                </a:moveTo>
                <a:lnTo>
                  <a:pt x="6199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5" name="object 5315"/>
          <p:cNvSpPr/>
          <p:nvPr/>
        </p:nvSpPr>
        <p:spPr>
          <a:xfrm>
            <a:off x="2435589" y="20666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6" name="object 5316"/>
          <p:cNvSpPr/>
          <p:nvPr/>
        </p:nvSpPr>
        <p:spPr>
          <a:xfrm>
            <a:off x="2426305" y="2060990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99" y="56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7" name="object 5317"/>
          <p:cNvSpPr/>
          <p:nvPr/>
        </p:nvSpPr>
        <p:spPr>
          <a:xfrm>
            <a:off x="2423221" y="20580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8" name="object 5318"/>
          <p:cNvSpPr/>
          <p:nvPr/>
        </p:nvSpPr>
        <p:spPr>
          <a:xfrm>
            <a:off x="2474329" y="2025281"/>
            <a:ext cx="15421" cy="14312"/>
          </a:xfrm>
          <a:prstGeom prst="rect">
            <a:avLst/>
          </a:prstGeom>
          <a:blipFill>
            <a:blip r:embed="rId8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19" name="object 5319"/>
          <p:cNvSpPr/>
          <p:nvPr/>
        </p:nvSpPr>
        <p:spPr>
          <a:xfrm>
            <a:off x="2474329" y="202528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53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21" y="11409"/>
                </a:lnTo>
                <a:lnTo>
                  <a:pt x="15421" y="5719"/>
                </a:lnTo>
                <a:lnTo>
                  <a:pt x="15421" y="281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0" name="object 5320"/>
          <p:cNvSpPr/>
          <p:nvPr/>
        </p:nvSpPr>
        <p:spPr>
          <a:xfrm>
            <a:off x="2472787" y="202095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137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1" name="object 5321"/>
          <p:cNvSpPr/>
          <p:nvPr/>
        </p:nvSpPr>
        <p:spPr>
          <a:xfrm>
            <a:off x="2482009" y="2029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2" name="object 5322"/>
          <p:cNvSpPr/>
          <p:nvPr/>
        </p:nvSpPr>
        <p:spPr>
          <a:xfrm>
            <a:off x="2472787" y="2026675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3" name="object 5323"/>
          <p:cNvSpPr/>
          <p:nvPr/>
        </p:nvSpPr>
        <p:spPr>
          <a:xfrm>
            <a:off x="2472787" y="20238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4" name="object 5324"/>
          <p:cNvSpPr/>
          <p:nvPr/>
        </p:nvSpPr>
        <p:spPr>
          <a:xfrm>
            <a:off x="2396849" y="1922335"/>
            <a:ext cx="9314" cy="8593"/>
          </a:xfrm>
          <a:prstGeom prst="rect">
            <a:avLst/>
          </a:prstGeom>
          <a:blipFill>
            <a:blip r:embed="rId8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25" name="object 5325"/>
          <p:cNvSpPr/>
          <p:nvPr/>
        </p:nvSpPr>
        <p:spPr>
          <a:xfrm>
            <a:off x="2396849" y="19223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176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902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6" name="object 5326"/>
          <p:cNvSpPr/>
          <p:nvPr/>
        </p:nvSpPr>
        <p:spPr>
          <a:xfrm>
            <a:off x="2235875" y="2196752"/>
            <a:ext cx="9222" cy="8575"/>
          </a:xfrm>
          <a:prstGeom prst="rect">
            <a:avLst/>
          </a:prstGeom>
          <a:blipFill>
            <a:blip r:embed="rId8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27" name="object 5327"/>
          <p:cNvSpPr/>
          <p:nvPr/>
        </p:nvSpPr>
        <p:spPr>
          <a:xfrm>
            <a:off x="2235875" y="219675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22" y="5741"/>
                </a:lnTo>
                <a:lnTo>
                  <a:pt x="9222" y="2833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8" name="object 5328"/>
          <p:cNvSpPr/>
          <p:nvPr/>
        </p:nvSpPr>
        <p:spPr>
          <a:xfrm>
            <a:off x="2246639" y="220958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9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9" name="object 5329"/>
          <p:cNvSpPr/>
          <p:nvPr/>
        </p:nvSpPr>
        <p:spPr>
          <a:xfrm>
            <a:off x="2246639" y="22067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0" name="object 5330"/>
          <p:cNvSpPr/>
          <p:nvPr/>
        </p:nvSpPr>
        <p:spPr>
          <a:xfrm>
            <a:off x="2246639" y="22067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1" name="object 5331"/>
          <p:cNvSpPr/>
          <p:nvPr/>
        </p:nvSpPr>
        <p:spPr>
          <a:xfrm>
            <a:off x="2249786" y="22095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2" name="object 5332"/>
          <p:cNvSpPr/>
          <p:nvPr/>
        </p:nvSpPr>
        <p:spPr>
          <a:xfrm>
            <a:off x="2434047" y="1808065"/>
            <a:ext cx="15452" cy="14255"/>
          </a:xfrm>
          <a:prstGeom prst="rect">
            <a:avLst/>
          </a:prstGeom>
          <a:blipFill>
            <a:blip r:embed="rId8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33" name="object 5333"/>
          <p:cNvSpPr/>
          <p:nvPr/>
        </p:nvSpPr>
        <p:spPr>
          <a:xfrm>
            <a:off x="2434047" y="180806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84" y="14255"/>
                </a:lnTo>
                <a:lnTo>
                  <a:pt x="6230" y="14255"/>
                </a:lnTo>
                <a:lnTo>
                  <a:pt x="12368" y="14255"/>
                </a:lnTo>
                <a:lnTo>
                  <a:pt x="15452" y="11409"/>
                </a:lnTo>
                <a:lnTo>
                  <a:pt x="15452" y="5662"/>
                </a:lnTo>
                <a:lnTo>
                  <a:pt x="15452" y="284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4" name="object 5334"/>
          <p:cNvSpPr/>
          <p:nvPr/>
        </p:nvSpPr>
        <p:spPr>
          <a:xfrm>
            <a:off x="2454188" y="1800894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5" name="object 5335"/>
          <p:cNvSpPr/>
          <p:nvPr/>
        </p:nvSpPr>
        <p:spPr>
          <a:xfrm>
            <a:off x="2451042" y="181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6" name="object 5336"/>
          <p:cNvSpPr/>
          <p:nvPr/>
        </p:nvSpPr>
        <p:spPr>
          <a:xfrm>
            <a:off x="2451042" y="180374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64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7" name="object 5337"/>
          <p:cNvSpPr/>
          <p:nvPr/>
        </p:nvSpPr>
        <p:spPr>
          <a:xfrm>
            <a:off x="2463472" y="180089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8" name="object 5338"/>
          <p:cNvSpPr/>
          <p:nvPr/>
        </p:nvSpPr>
        <p:spPr>
          <a:xfrm>
            <a:off x="2520749" y="1990966"/>
            <a:ext cx="15514" cy="14312"/>
          </a:xfrm>
          <a:prstGeom prst="rect">
            <a:avLst/>
          </a:prstGeom>
          <a:blipFill>
            <a:blip r:embed="rId8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39" name="object 5339"/>
          <p:cNvSpPr/>
          <p:nvPr/>
        </p:nvSpPr>
        <p:spPr>
          <a:xfrm>
            <a:off x="2520749" y="199096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46" y="14312"/>
                </a:lnTo>
                <a:lnTo>
                  <a:pt x="6199" y="14312"/>
                </a:lnTo>
                <a:lnTo>
                  <a:pt x="12430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16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16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0" name="object 5340"/>
          <p:cNvSpPr/>
          <p:nvPr/>
        </p:nvSpPr>
        <p:spPr>
          <a:xfrm>
            <a:off x="2522260" y="198954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1" name="object 5341"/>
          <p:cNvSpPr/>
          <p:nvPr/>
        </p:nvSpPr>
        <p:spPr>
          <a:xfrm>
            <a:off x="2528491" y="1995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2" name="object 5342"/>
          <p:cNvSpPr/>
          <p:nvPr/>
        </p:nvSpPr>
        <p:spPr>
          <a:xfrm>
            <a:off x="2522260" y="199238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3" name="object 5343"/>
          <p:cNvSpPr/>
          <p:nvPr/>
        </p:nvSpPr>
        <p:spPr>
          <a:xfrm>
            <a:off x="2522260" y="19895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4" name="object 5344"/>
          <p:cNvSpPr/>
          <p:nvPr/>
        </p:nvSpPr>
        <p:spPr>
          <a:xfrm>
            <a:off x="2567231" y="1965215"/>
            <a:ext cx="9284" cy="8593"/>
          </a:xfrm>
          <a:prstGeom prst="rect">
            <a:avLst/>
          </a:prstGeom>
          <a:blipFill>
            <a:blip r:embed="rId8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45" name="object 5345"/>
          <p:cNvSpPr/>
          <p:nvPr/>
        </p:nvSpPr>
        <p:spPr>
          <a:xfrm>
            <a:off x="2567231" y="196521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30"/>
                </a:moveTo>
                <a:lnTo>
                  <a:pt x="0" y="5747"/>
                </a:lnTo>
                <a:lnTo>
                  <a:pt x="0" y="8593"/>
                </a:lnTo>
                <a:lnTo>
                  <a:pt x="3053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930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9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6" name="object 5346"/>
          <p:cNvSpPr/>
          <p:nvPr/>
        </p:nvSpPr>
        <p:spPr>
          <a:xfrm>
            <a:off x="2430993" y="1748027"/>
            <a:ext cx="9284" cy="8564"/>
          </a:xfrm>
          <a:prstGeom prst="rect">
            <a:avLst/>
          </a:prstGeom>
          <a:blipFill>
            <a:blip r:embed="rId8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47" name="object 5347"/>
          <p:cNvSpPr/>
          <p:nvPr/>
        </p:nvSpPr>
        <p:spPr>
          <a:xfrm>
            <a:off x="2430993" y="174802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47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747"/>
                </a:lnTo>
                <a:lnTo>
                  <a:pt x="9284" y="2816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8" name="object 5348"/>
          <p:cNvSpPr/>
          <p:nvPr/>
        </p:nvSpPr>
        <p:spPr>
          <a:xfrm>
            <a:off x="2294663" y="2213907"/>
            <a:ext cx="9284" cy="8575"/>
          </a:xfrm>
          <a:prstGeom prst="rect">
            <a:avLst/>
          </a:prstGeom>
          <a:blipFill>
            <a:blip r:embed="rId8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49" name="object 5349"/>
          <p:cNvSpPr/>
          <p:nvPr/>
        </p:nvSpPr>
        <p:spPr>
          <a:xfrm>
            <a:off x="2294663" y="221390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3"/>
                </a:moveTo>
                <a:lnTo>
                  <a:pt x="0" y="5741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741"/>
                </a:lnTo>
                <a:lnTo>
                  <a:pt x="9284" y="2833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0" name="object 5350"/>
          <p:cNvSpPr/>
          <p:nvPr/>
        </p:nvSpPr>
        <p:spPr>
          <a:xfrm>
            <a:off x="2290037" y="222673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7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1" name="object 5351"/>
          <p:cNvSpPr/>
          <p:nvPr/>
        </p:nvSpPr>
        <p:spPr>
          <a:xfrm>
            <a:off x="2296206" y="22239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2" name="object 5352"/>
          <p:cNvSpPr/>
          <p:nvPr/>
        </p:nvSpPr>
        <p:spPr>
          <a:xfrm>
            <a:off x="2293121" y="222390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3" name="object 5353"/>
          <p:cNvSpPr/>
          <p:nvPr/>
        </p:nvSpPr>
        <p:spPr>
          <a:xfrm>
            <a:off x="2290037" y="22296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4" name="object 5354"/>
          <p:cNvSpPr/>
          <p:nvPr/>
        </p:nvSpPr>
        <p:spPr>
          <a:xfrm>
            <a:off x="2468098" y="1850944"/>
            <a:ext cx="9284" cy="8507"/>
          </a:xfrm>
          <a:prstGeom prst="rect">
            <a:avLst/>
          </a:prstGeom>
          <a:blipFill>
            <a:blip r:embed="rId8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55" name="object 5355"/>
          <p:cNvSpPr/>
          <p:nvPr/>
        </p:nvSpPr>
        <p:spPr>
          <a:xfrm>
            <a:off x="2468098" y="185094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90"/>
                </a:lnTo>
                <a:lnTo>
                  <a:pt x="0" y="8507"/>
                </a:lnTo>
                <a:lnTo>
                  <a:pt x="3146" y="8507"/>
                </a:lnTo>
                <a:lnTo>
                  <a:pt x="6230" y="8507"/>
                </a:lnTo>
                <a:lnTo>
                  <a:pt x="9284" y="5690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6" name="object 5356"/>
          <p:cNvSpPr/>
          <p:nvPr/>
        </p:nvSpPr>
        <p:spPr>
          <a:xfrm>
            <a:off x="2463472" y="184946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68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7" name="object 5357"/>
          <p:cNvSpPr/>
          <p:nvPr/>
        </p:nvSpPr>
        <p:spPr>
          <a:xfrm>
            <a:off x="2472787" y="18552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8" name="object 5358"/>
          <p:cNvSpPr/>
          <p:nvPr/>
        </p:nvSpPr>
        <p:spPr>
          <a:xfrm>
            <a:off x="2466556" y="185236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9" name="object 5359"/>
          <p:cNvSpPr/>
          <p:nvPr/>
        </p:nvSpPr>
        <p:spPr>
          <a:xfrm>
            <a:off x="2463472" y="1852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0" name="object 5360"/>
          <p:cNvSpPr/>
          <p:nvPr/>
        </p:nvSpPr>
        <p:spPr>
          <a:xfrm>
            <a:off x="2444904" y="1829462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37" y="11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1" name="object 5361"/>
          <p:cNvSpPr/>
          <p:nvPr/>
        </p:nvSpPr>
        <p:spPr>
          <a:xfrm>
            <a:off x="2444904" y="18266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2" name="object 5362"/>
          <p:cNvSpPr/>
          <p:nvPr/>
        </p:nvSpPr>
        <p:spPr>
          <a:xfrm>
            <a:off x="2447957" y="1826645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23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3" name="object 5363"/>
          <p:cNvSpPr/>
          <p:nvPr/>
        </p:nvSpPr>
        <p:spPr>
          <a:xfrm>
            <a:off x="2454188" y="184087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4" name="object 5364"/>
          <p:cNvSpPr/>
          <p:nvPr/>
        </p:nvSpPr>
        <p:spPr>
          <a:xfrm>
            <a:off x="2429359" y="181230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5" name="object 5365"/>
          <p:cNvSpPr/>
          <p:nvPr/>
        </p:nvSpPr>
        <p:spPr>
          <a:xfrm>
            <a:off x="2435589" y="18151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6" name="object 5366"/>
          <p:cNvSpPr/>
          <p:nvPr/>
        </p:nvSpPr>
        <p:spPr>
          <a:xfrm>
            <a:off x="2429359" y="181230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7" name="object 5367"/>
          <p:cNvSpPr/>
          <p:nvPr/>
        </p:nvSpPr>
        <p:spPr>
          <a:xfrm>
            <a:off x="2426305" y="181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8" name="object 5368"/>
          <p:cNvSpPr/>
          <p:nvPr/>
        </p:nvSpPr>
        <p:spPr>
          <a:xfrm>
            <a:off x="1898297" y="1913827"/>
            <a:ext cx="9221" cy="8507"/>
          </a:xfrm>
          <a:prstGeom prst="rect">
            <a:avLst/>
          </a:prstGeom>
          <a:blipFill>
            <a:blip r:embed="rId8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69" name="object 5369"/>
          <p:cNvSpPr/>
          <p:nvPr/>
        </p:nvSpPr>
        <p:spPr>
          <a:xfrm>
            <a:off x="1898297" y="191382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07"/>
                </a:lnTo>
                <a:lnTo>
                  <a:pt x="3073" y="8507"/>
                </a:lnTo>
                <a:lnTo>
                  <a:pt x="6147" y="8507"/>
                </a:lnTo>
                <a:lnTo>
                  <a:pt x="9221" y="5662"/>
                </a:lnTo>
                <a:lnTo>
                  <a:pt x="9221" y="2845"/>
                </a:lnTo>
                <a:lnTo>
                  <a:pt x="9221" y="0"/>
                </a:lnTo>
                <a:lnTo>
                  <a:pt x="6147" y="0"/>
                </a:lnTo>
                <a:lnTo>
                  <a:pt x="307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70" name="object 5370"/>
          <p:cNvSpPr/>
          <p:nvPr/>
        </p:nvSpPr>
        <p:spPr>
          <a:xfrm>
            <a:off x="2461960" y="1785159"/>
            <a:ext cx="15421" cy="14340"/>
          </a:xfrm>
          <a:prstGeom prst="rect">
            <a:avLst/>
          </a:prstGeom>
          <a:blipFill>
            <a:blip r:embed="rId9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71" name="object 5371"/>
          <p:cNvSpPr/>
          <p:nvPr/>
        </p:nvSpPr>
        <p:spPr>
          <a:xfrm>
            <a:off x="2461960" y="178515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53" y="14340"/>
                </a:lnTo>
                <a:lnTo>
                  <a:pt x="6137" y="14340"/>
                </a:lnTo>
                <a:lnTo>
                  <a:pt x="12368" y="14340"/>
                </a:lnTo>
                <a:lnTo>
                  <a:pt x="15421" y="11409"/>
                </a:lnTo>
                <a:lnTo>
                  <a:pt x="15421" y="5747"/>
                </a:lnTo>
                <a:lnTo>
                  <a:pt x="15421" y="2902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72" name="object 5372"/>
          <p:cNvSpPr/>
          <p:nvPr/>
        </p:nvSpPr>
        <p:spPr>
          <a:xfrm>
            <a:off x="2475871" y="17923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73" name="object 5373"/>
          <p:cNvSpPr/>
          <p:nvPr/>
        </p:nvSpPr>
        <p:spPr>
          <a:xfrm>
            <a:off x="2472787" y="17951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74" name="object 5374"/>
          <p:cNvSpPr/>
          <p:nvPr/>
        </p:nvSpPr>
        <p:spPr>
          <a:xfrm>
            <a:off x="2472787" y="17923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75" name="object 5375"/>
          <p:cNvSpPr/>
          <p:nvPr/>
        </p:nvSpPr>
        <p:spPr>
          <a:xfrm>
            <a:off x="2475871" y="17923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76" name="object 5376"/>
          <p:cNvSpPr/>
          <p:nvPr/>
        </p:nvSpPr>
        <p:spPr>
          <a:xfrm>
            <a:off x="2502212" y="1676551"/>
            <a:ext cx="9314" cy="8593"/>
          </a:xfrm>
          <a:prstGeom prst="rect">
            <a:avLst/>
          </a:prstGeom>
          <a:blipFill>
            <a:blip r:embed="rId9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77" name="object 5377"/>
          <p:cNvSpPr/>
          <p:nvPr/>
        </p:nvSpPr>
        <p:spPr>
          <a:xfrm>
            <a:off x="2502212" y="167655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37" y="8593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78" name="object 5378"/>
          <p:cNvSpPr/>
          <p:nvPr/>
        </p:nvSpPr>
        <p:spPr>
          <a:xfrm>
            <a:off x="1972604" y="1928083"/>
            <a:ext cx="9299" cy="8564"/>
          </a:xfrm>
          <a:prstGeom prst="rect">
            <a:avLst/>
          </a:prstGeom>
          <a:blipFill>
            <a:blip r:embed="rId9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79" name="object 5379"/>
          <p:cNvSpPr/>
          <p:nvPr/>
        </p:nvSpPr>
        <p:spPr>
          <a:xfrm>
            <a:off x="1972604" y="192808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075" y="8564"/>
                </a:lnTo>
                <a:lnTo>
                  <a:pt x="6147" y="8564"/>
                </a:lnTo>
                <a:lnTo>
                  <a:pt x="9299" y="5747"/>
                </a:lnTo>
                <a:lnTo>
                  <a:pt x="9299" y="2845"/>
                </a:lnTo>
                <a:lnTo>
                  <a:pt x="9299" y="0"/>
                </a:lnTo>
                <a:lnTo>
                  <a:pt x="6147" y="0"/>
                </a:lnTo>
                <a:lnTo>
                  <a:pt x="3075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0" name="object 5380"/>
          <p:cNvSpPr/>
          <p:nvPr/>
        </p:nvSpPr>
        <p:spPr>
          <a:xfrm>
            <a:off x="1964844" y="1932322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1" name="object 5381"/>
          <p:cNvSpPr/>
          <p:nvPr/>
        </p:nvSpPr>
        <p:spPr>
          <a:xfrm>
            <a:off x="1974143" y="19323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2" name="object 5382"/>
          <p:cNvSpPr/>
          <p:nvPr/>
        </p:nvSpPr>
        <p:spPr>
          <a:xfrm>
            <a:off x="1967919" y="193232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24" y="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3" name="object 5383"/>
          <p:cNvSpPr/>
          <p:nvPr/>
        </p:nvSpPr>
        <p:spPr>
          <a:xfrm>
            <a:off x="1964844" y="19323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4" name="object 5384"/>
          <p:cNvSpPr/>
          <p:nvPr/>
        </p:nvSpPr>
        <p:spPr>
          <a:xfrm>
            <a:off x="2362828" y="2093883"/>
            <a:ext cx="9284" cy="8584"/>
          </a:xfrm>
          <a:prstGeom prst="rect">
            <a:avLst/>
          </a:prstGeom>
          <a:blipFill>
            <a:blip r:embed="rId9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85" name="object 5385"/>
          <p:cNvSpPr/>
          <p:nvPr/>
        </p:nvSpPr>
        <p:spPr>
          <a:xfrm>
            <a:off x="2362828" y="209388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79"/>
                </a:lnTo>
                <a:lnTo>
                  <a:pt x="0" y="8584"/>
                </a:lnTo>
                <a:lnTo>
                  <a:pt x="3053" y="8584"/>
                </a:lnTo>
                <a:lnTo>
                  <a:pt x="6230" y="8584"/>
                </a:lnTo>
                <a:lnTo>
                  <a:pt x="9284" y="5679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6" name="object 5386"/>
          <p:cNvSpPr/>
          <p:nvPr/>
        </p:nvSpPr>
        <p:spPr>
          <a:xfrm>
            <a:off x="2367424" y="2086741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146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7" name="object 5387"/>
          <p:cNvSpPr/>
          <p:nvPr/>
        </p:nvSpPr>
        <p:spPr>
          <a:xfrm>
            <a:off x="2370570" y="20953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8" name="object 5388"/>
          <p:cNvSpPr/>
          <p:nvPr/>
        </p:nvSpPr>
        <p:spPr>
          <a:xfrm>
            <a:off x="2367424" y="2089558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9" name="object 5389"/>
          <p:cNvSpPr/>
          <p:nvPr/>
        </p:nvSpPr>
        <p:spPr>
          <a:xfrm>
            <a:off x="2367424" y="20867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0" name="object 5390"/>
          <p:cNvSpPr/>
          <p:nvPr/>
        </p:nvSpPr>
        <p:spPr>
          <a:xfrm>
            <a:off x="2272980" y="2225319"/>
            <a:ext cx="15545" cy="14317"/>
          </a:xfrm>
          <a:prstGeom prst="rect">
            <a:avLst/>
          </a:prstGeom>
          <a:blipFill>
            <a:blip r:embed="rId9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391" name="object 5391"/>
          <p:cNvSpPr/>
          <p:nvPr/>
        </p:nvSpPr>
        <p:spPr>
          <a:xfrm>
            <a:off x="2272980" y="222531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84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545" y="11483"/>
                </a:lnTo>
                <a:lnTo>
                  <a:pt x="15545" y="5741"/>
                </a:lnTo>
                <a:lnTo>
                  <a:pt x="15545" y="290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2" name="object 5392"/>
          <p:cNvSpPr/>
          <p:nvPr/>
        </p:nvSpPr>
        <p:spPr>
          <a:xfrm>
            <a:off x="2262154" y="2221066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284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3" name="object 5393"/>
          <p:cNvSpPr/>
          <p:nvPr/>
        </p:nvSpPr>
        <p:spPr>
          <a:xfrm>
            <a:off x="2274522" y="22296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4" name="object 5394"/>
          <p:cNvSpPr/>
          <p:nvPr/>
        </p:nvSpPr>
        <p:spPr>
          <a:xfrm>
            <a:off x="2262154" y="2221066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5" name="object 5395"/>
          <p:cNvSpPr/>
          <p:nvPr/>
        </p:nvSpPr>
        <p:spPr>
          <a:xfrm>
            <a:off x="2259070" y="2221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6" name="object 5396"/>
          <p:cNvSpPr/>
          <p:nvPr/>
        </p:nvSpPr>
        <p:spPr>
          <a:xfrm>
            <a:off x="2286891" y="224105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7" name="object 5397"/>
          <p:cNvSpPr/>
          <p:nvPr/>
        </p:nvSpPr>
        <p:spPr>
          <a:xfrm>
            <a:off x="2286891" y="22382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8" name="object 5398"/>
          <p:cNvSpPr/>
          <p:nvPr/>
        </p:nvSpPr>
        <p:spPr>
          <a:xfrm>
            <a:off x="2286891" y="223822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9" name="object 5399"/>
          <p:cNvSpPr/>
          <p:nvPr/>
        </p:nvSpPr>
        <p:spPr>
          <a:xfrm>
            <a:off x="2290037" y="22438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00" name="object 5400"/>
          <p:cNvSpPr/>
          <p:nvPr/>
        </p:nvSpPr>
        <p:spPr>
          <a:xfrm>
            <a:off x="2381427" y="1976710"/>
            <a:ext cx="9284" cy="8564"/>
          </a:xfrm>
          <a:prstGeom prst="rect">
            <a:avLst/>
          </a:prstGeom>
          <a:blipFill>
            <a:blip r:embed="rId9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01" name="object 5401"/>
          <p:cNvSpPr/>
          <p:nvPr/>
        </p:nvSpPr>
        <p:spPr>
          <a:xfrm>
            <a:off x="2381427" y="197671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662"/>
                </a:lnTo>
                <a:lnTo>
                  <a:pt x="9284" y="2845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02" name="object 5402"/>
          <p:cNvSpPr/>
          <p:nvPr/>
        </p:nvSpPr>
        <p:spPr>
          <a:xfrm>
            <a:off x="2415448" y="1862354"/>
            <a:ext cx="15545" cy="14255"/>
          </a:xfrm>
          <a:prstGeom prst="rect">
            <a:avLst/>
          </a:prstGeom>
          <a:blipFill>
            <a:blip r:embed="rId9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03" name="object 5403"/>
          <p:cNvSpPr/>
          <p:nvPr/>
        </p:nvSpPr>
        <p:spPr>
          <a:xfrm>
            <a:off x="2415448" y="186235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09"/>
                </a:lnTo>
                <a:lnTo>
                  <a:pt x="3084" y="14255"/>
                </a:lnTo>
                <a:lnTo>
                  <a:pt x="6230" y="14255"/>
                </a:lnTo>
                <a:lnTo>
                  <a:pt x="12368" y="14255"/>
                </a:lnTo>
                <a:lnTo>
                  <a:pt x="15545" y="11409"/>
                </a:lnTo>
                <a:lnTo>
                  <a:pt x="15545" y="5690"/>
                </a:lnTo>
                <a:lnTo>
                  <a:pt x="15545" y="284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04" name="object 5404"/>
          <p:cNvSpPr/>
          <p:nvPr/>
        </p:nvSpPr>
        <p:spPr>
          <a:xfrm>
            <a:off x="2438673" y="185521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05" name="object 5405"/>
          <p:cNvSpPr/>
          <p:nvPr/>
        </p:nvSpPr>
        <p:spPr>
          <a:xfrm>
            <a:off x="2432505" y="1858029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8593"/>
                </a:moveTo>
                <a:lnTo>
                  <a:pt x="123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06" name="object 5406"/>
          <p:cNvSpPr/>
          <p:nvPr/>
        </p:nvSpPr>
        <p:spPr>
          <a:xfrm>
            <a:off x="2447957" y="18552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07" name="object 5407"/>
          <p:cNvSpPr/>
          <p:nvPr/>
        </p:nvSpPr>
        <p:spPr>
          <a:xfrm>
            <a:off x="2415448" y="1802317"/>
            <a:ext cx="9314" cy="8593"/>
          </a:xfrm>
          <a:prstGeom prst="rect">
            <a:avLst/>
          </a:prstGeom>
          <a:blipFill>
            <a:blip r:embed="rId9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08" name="object 5408"/>
          <p:cNvSpPr/>
          <p:nvPr/>
        </p:nvSpPr>
        <p:spPr>
          <a:xfrm>
            <a:off x="2415448" y="180231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230" y="8593"/>
                </a:lnTo>
                <a:lnTo>
                  <a:pt x="9314" y="5747"/>
                </a:lnTo>
                <a:lnTo>
                  <a:pt x="9314" y="2845"/>
                </a:lnTo>
                <a:lnTo>
                  <a:pt x="9314" y="0"/>
                </a:lnTo>
                <a:lnTo>
                  <a:pt x="6230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09" name="object 5409"/>
          <p:cNvSpPr/>
          <p:nvPr/>
        </p:nvSpPr>
        <p:spPr>
          <a:xfrm>
            <a:off x="2452646" y="1902361"/>
            <a:ext cx="9314" cy="8564"/>
          </a:xfrm>
          <a:prstGeom prst="rect">
            <a:avLst/>
          </a:prstGeom>
          <a:blipFill>
            <a:blip r:embed="rId9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10" name="object 5410"/>
          <p:cNvSpPr/>
          <p:nvPr/>
        </p:nvSpPr>
        <p:spPr>
          <a:xfrm>
            <a:off x="2452646" y="190236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084" y="8564"/>
                </a:lnTo>
                <a:lnTo>
                  <a:pt x="6137" y="8564"/>
                </a:lnTo>
                <a:lnTo>
                  <a:pt x="9314" y="5719"/>
                </a:lnTo>
                <a:lnTo>
                  <a:pt x="9314" y="2902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1" name="object 5411"/>
          <p:cNvSpPr/>
          <p:nvPr/>
        </p:nvSpPr>
        <p:spPr>
          <a:xfrm>
            <a:off x="2447957" y="190375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2" name="object 5412"/>
          <p:cNvSpPr/>
          <p:nvPr/>
        </p:nvSpPr>
        <p:spPr>
          <a:xfrm>
            <a:off x="2454188" y="1906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3" name="object 5413"/>
          <p:cNvSpPr/>
          <p:nvPr/>
        </p:nvSpPr>
        <p:spPr>
          <a:xfrm>
            <a:off x="2447957" y="190665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4" name="object 5414"/>
          <p:cNvSpPr/>
          <p:nvPr/>
        </p:nvSpPr>
        <p:spPr>
          <a:xfrm>
            <a:off x="2444904" y="1906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5" name="object 5415"/>
          <p:cNvSpPr/>
          <p:nvPr/>
        </p:nvSpPr>
        <p:spPr>
          <a:xfrm>
            <a:off x="2429359" y="1883780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230" y="11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6" name="object 5416"/>
          <p:cNvSpPr/>
          <p:nvPr/>
        </p:nvSpPr>
        <p:spPr>
          <a:xfrm>
            <a:off x="2429359" y="18809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7" name="object 5417"/>
          <p:cNvSpPr/>
          <p:nvPr/>
        </p:nvSpPr>
        <p:spPr>
          <a:xfrm>
            <a:off x="2432505" y="1878033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0" y="0"/>
                </a:moveTo>
                <a:lnTo>
                  <a:pt x="6168" y="143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8" name="object 5418"/>
          <p:cNvSpPr/>
          <p:nvPr/>
        </p:nvSpPr>
        <p:spPr>
          <a:xfrm>
            <a:off x="2438673" y="18951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9" name="object 5419"/>
          <p:cNvSpPr/>
          <p:nvPr/>
        </p:nvSpPr>
        <p:spPr>
          <a:xfrm>
            <a:off x="2410852" y="1863777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137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0" name="object 5420"/>
          <p:cNvSpPr/>
          <p:nvPr/>
        </p:nvSpPr>
        <p:spPr>
          <a:xfrm>
            <a:off x="2420074" y="18694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1" name="object 5421"/>
          <p:cNvSpPr/>
          <p:nvPr/>
        </p:nvSpPr>
        <p:spPr>
          <a:xfrm>
            <a:off x="2413906" y="186662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2" name="object 5422"/>
          <p:cNvSpPr/>
          <p:nvPr/>
        </p:nvSpPr>
        <p:spPr>
          <a:xfrm>
            <a:off x="2410852" y="18666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3" name="object 5423"/>
          <p:cNvSpPr/>
          <p:nvPr/>
        </p:nvSpPr>
        <p:spPr>
          <a:xfrm>
            <a:off x="2443362" y="1839478"/>
            <a:ext cx="15421" cy="14312"/>
          </a:xfrm>
          <a:prstGeom prst="rect">
            <a:avLst/>
          </a:prstGeom>
          <a:blipFill>
            <a:blip r:embed="rId9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24" name="object 5424"/>
          <p:cNvSpPr/>
          <p:nvPr/>
        </p:nvSpPr>
        <p:spPr>
          <a:xfrm>
            <a:off x="2443362" y="183947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66"/>
                </a:lnTo>
                <a:lnTo>
                  <a:pt x="3053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21" y="11466"/>
                </a:lnTo>
                <a:lnTo>
                  <a:pt x="15421" y="5719"/>
                </a:lnTo>
                <a:lnTo>
                  <a:pt x="15421" y="2902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5" name="object 5425"/>
          <p:cNvSpPr/>
          <p:nvPr/>
        </p:nvSpPr>
        <p:spPr>
          <a:xfrm>
            <a:off x="2460326" y="18466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6" name="object 5426"/>
          <p:cNvSpPr/>
          <p:nvPr/>
        </p:nvSpPr>
        <p:spPr>
          <a:xfrm>
            <a:off x="2457272" y="18466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7" name="object 5427"/>
          <p:cNvSpPr/>
          <p:nvPr/>
        </p:nvSpPr>
        <p:spPr>
          <a:xfrm>
            <a:off x="2457272" y="18466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8" name="object 5428"/>
          <p:cNvSpPr/>
          <p:nvPr/>
        </p:nvSpPr>
        <p:spPr>
          <a:xfrm>
            <a:off x="2460326" y="18438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29" name="object 5429"/>
          <p:cNvSpPr/>
          <p:nvPr/>
        </p:nvSpPr>
        <p:spPr>
          <a:xfrm>
            <a:off x="2486697" y="1730870"/>
            <a:ext cx="9284" cy="8564"/>
          </a:xfrm>
          <a:prstGeom prst="rect">
            <a:avLst/>
          </a:prstGeom>
          <a:blipFill>
            <a:blip r:embed="rId9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30" name="object 5430"/>
          <p:cNvSpPr/>
          <p:nvPr/>
        </p:nvSpPr>
        <p:spPr>
          <a:xfrm>
            <a:off x="2486697" y="173087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053" y="8564"/>
                </a:lnTo>
                <a:lnTo>
                  <a:pt x="6230" y="8564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31" name="object 5431"/>
          <p:cNvSpPr/>
          <p:nvPr/>
        </p:nvSpPr>
        <p:spPr>
          <a:xfrm>
            <a:off x="2511527" y="1976710"/>
            <a:ext cx="9222" cy="8564"/>
          </a:xfrm>
          <a:prstGeom prst="rect">
            <a:avLst/>
          </a:prstGeom>
          <a:blipFill>
            <a:blip r:embed="rId9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32" name="object 5432"/>
          <p:cNvSpPr/>
          <p:nvPr/>
        </p:nvSpPr>
        <p:spPr>
          <a:xfrm>
            <a:off x="2511527" y="197671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22" y="5662"/>
                </a:lnTo>
                <a:lnTo>
                  <a:pt x="9222" y="2845"/>
                </a:lnTo>
                <a:lnTo>
                  <a:pt x="9222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33" name="object 5433"/>
          <p:cNvSpPr/>
          <p:nvPr/>
        </p:nvSpPr>
        <p:spPr>
          <a:xfrm>
            <a:off x="2409310" y="2042438"/>
            <a:ext cx="15452" cy="14226"/>
          </a:xfrm>
          <a:prstGeom prst="rect">
            <a:avLst/>
          </a:prstGeom>
          <a:blipFill>
            <a:blip r:embed="rId9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34" name="object 5434"/>
          <p:cNvSpPr/>
          <p:nvPr/>
        </p:nvSpPr>
        <p:spPr>
          <a:xfrm>
            <a:off x="2409310" y="204243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84" y="14226"/>
                </a:lnTo>
                <a:lnTo>
                  <a:pt x="6137" y="14226"/>
                </a:lnTo>
                <a:lnTo>
                  <a:pt x="12368" y="14226"/>
                </a:lnTo>
                <a:lnTo>
                  <a:pt x="15452" y="11409"/>
                </a:lnTo>
                <a:lnTo>
                  <a:pt x="15452" y="5719"/>
                </a:lnTo>
                <a:lnTo>
                  <a:pt x="15452" y="2816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35" name="object 5435"/>
          <p:cNvSpPr/>
          <p:nvPr/>
        </p:nvSpPr>
        <p:spPr>
          <a:xfrm>
            <a:off x="2426305" y="2032423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6199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36" name="object 5436"/>
          <p:cNvSpPr/>
          <p:nvPr/>
        </p:nvSpPr>
        <p:spPr>
          <a:xfrm>
            <a:off x="2426305" y="2046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37" name="object 5437"/>
          <p:cNvSpPr/>
          <p:nvPr/>
        </p:nvSpPr>
        <p:spPr>
          <a:xfrm>
            <a:off x="2423221" y="203526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38" name="object 5438"/>
          <p:cNvSpPr/>
          <p:nvPr/>
        </p:nvSpPr>
        <p:spPr>
          <a:xfrm>
            <a:off x="2429359" y="20324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39" name="object 5439"/>
          <p:cNvSpPr/>
          <p:nvPr/>
        </p:nvSpPr>
        <p:spPr>
          <a:xfrm>
            <a:off x="2395338" y="2052426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16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0" name="object 5440"/>
          <p:cNvSpPr/>
          <p:nvPr/>
        </p:nvSpPr>
        <p:spPr>
          <a:xfrm>
            <a:off x="2410852" y="20524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1" name="object 5441"/>
          <p:cNvSpPr/>
          <p:nvPr/>
        </p:nvSpPr>
        <p:spPr>
          <a:xfrm>
            <a:off x="2401537" y="205524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0"/>
                </a:moveTo>
                <a:lnTo>
                  <a:pt x="0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2" name="object 5442"/>
          <p:cNvSpPr/>
          <p:nvPr/>
        </p:nvSpPr>
        <p:spPr>
          <a:xfrm>
            <a:off x="2398391" y="20580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3" name="object 5443"/>
          <p:cNvSpPr/>
          <p:nvPr/>
        </p:nvSpPr>
        <p:spPr>
          <a:xfrm>
            <a:off x="1944712" y="1919490"/>
            <a:ext cx="15520" cy="14340"/>
          </a:xfrm>
          <a:prstGeom prst="rect">
            <a:avLst/>
          </a:prstGeom>
          <a:blipFill>
            <a:blip r:embed="rId9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44" name="object 5444"/>
          <p:cNvSpPr/>
          <p:nvPr/>
        </p:nvSpPr>
        <p:spPr>
          <a:xfrm>
            <a:off x="1944712" y="191949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38"/>
                </a:lnTo>
                <a:lnTo>
                  <a:pt x="3072" y="14340"/>
                </a:lnTo>
                <a:lnTo>
                  <a:pt x="6224" y="14340"/>
                </a:lnTo>
                <a:lnTo>
                  <a:pt x="12371" y="14340"/>
                </a:lnTo>
                <a:lnTo>
                  <a:pt x="15520" y="11438"/>
                </a:lnTo>
                <a:lnTo>
                  <a:pt x="15520" y="5747"/>
                </a:lnTo>
                <a:lnTo>
                  <a:pt x="15520" y="2845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5" name="object 5445"/>
          <p:cNvSpPr/>
          <p:nvPr/>
        </p:nvSpPr>
        <p:spPr>
          <a:xfrm>
            <a:off x="2455730" y="2008123"/>
            <a:ext cx="15514" cy="14312"/>
          </a:xfrm>
          <a:prstGeom prst="rect">
            <a:avLst/>
          </a:prstGeom>
          <a:blipFill>
            <a:blip r:embed="rId9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46" name="object 5446"/>
          <p:cNvSpPr/>
          <p:nvPr/>
        </p:nvSpPr>
        <p:spPr>
          <a:xfrm>
            <a:off x="2455730" y="200812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53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09"/>
                </a:lnTo>
                <a:lnTo>
                  <a:pt x="15514" y="5719"/>
                </a:lnTo>
                <a:lnTo>
                  <a:pt x="15514" y="2816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7" name="object 5447"/>
          <p:cNvSpPr/>
          <p:nvPr/>
        </p:nvSpPr>
        <p:spPr>
          <a:xfrm>
            <a:off x="2441819" y="2018110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45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8" name="object 5448"/>
          <p:cNvSpPr/>
          <p:nvPr/>
        </p:nvSpPr>
        <p:spPr>
          <a:xfrm>
            <a:off x="2447957" y="2020956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14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9" name="object 5449"/>
          <p:cNvSpPr/>
          <p:nvPr/>
        </p:nvSpPr>
        <p:spPr>
          <a:xfrm>
            <a:off x="2444904" y="20238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0" name="object 5450"/>
          <p:cNvSpPr/>
          <p:nvPr/>
        </p:nvSpPr>
        <p:spPr>
          <a:xfrm>
            <a:off x="2472787" y="200095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1" name="object 5451"/>
          <p:cNvSpPr/>
          <p:nvPr/>
        </p:nvSpPr>
        <p:spPr>
          <a:xfrm>
            <a:off x="2472787" y="2009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2" name="object 5452"/>
          <p:cNvSpPr/>
          <p:nvPr/>
        </p:nvSpPr>
        <p:spPr>
          <a:xfrm>
            <a:off x="2469641" y="2003798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719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3" name="object 5453"/>
          <p:cNvSpPr/>
          <p:nvPr/>
        </p:nvSpPr>
        <p:spPr>
          <a:xfrm>
            <a:off x="2472787" y="2000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4" name="object 5454"/>
          <p:cNvSpPr/>
          <p:nvPr/>
        </p:nvSpPr>
        <p:spPr>
          <a:xfrm>
            <a:off x="2242013" y="2205328"/>
            <a:ext cx="15545" cy="14320"/>
          </a:xfrm>
          <a:prstGeom prst="rect">
            <a:avLst/>
          </a:prstGeom>
          <a:blipFill>
            <a:blip r:embed="rId9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55" name="object 5455"/>
          <p:cNvSpPr/>
          <p:nvPr/>
        </p:nvSpPr>
        <p:spPr>
          <a:xfrm>
            <a:off x="2242013" y="220532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84" y="14320"/>
                </a:lnTo>
                <a:lnTo>
                  <a:pt x="6230" y="14320"/>
                </a:lnTo>
                <a:lnTo>
                  <a:pt x="12368" y="14320"/>
                </a:lnTo>
                <a:lnTo>
                  <a:pt x="15545" y="11412"/>
                </a:lnTo>
                <a:lnTo>
                  <a:pt x="15545" y="5741"/>
                </a:lnTo>
                <a:lnTo>
                  <a:pt x="15545" y="283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6" name="object 5456"/>
          <p:cNvSpPr/>
          <p:nvPr/>
        </p:nvSpPr>
        <p:spPr>
          <a:xfrm>
            <a:off x="2237417" y="222106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670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7" name="object 5457"/>
          <p:cNvSpPr/>
          <p:nvPr/>
        </p:nvSpPr>
        <p:spPr>
          <a:xfrm>
            <a:off x="2246639" y="222106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8" name="object 5458"/>
          <p:cNvSpPr/>
          <p:nvPr/>
        </p:nvSpPr>
        <p:spPr>
          <a:xfrm>
            <a:off x="2243555" y="222106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9" name="object 5459"/>
          <p:cNvSpPr/>
          <p:nvPr/>
        </p:nvSpPr>
        <p:spPr>
          <a:xfrm>
            <a:off x="2240471" y="22267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0" name="object 5460"/>
          <p:cNvSpPr/>
          <p:nvPr/>
        </p:nvSpPr>
        <p:spPr>
          <a:xfrm>
            <a:off x="2255923" y="2198169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30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1" name="object 5461"/>
          <p:cNvSpPr/>
          <p:nvPr/>
        </p:nvSpPr>
        <p:spPr>
          <a:xfrm>
            <a:off x="2255923" y="22095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2" name="object 5462"/>
          <p:cNvSpPr/>
          <p:nvPr/>
        </p:nvSpPr>
        <p:spPr>
          <a:xfrm>
            <a:off x="2255923" y="220100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8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3" name="object 5463"/>
          <p:cNvSpPr/>
          <p:nvPr/>
        </p:nvSpPr>
        <p:spPr>
          <a:xfrm>
            <a:off x="2259070" y="21981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4" name="object 5464"/>
          <p:cNvSpPr/>
          <p:nvPr/>
        </p:nvSpPr>
        <p:spPr>
          <a:xfrm>
            <a:off x="1938488" y="1970963"/>
            <a:ext cx="9296" cy="8593"/>
          </a:xfrm>
          <a:prstGeom prst="rect">
            <a:avLst/>
          </a:prstGeom>
          <a:blipFill>
            <a:blip r:embed="rId9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65" name="object 5465"/>
          <p:cNvSpPr/>
          <p:nvPr/>
        </p:nvSpPr>
        <p:spPr>
          <a:xfrm>
            <a:off x="1938488" y="19709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149" y="8593"/>
                </a:lnTo>
                <a:lnTo>
                  <a:pt x="6224" y="8593"/>
                </a:lnTo>
                <a:lnTo>
                  <a:pt x="9296" y="5747"/>
                </a:lnTo>
                <a:lnTo>
                  <a:pt x="9296" y="2845"/>
                </a:lnTo>
                <a:lnTo>
                  <a:pt x="9296" y="0"/>
                </a:lnTo>
                <a:lnTo>
                  <a:pt x="6224" y="0"/>
                </a:lnTo>
                <a:lnTo>
                  <a:pt x="3149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6" name="object 5466"/>
          <p:cNvSpPr/>
          <p:nvPr/>
        </p:nvSpPr>
        <p:spPr>
          <a:xfrm>
            <a:off x="1944711" y="196808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7" name="object 5467"/>
          <p:cNvSpPr/>
          <p:nvPr/>
        </p:nvSpPr>
        <p:spPr>
          <a:xfrm>
            <a:off x="1946248" y="197238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8" name="object 5468"/>
          <p:cNvSpPr/>
          <p:nvPr/>
        </p:nvSpPr>
        <p:spPr>
          <a:xfrm>
            <a:off x="1941636" y="197096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9" name="object 5469"/>
          <p:cNvSpPr/>
          <p:nvPr/>
        </p:nvSpPr>
        <p:spPr>
          <a:xfrm>
            <a:off x="1943173" y="19666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0" name="object 5470"/>
          <p:cNvSpPr/>
          <p:nvPr/>
        </p:nvSpPr>
        <p:spPr>
          <a:xfrm>
            <a:off x="1946248" y="1940915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11466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1" name="object 5471"/>
          <p:cNvSpPr/>
          <p:nvPr/>
        </p:nvSpPr>
        <p:spPr>
          <a:xfrm>
            <a:off x="1952472" y="19380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2" name="object 5472"/>
          <p:cNvSpPr/>
          <p:nvPr/>
        </p:nvSpPr>
        <p:spPr>
          <a:xfrm>
            <a:off x="1949320" y="1938070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52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3" name="object 5473"/>
          <p:cNvSpPr/>
          <p:nvPr/>
        </p:nvSpPr>
        <p:spPr>
          <a:xfrm>
            <a:off x="1949320" y="19523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4" name="object 5474"/>
          <p:cNvSpPr/>
          <p:nvPr/>
        </p:nvSpPr>
        <p:spPr>
          <a:xfrm>
            <a:off x="1955544" y="191525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5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5" name="object 5475"/>
          <p:cNvSpPr/>
          <p:nvPr/>
        </p:nvSpPr>
        <p:spPr>
          <a:xfrm>
            <a:off x="1955544" y="19237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6" name="object 5476"/>
          <p:cNvSpPr/>
          <p:nvPr/>
        </p:nvSpPr>
        <p:spPr>
          <a:xfrm>
            <a:off x="1954008" y="192092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7" name="object 5477"/>
          <p:cNvSpPr/>
          <p:nvPr/>
        </p:nvSpPr>
        <p:spPr>
          <a:xfrm>
            <a:off x="1955544" y="19152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8" name="object 5478"/>
          <p:cNvSpPr/>
          <p:nvPr/>
        </p:nvSpPr>
        <p:spPr>
          <a:xfrm>
            <a:off x="2353513" y="2071006"/>
            <a:ext cx="15545" cy="14312"/>
          </a:xfrm>
          <a:prstGeom prst="rect">
            <a:avLst/>
          </a:prstGeom>
          <a:blipFill>
            <a:blip r:embed="rId9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79" name="object 5479"/>
          <p:cNvSpPr/>
          <p:nvPr/>
        </p:nvSpPr>
        <p:spPr>
          <a:xfrm>
            <a:off x="2353513" y="207100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84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45" y="11409"/>
                </a:lnTo>
                <a:lnTo>
                  <a:pt x="15545" y="5719"/>
                </a:lnTo>
                <a:lnTo>
                  <a:pt x="15545" y="281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0" name="object 5480"/>
          <p:cNvSpPr/>
          <p:nvPr/>
        </p:nvSpPr>
        <p:spPr>
          <a:xfrm>
            <a:off x="2373655" y="206383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1" name="object 5481"/>
          <p:cNvSpPr/>
          <p:nvPr/>
        </p:nvSpPr>
        <p:spPr>
          <a:xfrm>
            <a:off x="2370570" y="20752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2" name="object 5482"/>
          <p:cNvSpPr/>
          <p:nvPr/>
        </p:nvSpPr>
        <p:spPr>
          <a:xfrm>
            <a:off x="2370570" y="2066681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1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3" name="object 5483"/>
          <p:cNvSpPr/>
          <p:nvPr/>
        </p:nvSpPr>
        <p:spPr>
          <a:xfrm>
            <a:off x="2379792" y="2063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4" name="object 5484"/>
          <p:cNvSpPr/>
          <p:nvPr/>
        </p:nvSpPr>
        <p:spPr>
          <a:xfrm>
            <a:off x="2342687" y="2080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5" name="object 5485"/>
          <p:cNvSpPr/>
          <p:nvPr/>
        </p:nvSpPr>
        <p:spPr>
          <a:xfrm>
            <a:off x="2355056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6" name="object 5486"/>
          <p:cNvSpPr/>
          <p:nvPr/>
        </p:nvSpPr>
        <p:spPr>
          <a:xfrm>
            <a:off x="2345772" y="2080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2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7" name="object 5487"/>
          <p:cNvSpPr/>
          <p:nvPr/>
        </p:nvSpPr>
        <p:spPr>
          <a:xfrm>
            <a:off x="2342687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8" name="object 5488"/>
          <p:cNvSpPr/>
          <p:nvPr/>
        </p:nvSpPr>
        <p:spPr>
          <a:xfrm>
            <a:off x="2400026" y="1916673"/>
            <a:ext cx="15421" cy="14255"/>
          </a:xfrm>
          <a:prstGeom prst="rect">
            <a:avLst/>
          </a:prstGeom>
          <a:blipFill>
            <a:blip r:embed="rId9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89" name="object 5489"/>
          <p:cNvSpPr/>
          <p:nvPr/>
        </p:nvSpPr>
        <p:spPr>
          <a:xfrm>
            <a:off x="2400026" y="191667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53" y="14255"/>
                </a:lnTo>
                <a:lnTo>
                  <a:pt x="6137" y="14255"/>
                </a:lnTo>
                <a:lnTo>
                  <a:pt x="12368" y="14255"/>
                </a:lnTo>
                <a:lnTo>
                  <a:pt x="15421" y="11409"/>
                </a:lnTo>
                <a:lnTo>
                  <a:pt x="15421" y="5662"/>
                </a:lnTo>
                <a:lnTo>
                  <a:pt x="15421" y="281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0" name="object 5490"/>
          <p:cNvSpPr/>
          <p:nvPr/>
        </p:nvSpPr>
        <p:spPr>
          <a:xfrm>
            <a:off x="2423221" y="190950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1" name="object 5491"/>
          <p:cNvSpPr/>
          <p:nvPr/>
        </p:nvSpPr>
        <p:spPr>
          <a:xfrm>
            <a:off x="2416990" y="1909502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8593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2" name="object 5492"/>
          <p:cNvSpPr/>
          <p:nvPr/>
        </p:nvSpPr>
        <p:spPr>
          <a:xfrm>
            <a:off x="2432505" y="1906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3" name="object 5493"/>
          <p:cNvSpPr/>
          <p:nvPr/>
        </p:nvSpPr>
        <p:spPr>
          <a:xfrm>
            <a:off x="2396849" y="1856635"/>
            <a:ext cx="9314" cy="8564"/>
          </a:xfrm>
          <a:prstGeom prst="rect">
            <a:avLst/>
          </a:prstGeom>
          <a:blipFill>
            <a:blip r:embed="rId9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94" name="object 5494"/>
          <p:cNvSpPr/>
          <p:nvPr/>
        </p:nvSpPr>
        <p:spPr>
          <a:xfrm>
            <a:off x="2396849" y="185663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19"/>
                </a:lnTo>
                <a:lnTo>
                  <a:pt x="0" y="8564"/>
                </a:lnTo>
                <a:lnTo>
                  <a:pt x="3176" y="8564"/>
                </a:lnTo>
                <a:lnTo>
                  <a:pt x="6230" y="8564"/>
                </a:lnTo>
                <a:lnTo>
                  <a:pt x="9314" y="5719"/>
                </a:lnTo>
                <a:lnTo>
                  <a:pt x="9314" y="2816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5" name="object 5495"/>
          <p:cNvSpPr/>
          <p:nvPr/>
        </p:nvSpPr>
        <p:spPr>
          <a:xfrm>
            <a:off x="2437131" y="1956650"/>
            <a:ext cx="9284" cy="8564"/>
          </a:xfrm>
          <a:prstGeom prst="rect">
            <a:avLst/>
          </a:prstGeom>
          <a:blipFill>
            <a:blip r:embed="rId9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496" name="object 5496"/>
          <p:cNvSpPr/>
          <p:nvPr/>
        </p:nvSpPr>
        <p:spPr>
          <a:xfrm>
            <a:off x="2437131" y="195665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146" y="8564"/>
                </a:lnTo>
                <a:lnTo>
                  <a:pt x="6230" y="8564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7" name="object 5497"/>
          <p:cNvSpPr/>
          <p:nvPr/>
        </p:nvSpPr>
        <p:spPr>
          <a:xfrm>
            <a:off x="2429359" y="195807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8" name="object 5498"/>
          <p:cNvSpPr/>
          <p:nvPr/>
        </p:nvSpPr>
        <p:spPr>
          <a:xfrm>
            <a:off x="2438673" y="19609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9" name="object 5499"/>
          <p:cNvSpPr/>
          <p:nvPr/>
        </p:nvSpPr>
        <p:spPr>
          <a:xfrm>
            <a:off x="2432505" y="196097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68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0" name="object 5500"/>
          <p:cNvSpPr/>
          <p:nvPr/>
        </p:nvSpPr>
        <p:spPr>
          <a:xfrm>
            <a:off x="2429359" y="19609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1" name="object 5501"/>
          <p:cNvSpPr/>
          <p:nvPr/>
        </p:nvSpPr>
        <p:spPr>
          <a:xfrm>
            <a:off x="2413906" y="1935253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5">
                <a:moveTo>
                  <a:pt x="6168" y="142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2" name="object 5502"/>
          <p:cNvSpPr/>
          <p:nvPr/>
        </p:nvSpPr>
        <p:spPr>
          <a:xfrm>
            <a:off x="2413906" y="19323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3" name="object 5503"/>
          <p:cNvSpPr/>
          <p:nvPr/>
        </p:nvSpPr>
        <p:spPr>
          <a:xfrm>
            <a:off x="2413906" y="1932322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0"/>
                </a:moveTo>
                <a:lnTo>
                  <a:pt x="6168" y="11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4" name="object 5504"/>
          <p:cNvSpPr/>
          <p:nvPr/>
        </p:nvSpPr>
        <p:spPr>
          <a:xfrm>
            <a:off x="2420074" y="1946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5" name="object 5505"/>
          <p:cNvSpPr/>
          <p:nvPr/>
        </p:nvSpPr>
        <p:spPr>
          <a:xfrm>
            <a:off x="2395338" y="191809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99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6" name="object 5506"/>
          <p:cNvSpPr/>
          <p:nvPr/>
        </p:nvSpPr>
        <p:spPr>
          <a:xfrm>
            <a:off x="2404622" y="19209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7" name="object 5507"/>
          <p:cNvSpPr/>
          <p:nvPr/>
        </p:nvSpPr>
        <p:spPr>
          <a:xfrm>
            <a:off x="2398391" y="192091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8" name="object 5508"/>
          <p:cNvSpPr/>
          <p:nvPr/>
        </p:nvSpPr>
        <p:spPr>
          <a:xfrm>
            <a:off x="2395338" y="19209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9" name="object 5509"/>
          <p:cNvSpPr/>
          <p:nvPr/>
        </p:nvSpPr>
        <p:spPr>
          <a:xfrm>
            <a:off x="2427816" y="1890922"/>
            <a:ext cx="15545" cy="14340"/>
          </a:xfrm>
          <a:prstGeom prst="rect">
            <a:avLst/>
          </a:prstGeom>
          <a:blipFill>
            <a:blip r:embed="rId9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10" name="object 5510"/>
          <p:cNvSpPr/>
          <p:nvPr/>
        </p:nvSpPr>
        <p:spPr>
          <a:xfrm>
            <a:off x="2427816" y="189092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38"/>
                </a:lnTo>
                <a:lnTo>
                  <a:pt x="3176" y="14340"/>
                </a:lnTo>
                <a:lnTo>
                  <a:pt x="6230" y="14340"/>
                </a:lnTo>
                <a:lnTo>
                  <a:pt x="12460" y="14340"/>
                </a:lnTo>
                <a:lnTo>
                  <a:pt x="15545" y="11438"/>
                </a:lnTo>
                <a:lnTo>
                  <a:pt x="15545" y="5747"/>
                </a:lnTo>
                <a:lnTo>
                  <a:pt x="15545" y="2845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11" name="object 5511"/>
          <p:cNvSpPr/>
          <p:nvPr/>
        </p:nvSpPr>
        <p:spPr>
          <a:xfrm>
            <a:off x="2444904" y="19009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12" name="object 5512"/>
          <p:cNvSpPr/>
          <p:nvPr/>
        </p:nvSpPr>
        <p:spPr>
          <a:xfrm>
            <a:off x="2441819" y="19009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13" name="object 5513"/>
          <p:cNvSpPr/>
          <p:nvPr/>
        </p:nvSpPr>
        <p:spPr>
          <a:xfrm>
            <a:off x="2441819" y="19009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14" name="object 5514"/>
          <p:cNvSpPr/>
          <p:nvPr/>
        </p:nvSpPr>
        <p:spPr>
          <a:xfrm>
            <a:off x="2441819" y="18980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15" name="object 5515"/>
          <p:cNvSpPr/>
          <p:nvPr/>
        </p:nvSpPr>
        <p:spPr>
          <a:xfrm>
            <a:off x="2471245" y="1785159"/>
            <a:ext cx="9222" cy="8593"/>
          </a:xfrm>
          <a:prstGeom prst="rect">
            <a:avLst/>
          </a:prstGeom>
          <a:blipFill>
            <a:blip r:embed="rId9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16" name="object 5516"/>
          <p:cNvSpPr/>
          <p:nvPr/>
        </p:nvSpPr>
        <p:spPr>
          <a:xfrm>
            <a:off x="2471245" y="178515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93"/>
                </a:lnTo>
                <a:lnTo>
                  <a:pt x="3084" y="8593"/>
                </a:lnTo>
                <a:lnTo>
                  <a:pt x="6137" y="8593"/>
                </a:lnTo>
                <a:lnTo>
                  <a:pt x="9222" y="5747"/>
                </a:lnTo>
                <a:lnTo>
                  <a:pt x="9222" y="2902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17" name="object 5517"/>
          <p:cNvSpPr/>
          <p:nvPr/>
        </p:nvSpPr>
        <p:spPr>
          <a:xfrm>
            <a:off x="2471245" y="1988120"/>
            <a:ext cx="9222" cy="8593"/>
          </a:xfrm>
          <a:prstGeom prst="rect">
            <a:avLst/>
          </a:prstGeom>
          <a:blipFill>
            <a:blip r:embed="rId9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18" name="object 5518"/>
          <p:cNvSpPr/>
          <p:nvPr/>
        </p:nvSpPr>
        <p:spPr>
          <a:xfrm>
            <a:off x="2471245" y="198812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93"/>
                </a:lnTo>
                <a:lnTo>
                  <a:pt x="3084" y="8593"/>
                </a:lnTo>
                <a:lnTo>
                  <a:pt x="6137" y="8593"/>
                </a:lnTo>
                <a:lnTo>
                  <a:pt x="9222" y="5662"/>
                </a:lnTo>
                <a:lnTo>
                  <a:pt x="9222" y="2845"/>
                </a:lnTo>
                <a:lnTo>
                  <a:pt x="9222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19" name="object 5519"/>
          <p:cNvSpPr/>
          <p:nvPr/>
        </p:nvSpPr>
        <p:spPr>
          <a:xfrm>
            <a:off x="2424763" y="2016688"/>
            <a:ext cx="15514" cy="14312"/>
          </a:xfrm>
          <a:prstGeom prst="rect">
            <a:avLst/>
          </a:prstGeom>
          <a:blipFill>
            <a:blip r:embed="rId9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20" name="object 5520"/>
          <p:cNvSpPr/>
          <p:nvPr/>
        </p:nvSpPr>
        <p:spPr>
          <a:xfrm>
            <a:off x="2424763" y="201668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53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45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1" name="object 5521"/>
          <p:cNvSpPr/>
          <p:nvPr/>
        </p:nvSpPr>
        <p:spPr>
          <a:xfrm>
            <a:off x="2413906" y="2012363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99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2" name="object 5522"/>
          <p:cNvSpPr/>
          <p:nvPr/>
        </p:nvSpPr>
        <p:spPr>
          <a:xfrm>
            <a:off x="2429359" y="20209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3" name="object 5523"/>
          <p:cNvSpPr/>
          <p:nvPr/>
        </p:nvSpPr>
        <p:spPr>
          <a:xfrm>
            <a:off x="2413906" y="2015265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4">
                <a:moveTo>
                  <a:pt x="12399" y="56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4" name="object 5524"/>
          <p:cNvSpPr/>
          <p:nvPr/>
        </p:nvSpPr>
        <p:spPr>
          <a:xfrm>
            <a:off x="2410852" y="201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5" name="object 5525"/>
          <p:cNvSpPr/>
          <p:nvPr/>
        </p:nvSpPr>
        <p:spPr>
          <a:xfrm>
            <a:off x="2378250" y="2048158"/>
            <a:ext cx="15545" cy="14255"/>
          </a:xfrm>
          <a:prstGeom prst="rect">
            <a:avLst/>
          </a:prstGeom>
          <a:blipFill>
            <a:blip r:embed="rId9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26" name="object 5526"/>
          <p:cNvSpPr/>
          <p:nvPr/>
        </p:nvSpPr>
        <p:spPr>
          <a:xfrm>
            <a:off x="2378250" y="204815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09"/>
                </a:lnTo>
                <a:lnTo>
                  <a:pt x="3176" y="14255"/>
                </a:lnTo>
                <a:lnTo>
                  <a:pt x="6230" y="14255"/>
                </a:lnTo>
                <a:lnTo>
                  <a:pt x="12460" y="14255"/>
                </a:lnTo>
                <a:lnTo>
                  <a:pt x="15545" y="11409"/>
                </a:lnTo>
                <a:lnTo>
                  <a:pt x="15545" y="5690"/>
                </a:lnTo>
                <a:lnTo>
                  <a:pt x="15545" y="2845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7" name="object 5527"/>
          <p:cNvSpPr/>
          <p:nvPr/>
        </p:nvSpPr>
        <p:spPr>
          <a:xfrm>
            <a:off x="2382939" y="203811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084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8" name="object 5528"/>
          <p:cNvSpPr/>
          <p:nvPr/>
        </p:nvSpPr>
        <p:spPr>
          <a:xfrm>
            <a:off x="2386023" y="2049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9" name="object 5529"/>
          <p:cNvSpPr/>
          <p:nvPr/>
        </p:nvSpPr>
        <p:spPr>
          <a:xfrm>
            <a:off x="2382939" y="204383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30" name="object 5530"/>
          <p:cNvSpPr/>
          <p:nvPr/>
        </p:nvSpPr>
        <p:spPr>
          <a:xfrm>
            <a:off x="2379792" y="2041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31" name="object 5531"/>
          <p:cNvSpPr/>
          <p:nvPr/>
        </p:nvSpPr>
        <p:spPr>
          <a:xfrm>
            <a:off x="2226560" y="2225319"/>
            <a:ext cx="9314" cy="8575"/>
          </a:xfrm>
          <a:prstGeom prst="rect">
            <a:avLst/>
          </a:prstGeom>
          <a:blipFill>
            <a:blip r:embed="rId9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32" name="object 5532"/>
          <p:cNvSpPr/>
          <p:nvPr/>
        </p:nvSpPr>
        <p:spPr>
          <a:xfrm>
            <a:off x="2226560" y="222531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68" y="8575"/>
                </a:lnTo>
                <a:lnTo>
                  <a:pt x="9314" y="5741"/>
                </a:lnTo>
                <a:lnTo>
                  <a:pt x="9314" y="2905"/>
                </a:lnTo>
                <a:lnTo>
                  <a:pt x="9314" y="0"/>
                </a:lnTo>
                <a:lnTo>
                  <a:pt x="6168" y="0"/>
                </a:lnTo>
                <a:lnTo>
                  <a:pt x="3084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33" name="object 5533"/>
          <p:cNvSpPr/>
          <p:nvPr/>
        </p:nvSpPr>
        <p:spPr>
          <a:xfrm>
            <a:off x="2285349" y="2239637"/>
            <a:ext cx="9314" cy="8578"/>
          </a:xfrm>
          <a:prstGeom prst="rect">
            <a:avLst/>
          </a:prstGeom>
          <a:blipFill>
            <a:blip r:embed="rId9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34" name="object 5534"/>
          <p:cNvSpPr/>
          <p:nvPr/>
        </p:nvSpPr>
        <p:spPr>
          <a:xfrm>
            <a:off x="2285349" y="223963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36"/>
                </a:moveTo>
                <a:lnTo>
                  <a:pt x="0" y="5673"/>
                </a:lnTo>
                <a:lnTo>
                  <a:pt x="0" y="8578"/>
                </a:lnTo>
                <a:lnTo>
                  <a:pt x="3176" y="8578"/>
                </a:lnTo>
                <a:lnTo>
                  <a:pt x="6230" y="8578"/>
                </a:lnTo>
                <a:lnTo>
                  <a:pt x="9314" y="5673"/>
                </a:lnTo>
                <a:lnTo>
                  <a:pt x="9314" y="2836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3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35" name="object 5535"/>
          <p:cNvSpPr/>
          <p:nvPr/>
        </p:nvSpPr>
        <p:spPr>
          <a:xfrm>
            <a:off x="1947784" y="1902361"/>
            <a:ext cx="9299" cy="8564"/>
          </a:xfrm>
          <a:prstGeom prst="rect">
            <a:avLst/>
          </a:prstGeom>
          <a:blipFill>
            <a:blip r:embed="rId9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36" name="object 5536"/>
          <p:cNvSpPr/>
          <p:nvPr/>
        </p:nvSpPr>
        <p:spPr>
          <a:xfrm>
            <a:off x="1947784" y="190236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19"/>
                </a:lnTo>
                <a:lnTo>
                  <a:pt x="0" y="8564"/>
                </a:lnTo>
                <a:lnTo>
                  <a:pt x="3152" y="8564"/>
                </a:lnTo>
                <a:lnTo>
                  <a:pt x="6224" y="8564"/>
                </a:lnTo>
                <a:lnTo>
                  <a:pt x="9299" y="5719"/>
                </a:lnTo>
                <a:lnTo>
                  <a:pt x="9299" y="2902"/>
                </a:lnTo>
                <a:lnTo>
                  <a:pt x="9299" y="0"/>
                </a:lnTo>
                <a:lnTo>
                  <a:pt x="6224" y="0"/>
                </a:lnTo>
                <a:lnTo>
                  <a:pt x="3152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37" name="object 5537"/>
          <p:cNvSpPr/>
          <p:nvPr/>
        </p:nvSpPr>
        <p:spPr>
          <a:xfrm>
            <a:off x="2217276" y="2153863"/>
            <a:ext cx="9284" cy="8575"/>
          </a:xfrm>
          <a:prstGeom prst="rect">
            <a:avLst/>
          </a:prstGeom>
          <a:blipFill>
            <a:blip r:embed="rId9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38" name="object 5538"/>
          <p:cNvSpPr/>
          <p:nvPr/>
        </p:nvSpPr>
        <p:spPr>
          <a:xfrm>
            <a:off x="2217276" y="215386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084" y="8575"/>
                </a:lnTo>
                <a:lnTo>
                  <a:pt x="6137" y="8575"/>
                </a:lnTo>
                <a:lnTo>
                  <a:pt x="9284" y="5741"/>
                </a:lnTo>
                <a:lnTo>
                  <a:pt x="9284" y="2905"/>
                </a:lnTo>
                <a:lnTo>
                  <a:pt x="928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39" name="object 5539"/>
          <p:cNvSpPr/>
          <p:nvPr/>
        </p:nvSpPr>
        <p:spPr>
          <a:xfrm>
            <a:off x="2228102" y="2169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0" name="object 5540"/>
          <p:cNvSpPr/>
          <p:nvPr/>
        </p:nvSpPr>
        <p:spPr>
          <a:xfrm>
            <a:off x="2224956" y="21667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1" name="object 5541"/>
          <p:cNvSpPr/>
          <p:nvPr/>
        </p:nvSpPr>
        <p:spPr>
          <a:xfrm>
            <a:off x="2228102" y="216385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2" name="object 5542"/>
          <p:cNvSpPr/>
          <p:nvPr/>
        </p:nvSpPr>
        <p:spPr>
          <a:xfrm>
            <a:off x="2231187" y="2169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3" name="object 5543"/>
          <p:cNvSpPr/>
          <p:nvPr/>
        </p:nvSpPr>
        <p:spPr>
          <a:xfrm>
            <a:off x="2310178" y="2093883"/>
            <a:ext cx="9314" cy="8584"/>
          </a:xfrm>
          <a:prstGeom prst="rect">
            <a:avLst/>
          </a:prstGeom>
          <a:blipFill>
            <a:blip r:embed="rId9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44" name="object 5544"/>
          <p:cNvSpPr/>
          <p:nvPr/>
        </p:nvSpPr>
        <p:spPr>
          <a:xfrm>
            <a:off x="2310178" y="209388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79"/>
                </a:lnTo>
                <a:lnTo>
                  <a:pt x="0" y="8584"/>
                </a:lnTo>
                <a:lnTo>
                  <a:pt x="3084" y="8584"/>
                </a:lnTo>
                <a:lnTo>
                  <a:pt x="6137" y="8584"/>
                </a:lnTo>
                <a:lnTo>
                  <a:pt x="9314" y="5679"/>
                </a:lnTo>
                <a:lnTo>
                  <a:pt x="9314" y="2845"/>
                </a:lnTo>
                <a:lnTo>
                  <a:pt x="9314" y="0"/>
                </a:lnTo>
                <a:lnTo>
                  <a:pt x="6137" y="0"/>
                </a:lnTo>
                <a:lnTo>
                  <a:pt x="3084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5" name="object 5545"/>
          <p:cNvSpPr/>
          <p:nvPr/>
        </p:nvSpPr>
        <p:spPr>
          <a:xfrm>
            <a:off x="2324088" y="208955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6" name="object 5546"/>
          <p:cNvSpPr/>
          <p:nvPr/>
        </p:nvSpPr>
        <p:spPr>
          <a:xfrm>
            <a:off x="2321004" y="20953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7" name="object 5547"/>
          <p:cNvSpPr/>
          <p:nvPr/>
        </p:nvSpPr>
        <p:spPr>
          <a:xfrm>
            <a:off x="2321004" y="2089558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47"/>
                </a:moveTo>
                <a:lnTo>
                  <a:pt x="61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8" name="object 5548"/>
          <p:cNvSpPr/>
          <p:nvPr/>
        </p:nvSpPr>
        <p:spPr>
          <a:xfrm>
            <a:off x="2327173" y="20867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9" name="object 5549"/>
          <p:cNvSpPr/>
          <p:nvPr/>
        </p:nvSpPr>
        <p:spPr>
          <a:xfrm>
            <a:off x="2276065" y="2171018"/>
            <a:ext cx="9284" cy="8575"/>
          </a:xfrm>
          <a:prstGeom prst="rect">
            <a:avLst/>
          </a:prstGeom>
          <a:blipFill>
            <a:blip r:embed="rId9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50" name="object 5550"/>
          <p:cNvSpPr/>
          <p:nvPr/>
        </p:nvSpPr>
        <p:spPr>
          <a:xfrm>
            <a:off x="2276065" y="217101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5"/>
                </a:moveTo>
                <a:lnTo>
                  <a:pt x="0" y="5741"/>
                </a:lnTo>
                <a:lnTo>
                  <a:pt x="0" y="8575"/>
                </a:lnTo>
                <a:lnTo>
                  <a:pt x="3146" y="8575"/>
                </a:lnTo>
                <a:lnTo>
                  <a:pt x="6230" y="8575"/>
                </a:lnTo>
                <a:lnTo>
                  <a:pt x="9284" y="5741"/>
                </a:lnTo>
                <a:lnTo>
                  <a:pt x="9284" y="2905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51" name="object 5551"/>
          <p:cNvSpPr/>
          <p:nvPr/>
        </p:nvSpPr>
        <p:spPr>
          <a:xfrm>
            <a:off x="2268384" y="218384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07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52" name="object 5552"/>
          <p:cNvSpPr/>
          <p:nvPr/>
        </p:nvSpPr>
        <p:spPr>
          <a:xfrm>
            <a:off x="2277607" y="21810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53" name="object 5553"/>
          <p:cNvSpPr/>
          <p:nvPr/>
        </p:nvSpPr>
        <p:spPr>
          <a:xfrm>
            <a:off x="2274522" y="218384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54" name="object 5554"/>
          <p:cNvSpPr/>
          <p:nvPr/>
        </p:nvSpPr>
        <p:spPr>
          <a:xfrm>
            <a:off x="2271438" y="21895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55" name="object 5555"/>
          <p:cNvSpPr/>
          <p:nvPr/>
        </p:nvSpPr>
        <p:spPr>
          <a:xfrm>
            <a:off x="2384481" y="1968146"/>
            <a:ext cx="15545" cy="14226"/>
          </a:xfrm>
          <a:prstGeom prst="rect">
            <a:avLst/>
          </a:prstGeom>
          <a:blipFill>
            <a:blip r:embed="rId9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56" name="object 5556"/>
          <p:cNvSpPr/>
          <p:nvPr/>
        </p:nvSpPr>
        <p:spPr>
          <a:xfrm>
            <a:off x="2384481" y="196814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84" y="14226"/>
                </a:lnTo>
                <a:lnTo>
                  <a:pt x="6230" y="14226"/>
                </a:lnTo>
                <a:lnTo>
                  <a:pt x="12368" y="14226"/>
                </a:lnTo>
                <a:lnTo>
                  <a:pt x="15545" y="11409"/>
                </a:lnTo>
                <a:lnTo>
                  <a:pt x="15545" y="5662"/>
                </a:lnTo>
                <a:lnTo>
                  <a:pt x="15545" y="281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57" name="object 5557"/>
          <p:cNvSpPr/>
          <p:nvPr/>
        </p:nvSpPr>
        <p:spPr>
          <a:xfrm>
            <a:off x="2404622" y="1963821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58" name="object 5558"/>
          <p:cNvSpPr/>
          <p:nvPr/>
        </p:nvSpPr>
        <p:spPr>
          <a:xfrm>
            <a:off x="2401537" y="196382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64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59" name="object 5559"/>
          <p:cNvSpPr/>
          <p:nvPr/>
        </p:nvSpPr>
        <p:spPr>
          <a:xfrm>
            <a:off x="2413906" y="19609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0" name="object 5560"/>
          <p:cNvSpPr/>
          <p:nvPr/>
        </p:nvSpPr>
        <p:spPr>
          <a:xfrm>
            <a:off x="2398391" y="1989543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46" y="11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1" name="object 5561"/>
          <p:cNvSpPr/>
          <p:nvPr/>
        </p:nvSpPr>
        <p:spPr>
          <a:xfrm>
            <a:off x="2398391" y="19866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2" name="object 5562"/>
          <p:cNvSpPr/>
          <p:nvPr/>
        </p:nvSpPr>
        <p:spPr>
          <a:xfrm>
            <a:off x="2398391" y="1986697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30">
                <a:moveTo>
                  <a:pt x="0" y="0"/>
                </a:moveTo>
                <a:lnTo>
                  <a:pt x="623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3" name="object 5563"/>
          <p:cNvSpPr/>
          <p:nvPr/>
        </p:nvSpPr>
        <p:spPr>
          <a:xfrm>
            <a:off x="2404622" y="2000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4" name="object 5564"/>
          <p:cNvSpPr/>
          <p:nvPr/>
        </p:nvSpPr>
        <p:spPr>
          <a:xfrm>
            <a:off x="2379792" y="197238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5" name="object 5565"/>
          <p:cNvSpPr/>
          <p:nvPr/>
        </p:nvSpPr>
        <p:spPr>
          <a:xfrm>
            <a:off x="2386023" y="19752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6" name="object 5566"/>
          <p:cNvSpPr/>
          <p:nvPr/>
        </p:nvSpPr>
        <p:spPr>
          <a:xfrm>
            <a:off x="2382939" y="197523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7" name="object 5567"/>
          <p:cNvSpPr/>
          <p:nvPr/>
        </p:nvSpPr>
        <p:spPr>
          <a:xfrm>
            <a:off x="2379792" y="19752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68" name="object 5568"/>
          <p:cNvSpPr/>
          <p:nvPr/>
        </p:nvSpPr>
        <p:spPr>
          <a:xfrm>
            <a:off x="1935413" y="1948057"/>
            <a:ext cx="15523" cy="14340"/>
          </a:xfrm>
          <a:prstGeom prst="rect">
            <a:avLst/>
          </a:prstGeom>
          <a:blipFill>
            <a:blip r:embed="rId9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69" name="object 5569"/>
          <p:cNvSpPr/>
          <p:nvPr/>
        </p:nvSpPr>
        <p:spPr>
          <a:xfrm>
            <a:off x="1935413" y="194805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75" y="14340"/>
                </a:lnTo>
                <a:lnTo>
                  <a:pt x="6224" y="14340"/>
                </a:lnTo>
                <a:lnTo>
                  <a:pt x="12371" y="14340"/>
                </a:lnTo>
                <a:lnTo>
                  <a:pt x="15523" y="11495"/>
                </a:lnTo>
                <a:lnTo>
                  <a:pt x="15523" y="5747"/>
                </a:lnTo>
                <a:lnTo>
                  <a:pt x="15523" y="2930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930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70" name="object 5570"/>
          <p:cNvSpPr/>
          <p:nvPr/>
        </p:nvSpPr>
        <p:spPr>
          <a:xfrm>
            <a:off x="1927652" y="1955228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71" name="object 5571"/>
          <p:cNvSpPr/>
          <p:nvPr/>
        </p:nvSpPr>
        <p:spPr>
          <a:xfrm>
            <a:off x="1936949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72" name="object 5572"/>
          <p:cNvSpPr/>
          <p:nvPr/>
        </p:nvSpPr>
        <p:spPr>
          <a:xfrm>
            <a:off x="1930801" y="195522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47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73" name="object 5573"/>
          <p:cNvSpPr/>
          <p:nvPr/>
        </p:nvSpPr>
        <p:spPr>
          <a:xfrm>
            <a:off x="1927652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74" name="object 5574"/>
          <p:cNvSpPr/>
          <p:nvPr/>
        </p:nvSpPr>
        <p:spPr>
          <a:xfrm>
            <a:off x="1955544" y="196097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9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75" name="object 5575"/>
          <p:cNvSpPr/>
          <p:nvPr/>
        </p:nvSpPr>
        <p:spPr>
          <a:xfrm>
            <a:off x="1952472" y="19609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76" name="object 5576"/>
          <p:cNvSpPr/>
          <p:nvPr/>
        </p:nvSpPr>
        <p:spPr>
          <a:xfrm>
            <a:off x="1952472" y="195807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6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77" name="object 5577"/>
          <p:cNvSpPr/>
          <p:nvPr/>
        </p:nvSpPr>
        <p:spPr>
          <a:xfrm>
            <a:off x="1964844" y="19609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78" name="object 5578"/>
          <p:cNvSpPr/>
          <p:nvPr/>
        </p:nvSpPr>
        <p:spPr>
          <a:xfrm>
            <a:off x="2381427" y="1910925"/>
            <a:ext cx="9284" cy="8564"/>
          </a:xfrm>
          <a:prstGeom prst="rect">
            <a:avLst/>
          </a:prstGeom>
          <a:blipFill>
            <a:blip r:embed="rId9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79" name="object 5579"/>
          <p:cNvSpPr/>
          <p:nvPr/>
        </p:nvSpPr>
        <p:spPr>
          <a:xfrm>
            <a:off x="2381427" y="191092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02"/>
                </a:moveTo>
                <a:lnTo>
                  <a:pt x="0" y="5747"/>
                </a:lnTo>
                <a:lnTo>
                  <a:pt x="0" y="8564"/>
                </a:lnTo>
                <a:lnTo>
                  <a:pt x="3053" y="8564"/>
                </a:lnTo>
                <a:lnTo>
                  <a:pt x="6137" y="8564"/>
                </a:lnTo>
                <a:lnTo>
                  <a:pt x="9284" y="5747"/>
                </a:lnTo>
                <a:lnTo>
                  <a:pt x="9284" y="2902"/>
                </a:lnTo>
                <a:lnTo>
                  <a:pt x="9284" y="0"/>
                </a:lnTo>
                <a:lnTo>
                  <a:pt x="6137" y="0"/>
                </a:lnTo>
                <a:lnTo>
                  <a:pt x="3053" y="0"/>
                </a:lnTo>
                <a:lnTo>
                  <a:pt x="0" y="0"/>
                </a:lnTo>
                <a:lnTo>
                  <a:pt x="0" y="290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80" name="object 5580"/>
          <p:cNvSpPr/>
          <p:nvPr/>
        </p:nvSpPr>
        <p:spPr>
          <a:xfrm>
            <a:off x="2322546" y="2071006"/>
            <a:ext cx="15514" cy="14312"/>
          </a:xfrm>
          <a:prstGeom prst="rect">
            <a:avLst/>
          </a:prstGeom>
          <a:blipFill>
            <a:blip r:embed="rId9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81" name="object 5581"/>
          <p:cNvSpPr/>
          <p:nvPr/>
        </p:nvSpPr>
        <p:spPr>
          <a:xfrm>
            <a:off x="2322546" y="207100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84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09"/>
                </a:lnTo>
                <a:lnTo>
                  <a:pt x="15514" y="5719"/>
                </a:lnTo>
                <a:lnTo>
                  <a:pt x="15514" y="281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82" name="object 5582"/>
          <p:cNvSpPr/>
          <p:nvPr/>
        </p:nvSpPr>
        <p:spPr>
          <a:xfrm>
            <a:off x="2327173" y="206383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23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83" name="object 5583"/>
          <p:cNvSpPr/>
          <p:nvPr/>
        </p:nvSpPr>
        <p:spPr>
          <a:xfrm>
            <a:off x="2333403" y="20752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84" name="object 5584"/>
          <p:cNvSpPr/>
          <p:nvPr/>
        </p:nvSpPr>
        <p:spPr>
          <a:xfrm>
            <a:off x="2327173" y="206668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6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85" name="object 5585"/>
          <p:cNvSpPr/>
          <p:nvPr/>
        </p:nvSpPr>
        <p:spPr>
          <a:xfrm>
            <a:off x="2327173" y="2063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86" name="object 5586"/>
          <p:cNvSpPr/>
          <p:nvPr/>
        </p:nvSpPr>
        <p:spPr>
          <a:xfrm>
            <a:off x="2412394" y="1945240"/>
            <a:ext cx="15421" cy="14312"/>
          </a:xfrm>
          <a:prstGeom prst="rect">
            <a:avLst/>
          </a:prstGeom>
          <a:blipFill>
            <a:blip r:embed="rId9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87" name="object 5587"/>
          <p:cNvSpPr/>
          <p:nvPr/>
        </p:nvSpPr>
        <p:spPr>
          <a:xfrm>
            <a:off x="2412394" y="194524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53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21" y="11409"/>
                </a:lnTo>
                <a:lnTo>
                  <a:pt x="15421" y="5747"/>
                </a:lnTo>
                <a:lnTo>
                  <a:pt x="15421" y="281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6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88" name="object 5588"/>
          <p:cNvSpPr/>
          <p:nvPr/>
        </p:nvSpPr>
        <p:spPr>
          <a:xfrm>
            <a:off x="2429359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89" name="object 5589"/>
          <p:cNvSpPr/>
          <p:nvPr/>
        </p:nvSpPr>
        <p:spPr>
          <a:xfrm>
            <a:off x="2426305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90" name="object 5590"/>
          <p:cNvSpPr/>
          <p:nvPr/>
        </p:nvSpPr>
        <p:spPr>
          <a:xfrm>
            <a:off x="2423221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91" name="object 5591"/>
          <p:cNvSpPr/>
          <p:nvPr/>
        </p:nvSpPr>
        <p:spPr>
          <a:xfrm>
            <a:off x="2426305" y="19523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92" name="object 5592"/>
          <p:cNvSpPr/>
          <p:nvPr/>
        </p:nvSpPr>
        <p:spPr>
          <a:xfrm>
            <a:off x="2455730" y="1836632"/>
            <a:ext cx="9284" cy="8564"/>
          </a:xfrm>
          <a:prstGeom prst="rect">
            <a:avLst/>
          </a:prstGeom>
          <a:blipFill>
            <a:blip r:embed="rId9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93" name="object 5593"/>
          <p:cNvSpPr/>
          <p:nvPr/>
        </p:nvSpPr>
        <p:spPr>
          <a:xfrm>
            <a:off x="2455730" y="183663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64"/>
                </a:lnTo>
                <a:lnTo>
                  <a:pt x="3053" y="8564"/>
                </a:lnTo>
                <a:lnTo>
                  <a:pt x="6230" y="8564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053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94" name="object 5594"/>
          <p:cNvSpPr/>
          <p:nvPr/>
        </p:nvSpPr>
        <p:spPr>
          <a:xfrm>
            <a:off x="2251328" y="2182431"/>
            <a:ext cx="15514" cy="14320"/>
          </a:xfrm>
          <a:prstGeom prst="rect">
            <a:avLst/>
          </a:prstGeom>
          <a:blipFill>
            <a:blip r:embed="rId9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595" name="object 5595"/>
          <p:cNvSpPr/>
          <p:nvPr/>
        </p:nvSpPr>
        <p:spPr>
          <a:xfrm>
            <a:off x="2251328" y="218243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53" y="14320"/>
                </a:lnTo>
                <a:lnTo>
                  <a:pt x="6230" y="14320"/>
                </a:lnTo>
                <a:lnTo>
                  <a:pt x="12368" y="14320"/>
                </a:lnTo>
                <a:lnTo>
                  <a:pt x="15514" y="11483"/>
                </a:lnTo>
                <a:lnTo>
                  <a:pt x="15514" y="5741"/>
                </a:lnTo>
                <a:lnTo>
                  <a:pt x="15514" y="2905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96" name="object 5596"/>
          <p:cNvSpPr/>
          <p:nvPr/>
        </p:nvSpPr>
        <p:spPr>
          <a:xfrm>
            <a:off x="2240471" y="2178177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99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97" name="object 5597"/>
          <p:cNvSpPr/>
          <p:nvPr/>
        </p:nvSpPr>
        <p:spPr>
          <a:xfrm>
            <a:off x="2243555" y="2181014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98" name="object 5598"/>
          <p:cNvSpPr/>
          <p:nvPr/>
        </p:nvSpPr>
        <p:spPr>
          <a:xfrm>
            <a:off x="2240471" y="21810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99" name="object 5599"/>
          <p:cNvSpPr/>
          <p:nvPr/>
        </p:nvSpPr>
        <p:spPr>
          <a:xfrm>
            <a:off x="2265238" y="220100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9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0" name="object 5600"/>
          <p:cNvSpPr/>
          <p:nvPr/>
        </p:nvSpPr>
        <p:spPr>
          <a:xfrm>
            <a:off x="2265238" y="21981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1" name="object 5601"/>
          <p:cNvSpPr/>
          <p:nvPr/>
        </p:nvSpPr>
        <p:spPr>
          <a:xfrm>
            <a:off x="2268384" y="21981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2" name="object 5602"/>
          <p:cNvSpPr/>
          <p:nvPr/>
        </p:nvSpPr>
        <p:spPr>
          <a:xfrm>
            <a:off x="2271438" y="22010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3" name="object 5603"/>
          <p:cNvSpPr/>
          <p:nvPr/>
        </p:nvSpPr>
        <p:spPr>
          <a:xfrm>
            <a:off x="1913742" y="1948057"/>
            <a:ext cx="9299" cy="8593"/>
          </a:xfrm>
          <a:prstGeom prst="rect">
            <a:avLst/>
          </a:prstGeom>
          <a:blipFill>
            <a:blip r:embed="rId9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04" name="object 5604"/>
          <p:cNvSpPr/>
          <p:nvPr/>
        </p:nvSpPr>
        <p:spPr>
          <a:xfrm>
            <a:off x="1913742" y="194805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930"/>
                </a:moveTo>
                <a:lnTo>
                  <a:pt x="0" y="5747"/>
                </a:lnTo>
                <a:lnTo>
                  <a:pt x="0" y="8593"/>
                </a:lnTo>
                <a:lnTo>
                  <a:pt x="3075" y="8593"/>
                </a:lnTo>
                <a:lnTo>
                  <a:pt x="6224" y="8593"/>
                </a:lnTo>
                <a:lnTo>
                  <a:pt x="9299" y="5747"/>
                </a:lnTo>
                <a:lnTo>
                  <a:pt x="9299" y="2930"/>
                </a:lnTo>
                <a:lnTo>
                  <a:pt x="9299" y="0"/>
                </a:lnTo>
                <a:lnTo>
                  <a:pt x="6224" y="0"/>
                </a:lnTo>
                <a:lnTo>
                  <a:pt x="3075" y="0"/>
                </a:lnTo>
                <a:lnTo>
                  <a:pt x="0" y="0"/>
                </a:lnTo>
                <a:lnTo>
                  <a:pt x="0" y="293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5" name="object 5605"/>
          <p:cNvSpPr/>
          <p:nvPr/>
        </p:nvSpPr>
        <p:spPr>
          <a:xfrm>
            <a:off x="2369059" y="2022436"/>
            <a:ext cx="15421" cy="14255"/>
          </a:xfrm>
          <a:prstGeom prst="rect">
            <a:avLst/>
          </a:prstGeom>
          <a:blipFill>
            <a:blip r:embed="rId9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06" name="object 5606"/>
          <p:cNvSpPr/>
          <p:nvPr/>
        </p:nvSpPr>
        <p:spPr>
          <a:xfrm>
            <a:off x="2369059" y="202243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53" y="14255"/>
                </a:lnTo>
                <a:lnTo>
                  <a:pt x="6137" y="14255"/>
                </a:lnTo>
                <a:lnTo>
                  <a:pt x="12368" y="14255"/>
                </a:lnTo>
                <a:lnTo>
                  <a:pt x="15421" y="11409"/>
                </a:lnTo>
                <a:lnTo>
                  <a:pt x="15421" y="5662"/>
                </a:lnTo>
                <a:lnTo>
                  <a:pt x="15421" y="2845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7" name="object 5607"/>
          <p:cNvSpPr/>
          <p:nvPr/>
        </p:nvSpPr>
        <p:spPr>
          <a:xfrm>
            <a:off x="2389107" y="2015265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430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8" name="object 5608"/>
          <p:cNvSpPr/>
          <p:nvPr/>
        </p:nvSpPr>
        <p:spPr>
          <a:xfrm>
            <a:off x="2386023" y="20266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9" name="object 5609"/>
          <p:cNvSpPr/>
          <p:nvPr/>
        </p:nvSpPr>
        <p:spPr>
          <a:xfrm>
            <a:off x="2386023" y="2018110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64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0" name="object 5610"/>
          <p:cNvSpPr/>
          <p:nvPr/>
        </p:nvSpPr>
        <p:spPr>
          <a:xfrm>
            <a:off x="2398391" y="201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1" name="object 5611"/>
          <p:cNvSpPr/>
          <p:nvPr/>
        </p:nvSpPr>
        <p:spPr>
          <a:xfrm>
            <a:off x="2355056" y="2029520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368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2" name="object 5612"/>
          <p:cNvSpPr/>
          <p:nvPr/>
        </p:nvSpPr>
        <p:spPr>
          <a:xfrm>
            <a:off x="2370570" y="20324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3" name="object 5613"/>
          <p:cNvSpPr/>
          <p:nvPr/>
        </p:nvSpPr>
        <p:spPr>
          <a:xfrm>
            <a:off x="2358140" y="203242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4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4" name="object 5614"/>
          <p:cNvSpPr/>
          <p:nvPr/>
        </p:nvSpPr>
        <p:spPr>
          <a:xfrm>
            <a:off x="2355056" y="20324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5" name="object 5615"/>
          <p:cNvSpPr/>
          <p:nvPr/>
        </p:nvSpPr>
        <p:spPr>
          <a:xfrm>
            <a:off x="2365882" y="1962398"/>
            <a:ext cx="9314" cy="8564"/>
          </a:xfrm>
          <a:prstGeom prst="rect">
            <a:avLst/>
          </a:prstGeom>
          <a:blipFill>
            <a:blip r:embed="rId9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16" name="object 5616"/>
          <p:cNvSpPr/>
          <p:nvPr/>
        </p:nvSpPr>
        <p:spPr>
          <a:xfrm>
            <a:off x="2365882" y="196239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16"/>
                </a:moveTo>
                <a:lnTo>
                  <a:pt x="0" y="5747"/>
                </a:lnTo>
                <a:lnTo>
                  <a:pt x="0" y="8564"/>
                </a:lnTo>
                <a:lnTo>
                  <a:pt x="3176" y="8564"/>
                </a:lnTo>
                <a:lnTo>
                  <a:pt x="6230" y="8564"/>
                </a:lnTo>
                <a:lnTo>
                  <a:pt x="9314" y="5747"/>
                </a:lnTo>
                <a:lnTo>
                  <a:pt x="9314" y="2816"/>
                </a:lnTo>
                <a:lnTo>
                  <a:pt x="9314" y="0"/>
                </a:lnTo>
                <a:lnTo>
                  <a:pt x="6230" y="0"/>
                </a:lnTo>
                <a:lnTo>
                  <a:pt x="3176" y="0"/>
                </a:lnTo>
                <a:lnTo>
                  <a:pt x="0" y="0"/>
                </a:lnTo>
                <a:lnTo>
                  <a:pt x="0" y="281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7" name="object 5617"/>
          <p:cNvSpPr/>
          <p:nvPr/>
        </p:nvSpPr>
        <p:spPr>
          <a:xfrm>
            <a:off x="2396849" y="1999530"/>
            <a:ext cx="15545" cy="14312"/>
          </a:xfrm>
          <a:prstGeom prst="rect">
            <a:avLst/>
          </a:prstGeom>
          <a:blipFill>
            <a:blip r:embed="rId9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18" name="object 5618"/>
          <p:cNvSpPr/>
          <p:nvPr/>
        </p:nvSpPr>
        <p:spPr>
          <a:xfrm>
            <a:off x="2396849" y="199953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76" y="14312"/>
                </a:lnTo>
                <a:lnTo>
                  <a:pt x="6230" y="14312"/>
                </a:lnTo>
                <a:lnTo>
                  <a:pt x="12460" y="14312"/>
                </a:lnTo>
                <a:lnTo>
                  <a:pt x="15545" y="11409"/>
                </a:lnTo>
                <a:lnTo>
                  <a:pt x="15545" y="5747"/>
                </a:lnTo>
                <a:lnTo>
                  <a:pt x="15545" y="2845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9" name="object 5619"/>
          <p:cNvSpPr/>
          <p:nvPr/>
        </p:nvSpPr>
        <p:spPr>
          <a:xfrm>
            <a:off x="2413906" y="200951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0" name="object 5620"/>
          <p:cNvSpPr/>
          <p:nvPr/>
        </p:nvSpPr>
        <p:spPr>
          <a:xfrm>
            <a:off x="2410852" y="20095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1" name="object 5621"/>
          <p:cNvSpPr/>
          <p:nvPr/>
        </p:nvSpPr>
        <p:spPr>
          <a:xfrm>
            <a:off x="2410852" y="200670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16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2" name="object 5622"/>
          <p:cNvSpPr/>
          <p:nvPr/>
        </p:nvSpPr>
        <p:spPr>
          <a:xfrm>
            <a:off x="2416990" y="2006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3" name="object 5623"/>
          <p:cNvSpPr/>
          <p:nvPr/>
        </p:nvSpPr>
        <p:spPr>
          <a:xfrm>
            <a:off x="2437131" y="1890922"/>
            <a:ext cx="9284" cy="8593"/>
          </a:xfrm>
          <a:prstGeom prst="rect">
            <a:avLst/>
          </a:prstGeom>
          <a:blipFill>
            <a:blip r:embed="rId9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24" name="object 5624"/>
          <p:cNvSpPr/>
          <p:nvPr/>
        </p:nvSpPr>
        <p:spPr>
          <a:xfrm>
            <a:off x="2437131" y="189092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747"/>
                </a:lnTo>
                <a:lnTo>
                  <a:pt x="0" y="8593"/>
                </a:lnTo>
                <a:lnTo>
                  <a:pt x="3146" y="8593"/>
                </a:lnTo>
                <a:lnTo>
                  <a:pt x="6230" y="8593"/>
                </a:lnTo>
                <a:lnTo>
                  <a:pt x="9284" y="5747"/>
                </a:lnTo>
                <a:lnTo>
                  <a:pt x="9284" y="2845"/>
                </a:lnTo>
                <a:lnTo>
                  <a:pt x="9284" y="0"/>
                </a:lnTo>
                <a:lnTo>
                  <a:pt x="6230" y="0"/>
                </a:lnTo>
                <a:lnTo>
                  <a:pt x="3146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5" name="object 5625"/>
          <p:cNvSpPr/>
          <p:nvPr/>
        </p:nvSpPr>
        <p:spPr>
          <a:xfrm>
            <a:off x="1988051" y="1959553"/>
            <a:ext cx="9299" cy="8593"/>
          </a:xfrm>
          <a:prstGeom prst="rect">
            <a:avLst/>
          </a:prstGeom>
          <a:blipFill>
            <a:blip r:embed="rId9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26" name="object 5626"/>
          <p:cNvSpPr/>
          <p:nvPr/>
        </p:nvSpPr>
        <p:spPr>
          <a:xfrm>
            <a:off x="1988051" y="195955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2845"/>
                </a:moveTo>
                <a:lnTo>
                  <a:pt x="0" y="5662"/>
                </a:lnTo>
                <a:lnTo>
                  <a:pt x="0" y="8593"/>
                </a:lnTo>
                <a:lnTo>
                  <a:pt x="3149" y="8593"/>
                </a:lnTo>
                <a:lnTo>
                  <a:pt x="6224" y="8593"/>
                </a:lnTo>
                <a:lnTo>
                  <a:pt x="9299" y="5662"/>
                </a:lnTo>
                <a:lnTo>
                  <a:pt x="9299" y="2845"/>
                </a:lnTo>
                <a:lnTo>
                  <a:pt x="9299" y="0"/>
                </a:lnTo>
                <a:lnTo>
                  <a:pt x="6224" y="0"/>
                </a:lnTo>
                <a:lnTo>
                  <a:pt x="3149" y="0"/>
                </a:lnTo>
                <a:lnTo>
                  <a:pt x="0" y="0"/>
                </a:lnTo>
                <a:lnTo>
                  <a:pt x="0" y="2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7" name="object 5627"/>
          <p:cNvSpPr/>
          <p:nvPr/>
        </p:nvSpPr>
        <p:spPr>
          <a:xfrm>
            <a:off x="1980290" y="1963821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8" name="object 5628"/>
          <p:cNvSpPr/>
          <p:nvPr/>
        </p:nvSpPr>
        <p:spPr>
          <a:xfrm>
            <a:off x="1989587" y="19638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9" name="object 5629"/>
          <p:cNvSpPr/>
          <p:nvPr/>
        </p:nvSpPr>
        <p:spPr>
          <a:xfrm>
            <a:off x="1983440" y="196382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47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0" name="object 5630"/>
          <p:cNvSpPr/>
          <p:nvPr/>
        </p:nvSpPr>
        <p:spPr>
          <a:xfrm>
            <a:off x="1980290" y="19638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1" name="object 5631"/>
          <p:cNvSpPr/>
          <p:nvPr/>
        </p:nvSpPr>
        <p:spPr>
          <a:xfrm>
            <a:off x="2223414" y="2165347"/>
            <a:ext cx="15545" cy="14246"/>
          </a:xfrm>
          <a:prstGeom prst="rect">
            <a:avLst/>
          </a:prstGeom>
          <a:blipFill>
            <a:blip r:embed="rId9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32" name="object 5632"/>
          <p:cNvSpPr/>
          <p:nvPr/>
        </p:nvSpPr>
        <p:spPr>
          <a:xfrm>
            <a:off x="2223414" y="216534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146" y="14246"/>
                </a:lnTo>
                <a:lnTo>
                  <a:pt x="6230" y="14246"/>
                </a:lnTo>
                <a:lnTo>
                  <a:pt x="12460" y="14246"/>
                </a:lnTo>
                <a:lnTo>
                  <a:pt x="15545" y="11412"/>
                </a:lnTo>
                <a:lnTo>
                  <a:pt x="15545" y="5670"/>
                </a:lnTo>
                <a:lnTo>
                  <a:pt x="15545" y="2833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3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3" name="object 5633"/>
          <p:cNvSpPr/>
          <p:nvPr/>
        </p:nvSpPr>
        <p:spPr>
          <a:xfrm>
            <a:off x="2218818" y="218101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3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4" name="object 5634"/>
          <p:cNvSpPr/>
          <p:nvPr/>
        </p:nvSpPr>
        <p:spPr>
          <a:xfrm>
            <a:off x="2224956" y="21781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5" name="object 5635"/>
          <p:cNvSpPr/>
          <p:nvPr/>
        </p:nvSpPr>
        <p:spPr>
          <a:xfrm>
            <a:off x="2221872" y="2181014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6" name="object 5636"/>
          <p:cNvSpPr/>
          <p:nvPr/>
        </p:nvSpPr>
        <p:spPr>
          <a:xfrm>
            <a:off x="2218818" y="21867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7" name="object 5637"/>
          <p:cNvSpPr/>
          <p:nvPr/>
        </p:nvSpPr>
        <p:spPr>
          <a:xfrm>
            <a:off x="2237417" y="215818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37" y="0"/>
                </a:moveTo>
                <a:lnTo>
                  <a:pt x="0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8" name="object 5638"/>
          <p:cNvSpPr/>
          <p:nvPr/>
        </p:nvSpPr>
        <p:spPr>
          <a:xfrm>
            <a:off x="2237417" y="2169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9" name="object 5639"/>
          <p:cNvSpPr/>
          <p:nvPr/>
        </p:nvSpPr>
        <p:spPr>
          <a:xfrm>
            <a:off x="2234271" y="2161022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41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0" name="object 5640"/>
          <p:cNvSpPr/>
          <p:nvPr/>
        </p:nvSpPr>
        <p:spPr>
          <a:xfrm>
            <a:off x="2240471" y="215818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1" name="object 5641"/>
          <p:cNvSpPr/>
          <p:nvPr/>
        </p:nvSpPr>
        <p:spPr>
          <a:xfrm>
            <a:off x="2313262" y="2045255"/>
            <a:ext cx="15514" cy="14312"/>
          </a:xfrm>
          <a:prstGeom prst="rect">
            <a:avLst/>
          </a:prstGeom>
          <a:blipFill>
            <a:blip r:embed="rId9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42" name="object 5642"/>
          <p:cNvSpPr/>
          <p:nvPr/>
        </p:nvSpPr>
        <p:spPr>
          <a:xfrm>
            <a:off x="2313262" y="204525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53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902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3" name="object 5643"/>
          <p:cNvSpPr/>
          <p:nvPr/>
        </p:nvSpPr>
        <p:spPr>
          <a:xfrm>
            <a:off x="2333403" y="203811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84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4" name="object 5644"/>
          <p:cNvSpPr/>
          <p:nvPr/>
        </p:nvSpPr>
        <p:spPr>
          <a:xfrm>
            <a:off x="2330319" y="2049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5" name="object 5645"/>
          <p:cNvSpPr/>
          <p:nvPr/>
        </p:nvSpPr>
        <p:spPr>
          <a:xfrm>
            <a:off x="2330319" y="204101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6" name="object 5646"/>
          <p:cNvSpPr/>
          <p:nvPr/>
        </p:nvSpPr>
        <p:spPr>
          <a:xfrm>
            <a:off x="2339603" y="20381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7" name="object 5647"/>
          <p:cNvSpPr/>
          <p:nvPr/>
        </p:nvSpPr>
        <p:spPr>
          <a:xfrm>
            <a:off x="2302405" y="20552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8" name="object 5648"/>
          <p:cNvSpPr/>
          <p:nvPr/>
        </p:nvSpPr>
        <p:spPr>
          <a:xfrm>
            <a:off x="2314805" y="2055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9" name="object 5649"/>
          <p:cNvSpPr/>
          <p:nvPr/>
        </p:nvSpPr>
        <p:spPr>
          <a:xfrm>
            <a:off x="2305490" y="20580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3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0" name="object 5650"/>
          <p:cNvSpPr/>
          <p:nvPr/>
        </p:nvSpPr>
        <p:spPr>
          <a:xfrm>
            <a:off x="2302405" y="20580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1" name="object 5651"/>
          <p:cNvSpPr/>
          <p:nvPr/>
        </p:nvSpPr>
        <p:spPr>
          <a:xfrm>
            <a:off x="1960233" y="1953805"/>
            <a:ext cx="15446" cy="14340"/>
          </a:xfrm>
          <a:prstGeom prst="rect">
            <a:avLst/>
          </a:prstGeom>
          <a:blipFill>
            <a:blip r:embed="rId9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52" name="object 5652"/>
          <p:cNvSpPr/>
          <p:nvPr/>
        </p:nvSpPr>
        <p:spPr>
          <a:xfrm>
            <a:off x="1960233" y="195380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75" y="14340"/>
                </a:lnTo>
                <a:lnTo>
                  <a:pt x="6147" y="14340"/>
                </a:lnTo>
                <a:lnTo>
                  <a:pt x="12371" y="14340"/>
                </a:lnTo>
                <a:lnTo>
                  <a:pt x="15446" y="11409"/>
                </a:lnTo>
                <a:lnTo>
                  <a:pt x="15446" y="5747"/>
                </a:lnTo>
                <a:lnTo>
                  <a:pt x="15446" y="2845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3" name="object 5653"/>
          <p:cNvSpPr/>
          <p:nvPr/>
        </p:nvSpPr>
        <p:spPr>
          <a:xfrm>
            <a:off x="2338061" y="2022436"/>
            <a:ext cx="15452" cy="14255"/>
          </a:xfrm>
          <a:prstGeom prst="rect">
            <a:avLst/>
          </a:prstGeom>
          <a:blipFill>
            <a:blip r:embed="rId9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54" name="object 5654"/>
          <p:cNvSpPr/>
          <p:nvPr/>
        </p:nvSpPr>
        <p:spPr>
          <a:xfrm>
            <a:off x="2338061" y="202243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84" y="14255"/>
                </a:lnTo>
                <a:lnTo>
                  <a:pt x="6168" y="14255"/>
                </a:lnTo>
                <a:lnTo>
                  <a:pt x="12399" y="14255"/>
                </a:lnTo>
                <a:lnTo>
                  <a:pt x="15452" y="11409"/>
                </a:lnTo>
                <a:lnTo>
                  <a:pt x="15452" y="5662"/>
                </a:lnTo>
                <a:lnTo>
                  <a:pt x="15452" y="2845"/>
                </a:lnTo>
                <a:lnTo>
                  <a:pt x="12399" y="0"/>
                </a:lnTo>
                <a:lnTo>
                  <a:pt x="6168" y="0"/>
                </a:lnTo>
                <a:lnTo>
                  <a:pt x="3084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5" name="object 5655"/>
          <p:cNvSpPr/>
          <p:nvPr/>
        </p:nvSpPr>
        <p:spPr>
          <a:xfrm>
            <a:off x="2342687" y="201811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6" name="object 5656"/>
          <p:cNvSpPr/>
          <p:nvPr/>
        </p:nvSpPr>
        <p:spPr>
          <a:xfrm>
            <a:off x="2345772" y="20238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7" name="object 5657"/>
          <p:cNvSpPr/>
          <p:nvPr/>
        </p:nvSpPr>
        <p:spPr>
          <a:xfrm>
            <a:off x="2339603" y="202095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8" name="object 5658"/>
          <p:cNvSpPr/>
          <p:nvPr/>
        </p:nvSpPr>
        <p:spPr>
          <a:xfrm>
            <a:off x="2339603" y="20181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9" name="object 5659"/>
          <p:cNvSpPr/>
          <p:nvPr/>
        </p:nvSpPr>
        <p:spPr>
          <a:xfrm>
            <a:off x="2418532" y="1942395"/>
            <a:ext cx="15514" cy="14255"/>
          </a:xfrm>
          <a:prstGeom prst="rect">
            <a:avLst/>
          </a:prstGeom>
          <a:blipFill>
            <a:blip r:embed="rId9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60" name="object 5660"/>
          <p:cNvSpPr/>
          <p:nvPr/>
        </p:nvSpPr>
        <p:spPr>
          <a:xfrm>
            <a:off x="2418532" y="194239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46" y="14255"/>
                </a:lnTo>
                <a:lnTo>
                  <a:pt x="6230" y="14255"/>
                </a:lnTo>
                <a:lnTo>
                  <a:pt x="12460" y="14255"/>
                </a:lnTo>
                <a:lnTo>
                  <a:pt x="15514" y="11409"/>
                </a:lnTo>
                <a:lnTo>
                  <a:pt x="15514" y="5662"/>
                </a:lnTo>
                <a:lnTo>
                  <a:pt x="15514" y="2845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61" name="object 5661"/>
          <p:cNvSpPr/>
          <p:nvPr/>
        </p:nvSpPr>
        <p:spPr>
          <a:xfrm>
            <a:off x="2201762" y="2179594"/>
            <a:ext cx="15514" cy="14320"/>
          </a:xfrm>
          <a:prstGeom prst="rect">
            <a:avLst/>
          </a:prstGeom>
          <a:blipFill>
            <a:blip r:embed="rId9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62" name="object 5662"/>
          <p:cNvSpPr/>
          <p:nvPr/>
        </p:nvSpPr>
        <p:spPr>
          <a:xfrm>
            <a:off x="2201762" y="217959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5"/>
                </a:lnTo>
                <a:lnTo>
                  <a:pt x="3146" y="14320"/>
                </a:lnTo>
                <a:lnTo>
                  <a:pt x="6230" y="14320"/>
                </a:lnTo>
                <a:lnTo>
                  <a:pt x="12368" y="14320"/>
                </a:lnTo>
                <a:lnTo>
                  <a:pt x="15514" y="11415"/>
                </a:lnTo>
                <a:lnTo>
                  <a:pt x="15514" y="5741"/>
                </a:lnTo>
                <a:lnTo>
                  <a:pt x="15514" y="2836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63" name="object 5663"/>
          <p:cNvSpPr/>
          <p:nvPr/>
        </p:nvSpPr>
        <p:spPr>
          <a:xfrm>
            <a:off x="2276065" y="1996713"/>
            <a:ext cx="15514" cy="14226"/>
          </a:xfrm>
          <a:prstGeom prst="rect">
            <a:avLst/>
          </a:prstGeom>
          <a:blipFill>
            <a:blip r:embed="rId9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64" name="object 5664"/>
          <p:cNvSpPr/>
          <p:nvPr/>
        </p:nvSpPr>
        <p:spPr>
          <a:xfrm>
            <a:off x="2276065" y="19967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4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14" y="11409"/>
                </a:lnTo>
                <a:lnTo>
                  <a:pt x="15514" y="5662"/>
                </a:lnTo>
                <a:lnTo>
                  <a:pt x="15514" y="281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65" name="object 5665"/>
          <p:cNvSpPr/>
          <p:nvPr/>
        </p:nvSpPr>
        <p:spPr>
          <a:xfrm>
            <a:off x="2277607" y="201526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90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66" name="object 5666"/>
          <p:cNvSpPr/>
          <p:nvPr/>
        </p:nvSpPr>
        <p:spPr>
          <a:xfrm>
            <a:off x="2280753" y="20123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67" name="object 5667"/>
          <p:cNvSpPr/>
          <p:nvPr/>
        </p:nvSpPr>
        <p:spPr>
          <a:xfrm>
            <a:off x="2280753" y="201236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68" name="object 5668"/>
          <p:cNvSpPr/>
          <p:nvPr/>
        </p:nvSpPr>
        <p:spPr>
          <a:xfrm>
            <a:off x="2280753" y="20209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69" name="object 5669"/>
          <p:cNvSpPr/>
          <p:nvPr/>
        </p:nvSpPr>
        <p:spPr>
          <a:xfrm>
            <a:off x="2260612" y="2196752"/>
            <a:ext cx="15452" cy="14317"/>
          </a:xfrm>
          <a:prstGeom prst="rect">
            <a:avLst/>
          </a:prstGeom>
          <a:blipFill>
            <a:blip r:embed="rId9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70" name="object 5670"/>
          <p:cNvSpPr/>
          <p:nvPr/>
        </p:nvSpPr>
        <p:spPr>
          <a:xfrm>
            <a:off x="2260612" y="219675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84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452" y="11412"/>
                </a:lnTo>
                <a:lnTo>
                  <a:pt x="15452" y="5741"/>
                </a:lnTo>
                <a:lnTo>
                  <a:pt x="15452" y="2833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3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1" name="object 5671"/>
          <p:cNvSpPr/>
          <p:nvPr/>
        </p:nvSpPr>
        <p:spPr>
          <a:xfrm>
            <a:off x="1950936" y="1999530"/>
            <a:ext cx="15443" cy="14312"/>
          </a:xfrm>
          <a:prstGeom prst="rect">
            <a:avLst/>
          </a:prstGeom>
          <a:blipFill>
            <a:blip r:embed="rId9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72" name="object 5672"/>
          <p:cNvSpPr/>
          <p:nvPr/>
        </p:nvSpPr>
        <p:spPr>
          <a:xfrm>
            <a:off x="1950936" y="199953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72" y="14312"/>
                </a:lnTo>
                <a:lnTo>
                  <a:pt x="6147" y="14312"/>
                </a:lnTo>
                <a:lnTo>
                  <a:pt x="12371" y="14312"/>
                </a:lnTo>
                <a:lnTo>
                  <a:pt x="15443" y="11409"/>
                </a:lnTo>
                <a:lnTo>
                  <a:pt x="15443" y="5747"/>
                </a:lnTo>
                <a:lnTo>
                  <a:pt x="15443" y="2845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3" name="object 5673"/>
          <p:cNvSpPr/>
          <p:nvPr/>
        </p:nvSpPr>
        <p:spPr>
          <a:xfrm>
            <a:off x="1960232" y="199953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4" name="object 5674"/>
          <p:cNvSpPr/>
          <p:nvPr/>
        </p:nvSpPr>
        <p:spPr>
          <a:xfrm>
            <a:off x="1961769" y="20037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5" name="object 5675"/>
          <p:cNvSpPr/>
          <p:nvPr/>
        </p:nvSpPr>
        <p:spPr>
          <a:xfrm>
            <a:off x="1957083" y="200237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6" name="object 5676"/>
          <p:cNvSpPr/>
          <p:nvPr/>
        </p:nvSpPr>
        <p:spPr>
          <a:xfrm>
            <a:off x="1958619" y="19981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7" name="object 5677"/>
          <p:cNvSpPr/>
          <p:nvPr/>
        </p:nvSpPr>
        <p:spPr>
          <a:xfrm>
            <a:off x="1961769" y="197238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1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8" name="object 5678"/>
          <p:cNvSpPr/>
          <p:nvPr/>
        </p:nvSpPr>
        <p:spPr>
          <a:xfrm>
            <a:off x="1967919" y="19695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9" name="object 5679"/>
          <p:cNvSpPr/>
          <p:nvPr/>
        </p:nvSpPr>
        <p:spPr>
          <a:xfrm>
            <a:off x="1964844" y="1969540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075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0" name="object 5680"/>
          <p:cNvSpPr/>
          <p:nvPr/>
        </p:nvSpPr>
        <p:spPr>
          <a:xfrm>
            <a:off x="1964844" y="19837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1" name="object 5681"/>
          <p:cNvSpPr/>
          <p:nvPr/>
        </p:nvSpPr>
        <p:spPr>
          <a:xfrm>
            <a:off x="1971068" y="194666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5" y="0"/>
                </a:moveTo>
                <a:lnTo>
                  <a:pt x="0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2" name="object 5682"/>
          <p:cNvSpPr/>
          <p:nvPr/>
        </p:nvSpPr>
        <p:spPr>
          <a:xfrm>
            <a:off x="1971068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3" name="object 5683"/>
          <p:cNvSpPr/>
          <p:nvPr/>
        </p:nvSpPr>
        <p:spPr>
          <a:xfrm>
            <a:off x="1969531" y="195235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4" name="object 5684"/>
          <p:cNvSpPr/>
          <p:nvPr/>
        </p:nvSpPr>
        <p:spPr>
          <a:xfrm>
            <a:off x="1971068" y="1946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5" name="object 5685"/>
          <p:cNvSpPr/>
          <p:nvPr/>
        </p:nvSpPr>
        <p:spPr>
          <a:xfrm>
            <a:off x="2192447" y="2111046"/>
            <a:ext cx="15545" cy="14246"/>
          </a:xfrm>
          <a:prstGeom prst="rect">
            <a:avLst/>
          </a:prstGeom>
          <a:blipFill>
            <a:blip r:embed="rId9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86" name="object 5686"/>
          <p:cNvSpPr/>
          <p:nvPr/>
        </p:nvSpPr>
        <p:spPr>
          <a:xfrm>
            <a:off x="2192447" y="211104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146" y="14246"/>
                </a:lnTo>
                <a:lnTo>
                  <a:pt x="6230" y="14246"/>
                </a:lnTo>
                <a:lnTo>
                  <a:pt x="12460" y="14246"/>
                </a:lnTo>
                <a:lnTo>
                  <a:pt x="15545" y="11412"/>
                </a:lnTo>
                <a:lnTo>
                  <a:pt x="15545" y="5670"/>
                </a:lnTo>
                <a:lnTo>
                  <a:pt x="15545" y="2833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3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7" name="object 5687"/>
          <p:cNvSpPr/>
          <p:nvPr/>
        </p:nvSpPr>
        <p:spPr>
          <a:xfrm>
            <a:off x="2206450" y="212671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8" name="object 5688"/>
          <p:cNvSpPr/>
          <p:nvPr/>
        </p:nvSpPr>
        <p:spPr>
          <a:xfrm>
            <a:off x="2206450" y="212387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9" name="object 5689"/>
          <p:cNvSpPr/>
          <p:nvPr/>
        </p:nvSpPr>
        <p:spPr>
          <a:xfrm>
            <a:off x="2206450" y="212387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0" name="object 5690"/>
          <p:cNvSpPr/>
          <p:nvPr/>
        </p:nvSpPr>
        <p:spPr>
          <a:xfrm>
            <a:off x="2212588" y="21267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1" name="object 5691"/>
          <p:cNvSpPr/>
          <p:nvPr/>
        </p:nvSpPr>
        <p:spPr>
          <a:xfrm>
            <a:off x="2455730" y="1982372"/>
            <a:ext cx="15514" cy="14340"/>
          </a:xfrm>
          <a:prstGeom prst="rect">
            <a:avLst/>
          </a:prstGeom>
          <a:blipFill>
            <a:blip r:embed="rId9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92" name="object 5692"/>
          <p:cNvSpPr/>
          <p:nvPr/>
        </p:nvSpPr>
        <p:spPr>
          <a:xfrm>
            <a:off x="2455730" y="198237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53" y="14340"/>
                </a:lnTo>
                <a:lnTo>
                  <a:pt x="6230" y="14340"/>
                </a:lnTo>
                <a:lnTo>
                  <a:pt x="12368" y="14340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902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3" name="object 5693"/>
          <p:cNvSpPr/>
          <p:nvPr/>
        </p:nvSpPr>
        <p:spPr>
          <a:xfrm>
            <a:off x="2454188" y="198669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137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4" name="object 5694"/>
          <p:cNvSpPr/>
          <p:nvPr/>
        </p:nvSpPr>
        <p:spPr>
          <a:xfrm>
            <a:off x="2463472" y="19895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5" name="object 5695"/>
          <p:cNvSpPr/>
          <p:nvPr/>
        </p:nvSpPr>
        <p:spPr>
          <a:xfrm>
            <a:off x="2457272" y="198954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6" name="object 5696"/>
          <p:cNvSpPr/>
          <p:nvPr/>
        </p:nvSpPr>
        <p:spPr>
          <a:xfrm>
            <a:off x="2454188" y="19895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7" name="object 5697"/>
          <p:cNvSpPr/>
          <p:nvPr/>
        </p:nvSpPr>
        <p:spPr>
          <a:xfrm>
            <a:off x="2251328" y="2125293"/>
            <a:ext cx="15514" cy="14320"/>
          </a:xfrm>
          <a:prstGeom prst="rect">
            <a:avLst/>
          </a:prstGeom>
          <a:blipFill>
            <a:blip r:embed="rId9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698" name="object 5698"/>
          <p:cNvSpPr/>
          <p:nvPr/>
        </p:nvSpPr>
        <p:spPr>
          <a:xfrm>
            <a:off x="2251328" y="212529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53" y="14320"/>
                </a:lnTo>
                <a:lnTo>
                  <a:pt x="6230" y="14320"/>
                </a:lnTo>
                <a:lnTo>
                  <a:pt x="12368" y="14320"/>
                </a:lnTo>
                <a:lnTo>
                  <a:pt x="15514" y="11412"/>
                </a:lnTo>
                <a:lnTo>
                  <a:pt x="15514" y="5741"/>
                </a:lnTo>
                <a:lnTo>
                  <a:pt x="15514" y="2836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9" name="object 5699"/>
          <p:cNvSpPr/>
          <p:nvPr/>
        </p:nvSpPr>
        <p:spPr>
          <a:xfrm>
            <a:off x="2249786" y="214103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0" name="object 5700"/>
          <p:cNvSpPr/>
          <p:nvPr/>
        </p:nvSpPr>
        <p:spPr>
          <a:xfrm>
            <a:off x="2255923" y="21410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1" name="object 5701"/>
          <p:cNvSpPr/>
          <p:nvPr/>
        </p:nvSpPr>
        <p:spPr>
          <a:xfrm>
            <a:off x="2252870" y="2141031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99" y="0"/>
                </a:moveTo>
                <a:lnTo>
                  <a:pt x="0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2" name="object 5702"/>
          <p:cNvSpPr/>
          <p:nvPr/>
        </p:nvSpPr>
        <p:spPr>
          <a:xfrm>
            <a:off x="2249786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3" name="object 5703"/>
          <p:cNvSpPr/>
          <p:nvPr/>
        </p:nvSpPr>
        <p:spPr>
          <a:xfrm>
            <a:off x="2282295" y="2045255"/>
            <a:ext cx="15514" cy="14312"/>
          </a:xfrm>
          <a:prstGeom prst="rect">
            <a:avLst/>
          </a:prstGeom>
          <a:blipFill>
            <a:blip r:embed="rId9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04" name="object 5704"/>
          <p:cNvSpPr/>
          <p:nvPr/>
        </p:nvSpPr>
        <p:spPr>
          <a:xfrm>
            <a:off x="2282295" y="204525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53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902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5" name="object 5705"/>
          <p:cNvSpPr/>
          <p:nvPr/>
        </p:nvSpPr>
        <p:spPr>
          <a:xfrm>
            <a:off x="2280753" y="203526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137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6" name="object 5706"/>
          <p:cNvSpPr/>
          <p:nvPr/>
        </p:nvSpPr>
        <p:spPr>
          <a:xfrm>
            <a:off x="2280753" y="2038113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6137" y="114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7" name="object 5707"/>
          <p:cNvSpPr/>
          <p:nvPr/>
        </p:nvSpPr>
        <p:spPr>
          <a:xfrm>
            <a:off x="2280753" y="2035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8" name="object 5708"/>
          <p:cNvSpPr/>
          <p:nvPr/>
        </p:nvSpPr>
        <p:spPr>
          <a:xfrm>
            <a:off x="2280753" y="2066681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1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9" name="object 5709"/>
          <p:cNvSpPr/>
          <p:nvPr/>
        </p:nvSpPr>
        <p:spPr>
          <a:xfrm>
            <a:off x="2286891" y="2063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0" name="object 5710"/>
          <p:cNvSpPr/>
          <p:nvPr/>
        </p:nvSpPr>
        <p:spPr>
          <a:xfrm>
            <a:off x="2283837" y="206383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1" name="object 5711"/>
          <p:cNvSpPr/>
          <p:nvPr/>
        </p:nvSpPr>
        <p:spPr>
          <a:xfrm>
            <a:off x="2283837" y="20752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2" name="object 5712"/>
          <p:cNvSpPr/>
          <p:nvPr/>
        </p:nvSpPr>
        <p:spPr>
          <a:xfrm>
            <a:off x="2263696" y="2016688"/>
            <a:ext cx="15514" cy="14312"/>
          </a:xfrm>
          <a:prstGeom prst="rect">
            <a:avLst/>
          </a:prstGeom>
          <a:blipFill>
            <a:blip r:embed="rId9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13" name="object 5713"/>
          <p:cNvSpPr/>
          <p:nvPr/>
        </p:nvSpPr>
        <p:spPr>
          <a:xfrm>
            <a:off x="2263696" y="201668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46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45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4" name="object 5714"/>
          <p:cNvSpPr/>
          <p:nvPr/>
        </p:nvSpPr>
        <p:spPr>
          <a:xfrm>
            <a:off x="2252870" y="20266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5" name="object 5715"/>
          <p:cNvSpPr/>
          <p:nvPr/>
        </p:nvSpPr>
        <p:spPr>
          <a:xfrm>
            <a:off x="2265238" y="20266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6" name="object 5716"/>
          <p:cNvSpPr/>
          <p:nvPr/>
        </p:nvSpPr>
        <p:spPr>
          <a:xfrm>
            <a:off x="2255923" y="20295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3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7" name="object 5717"/>
          <p:cNvSpPr/>
          <p:nvPr/>
        </p:nvSpPr>
        <p:spPr>
          <a:xfrm>
            <a:off x="2252870" y="2029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8" name="object 5718"/>
          <p:cNvSpPr/>
          <p:nvPr/>
        </p:nvSpPr>
        <p:spPr>
          <a:xfrm>
            <a:off x="1960233" y="1930928"/>
            <a:ext cx="15446" cy="14312"/>
          </a:xfrm>
          <a:prstGeom prst="rect">
            <a:avLst/>
          </a:prstGeom>
          <a:blipFill>
            <a:blip r:embed="rId9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19" name="object 5719"/>
          <p:cNvSpPr/>
          <p:nvPr/>
        </p:nvSpPr>
        <p:spPr>
          <a:xfrm>
            <a:off x="1960233" y="193092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66"/>
                </a:lnTo>
                <a:lnTo>
                  <a:pt x="3075" y="14312"/>
                </a:lnTo>
                <a:lnTo>
                  <a:pt x="6147" y="14312"/>
                </a:lnTo>
                <a:lnTo>
                  <a:pt x="12371" y="14312"/>
                </a:lnTo>
                <a:lnTo>
                  <a:pt x="15446" y="11466"/>
                </a:lnTo>
                <a:lnTo>
                  <a:pt x="15446" y="5719"/>
                </a:lnTo>
                <a:lnTo>
                  <a:pt x="15446" y="2902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902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20" name="object 5720"/>
          <p:cNvSpPr/>
          <p:nvPr/>
        </p:nvSpPr>
        <p:spPr>
          <a:xfrm>
            <a:off x="2328777" y="2002376"/>
            <a:ext cx="15452" cy="14312"/>
          </a:xfrm>
          <a:prstGeom prst="rect">
            <a:avLst/>
          </a:prstGeom>
          <a:blipFill>
            <a:blip r:embed="rId9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21" name="object 5721"/>
          <p:cNvSpPr/>
          <p:nvPr/>
        </p:nvSpPr>
        <p:spPr>
          <a:xfrm>
            <a:off x="2328777" y="200237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84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52" y="11466"/>
                </a:lnTo>
                <a:lnTo>
                  <a:pt x="15452" y="5747"/>
                </a:lnTo>
                <a:lnTo>
                  <a:pt x="15452" y="2902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22" name="object 5722"/>
          <p:cNvSpPr/>
          <p:nvPr/>
        </p:nvSpPr>
        <p:spPr>
          <a:xfrm>
            <a:off x="2427816" y="1950988"/>
            <a:ext cx="15545" cy="14226"/>
          </a:xfrm>
          <a:prstGeom prst="rect">
            <a:avLst/>
          </a:prstGeom>
          <a:blipFill>
            <a:blip r:embed="rId9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23" name="object 5723"/>
          <p:cNvSpPr/>
          <p:nvPr/>
        </p:nvSpPr>
        <p:spPr>
          <a:xfrm>
            <a:off x="2427816" y="195098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7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45" y="11409"/>
                </a:lnTo>
                <a:lnTo>
                  <a:pt x="15545" y="5662"/>
                </a:lnTo>
                <a:lnTo>
                  <a:pt x="15545" y="2816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24" name="object 5724"/>
          <p:cNvSpPr/>
          <p:nvPr/>
        </p:nvSpPr>
        <p:spPr>
          <a:xfrm>
            <a:off x="2438673" y="1972385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146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25" name="object 5725"/>
          <p:cNvSpPr/>
          <p:nvPr/>
        </p:nvSpPr>
        <p:spPr>
          <a:xfrm>
            <a:off x="2441819" y="1966638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084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26" name="object 5726"/>
          <p:cNvSpPr/>
          <p:nvPr/>
        </p:nvSpPr>
        <p:spPr>
          <a:xfrm>
            <a:off x="2444904" y="19752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27" name="object 5727"/>
          <p:cNvSpPr/>
          <p:nvPr/>
        </p:nvSpPr>
        <p:spPr>
          <a:xfrm>
            <a:off x="2232729" y="2142451"/>
            <a:ext cx="15514" cy="14317"/>
          </a:xfrm>
          <a:prstGeom prst="rect">
            <a:avLst/>
          </a:prstGeom>
          <a:blipFill>
            <a:blip r:embed="rId9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28" name="object 5728"/>
          <p:cNvSpPr/>
          <p:nvPr/>
        </p:nvSpPr>
        <p:spPr>
          <a:xfrm>
            <a:off x="2232729" y="214245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146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514" y="11412"/>
                </a:lnTo>
                <a:lnTo>
                  <a:pt x="15514" y="5741"/>
                </a:lnTo>
                <a:lnTo>
                  <a:pt x="15514" y="2833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3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29" name="object 5729"/>
          <p:cNvSpPr/>
          <p:nvPr/>
        </p:nvSpPr>
        <p:spPr>
          <a:xfrm>
            <a:off x="2221872" y="2135289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399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0" name="object 5730"/>
          <p:cNvSpPr/>
          <p:nvPr/>
        </p:nvSpPr>
        <p:spPr>
          <a:xfrm>
            <a:off x="2237417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1" name="object 5731"/>
          <p:cNvSpPr/>
          <p:nvPr/>
        </p:nvSpPr>
        <p:spPr>
          <a:xfrm>
            <a:off x="2224956" y="2141031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314" y="56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2" name="object 5732"/>
          <p:cNvSpPr/>
          <p:nvPr/>
        </p:nvSpPr>
        <p:spPr>
          <a:xfrm>
            <a:off x="2221872" y="21381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3" name="object 5733"/>
          <p:cNvSpPr/>
          <p:nvPr/>
        </p:nvSpPr>
        <p:spPr>
          <a:xfrm>
            <a:off x="2246639" y="215818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4" name="object 5734"/>
          <p:cNvSpPr/>
          <p:nvPr/>
        </p:nvSpPr>
        <p:spPr>
          <a:xfrm>
            <a:off x="2246639" y="215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5" name="object 5735"/>
          <p:cNvSpPr/>
          <p:nvPr/>
        </p:nvSpPr>
        <p:spPr>
          <a:xfrm>
            <a:off x="2246639" y="215528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6" name="object 5736"/>
          <p:cNvSpPr/>
          <p:nvPr/>
        </p:nvSpPr>
        <p:spPr>
          <a:xfrm>
            <a:off x="2252870" y="2161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7" name="object 5737"/>
          <p:cNvSpPr/>
          <p:nvPr/>
        </p:nvSpPr>
        <p:spPr>
          <a:xfrm>
            <a:off x="2282295" y="2093883"/>
            <a:ext cx="15514" cy="14255"/>
          </a:xfrm>
          <a:prstGeom prst="rect">
            <a:avLst/>
          </a:prstGeom>
          <a:blipFill>
            <a:blip r:embed="rId9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38" name="object 5738"/>
          <p:cNvSpPr/>
          <p:nvPr/>
        </p:nvSpPr>
        <p:spPr>
          <a:xfrm>
            <a:off x="2282295" y="20938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421"/>
                </a:lnTo>
                <a:lnTo>
                  <a:pt x="3053" y="14255"/>
                </a:lnTo>
                <a:lnTo>
                  <a:pt x="6230" y="14255"/>
                </a:lnTo>
                <a:lnTo>
                  <a:pt x="12368" y="14255"/>
                </a:lnTo>
                <a:lnTo>
                  <a:pt x="15514" y="11421"/>
                </a:lnTo>
                <a:lnTo>
                  <a:pt x="15514" y="5679"/>
                </a:lnTo>
                <a:lnTo>
                  <a:pt x="15514" y="2845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45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9" name="object 5739"/>
          <p:cNvSpPr/>
          <p:nvPr/>
        </p:nvSpPr>
        <p:spPr>
          <a:xfrm>
            <a:off x="2283837" y="2089558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053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0" name="object 5740"/>
          <p:cNvSpPr/>
          <p:nvPr/>
        </p:nvSpPr>
        <p:spPr>
          <a:xfrm>
            <a:off x="2283837" y="209530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53" y="28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1" name="object 5741"/>
          <p:cNvSpPr/>
          <p:nvPr/>
        </p:nvSpPr>
        <p:spPr>
          <a:xfrm>
            <a:off x="2283837" y="2092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2" name="object 5742"/>
          <p:cNvSpPr/>
          <p:nvPr/>
        </p:nvSpPr>
        <p:spPr>
          <a:xfrm>
            <a:off x="1950936" y="1979556"/>
            <a:ext cx="15443" cy="14226"/>
          </a:xfrm>
          <a:prstGeom prst="rect">
            <a:avLst/>
          </a:prstGeom>
          <a:blipFill>
            <a:blip r:embed="rId9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43" name="object 5743"/>
          <p:cNvSpPr/>
          <p:nvPr/>
        </p:nvSpPr>
        <p:spPr>
          <a:xfrm>
            <a:off x="1950936" y="197955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72" y="14226"/>
                </a:lnTo>
                <a:lnTo>
                  <a:pt x="6147" y="14226"/>
                </a:lnTo>
                <a:lnTo>
                  <a:pt x="12371" y="14226"/>
                </a:lnTo>
                <a:lnTo>
                  <a:pt x="15443" y="11409"/>
                </a:lnTo>
                <a:lnTo>
                  <a:pt x="15443" y="5719"/>
                </a:lnTo>
                <a:lnTo>
                  <a:pt x="15443" y="2816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4" name="object 5744"/>
          <p:cNvSpPr/>
          <p:nvPr/>
        </p:nvSpPr>
        <p:spPr>
          <a:xfrm>
            <a:off x="1943173" y="1986697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1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5" name="object 5745"/>
          <p:cNvSpPr/>
          <p:nvPr/>
        </p:nvSpPr>
        <p:spPr>
          <a:xfrm>
            <a:off x="1952472" y="19866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6" name="object 5746"/>
          <p:cNvSpPr/>
          <p:nvPr/>
        </p:nvSpPr>
        <p:spPr>
          <a:xfrm>
            <a:off x="1946248" y="198669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24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7" name="object 5747"/>
          <p:cNvSpPr/>
          <p:nvPr/>
        </p:nvSpPr>
        <p:spPr>
          <a:xfrm>
            <a:off x="1943173" y="19866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8" name="object 5748"/>
          <p:cNvSpPr/>
          <p:nvPr/>
        </p:nvSpPr>
        <p:spPr>
          <a:xfrm>
            <a:off x="1971068" y="1992388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22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9" name="object 5749"/>
          <p:cNvSpPr/>
          <p:nvPr/>
        </p:nvSpPr>
        <p:spPr>
          <a:xfrm>
            <a:off x="1967919" y="19923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0" name="object 5750"/>
          <p:cNvSpPr/>
          <p:nvPr/>
        </p:nvSpPr>
        <p:spPr>
          <a:xfrm>
            <a:off x="1967919" y="198954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6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1" name="object 5751"/>
          <p:cNvSpPr/>
          <p:nvPr/>
        </p:nvSpPr>
        <p:spPr>
          <a:xfrm>
            <a:off x="1980290" y="19923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2" name="object 5752"/>
          <p:cNvSpPr/>
          <p:nvPr/>
        </p:nvSpPr>
        <p:spPr>
          <a:xfrm>
            <a:off x="2409310" y="1999530"/>
            <a:ext cx="15452" cy="14312"/>
          </a:xfrm>
          <a:prstGeom prst="rect">
            <a:avLst/>
          </a:prstGeom>
          <a:blipFill>
            <a:blip r:embed="rId9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53" name="object 5753"/>
          <p:cNvSpPr/>
          <p:nvPr/>
        </p:nvSpPr>
        <p:spPr>
          <a:xfrm>
            <a:off x="2409310" y="199953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52" y="11409"/>
                </a:lnTo>
                <a:lnTo>
                  <a:pt x="15452" y="5747"/>
                </a:lnTo>
                <a:lnTo>
                  <a:pt x="15452" y="2845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4" name="object 5754"/>
          <p:cNvSpPr/>
          <p:nvPr/>
        </p:nvSpPr>
        <p:spPr>
          <a:xfrm>
            <a:off x="2429359" y="1992388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460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5" name="object 5755"/>
          <p:cNvSpPr/>
          <p:nvPr/>
        </p:nvSpPr>
        <p:spPr>
          <a:xfrm>
            <a:off x="2426305" y="199238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64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6" name="object 5756"/>
          <p:cNvSpPr/>
          <p:nvPr/>
        </p:nvSpPr>
        <p:spPr>
          <a:xfrm>
            <a:off x="2438673" y="19895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7" name="object 5757"/>
          <p:cNvSpPr/>
          <p:nvPr/>
        </p:nvSpPr>
        <p:spPr>
          <a:xfrm>
            <a:off x="2423221" y="202095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8" name="object 5758"/>
          <p:cNvSpPr/>
          <p:nvPr/>
        </p:nvSpPr>
        <p:spPr>
          <a:xfrm>
            <a:off x="2423221" y="201526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084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9" name="object 5759"/>
          <p:cNvSpPr/>
          <p:nvPr/>
        </p:nvSpPr>
        <p:spPr>
          <a:xfrm>
            <a:off x="2426305" y="20238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0" name="object 5760"/>
          <p:cNvSpPr/>
          <p:nvPr/>
        </p:nvSpPr>
        <p:spPr>
          <a:xfrm>
            <a:off x="2404622" y="2000953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1" name="object 5761"/>
          <p:cNvSpPr/>
          <p:nvPr/>
        </p:nvSpPr>
        <p:spPr>
          <a:xfrm>
            <a:off x="2413906" y="20037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2" name="object 5762"/>
          <p:cNvSpPr/>
          <p:nvPr/>
        </p:nvSpPr>
        <p:spPr>
          <a:xfrm>
            <a:off x="2407706" y="200379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3" name="object 5763"/>
          <p:cNvSpPr/>
          <p:nvPr/>
        </p:nvSpPr>
        <p:spPr>
          <a:xfrm>
            <a:off x="2404622" y="200379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4" name="object 5764"/>
          <p:cNvSpPr/>
          <p:nvPr/>
        </p:nvSpPr>
        <p:spPr>
          <a:xfrm>
            <a:off x="2269927" y="2073823"/>
            <a:ext cx="15421" cy="14312"/>
          </a:xfrm>
          <a:prstGeom prst="rect">
            <a:avLst/>
          </a:prstGeom>
          <a:blipFill>
            <a:blip r:embed="rId9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65" name="object 5765"/>
          <p:cNvSpPr/>
          <p:nvPr/>
        </p:nvSpPr>
        <p:spPr>
          <a:xfrm>
            <a:off x="2269927" y="207382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53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21" y="11495"/>
                </a:lnTo>
                <a:lnTo>
                  <a:pt x="15421" y="5747"/>
                </a:lnTo>
                <a:lnTo>
                  <a:pt x="15421" y="2902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6" name="object 5766"/>
          <p:cNvSpPr/>
          <p:nvPr/>
        </p:nvSpPr>
        <p:spPr>
          <a:xfrm>
            <a:off x="2255923" y="2080993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0"/>
                </a:moveTo>
                <a:lnTo>
                  <a:pt x="12460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7" name="object 5767"/>
          <p:cNvSpPr/>
          <p:nvPr/>
        </p:nvSpPr>
        <p:spPr>
          <a:xfrm>
            <a:off x="2271438" y="20838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8" name="object 5768"/>
          <p:cNvSpPr/>
          <p:nvPr/>
        </p:nvSpPr>
        <p:spPr>
          <a:xfrm>
            <a:off x="2259070" y="208381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 h="0">
                <a:moveTo>
                  <a:pt x="12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9" name="object 5769"/>
          <p:cNvSpPr/>
          <p:nvPr/>
        </p:nvSpPr>
        <p:spPr>
          <a:xfrm>
            <a:off x="2255923" y="20838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0" name="object 5770"/>
          <p:cNvSpPr/>
          <p:nvPr/>
        </p:nvSpPr>
        <p:spPr>
          <a:xfrm>
            <a:off x="2437131" y="1973808"/>
            <a:ext cx="15514" cy="14312"/>
          </a:xfrm>
          <a:prstGeom prst="rect">
            <a:avLst/>
          </a:prstGeom>
          <a:blipFill>
            <a:blip r:embed="rId9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71" name="object 5771"/>
          <p:cNvSpPr/>
          <p:nvPr/>
        </p:nvSpPr>
        <p:spPr>
          <a:xfrm>
            <a:off x="2437131" y="197380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146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66"/>
                </a:lnTo>
                <a:lnTo>
                  <a:pt x="15514" y="5747"/>
                </a:lnTo>
                <a:lnTo>
                  <a:pt x="15514" y="2902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2" name="object 5772"/>
          <p:cNvSpPr/>
          <p:nvPr/>
        </p:nvSpPr>
        <p:spPr>
          <a:xfrm>
            <a:off x="2454188" y="198379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3" name="object 5773"/>
          <p:cNvSpPr/>
          <p:nvPr/>
        </p:nvSpPr>
        <p:spPr>
          <a:xfrm>
            <a:off x="2451042" y="19837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4" name="object 5774"/>
          <p:cNvSpPr/>
          <p:nvPr/>
        </p:nvSpPr>
        <p:spPr>
          <a:xfrm>
            <a:off x="2451042" y="198379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5" name="object 5775"/>
          <p:cNvSpPr/>
          <p:nvPr/>
        </p:nvSpPr>
        <p:spPr>
          <a:xfrm>
            <a:off x="2457272" y="19837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6" name="object 5776"/>
          <p:cNvSpPr/>
          <p:nvPr/>
        </p:nvSpPr>
        <p:spPr>
          <a:xfrm>
            <a:off x="2232729" y="2016688"/>
            <a:ext cx="15514" cy="14312"/>
          </a:xfrm>
          <a:prstGeom prst="rect">
            <a:avLst/>
          </a:prstGeom>
          <a:blipFill>
            <a:blip r:embed="rId9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77" name="object 5777"/>
          <p:cNvSpPr/>
          <p:nvPr/>
        </p:nvSpPr>
        <p:spPr>
          <a:xfrm>
            <a:off x="2232729" y="201668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46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45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8" name="object 5778"/>
          <p:cNvSpPr/>
          <p:nvPr/>
        </p:nvSpPr>
        <p:spPr>
          <a:xfrm>
            <a:off x="2234271" y="201236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6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9" name="object 5779"/>
          <p:cNvSpPr/>
          <p:nvPr/>
        </p:nvSpPr>
        <p:spPr>
          <a:xfrm>
            <a:off x="2234271" y="201526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56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0" name="object 5780"/>
          <p:cNvSpPr/>
          <p:nvPr/>
        </p:nvSpPr>
        <p:spPr>
          <a:xfrm>
            <a:off x="2234271" y="20123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1" name="object 5781"/>
          <p:cNvSpPr/>
          <p:nvPr/>
        </p:nvSpPr>
        <p:spPr>
          <a:xfrm>
            <a:off x="2231187" y="2038113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2" name="object 5782"/>
          <p:cNvSpPr/>
          <p:nvPr/>
        </p:nvSpPr>
        <p:spPr>
          <a:xfrm>
            <a:off x="2237417" y="2035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3" name="object 5783"/>
          <p:cNvSpPr/>
          <p:nvPr/>
        </p:nvSpPr>
        <p:spPr>
          <a:xfrm>
            <a:off x="2234271" y="203526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4" name="object 5784"/>
          <p:cNvSpPr/>
          <p:nvPr/>
        </p:nvSpPr>
        <p:spPr>
          <a:xfrm>
            <a:off x="2234271" y="2046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5" name="object 5785"/>
          <p:cNvSpPr/>
          <p:nvPr/>
        </p:nvSpPr>
        <p:spPr>
          <a:xfrm>
            <a:off x="2201762" y="2122459"/>
            <a:ext cx="15514" cy="14246"/>
          </a:xfrm>
          <a:prstGeom prst="rect">
            <a:avLst/>
          </a:prstGeom>
          <a:blipFill>
            <a:blip r:embed="rId9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86" name="object 5786"/>
          <p:cNvSpPr/>
          <p:nvPr/>
        </p:nvSpPr>
        <p:spPr>
          <a:xfrm>
            <a:off x="2201762" y="212245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146" y="14246"/>
                </a:lnTo>
                <a:lnTo>
                  <a:pt x="6230" y="14246"/>
                </a:lnTo>
                <a:lnTo>
                  <a:pt x="12368" y="14246"/>
                </a:lnTo>
                <a:lnTo>
                  <a:pt x="15514" y="11412"/>
                </a:lnTo>
                <a:lnTo>
                  <a:pt x="15514" y="5670"/>
                </a:lnTo>
                <a:lnTo>
                  <a:pt x="15514" y="2833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3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7" name="object 5787"/>
          <p:cNvSpPr/>
          <p:nvPr/>
        </p:nvSpPr>
        <p:spPr>
          <a:xfrm>
            <a:off x="2200219" y="214103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8" name="object 5788"/>
          <p:cNvSpPr/>
          <p:nvPr/>
        </p:nvSpPr>
        <p:spPr>
          <a:xfrm>
            <a:off x="2206450" y="21381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9" name="object 5789"/>
          <p:cNvSpPr/>
          <p:nvPr/>
        </p:nvSpPr>
        <p:spPr>
          <a:xfrm>
            <a:off x="2203304" y="213812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0" name="object 5790"/>
          <p:cNvSpPr/>
          <p:nvPr/>
        </p:nvSpPr>
        <p:spPr>
          <a:xfrm>
            <a:off x="2200219" y="21438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1" name="object 5791"/>
          <p:cNvSpPr/>
          <p:nvPr/>
        </p:nvSpPr>
        <p:spPr>
          <a:xfrm>
            <a:off x="2215672" y="2115300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2" name="object 5792"/>
          <p:cNvSpPr/>
          <p:nvPr/>
        </p:nvSpPr>
        <p:spPr>
          <a:xfrm>
            <a:off x="2215672" y="21267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3" name="object 5793"/>
          <p:cNvSpPr/>
          <p:nvPr/>
        </p:nvSpPr>
        <p:spPr>
          <a:xfrm>
            <a:off x="2215672" y="2118134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8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4" name="object 5794"/>
          <p:cNvSpPr/>
          <p:nvPr/>
        </p:nvSpPr>
        <p:spPr>
          <a:xfrm>
            <a:off x="2218818" y="21153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5" name="object 5795"/>
          <p:cNvSpPr/>
          <p:nvPr/>
        </p:nvSpPr>
        <p:spPr>
          <a:xfrm>
            <a:off x="2418532" y="2022436"/>
            <a:ext cx="15514" cy="14255"/>
          </a:xfrm>
          <a:prstGeom prst="rect">
            <a:avLst/>
          </a:prstGeom>
          <a:blipFill>
            <a:blip r:embed="rId9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96" name="object 5796"/>
          <p:cNvSpPr/>
          <p:nvPr/>
        </p:nvSpPr>
        <p:spPr>
          <a:xfrm>
            <a:off x="2418532" y="202243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46" y="14255"/>
                </a:lnTo>
                <a:lnTo>
                  <a:pt x="6230" y="14255"/>
                </a:lnTo>
                <a:lnTo>
                  <a:pt x="12460" y="14255"/>
                </a:lnTo>
                <a:lnTo>
                  <a:pt x="15514" y="11409"/>
                </a:lnTo>
                <a:lnTo>
                  <a:pt x="15514" y="5662"/>
                </a:lnTo>
                <a:lnTo>
                  <a:pt x="15514" y="2845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7" name="object 5797"/>
          <p:cNvSpPr/>
          <p:nvPr/>
        </p:nvSpPr>
        <p:spPr>
          <a:xfrm>
            <a:off x="2220360" y="1996713"/>
            <a:ext cx="15514" cy="14226"/>
          </a:xfrm>
          <a:prstGeom prst="rect">
            <a:avLst/>
          </a:prstGeom>
          <a:blipFill>
            <a:blip r:embed="rId9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798" name="object 5798"/>
          <p:cNvSpPr/>
          <p:nvPr/>
        </p:nvSpPr>
        <p:spPr>
          <a:xfrm>
            <a:off x="2220360" y="19967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53" y="14226"/>
                </a:lnTo>
                <a:lnTo>
                  <a:pt x="6199" y="14226"/>
                </a:lnTo>
                <a:lnTo>
                  <a:pt x="12368" y="14226"/>
                </a:lnTo>
                <a:lnTo>
                  <a:pt x="15514" y="11409"/>
                </a:lnTo>
                <a:lnTo>
                  <a:pt x="15514" y="5662"/>
                </a:lnTo>
                <a:lnTo>
                  <a:pt x="15514" y="2816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9" name="object 5799"/>
          <p:cNvSpPr/>
          <p:nvPr/>
        </p:nvSpPr>
        <p:spPr>
          <a:xfrm>
            <a:off x="1926113" y="1976710"/>
            <a:ext cx="15523" cy="14255"/>
          </a:xfrm>
          <a:prstGeom prst="rect">
            <a:avLst/>
          </a:prstGeom>
          <a:blipFill>
            <a:blip r:embed="rId9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00" name="object 5800"/>
          <p:cNvSpPr/>
          <p:nvPr/>
        </p:nvSpPr>
        <p:spPr>
          <a:xfrm>
            <a:off x="1926113" y="197671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52" y="14255"/>
                </a:lnTo>
                <a:lnTo>
                  <a:pt x="6224" y="14255"/>
                </a:lnTo>
                <a:lnTo>
                  <a:pt x="12374" y="14255"/>
                </a:lnTo>
                <a:lnTo>
                  <a:pt x="15523" y="11409"/>
                </a:lnTo>
                <a:lnTo>
                  <a:pt x="15523" y="5662"/>
                </a:lnTo>
                <a:lnTo>
                  <a:pt x="15523" y="2845"/>
                </a:lnTo>
                <a:lnTo>
                  <a:pt x="12374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1" name="object 5801"/>
          <p:cNvSpPr/>
          <p:nvPr/>
        </p:nvSpPr>
        <p:spPr>
          <a:xfrm>
            <a:off x="2000499" y="1988120"/>
            <a:ext cx="15446" cy="14255"/>
          </a:xfrm>
          <a:prstGeom prst="rect">
            <a:avLst/>
          </a:prstGeom>
          <a:blipFill>
            <a:blip r:embed="rId9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02" name="object 5802"/>
          <p:cNvSpPr/>
          <p:nvPr/>
        </p:nvSpPr>
        <p:spPr>
          <a:xfrm>
            <a:off x="2000499" y="198812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5" y="14255"/>
                </a:lnTo>
                <a:lnTo>
                  <a:pt x="6147" y="14255"/>
                </a:lnTo>
                <a:lnTo>
                  <a:pt x="12371" y="14255"/>
                </a:lnTo>
                <a:lnTo>
                  <a:pt x="15446" y="11409"/>
                </a:lnTo>
                <a:lnTo>
                  <a:pt x="15446" y="5662"/>
                </a:lnTo>
                <a:lnTo>
                  <a:pt x="15446" y="2845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3" name="object 5803"/>
          <p:cNvSpPr/>
          <p:nvPr/>
        </p:nvSpPr>
        <p:spPr>
          <a:xfrm>
            <a:off x="1995811" y="1995205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4" name="object 5804"/>
          <p:cNvSpPr/>
          <p:nvPr/>
        </p:nvSpPr>
        <p:spPr>
          <a:xfrm>
            <a:off x="2005110" y="1995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5" name="object 5805"/>
          <p:cNvSpPr/>
          <p:nvPr/>
        </p:nvSpPr>
        <p:spPr>
          <a:xfrm>
            <a:off x="1998886" y="1998107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22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6" name="object 5806"/>
          <p:cNvSpPr/>
          <p:nvPr/>
        </p:nvSpPr>
        <p:spPr>
          <a:xfrm>
            <a:off x="1995811" y="19981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7" name="object 5807"/>
          <p:cNvSpPr/>
          <p:nvPr/>
        </p:nvSpPr>
        <p:spPr>
          <a:xfrm>
            <a:off x="2235875" y="2073823"/>
            <a:ext cx="15452" cy="14312"/>
          </a:xfrm>
          <a:prstGeom prst="rect">
            <a:avLst/>
          </a:prstGeom>
          <a:blipFill>
            <a:blip r:embed="rId9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08" name="object 5808"/>
          <p:cNvSpPr/>
          <p:nvPr/>
        </p:nvSpPr>
        <p:spPr>
          <a:xfrm>
            <a:off x="2235875" y="207382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84" y="14312"/>
                </a:lnTo>
                <a:lnTo>
                  <a:pt x="6137" y="14312"/>
                </a:lnTo>
                <a:lnTo>
                  <a:pt x="12368" y="14312"/>
                </a:lnTo>
                <a:lnTo>
                  <a:pt x="15452" y="11495"/>
                </a:lnTo>
                <a:lnTo>
                  <a:pt x="15452" y="5747"/>
                </a:lnTo>
                <a:lnTo>
                  <a:pt x="15452" y="2902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9" name="object 5809"/>
          <p:cNvSpPr/>
          <p:nvPr/>
        </p:nvSpPr>
        <p:spPr>
          <a:xfrm>
            <a:off x="2237417" y="2063836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0"/>
                </a:moveTo>
                <a:lnTo>
                  <a:pt x="6137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0" name="object 5810"/>
          <p:cNvSpPr/>
          <p:nvPr/>
        </p:nvSpPr>
        <p:spPr>
          <a:xfrm>
            <a:off x="2234271" y="2066681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199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1" name="object 5811"/>
          <p:cNvSpPr/>
          <p:nvPr/>
        </p:nvSpPr>
        <p:spPr>
          <a:xfrm>
            <a:off x="2234271" y="2063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2" name="object 5812"/>
          <p:cNvSpPr/>
          <p:nvPr/>
        </p:nvSpPr>
        <p:spPr>
          <a:xfrm>
            <a:off x="2228102" y="209240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75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3" name="object 5813"/>
          <p:cNvSpPr/>
          <p:nvPr/>
        </p:nvSpPr>
        <p:spPr>
          <a:xfrm>
            <a:off x="2240471" y="20895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4" name="object 5814"/>
          <p:cNvSpPr/>
          <p:nvPr/>
        </p:nvSpPr>
        <p:spPr>
          <a:xfrm>
            <a:off x="2234271" y="2089558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9284" y="0"/>
                </a:moveTo>
                <a:lnTo>
                  <a:pt x="0" y="114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5" name="object 5815"/>
          <p:cNvSpPr/>
          <p:nvPr/>
        </p:nvSpPr>
        <p:spPr>
          <a:xfrm>
            <a:off x="2231187" y="21038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6" name="object 5816"/>
          <p:cNvSpPr/>
          <p:nvPr/>
        </p:nvSpPr>
        <p:spPr>
          <a:xfrm>
            <a:off x="2183157" y="2136706"/>
            <a:ext cx="15520" cy="14320"/>
          </a:xfrm>
          <a:prstGeom prst="rect">
            <a:avLst/>
          </a:prstGeom>
          <a:blipFill>
            <a:blip r:embed="rId9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17" name="object 5817"/>
          <p:cNvSpPr/>
          <p:nvPr/>
        </p:nvSpPr>
        <p:spPr>
          <a:xfrm>
            <a:off x="2183157" y="213670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4"/>
                </a:moveTo>
                <a:lnTo>
                  <a:pt x="0" y="11486"/>
                </a:lnTo>
                <a:lnTo>
                  <a:pt x="3152" y="14320"/>
                </a:lnTo>
                <a:lnTo>
                  <a:pt x="6224" y="14320"/>
                </a:lnTo>
                <a:lnTo>
                  <a:pt x="12436" y="14320"/>
                </a:lnTo>
                <a:lnTo>
                  <a:pt x="15520" y="11486"/>
                </a:lnTo>
                <a:lnTo>
                  <a:pt x="15520" y="5744"/>
                </a:lnTo>
                <a:lnTo>
                  <a:pt x="15520" y="2907"/>
                </a:lnTo>
                <a:lnTo>
                  <a:pt x="12436" y="0"/>
                </a:lnTo>
                <a:lnTo>
                  <a:pt x="6224" y="0"/>
                </a:lnTo>
                <a:lnTo>
                  <a:pt x="3152" y="0"/>
                </a:lnTo>
                <a:lnTo>
                  <a:pt x="0" y="2907"/>
                </a:lnTo>
                <a:lnTo>
                  <a:pt x="0" y="574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8" name="object 5818"/>
          <p:cNvSpPr/>
          <p:nvPr/>
        </p:nvSpPr>
        <p:spPr>
          <a:xfrm>
            <a:off x="2387565" y="1990966"/>
            <a:ext cx="15514" cy="14312"/>
          </a:xfrm>
          <a:prstGeom prst="rect">
            <a:avLst/>
          </a:prstGeom>
          <a:blipFill>
            <a:blip r:embed="rId9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19" name="object 5819"/>
          <p:cNvSpPr/>
          <p:nvPr/>
        </p:nvSpPr>
        <p:spPr>
          <a:xfrm>
            <a:off x="2387565" y="199096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46" y="14312"/>
                </a:lnTo>
                <a:lnTo>
                  <a:pt x="6230" y="14312"/>
                </a:lnTo>
                <a:lnTo>
                  <a:pt x="12460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16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16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0" name="object 5820"/>
          <p:cNvSpPr/>
          <p:nvPr/>
        </p:nvSpPr>
        <p:spPr>
          <a:xfrm>
            <a:off x="2242013" y="2153863"/>
            <a:ext cx="15545" cy="14317"/>
          </a:xfrm>
          <a:prstGeom prst="rect">
            <a:avLst/>
          </a:prstGeom>
          <a:blipFill>
            <a:blip r:embed="rId9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21" name="object 5821"/>
          <p:cNvSpPr/>
          <p:nvPr/>
        </p:nvSpPr>
        <p:spPr>
          <a:xfrm>
            <a:off x="2242013" y="215386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84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545" y="11483"/>
                </a:lnTo>
                <a:lnTo>
                  <a:pt x="15545" y="5741"/>
                </a:lnTo>
                <a:lnTo>
                  <a:pt x="15545" y="290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2" name="object 5822"/>
          <p:cNvSpPr/>
          <p:nvPr/>
        </p:nvSpPr>
        <p:spPr>
          <a:xfrm>
            <a:off x="2220360" y="2045255"/>
            <a:ext cx="15514" cy="14312"/>
          </a:xfrm>
          <a:prstGeom prst="rect">
            <a:avLst/>
          </a:prstGeom>
          <a:blipFill>
            <a:blip r:embed="rId9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23" name="object 5823"/>
          <p:cNvSpPr/>
          <p:nvPr/>
        </p:nvSpPr>
        <p:spPr>
          <a:xfrm>
            <a:off x="2220360" y="204525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53" y="14312"/>
                </a:lnTo>
                <a:lnTo>
                  <a:pt x="6199" y="14312"/>
                </a:lnTo>
                <a:lnTo>
                  <a:pt x="12368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902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4" name="object 5824"/>
          <p:cNvSpPr/>
          <p:nvPr/>
        </p:nvSpPr>
        <p:spPr>
          <a:xfrm>
            <a:off x="2206450" y="2055243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0" y="2845"/>
                </a:moveTo>
                <a:lnTo>
                  <a:pt x="12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5" name="object 5825"/>
          <p:cNvSpPr/>
          <p:nvPr/>
        </p:nvSpPr>
        <p:spPr>
          <a:xfrm>
            <a:off x="2221872" y="2055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6" name="object 5826"/>
          <p:cNvSpPr/>
          <p:nvPr/>
        </p:nvSpPr>
        <p:spPr>
          <a:xfrm>
            <a:off x="2212588" y="2058088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84" y="0"/>
                </a:moveTo>
                <a:lnTo>
                  <a:pt x="0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7" name="object 5827"/>
          <p:cNvSpPr/>
          <p:nvPr/>
        </p:nvSpPr>
        <p:spPr>
          <a:xfrm>
            <a:off x="2209504" y="20609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8" name="object 5828"/>
          <p:cNvSpPr/>
          <p:nvPr/>
        </p:nvSpPr>
        <p:spPr>
          <a:xfrm>
            <a:off x="2499066" y="1956650"/>
            <a:ext cx="15514" cy="14312"/>
          </a:xfrm>
          <a:prstGeom prst="rect">
            <a:avLst/>
          </a:prstGeom>
          <a:blipFill>
            <a:blip r:embed="rId9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29" name="object 5829"/>
          <p:cNvSpPr/>
          <p:nvPr/>
        </p:nvSpPr>
        <p:spPr>
          <a:xfrm>
            <a:off x="2499066" y="195665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146" y="14312"/>
                </a:lnTo>
                <a:lnTo>
                  <a:pt x="6230" y="14312"/>
                </a:lnTo>
                <a:lnTo>
                  <a:pt x="12460" y="14312"/>
                </a:lnTo>
                <a:lnTo>
                  <a:pt x="15514" y="11495"/>
                </a:lnTo>
                <a:lnTo>
                  <a:pt x="15514" y="5747"/>
                </a:lnTo>
                <a:lnTo>
                  <a:pt x="15514" y="2902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0" name="object 5830"/>
          <p:cNvSpPr/>
          <p:nvPr/>
        </p:nvSpPr>
        <p:spPr>
          <a:xfrm>
            <a:off x="2497523" y="196097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1" name="object 5831"/>
          <p:cNvSpPr/>
          <p:nvPr/>
        </p:nvSpPr>
        <p:spPr>
          <a:xfrm>
            <a:off x="2503754" y="19638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2" name="object 5832"/>
          <p:cNvSpPr/>
          <p:nvPr/>
        </p:nvSpPr>
        <p:spPr>
          <a:xfrm>
            <a:off x="2497523" y="196382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230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3" name="object 5833"/>
          <p:cNvSpPr/>
          <p:nvPr/>
        </p:nvSpPr>
        <p:spPr>
          <a:xfrm>
            <a:off x="2494439" y="196382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4" name="object 5834"/>
          <p:cNvSpPr/>
          <p:nvPr/>
        </p:nvSpPr>
        <p:spPr>
          <a:xfrm>
            <a:off x="1975679" y="1985275"/>
            <a:ext cx="15520" cy="14255"/>
          </a:xfrm>
          <a:prstGeom prst="rect">
            <a:avLst/>
          </a:prstGeom>
          <a:blipFill>
            <a:blip r:embed="rId9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35" name="object 5835"/>
          <p:cNvSpPr/>
          <p:nvPr/>
        </p:nvSpPr>
        <p:spPr>
          <a:xfrm>
            <a:off x="1975679" y="198527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38"/>
                </a:lnTo>
                <a:lnTo>
                  <a:pt x="3072" y="14255"/>
                </a:lnTo>
                <a:lnTo>
                  <a:pt x="6224" y="14255"/>
                </a:lnTo>
                <a:lnTo>
                  <a:pt x="12371" y="14255"/>
                </a:lnTo>
                <a:lnTo>
                  <a:pt x="15520" y="11438"/>
                </a:lnTo>
                <a:lnTo>
                  <a:pt x="15520" y="5690"/>
                </a:lnTo>
                <a:lnTo>
                  <a:pt x="15520" y="2845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6" name="object 5836"/>
          <p:cNvSpPr/>
          <p:nvPr/>
        </p:nvSpPr>
        <p:spPr>
          <a:xfrm>
            <a:off x="1966380" y="2033846"/>
            <a:ext cx="15523" cy="14312"/>
          </a:xfrm>
          <a:prstGeom prst="rect">
            <a:avLst/>
          </a:prstGeom>
          <a:blipFill>
            <a:blip r:embed="rId9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37" name="object 5837"/>
          <p:cNvSpPr/>
          <p:nvPr/>
        </p:nvSpPr>
        <p:spPr>
          <a:xfrm>
            <a:off x="1966380" y="203384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52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3" y="11409"/>
                </a:lnTo>
                <a:lnTo>
                  <a:pt x="15523" y="5747"/>
                </a:lnTo>
                <a:lnTo>
                  <a:pt x="15523" y="2845"/>
                </a:lnTo>
                <a:lnTo>
                  <a:pt x="12371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8" name="object 5838"/>
          <p:cNvSpPr/>
          <p:nvPr/>
        </p:nvSpPr>
        <p:spPr>
          <a:xfrm>
            <a:off x="1975679" y="203097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9" name="object 5839"/>
          <p:cNvSpPr/>
          <p:nvPr/>
        </p:nvSpPr>
        <p:spPr>
          <a:xfrm>
            <a:off x="1977215" y="2035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0" name="object 5840"/>
          <p:cNvSpPr/>
          <p:nvPr/>
        </p:nvSpPr>
        <p:spPr>
          <a:xfrm>
            <a:off x="1972606" y="203384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1" name="object 5841"/>
          <p:cNvSpPr/>
          <p:nvPr/>
        </p:nvSpPr>
        <p:spPr>
          <a:xfrm>
            <a:off x="1974143" y="2029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2" name="object 5842"/>
          <p:cNvSpPr/>
          <p:nvPr/>
        </p:nvSpPr>
        <p:spPr>
          <a:xfrm>
            <a:off x="1977215" y="200379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3" name="object 5843"/>
          <p:cNvSpPr/>
          <p:nvPr/>
        </p:nvSpPr>
        <p:spPr>
          <a:xfrm>
            <a:off x="1983440" y="2000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4" name="object 5844"/>
          <p:cNvSpPr/>
          <p:nvPr/>
        </p:nvSpPr>
        <p:spPr>
          <a:xfrm>
            <a:off x="1980290" y="2000953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49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5" name="object 5845"/>
          <p:cNvSpPr/>
          <p:nvPr/>
        </p:nvSpPr>
        <p:spPr>
          <a:xfrm>
            <a:off x="1980290" y="20152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6" name="object 5846"/>
          <p:cNvSpPr/>
          <p:nvPr/>
        </p:nvSpPr>
        <p:spPr>
          <a:xfrm>
            <a:off x="1986515" y="197813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2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7" name="object 5847"/>
          <p:cNvSpPr/>
          <p:nvPr/>
        </p:nvSpPr>
        <p:spPr>
          <a:xfrm>
            <a:off x="1986515" y="19866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8" name="object 5848"/>
          <p:cNvSpPr/>
          <p:nvPr/>
        </p:nvSpPr>
        <p:spPr>
          <a:xfrm>
            <a:off x="1984978" y="198382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9" name="object 5849"/>
          <p:cNvSpPr/>
          <p:nvPr/>
        </p:nvSpPr>
        <p:spPr>
          <a:xfrm>
            <a:off x="1986515" y="19781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0" name="object 5850"/>
          <p:cNvSpPr/>
          <p:nvPr/>
        </p:nvSpPr>
        <p:spPr>
          <a:xfrm>
            <a:off x="2214130" y="2099562"/>
            <a:ext cx="15514" cy="14317"/>
          </a:xfrm>
          <a:prstGeom prst="rect">
            <a:avLst/>
          </a:prstGeom>
          <a:blipFill>
            <a:blip r:embed="rId9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51" name="object 5851"/>
          <p:cNvSpPr/>
          <p:nvPr/>
        </p:nvSpPr>
        <p:spPr>
          <a:xfrm>
            <a:off x="2214130" y="209956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146" y="14317"/>
                </a:lnTo>
                <a:lnTo>
                  <a:pt x="6230" y="14317"/>
                </a:lnTo>
                <a:lnTo>
                  <a:pt x="12430" y="14317"/>
                </a:lnTo>
                <a:lnTo>
                  <a:pt x="15514" y="11483"/>
                </a:lnTo>
                <a:lnTo>
                  <a:pt x="15514" y="5741"/>
                </a:lnTo>
                <a:lnTo>
                  <a:pt x="15514" y="2905"/>
                </a:lnTo>
                <a:lnTo>
                  <a:pt x="1243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2" name="object 5852"/>
          <p:cNvSpPr/>
          <p:nvPr/>
        </p:nvSpPr>
        <p:spPr>
          <a:xfrm>
            <a:off x="2203304" y="2095306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284" y="5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3" name="object 5853"/>
          <p:cNvSpPr/>
          <p:nvPr/>
        </p:nvSpPr>
        <p:spPr>
          <a:xfrm>
            <a:off x="2215672" y="21038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4" name="object 5854"/>
          <p:cNvSpPr/>
          <p:nvPr/>
        </p:nvSpPr>
        <p:spPr>
          <a:xfrm>
            <a:off x="2206450" y="2098142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22" y="57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5" name="object 5855"/>
          <p:cNvSpPr/>
          <p:nvPr/>
        </p:nvSpPr>
        <p:spPr>
          <a:xfrm>
            <a:off x="2203304" y="20981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6" name="object 5856"/>
          <p:cNvSpPr/>
          <p:nvPr/>
        </p:nvSpPr>
        <p:spPr>
          <a:xfrm>
            <a:off x="2228102" y="2115300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68" y="56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7" name="object 5857"/>
          <p:cNvSpPr/>
          <p:nvPr/>
        </p:nvSpPr>
        <p:spPr>
          <a:xfrm>
            <a:off x="2228102" y="2112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8" name="object 5858"/>
          <p:cNvSpPr/>
          <p:nvPr/>
        </p:nvSpPr>
        <p:spPr>
          <a:xfrm>
            <a:off x="2228102" y="211246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168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9" name="object 5859"/>
          <p:cNvSpPr/>
          <p:nvPr/>
        </p:nvSpPr>
        <p:spPr>
          <a:xfrm>
            <a:off x="2237417" y="21181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0" name="object 5860"/>
          <p:cNvSpPr/>
          <p:nvPr/>
        </p:nvSpPr>
        <p:spPr>
          <a:xfrm>
            <a:off x="2468098" y="1928083"/>
            <a:ext cx="15514" cy="14312"/>
          </a:xfrm>
          <a:prstGeom prst="rect">
            <a:avLst/>
          </a:prstGeom>
          <a:blipFill>
            <a:blip r:embed="rId9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61" name="object 5861"/>
          <p:cNvSpPr/>
          <p:nvPr/>
        </p:nvSpPr>
        <p:spPr>
          <a:xfrm>
            <a:off x="2468098" y="19280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46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45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2" name="object 5862"/>
          <p:cNvSpPr/>
          <p:nvPr/>
        </p:nvSpPr>
        <p:spPr>
          <a:xfrm>
            <a:off x="2480472" y="194952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1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3" name="object 5863"/>
          <p:cNvSpPr/>
          <p:nvPr/>
        </p:nvSpPr>
        <p:spPr>
          <a:xfrm>
            <a:off x="2482009" y="19438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4" name="object 5864"/>
          <p:cNvSpPr/>
          <p:nvPr/>
        </p:nvSpPr>
        <p:spPr>
          <a:xfrm>
            <a:off x="2482009" y="1943818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146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5" name="object 5865"/>
          <p:cNvSpPr/>
          <p:nvPr/>
        </p:nvSpPr>
        <p:spPr>
          <a:xfrm>
            <a:off x="2485155" y="19523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6" name="object 5866"/>
          <p:cNvSpPr/>
          <p:nvPr/>
        </p:nvSpPr>
        <p:spPr>
          <a:xfrm>
            <a:off x="2189381" y="2051003"/>
            <a:ext cx="15526" cy="14255"/>
          </a:xfrm>
          <a:prstGeom prst="rect">
            <a:avLst/>
          </a:prstGeom>
          <a:blipFill>
            <a:blip r:embed="rId9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67" name="object 5867"/>
          <p:cNvSpPr/>
          <p:nvPr/>
        </p:nvSpPr>
        <p:spPr>
          <a:xfrm>
            <a:off x="2189381" y="205100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65" y="14255"/>
                </a:lnTo>
                <a:lnTo>
                  <a:pt x="6211" y="14255"/>
                </a:lnTo>
                <a:lnTo>
                  <a:pt x="12380" y="14255"/>
                </a:lnTo>
                <a:lnTo>
                  <a:pt x="15526" y="11409"/>
                </a:lnTo>
                <a:lnTo>
                  <a:pt x="15526" y="5662"/>
                </a:lnTo>
                <a:lnTo>
                  <a:pt x="15526" y="2845"/>
                </a:lnTo>
                <a:lnTo>
                  <a:pt x="12380" y="0"/>
                </a:lnTo>
                <a:lnTo>
                  <a:pt x="6211" y="0"/>
                </a:lnTo>
                <a:lnTo>
                  <a:pt x="3065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8" name="object 5868"/>
          <p:cNvSpPr/>
          <p:nvPr/>
        </p:nvSpPr>
        <p:spPr>
          <a:xfrm>
            <a:off x="2181621" y="204383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0"/>
                </a:moveTo>
                <a:lnTo>
                  <a:pt x="6224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9" name="object 5869"/>
          <p:cNvSpPr/>
          <p:nvPr/>
        </p:nvSpPr>
        <p:spPr>
          <a:xfrm>
            <a:off x="2184696" y="204667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24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0" name="object 5870"/>
          <p:cNvSpPr/>
          <p:nvPr/>
        </p:nvSpPr>
        <p:spPr>
          <a:xfrm>
            <a:off x="2181621" y="20438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1" name="object 5871"/>
          <p:cNvSpPr/>
          <p:nvPr/>
        </p:nvSpPr>
        <p:spPr>
          <a:xfrm>
            <a:off x="2193989" y="207240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93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2" name="object 5872"/>
          <p:cNvSpPr/>
          <p:nvPr/>
        </p:nvSpPr>
        <p:spPr>
          <a:xfrm>
            <a:off x="2197135" y="20695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3" name="object 5873"/>
          <p:cNvSpPr/>
          <p:nvPr/>
        </p:nvSpPr>
        <p:spPr>
          <a:xfrm>
            <a:off x="2197135" y="2069583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4" name="object 5874"/>
          <p:cNvSpPr/>
          <p:nvPr/>
        </p:nvSpPr>
        <p:spPr>
          <a:xfrm>
            <a:off x="2197135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5" name="object 5875"/>
          <p:cNvSpPr/>
          <p:nvPr/>
        </p:nvSpPr>
        <p:spPr>
          <a:xfrm>
            <a:off x="2167713" y="2002376"/>
            <a:ext cx="15443" cy="14312"/>
          </a:xfrm>
          <a:prstGeom prst="rect">
            <a:avLst/>
          </a:prstGeom>
          <a:blipFill>
            <a:blip r:embed="rId9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76" name="object 5876"/>
          <p:cNvSpPr/>
          <p:nvPr/>
        </p:nvSpPr>
        <p:spPr>
          <a:xfrm>
            <a:off x="2167713" y="200237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72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443" y="11466"/>
                </a:lnTo>
                <a:lnTo>
                  <a:pt x="15443" y="5747"/>
                </a:lnTo>
                <a:lnTo>
                  <a:pt x="15443" y="2902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7" name="object 5877"/>
          <p:cNvSpPr/>
          <p:nvPr/>
        </p:nvSpPr>
        <p:spPr>
          <a:xfrm>
            <a:off x="2173937" y="2026689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8" name="object 5878"/>
          <p:cNvSpPr/>
          <p:nvPr/>
        </p:nvSpPr>
        <p:spPr>
          <a:xfrm>
            <a:off x="2175473" y="2020956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5" y="0"/>
                </a:moveTo>
                <a:lnTo>
                  <a:pt x="0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9" name="object 5879"/>
          <p:cNvSpPr/>
          <p:nvPr/>
        </p:nvSpPr>
        <p:spPr>
          <a:xfrm>
            <a:off x="2175473" y="2029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0" name="object 5880"/>
          <p:cNvSpPr/>
          <p:nvPr/>
        </p:nvSpPr>
        <p:spPr>
          <a:xfrm>
            <a:off x="2251328" y="2151027"/>
            <a:ext cx="15514" cy="14320"/>
          </a:xfrm>
          <a:prstGeom prst="rect">
            <a:avLst/>
          </a:prstGeom>
          <a:blipFill>
            <a:blip r:embed="rId9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81" name="object 5881"/>
          <p:cNvSpPr/>
          <p:nvPr/>
        </p:nvSpPr>
        <p:spPr>
          <a:xfrm>
            <a:off x="2251328" y="215102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53" y="14320"/>
                </a:lnTo>
                <a:lnTo>
                  <a:pt x="6230" y="14320"/>
                </a:lnTo>
                <a:lnTo>
                  <a:pt x="12368" y="14320"/>
                </a:lnTo>
                <a:lnTo>
                  <a:pt x="15514" y="11412"/>
                </a:lnTo>
                <a:lnTo>
                  <a:pt x="15514" y="5741"/>
                </a:lnTo>
                <a:lnTo>
                  <a:pt x="15514" y="2836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2" name="object 5882"/>
          <p:cNvSpPr/>
          <p:nvPr/>
        </p:nvSpPr>
        <p:spPr>
          <a:xfrm>
            <a:off x="2265238" y="214961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3" name="object 5883"/>
          <p:cNvSpPr/>
          <p:nvPr/>
        </p:nvSpPr>
        <p:spPr>
          <a:xfrm>
            <a:off x="2265238" y="215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4" name="object 5884"/>
          <p:cNvSpPr/>
          <p:nvPr/>
        </p:nvSpPr>
        <p:spPr>
          <a:xfrm>
            <a:off x="2263701" y="215386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5" name="object 5885"/>
          <p:cNvSpPr/>
          <p:nvPr/>
        </p:nvSpPr>
        <p:spPr>
          <a:xfrm>
            <a:off x="2265238" y="2149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6" name="object 5886"/>
          <p:cNvSpPr/>
          <p:nvPr/>
        </p:nvSpPr>
        <p:spPr>
          <a:xfrm>
            <a:off x="2449500" y="1973808"/>
            <a:ext cx="15514" cy="14312"/>
          </a:xfrm>
          <a:prstGeom prst="rect">
            <a:avLst/>
          </a:prstGeom>
          <a:blipFill>
            <a:blip r:embed="rId9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887" name="object 5887"/>
          <p:cNvSpPr/>
          <p:nvPr/>
        </p:nvSpPr>
        <p:spPr>
          <a:xfrm>
            <a:off x="2449500" y="197380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146" y="14312"/>
                </a:lnTo>
                <a:lnTo>
                  <a:pt x="6230" y="14312"/>
                </a:lnTo>
                <a:lnTo>
                  <a:pt x="12460" y="14312"/>
                </a:lnTo>
                <a:lnTo>
                  <a:pt x="15514" y="11466"/>
                </a:lnTo>
                <a:lnTo>
                  <a:pt x="15514" y="5747"/>
                </a:lnTo>
                <a:lnTo>
                  <a:pt x="15514" y="2902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8" name="object 5888"/>
          <p:cNvSpPr/>
          <p:nvPr/>
        </p:nvSpPr>
        <p:spPr>
          <a:xfrm>
            <a:off x="2472787" y="196663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222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9" name="object 5889"/>
          <p:cNvSpPr/>
          <p:nvPr/>
        </p:nvSpPr>
        <p:spPr>
          <a:xfrm>
            <a:off x="2466556" y="1969540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690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0" name="object 5890"/>
          <p:cNvSpPr/>
          <p:nvPr/>
        </p:nvSpPr>
        <p:spPr>
          <a:xfrm>
            <a:off x="2478925" y="19666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1" name="object 5891"/>
          <p:cNvSpPr/>
          <p:nvPr/>
        </p:nvSpPr>
        <p:spPr>
          <a:xfrm>
            <a:off x="2463472" y="1995205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84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2" name="object 5892"/>
          <p:cNvSpPr/>
          <p:nvPr/>
        </p:nvSpPr>
        <p:spPr>
          <a:xfrm>
            <a:off x="2463472" y="19923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3" name="object 5893"/>
          <p:cNvSpPr/>
          <p:nvPr/>
        </p:nvSpPr>
        <p:spPr>
          <a:xfrm>
            <a:off x="2463472" y="199238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4" name="object 5894"/>
          <p:cNvSpPr/>
          <p:nvPr/>
        </p:nvSpPr>
        <p:spPr>
          <a:xfrm>
            <a:off x="2469641" y="199810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5" name="object 5895"/>
          <p:cNvSpPr/>
          <p:nvPr/>
        </p:nvSpPr>
        <p:spPr>
          <a:xfrm>
            <a:off x="2447957" y="197813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6" name="object 5896"/>
          <p:cNvSpPr/>
          <p:nvPr/>
        </p:nvSpPr>
        <p:spPr>
          <a:xfrm>
            <a:off x="2454188" y="19809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7" name="object 5897"/>
          <p:cNvSpPr/>
          <p:nvPr/>
        </p:nvSpPr>
        <p:spPr>
          <a:xfrm>
            <a:off x="2447957" y="1980950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2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8" name="object 5898"/>
          <p:cNvSpPr/>
          <p:nvPr/>
        </p:nvSpPr>
        <p:spPr>
          <a:xfrm>
            <a:off x="2444904" y="19809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9" name="object 5899"/>
          <p:cNvSpPr/>
          <p:nvPr/>
        </p:nvSpPr>
        <p:spPr>
          <a:xfrm>
            <a:off x="2276065" y="2116717"/>
            <a:ext cx="15514" cy="14317"/>
          </a:xfrm>
          <a:prstGeom prst="rect">
            <a:avLst/>
          </a:prstGeom>
          <a:blipFill>
            <a:blip r:embed="rId9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00" name="object 5900"/>
          <p:cNvSpPr/>
          <p:nvPr/>
        </p:nvSpPr>
        <p:spPr>
          <a:xfrm>
            <a:off x="2276065" y="211671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146" y="14317"/>
                </a:lnTo>
                <a:lnTo>
                  <a:pt x="6230" y="14317"/>
                </a:lnTo>
                <a:lnTo>
                  <a:pt x="12460" y="14317"/>
                </a:lnTo>
                <a:lnTo>
                  <a:pt x="15514" y="11412"/>
                </a:lnTo>
                <a:lnTo>
                  <a:pt x="15514" y="5741"/>
                </a:lnTo>
                <a:lnTo>
                  <a:pt x="15514" y="2833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3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1" name="object 5901"/>
          <p:cNvSpPr/>
          <p:nvPr/>
        </p:nvSpPr>
        <p:spPr>
          <a:xfrm>
            <a:off x="2277607" y="213245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3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2" name="object 5902"/>
          <p:cNvSpPr/>
          <p:nvPr/>
        </p:nvSpPr>
        <p:spPr>
          <a:xfrm>
            <a:off x="2283837" y="21295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3" name="object 5903"/>
          <p:cNvSpPr/>
          <p:nvPr/>
        </p:nvSpPr>
        <p:spPr>
          <a:xfrm>
            <a:off x="2280753" y="213245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4" name="object 5904"/>
          <p:cNvSpPr/>
          <p:nvPr/>
        </p:nvSpPr>
        <p:spPr>
          <a:xfrm>
            <a:off x="2277607" y="21381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5" name="object 5905"/>
          <p:cNvSpPr/>
          <p:nvPr/>
        </p:nvSpPr>
        <p:spPr>
          <a:xfrm>
            <a:off x="2477382" y="1950988"/>
            <a:ext cx="15545" cy="14226"/>
          </a:xfrm>
          <a:prstGeom prst="rect">
            <a:avLst/>
          </a:prstGeom>
          <a:blipFill>
            <a:blip r:embed="rId9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06" name="object 5906"/>
          <p:cNvSpPr/>
          <p:nvPr/>
        </p:nvSpPr>
        <p:spPr>
          <a:xfrm>
            <a:off x="2477382" y="195098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84" y="14226"/>
                </a:lnTo>
                <a:lnTo>
                  <a:pt x="6230" y="14226"/>
                </a:lnTo>
                <a:lnTo>
                  <a:pt x="12368" y="14226"/>
                </a:lnTo>
                <a:lnTo>
                  <a:pt x="15545" y="11409"/>
                </a:lnTo>
                <a:lnTo>
                  <a:pt x="15545" y="5662"/>
                </a:lnTo>
                <a:lnTo>
                  <a:pt x="15545" y="281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7" name="object 5907"/>
          <p:cNvSpPr/>
          <p:nvPr/>
        </p:nvSpPr>
        <p:spPr>
          <a:xfrm>
            <a:off x="2494439" y="196097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8" name="object 5908"/>
          <p:cNvSpPr/>
          <p:nvPr/>
        </p:nvSpPr>
        <p:spPr>
          <a:xfrm>
            <a:off x="2491293" y="19609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9" name="object 5909"/>
          <p:cNvSpPr/>
          <p:nvPr/>
        </p:nvSpPr>
        <p:spPr>
          <a:xfrm>
            <a:off x="2491293" y="195807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0" name="object 5910"/>
          <p:cNvSpPr/>
          <p:nvPr/>
        </p:nvSpPr>
        <p:spPr>
          <a:xfrm>
            <a:off x="2497523" y="19580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1" name="object 5911"/>
          <p:cNvSpPr/>
          <p:nvPr/>
        </p:nvSpPr>
        <p:spPr>
          <a:xfrm>
            <a:off x="1975679" y="1962398"/>
            <a:ext cx="15520" cy="14312"/>
          </a:xfrm>
          <a:prstGeom prst="rect">
            <a:avLst/>
          </a:prstGeom>
          <a:blipFill>
            <a:blip r:embed="rId9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12" name="object 5912"/>
          <p:cNvSpPr/>
          <p:nvPr/>
        </p:nvSpPr>
        <p:spPr>
          <a:xfrm>
            <a:off x="1975679" y="196239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72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0" y="11409"/>
                </a:lnTo>
                <a:lnTo>
                  <a:pt x="15520" y="5747"/>
                </a:lnTo>
                <a:lnTo>
                  <a:pt x="15520" y="2816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16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3" name="object 5913"/>
          <p:cNvSpPr/>
          <p:nvPr/>
        </p:nvSpPr>
        <p:spPr>
          <a:xfrm>
            <a:off x="2164638" y="2028098"/>
            <a:ext cx="15446" cy="14340"/>
          </a:xfrm>
          <a:prstGeom prst="rect">
            <a:avLst/>
          </a:prstGeom>
          <a:blipFill>
            <a:blip r:embed="rId9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14" name="object 5914"/>
          <p:cNvSpPr/>
          <p:nvPr/>
        </p:nvSpPr>
        <p:spPr>
          <a:xfrm>
            <a:off x="2164638" y="202809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75" y="14340"/>
                </a:lnTo>
                <a:lnTo>
                  <a:pt x="6147" y="14340"/>
                </a:lnTo>
                <a:lnTo>
                  <a:pt x="12371" y="14340"/>
                </a:lnTo>
                <a:lnTo>
                  <a:pt x="15446" y="11495"/>
                </a:lnTo>
                <a:lnTo>
                  <a:pt x="15446" y="5747"/>
                </a:lnTo>
                <a:lnTo>
                  <a:pt x="15446" y="2902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5" name="object 5915"/>
          <p:cNvSpPr/>
          <p:nvPr/>
        </p:nvSpPr>
        <p:spPr>
          <a:xfrm>
            <a:off x="2153725" y="2041016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2816"/>
                </a:moveTo>
                <a:lnTo>
                  <a:pt x="92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6" name="object 5916"/>
          <p:cNvSpPr/>
          <p:nvPr/>
        </p:nvSpPr>
        <p:spPr>
          <a:xfrm>
            <a:off x="2166174" y="2041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7" name="object 5917"/>
          <p:cNvSpPr/>
          <p:nvPr/>
        </p:nvSpPr>
        <p:spPr>
          <a:xfrm>
            <a:off x="2156878" y="2041016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96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8" name="object 5918"/>
          <p:cNvSpPr/>
          <p:nvPr/>
        </p:nvSpPr>
        <p:spPr>
          <a:xfrm>
            <a:off x="2153725" y="2046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9" name="object 5919"/>
          <p:cNvSpPr/>
          <p:nvPr/>
        </p:nvSpPr>
        <p:spPr>
          <a:xfrm>
            <a:off x="2183157" y="2079571"/>
            <a:ext cx="15520" cy="14312"/>
          </a:xfrm>
          <a:prstGeom prst="rect">
            <a:avLst/>
          </a:prstGeom>
          <a:blipFill>
            <a:blip r:embed="rId9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20" name="object 5920"/>
          <p:cNvSpPr/>
          <p:nvPr/>
        </p:nvSpPr>
        <p:spPr>
          <a:xfrm>
            <a:off x="2183157" y="207957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52" y="14312"/>
                </a:lnTo>
                <a:lnTo>
                  <a:pt x="6224" y="14312"/>
                </a:lnTo>
                <a:lnTo>
                  <a:pt x="12436" y="14312"/>
                </a:lnTo>
                <a:lnTo>
                  <a:pt x="15520" y="11409"/>
                </a:lnTo>
                <a:lnTo>
                  <a:pt x="15520" y="5747"/>
                </a:lnTo>
                <a:lnTo>
                  <a:pt x="15520" y="2845"/>
                </a:lnTo>
                <a:lnTo>
                  <a:pt x="12436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21" name="object 5921"/>
          <p:cNvSpPr/>
          <p:nvPr/>
        </p:nvSpPr>
        <p:spPr>
          <a:xfrm>
            <a:off x="2172324" y="209240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2902"/>
                </a:moveTo>
                <a:lnTo>
                  <a:pt x="92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22" name="object 5922"/>
          <p:cNvSpPr/>
          <p:nvPr/>
        </p:nvSpPr>
        <p:spPr>
          <a:xfrm>
            <a:off x="2184696" y="2092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23" name="object 5923"/>
          <p:cNvSpPr/>
          <p:nvPr/>
        </p:nvSpPr>
        <p:spPr>
          <a:xfrm>
            <a:off x="2178549" y="2095306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47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24" name="object 5924"/>
          <p:cNvSpPr/>
          <p:nvPr/>
        </p:nvSpPr>
        <p:spPr>
          <a:xfrm>
            <a:off x="2175473" y="20981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25" name="object 5925"/>
          <p:cNvSpPr/>
          <p:nvPr/>
        </p:nvSpPr>
        <p:spPr>
          <a:xfrm>
            <a:off x="2458784" y="1996713"/>
            <a:ext cx="15545" cy="14226"/>
          </a:xfrm>
          <a:prstGeom prst="rect">
            <a:avLst/>
          </a:prstGeom>
          <a:blipFill>
            <a:blip r:embed="rId9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26" name="object 5926"/>
          <p:cNvSpPr/>
          <p:nvPr/>
        </p:nvSpPr>
        <p:spPr>
          <a:xfrm>
            <a:off x="2458784" y="199671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7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45" y="11409"/>
                </a:lnTo>
                <a:lnTo>
                  <a:pt x="15545" y="5662"/>
                </a:lnTo>
                <a:lnTo>
                  <a:pt x="15545" y="2816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27" name="object 5927"/>
          <p:cNvSpPr/>
          <p:nvPr/>
        </p:nvSpPr>
        <p:spPr>
          <a:xfrm>
            <a:off x="1966380" y="2010940"/>
            <a:ext cx="15523" cy="14340"/>
          </a:xfrm>
          <a:prstGeom prst="rect">
            <a:avLst/>
          </a:prstGeom>
          <a:blipFill>
            <a:blip r:embed="rId9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28" name="object 5928"/>
          <p:cNvSpPr/>
          <p:nvPr/>
        </p:nvSpPr>
        <p:spPr>
          <a:xfrm>
            <a:off x="1966380" y="201094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152" y="14340"/>
                </a:lnTo>
                <a:lnTo>
                  <a:pt x="6224" y="14340"/>
                </a:lnTo>
                <a:lnTo>
                  <a:pt x="12371" y="14340"/>
                </a:lnTo>
                <a:lnTo>
                  <a:pt x="15523" y="11495"/>
                </a:lnTo>
                <a:lnTo>
                  <a:pt x="15523" y="5747"/>
                </a:lnTo>
                <a:lnTo>
                  <a:pt x="15523" y="2902"/>
                </a:lnTo>
                <a:lnTo>
                  <a:pt x="12371" y="0"/>
                </a:lnTo>
                <a:lnTo>
                  <a:pt x="6224" y="0"/>
                </a:lnTo>
                <a:lnTo>
                  <a:pt x="3152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29" name="object 5929"/>
          <p:cNvSpPr/>
          <p:nvPr/>
        </p:nvSpPr>
        <p:spPr>
          <a:xfrm>
            <a:off x="1958619" y="2018110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0" name="object 5930"/>
          <p:cNvSpPr/>
          <p:nvPr/>
        </p:nvSpPr>
        <p:spPr>
          <a:xfrm>
            <a:off x="1967919" y="20181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1" name="object 5931"/>
          <p:cNvSpPr/>
          <p:nvPr/>
        </p:nvSpPr>
        <p:spPr>
          <a:xfrm>
            <a:off x="1961769" y="2020956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5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2" name="object 5932"/>
          <p:cNvSpPr/>
          <p:nvPr/>
        </p:nvSpPr>
        <p:spPr>
          <a:xfrm>
            <a:off x="1958619" y="20209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3" name="object 5933"/>
          <p:cNvSpPr/>
          <p:nvPr/>
        </p:nvSpPr>
        <p:spPr>
          <a:xfrm>
            <a:off x="1986515" y="2023858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6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4" name="object 5934"/>
          <p:cNvSpPr/>
          <p:nvPr/>
        </p:nvSpPr>
        <p:spPr>
          <a:xfrm>
            <a:off x="1983440" y="20238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5" name="object 5935"/>
          <p:cNvSpPr/>
          <p:nvPr/>
        </p:nvSpPr>
        <p:spPr>
          <a:xfrm>
            <a:off x="1983440" y="2020956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9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6" name="object 5936"/>
          <p:cNvSpPr/>
          <p:nvPr/>
        </p:nvSpPr>
        <p:spPr>
          <a:xfrm>
            <a:off x="1995811" y="20238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7" name="object 5937"/>
          <p:cNvSpPr/>
          <p:nvPr/>
        </p:nvSpPr>
        <p:spPr>
          <a:xfrm>
            <a:off x="2260612" y="2131035"/>
            <a:ext cx="15452" cy="14249"/>
          </a:xfrm>
          <a:prstGeom prst="rect">
            <a:avLst/>
          </a:prstGeom>
          <a:blipFill>
            <a:blip r:embed="rId9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38" name="object 5938"/>
          <p:cNvSpPr/>
          <p:nvPr/>
        </p:nvSpPr>
        <p:spPr>
          <a:xfrm>
            <a:off x="2260612" y="21310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5"/>
                </a:lnTo>
                <a:lnTo>
                  <a:pt x="3084" y="14249"/>
                </a:lnTo>
                <a:lnTo>
                  <a:pt x="6230" y="14249"/>
                </a:lnTo>
                <a:lnTo>
                  <a:pt x="12368" y="14249"/>
                </a:lnTo>
                <a:lnTo>
                  <a:pt x="15452" y="11415"/>
                </a:lnTo>
                <a:lnTo>
                  <a:pt x="15452" y="5670"/>
                </a:lnTo>
                <a:lnTo>
                  <a:pt x="15452" y="283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6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9" name="object 5939"/>
          <p:cNvSpPr/>
          <p:nvPr/>
        </p:nvSpPr>
        <p:spPr>
          <a:xfrm>
            <a:off x="2249786" y="212671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40" name="object 5940"/>
          <p:cNvSpPr/>
          <p:nvPr/>
        </p:nvSpPr>
        <p:spPr>
          <a:xfrm>
            <a:off x="2249786" y="2129547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368" y="8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41" name="object 5941"/>
          <p:cNvSpPr/>
          <p:nvPr/>
        </p:nvSpPr>
        <p:spPr>
          <a:xfrm>
            <a:off x="2246639" y="21295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42" name="object 5942"/>
          <p:cNvSpPr/>
          <p:nvPr/>
        </p:nvSpPr>
        <p:spPr>
          <a:xfrm>
            <a:off x="2277607" y="214961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43" name="object 5943"/>
          <p:cNvSpPr/>
          <p:nvPr/>
        </p:nvSpPr>
        <p:spPr>
          <a:xfrm>
            <a:off x="2274522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44" name="object 5944"/>
          <p:cNvSpPr/>
          <p:nvPr/>
        </p:nvSpPr>
        <p:spPr>
          <a:xfrm>
            <a:off x="2274522" y="214386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45" name="object 5945"/>
          <p:cNvSpPr/>
          <p:nvPr/>
        </p:nvSpPr>
        <p:spPr>
          <a:xfrm>
            <a:off x="2283837" y="2149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46" name="object 5946"/>
          <p:cNvSpPr/>
          <p:nvPr/>
        </p:nvSpPr>
        <p:spPr>
          <a:xfrm>
            <a:off x="2427816" y="1968146"/>
            <a:ext cx="15545" cy="14226"/>
          </a:xfrm>
          <a:prstGeom prst="rect">
            <a:avLst/>
          </a:prstGeom>
          <a:blipFill>
            <a:blip r:embed="rId9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47" name="object 5947"/>
          <p:cNvSpPr/>
          <p:nvPr/>
        </p:nvSpPr>
        <p:spPr>
          <a:xfrm>
            <a:off x="2427816" y="196814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76" y="14226"/>
                </a:lnTo>
                <a:lnTo>
                  <a:pt x="6230" y="14226"/>
                </a:lnTo>
                <a:lnTo>
                  <a:pt x="12460" y="14226"/>
                </a:lnTo>
                <a:lnTo>
                  <a:pt x="15545" y="11409"/>
                </a:lnTo>
                <a:lnTo>
                  <a:pt x="15545" y="5662"/>
                </a:lnTo>
                <a:lnTo>
                  <a:pt x="15545" y="2816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48" name="object 5948"/>
          <p:cNvSpPr/>
          <p:nvPr/>
        </p:nvSpPr>
        <p:spPr>
          <a:xfrm>
            <a:off x="2297809" y="2182431"/>
            <a:ext cx="15452" cy="14320"/>
          </a:xfrm>
          <a:prstGeom prst="rect">
            <a:avLst/>
          </a:prstGeom>
          <a:blipFill>
            <a:blip r:embed="rId9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49" name="object 5949"/>
          <p:cNvSpPr/>
          <p:nvPr/>
        </p:nvSpPr>
        <p:spPr>
          <a:xfrm>
            <a:off x="2297809" y="218243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84" y="14320"/>
                </a:lnTo>
                <a:lnTo>
                  <a:pt x="6137" y="14320"/>
                </a:lnTo>
                <a:lnTo>
                  <a:pt x="12368" y="14320"/>
                </a:lnTo>
                <a:lnTo>
                  <a:pt x="15452" y="11483"/>
                </a:lnTo>
                <a:lnTo>
                  <a:pt x="15452" y="5741"/>
                </a:lnTo>
                <a:lnTo>
                  <a:pt x="15452" y="2905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0" name="object 5950"/>
          <p:cNvSpPr/>
          <p:nvPr/>
        </p:nvSpPr>
        <p:spPr>
          <a:xfrm>
            <a:off x="2311720" y="218101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1" name="object 5951"/>
          <p:cNvSpPr/>
          <p:nvPr/>
        </p:nvSpPr>
        <p:spPr>
          <a:xfrm>
            <a:off x="2311720" y="218675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2" name="object 5952"/>
          <p:cNvSpPr/>
          <p:nvPr/>
        </p:nvSpPr>
        <p:spPr>
          <a:xfrm>
            <a:off x="2310183" y="218530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3" name="object 5953"/>
          <p:cNvSpPr/>
          <p:nvPr/>
        </p:nvSpPr>
        <p:spPr>
          <a:xfrm>
            <a:off x="2311720" y="21810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4" name="object 5954"/>
          <p:cNvSpPr/>
          <p:nvPr/>
        </p:nvSpPr>
        <p:spPr>
          <a:xfrm>
            <a:off x="2133671" y="2036691"/>
            <a:ext cx="15446" cy="14312"/>
          </a:xfrm>
          <a:prstGeom prst="rect">
            <a:avLst/>
          </a:prstGeom>
          <a:blipFill>
            <a:blip r:embed="rId9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55" name="object 5955"/>
          <p:cNvSpPr/>
          <p:nvPr/>
        </p:nvSpPr>
        <p:spPr>
          <a:xfrm>
            <a:off x="2133671" y="203669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72" y="14312"/>
                </a:lnTo>
                <a:lnTo>
                  <a:pt x="6147" y="14312"/>
                </a:lnTo>
                <a:lnTo>
                  <a:pt x="12371" y="14312"/>
                </a:lnTo>
                <a:lnTo>
                  <a:pt x="15446" y="11466"/>
                </a:lnTo>
                <a:lnTo>
                  <a:pt x="15446" y="5747"/>
                </a:lnTo>
                <a:lnTo>
                  <a:pt x="15446" y="2902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6" name="object 5956"/>
          <p:cNvSpPr/>
          <p:nvPr/>
        </p:nvSpPr>
        <p:spPr>
          <a:xfrm>
            <a:off x="2132058" y="203526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49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7" name="object 5957"/>
          <p:cNvSpPr/>
          <p:nvPr/>
        </p:nvSpPr>
        <p:spPr>
          <a:xfrm>
            <a:off x="2138282" y="204101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8" name="object 5958"/>
          <p:cNvSpPr/>
          <p:nvPr/>
        </p:nvSpPr>
        <p:spPr>
          <a:xfrm>
            <a:off x="2132058" y="203811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9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9" name="object 5959"/>
          <p:cNvSpPr/>
          <p:nvPr/>
        </p:nvSpPr>
        <p:spPr>
          <a:xfrm>
            <a:off x="2128983" y="20381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0" name="object 5960"/>
          <p:cNvSpPr/>
          <p:nvPr/>
        </p:nvSpPr>
        <p:spPr>
          <a:xfrm>
            <a:off x="2141354" y="2060990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1" name="object 5961"/>
          <p:cNvSpPr/>
          <p:nvPr/>
        </p:nvSpPr>
        <p:spPr>
          <a:xfrm>
            <a:off x="2141354" y="20580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2" name="object 5962"/>
          <p:cNvSpPr/>
          <p:nvPr/>
        </p:nvSpPr>
        <p:spPr>
          <a:xfrm>
            <a:off x="2141354" y="205808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75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3" name="object 5963"/>
          <p:cNvSpPr/>
          <p:nvPr/>
        </p:nvSpPr>
        <p:spPr>
          <a:xfrm>
            <a:off x="2141354" y="20695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4" name="object 5964"/>
          <p:cNvSpPr/>
          <p:nvPr/>
        </p:nvSpPr>
        <p:spPr>
          <a:xfrm>
            <a:off x="2155342" y="2090981"/>
            <a:ext cx="15443" cy="14323"/>
          </a:xfrm>
          <a:prstGeom prst="rect">
            <a:avLst/>
          </a:prstGeom>
          <a:blipFill>
            <a:blip r:embed="rId9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65" name="object 5965"/>
          <p:cNvSpPr/>
          <p:nvPr/>
        </p:nvSpPr>
        <p:spPr>
          <a:xfrm>
            <a:off x="2155342" y="209098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86"/>
                </a:lnTo>
                <a:lnTo>
                  <a:pt x="3072" y="14323"/>
                </a:lnTo>
                <a:lnTo>
                  <a:pt x="6147" y="14323"/>
                </a:lnTo>
                <a:lnTo>
                  <a:pt x="12371" y="14323"/>
                </a:lnTo>
                <a:lnTo>
                  <a:pt x="15443" y="11486"/>
                </a:lnTo>
                <a:lnTo>
                  <a:pt x="15443" y="5747"/>
                </a:lnTo>
                <a:lnTo>
                  <a:pt x="15443" y="2902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6" name="object 5966"/>
          <p:cNvSpPr/>
          <p:nvPr/>
        </p:nvSpPr>
        <p:spPr>
          <a:xfrm>
            <a:off x="2147578" y="2083810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0"/>
                </a:moveTo>
                <a:lnTo>
                  <a:pt x="6147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7" name="object 5967"/>
          <p:cNvSpPr/>
          <p:nvPr/>
        </p:nvSpPr>
        <p:spPr>
          <a:xfrm>
            <a:off x="2150653" y="2089558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24" y="5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8" name="object 5968"/>
          <p:cNvSpPr/>
          <p:nvPr/>
        </p:nvSpPr>
        <p:spPr>
          <a:xfrm>
            <a:off x="2147578" y="20867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9" name="object 5969"/>
          <p:cNvSpPr/>
          <p:nvPr/>
        </p:nvSpPr>
        <p:spPr>
          <a:xfrm>
            <a:off x="2159950" y="211246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670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0" name="object 5970"/>
          <p:cNvSpPr/>
          <p:nvPr/>
        </p:nvSpPr>
        <p:spPr>
          <a:xfrm>
            <a:off x="2163025" y="21095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1" name="object 5971"/>
          <p:cNvSpPr/>
          <p:nvPr/>
        </p:nvSpPr>
        <p:spPr>
          <a:xfrm>
            <a:off x="2161488" y="211242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2" name="object 5972"/>
          <p:cNvSpPr/>
          <p:nvPr/>
        </p:nvSpPr>
        <p:spPr>
          <a:xfrm>
            <a:off x="2163025" y="21181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3" name="object 5973"/>
          <p:cNvSpPr/>
          <p:nvPr/>
        </p:nvSpPr>
        <p:spPr>
          <a:xfrm>
            <a:off x="1941637" y="2008123"/>
            <a:ext cx="15446" cy="14312"/>
          </a:xfrm>
          <a:prstGeom prst="rect">
            <a:avLst/>
          </a:prstGeom>
          <a:blipFill>
            <a:blip r:embed="rId10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74" name="object 5974"/>
          <p:cNvSpPr/>
          <p:nvPr/>
        </p:nvSpPr>
        <p:spPr>
          <a:xfrm>
            <a:off x="1941637" y="200812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75" y="14312"/>
                </a:lnTo>
                <a:lnTo>
                  <a:pt x="6147" y="14312"/>
                </a:lnTo>
                <a:lnTo>
                  <a:pt x="12371" y="14312"/>
                </a:lnTo>
                <a:lnTo>
                  <a:pt x="15446" y="11409"/>
                </a:lnTo>
                <a:lnTo>
                  <a:pt x="15446" y="5719"/>
                </a:lnTo>
                <a:lnTo>
                  <a:pt x="15446" y="2816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5" name="object 5975"/>
          <p:cNvSpPr/>
          <p:nvPr/>
        </p:nvSpPr>
        <p:spPr>
          <a:xfrm>
            <a:off x="2322546" y="2148193"/>
            <a:ext cx="15514" cy="14246"/>
          </a:xfrm>
          <a:prstGeom prst="rect">
            <a:avLst/>
          </a:prstGeom>
          <a:blipFill>
            <a:blip r:embed="rId10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76" name="object 5976"/>
          <p:cNvSpPr/>
          <p:nvPr/>
        </p:nvSpPr>
        <p:spPr>
          <a:xfrm>
            <a:off x="2322546" y="214819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84" y="14246"/>
                </a:lnTo>
                <a:lnTo>
                  <a:pt x="6230" y="14246"/>
                </a:lnTo>
                <a:lnTo>
                  <a:pt x="12368" y="14246"/>
                </a:lnTo>
                <a:lnTo>
                  <a:pt x="15514" y="11412"/>
                </a:lnTo>
                <a:lnTo>
                  <a:pt x="15514" y="5670"/>
                </a:lnTo>
                <a:lnTo>
                  <a:pt x="15514" y="2833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3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7" name="object 5977"/>
          <p:cNvSpPr/>
          <p:nvPr/>
        </p:nvSpPr>
        <p:spPr>
          <a:xfrm>
            <a:off x="2324088" y="216385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5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8" name="object 5978"/>
          <p:cNvSpPr/>
          <p:nvPr/>
        </p:nvSpPr>
        <p:spPr>
          <a:xfrm>
            <a:off x="2330319" y="216385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9" name="object 5979"/>
          <p:cNvSpPr/>
          <p:nvPr/>
        </p:nvSpPr>
        <p:spPr>
          <a:xfrm>
            <a:off x="2327173" y="216385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0" name="object 5980"/>
          <p:cNvSpPr/>
          <p:nvPr/>
        </p:nvSpPr>
        <p:spPr>
          <a:xfrm>
            <a:off x="2324088" y="2169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1" name="object 5981"/>
          <p:cNvSpPr/>
          <p:nvPr/>
        </p:nvSpPr>
        <p:spPr>
          <a:xfrm>
            <a:off x="2539317" y="1930928"/>
            <a:ext cx="15545" cy="14312"/>
          </a:xfrm>
          <a:prstGeom prst="rect">
            <a:avLst/>
          </a:prstGeom>
          <a:blipFill>
            <a:blip r:embed="rId10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82" name="object 5982"/>
          <p:cNvSpPr/>
          <p:nvPr/>
        </p:nvSpPr>
        <p:spPr>
          <a:xfrm>
            <a:off x="2539317" y="193092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66"/>
                </a:lnTo>
                <a:lnTo>
                  <a:pt x="3176" y="14312"/>
                </a:lnTo>
                <a:lnTo>
                  <a:pt x="6230" y="14312"/>
                </a:lnTo>
                <a:lnTo>
                  <a:pt x="12399" y="14312"/>
                </a:lnTo>
                <a:lnTo>
                  <a:pt x="15545" y="11466"/>
                </a:lnTo>
                <a:lnTo>
                  <a:pt x="15545" y="5719"/>
                </a:lnTo>
                <a:lnTo>
                  <a:pt x="15545" y="2902"/>
                </a:lnTo>
                <a:lnTo>
                  <a:pt x="12399" y="0"/>
                </a:lnTo>
                <a:lnTo>
                  <a:pt x="6230" y="0"/>
                </a:lnTo>
                <a:lnTo>
                  <a:pt x="3176" y="0"/>
                </a:lnTo>
                <a:lnTo>
                  <a:pt x="0" y="2902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3" name="object 5983"/>
          <p:cNvSpPr/>
          <p:nvPr/>
        </p:nvSpPr>
        <p:spPr>
          <a:xfrm>
            <a:off x="2537806" y="193807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4" name="object 5984"/>
          <p:cNvSpPr/>
          <p:nvPr/>
        </p:nvSpPr>
        <p:spPr>
          <a:xfrm>
            <a:off x="2544005" y="1940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5" name="object 5985"/>
          <p:cNvSpPr/>
          <p:nvPr/>
        </p:nvSpPr>
        <p:spPr>
          <a:xfrm>
            <a:off x="2540859" y="193807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6" name="object 5986"/>
          <p:cNvSpPr/>
          <p:nvPr/>
        </p:nvSpPr>
        <p:spPr>
          <a:xfrm>
            <a:off x="2537806" y="19380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7" name="object 5987"/>
          <p:cNvSpPr/>
          <p:nvPr/>
        </p:nvSpPr>
        <p:spPr>
          <a:xfrm>
            <a:off x="2229645" y="2113880"/>
            <a:ext cx="15452" cy="14249"/>
          </a:xfrm>
          <a:prstGeom prst="rect">
            <a:avLst/>
          </a:prstGeom>
          <a:blipFill>
            <a:blip r:embed="rId10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88" name="object 5988"/>
          <p:cNvSpPr/>
          <p:nvPr/>
        </p:nvSpPr>
        <p:spPr>
          <a:xfrm>
            <a:off x="2229645" y="211388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84" y="14249"/>
                </a:lnTo>
                <a:lnTo>
                  <a:pt x="6230" y="14249"/>
                </a:lnTo>
                <a:lnTo>
                  <a:pt x="12368" y="14249"/>
                </a:lnTo>
                <a:lnTo>
                  <a:pt x="15452" y="11412"/>
                </a:lnTo>
                <a:lnTo>
                  <a:pt x="15452" y="5670"/>
                </a:lnTo>
                <a:lnTo>
                  <a:pt x="15452" y="2836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6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9" name="object 5989"/>
          <p:cNvSpPr/>
          <p:nvPr/>
        </p:nvSpPr>
        <p:spPr>
          <a:xfrm>
            <a:off x="2228102" y="212954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7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0" name="object 5990"/>
          <p:cNvSpPr/>
          <p:nvPr/>
        </p:nvSpPr>
        <p:spPr>
          <a:xfrm>
            <a:off x="2234271" y="21267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1" name="object 5991"/>
          <p:cNvSpPr/>
          <p:nvPr/>
        </p:nvSpPr>
        <p:spPr>
          <a:xfrm>
            <a:off x="2231187" y="212954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2" name="object 5992"/>
          <p:cNvSpPr/>
          <p:nvPr/>
        </p:nvSpPr>
        <p:spPr>
          <a:xfrm>
            <a:off x="2228102" y="213528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3" name="object 5993"/>
          <p:cNvSpPr/>
          <p:nvPr/>
        </p:nvSpPr>
        <p:spPr>
          <a:xfrm>
            <a:off x="2243555" y="210955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4" name="object 5994"/>
          <p:cNvSpPr/>
          <p:nvPr/>
        </p:nvSpPr>
        <p:spPr>
          <a:xfrm>
            <a:off x="2243555" y="21153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5" name="object 5995"/>
          <p:cNvSpPr/>
          <p:nvPr/>
        </p:nvSpPr>
        <p:spPr>
          <a:xfrm>
            <a:off x="2242018" y="211388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6" name="object 5996"/>
          <p:cNvSpPr/>
          <p:nvPr/>
        </p:nvSpPr>
        <p:spPr>
          <a:xfrm>
            <a:off x="2243555" y="21095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7" name="object 5997"/>
          <p:cNvSpPr/>
          <p:nvPr/>
        </p:nvSpPr>
        <p:spPr>
          <a:xfrm>
            <a:off x="2115075" y="2019533"/>
            <a:ext cx="15443" cy="14312"/>
          </a:xfrm>
          <a:prstGeom prst="rect">
            <a:avLst/>
          </a:prstGeom>
          <a:blipFill>
            <a:blip r:embed="rId10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998" name="object 5998"/>
          <p:cNvSpPr/>
          <p:nvPr/>
        </p:nvSpPr>
        <p:spPr>
          <a:xfrm>
            <a:off x="2115075" y="201953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72" y="14312"/>
                </a:lnTo>
                <a:lnTo>
                  <a:pt x="6147" y="14312"/>
                </a:lnTo>
                <a:lnTo>
                  <a:pt x="12371" y="14312"/>
                </a:lnTo>
                <a:lnTo>
                  <a:pt x="15443" y="11466"/>
                </a:lnTo>
                <a:lnTo>
                  <a:pt x="15443" y="5747"/>
                </a:lnTo>
                <a:lnTo>
                  <a:pt x="15443" y="2902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9" name="object 5999"/>
          <p:cNvSpPr/>
          <p:nvPr/>
        </p:nvSpPr>
        <p:spPr>
          <a:xfrm>
            <a:off x="2015946" y="2019533"/>
            <a:ext cx="15520" cy="14312"/>
          </a:xfrm>
          <a:prstGeom prst="rect">
            <a:avLst/>
          </a:prstGeom>
          <a:blipFill>
            <a:blip r:embed="rId10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00" name="object 6000"/>
          <p:cNvSpPr/>
          <p:nvPr/>
        </p:nvSpPr>
        <p:spPr>
          <a:xfrm>
            <a:off x="2015946" y="201953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72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0" y="11466"/>
                </a:lnTo>
                <a:lnTo>
                  <a:pt x="15520" y="5747"/>
                </a:lnTo>
                <a:lnTo>
                  <a:pt x="15520" y="2902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1" name="object 6001"/>
          <p:cNvSpPr/>
          <p:nvPr/>
        </p:nvSpPr>
        <p:spPr>
          <a:xfrm>
            <a:off x="2011258" y="2026675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2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2" name="object 6002"/>
          <p:cNvSpPr/>
          <p:nvPr/>
        </p:nvSpPr>
        <p:spPr>
          <a:xfrm>
            <a:off x="2020557" y="2029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3" name="object 6003"/>
          <p:cNvSpPr/>
          <p:nvPr/>
        </p:nvSpPr>
        <p:spPr>
          <a:xfrm>
            <a:off x="2014407" y="2029520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15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4" name="object 6004"/>
          <p:cNvSpPr/>
          <p:nvPr/>
        </p:nvSpPr>
        <p:spPr>
          <a:xfrm>
            <a:off x="2011258" y="20295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5" name="object 6005"/>
          <p:cNvSpPr/>
          <p:nvPr/>
        </p:nvSpPr>
        <p:spPr>
          <a:xfrm>
            <a:off x="2149117" y="2113880"/>
            <a:ext cx="15520" cy="14249"/>
          </a:xfrm>
          <a:prstGeom prst="rect">
            <a:avLst/>
          </a:prstGeom>
          <a:blipFill>
            <a:blip r:embed="rId10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06" name="object 6006"/>
          <p:cNvSpPr/>
          <p:nvPr/>
        </p:nvSpPr>
        <p:spPr>
          <a:xfrm>
            <a:off x="2149117" y="211388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72" y="14249"/>
                </a:lnTo>
                <a:lnTo>
                  <a:pt x="6224" y="14249"/>
                </a:lnTo>
                <a:lnTo>
                  <a:pt x="12371" y="14249"/>
                </a:lnTo>
                <a:lnTo>
                  <a:pt x="15520" y="11412"/>
                </a:lnTo>
                <a:lnTo>
                  <a:pt x="15520" y="5670"/>
                </a:lnTo>
                <a:lnTo>
                  <a:pt x="15520" y="2836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36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7" name="object 6007"/>
          <p:cNvSpPr/>
          <p:nvPr/>
        </p:nvSpPr>
        <p:spPr>
          <a:xfrm>
            <a:off x="2127447" y="2068161"/>
            <a:ext cx="15443" cy="14255"/>
          </a:xfrm>
          <a:prstGeom prst="rect">
            <a:avLst/>
          </a:prstGeom>
          <a:blipFill>
            <a:blip r:embed="rId10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08" name="object 6008"/>
          <p:cNvSpPr/>
          <p:nvPr/>
        </p:nvSpPr>
        <p:spPr>
          <a:xfrm>
            <a:off x="2127447" y="206816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2" y="14255"/>
                </a:lnTo>
                <a:lnTo>
                  <a:pt x="6224" y="14255"/>
                </a:lnTo>
                <a:lnTo>
                  <a:pt x="12371" y="14255"/>
                </a:lnTo>
                <a:lnTo>
                  <a:pt x="15443" y="11409"/>
                </a:lnTo>
                <a:lnTo>
                  <a:pt x="15443" y="5662"/>
                </a:lnTo>
                <a:lnTo>
                  <a:pt x="15443" y="2845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9" name="object 6009"/>
          <p:cNvSpPr/>
          <p:nvPr/>
        </p:nvSpPr>
        <p:spPr>
          <a:xfrm>
            <a:off x="2119686" y="208099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2816"/>
                </a:moveTo>
                <a:lnTo>
                  <a:pt x="92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0" name="object 6010"/>
          <p:cNvSpPr/>
          <p:nvPr/>
        </p:nvSpPr>
        <p:spPr>
          <a:xfrm>
            <a:off x="2132058" y="208099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1" name="object 6011"/>
          <p:cNvSpPr/>
          <p:nvPr/>
        </p:nvSpPr>
        <p:spPr>
          <a:xfrm>
            <a:off x="2122758" y="2083810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9" y="0"/>
                </a:moveTo>
                <a:lnTo>
                  <a:pt x="0" y="2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2" name="object 6012"/>
          <p:cNvSpPr/>
          <p:nvPr/>
        </p:nvSpPr>
        <p:spPr>
          <a:xfrm>
            <a:off x="2119686" y="20867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3" name="object 6013"/>
          <p:cNvSpPr/>
          <p:nvPr/>
        </p:nvSpPr>
        <p:spPr>
          <a:xfrm>
            <a:off x="2508350" y="1902361"/>
            <a:ext cx="15545" cy="14312"/>
          </a:xfrm>
          <a:prstGeom prst="rect">
            <a:avLst/>
          </a:prstGeom>
          <a:blipFill>
            <a:blip r:embed="rId10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14" name="object 6014"/>
          <p:cNvSpPr/>
          <p:nvPr/>
        </p:nvSpPr>
        <p:spPr>
          <a:xfrm>
            <a:off x="2508350" y="190236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66"/>
                </a:lnTo>
                <a:lnTo>
                  <a:pt x="3176" y="14312"/>
                </a:lnTo>
                <a:lnTo>
                  <a:pt x="6230" y="14312"/>
                </a:lnTo>
                <a:lnTo>
                  <a:pt x="12399" y="14312"/>
                </a:lnTo>
                <a:lnTo>
                  <a:pt x="15545" y="11466"/>
                </a:lnTo>
                <a:lnTo>
                  <a:pt x="15545" y="5719"/>
                </a:lnTo>
                <a:lnTo>
                  <a:pt x="15545" y="2902"/>
                </a:lnTo>
                <a:lnTo>
                  <a:pt x="12399" y="0"/>
                </a:lnTo>
                <a:lnTo>
                  <a:pt x="6230" y="0"/>
                </a:lnTo>
                <a:lnTo>
                  <a:pt x="3176" y="0"/>
                </a:lnTo>
                <a:lnTo>
                  <a:pt x="0" y="2902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5" name="object 6015"/>
          <p:cNvSpPr/>
          <p:nvPr/>
        </p:nvSpPr>
        <p:spPr>
          <a:xfrm>
            <a:off x="2522260" y="192375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9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6" name="object 6016"/>
          <p:cNvSpPr/>
          <p:nvPr/>
        </p:nvSpPr>
        <p:spPr>
          <a:xfrm>
            <a:off x="2522260" y="191809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146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7" name="object 6017"/>
          <p:cNvSpPr/>
          <p:nvPr/>
        </p:nvSpPr>
        <p:spPr>
          <a:xfrm>
            <a:off x="2525406" y="19266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8" name="object 6018"/>
          <p:cNvSpPr/>
          <p:nvPr/>
        </p:nvSpPr>
        <p:spPr>
          <a:xfrm>
            <a:off x="2307094" y="2162439"/>
            <a:ext cx="15452" cy="14320"/>
          </a:xfrm>
          <a:prstGeom prst="rect">
            <a:avLst/>
          </a:prstGeom>
          <a:blipFill>
            <a:blip r:embed="rId10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19" name="object 6019"/>
          <p:cNvSpPr/>
          <p:nvPr/>
        </p:nvSpPr>
        <p:spPr>
          <a:xfrm>
            <a:off x="2307094" y="216243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84" y="14320"/>
                </a:lnTo>
                <a:lnTo>
                  <a:pt x="6168" y="14320"/>
                </a:lnTo>
                <a:lnTo>
                  <a:pt x="12399" y="14320"/>
                </a:lnTo>
                <a:lnTo>
                  <a:pt x="15452" y="11483"/>
                </a:lnTo>
                <a:lnTo>
                  <a:pt x="15452" y="5741"/>
                </a:lnTo>
                <a:lnTo>
                  <a:pt x="15452" y="2907"/>
                </a:lnTo>
                <a:lnTo>
                  <a:pt x="12399" y="0"/>
                </a:lnTo>
                <a:lnTo>
                  <a:pt x="6168" y="0"/>
                </a:lnTo>
                <a:lnTo>
                  <a:pt x="3084" y="0"/>
                </a:lnTo>
                <a:lnTo>
                  <a:pt x="0" y="2907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0" name="object 6020"/>
          <p:cNvSpPr/>
          <p:nvPr/>
        </p:nvSpPr>
        <p:spPr>
          <a:xfrm>
            <a:off x="2296206" y="2158186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0"/>
                </a:moveTo>
                <a:lnTo>
                  <a:pt x="9284" y="5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1" name="object 6021"/>
          <p:cNvSpPr/>
          <p:nvPr/>
        </p:nvSpPr>
        <p:spPr>
          <a:xfrm>
            <a:off x="2299352" y="216385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2" name="object 6022"/>
          <p:cNvSpPr/>
          <p:nvPr/>
        </p:nvSpPr>
        <p:spPr>
          <a:xfrm>
            <a:off x="2296206" y="2161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3" name="object 6023"/>
          <p:cNvSpPr/>
          <p:nvPr/>
        </p:nvSpPr>
        <p:spPr>
          <a:xfrm>
            <a:off x="2324088" y="218101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4" name="object 6024"/>
          <p:cNvSpPr/>
          <p:nvPr/>
        </p:nvSpPr>
        <p:spPr>
          <a:xfrm>
            <a:off x="2321004" y="21781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5" name="object 6025"/>
          <p:cNvSpPr/>
          <p:nvPr/>
        </p:nvSpPr>
        <p:spPr>
          <a:xfrm>
            <a:off x="2321004" y="217534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168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6" name="object 6026"/>
          <p:cNvSpPr/>
          <p:nvPr/>
        </p:nvSpPr>
        <p:spPr>
          <a:xfrm>
            <a:off x="2330319" y="21810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7" name="object 6027"/>
          <p:cNvSpPr/>
          <p:nvPr/>
        </p:nvSpPr>
        <p:spPr>
          <a:xfrm>
            <a:off x="1991200" y="2016688"/>
            <a:ext cx="15446" cy="14312"/>
          </a:xfrm>
          <a:prstGeom prst="rect">
            <a:avLst/>
          </a:prstGeom>
          <a:blipFill>
            <a:blip r:embed="rId10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28" name="object 6028"/>
          <p:cNvSpPr/>
          <p:nvPr/>
        </p:nvSpPr>
        <p:spPr>
          <a:xfrm>
            <a:off x="1991200" y="201668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75" y="14312"/>
                </a:lnTo>
                <a:lnTo>
                  <a:pt x="6150" y="14312"/>
                </a:lnTo>
                <a:lnTo>
                  <a:pt x="12374" y="14312"/>
                </a:lnTo>
                <a:lnTo>
                  <a:pt x="15446" y="11409"/>
                </a:lnTo>
                <a:lnTo>
                  <a:pt x="15446" y="5747"/>
                </a:lnTo>
                <a:lnTo>
                  <a:pt x="15446" y="2845"/>
                </a:lnTo>
                <a:lnTo>
                  <a:pt x="12374" y="0"/>
                </a:lnTo>
                <a:lnTo>
                  <a:pt x="6150" y="0"/>
                </a:lnTo>
                <a:lnTo>
                  <a:pt x="3075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9" name="object 6029"/>
          <p:cNvSpPr/>
          <p:nvPr/>
        </p:nvSpPr>
        <p:spPr>
          <a:xfrm>
            <a:off x="2489751" y="1948057"/>
            <a:ext cx="15545" cy="14340"/>
          </a:xfrm>
          <a:prstGeom prst="rect">
            <a:avLst/>
          </a:prstGeom>
          <a:blipFill>
            <a:blip r:embed="rId10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30" name="object 6030"/>
          <p:cNvSpPr/>
          <p:nvPr/>
        </p:nvSpPr>
        <p:spPr>
          <a:xfrm>
            <a:off x="2489751" y="194805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176" y="14340"/>
                </a:lnTo>
                <a:lnTo>
                  <a:pt x="6230" y="14340"/>
                </a:lnTo>
                <a:lnTo>
                  <a:pt x="12460" y="14340"/>
                </a:lnTo>
                <a:lnTo>
                  <a:pt x="15545" y="11495"/>
                </a:lnTo>
                <a:lnTo>
                  <a:pt x="15545" y="5747"/>
                </a:lnTo>
                <a:lnTo>
                  <a:pt x="15545" y="2930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930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1" name="object 6031"/>
          <p:cNvSpPr/>
          <p:nvPr/>
        </p:nvSpPr>
        <p:spPr>
          <a:xfrm>
            <a:off x="2513038" y="1943818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22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2" name="object 6032"/>
          <p:cNvSpPr/>
          <p:nvPr/>
        </p:nvSpPr>
        <p:spPr>
          <a:xfrm>
            <a:off x="2509892" y="19523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3" name="object 6033"/>
          <p:cNvSpPr/>
          <p:nvPr/>
        </p:nvSpPr>
        <p:spPr>
          <a:xfrm>
            <a:off x="2509892" y="194381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4" name="object 6034"/>
          <p:cNvSpPr/>
          <p:nvPr/>
        </p:nvSpPr>
        <p:spPr>
          <a:xfrm>
            <a:off x="2519207" y="194091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5" name="object 6035"/>
          <p:cNvSpPr/>
          <p:nvPr/>
        </p:nvSpPr>
        <p:spPr>
          <a:xfrm>
            <a:off x="2503754" y="196954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84" y="56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6" name="object 6036"/>
          <p:cNvSpPr/>
          <p:nvPr/>
        </p:nvSpPr>
        <p:spPr>
          <a:xfrm>
            <a:off x="2506838" y="1966638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0"/>
                </a:moveTo>
                <a:lnTo>
                  <a:pt x="3053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7" name="object 6037"/>
          <p:cNvSpPr/>
          <p:nvPr/>
        </p:nvSpPr>
        <p:spPr>
          <a:xfrm>
            <a:off x="2509892" y="19752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8" name="object 6038"/>
          <p:cNvSpPr/>
          <p:nvPr/>
        </p:nvSpPr>
        <p:spPr>
          <a:xfrm>
            <a:off x="2488239" y="195238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9" name="object 6039"/>
          <p:cNvSpPr/>
          <p:nvPr/>
        </p:nvSpPr>
        <p:spPr>
          <a:xfrm>
            <a:off x="2494439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0" name="object 6040"/>
          <p:cNvSpPr/>
          <p:nvPr/>
        </p:nvSpPr>
        <p:spPr>
          <a:xfrm>
            <a:off x="2488239" y="195522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6199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1" name="object 6041"/>
          <p:cNvSpPr/>
          <p:nvPr/>
        </p:nvSpPr>
        <p:spPr>
          <a:xfrm>
            <a:off x="2485155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2" name="object 6042"/>
          <p:cNvSpPr/>
          <p:nvPr/>
        </p:nvSpPr>
        <p:spPr>
          <a:xfrm>
            <a:off x="2211046" y="2128130"/>
            <a:ext cx="15514" cy="14320"/>
          </a:xfrm>
          <a:prstGeom prst="rect">
            <a:avLst/>
          </a:prstGeom>
          <a:blipFill>
            <a:blip r:embed="rId10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43" name="object 6043"/>
          <p:cNvSpPr/>
          <p:nvPr/>
        </p:nvSpPr>
        <p:spPr>
          <a:xfrm>
            <a:off x="2211046" y="212813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84" y="14320"/>
                </a:lnTo>
                <a:lnTo>
                  <a:pt x="6230" y="14320"/>
                </a:lnTo>
                <a:lnTo>
                  <a:pt x="12368" y="14320"/>
                </a:lnTo>
                <a:lnTo>
                  <a:pt x="15514" y="11483"/>
                </a:lnTo>
                <a:lnTo>
                  <a:pt x="15514" y="5741"/>
                </a:lnTo>
                <a:lnTo>
                  <a:pt x="15514" y="290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4" name="object 6044"/>
          <p:cNvSpPr/>
          <p:nvPr/>
        </p:nvSpPr>
        <p:spPr>
          <a:xfrm>
            <a:off x="2517664" y="1925237"/>
            <a:ext cx="15514" cy="14255"/>
          </a:xfrm>
          <a:prstGeom prst="rect">
            <a:avLst/>
          </a:prstGeom>
          <a:blipFill>
            <a:blip r:embed="rId10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45" name="object 6045"/>
          <p:cNvSpPr/>
          <p:nvPr/>
        </p:nvSpPr>
        <p:spPr>
          <a:xfrm>
            <a:off x="2517664" y="192523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09"/>
                </a:lnTo>
                <a:lnTo>
                  <a:pt x="3084" y="14255"/>
                </a:lnTo>
                <a:lnTo>
                  <a:pt x="6230" y="14255"/>
                </a:lnTo>
                <a:lnTo>
                  <a:pt x="12368" y="14255"/>
                </a:lnTo>
                <a:lnTo>
                  <a:pt x="15514" y="11409"/>
                </a:lnTo>
                <a:lnTo>
                  <a:pt x="15514" y="5690"/>
                </a:lnTo>
                <a:lnTo>
                  <a:pt x="15514" y="284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6" name="object 6046"/>
          <p:cNvSpPr/>
          <p:nvPr/>
        </p:nvSpPr>
        <p:spPr>
          <a:xfrm>
            <a:off x="2534721" y="193525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7" name="object 6047"/>
          <p:cNvSpPr/>
          <p:nvPr/>
        </p:nvSpPr>
        <p:spPr>
          <a:xfrm>
            <a:off x="2531575" y="19352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8" name="object 6048"/>
          <p:cNvSpPr/>
          <p:nvPr/>
        </p:nvSpPr>
        <p:spPr>
          <a:xfrm>
            <a:off x="2531575" y="193232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30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9" name="object 6049"/>
          <p:cNvSpPr/>
          <p:nvPr/>
        </p:nvSpPr>
        <p:spPr>
          <a:xfrm>
            <a:off x="2537806" y="19323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50" name="object 6050"/>
          <p:cNvSpPr/>
          <p:nvPr/>
        </p:nvSpPr>
        <p:spPr>
          <a:xfrm>
            <a:off x="2344229" y="2213907"/>
            <a:ext cx="15514" cy="14317"/>
          </a:xfrm>
          <a:prstGeom prst="rect">
            <a:avLst/>
          </a:prstGeom>
          <a:blipFill>
            <a:blip r:embed="rId10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51" name="object 6051"/>
          <p:cNvSpPr/>
          <p:nvPr/>
        </p:nvSpPr>
        <p:spPr>
          <a:xfrm>
            <a:off x="2344229" y="221390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53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514" y="11412"/>
                </a:lnTo>
                <a:lnTo>
                  <a:pt x="15514" y="5741"/>
                </a:lnTo>
                <a:lnTo>
                  <a:pt x="15514" y="2833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33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52" name="object 6052"/>
          <p:cNvSpPr/>
          <p:nvPr/>
        </p:nvSpPr>
        <p:spPr>
          <a:xfrm>
            <a:off x="2358140" y="221248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53" name="object 6053"/>
          <p:cNvSpPr/>
          <p:nvPr/>
        </p:nvSpPr>
        <p:spPr>
          <a:xfrm>
            <a:off x="2358140" y="22181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54" name="object 6054"/>
          <p:cNvSpPr/>
          <p:nvPr/>
        </p:nvSpPr>
        <p:spPr>
          <a:xfrm>
            <a:off x="2356603" y="221674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55" name="object 6055"/>
          <p:cNvSpPr/>
          <p:nvPr/>
        </p:nvSpPr>
        <p:spPr>
          <a:xfrm>
            <a:off x="2358140" y="2212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56" name="object 6056"/>
          <p:cNvSpPr/>
          <p:nvPr/>
        </p:nvSpPr>
        <p:spPr>
          <a:xfrm>
            <a:off x="2238959" y="2093883"/>
            <a:ext cx="15421" cy="14255"/>
          </a:xfrm>
          <a:prstGeom prst="rect">
            <a:avLst/>
          </a:prstGeom>
          <a:blipFill>
            <a:blip r:embed="rId10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57" name="object 6057"/>
          <p:cNvSpPr/>
          <p:nvPr/>
        </p:nvSpPr>
        <p:spPr>
          <a:xfrm>
            <a:off x="2238959" y="20938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9"/>
                </a:moveTo>
                <a:lnTo>
                  <a:pt x="0" y="11421"/>
                </a:lnTo>
                <a:lnTo>
                  <a:pt x="3053" y="14255"/>
                </a:lnTo>
                <a:lnTo>
                  <a:pt x="6137" y="14255"/>
                </a:lnTo>
                <a:lnTo>
                  <a:pt x="12368" y="14255"/>
                </a:lnTo>
                <a:lnTo>
                  <a:pt x="15421" y="11421"/>
                </a:lnTo>
                <a:lnTo>
                  <a:pt x="15421" y="5679"/>
                </a:lnTo>
                <a:lnTo>
                  <a:pt x="15421" y="2845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45"/>
                </a:lnTo>
                <a:lnTo>
                  <a:pt x="0" y="56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58" name="object 6058"/>
          <p:cNvSpPr/>
          <p:nvPr/>
        </p:nvSpPr>
        <p:spPr>
          <a:xfrm>
            <a:off x="2372112" y="2179594"/>
            <a:ext cx="15452" cy="14320"/>
          </a:xfrm>
          <a:prstGeom prst="rect">
            <a:avLst/>
          </a:prstGeom>
          <a:blipFill>
            <a:blip r:embed="rId10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59" name="object 6059"/>
          <p:cNvSpPr/>
          <p:nvPr/>
        </p:nvSpPr>
        <p:spPr>
          <a:xfrm>
            <a:off x="2372112" y="217959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5"/>
                </a:lnTo>
                <a:lnTo>
                  <a:pt x="3084" y="14320"/>
                </a:lnTo>
                <a:lnTo>
                  <a:pt x="6137" y="14320"/>
                </a:lnTo>
                <a:lnTo>
                  <a:pt x="12368" y="14320"/>
                </a:lnTo>
                <a:lnTo>
                  <a:pt x="15452" y="11415"/>
                </a:lnTo>
                <a:lnTo>
                  <a:pt x="15452" y="5741"/>
                </a:lnTo>
                <a:lnTo>
                  <a:pt x="15452" y="2836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0" name="object 6060"/>
          <p:cNvSpPr/>
          <p:nvPr/>
        </p:nvSpPr>
        <p:spPr>
          <a:xfrm>
            <a:off x="2370570" y="219533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1" name="object 6061"/>
          <p:cNvSpPr/>
          <p:nvPr/>
        </p:nvSpPr>
        <p:spPr>
          <a:xfrm>
            <a:off x="2376739" y="219533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2" name="object 6062"/>
          <p:cNvSpPr/>
          <p:nvPr/>
        </p:nvSpPr>
        <p:spPr>
          <a:xfrm>
            <a:off x="2373655" y="219533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3" name="object 6063"/>
          <p:cNvSpPr/>
          <p:nvPr/>
        </p:nvSpPr>
        <p:spPr>
          <a:xfrm>
            <a:off x="2370570" y="22010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4" name="object 6064"/>
          <p:cNvSpPr/>
          <p:nvPr/>
        </p:nvSpPr>
        <p:spPr>
          <a:xfrm>
            <a:off x="1981904" y="2065258"/>
            <a:ext cx="15446" cy="14312"/>
          </a:xfrm>
          <a:prstGeom prst="rect">
            <a:avLst/>
          </a:prstGeom>
          <a:blipFill>
            <a:blip r:embed="rId10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65" name="object 6065"/>
          <p:cNvSpPr/>
          <p:nvPr/>
        </p:nvSpPr>
        <p:spPr>
          <a:xfrm>
            <a:off x="1981904" y="206525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72" y="14312"/>
                </a:lnTo>
                <a:lnTo>
                  <a:pt x="6147" y="14312"/>
                </a:lnTo>
                <a:lnTo>
                  <a:pt x="12371" y="14312"/>
                </a:lnTo>
                <a:lnTo>
                  <a:pt x="15446" y="11466"/>
                </a:lnTo>
                <a:lnTo>
                  <a:pt x="15446" y="5747"/>
                </a:lnTo>
                <a:lnTo>
                  <a:pt x="15446" y="2902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6" name="object 6066"/>
          <p:cNvSpPr/>
          <p:nvPr/>
        </p:nvSpPr>
        <p:spPr>
          <a:xfrm>
            <a:off x="1991202" y="206241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7" name="object 6067"/>
          <p:cNvSpPr/>
          <p:nvPr/>
        </p:nvSpPr>
        <p:spPr>
          <a:xfrm>
            <a:off x="1992739" y="20666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8" name="object 6068"/>
          <p:cNvSpPr/>
          <p:nvPr/>
        </p:nvSpPr>
        <p:spPr>
          <a:xfrm>
            <a:off x="1988050" y="206525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9" name="object 6069"/>
          <p:cNvSpPr/>
          <p:nvPr/>
        </p:nvSpPr>
        <p:spPr>
          <a:xfrm>
            <a:off x="1989587" y="20609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0" name="object 6070"/>
          <p:cNvSpPr/>
          <p:nvPr/>
        </p:nvSpPr>
        <p:spPr>
          <a:xfrm>
            <a:off x="1992739" y="2035268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1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1" name="object 6071"/>
          <p:cNvSpPr/>
          <p:nvPr/>
        </p:nvSpPr>
        <p:spPr>
          <a:xfrm>
            <a:off x="1998886" y="20324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2" name="object 6072"/>
          <p:cNvSpPr/>
          <p:nvPr/>
        </p:nvSpPr>
        <p:spPr>
          <a:xfrm>
            <a:off x="1995811" y="2032423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075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3" name="object 6073"/>
          <p:cNvSpPr/>
          <p:nvPr/>
        </p:nvSpPr>
        <p:spPr>
          <a:xfrm>
            <a:off x="1995811" y="20466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4" name="object 6074"/>
          <p:cNvSpPr/>
          <p:nvPr/>
        </p:nvSpPr>
        <p:spPr>
          <a:xfrm>
            <a:off x="2003574" y="2013814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5" name="object 6075"/>
          <p:cNvSpPr/>
          <p:nvPr/>
        </p:nvSpPr>
        <p:spPr>
          <a:xfrm>
            <a:off x="2005110" y="20181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6" name="object 6076"/>
          <p:cNvSpPr/>
          <p:nvPr/>
        </p:nvSpPr>
        <p:spPr>
          <a:xfrm>
            <a:off x="2000499" y="201668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7" name="object 6077"/>
          <p:cNvSpPr/>
          <p:nvPr/>
        </p:nvSpPr>
        <p:spPr>
          <a:xfrm>
            <a:off x="2002035" y="20123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8" name="object 6078"/>
          <p:cNvSpPr/>
          <p:nvPr/>
        </p:nvSpPr>
        <p:spPr>
          <a:xfrm>
            <a:off x="2499066" y="1970963"/>
            <a:ext cx="15514" cy="14312"/>
          </a:xfrm>
          <a:prstGeom prst="rect">
            <a:avLst/>
          </a:prstGeom>
          <a:blipFill>
            <a:blip r:embed="rId10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79" name="object 6079"/>
          <p:cNvSpPr/>
          <p:nvPr/>
        </p:nvSpPr>
        <p:spPr>
          <a:xfrm>
            <a:off x="2499066" y="197096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46" y="14312"/>
                </a:lnTo>
                <a:lnTo>
                  <a:pt x="6230" y="14312"/>
                </a:lnTo>
                <a:lnTo>
                  <a:pt x="12460" y="14312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45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0" name="object 6080"/>
          <p:cNvSpPr/>
          <p:nvPr/>
        </p:nvSpPr>
        <p:spPr>
          <a:xfrm>
            <a:off x="2099551" y="2079571"/>
            <a:ext cx="15523" cy="14312"/>
          </a:xfrm>
          <a:prstGeom prst="rect">
            <a:avLst/>
          </a:prstGeom>
          <a:blipFill>
            <a:blip r:embed="rId10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81" name="object 6081"/>
          <p:cNvSpPr/>
          <p:nvPr/>
        </p:nvSpPr>
        <p:spPr>
          <a:xfrm>
            <a:off x="2099551" y="207957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52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3" y="11409"/>
                </a:lnTo>
                <a:lnTo>
                  <a:pt x="15523" y="5747"/>
                </a:lnTo>
                <a:lnTo>
                  <a:pt x="15523" y="2845"/>
                </a:lnTo>
                <a:lnTo>
                  <a:pt x="12371" y="0"/>
                </a:lnTo>
                <a:lnTo>
                  <a:pt x="6224" y="0"/>
                </a:lnTo>
                <a:lnTo>
                  <a:pt x="3152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2" name="object 6082"/>
          <p:cNvSpPr/>
          <p:nvPr/>
        </p:nvSpPr>
        <p:spPr>
          <a:xfrm>
            <a:off x="2276065" y="2145285"/>
            <a:ext cx="15514" cy="14320"/>
          </a:xfrm>
          <a:prstGeom prst="rect">
            <a:avLst/>
          </a:prstGeom>
          <a:blipFill>
            <a:blip r:embed="rId10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83" name="object 6083"/>
          <p:cNvSpPr/>
          <p:nvPr/>
        </p:nvSpPr>
        <p:spPr>
          <a:xfrm>
            <a:off x="2276065" y="214528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146" y="14320"/>
                </a:lnTo>
                <a:lnTo>
                  <a:pt x="6230" y="14320"/>
                </a:lnTo>
                <a:lnTo>
                  <a:pt x="12460" y="14320"/>
                </a:lnTo>
                <a:lnTo>
                  <a:pt x="15514" y="11483"/>
                </a:lnTo>
                <a:lnTo>
                  <a:pt x="15514" y="5741"/>
                </a:lnTo>
                <a:lnTo>
                  <a:pt x="15514" y="2907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7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4" name="object 6084"/>
          <p:cNvSpPr/>
          <p:nvPr/>
        </p:nvSpPr>
        <p:spPr>
          <a:xfrm>
            <a:off x="2274522" y="216102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5" name="object 6085"/>
          <p:cNvSpPr/>
          <p:nvPr/>
        </p:nvSpPr>
        <p:spPr>
          <a:xfrm>
            <a:off x="2280753" y="21610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6" name="object 6086"/>
          <p:cNvSpPr/>
          <p:nvPr/>
        </p:nvSpPr>
        <p:spPr>
          <a:xfrm>
            <a:off x="2277607" y="216102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7" name="object 6087"/>
          <p:cNvSpPr/>
          <p:nvPr/>
        </p:nvSpPr>
        <p:spPr>
          <a:xfrm>
            <a:off x="2274522" y="216676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8" name="object 6088"/>
          <p:cNvSpPr/>
          <p:nvPr/>
        </p:nvSpPr>
        <p:spPr>
          <a:xfrm>
            <a:off x="2290037" y="214103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9" name="object 6089"/>
          <p:cNvSpPr/>
          <p:nvPr/>
        </p:nvSpPr>
        <p:spPr>
          <a:xfrm>
            <a:off x="2290037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0" name="object 6090"/>
          <p:cNvSpPr/>
          <p:nvPr/>
        </p:nvSpPr>
        <p:spPr>
          <a:xfrm>
            <a:off x="2288500" y="214528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1" name="object 6091"/>
          <p:cNvSpPr/>
          <p:nvPr/>
        </p:nvSpPr>
        <p:spPr>
          <a:xfrm>
            <a:off x="2290037" y="21410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2" name="object 6092"/>
          <p:cNvSpPr/>
          <p:nvPr/>
        </p:nvSpPr>
        <p:spPr>
          <a:xfrm>
            <a:off x="2077880" y="2033846"/>
            <a:ext cx="15523" cy="14312"/>
          </a:xfrm>
          <a:prstGeom prst="rect">
            <a:avLst/>
          </a:prstGeom>
          <a:blipFill>
            <a:blip r:embed="rId10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093" name="object 6093"/>
          <p:cNvSpPr/>
          <p:nvPr/>
        </p:nvSpPr>
        <p:spPr>
          <a:xfrm>
            <a:off x="2077880" y="203384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75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3" y="11409"/>
                </a:lnTo>
                <a:lnTo>
                  <a:pt x="15523" y="5747"/>
                </a:lnTo>
                <a:lnTo>
                  <a:pt x="15523" y="2845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4" name="object 6094"/>
          <p:cNvSpPr/>
          <p:nvPr/>
        </p:nvSpPr>
        <p:spPr>
          <a:xfrm>
            <a:off x="2084107" y="205525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5" name="object 6095"/>
          <p:cNvSpPr/>
          <p:nvPr/>
        </p:nvSpPr>
        <p:spPr>
          <a:xfrm>
            <a:off x="2087179" y="205241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6" name="object 6096"/>
          <p:cNvSpPr/>
          <p:nvPr/>
        </p:nvSpPr>
        <p:spPr>
          <a:xfrm>
            <a:off x="2088716" y="205808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7" name="object 6097"/>
          <p:cNvSpPr/>
          <p:nvPr/>
        </p:nvSpPr>
        <p:spPr>
          <a:xfrm>
            <a:off x="2094940" y="2072400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0"/>
                </a:moveTo>
                <a:lnTo>
                  <a:pt x="6147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8" name="object 6098"/>
          <p:cNvSpPr/>
          <p:nvPr/>
        </p:nvSpPr>
        <p:spPr>
          <a:xfrm>
            <a:off x="2094940" y="207814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47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9" name="object 6099"/>
          <p:cNvSpPr/>
          <p:nvPr/>
        </p:nvSpPr>
        <p:spPr>
          <a:xfrm>
            <a:off x="2091791" y="20752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0" name="object 6100"/>
          <p:cNvSpPr/>
          <p:nvPr/>
        </p:nvSpPr>
        <p:spPr>
          <a:xfrm>
            <a:off x="2107312" y="2100979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8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1" name="object 6101"/>
          <p:cNvSpPr/>
          <p:nvPr/>
        </p:nvSpPr>
        <p:spPr>
          <a:xfrm>
            <a:off x="2107312" y="209814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75" y="0"/>
                </a:moveTo>
                <a:lnTo>
                  <a:pt x="0" y="8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2" name="object 6102"/>
          <p:cNvSpPr/>
          <p:nvPr/>
        </p:nvSpPr>
        <p:spPr>
          <a:xfrm>
            <a:off x="2107312" y="21095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3" name="object 6103"/>
          <p:cNvSpPr/>
          <p:nvPr/>
        </p:nvSpPr>
        <p:spPr>
          <a:xfrm>
            <a:off x="2115075" y="2125293"/>
            <a:ext cx="15443" cy="14320"/>
          </a:xfrm>
          <a:prstGeom prst="rect">
            <a:avLst/>
          </a:prstGeom>
          <a:blipFill>
            <a:blip r:embed="rId10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04" name="object 6104"/>
          <p:cNvSpPr/>
          <p:nvPr/>
        </p:nvSpPr>
        <p:spPr>
          <a:xfrm>
            <a:off x="2115075" y="212529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72" y="14320"/>
                </a:lnTo>
                <a:lnTo>
                  <a:pt x="6147" y="14320"/>
                </a:lnTo>
                <a:lnTo>
                  <a:pt x="12371" y="14320"/>
                </a:lnTo>
                <a:lnTo>
                  <a:pt x="15443" y="11412"/>
                </a:lnTo>
                <a:lnTo>
                  <a:pt x="15443" y="5741"/>
                </a:lnTo>
                <a:lnTo>
                  <a:pt x="15443" y="2836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5" name="object 6105"/>
          <p:cNvSpPr/>
          <p:nvPr/>
        </p:nvSpPr>
        <p:spPr>
          <a:xfrm>
            <a:off x="2113459" y="212671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52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6" name="object 6106"/>
          <p:cNvSpPr/>
          <p:nvPr/>
        </p:nvSpPr>
        <p:spPr>
          <a:xfrm>
            <a:off x="2116611" y="212954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9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7" name="object 6107"/>
          <p:cNvSpPr/>
          <p:nvPr/>
        </p:nvSpPr>
        <p:spPr>
          <a:xfrm>
            <a:off x="2113459" y="21267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8" name="object 6108"/>
          <p:cNvSpPr/>
          <p:nvPr/>
        </p:nvSpPr>
        <p:spPr>
          <a:xfrm>
            <a:off x="2071733" y="2053848"/>
            <a:ext cx="21670" cy="19974"/>
          </a:xfrm>
          <a:prstGeom prst="rect">
            <a:avLst/>
          </a:prstGeom>
          <a:blipFill>
            <a:blip r:embed="rId10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09" name="object 6109"/>
          <p:cNvSpPr/>
          <p:nvPr/>
        </p:nvSpPr>
        <p:spPr>
          <a:xfrm>
            <a:off x="2071733" y="2053848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4"/>
                </a:moveTo>
                <a:lnTo>
                  <a:pt x="0" y="14312"/>
                </a:lnTo>
                <a:lnTo>
                  <a:pt x="3075" y="19974"/>
                </a:lnTo>
                <a:lnTo>
                  <a:pt x="9222" y="19974"/>
                </a:lnTo>
                <a:lnTo>
                  <a:pt x="15446" y="19974"/>
                </a:lnTo>
                <a:lnTo>
                  <a:pt x="21670" y="14312"/>
                </a:lnTo>
                <a:lnTo>
                  <a:pt x="21670" y="8564"/>
                </a:lnTo>
                <a:lnTo>
                  <a:pt x="21670" y="2816"/>
                </a:lnTo>
                <a:lnTo>
                  <a:pt x="15446" y="0"/>
                </a:lnTo>
                <a:lnTo>
                  <a:pt x="9222" y="0"/>
                </a:lnTo>
                <a:lnTo>
                  <a:pt x="3075" y="0"/>
                </a:lnTo>
                <a:lnTo>
                  <a:pt x="0" y="2816"/>
                </a:lnTo>
                <a:lnTo>
                  <a:pt x="0" y="856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0" name="object 6110"/>
          <p:cNvSpPr/>
          <p:nvPr/>
        </p:nvSpPr>
        <p:spPr>
          <a:xfrm>
            <a:off x="2063973" y="206958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2816"/>
                </a:moveTo>
                <a:lnTo>
                  <a:pt x="92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1" name="object 6111"/>
          <p:cNvSpPr/>
          <p:nvPr/>
        </p:nvSpPr>
        <p:spPr>
          <a:xfrm>
            <a:off x="2076344" y="20695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2" name="object 6112"/>
          <p:cNvSpPr/>
          <p:nvPr/>
        </p:nvSpPr>
        <p:spPr>
          <a:xfrm>
            <a:off x="2067045" y="2069583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99" y="0"/>
                </a:moveTo>
                <a:lnTo>
                  <a:pt x="0" y="56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3" name="object 6113"/>
          <p:cNvSpPr/>
          <p:nvPr/>
        </p:nvSpPr>
        <p:spPr>
          <a:xfrm>
            <a:off x="2063973" y="20752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4" name="object 6114"/>
          <p:cNvSpPr/>
          <p:nvPr/>
        </p:nvSpPr>
        <p:spPr>
          <a:xfrm>
            <a:off x="1991200" y="1993782"/>
            <a:ext cx="15446" cy="14340"/>
          </a:xfrm>
          <a:prstGeom prst="rect">
            <a:avLst/>
          </a:prstGeom>
          <a:blipFill>
            <a:blip r:embed="rId10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15" name="object 6115"/>
          <p:cNvSpPr/>
          <p:nvPr/>
        </p:nvSpPr>
        <p:spPr>
          <a:xfrm>
            <a:off x="1991200" y="199378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75" y="14340"/>
                </a:lnTo>
                <a:lnTo>
                  <a:pt x="6150" y="14340"/>
                </a:lnTo>
                <a:lnTo>
                  <a:pt x="12374" y="14340"/>
                </a:lnTo>
                <a:lnTo>
                  <a:pt x="15446" y="11495"/>
                </a:lnTo>
                <a:lnTo>
                  <a:pt x="15446" y="5747"/>
                </a:lnTo>
                <a:lnTo>
                  <a:pt x="15446" y="2930"/>
                </a:lnTo>
                <a:lnTo>
                  <a:pt x="12374" y="0"/>
                </a:lnTo>
                <a:lnTo>
                  <a:pt x="6150" y="0"/>
                </a:lnTo>
                <a:lnTo>
                  <a:pt x="3075" y="0"/>
                </a:lnTo>
                <a:lnTo>
                  <a:pt x="0" y="2930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6" name="object 6116"/>
          <p:cNvSpPr/>
          <p:nvPr/>
        </p:nvSpPr>
        <p:spPr>
          <a:xfrm>
            <a:off x="2093404" y="2108138"/>
            <a:ext cx="21670" cy="19991"/>
          </a:xfrm>
          <a:prstGeom prst="rect">
            <a:avLst/>
          </a:prstGeom>
          <a:blipFill>
            <a:blip r:embed="rId10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17" name="object 6117"/>
          <p:cNvSpPr/>
          <p:nvPr/>
        </p:nvSpPr>
        <p:spPr>
          <a:xfrm>
            <a:off x="2093404" y="2108138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8"/>
                </a:moveTo>
                <a:lnTo>
                  <a:pt x="0" y="14320"/>
                </a:lnTo>
                <a:lnTo>
                  <a:pt x="3075" y="19991"/>
                </a:lnTo>
                <a:lnTo>
                  <a:pt x="9299" y="19991"/>
                </a:lnTo>
                <a:lnTo>
                  <a:pt x="15446" y="19991"/>
                </a:lnTo>
                <a:lnTo>
                  <a:pt x="21670" y="14320"/>
                </a:lnTo>
                <a:lnTo>
                  <a:pt x="21670" y="8578"/>
                </a:lnTo>
                <a:lnTo>
                  <a:pt x="21670" y="2907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907"/>
                </a:lnTo>
                <a:lnTo>
                  <a:pt x="0" y="857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8" name="object 6118"/>
          <p:cNvSpPr/>
          <p:nvPr/>
        </p:nvSpPr>
        <p:spPr>
          <a:xfrm>
            <a:off x="2085644" y="2120971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2905"/>
                </a:moveTo>
                <a:lnTo>
                  <a:pt x="61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9" name="object 6119"/>
          <p:cNvSpPr/>
          <p:nvPr/>
        </p:nvSpPr>
        <p:spPr>
          <a:xfrm>
            <a:off x="2094940" y="21209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0" name="object 6120"/>
          <p:cNvSpPr/>
          <p:nvPr/>
        </p:nvSpPr>
        <p:spPr>
          <a:xfrm>
            <a:off x="2088716" y="2123876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99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1" name="object 6121"/>
          <p:cNvSpPr/>
          <p:nvPr/>
        </p:nvSpPr>
        <p:spPr>
          <a:xfrm>
            <a:off x="2085644" y="21267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2" name="object 6122"/>
          <p:cNvSpPr/>
          <p:nvPr/>
        </p:nvSpPr>
        <p:spPr>
          <a:xfrm>
            <a:off x="2471245" y="1942395"/>
            <a:ext cx="15452" cy="14255"/>
          </a:xfrm>
          <a:prstGeom prst="rect">
            <a:avLst/>
          </a:prstGeom>
          <a:blipFill>
            <a:blip r:embed="rId10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23" name="object 6123"/>
          <p:cNvSpPr/>
          <p:nvPr/>
        </p:nvSpPr>
        <p:spPr>
          <a:xfrm>
            <a:off x="2471245" y="194239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84" y="14255"/>
                </a:lnTo>
                <a:lnTo>
                  <a:pt x="6137" y="14255"/>
                </a:lnTo>
                <a:lnTo>
                  <a:pt x="12368" y="14255"/>
                </a:lnTo>
                <a:lnTo>
                  <a:pt x="15452" y="11409"/>
                </a:lnTo>
                <a:lnTo>
                  <a:pt x="15452" y="5662"/>
                </a:lnTo>
                <a:lnTo>
                  <a:pt x="15452" y="2845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4" name="object 6124"/>
          <p:cNvSpPr/>
          <p:nvPr/>
        </p:nvSpPr>
        <p:spPr>
          <a:xfrm>
            <a:off x="2353513" y="2196752"/>
            <a:ext cx="15545" cy="14317"/>
          </a:xfrm>
          <a:prstGeom prst="rect">
            <a:avLst/>
          </a:prstGeom>
          <a:blipFill>
            <a:blip r:embed="rId10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25" name="object 6125"/>
          <p:cNvSpPr/>
          <p:nvPr/>
        </p:nvSpPr>
        <p:spPr>
          <a:xfrm>
            <a:off x="2353513" y="219675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84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545" y="11412"/>
                </a:lnTo>
                <a:lnTo>
                  <a:pt x="15545" y="5741"/>
                </a:lnTo>
                <a:lnTo>
                  <a:pt x="15545" y="2833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3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6" name="object 6126"/>
          <p:cNvSpPr/>
          <p:nvPr/>
        </p:nvSpPr>
        <p:spPr>
          <a:xfrm>
            <a:off x="2342687" y="2189590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7" name="object 6127"/>
          <p:cNvSpPr/>
          <p:nvPr/>
        </p:nvSpPr>
        <p:spPr>
          <a:xfrm>
            <a:off x="2345772" y="2195332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6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8" name="object 6128"/>
          <p:cNvSpPr/>
          <p:nvPr/>
        </p:nvSpPr>
        <p:spPr>
          <a:xfrm>
            <a:off x="2342687" y="21924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9" name="object 6129"/>
          <p:cNvSpPr/>
          <p:nvPr/>
        </p:nvSpPr>
        <p:spPr>
          <a:xfrm>
            <a:off x="2370570" y="221248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0" name="object 6130"/>
          <p:cNvSpPr/>
          <p:nvPr/>
        </p:nvSpPr>
        <p:spPr>
          <a:xfrm>
            <a:off x="2367424" y="22095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1" name="object 6131"/>
          <p:cNvSpPr/>
          <p:nvPr/>
        </p:nvSpPr>
        <p:spPr>
          <a:xfrm>
            <a:off x="2367424" y="2209582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30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2" name="object 6132"/>
          <p:cNvSpPr/>
          <p:nvPr/>
        </p:nvSpPr>
        <p:spPr>
          <a:xfrm>
            <a:off x="2376739" y="2212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3" name="object 6133"/>
          <p:cNvSpPr/>
          <p:nvPr/>
        </p:nvSpPr>
        <p:spPr>
          <a:xfrm>
            <a:off x="1981904" y="2042438"/>
            <a:ext cx="15446" cy="14226"/>
          </a:xfrm>
          <a:prstGeom prst="rect">
            <a:avLst/>
          </a:prstGeom>
          <a:blipFill>
            <a:blip r:embed="rId10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34" name="object 6134"/>
          <p:cNvSpPr/>
          <p:nvPr/>
        </p:nvSpPr>
        <p:spPr>
          <a:xfrm>
            <a:off x="1981904" y="204243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72" y="14226"/>
                </a:lnTo>
                <a:lnTo>
                  <a:pt x="6147" y="14226"/>
                </a:lnTo>
                <a:lnTo>
                  <a:pt x="12371" y="14226"/>
                </a:lnTo>
                <a:lnTo>
                  <a:pt x="15446" y="11409"/>
                </a:lnTo>
                <a:lnTo>
                  <a:pt x="15446" y="5719"/>
                </a:lnTo>
                <a:lnTo>
                  <a:pt x="15446" y="2816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5" name="object 6135"/>
          <p:cNvSpPr/>
          <p:nvPr/>
        </p:nvSpPr>
        <p:spPr>
          <a:xfrm>
            <a:off x="1974143" y="2049580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1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6" name="object 6136"/>
          <p:cNvSpPr/>
          <p:nvPr/>
        </p:nvSpPr>
        <p:spPr>
          <a:xfrm>
            <a:off x="1983440" y="2049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7" name="object 6137"/>
          <p:cNvSpPr/>
          <p:nvPr/>
        </p:nvSpPr>
        <p:spPr>
          <a:xfrm>
            <a:off x="1977215" y="2052426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622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8" name="object 6138"/>
          <p:cNvSpPr/>
          <p:nvPr/>
        </p:nvSpPr>
        <p:spPr>
          <a:xfrm>
            <a:off x="1974143" y="205242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9" name="object 6139"/>
          <p:cNvSpPr/>
          <p:nvPr/>
        </p:nvSpPr>
        <p:spPr>
          <a:xfrm>
            <a:off x="2002035" y="2055243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22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0" name="object 6140"/>
          <p:cNvSpPr/>
          <p:nvPr/>
        </p:nvSpPr>
        <p:spPr>
          <a:xfrm>
            <a:off x="1998886" y="2055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1" name="object 6141"/>
          <p:cNvSpPr/>
          <p:nvPr/>
        </p:nvSpPr>
        <p:spPr>
          <a:xfrm>
            <a:off x="1998886" y="2052426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9296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2" name="object 6142"/>
          <p:cNvSpPr/>
          <p:nvPr/>
        </p:nvSpPr>
        <p:spPr>
          <a:xfrm>
            <a:off x="2011258" y="20552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3" name="object 6143"/>
          <p:cNvSpPr/>
          <p:nvPr/>
        </p:nvSpPr>
        <p:spPr>
          <a:xfrm>
            <a:off x="2257558" y="2159605"/>
            <a:ext cx="15421" cy="14317"/>
          </a:xfrm>
          <a:prstGeom prst="rect">
            <a:avLst/>
          </a:prstGeom>
          <a:blipFill>
            <a:blip r:embed="rId10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44" name="object 6144"/>
          <p:cNvSpPr/>
          <p:nvPr/>
        </p:nvSpPr>
        <p:spPr>
          <a:xfrm>
            <a:off x="2257558" y="215960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53" y="14317"/>
                </a:lnTo>
                <a:lnTo>
                  <a:pt x="6137" y="14317"/>
                </a:lnTo>
                <a:lnTo>
                  <a:pt x="12368" y="14317"/>
                </a:lnTo>
                <a:lnTo>
                  <a:pt x="15421" y="11412"/>
                </a:lnTo>
                <a:lnTo>
                  <a:pt x="15421" y="5741"/>
                </a:lnTo>
                <a:lnTo>
                  <a:pt x="15421" y="2833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3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5" name="object 6145"/>
          <p:cNvSpPr/>
          <p:nvPr/>
        </p:nvSpPr>
        <p:spPr>
          <a:xfrm>
            <a:off x="2579599" y="1908080"/>
            <a:ext cx="15514" cy="14255"/>
          </a:xfrm>
          <a:prstGeom prst="rect">
            <a:avLst/>
          </a:prstGeom>
          <a:blipFill>
            <a:blip r:embed="rId10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46" name="object 6146"/>
          <p:cNvSpPr/>
          <p:nvPr/>
        </p:nvSpPr>
        <p:spPr>
          <a:xfrm>
            <a:off x="2579599" y="190808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255"/>
                </a:lnTo>
                <a:lnTo>
                  <a:pt x="6230" y="14255"/>
                </a:lnTo>
                <a:lnTo>
                  <a:pt x="12368" y="14255"/>
                </a:lnTo>
                <a:lnTo>
                  <a:pt x="15514" y="11409"/>
                </a:lnTo>
                <a:lnTo>
                  <a:pt x="15514" y="5747"/>
                </a:lnTo>
                <a:lnTo>
                  <a:pt x="15514" y="284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7" name="object 6147"/>
          <p:cNvSpPr/>
          <p:nvPr/>
        </p:nvSpPr>
        <p:spPr>
          <a:xfrm>
            <a:off x="2578057" y="191234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8" name="object 6148"/>
          <p:cNvSpPr/>
          <p:nvPr/>
        </p:nvSpPr>
        <p:spPr>
          <a:xfrm>
            <a:off x="2584195" y="19152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9" name="object 6149"/>
          <p:cNvSpPr/>
          <p:nvPr/>
        </p:nvSpPr>
        <p:spPr>
          <a:xfrm>
            <a:off x="2581141" y="191525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0" name="object 6150"/>
          <p:cNvSpPr/>
          <p:nvPr/>
        </p:nvSpPr>
        <p:spPr>
          <a:xfrm>
            <a:off x="2578057" y="19152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1" name="object 6151"/>
          <p:cNvSpPr/>
          <p:nvPr/>
        </p:nvSpPr>
        <p:spPr>
          <a:xfrm>
            <a:off x="2390711" y="2245311"/>
            <a:ext cx="15452" cy="14317"/>
          </a:xfrm>
          <a:prstGeom prst="rect">
            <a:avLst/>
          </a:prstGeom>
          <a:blipFill>
            <a:blip r:embed="rId10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52" name="object 6152"/>
          <p:cNvSpPr/>
          <p:nvPr/>
        </p:nvSpPr>
        <p:spPr>
          <a:xfrm>
            <a:off x="2390711" y="224531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84" y="14317"/>
                </a:lnTo>
                <a:lnTo>
                  <a:pt x="6137" y="14317"/>
                </a:lnTo>
                <a:lnTo>
                  <a:pt x="12368" y="14317"/>
                </a:lnTo>
                <a:lnTo>
                  <a:pt x="15452" y="11483"/>
                </a:lnTo>
                <a:lnTo>
                  <a:pt x="15452" y="5741"/>
                </a:lnTo>
                <a:lnTo>
                  <a:pt x="15452" y="2905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3" name="object 6153"/>
          <p:cNvSpPr/>
          <p:nvPr/>
        </p:nvSpPr>
        <p:spPr>
          <a:xfrm>
            <a:off x="2407706" y="22467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4" name="object 6154"/>
          <p:cNvSpPr/>
          <p:nvPr/>
        </p:nvSpPr>
        <p:spPr>
          <a:xfrm>
            <a:off x="2404622" y="22496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5" name="object 6155"/>
          <p:cNvSpPr/>
          <p:nvPr/>
        </p:nvSpPr>
        <p:spPr>
          <a:xfrm>
            <a:off x="2403085" y="224818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6" name="object 6156"/>
          <p:cNvSpPr/>
          <p:nvPr/>
        </p:nvSpPr>
        <p:spPr>
          <a:xfrm>
            <a:off x="2404622" y="22438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7" name="object 6157"/>
          <p:cNvSpPr/>
          <p:nvPr/>
        </p:nvSpPr>
        <p:spPr>
          <a:xfrm>
            <a:off x="2285349" y="2125293"/>
            <a:ext cx="15545" cy="14320"/>
          </a:xfrm>
          <a:prstGeom prst="rect">
            <a:avLst/>
          </a:prstGeom>
          <a:blipFill>
            <a:blip r:embed="rId10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58" name="object 6158"/>
          <p:cNvSpPr/>
          <p:nvPr/>
        </p:nvSpPr>
        <p:spPr>
          <a:xfrm>
            <a:off x="2285349" y="212529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176" y="14320"/>
                </a:lnTo>
                <a:lnTo>
                  <a:pt x="6230" y="14320"/>
                </a:lnTo>
                <a:lnTo>
                  <a:pt x="12460" y="14320"/>
                </a:lnTo>
                <a:lnTo>
                  <a:pt x="15545" y="11412"/>
                </a:lnTo>
                <a:lnTo>
                  <a:pt x="15545" y="5741"/>
                </a:lnTo>
                <a:lnTo>
                  <a:pt x="15545" y="2836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9" name="object 6159"/>
          <p:cNvSpPr/>
          <p:nvPr/>
        </p:nvSpPr>
        <p:spPr>
          <a:xfrm>
            <a:off x="2418532" y="2213907"/>
            <a:ext cx="15514" cy="14317"/>
          </a:xfrm>
          <a:prstGeom prst="rect">
            <a:avLst/>
          </a:prstGeom>
          <a:blipFill>
            <a:blip r:embed="rId10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60" name="object 6160"/>
          <p:cNvSpPr/>
          <p:nvPr/>
        </p:nvSpPr>
        <p:spPr>
          <a:xfrm>
            <a:off x="2418532" y="221390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146" y="14317"/>
                </a:lnTo>
                <a:lnTo>
                  <a:pt x="6230" y="14317"/>
                </a:lnTo>
                <a:lnTo>
                  <a:pt x="12460" y="14317"/>
                </a:lnTo>
                <a:lnTo>
                  <a:pt x="15514" y="11412"/>
                </a:lnTo>
                <a:lnTo>
                  <a:pt x="15514" y="5741"/>
                </a:lnTo>
                <a:lnTo>
                  <a:pt x="15514" y="2833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33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1" name="object 6161"/>
          <p:cNvSpPr/>
          <p:nvPr/>
        </p:nvSpPr>
        <p:spPr>
          <a:xfrm>
            <a:off x="2416990" y="222673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7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2" name="object 6162"/>
          <p:cNvSpPr/>
          <p:nvPr/>
        </p:nvSpPr>
        <p:spPr>
          <a:xfrm>
            <a:off x="2423221" y="22267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3" name="object 6163"/>
          <p:cNvSpPr/>
          <p:nvPr/>
        </p:nvSpPr>
        <p:spPr>
          <a:xfrm>
            <a:off x="2420074" y="222673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4" name="object 6164"/>
          <p:cNvSpPr/>
          <p:nvPr/>
        </p:nvSpPr>
        <p:spPr>
          <a:xfrm>
            <a:off x="2416990" y="22324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5" name="object 6165"/>
          <p:cNvSpPr/>
          <p:nvPr/>
        </p:nvSpPr>
        <p:spPr>
          <a:xfrm>
            <a:off x="2322546" y="2176760"/>
            <a:ext cx="15514" cy="14249"/>
          </a:xfrm>
          <a:prstGeom prst="rect">
            <a:avLst/>
          </a:prstGeom>
          <a:blipFill>
            <a:blip r:embed="rId10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66" name="object 6166"/>
          <p:cNvSpPr/>
          <p:nvPr/>
        </p:nvSpPr>
        <p:spPr>
          <a:xfrm>
            <a:off x="2322546" y="217676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84" y="14249"/>
                </a:lnTo>
                <a:lnTo>
                  <a:pt x="6230" y="14249"/>
                </a:lnTo>
                <a:lnTo>
                  <a:pt x="12368" y="14249"/>
                </a:lnTo>
                <a:lnTo>
                  <a:pt x="15514" y="11412"/>
                </a:lnTo>
                <a:lnTo>
                  <a:pt x="15514" y="5670"/>
                </a:lnTo>
                <a:lnTo>
                  <a:pt x="15514" y="2833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33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7" name="object 6167"/>
          <p:cNvSpPr/>
          <p:nvPr/>
        </p:nvSpPr>
        <p:spPr>
          <a:xfrm>
            <a:off x="2321004" y="219242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5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8" name="object 6168"/>
          <p:cNvSpPr/>
          <p:nvPr/>
        </p:nvSpPr>
        <p:spPr>
          <a:xfrm>
            <a:off x="2327173" y="219242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9" name="object 6169"/>
          <p:cNvSpPr/>
          <p:nvPr/>
        </p:nvSpPr>
        <p:spPr>
          <a:xfrm>
            <a:off x="2324088" y="219242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0" name="object 6170"/>
          <p:cNvSpPr/>
          <p:nvPr/>
        </p:nvSpPr>
        <p:spPr>
          <a:xfrm>
            <a:off x="2321004" y="21981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1" name="object 6171"/>
          <p:cNvSpPr/>
          <p:nvPr/>
        </p:nvSpPr>
        <p:spPr>
          <a:xfrm>
            <a:off x="2336457" y="217243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2" name="object 6172"/>
          <p:cNvSpPr/>
          <p:nvPr/>
        </p:nvSpPr>
        <p:spPr>
          <a:xfrm>
            <a:off x="2336457" y="21781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3" name="object 6173"/>
          <p:cNvSpPr/>
          <p:nvPr/>
        </p:nvSpPr>
        <p:spPr>
          <a:xfrm>
            <a:off x="2336457" y="217534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3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4" name="object 6174"/>
          <p:cNvSpPr/>
          <p:nvPr/>
        </p:nvSpPr>
        <p:spPr>
          <a:xfrm>
            <a:off x="2339603" y="21724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5" name="object 6175"/>
          <p:cNvSpPr/>
          <p:nvPr/>
        </p:nvSpPr>
        <p:spPr>
          <a:xfrm>
            <a:off x="2040689" y="2062413"/>
            <a:ext cx="21748" cy="20003"/>
          </a:xfrm>
          <a:prstGeom prst="rect">
            <a:avLst/>
          </a:prstGeom>
          <a:blipFill>
            <a:blip r:embed="rId10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76" name="object 6176"/>
          <p:cNvSpPr/>
          <p:nvPr/>
        </p:nvSpPr>
        <p:spPr>
          <a:xfrm>
            <a:off x="2040689" y="2062413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93"/>
                </a:moveTo>
                <a:lnTo>
                  <a:pt x="0" y="14312"/>
                </a:lnTo>
                <a:lnTo>
                  <a:pt x="3149" y="20003"/>
                </a:lnTo>
                <a:lnTo>
                  <a:pt x="9299" y="20003"/>
                </a:lnTo>
                <a:lnTo>
                  <a:pt x="15523" y="20003"/>
                </a:lnTo>
                <a:lnTo>
                  <a:pt x="21748" y="14312"/>
                </a:lnTo>
                <a:lnTo>
                  <a:pt x="21748" y="8593"/>
                </a:lnTo>
                <a:lnTo>
                  <a:pt x="21748" y="2845"/>
                </a:lnTo>
                <a:lnTo>
                  <a:pt x="15523" y="0"/>
                </a:lnTo>
                <a:lnTo>
                  <a:pt x="9299" y="0"/>
                </a:lnTo>
                <a:lnTo>
                  <a:pt x="3149" y="0"/>
                </a:lnTo>
                <a:lnTo>
                  <a:pt x="0" y="2845"/>
                </a:lnTo>
                <a:lnTo>
                  <a:pt x="0" y="85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7" name="object 6177"/>
          <p:cNvSpPr/>
          <p:nvPr/>
        </p:nvSpPr>
        <p:spPr>
          <a:xfrm>
            <a:off x="2051524" y="208955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84"/>
                </a:moveTo>
                <a:lnTo>
                  <a:pt x="31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8" name="object 6178"/>
          <p:cNvSpPr/>
          <p:nvPr/>
        </p:nvSpPr>
        <p:spPr>
          <a:xfrm>
            <a:off x="2054674" y="20867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9" name="object 6179"/>
          <p:cNvSpPr/>
          <p:nvPr/>
        </p:nvSpPr>
        <p:spPr>
          <a:xfrm>
            <a:off x="2054674" y="2086741"/>
            <a:ext cx="0" cy="8890"/>
          </a:xfrm>
          <a:custGeom>
            <a:avLst/>
            <a:gdLst/>
            <a:ahLst/>
            <a:cxnLst/>
            <a:rect l="l" t="t" r="r" b="b"/>
            <a:pathLst>
              <a:path w="0" h="8889">
                <a:moveTo>
                  <a:pt x="0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0" name="object 6180"/>
          <p:cNvSpPr/>
          <p:nvPr/>
        </p:nvSpPr>
        <p:spPr>
          <a:xfrm>
            <a:off x="2054674" y="209814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1" name="object 6181"/>
          <p:cNvSpPr/>
          <p:nvPr/>
        </p:nvSpPr>
        <p:spPr>
          <a:xfrm>
            <a:off x="2026781" y="2060990"/>
            <a:ext cx="19050" cy="11430"/>
          </a:xfrm>
          <a:custGeom>
            <a:avLst/>
            <a:gdLst/>
            <a:ahLst/>
            <a:cxnLst/>
            <a:rect l="l" t="t" r="r" b="b"/>
            <a:pathLst>
              <a:path w="19050" h="11430">
                <a:moveTo>
                  <a:pt x="0" y="0"/>
                </a:moveTo>
                <a:lnTo>
                  <a:pt x="18595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2" name="object 6182"/>
          <p:cNvSpPr/>
          <p:nvPr/>
        </p:nvSpPr>
        <p:spPr>
          <a:xfrm>
            <a:off x="2048449" y="20724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3" name="object 6183"/>
          <p:cNvSpPr/>
          <p:nvPr/>
        </p:nvSpPr>
        <p:spPr>
          <a:xfrm>
            <a:off x="2029854" y="2063836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15523" y="8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4" name="object 6184"/>
          <p:cNvSpPr/>
          <p:nvPr/>
        </p:nvSpPr>
        <p:spPr>
          <a:xfrm>
            <a:off x="2026781" y="2063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5" name="object 6185"/>
          <p:cNvSpPr/>
          <p:nvPr/>
        </p:nvSpPr>
        <p:spPr>
          <a:xfrm>
            <a:off x="2062437" y="2116717"/>
            <a:ext cx="21667" cy="19988"/>
          </a:xfrm>
          <a:prstGeom prst="rect">
            <a:avLst/>
          </a:prstGeom>
          <a:blipFill>
            <a:blip r:embed="rId10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86" name="object 6186"/>
          <p:cNvSpPr/>
          <p:nvPr/>
        </p:nvSpPr>
        <p:spPr>
          <a:xfrm>
            <a:off x="2062437" y="211671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317"/>
                </a:lnTo>
                <a:lnTo>
                  <a:pt x="3072" y="19988"/>
                </a:lnTo>
                <a:lnTo>
                  <a:pt x="9296" y="19988"/>
                </a:lnTo>
                <a:lnTo>
                  <a:pt x="15443" y="19988"/>
                </a:lnTo>
                <a:lnTo>
                  <a:pt x="21667" y="14317"/>
                </a:lnTo>
                <a:lnTo>
                  <a:pt x="21667" y="8575"/>
                </a:lnTo>
                <a:lnTo>
                  <a:pt x="21667" y="2833"/>
                </a:lnTo>
                <a:lnTo>
                  <a:pt x="15443" y="0"/>
                </a:lnTo>
                <a:lnTo>
                  <a:pt x="9296" y="0"/>
                </a:lnTo>
                <a:lnTo>
                  <a:pt x="3072" y="0"/>
                </a:lnTo>
                <a:lnTo>
                  <a:pt x="0" y="2833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7" name="object 6187"/>
          <p:cNvSpPr/>
          <p:nvPr/>
        </p:nvSpPr>
        <p:spPr>
          <a:xfrm>
            <a:off x="2060821" y="2112463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0"/>
                </a:moveTo>
                <a:lnTo>
                  <a:pt x="6224" y="56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8" name="object 6188"/>
          <p:cNvSpPr/>
          <p:nvPr/>
        </p:nvSpPr>
        <p:spPr>
          <a:xfrm>
            <a:off x="2060821" y="2118134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24" y="57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9" name="object 6189"/>
          <p:cNvSpPr/>
          <p:nvPr/>
        </p:nvSpPr>
        <p:spPr>
          <a:xfrm>
            <a:off x="2057749" y="21153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0" name="object 6190"/>
          <p:cNvSpPr/>
          <p:nvPr/>
        </p:nvSpPr>
        <p:spPr>
          <a:xfrm>
            <a:off x="2071735" y="214386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6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1" name="object 6191"/>
          <p:cNvSpPr/>
          <p:nvPr/>
        </p:nvSpPr>
        <p:spPr>
          <a:xfrm>
            <a:off x="2074808" y="214099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2" name="object 6192"/>
          <p:cNvSpPr/>
          <p:nvPr/>
        </p:nvSpPr>
        <p:spPr>
          <a:xfrm>
            <a:off x="2076344" y="2146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3" name="object 6193"/>
          <p:cNvSpPr/>
          <p:nvPr/>
        </p:nvSpPr>
        <p:spPr>
          <a:xfrm>
            <a:off x="1957084" y="2039593"/>
            <a:ext cx="15520" cy="14255"/>
          </a:xfrm>
          <a:prstGeom prst="rect">
            <a:avLst/>
          </a:prstGeom>
          <a:blipFill>
            <a:blip r:embed="rId10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94" name="object 6194"/>
          <p:cNvSpPr/>
          <p:nvPr/>
        </p:nvSpPr>
        <p:spPr>
          <a:xfrm>
            <a:off x="1957084" y="203959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49" y="14255"/>
                </a:lnTo>
                <a:lnTo>
                  <a:pt x="6224" y="14255"/>
                </a:lnTo>
                <a:lnTo>
                  <a:pt x="12448" y="14255"/>
                </a:lnTo>
                <a:lnTo>
                  <a:pt x="15520" y="11409"/>
                </a:lnTo>
                <a:lnTo>
                  <a:pt x="15520" y="5662"/>
                </a:lnTo>
                <a:lnTo>
                  <a:pt x="15520" y="2845"/>
                </a:lnTo>
                <a:lnTo>
                  <a:pt x="12448" y="0"/>
                </a:lnTo>
                <a:lnTo>
                  <a:pt x="6224" y="0"/>
                </a:lnTo>
                <a:lnTo>
                  <a:pt x="3149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5" name="object 6195"/>
          <p:cNvSpPr/>
          <p:nvPr/>
        </p:nvSpPr>
        <p:spPr>
          <a:xfrm>
            <a:off x="2548632" y="1876610"/>
            <a:ext cx="15514" cy="14312"/>
          </a:xfrm>
          <a:prstGeom prst="rect">
            <a:avLst/>
          </a:prstGeom>
          <a:blipFill>
            <a:blip r:embed="rId10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196" name="object 6196"/>
          <p:cNvSpPr/>
          <p:nvPr/>
        </p:nvSpPr>
        <p:spPr>
          <a:xfrm>
            <a:off x="2548632" y="187661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84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14" y="11495"/>
                </a:lnTo>
                <a:lnTo>
                  <a:pt x="15514" y="5747"/>
                </a:lnTo>
                <a:lnTo>
                  <a:pt x="15514" y="2902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7" name="object 6197"/>
          <p:cNvSpPr/>
          <p:nvPr/>
        </p:nvSpPr>
        <p:spPr>
          <a:xfrm>
            <a:off x="2562542" y="1898092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8" name="object 6198"/>
          <p:cNvSpPr/>
          <p:nvPr/>
        </p:nvSpPr>
        <p:spPr>
          <a:xfrm>
            <a:off x="2562542" y="18951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9" name="object 6199"/>
          <p:cNvSpPr/>
          <p:nvPr/>
        </p:nvSpPr>
        <p:spPr>
          <a:xfrm>
            <a:off x="2565688" y="189519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0" name="object 6200"/>
          <p:cNvSpPr/>
          <p:nvPr/>
        </p:nvSpPr>
        <p:spPr>
          <a:xfrm>
            <a:off x="2568773" y="19009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1" name="object 6201"/>
          <p:cNvSpPr/>
          <p:nvPr/>
        </p:nvSpPr>
        <p:spPr>
          <a:xfrm>
            <a:off x="2049988" y="1999530"/>
            <a:ext cx="15520" cy="14312"/>
          </a:xfrm>
          <a:prstGeom prst="rect">
            <a:avLst/>
          </a:prstGeom>
          <a:blipFill>
            <a:blip r:embed="rId10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02" name="object 6202"/>
          <p:cNvSpPr/>
          <p:nvPr/>
        </p:nvSpPr>
        <p:spPr>
          <a:xfrm>
            <a:off x="2049988" y="199953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49" y="14312"/>
                </a:lnTo>
                <a:lnTo>
                  <a:pt x="6224" y="14312"/>
                </a:lnTo>
                <a:lnTo>
                  <a:pt x="12448" y="14312"/>
                </a:lnTo>
                <a:lnTo>
                  <a:pt x="15520" y="11409"/>
                </a:lnTo>
                <a:lnTo>
                  <a:pt x="15520" y="5747"/>
                </a:lnTo>
                <a:lnTo>
                  <a:pt x="15520" y="2845"/>
                </a:lnTo>
                <a:lnTo>
                  <a:pt x="12448" y="0"/>
                </a:lnTo>
                <a:lnTo>
                  <a:pt x="6224" y="0"/>
                </a:lnTo>
                <a:lnTo>
                  <a:pt x="3149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3" name="object 6203"/>
          <p:cNvSpPr/>
          <p:nvPr/>
        </p:nvSpPr>
        <p:spPr>
          <a:xfrm>
            <a:off x="2045377" y="200379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4" name="object 6204"/>
          <p:cNvSpPr/>
          <p:nvPr/>
        </p:nvSpPr>
        <p:spPr>
          <a:xfrm>
            <a:off x="2051524" y="2006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5" name="object 6205"/>
          <p:cNvSpPr/>
          <p:nvPr/>
        </p:nvSpPr>
        <p:spPr>
          <a:xfrm>
            <a:off x="2048449" y="200670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6" name="object 6206"/>
          <p:cNvSpPr/>
          <p:nvPr/>
        </p:nvSpPr>
        <p:spPr>
          <a:xfrm>
            <a:off x="2045377" y="20067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7" name="object 6207"/>
          <p:cNvSpPr/>
          <p:nvPr/>
        </p:nvSpPr>
        <p:spPr>
          <a:xfrm>
            <a:off x="2006647" y="1988120"/>
            <a:ext cx="15523" cy="14255"/>
          </a:xfrm>
          <a:prstGeom prst="rect">
            <a:avLst/>
          </a:prstGeom>
          <a:blipFill>
            <a:blip r:embed="rId10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08" name="object 6208"/>
          <p:cNvSpPr/>
          <p:nvPr/>
        </p:nvSpPr>
        <p:spPr>
          <a:xfrm>
            <a:off x="2006647" y="198812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5" y="14255"/>
                </a:lnTo>
                <a:lnTo>
                  <a:pt x="6224" y="14255"/>
                </a:lnTo>
                <a:lnTo>
                  <a:pt x="12371" y="14255"/>
                </a:lnTo>
                <a:lnTo>
                  <a:pt x="15523" y="11409"/>
                </a:lnTo>
                <a:lnTo>
                  <a:pt x="15523" y="5662"/>
                </a:lnTo>
                <a:lnTo>
                  <a:pt x="15523" y="2845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9" name="object 6209"/>
          <p:cNvSpPr/>
          <p:nvPr/>
        </p:nvSpPr>
        <p:spPr>
          <a:xfrm>
            <a:off x="2026781" y="200095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0" name="object 6210"/>
          <p:cNvSpPr/>
          <p:nvPr/>
        </p:nvSpPr>
        <p:spPr>
          <a:xfrm>
            <a:off x="2023706" y="2000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1" name="object 6211"/>
          <p:cNvSpPr/>
          <p:nvPr/>
        </p:nvSpPr>
        <p:spPr>
          <a:xfrm>
            <a:off x="2023706" y="199810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2" name="object 6212"/>
          <p:cNvSpPr/>
          <p:nvPr/>
        </p:nvSpPr>
        <p:spPr>
          <a:xfrm>
            <a:off x="2029854" y="200095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3" name="object 6213"/>
          <p:cNvSpPr/>
          <p:nvPr/>
        </p:nvSpPr>
        <p:spPr>
          <a:xfrm>
            <a:off x="2068584" y="1945240"/>
            <a:ext cx="15520" cy="14312"/>
          </a:xfrm>
          <a:prstGeom prst="rect">
            <a:avLst/>
          </a:prstGeom>
          <a:blipFill>
            <a:blip r:embed="rId10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14" name="object 6214"/>
          <p:cNvSpPr/>
          <p:nvPr/>
        </p:nvSpPr>
        <p:spPr>
          <a:xfrm>
            <a:off x="2068584" y="194524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149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0" y="11409"/>
                </a:lnTo>
                <a:lnTo>
                  <a:pt x="15520" y="5747"/>
                </a:lnTo>
                <a:lnTo>
                  <a:pt x="15520" y="2816"/>
                </a:lnTo>
                <a:lnTo>
                  <a:pt x="12371" y="0"/>
                </a:lnTo>
                <a:lnTo>
                  <a:pt x="6224" y="0"/>
                </a:lnTo>
                <a:lnTo>
                  <a:pt x="3149" y="0"/>
                </a:lnTo>
                <a:lnTo>
                  <a:pt x="0" y="2816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5" name="object 6215"/>
          <p:cNvSpPr/>
          <p:nvPr/>
        </p:nvSpPr>
        <p:spPr>
          <a:xfrm>
            <a:off x="2067045" y="195238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6" name="object 6216"/>
          <p:cNvSpPr/>
          <p:nvPr/>
        </p:nvSpPr>
        <p:spPr>
          <a:xfrm>
            <a:off x="2073272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7" name="object 6217"/>
          <p:cNvSpPr/>
          <p:nvPr/>
        </p:nvSpPr>
        <p:spPr>
          <a:xfrm>
            <a:off x="2070120" y="195522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5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8" name="object 6218"/>
          <p:cNvSpPr/>
          <p:nvPr/>
        </p:nvSpPr>
        <p:spPr>
          <a:xfrm>
            <a:off x="2067045" y="19552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9" name="object 6219"/>
          <p:cNvSpPr/>
          <p:nvPr/>
        </p:nvSpPr>
        <p:spPr>
          <a:xfrm>
            <a:off x="2025242" y="1933830"/>
            <a:ext cx="15446" cy="14226"/>
          </a:xfrm>
          <a:prstGeom prst="rect">
            <a:avLst/>
          </a:prstGeom>
          <a:blipFill>
            <a:blip r:embed="rId10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20" name="object 6220"/>
          <p:cNvSpPr/>
          <p:nvPr/>
        </p:nvSpPr>
        <p:spPr>
          <a:xfrm>
            <a:off x="2025242" y="193383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5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446" y="11409"/>
                </a:lnTo>
                <a:lnTo>
                  <a:pt x="15446" y="5662"/>
                </a:lnTo>
                <a:lnTo>
                  <a:pt x="15446" y="2816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1" name="object 6221"/>
          <p:cNvSpPr/>
          <p:nvPr/>
        </p:nvSpPr>
        <p:spPr>
          <a:xfrm>
            <a:off x="2045377" y="194666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2" name="object 6222"/>
          <p:cNvSpPr/>
          <p:nvPr/>
        </p:nvSpPr>
        <p:spPr>
          <a:xfrm>
            <a:off x="2042225" y="1946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3" name="object 6223"/>
          <p:cNvSpPr/>
          <p:nvPr/>
        </p:nvSpPr>
        <p:spPr>
          <a:xfrm>
            <a:off x="2042225" y="1943818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2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4" name="object 6224"/>
          <p:cNvSpPr/>
          <p:nvPr/>
        </p:nvSpPr>
        <p:spPr>
          <a:xfrm>
            <a:off x="2051524" y="19466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5" name="object 6225"/>
          <p:cNvSpPr/>
          <p:nvPr/>
        </p:nvSpPr>
        <p:spPr>
          <a:xfrm>
            <a:off x="2087180" y="1893767"/>
            <a:ext cx="15523" cy="14312"/>
          </a:xfrm>
          <a:prstGeom prst="rect">
            <a:avLst/>
          </a:prstGeom>
          <a:blipFill>
            <a:blip r:embed="rId10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26" name="object 6226"/>
          <p:cNvSpPr/>
          <p:nvPr/>
        </p:nvSpPr>
        <p:spPr>
          <a:xfrm>
            <a:off x="2087180" y="189376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72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3" y="11495"/>
                </a:lnTo>
                <a:lnTo>
                  <a:pt x="15523" y="5747"/>
                </a:lnTo>
                <a:lnTo>
                  <a:pt x="15523" y="2902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7" name="object 6227"/>
          <p:cNvSpPr/>
          <p:nvPr/>
        </p:nvSpPr>
        <p:spPr>
          <a:xfrm>
            <a:off x="2085644" y="189809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8" name="object 6228"/>
          <p:cNvSpPr/>
          <p:nvPr/>
        </p:nvSpPr>
        <p:spPr>
          <a:xfrm>
            <a:off x="2091791" y="19009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9" name="object 6229"/>
          <p:cNvSpPr/>
          <p:nvPr/>
        </p:nvSpPr>
        <p:spPr>
          <a:xfrm>
            <a:off x="2088716" y="190093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0" name="object 6230"/>
          <p:cNvSpPr/>
          <p:nvPr/>
        </p:nvSpPr>
        <p:spPr>
          <a:xfrm>
            <a:off x="2085644" y="19009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1" name="object 6231"/>
          <p:cNvSpPr/>
          <p:nvPr/>
        </p:nvSpPr>
        <p:spPr>
          <a:xfrm>
            <a:off x="2046913" y="1879512"/>
            <a:ext cx="15523" cy="14255"/>
          </a:xfrm>
          <a:prstGeom prst="rect">
            <a:avLst/>
          </a:prstGeom>
          <a:blipFill>
            <a:blip r:embed="rId10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32" name="object 6232"/>
          <p:cNvSpPr/>
          <p:nvPr/>
        </p:nvSpPr>
        <p:spPr>
          <a:xfrm>
            <a:off x="2046913" y="187951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09"/>
                </a:lnTo>
                <a:lnTo>
                  <a:pt x="3075" y="14255"/>
                </a:lnTo>
                <a:lnTo>
                  <a:pt x="6224" y="14255"/>
                </a:lnTo>
                <a:lnTo>
                  <a:pt x="12371" y="14255"/>
                </a:lnTo>
                <a:lnTo>
                  <a:pt x="15523" y="11409"/>
                </a:lnTo>
                <a:lnTo>
                  <a:pt x="15523" y="5690"/>
                </a:lnTo>
                <a:lnTo>
                  <a:pt x="15523" y="2845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3" name="object 6233"/>
          <p:cNvSpPr/>
          <p:nvPr/>
        </p:nvSpPr>
        <p:spPr>
          <a:xfrm>
            <a:off x="2067045" y="189234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4" name="object 6234"/>
          <p:cNvSpPr/>
          <p:nvPr/>
        </p:nvSpPr>
        <p:spPr>
          <a:xfrm>
            <a:off x="2063973" y="18923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5" name="object 6235"/>
          <p:cNvSpPr/>
          <p:nvPr/>
        </p:nvSpPr>
        <p:spPr>
          <a:xfrm>
            <a:off x="2063973" y="188952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6" name="object 6236"/>
          <p:cNvSpPr/>
          <p:nvPr/>
        </p:nvSpPr>
        <p:spPr>
          <a:xfrm>
            <a:off x="2070120" y="18923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7" name="object 6237"/>
          <p:cNvSpPr/>
          <p:nvPr/>
        </p:nvSpPr>
        <p:spPr>
          <a:xfrm>
            <a:off x="2108851" y="1839478"/>
            <a:ext cx="15520" cy="14312"/>
          </a:xfrm>
          <a:prstGeom prst="rect">
            <a:avLst/>
          </a:prstGeom>
          <a:blipFill>
            <a:blip r:embed="rId10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38" name="object 6238"/>
          <p:cNvSpPr/>
          <p:nvPr/>
        </p:nvSpPr>
        <p:spPr>
          <a:xfrm>
            <a:off x="2108851" y="183947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66"/>
                </a:lnTo>
                <a:lnTo>
                  <a:pt x="3072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0" y="11466"/>
                </a:lnTo>
                <a:lnTo>
                  <a:pt x="15520" y="5719"/>
                </a:lnTo>
                <a:lnTo>
                  <a:pt x="15520" y="2902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902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9" name="object 6239"/>
          <p:cNvSpPr/>
          <p:nvPr/>
        </p:nvSpPr>
        <p:spPr>
          <a:xfrm>
            <a:off x="2107312" y="184380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0" name="object 6240"/>
          <p:cNvSpPr/>
          <p:nvPr/>
        </p:nvSpPr>
        <p:spPr>
          <a:xfrm>
            <a:off x="2113459" y="18466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1" name="object 6241"/>
          <p:cNvSpPr/>
          <p:nvPr/>
        </p:nvSpPr>
        <p:spPr>
          <a:xfrm>
            <a:off x="2110387" y="184662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2" name="object 6242"/>
          <p:cNvSpPr/>
          <p:nvPr/>
        </p:nvSpPr>
        <p:spPr>
          <a:xfrm>
            <a:off x="2107312" y="18466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3" name="object 6243"/>
          <p:cNvSpPr/>
          <p:nvPr/>
        </p:nvSpPr>
        <p:spPr>
          <a:xfrm>
            <a:off x="2065509" y="1825222"/>
            <a:ext cx="15446" cy="14255"/>
          </a:xfrm>
          <a:prstGeom prst="rect">
            <a:avLst/>
          </a:prstGeom>
          <a:blipFill>
            <a:blip r:embed="rId10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44" name="object 6244"/>
          <p:cNvSpPr/>
          <p:nvPr/>
        </p:nvSpPr>
        <p:spPr>
          <a:xfrm>
            <a:off x="2065509" y="182522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5" y="14255"/>
                </a:lnTo>
                <a:lnTo>
                  <a:pt x="6224" y="14255"/>
                </a:lnTo>
                <a:lnTo>
                  <a:pt x="12371" y="14255"/>
                </a:lnTo>
                <a:lnTo>
                  <a:pt x="15446" y="11409"/>
                </a:lnTo>
                <a:lnTo>
                  <a:pt x="15446" y="5662"/>
                </a:lnTo>
                <a:lnTo>
                  <a:pt x="15446" y="2845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5" name="object 6245"/>
          <p:cNvSpPr/>
          <p:nvPr/>
        </p:nvSpPr>
        <p:spPr>
          <a:xfrm>
            <a:off x="2085644" y="183805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6" name="object 6246"/>
          <p:cNvSpPr/>
          <p:nvPr/>
        </p:nvSpPr>
        <p:spPr>
          <a:xfrm>
            <a:off x="2082492" y="18380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7" name="object 6247"/>
          <p:cNvSpPr/>
          <p:nvPr/>
        </p:nvSpPr>
        <p:spPr>
          <a:xfrm>
            <a:off x="2082492" y="1838055"/>
            <a:ext cx="6350" cy="0"/>
          </a:xfrm>
          <a:custGeom>
            <a:avLst/>
            <a:gdLst/>
            <a:ahLst/>
            <a:cxnLst/>
            <a:rect l="l" t="t" r="r" b="b"/>
            <a:pathLst>
              <a:path w="6350" h="0">
                <a:moveTo>
                  <a:pt x="0" y="0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8" name="object 6248"/>
          <p:cNvSpPr/>
          <p:nvPr/>
        </p:nvSpPr>
        <p:spPr>
          <a:xfrm>
            <a:off x="2091791" y="18380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9" name="object 6249"/>
          <p:cNvSpPr/>
          <p:nvPr/>
        </p:nvSpPr>
        <p:spPr>
          <a:xfrm>
            <a:off x="2127447" y="1785159"/>
            <a:ext cx="15443" cy="14340"/>
          </a:xfrm>
          <a:prstGeom prst="rect">
            <a:avLst/>
          </a:prstGeom>
          <a:blipFill>
            <a:blip r:embed="rId10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50" name="object 6250"/>
          <p:cNvSpPr/>
          <p:nvPr/>
        </p:nvSpPr>
        <p:spPr>
          <a:xfrm>
            <a:off x="2127447" y="178515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72" y="14340"/>
                </a:lnTo>
                <a:lnTo>
                  <a:pt x="6224" y="14340"/>
                </a:lnTo>
                <a:lnTo>
                  <a:pt x="12371" y="14340"/>
                </a:lnTo>
                <a:lnTo>
                  <a:pt x="15443" y="11409"/>
                </a:lnTo>
                <a:lnTo>
                  <a:pt x="15443" y="5747"/>
                </a:lnTo>
                <a:lnTo>
                  <a:pt x="15443" y="2902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1" name="object 6251"/>
          <p:cNvSpPr/>
          <p:nvPr/>
        </p:nvSpPr>
        <p:spPr>
          <a:xfrm>
            <a:off x="2125910" y="178948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2" name="object 6252"/>
          <p:cNvSpPr/>
          <p:nvPr/>
        </p:nvSpPr>
        <p:spPr>
          <a:xfrm>
            <a:off x="2132058" y="17923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3" name="object 6253"/>
          <p:cNvSpPr/>
          <p:nvPr/>
        </p:nvSpPr>
        <p:spPr>
          <a:xfrm>
            <a:off x="2128983" y="179233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4" name="object 6254"/>
          <p:cNvSpPr/>
          <p:nvPr/>
        </p:nvSpPr>
        <p:spPr>
          <a:xfrm>
            <a:off x="2125910" y="179233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5" name="object 6255"/>
          <p:cNvSpPr/>
          <p:nvPr/>
        </p:nvSpPr>
        <p:spPr>
          <a:xfrm>
            <a:off x="2530033" y="1925237"/>
            <a:ext cx="15514" cy="14255"/>
          </a:xfrm>
          <a:prstGeom prst="rect">
            <a:avLst/>
          </a:prstGeom>
          <a:blipFill>
            <a:blip r:embed="rId10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56" name="object 6256"/>
          <p:cNvSpPr/>
          <p:nvPr/>
        </p:nvSpPr>
        <p:spPr>
          <a:xfrm>
            <a:off x="2530033" y="192523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09"/>
                </a:lnTo>
                <a:lnTo>
                  <a:pt x="3146" y="14255"/>
                </a:lnTo>
                <a:lnTo>
                  <a:pt x="6230" y="14255"/>
                </a:lnTo>
                <a:lnTo>
                  <a:pt x="12460" y="14255"/>
                </a:lnTo>
                <a:lnTo>
                  <a:pt x="15514" y="11409"/>
                </a:lnTo>
                <a:lnTo>
                  <a:pt x="15514" y="5690"/>
                </a:lnTo>
                <a:lnTo>
                  <a:pt x="15514" y="2845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7" name="object 6257"/>
          <p:cNvSpPr/>
          <p:nvPr/>
        </p:nvSpPr>
        <p:spPr>
          <a:xfrm>
            <a:off x="2553228" y="1918095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314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8" name="object 6258"/>
          <p:cNvSpPr/>
          <p:nvPr/>
        </p:nvSpPr>
        <p:spPr>
          <a:xfrm>
            <a:off x="2550174" y="1920912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7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9" name="object 6259"/>
          <p:cNvSpPr/>
          <p:nvPr/>
        </p:nvSpPr>
        <p:spPr>
          <a:xfrm>
            <a:off x="2562542" y="19180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0" name="object 6260"/>
          <p:cNvSpPr/>
          <p:nvPr/>
        </p:nvSpPr>
        <p:spPr>
          <a:xfrm>
            <a:off x="2544005" y="194666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1" name="object 6261"/>
          <p:cNvSpPr/>
          <p:nvPr/>
        </p:nvSpPr>
        <p:spPr>
          <a:xfrm>
            <a:off x="2547090" y="194381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2" name="object 6262"/>
          <p:cNvSpPr/>
          <p:nvPr/>
        </p:nvSpPr>
        <p:spPr>
          <a:xfrm>
            <a:off x="2550174" y="19494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3" name="object 6263"/>
          <p:cNvSpPr/>
          <p:nvPr/>
        </p:nvSpPr>
        <p:spPr>
          <a:xfrm>
            <a:off x="2528491" y="192950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4" name="object 6264"/>
          <p:cNvSpPr/>
          <p:nvPr/>
        </p:nvSpPr>
        <p:spPr>
          <a:xfrm>
            <a:off x="2534721" y="19323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5" name="object 6265"/>
          <p:cNvSpPr/>
          <p:nvPr/>
        </p:nvSpPr>
        <p:spPr>
          <a:xfrm>
            <a:off x="2531575" y="193232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4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6" name="object 6266"/>
          <p:cNvSpPr/>
          <p:nvPr/>
        </p:nvSpPr>
        <p:spPr>
          <a:xfrm>
            <a:off x="2528491" y="19323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7" name="object 6267"/>
          <p:cNvSpPr/>
          <p:nvPr/>
        </p:nvSpPr>
        <p:spPr>
          <a:xfrm>
            <a:off x="2087180" y="1770904"/>
            <a:ext cx="15523" cy="14255"/>
          </a:xfrm>
          <a:prstGeom prst="rect">
            <a:avLst/>
          </a:prstGeom>
          <a:blipFill>
            <a:blip r:embed="rId10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68" name="object 6268"/>
          <p:cNvSpPr/>
          <p:nvPr/>
        </p:nvSpPr>
        <p:spPr>
          <a:xfrm>
            <a:off x="2087180" y="177090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38"/>
                </a:lnTo>
                <a:lnTo>
                  <a:pt x="3072" y="14255"/>
                </a:lnTo>
                <a:lnTo>
                  <a:pt x="6224" y="14255"/>
                </a:lnTo>
                <a:lnTo>
                  <a:pt x="12371" y="14255"/>
                </a:lnTo>
                <a:lnTo>
                  <a:pt x="15523" y="11438"/>
                </a:lnTo>
                <a:lnTo>
                  <a:pt x="15523" y="5690"/>
                </a:lnTo>
                <a:lnTo>
                  <a:pt x="15523" y="2845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9" name="object 6269"/>
          <p:cNvSpPr/>
          <p:nvPr/>
        </p:nvSpPr>
        <p:spPr>
          <a:xfrm>
            <a:off x="2107312" y="178373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0" name="object 6270"/>
          <p:cNvSpPr/>
          <p:nvPr/>
        </p:nvSpPr>
        <p:spPr>
          <a:xfrm>
            <a:off x="2104240" y="1783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1" name="object 6271"/>
          <p:cNvSpPr/>
          <p:nvPr/>
        </p:nvSpPr>
        <p:spPr>
          <a:xfrm>
            <a:off x="2104240" y="178373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2" name="object 6272"/>
          <p:cNvSpPr/>
          <p:nvPr/>
        </p:nvSpPr>
        <p:spPr>
          <a:xfrm>
            <a:off x="2110387" y="178373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3" name="object 6273"/>
          <p:cNvSpPr/>
          <p:nvPr/>
        </p:nvSpPr>
        <p:spPr>
          <a:xfrm>
            <a:off x="2149117" y="1730870"/>
            <a:ext cx="15520" cy="14312"/>
          </a:xfrm>
          <a:prstGeom prst="rect">
            <a:avLst/>
          </a:prstGeom>
          <a:blipFill>
            <a:blip r:embed="rId10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74" name="object 6274"/>
          <p:cNvSpPr/>
          <p:nvPr/>
        </p:nvSpPr>
        <p:spPr>
          <a:xfrm>
            <a:off x="2149117" y="173087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72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0" y="11409"/>
                </a:lnTo>
                <a:lnTo>
                  <a:pt x="15520" y="5747"/>
                </a:lnTo>
                <a:lnTo>
                  <a:pt x="15520" y="2845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5" name="object 6275"/>
          <p:cNvSpPr/>
          <p:nvPr/>
        </p:nvSpPr>
        <p:spPr>
          <a:xfrm>
            <a:off x="2147578" y="173510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6" name="object 6276"/>
          <p:cNvSpPr/>
          <p:nvPr/>
        </p:nvSpPr>
        <p:spPr>
          <a:xfrm>
            <a:off x="2153725" y="17380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7" name="object 6277"/>
          <p:cNvSpPr/>
          <p:nvPr/>
        </p:nvSpPr>
        <p:spPr>
          <a:xfrm>
            <a:off x="2150653" y="173801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8" name="object 6278"/>
          <p:cNvSpPr/>
          <p:nvPr/>
        </p:nvSpPr>
        <p:spPr>
          <a:xfrm>
            <a:off x="2147578" y="17380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9" name="object 6279"/>
          <p:cNvSpPr/>
          <p:nvPr/>
        </p:nvSpPr>
        <p:spPr>
          <a:xfrm>
            <a:off x="2062437" y="2142451"/>
            <a:ext cx="15443" cy="14317"/>
          </a:xfrm>
          <a:prstGeom prst="rect">
            <a:avLst/>
          </a:prstGeom>
          <a:blipFill>
            <a:blip r:embed="rId10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80" name="object 6280"/>
          <p:cNvSpPr/>
          <p:nvPr/>
        </p:nvSpPr>
        <p:spPr>
          <a:xfrm>
            <a:off x="2062437" y="214245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72" y="14317"/>
                </a:lnTo>
                <a:lnTo>
                  <a:pt x="6147" y="14317"/>
                </a:lnTo>
                <a:lnTo>
                  <a:pt x="12371" y="14317"/>
                </a:lnTo>
                <a:lnTo>
                  <a:pt x="15443" y="11412"/>
                </a:lnTo>
                <a:lnTo>
                  <a:pt x="15443" y="5741"/>
                </a:lnTo>
                <a:lnTo>
                  <a:pt x="15443" y="2833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33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81" name="object 6281"/>
          <p:cNvSpPr/>
          <p:nvPr/>
        </p:nvSpPr>
        <p:spPr>
          <a:xfrm>
            <a:off x="2105776" y="1716614"/>
            <a:ext cx="15446" cy="14255"/>
          </a:xfrm>
          <a:prstGeom prst="rect">
            <a:avLst/>
          </a:prstGeom>
          <a:blipFill>
            <a:blip r:embed="rId10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82" name="object 6282"/>
          <p:cNvSpPr/>
          <p:nvPr/>
        </p:nvSpPr>
        <p:spPr>
          <a:xfrm>
            <a:off x="2105776" y="171661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5" y="14255"/>
                </a:lnTo>
                <a:lnTo>
                  <a:pt x="6147" y="14255"/>
                </a:lnTo>
                <a:lnTo>
                  <a:pt x="12371" y="14255"/>
                </a:lnTo>
                <a:lnTo>
                  <a:pt x="15446" y="11409"/>
                </a:lnTo>
                <a:lnTo>
                  <a:pt x="15446" y="5662"/>
                </a:lnTo>
                <a:lnTo>
                  <a:pt x="15446" y="2845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83" name="object 6283"/>
          <p:cNvSpPr/>
          <p:nvPr/>
        </p:nvSpPr>
        <p:spPr>
          <a:xfrm>
            <a:off x="2125910" y="172944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84" name="object 6284"/>
          <p:cNvSpPr/>
          <p:nvPr/>
        </p:nvSpPr>
        <p:spPr>
          <a:xfrm>
            <a:off x="2122758" y="17294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85" name="object 6285"/>
          <p:cNvSpPr/>
          <p:nvPr/>
        </p:nvSpPr>
        <p:spPr>
          <a:xfrm>
            <a:off x="2122758" y="1729447"/>
            <a:ext cx="6350" cy="3175"/>
          </a:xfrm>
          <a:custGeom>
            <a:avLst/>
            <a:gdLst/>
            <a:ahLst/>
            <a:cxnLst/>
            <a:rect l="l" t="t" r="r" b="b"/>
            <a:pathLst>
              <a:path w="6350" h="3175">
                <a:moveTo>
                  <a:pt x="0" y="0"/>
                </a:moveTo>
                <a:lnTo>
                  <a:pt x="622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86" name="object 6286"/>
          <p:cNvSpPr/>
          <p:nvPr/>
        </p:nvSpPr>
        <p:spPr>
          <a:xfrm>
            <a:off x="2132058" y="173229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87" name="object 6287"/>
          <p:cNvSpPr/>
          <p:nvPr/>
        </p:nvSpPr>
        <p:spPr>
          <a:xfrm>
            <a:off x="2400026" y="2228225"/>
            <a:ext cx="15421" cy="14249"/>
          </a:xfrm>
          <a:prstGeom prst="rect">
            <a:avLst/>
          </a:prstGeom>
          <a:blipFill>
            <a:blip r:embed="rId10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88" name="object 6288"/>
          <p:cNvSpPr/>
          <p:nvPr/>
        </p:nvSpPr>
        <p:spPr>
          <a:xfrm>
            <a:off x="2400026" y="222822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53" y="14249"/>
                </a:lnTo>
                <a:lnTo>
                  <a:pt x="6137" y="14249"/>
                </a:lnTo>
                <a:lnTo>
                  <a:pt x="12368" y="14249"/>
                </a:lnTo>
                <a:lnTo>
                  <a:pt x="15421" y="11412"/>
                </a:lnTo>
                <a:lnTo>
                  <a:pt x="15421" y="5670"/>
                </a:lnTo>
                <a:lnTo>
                  <a:pt x="15421" y="283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6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89" name="object 6289"/>
          <p:cNvSpPr/>
          <p:nvPr/>
        </p:nvSpPr>
        <p:spPr>
          <a:xfrm>
            <a:off x="2389107" y="222390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0" name="object 6290"/>
          <p:cNvSpPr/>
          <p:nvPr/>
        </p:nvSpPr>
        <p:spPr>
          <a:xfrm>
            <a:off x="2401537" y="223247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1" name="object 6291"/>
          <p:cNvSpPr/>
          <p:nvPr/>
        </p:nvSpPr>
        <p:spPr>
          <a:xfrm>
            <a:off x="2392253" y="2226736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2" name="object 6292"/>
          <p:cNvSpPr/>
          <p:nvPr/>
        </p:nvSpPr>
        <p:spPr>
          <a:xfrm>
            <a:off x="2389107" y="22239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3" name="object 6293"/>
          <p:cNvSpPr/>
          <p:nvPr/>
        </p:nvSpPr>
        <p:spPr>
          <a:xfrm>
            <a:off x="2416990" y="224389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4" name="object 6294"/>
          <p:cNvSpPr/>
          <p:nvPr/>
        </p:nvSpPr>
        <p:spPr>
          <a:xfrm>
            <a:off x="2413906" y="22410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5" name="object 6295"/>
          <p:cNvSpPr/>
          <p:nvPr/>
        </p:nvSpPr>
        <p:spPr>
          <a:xfrm>
            <a:off x="2416990" y="224105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6" name="object 6296"/>
          <p:cNvSpPr/>
          <p:nvPr/>
        </p:nvSpPr>
        <p:spPr>
          <a:xfrm>
            <a:off x="2423221" y="22467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7" name="object 6297"/>
          <p:cNvSpPr/>
          <p:nvPr/>
        </p:nvSpPr>
        <p:spPr>
          <a:xfrm>
            <a:off x="2037614" y="2093883"/>
            <a:ext cx="21670" cy="19997"/>
          </a:xfrm>
          <a:prstGeom prst="rect">
            <a:avLst/>
          </a:prstGeom>
          <a:blipFill>
            <a:blip r:embed="rId10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298" name="object 6298"/>
          <p:cNvSpPr/>
          <p:nvPr/>
        </p:nvSpPr>
        <p:spPr>
          <a:xfrm>
            <a:off x="2037614" y="2093883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84"/>
                </a:moveTo>
                <a:lnTo>
                  <a:pt x="0" y="14255"/>
                </a:lnTo>
                <a:lnTo>
                  <a:pt x="3075" y="19997"/>
                </a:lnTo>
                <a:lnTo>
                  <a:pt x="9299" y="19997"/>
                </a:lnTo>
                <a:lnTo>
                  <a:pt x="15523" y="19997"/>
                </a:lnTo>
                <a:lnTo>
                  <a:pt x="21670" y="14255"/>
                </a:lnTo>
                <a:lnTo>
                  <a:pt x="21670" y="8584"/>
                </a:lnTo>
                <a:lnTo>
                  <a:pt x="21670" y="2845"/>
                </a:lnTo>
                <a:lnTo>
                  <a:pt x="15523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45"/>
                </a:lnTo>
                <a:lnTo>
                  <a:pt x="0" y="858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9" name="object 6299"/>
          <p:cNvSpPr/>
          <p:nvPr/>
        </p:nvSpPr>
        <p:spPr>
          <a:xfrm>
            <a:off x="2029854" y="2109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2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0" name="object 6300"/>
          <p:cNvSpPr/>
          <p:nvPr/>
        </p:nvSpPr>
        <p:spPr>
          <a:xfrm>
            <a:off x="2042225" y="21095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1" name="object 6301"/>
          <p:cNvSpPr/>
          <p:nvPr/>
        </p:nvSpPr>
        <p:spPr>
          <a:xfrm>
            <a:off x="2033006" y="2109555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219" y="0"/>
                </a:moveTo>
                <a:lnTo>
                  <a:pt x="0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2" name="object 6302"/>
          <p:cNvSpPr/>
          <p:nvPr/>
        </p:nvSpPr>
        <p:spPr>
          <a:xfrm>
            <a:off x="2029854" y="2112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3" name="object 6303"/>
          <p:cNvSpPr/>
          <p:nvPr/>
        </p:nvSpPr>
        <p:spPr>
          <a:xfrm>
            <a:off x="2557916" y="1899515"/>
            <a:ext cx="15545" cy="14312"/>
          </a:xfrm>
          <a:prstGeom prst="rect">
            <a:avLst/>
          </a:prstGeom>
          <a:blipFill>
            <a:blip r:embed="rId10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04" name="object 6304"/>
          <p:cNvSpPr/>
          <p:nvPr/>
        </p:nvSpPr>
        <p:spPr>
          <a:xfrm>
            <a:off x="2557916" y="189951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312"/>
                </a:lnTo>
                <a:lnTo>
                  <a:pt x="6230" y="14312"/>
                </a:lnTo>
                <a:lnTo>
                  <a:pt x="12368" y="14312"/>
                </a:lnTo>
                <a:lnTo>
                  <a:pt x="15545" y="11409"/>
                </a:lnTo>
                <a:lnTo>
                  <a:pt x="15545" y="5747"/>
                </a:lnTo>
                <a:lnTo>
                  <a:pt x="15545" y="284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5" name="object 6305"/>
          <p:cNvSpPr/>
          <p:nvPr/>
        </p:nvSpPr>
        <p:spPr>
          <a:xfrm>
            <a:off x="2578057" y="1912348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6" name="object 6306"/>
          <p:cNvSpPr/>
          <p:nvPr/>
        </p:nvSpPr>
        <p:spPr>
          <a:xfrm>
            <a:off x="2574972" y="19123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7" name="object 6307"/>
          <p:cNvSpPr/>
          <p:nvPr/>
        </p:nvSpPr>
        <p:spPr>
          <a:xfrm>
            <a:off x="2574972" y="1909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8" name="object 6308"/>
          <p:cNvSpPr/>
          <p:nvPr/>
        </p:nvSpPr>
        <p:spPr>
          <a:xfrm>
            <a:off x="2578057" y="19095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9" name="object 6309"/>
          <p:cNvSpPr/>
          <p:nvPr/>
        </p:nvSpPr>
        <p:spPr>
          <a:xfrm>
            <a:off x="2303947" y="2191010"/>
            <a:ext cx="15545" cy="14317"/>
          </a:xfrm>
          <a:prstGeom prst="rect">
            <a:avLst/>
          </a:prstGeom>
          <a:blipFill>
            <a:blip r:embed="rId10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10" name="object 6310"/>
          <p:cNvSpPr/>
          <p:nvPr/>
        </p:nvSpPr>
        <p:spPr>
          <a:xfrm>
            <a:off x="2303947" y="219101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146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545" y="11483"/>
                </a:lnTo>
                <a:lnTo>
                  <a:pt x="15545" y="5741"/>
                </a:lnTo>
                <a:lnTo>
                  <a:pt x="15545" y="2905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11" name="object 6311"/>
          <p:cNvSpPr/>
          <p:nvPr/>
        </p:nvSpPr>
        <p:spPr>
          <a:xfrm>
            <a:off x="2437131" y="2279621"/>
            <a:ext cx="15514" cy="14317"/>
          </a:xfrm>
          <a:prstGeom prst="rect">
            <a:avLst/>
          </a:prstGeom>
          <a:blipFill>
            <a:blip r:embed="rId10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12" name="object 6312"/>
          <p:cNvSpPr/>
          <p:nvPr/>
        </p:nvSpPr>
        <p:spPr>
          <a:xfrm>
            <a:off x="2437131" y="227962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146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514" y="11483"/>
                </a:lnTo>
                <a:lnTo>
                  <a:pt x="15514" y="5741"/>
                </a:lnTo>
                <a:lnTo>
                  <a:pt x="15514" y="2905"/>
                </a:lnTo>
                <a:lnTo>
                  <a:pt x="12368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13" name="object 6313"/>
          <p:cNvSpPr/>
          <p:nvPr/>
        </p:nvSpPr>
        <p:spPr>
          <a:xfrm>
            <a:off x="2451042" y="227820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14" name="object 6314"/>
          <p:cNvSpPr/>
          <p:nvPr/>
        </p:nvSpPr>
        <p:spPr>
          <a:xfrm>
            <a:off x="2451042" y="22839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15" name="object 6315"/>
          <p:cNvSpPr/>
          <p:nvPr/>
        </p:nvSpPr>
        <p:spPr>
          <a:xfrm>
            <a:off x="2449505" y="227962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16" name="object 6316"/>
          <p:cNvSpPr/>
          <p:nvPr/>
        </p:nvSpPr>
        <p:spPr>
          <a:xfrm>
            <a:off x="2451042" y="2275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17" name="object 6317"/>
          <p:cNvSpPr/>
          <p:nvPr/>
        </p:nvSpPr>
        <p:spPr>
          <a:xfrm>
            <a:off x="2542494" y="1948057"/>
            <a:ext cx="15421" cy="14340"/>
          </a:xfrm>
          <a:prstGeom prst="rect">
            <a:avLst/>
          </a:prstGeom>
          <a:blipFill>
            <a:blip r:embed="rId10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18" name="object 6318"/>
          <p:cNvSpPr/>
          <p:nvPr/>
        </p:nvSpPr>
        <p:spPr>
          <a:xfrm>
            <a:off x="2542494" y="194805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53" y="14340"/>
                </a:lnTo>
                <a:lnTo>
                  <a:pt x="6137" y="14340"/>
                </a:lnTo>
                <a:lnTo>
                  <a:pt x="12368" y="14340"/>
                </a:lnTo>
                <a:lnTo>
                  <a:pt x="15421" y="11495"/>
                </a:lnTo>
                <a:lnTo>
                  <a:pt x="15421" y="5747"/>
                </a:lnTo>
                <a:lnTo>
                  <a:pt x="15421" y="2930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30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19" name="object 6319"/>
          <p:cNvSpPr/>
          <p:nvPr/>
        </p:nvSpPr>
        <p:spPr>
          <a:xfrm>
            <a:off x="2331861" y="2156769"/>
            <a:ext cx="15421" cy="14249"/>
          </a:xfrm>
          <a:prstGeom prst="rect">
            <a:avLst/>
          </a:prstGeom>
          <a:blipFill>
            <a:blip r:embed="rId10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20" name="object 6320"/>
          <p:cNvSpPr/>
          <p:nvPr/>
        </p:nvSpPr>
        <p:spPr>
          <a:xfrm>
            <a:off x="2331861" y="215676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53" y="14249"/>
                </a:lnTo>
                <a:lnTo>
                  <a:pt x="6199" y="14249"/>
                </a:lnTo>
                <a:lnTo>
                  <a:pt x="12368" y="14249"/>
                </a:lnTo>
                <a:lnTo>
                  <a:pt x="15421" y="11412"/>
                </a:lnTo>
                <a:lnTo>
                  <a:pt x="15421" y="5670"/>
                </a:lnTo>
                <a:lnTo>
                  <a:pt x="15421" y="2836"/>
                </a:lnTo>
                <a:lnTo>
                  <a:pt x="12368" y="0"/>
                </a:lnTo>
                <a:lnTo>
                  <a:pt x="6199" y="0"/>
                </a:lnTo>
                <a:lnTo>
                  <a:pt x="3053" y="0"/>
                </a:lnTo>
                <a:lnTo>
                  <a:pt x="0" y="2836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21" name="object 6321"/>
          <p:cNvSpPr/>
          <p:nvPr/>
        </p:nvSpPr>
        <p:spPr>
          <a:xfrm>
            <a:off x="2465014" y="2245311"/>
            <a:ext cx="15452" cy="14317"/>
          </a:xfrm>
          <a:prstGeom prst="rect">
            <a:avLst/>
          </a:prstGeom>
          <a:blipFill>
            <a:blip r:embed="rId10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22" name="object 6322"/>
          <p:cNvSpPr/>
          <p:nvPr/>
        </p:nvSpPr>
        <p:spPr>
          <a:xfrm>
            <a:off x="2465014" y="2245311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84" y="14317"/>
                </a:lnTo>
                <a:lnTo>
                  <a:pt x="6230" y="14317"/>
                </a:lnTo>
                <a:lnTo>
                  <a:pt x="12368" y="14317"/>
                </a:lnTo>
                <a:lnTo>
                  <a:pt x="15452" y="11483"/>
                </a:lnTo>
                <a:lnTo>
                  <a:pt x="15452" y="5741"/>
                </a:lnTo>
                <a:lnTo>
                  <a:pt x="15452" y="2905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23" name="object 6323"/>
          <p:cNvSpPr/>
          <p:nvPr/>
        </p:nvSpPr>
        <p:spPr>
          <a:xfrm>
            <a:off x="2463472" y="226104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24" name="object 6324"/>
          <p:cNvSpPr/>
          <p:nvPr/>
        </p:nvSpPr>
        <p:spPr>
          <a:xfrm>
            <a:off x="2469641" y="22582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25" name="object 6325"/>
          <p:cNvSpPr/>
          <p:nvPr/>
        </p:nvSpPr>
        <p:spPr>
          <a:xfrm>
            <a:off x="2469641" y="22610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26" name="object 6326"/>
          <p:cNvSpPr/>
          <p:nvPr/>
        </p:nvSpPr>
        <p:spPr>
          <a:xfrm>
            <a:off x="2466556" y="22638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27" name="object 6327"/>
          <p:cNvSpPr/>
          <p:nvPr/>
        </p:nvSpPr>
        <p:spPr>
          <a:xfrm>
            <a:off x="2003574" y="2045255"/>
            <a:ext cx="21667" cy="20003"/>
          </a:xfrm>
          <a:prstGeom prst="rect">
            <a:avLst/>
          </a:prstGeom>
          <a:blipFill>
            <a:blip r:embed="rId10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28" name="object 6328"/>
          <p:cNvSpPr/>
          <p:nvPr/>
        </p:nvSpPr>
        <p:spPr>
          <a:xfrm>
            <a:off x="2003574" y="204525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93"/>
                </a:moveTo>
                <a:lnTo>
                  <a:pt x="0" y="14312"/>
                </a:lnTo>
                <a:lnTo>
                  <a:pt x="3072" y="20003"/>
                </a:lnTo>
                <a:lnTo>
                  <a:pt x="9296" y="20003"/>
                </a:lnTo>
                <a:lnTo>
                  <a:pt x="15443" y="20003"/>
                </a:lnTo>
                <a:lnTo>
                  <a:pt x="21667" y="14312"/>
                </a:lnTo>
                <a:lnTo>
                  <a:pt x="21667" y="8593"/>
                </a:lnTo>
                <a:lnTo>
                  <a:pt x="21667" y="2902"/>
                </a:lnTo>
                <a:lnTo>
                  <a:pt x="15443" y="0"/>
                </a:lnTo>
                <a:lnTo>
                  <a:pt x="9296" y="0"/>
                </a:lnTo>
                <a:lnTo>
                  <a:pt x="3072" y="0"/>
                </a:lnTo>
                <a:lnTo>
                  <a:pt x="0" y="2902"/>
                </a:lnTo>
                <a:lnTo>
                  <a:pt x="0" y="85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29" name="object 6329"/>
          <p:cNvSpPr/>
          <p:nvPr/>
        </p:nvSpPr>
        <p:spPr>
          <a:xfrm>
            <a:off x="2011258" y="206668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4"/>
                </a:moveTo>
                <a:lnTo>
                  <a:pt x="31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0" name="object 6330"/>
          <p:cNvSpPr/>
          <p:nvPr/>
        </p:nvSpPr>
        <p:spPr>
          <a:xfrm>
            <a:off x="2014407" y="206383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1" name="object 6331"/>
          <p:cNvSpPr/>
          <p:nvPr/>
        </p:nvSpPr>
        <p:spPr>
          <a:xfrm>
            <a:off x="2011258" y="2066681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24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2" name="object 6332"/>
          <p:cNvSpPr/>
          <p:nvPr/>
        </p:nvSpPr>
        <p:spPr>
          <a:xfrm>
            <a:off x="2011258" y="207814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3" name="object 6333"/>
          <p:cNvSpPr/>
          <p:nvPr/>
        </p:nvSpPr>
        <p:spPr>
          <a:xfrm>
            <a:off x="2020557" y="2038113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24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4" name="object 6334"/>
          <p:cNvSpPr/>
          <p:nvPr/>
        </p:nvSpPr>
        <p:spPr>
          <a:xfrm>
            <a:off x="2020557" y="20495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5" name="object 6335"/>
          <p:cNvSpPr/>
          <p:nvPr/>
        </p:nvSpPr>
        <p:spPr>
          <a:xfrm>
            <a:off x="2020557" y="204101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4"/>
                </a:moveTo>
                <a:lnTo>
                  <a:pt x="31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6" name="object 6336"/>
          <p:cNvSpPr/>
          <p:nvPr/>
        </p:nvSpPr>
        <p:spPr>
          <a:xfrm>
            <a:off x="2023706" y="203811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7" name="object 6337"/>
          <p:cNvSpPr/>
          <p:nvPr/>
        </p:nvSpPr>
        <p:spPr>
          <a:xfrm>
            <a:off x="2025242" y="1990966"/>
            <a:ext cx="21670" cy="19974"/>
          </a:xfrm>
          <a:prstGeom prst="rect">
            <a:avLst/>
          </a:prstGeom>
          <a:blipFill>
            <a:blip r:embed="rId10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38" name="object 6338"/>
          <p:cNvSpPr/>
          <p:nvPr/>
        </p:nvSpPr>
        <p:spPr>
          <a:xfrm>
            <a:off x="2025242" y="1990966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4"/>
                </a:moveTo>
                <a:lnTo>
                  <a:pt x="0" y="14312"/>
                </a:lnTo>
                <a:lnTo>
                  <a:pt x="3075" y="19974"/>
                </a:lnTo>
                <a:lnTo>
                  <a:pt x="9299" y="19974"/>
                </a:lnTo>
                <a:lnTo>
                  <a:pt x="15446" y="19974"/>
                </a:lnTo>
                <a:lnTo>
                  <a:pt x="21670" y="14312"/>
                </a:lnTo>
                <a:lnTo>
                  <a:pt x="21670" y="8564"/>
                </a:lnTo>
                <a:lnTo>
                  <a:pt x="21670" y="2816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16"/>
                </a:lnTo>
                <a:lnTo>
                  <a:pt x="0" y="856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9" name="object 6339"/>
          <p:cNvSpPr/>
          <p:nvPr/>
        </p:nvSpPr>
        <p:spPr>
          <a:xfrm>
            <a:off x="2029854" y="201526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93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0" name="object 6340"/>
          <p:cNvSpPr/>
          <p:nvPr/>
        </p:nvSpPr>
        <p:spPr>
          <a:xfrm>
            <a:off x="2036078" y="20123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1" name="object 6341"/>
          <p:cNvSpPr/>
          <p:nvPr/>
        </p:nvSpPr>
        <p:spPr>
          <a:xfrm>
            <a:off x="2033006" y="201236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72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2" name="object 6342"/>
          <p:cNvSpPr/>
          <p:nvPr/>
        </p:nvSpPr>
        <p:spPr>
          <a:xfrm>
            <a:off x="2033006" y="20238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3" name="object 6343"/>
          <p:cNvSpPr/>
          <p:nvPr/>
        </p:nvSpPr>
        <p:spPr>
          <a:xfrm>
            <a:off x="2042225" y="198669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52" y="0"/>
                </a:moveTo>
                <a:lnTo>
                  <a:pt x="0" y="56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4" name="object 6344"/>
          <p:cNvSpPr/>
          <p:nvPr/>
        </p:nvSpPr>
        <p:spPr>
          <a:xfrm>
            <a:off x="2042225" y="19952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5" name="object 6345"/>
          <p:cNvSpPr/>
          <p:nvPr/>
        </p:nvSpPr>
        <p:spPr>
          <a:xfrm>
            <a:off x="2039153" y="198669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07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6" name="object 6346"/>
          <p:cNvSpPr/>
          <p:nvPr/>
        </p:nvSpPr>
        <p:spPr>
          <a:xfrm>
            <a:off x="2045377" y="19837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7" name="object 6347"/>
          <p:cNvSpPr/>
          <p:nvPr/>
        </p:nvSpPr>
        <p:spPr>
          <a:xfrm>
            <a:off x="2365882" y="2205328"/>
            <a:ext cx="21683" cy="19991"/>
          </a:xfrm>
          <a:prstGeom prst="rect">
            <a:avLst/>
          </a:prstGeom>
          <a:blipFill>
            <a:blip r:embed="rId10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48" name="object 6348"/>
          <p:cNvSpPr/>
          <p:nvPr/>
        </p:nvSpPr>
        <p:spPr>
          <a:xfrm>
            <a:off x="2365882" y="2205328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8"/>
                </a:moveTo>
                <a:lnTo>
                  <a:pt x="0" y="14320"/>
                </a:lnTo>
                <a:lnTo>
                  <a:pt x="3176" y="19991"/>
                </a:lnTo>
                <a:lnTo>
                  <a:pt x="9314" y="19991"/>
                </a:lnTo>
                <a:lnTo>
                  <a:pt x="15545" y="19991"/>
                </a:lnTo>
                <a:lnTo>
                  <a:pt x="21683" y="14320"/>
                </a:lnTo>
                <a:lnTo>
                  <a:pt x="21683" y="8578"/>
                </a:lnTo>
                <a:lnTo>
                  <a:pt x="21683" y="2836"/>
                </a:lnTo>
                <a:lnTo>
                  <a:pt x="15545" y="0"/>
                </a:lnTo>
                <a:lnTo>
                  <a:pt x="9314" y="0"/>
                </a:lnTo>
                <a:lnTo>
                  <a:pt x="3176" y="0"/>
                </a:lnTo>
                <a:lnTo>
                  <a:pt x="0" y="2836"/>
                </a:lnTo>
                <a:lnTo>
                  <a:pt x="0" y="857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9" name="object 6349"/>
          <p:cNvSpPr/>
          <p:nvPr/>
        </p:nvSpPr>
        <p:spPr>
          <a:xfrm>
            <a:off x="2367424" y="222390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3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0" name="object 6350"/>
          <p:cNvSpPr/>
          <p:nvPr/>
        </p:nvSpPr>
        <p:spPr>
          <a:xfrm>
            <a:off x="2373655" y="22239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1" name="object 6351"/>
          <p:cNvSpPr/>
          <p:nvPr/>
        </p:nvSpPr>
        <p:spPr>
          <a:xfrm>
            <a:off x="2370570" y="222390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2" name="object 6352"/>
          <p:cNvSpPr/>
          <p:nvPr/>
        </p:nvSpPr>
        <p:spPr>
          <a:xfrm>
            <a:off x="2370570" y="222964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3" name="object 6353"/>
          <p:cNvSpPr/>
          <p:nvPr/>
        </p:nvSpPr>
        <p:spPr>
          <a:xfrm>
            <a:off x="2382939" y="220674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4" name="object 6354"/>
          <p:cNvSpPr/>
          <p:nvPr/>
        </p:nvSpPr>
        <p:spPr>
          <a:xfrm>
            <a:off x="2382939" y="2212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5" name="object 6355"/>
          <p:cNvSpPr/>
          <p:nvPr/>
        </p:nvSpPr>
        <p:spPr>
          <a:xfrm>
            <a:off x="2382939" y="220674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6" name="object 6356"/>
          <p:cNvSpPr/>
          <p:nvPr/>
        </p:nvSpPr>
        <p:spPr>
          <a:xfrm>
            <a:off x="2386023" y="220391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7" name="object 6357"/>
          <p:cNvSpPr/>
          <p:nvPr/>
        </p:nvSpPr>
        <p:spPr>
          <a:xfrm>
            <a:off x="2043838" y="1936647"/>
            <a:ext cx="21670" cy="20003"/>
          </a:xfrm>
          <a:prstGeom prst="rect">
            <a:avLst/>
          </a:prstGeom>
          <a:blipFill>
            <a:blip r:embed="rId10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58" name="object 6358"/>
          <p:cNvSpPr/>
          <p:nvPr/>
        </p:nvSpPr>
        <p:spPr>
          <a:xfrm>
            <a:off x="2043838" y="193664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93"/>
                </a:moveTo>
                <a:lnTo>
                  <a:pt x="0" y="14340"/>
                </a:lnTo>
                <a:lnTo>
                  <a:pt x="3075" y="20003"/>
                </a:lnTo>
                <a:lnTo>
                  <a:pt x="9299" y="20003"/>
                </a:lnTo>
                <a:lnTo>
                  <a:pt x="15446" y="20003"/>
                </a:lnTo>
                <a:lnTo>
                  <a:pt x="21670" y="14340"/>
                </a:lnTo>
                <a:lnTo>
                  <a:pt x="21670" y="8593"/>
                </a:lnTo>
                <a:lnTo>
                  <a:pt x="21670" y="2845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45"/>
                </a:lnTo>
                <a:lnTo>
                  <a:pt x="0" y="85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9" name="object 6359"/>
          <p:cNvSpPr/>
          <p:nvPr/>
        </p:nvSpPr>
        <p:spPr>
          <a:xfrm>
            <a:off x="2048449" y="196097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0" name="object 6360"/>
          <p:cNvSpPr/>
          <p:nvPr/>
        </p:nvSpPr>
        <p:spPr>
          <a:xfrm>
            <a:off x="2054674" y="195807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1" name="object 6361"/>
          <p:cNvSpPr/>
          <p:nvPr/>
        </p:nvSpPr>
        <p:spPr>
          <a:xfrm>
            <a:off x="2051524" y="195807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9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2" name="object 6362"/>
          <p:cNvSpPr/>
          <p:nvPr/>
        </p:nvSpPr>
        <p:spPr>
          <a:xfrm>
            <a:off x="2051524" y="196954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3" name="object 6363"/>
          <p:cNvSpPr/>
          <p:nvPr/>
        </p:nvSpPr>
        <p:spPr>
          <a:xfrm>
            <a:off x="2060821" y="1932322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24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4" name="object 6364"/>
          <p:cNvSpPr/>
          <p:nvPr/>
        </p:nvSpPr>
        <p:spPr>
          <a:xfrm>
            <a:off x="2060821" y="194381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5" name="object 6365"/>
          <p:cNvSpPr/>
          <p:nvPr/>
        </p:nvSpPr>
        <p:spPr>
          <a:xfrm>
            <a:off x="2060821" y="193232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93"/>
                </a:moveTo>
                <a:lnTo>
                  <a:pt x="31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6" name="object 6366"/>
          <p:cNvSpPr/>
          <p:nvPr/>
        </p:nvSpPr>
        <p:spPr>
          <a:xfrm>
            <a:off x="2063973" y="19295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7" name="object 6367"/>
          <p:cNvSpPr/>
          <p:nvPr/>
        </p:nvSpPr>
        <p:spPr>
          <a:xfrm>
            <a:off x="2065509" y="1882357"/>
            <a:ext cx="21670" cy="20003"/>
          </a:xfrm>
          <a:prstGeom prst="rect">
            <a:avLst/>
          </a:prstGeom>
          <a:blipFill>
            <a:blip r:embed="rId10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68" name="object 6368"/>
          <p:cNvSpPr/>
          <p:nvPr/>
        </p:nvSpPr>
        <p:spPr>
          <a:xfrm>
            <a:off x="2065509" y="188235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4"/>
                </a:moveTo>
                <a:lnTo>
                  <a:pt x="0" y="14312"/>
                </a:lnTo>
                <a:lnTo>
                  <a:pt x="3075" y="20003"/>
                </a:lnTo>
                <a:lnTo>
                  <a:pt x="9299" y="20003"/>
                </a:lnTo>
                <a:lnTo>
                  <a:pt x="15446" y="20003"/>
                </a:lnTo>
                <a:lnTo>
                  <a:pt x="21670" y="14312"/>
                </a:lnTo>
                <a:lnTo>
                  <a:pt x="21670" y="8564"/>
                </a:lnTo>
                <a:lnTo>
                  <a:pt x="21670" y="2845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45"/>
                </a:lnTo>
                <a:lnTo>
                  <a:pt x="0" y="856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9" name="object 6369"/>
          <p:cNvSpPr/>
          <p:nvPr/>
        </p:nvSpPr>
        <p:spPr>
          <a:xfrm>
            <a:off x="2070120" y="1906657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93"/>
                </a:moveTo>
                <a:lnTo>
                  <a:pt x="31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0" name="object 6370"/>
          <p:cNvSpPr/>
          <p:nvPr/>
        </p:nvSpPr>
        <p:spPr>
          <a:xfrm>
            <a:off x="2073272" y="19037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1" name="object 6371"/>
          <p:cNvSpPr/>
          <p:nvPr/>
        </p:nvSpPr>
        <p:spPr>
          <a:xfrm>
            <a:off x="2073272" y="1903755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72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2" name="object 6372"/>
          <p:cNvSpPr/>
          <p:nvPr/>
        </p:nvSpPr>
        <p:spPr>
          <a:xfrm>
            <a:off x="2073272" y="19152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3" name="object 6373"/>
          <p:cNvSpPr/>
          <p:nvPr/>
        </p:nvSpPr>
        <p:spPr>
          <a:xfrm>
            <a:off x="2082492" y="187803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52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4" name="object 6374"/>
          <p:cNvSpPr/>
          <p:nvPr/>
        </p:nvSpPr>
        <p:spPr>
          <a:xfrm>
            <a:off x="2082492" y="18895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5" name="object 6375"/>
          <p:cNvSpPr/>
          <p:nvPr/>
        </p:nvSpPr>
        <p:spPr>
          <a:xfrm>
            <a:off x="2079419" y="188093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93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6" name="object 6376"/>
          <p:cNvSpPr/>
          <p:nvPr/>
        </p:nvSpPr>
        <p:spPr>
          <a:xfrm>
            <a:off x="2085644" y="18780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7" name="object 6377"/>
          <p:cNvSpPr/>
          <p:nvPr/>
        </p:nvSpPr>
        <p:spPr>
          <a:xfrm>
            <a:off x="2084105" y="1830885"/>
            <a:ext cx="21670" cy="20059"/>
          </a:xfrm>
          <a:prstGeom prst="rect">
            <a:avLst/>
          </a:prstGeom>
          <a:blipFill>
            <a:blip r:embed="rId10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78" name="object 6378"/>
          <p:cNvSpPr/>
          <p:nvPr/>
        </p:nvSpPr>
        <p:spPr>
          <a:xfrm>
            <a:off x="2084105" y="183088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93"/>
                </a:moveTo>
                <a:lnTo>
                  <a:pt x="0" y="14312"/>
                </a:lnTo>
                <a:lnTo>
                  <a:pt x="3075" y="20059"/>
                </a:lnTo>
                <a:lnTo>
                  <a:pt x="9299" y="20059"/>
                </a:lnTo>
                <a:lnTo>
                  <a:pt x="15446" y="20059"/>
                </a:lnTo>
                <a:lnTo>
                  <a:pt x="21670" y="14312"/>
                </a:lnTo>
                <a:lnTo>
                  <a:pt x="21670" y="8593"/>
                </a:lnTo>
                <a:lnTo>
                  <a:pt x="21670" y="2902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902"/>
                </a:lnTo>
                <a:lnTo>
                  <a:pt x="0" y="85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79" name="object 6379"/>
          <p:cNvSpPr/>
          <p:nvPr/>
        </p:nvSpPr>
        <p:spPr>
          <a:xfrm>
            <a:off x="2088716" y="185236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07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80" name="object 6380"/>
          <p:cNvSpPr/>
          <p:nvPr/>
        </p:nvSpPr>
        <p:spPr>
          <a:xfrm>
            <a:off x="2094940" y="184946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81" name="object 6381"/>
          <p:cNvSpPr/>
          <p:nvPr/>
        </p:nvSpPr>
        <p:spPr>
          <a:xfrm>
            <a:off x="2091791" y="1849465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30">
                <a:moveTo>
                  <a:pt x="3149" y="0"/>
                </a:moveTo>
                <a:lnTo>
                  <a:pt x="0" y="114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82" name="object 6382"/>
          <p:cNvSpPr/>
          <p:nvPr/>
        </p:nvSpPr>
        <p:spPr>
          <a:xfrm>
            <a:off x="2091791" y="18637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83" name="object 6383"/>
          <p:cNvSpPr/>
          <p:nvPr/>
        </p:nvSpPr>
        <p:spPr>
          <a:xfrm>
            <a:off x="2101087" y="1823743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6224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84" name="object 6384"/>
          <p:cNvSpPr/>
          <p:nvPr/>
        </p:nvSpPr>
        <p:spPr>
          <a:xfrm>
            <a:off x="2101087" y="18352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85" name="object 6385"/>
          <p:cNvSpPr/>
          <p:nvPr/>
        </p:nvSpPr>
        <p:spPr>
          <a:xfrm>
            <a:off x="2101087" y="1826645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64"/>
                </a:moveTo>
                <a:lnTo>
                  <a:pt x="31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86" name="object 6386"/>
          <p:cNvSpPr/>
          <p:nvPr/>
        </p:nvSpPr>
        <p:spPr>
          <a:xfrm>
            <a:off x="2104240" y="182374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87" name="object 6387"/>
          <p:cNvSpPr/>
          <p:nvPr/>
        </p:nvSpPr>
        <p:spPr>
          <a:xfrm>
            <a:off x="2105776" y="1776595"/>
            <a:ext cx="21670" cy="19974"/>
          </a:xfrm>
          <a:prstGeom prst="rect">
            <a:avLst/>
          </a:prstGeom>
          <a:blipFill>
            <a:blip r:embed="rId10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88" name="object 6388"/>
          <p:cNvSpPr/>
          <p:nvPr/>
        </p:nvSpPr>
        <p:spPr>
          <a:xfrm>
            <a:off x="2105776" y="177659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4"/>
                </a:moveTo>
                <a:lnTo>
                  <a:pt x="0" y="14312"/>
                </a:lnTo>
                <a:lnTo>
                  <a:pt x="3075" y="19974"/>
                </a:lnTo>
                <a:lnTo>
                  <a:pt x="9299" y="19974"/>
                </a:lnTo>
                <a:lnTo>
                  <a:pt x="15446" y="19974"/>
                </a:lnTo>
                <a:lnTo>
                  <a:pt x="21670" y="14312"/>
                </a:lnTo>
                <a:lnTo>
                  <a:pt x="21670" y="8564"/>
                </a:lnTo>
                <a:lnTo>
                  <a:pt x="21670" y="2902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902"/>
                </a:lnTo>
                <a:lnTo>
                  <a:pt x="0" y="856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89" name="object 6389"/>
          <p:cNvSpPr/>
          <p:nvPr/>
        </p:nvSpPr>
        <p:spPr>
          <a:xfrm>
            <a:off x="2110387" y="179799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93"/>
                </a:moveTo>
                <a:lnTo>
                  <a:pt x="307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0" name="object 6390"/>
          <p:cNvSpPr/>
          <p:nvPr/>
        </p:nvSpPr>
        <p:spPr>
          <a:xfrm>
            <a:off x="2113459" y="17951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1" name="object 6391"/>
          <p:cNvSpPr/>
          <p:nvPr/>
        </p:nvSpPr>
        <p:spPr>
          <a:xfrm>
            <a:off x="2113459" y="179799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52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2" name="object 6392"/>
          <p:cNvSpPr/>
          <p:nvPr/>
        </p:nvSpPr>
        <p:spPr>
          <a:xfrm>
            <a:off x="2113459" y="180948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3" name="object 6393"/>
          <p:cNvSpPr/>
          <p:nvPr/>
        </p:nvSpPr>
        <p:spPr>
          <a:xfrm>
            <a:off x="2122758" y="1769424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52" y="0"/>
                </a:moveTo>
                <a:lnTo>
                  <a:pt x="0" y="85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4" name="object 6394"/>
          <p:cNvSpPr/>
          <p:nvPr/>
        </p:nvSpPr>
        <p:spPr>
          <a:xfrm>
            <a:off x="2122758" y="17809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5" name="object 6395"/>
          <p:cNvSpPr/>
          <p:nvPr/>
        </p:nvSpPr>
        <p:spPr>
          <a:xfrm>
            <a:off x="2119686" y="1772327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93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6" name="object 6396"/>
          <p:cNvSpPr/>
          <p:nvPr/>
        </p:nvSpPr>
        <p:spPr>
          <a:xfrm>
            <a:off x="2125910" y="176942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7" name="object 6397"/>
          <p:cNvSpPr/>
          <p:nvPr/>
        </p:nvSpPr>
        <p:spPr>
          <a:xfrm>
            <a:off x="2124371" y="1722277"/>
            <a:ext cx="21670" cy="20003"/>
          </a:xfrm>
          <a:prstGeom prst="rect">
            <a:avLst/>
          </a:prstGeom>
          <a:blipFill>
            <a:blip r:embed="rId10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398" name="object 6398"/>
          <p:cNvSpPr/>
          <p:nvPr/>
        </p:nvSpPr>
        <p:spPr>
          <a:xfrm>
            <a:off x="2124371" y="172227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93"/>
                </a:moveTo>
                <a:lnTo>
                  <a:pt x="0" y="14340"/>
                </a:lnTo>
                <a:lnTo>
                  <a:pt x="3075" y="20003"/>
                </a:lnTo>
                <a:lnTo>
                  <a:pt x="9299" y="20003"/>
                </a:lnTo>
                <a:lnTo>
                  <a:pt x="15446" y="20003"/>
                </a:lnTo>
                <a:lnTo>
                  <a:pt x="21670" y="14340"/>
                </a:lnTo>
                <a:lnTo>
                  <a:pt x="21670" y="8593"/>
                </a:lnTo>
                <a:lnTo>
                  <a:pt x="21670" y="2930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930"/>
                </a:lnTo>
                <a:lnTo>
                  <a:pt x="0" y="85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99" name="object 6399"/>
          <p:cNvSpPr/>
          <p:nvPr/>
        </p:nvSpPr>
        <p:spPr>
          <a:xfrm>
            <a:off x="2128983" y="1746605"/>
            <a:ext cx="6350" cy="8890"/>
          </a:xfrm>
          <a:custGeom>
            <a:avLst/>
            <a:gdLst/>
            <a:ahLst/>
            <a:cxnLst/>
            <a:rect l="l" t="t" r="r" b="b"/>
            <a:pathLst>
              <a:path w="6350" h="8889">
                <a:moveTo>
                  <a:pt x="0" y="8564"/>
                </a:moveTo>
                <a:lnTo>
                  <a:pt x="62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00" name="object 6400"/>
          <p:cNvSpPr/>
          <p:nvPr/>
        </p:nvSpPr>
        <p:spPr>
          <a:xfrm>
            <a:off x="2135207" y="174370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01" name="object 6401"/>
          <p:cNvSpPr/>
          <p:nvPr/>
        </p:nvSpPr>
        <p:spPr>
          <a:xfrm>
            <a:off x="2132058" y="174370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9" y="0"/>
                </a:moveTo>
                <a:lnTo>
                  <a:pt x="0" y="8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02" name="object 6402"/>
          <p:cNvSpPr/>
          <p:nvPr/>
        </p:nvSpPr>
        <p:spPr>
          <a:xfrm>
            <a:off x="2132058" y="1755169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03" name="object 6403"/>
          <p:cNvSpPr/>
          <p:nvPr/>
        </p:nvSpPr>
        <p:spPr>
          <a:xfrm>
            <a:off x="2141354" y="172088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0"/>
                </a:moveTo>
                <a:lnTo>
                  <a:pt x="0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04" name="object 6404"/>
          <p:cNvSpPr/>
          <p:nvPr/>
        </p:nvSpPr>
        <p:spPr>
          <a:xfrm>
            <a:off x="2141354" y="172660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05" name="object 6405"/>
          <p:cNvSpPr/>
          <p:nvPr/>
        </p:nvSpPr>
        <p:spPr>
          <a:xfrm>
            <a:off x="2139817" y="172515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06" name="object 6406"/>
          <p:cNvSpPr/>
          <p:nvPr/>
        </p:nvSpPr>
        <p:spPr>
          <a:xfrm>
            <a:off x="2141354" y="172088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07" name="object 6407"/>
          <p:cNvSpPr/>
          <p:nvPr/>
        </p:nvSpPr>
        <p:spPr>
          <a:xfrm>
            <a:off x="2511527" y="1916673"/>
            <a:ext cx="15421" cy="14255"/>
          </a:xfrm>
          <a:prstGeom prst="rect">
            <a:avLst/>
          </a:prstGeom>
          <a:blipFill>
            <a:blip r:embed="rId10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08" name="object 6408"/>
          <p:cNvSpPr/>
          <p:nvPr/>
        </p:nvSpPr>
        <p:spPr>
          <a:xfrm>
            <a:off x="2511527" y="191667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53" y="14255"/>
                </a:lnTo>
                <a:lnTo>
                  <a:pt x="6137" y="14255"/>
                </a:lnTo>
                <a:lnTo>
                  <a:pt x="12368" y="14255"/>
                </a:lnTo>
                <a:lnTo>
                  <a:pt x="15421" y="11409"/>
                </a:lnTo>
                <a:lnTo>
                  <a:pt x="15421" y="5662"/>
                </a:lnTo>
                <a:lnTo>
                  <a:pt x="15421" y="281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09" name="object 6409"/>
          <p:cNvSpPr/>
          <p:nvPr/>
        </p:nvSpPr>
        <p:spPr>
          <a:xfrm>
            <a:off x="2006647" y="2099562"/>
            <a:ext cx="21670" cy="19988"/>
          </a:xfrm>
          <a:prstGeom prst="rect">
            <a:avLst/>
          </a:prstGeom>
          <a:blipFill>
            <a:blip r:embed="rId10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10" name="object 6410"/>
          <p:cNvSpPr/>
          <p:nvPr/>
        </p:nvSpPr>
        <p:spPr>
          <a:xfrm>
            <a:off x="2006647" y="2099562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317"/>
                </a:lnTo>
                <a:lnTo>
                  <a:pt x="3075" y="19988"/>
                </a:lnTo>
                <a:lnTo>
                  <a:pt x="9299" y="19988"/>
                </a:lnTo>
                <a:lnTo>
                  <a:pt x="15523" y="19988"/>
                </a:lnTo>
                <a:lnTo>
                  <a:pt x="21670" y="14317"/>
                </a:lnTo>
                <a:lnTo>
                  <a:pt x="21670" y="8575"/>
                </a:lnTo>
                <a:lnTo>
                  <a:pt x="21670" y="2905"/>
                </a:lnTo>
                <a:lnTo>
                  <a:pt x="15523" y="0"/>
                </a:lnTo>
                <a:lnTo>
                  <a:pt x="9299" y="0"/>
                </a:lnTo>
                <a:lnTo>
                  <a:pt x="3075" y="0"/>
                </a:lnTo>
                <a:lnTo>
                  <a:pt x="0" y="2905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1" name="object 6411"/>
          <p:cNvSpPr/>
          <p:nvPr/>
        </p:nvSpPr>
        <p:spPr>
          <a:xfrm>
            <a:off x="2014407" y="2092403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075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2" name="object 6412"/>
          <p:cNvSpPr/>
          <p:nvPr/>
        </p:nvSpPr>
        <p:spPr>
          <a:xfrm>
            <a:off x="2017482" y="21038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3" name="object 6413"/>
          <p:cNvSpPr/>
          <p:nvPr/>
        </p:nvSpPr>
        <p:spPr>
          <a:xfrm>
            <a:off x="2011258" y="209530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149" y="8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4" name="object 6414"/>
          <p:cNvSpPr/>
          <p:nvPr/>
        </p:nvSpPr>
        <p:spPr>
          <a:xfrm>
            <a:off x="2011258" y="209240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5" name="object 6415"/>
          <p:cNvSpPr/>
          <p:nvPr/>
        </p:nvSpPr>
        <p:spPr>
          <a:xfrm>
            <a:off x="2014407" y="212387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578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6" name="object 6416"/>
          <p:cNvSpPr/>
          <p:nvPr/>
        </p:nvSpPr>
        <p:spPr>
          <a:xfrm>
            <a:off x="2017482" y="21209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7" name="object 6417"/>
          <p:cNvSpPr/>
          <p:nvPr/>
        </p:nvSpPr>
        <p:spPr>
          <a:xfrm>
            <a:off x="2017482" y="212097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3075" y="0"/>
                </a:moveTo>
                <a:lnTo>
                  <a:pt x="0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8" name="object 6418"/>
          <p:cNvSpPr/>
          <p:nvPr/>
        </p:nvSpPr>
        <p:spPr>
          <a:xfrm>
            <a:off x="2017482" y="21324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9" name="object 6419"/>
          <p:cNvSpPr/>
          <p:nvPr/>
        </p:nvSpPr>
        <p:spPr>
          <a:xfrm>
            <a:off x="2443362" y="2256795"/>
            <a:ext cx="21652" cy="19988"/>
          </a:xfrm>
          <a:prstGeom prst="rect">
            <a:avLst/>
          </a:prstGeom>
          <a:blipFill>
            <a:blip r:embed="rId10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20" name="object 6420"/>
          <p:cNvSpPr/>
          <p:nvPr/>
        </p:nvSpPr>
        <p:spPr>
          <a:xfrm>
            <a:off x="2443362" y="225679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246"/>
                </a:lnTo>
                <a:lnTo>
                  <a:pt x="3053" y="19988"/>
                </a:lnTo>
                <a:lnTo>
                  <a:pt x="9284" y="19988"/>
                </a:lnTo>
                <a:lnTo>
                  <a:pt x="15421" y="19988"/>
                </a:lnTo>
                <a:lnTo>
                  <a:pt x="21652" y="14246"/>
                </a:lnTo>
                <a:lnTo>
                  <a:pt x="21652" y="8575"/>
                </a:lnTo>
                <a:lnTo>
                  <a:pt x="21652" y="2833"/>
                </a:lnTo>
                <a:lnTo>
                  <a:pt x="15421" y="0"/>
                </a:lnTo>
                <a:lnTo>
                  <a:pt x="9284" y="0"/>
                </a:lnTo>
                <a:lnTo>
                  <a:pt x="3053" y="0"/>
                </a:lnTo>
                <a:lnTo>
                  <a:pt x="0" y="2833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1" name="object 6421"/>
          <p:cNvSpPr/>
          <p:nvPr/>
        </p:nvSpPr>
        <p:spPr>
          <a:xfrm>
            <a:off x="2435589" y="2255304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314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2" name="object 6422"/>
          <p:cNvSpPr/>
          <p:nvPr/>
        </p:nvSpPr>
        <p:spPr>
          <a:xfrm>
            <a:off x="2447957" y="22638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3" name="object 6423"/>
          <p:cNvSpPr/>
          <p:nvPr/>
        </p:nvSpPr>
        <p:spPr>
          <a:xfrm>
            <a:off x="2438673" y="2258212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284" y="56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4" name="object 6424"/>
          <p:cNvSpPr/>
          <p:nvPr/>
        </p:nvSpPr>
        <p:spPr>
          <a:xfrm>
            <a:off x="2435589" y="22582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5" name="object 6425"/>
          <p:cNvSpPr/>
          <p:nvPr/>
        </p:nvSpPr>
        <p:spPr>
          <a:xfrm>
            <a:off x="2463472" y="2275367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84" y="56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6" name="object 6426"/>
          <p:cNvSpPr/>
          <p:nvPr/>
        </p:nvSpPr>
        <p:spPr>
          <a:xfrm>
            <a:off x="2460326" y="227246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7" name="object 6427"/>
          <p:cNvSpPr/>
          <p:nvPr/>
        </p:nvSpPr>
        <p:spPr>
          <a:xfrm>
            <a:off x="2463472" y="227246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8" name="object 6428"/>
          <p:cNvSpPr/>
          <p:nvPr/>
        </p:nvSpPr>
        <p:spPr>
          <a:xfrm>
            <a:off x="2469641" y="22782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9" name="object 6429"/>
          <p:cNvSpPr/>
          <p:nvPr/>
        </p:nvSpPr>
        <p:spPr>
          <a:xfrm>
            <a:off x="2619850" y="1882357"/>
            <a:ext cx="15545" cy="14312"/>
          </a:xfrm>
          <a:prstGeom prst="rect">
            <a:avLst/>
          </a:prstGeom>
          <a:blipFill>
            <a:blip r:embed="rId10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30" name="object 6430"/>
          <p:cNvSpPr/>
          <p:nvPr/>
        </p:nvSpPr>
        <p:spPr>
          <a:xfrm>
            <a:off x="2619850" y="188235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84" y="14312"/>
                </a:lnTo>
                <a:lnTo>
                  <a:pt x="6230" y="14312"/>
                </a:lnTo>
                <a:lnTo>
                  <a:pt x="12399" y="14312"/>
                </a:lnTo>
                <a:lnTo>
                  <a:pt x="15545" y="11409"/>
                </a:lnTo>
                <a:lnTo>
                  <a:pt x="15545" y="5747"/>
                </a:lnTo>
                <a:lnTo>
                  <a:pt x="15545" y="2845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1" name="object 6431"/>
          <p:cNvSpPr/>
          <p:nvPr/>
        </p:nvSpPr>
        <p:spPr>
          <a:xfrm>
            <a:off x="2618339" y="188659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2" name="object 6432"/>
          <p:cNvSpPr/>
          <p:nvPr/>
        </p:nvSpPr>
        <p:spPr>
          <a:xfrm>
            <a:off x="2624477" y="18895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3" name="object 6433"/>
          <p:cNvSpPr/>
          <p:nvPr/>
        </p:nvSpPr>
        <p:spPr>
          <a:xfrm>
            <a:off x="2621392" y="188952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4" name="object 6434"/>
          <p:cNvSpPr/>
          <p:nvPr/>
        </p:nvSpPr>
        <p:spPr>
          <a:xfrm>
            <a:off x="2618339" y="188952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5" name="object 6435"/>
          <p:cNvSpPr/>
          <p:nvPr/>
        </p:nvSpPr>
        <p:spPr>
          <a:xfrm>
            <a:off x="2012871" y="2151027"/>
            <a:ext cx="15446" cy="14320"/>
          </a:xfrm>
          <a:prstGeom prst="rect">
            <a:avLst/>
          </a:prstGeom>
          <a:blipFill>
            <a:blip r:embed="rId10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36" name="object 6436"/>
          <p:cNvSpPr/>
          <p:nvPr/>
        </p:nvSpPr>
        <p:spPr>
          <a:xfrm>
            <a:off x="2012871" y="215102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75" y="14320"/>
                </a:lnTo>
                <a:lnTo>
                  <a:pt x="6147" y="14320"/>
                </a:lnTo>
                <a:lnTo>
                  <a:pt x="12371" y="14320"/>
                </a:lnTo>
                <a:lnTo>
                  <a:pt x="15446" y="11412"/>
                </a:lnTo>
                <a:lnTo>
                  <a:pt x="15446" y="5741"/>
                </a:lnTo>
                <a:lnTo>
                  <a:pt x="15446" y="2836"/>
                </a:lnTo>
                <a:lnTo>
                  <a:pt x="12371" y="0"/>
                </a:lnTo>
                <a:lnTo>
                  <a:pt x="6147" y="0"/>
                </a:lnTo>
                <a:lnTo>
                  <a:pt x="3075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7" name="object 6437"/>
          <p:cNvSpPr/>
          <p:nvPr/>
        </p:nvSpPr>
        <p:spPr>
          <a:xfrm>
            <a:off x="2017482" y="214961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8" name="object 6438"/>
          <p:cNvSpPr/>
          <p:nvPr/>
        </p:nvSpPr>
        <p:spPr>
          <a:xfrm>
            <a:off x="2020557" y="215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9" name="object 6439"/>
          <p:cNvSpPr/>
          <p:nvPr/>
        </p:nvSpPr>
        <p:spPr>
          <a:xfrm>
            <a:off x="2015945" y="215386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0" name="object 6440"/>
          <p:cNvSpPr/>
          <p:nvPr/>
        </p:nvSpPr>
        <p:spPr>
          <a:xfrm>
            <a:off x="2017482" y="2149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1" name="object 6441"/>
          <p:cNvSpPr/>
          <p:nvPr/>
        </p:nvSpPr>
        <p:spPr>
          <a:xfrm>
            <a:off x="2350460" y="2222483"/>
            <a:ext cx="15421" cy="14320"/>
          </a:xfrm>
          <a:prstGeom prst="rect">
            <a:avLst/>
          </a:prstGeom>
          <a:blipFill>
            <a:blip r:embed="rId10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42" name="object 6442"/>
          <p:cNvSpPr/>
          <p:nvPr/>
        </p:nvSpPr>
        <p:spPr>
          <a:xfrm>
            <a:off x="2350460" y="22224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53" y="14320"/>
                </a:lnTo>
                <a:lnTo>
                  <a:pt x="6137" y="14320"/>
                </a:lnTo>
                <a:lnTo>
                  <a:pt x="12368" y="14320"/>
                </a:lnTo>
                <a:lnTo>
                  <a:pt x="15421" y="11412"/>
                </a:lnTo>
                <a:lnTo>
                  <a:pt x="15421" y="5741"/>
                </a:lnTo>
                <a:lnTo>
                  <a:pt x="15421" y="283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3" name="object 6443"/>
          <p:cNvSpPr/>
          <p:nvPr/>
        </p:nvSpPr>
        <p:spPr>
          <a:xfrm>
            <a:off x="2483613" y="2311096"/>
            <a:ext cx="15452" cy="14246"/>
          </a:xfrm>
          <a:prstGeom prst="rect">
            <a:avLst/>
          </a:prstGeom>
          <a:blipFill>
            <a:blip r:embed="rId10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44" name="object 6444"/>
          <p:cNvSpPr/>
          <p:nvPr/>
        </p:nvSpPr>
        <p:spPr>
          <a:xfrm>
            <a:off x="2483613" y="2311096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84" y="14246"/>
                </a:lnTo>
                <a:lnTo>
                  <a:pt x="6137" y="14246"/>
                </a:lnTo>
                <a:lnTo>
                  <a:pt x="12368" y="14246"/>
                </a:lnTo>
                <a:lnTo>
                  <a:pt x="15452" y="11412"/>
                </a:lnTo>
                <a:lnTo>
                  <a:pt x="15452" y="5670"/>
                </a:lnTo>
                <a:lnTo>
                  <a:pt x="15452" y="2833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833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5" name="object 6445"/>
          <p:cNvSpPr/>
          <p:nvPr/>
        </p:nvSpPr>
        <p:spPr>
          <a:xfrm>
            <a:off x="2497523" y="230960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6" name="object 6446"/>
          <p:cNvSpPr/>
          <p:nvPr/>
        </p:nvSpPr>
        <p:spPr>
          <a:xfrm>
            <a:off x="2497523" y="231534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7" name="object 6447"/>
          <p:cNvSpPr/>
          <p:nvPr/>
        </p:nvSpPr>
        <p:spPr>
          <a:xfrm>
            <a:off x="2497523" y="231251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3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8" name="object 6448"/>
          <p:cNvSpPr/>
          <p:nvPr/>
        </p:nvSpPr>
        <p:spPr>
          <a:xfrm>
            <a:off x="2500608" y="23096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9" name="object 6449"/>
          <p:cNvSpPr/>
          <p:nvPr/>
        </p:nvSpPr>
        <p:spPr>
          <a:xfrm>
            <a:off x="2378250" y="2188173"/>
            <a:ext cx="15545" cy="14320"/>
          </a:xfrm>
          <a:prstGeom prst="rect">
            <a:avLst/>
          </a:prstGeom>
          <a:blipFill>
            <a:blip r:embed="rId10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50" name="object 6450"/>
          <p:cNvSpPr/>
          <p:nvPr/>
        </p:nvSpPr>
        <p:spPr>
          <a:xfrm>
            <a:off x="2378250" y="218817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176" y="14320"/>
                </a:lnTo>
                <a:lnTo>
                  <a:pt x="6230" y="14320"/>
                </a:lnTo>
                <a:lnTo>
                  <a:pt x="12460" y="14320"/>
                </a:lnTo>
                <a:lnTo>
                  <a:pt x="15545" y="11412"/>
                </a:lnTo>
                <a:lnTo>
                  <a:pt x="15545" y="5741"/>
                </a:lnTo>
                <a:lnTo>
                  <a:pt x="15545" y="2836"/>
                </a:lnTo>
                <a:lnTo>
                  <a:pt x="12460" y="0"/>
                </a:lnTo>
                <a:lnTo>
                  <a:pt x="6230" y="0"/>
                </a:lnTo>
                <a:lnTo>
                  <a:pt x="3176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51" name="object 6451"/>
          <p:cNvSpPr/>
          <p:nvPr/>
        </p:nvSpPr>
        <p:spPr>
          <a:xfrm>
            <a:off x="2511527" y="2276784"/>
            <a:ext cx="15421" cy="14320"/>
          </a:xfrm>
          <a:prstGeom prst="rect">
            <a:avLst/>
          </a:prstGeom>
          <a:blipFill>
            <a:blip r:embed="rId10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52" name="object 6452"/>
          <p:cNvSpPr/>
          <p:nvPr/>
        </p:nvSpPr>
        <p:spPr>
          <a:xfrm>
            <a:off x="2511527" y="227678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53" y="14320"/>
                </a:lnTo>
                <a:lnTo>
                  <a:pt x="6137" y="14320"/>
                </a:lnTo>
                <a:lnTo>
                  <a:pt x="12368" y="14320"/>
                </a:lnTo>
                <a:lnTo>
                  <a:pt x="15421" y="11412"/>
                </a:lnTo>
                <a:lnTo>
                  <a:pt x="15421" y="5741"/>
                </a:lnTo>
                <a:lnTo>
                  <a:pt x="15421" y="2836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53" name="object 6453"/>
          <p:cNvSpPr/>
          <p:nvPr/>
        </p:nvSpPr>
        <p:spPr>
          <a:xfrm>
            <a:off x="2509892" y="229252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6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54" name="object 6454"/>
          <p:cNvSpPr/>
          <p:nvPr/>
        </p:nvSpPr>
        <p:spPr>
          <a:xfrm>
            <a:off x="2516122" y="22896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55" name="object 6455"/>
          <p:cNvSpPr/>
          <p:nvPr/>
        </p:nvSpPr>
        <p:spPr>
          <a:xfrm>
            <a:off x="2516122" y="22925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56" name="object 6456"/>
          <p:cNvSpPr/>
          <p:nvPr/>
        </p:nvSpPr>
        <p:spPr>
          <a:xfrm>
            <a:off x="2513038" y="22953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57" name="object 6457"/>
          <p:cNvSpPr/>
          <p:nvPr/>
        </p:nvSpPr>
        <p:spPr>
          <a:xfrm>
            <a:off x="1994275" y="2071006"/>
            <a:ext cx="21670" cy="19974"/>
          </a:xfrm>
          <a:prstGeom prst="rect">
            <a:avLst/>
          </a:prstGeom>
          <a:blipFill>
            <a:blip r:embed="rId10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58" name="object 6458"/>
          <p:cNvSpPr/>
          <p:nvPr/>
        </p:nvSpPr>
        <p:spPr>
          <a:xfrm>
            <a:off x="1994275" y="2071006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4"/>
                </a:moveTo>
                <a:lnTo>
                  <a:pt x="0" y="14312"/>
                </a:lnTo>
                <a:lnTo>
                  <a:pt x="3075" y="19974"/>
                </a:lnTo>
                <a:lnTo>
                  <a:pt x="9299" y="19974"/>
                </a:lnTo>
                <a:lnTo>
                  <a:pt x="15446" y="19974"/>
                </a:lnTo>
                <a:lnTo>
                  <a:pt x="21670" y="14312"/>
                </a:lnTo>
                <a:lnTo>
                  <a:pt x="21670" y="8564"/>
                </a:lnTo>
                <a:lnTo>
                  <a:pt x="21670" y="2816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16"/>
                </a:lnTo>
                <a:lnTo>
                  <a:pt x="0" y="856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59" name="object 6459"/>
          <p:cNvSpPr/>
          <p:nvPr/>
        </p:nvSpPr>
        <p:spPr>
          <a:xfrm>
            <a:off x="1995811" y="208381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60" name="object 6460"/>
          <p:cNvSpPr/>
          <p:nvPr/>
        </p:nvSpPr>
        <p:spPr>
          <a:xfrm>
            <a:off x="2002035" y="20838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61" name="object 6461"/>
          <p:cNvSpPr/>
          <p:nvPr/>
        </p:nvSpPr>
        <p:spPr>
          <a:xfrm>
            <a:off x="1998886" y="208381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9" y="0"/>
                </a:moveTo>
                <a:lnTo>
                  <a:pt x="0" y="2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62" name="object 6462"/>
          <p:cNvSpPr/>
          <p:nvPr/>
        </p:nvSpPr>
        <p:spPr>
          <a:xfrm>
            <a:off x="1995811" y="208674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63" name="object 6463"/>
          <p:cNvSpPr/>
          <p:nvPr/>
        </p:nvSpPr>
        <p:spPr>
          <a:xfrm>
            <a:off x="2591967" y="1853790"/>
            <a:ext cx="15514" cy="14255"/>
          </a:xfrm>
          <a:prstGeom prst="rect">
            <a:avLst/>
          </a:prstGeom>
          <a:blipFill>
            <a:blip r:embed="rId10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64" name="object 6464"/>
          <p:cNvSpPr/>
          <p:nvPr/>
        </p:nvSpPr>
        <p:spPr>
          <a:xfrm>
            <a:off x="2591967" y="185379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146" y="14255"/>
                </a:lnTo>
                <a:lnTo>
                  <a:pt x="6230" y="14255"/>
                </a:lnTo>
                <a:lnTo>
                  <a:pt x="12460" y="14255"/>
                </a:lnTo>
                <a:lnTo>
                  <a:pt x="15514" y="11409"/>
                </a:lnTo>
                <a:lnTo>
                  <a:pt x="15514" y="5662"/>
                </a:lnTo>
                <a:lnTo>
                  <a:pt x="15514" y="2845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65" name="object 6465"/>
          <p:cNvSpPr/>
          <p:nvPr/>
        </p:nvSpPr>
        <p:spPr>
          <a:xfrm>
            <a:off x="2602794" y="187237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146" y="56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66" name="object 6466"/>
          <p:cNvSpPr/>
          <p:nvPr/>
        </p:nvSpPr>
        <p:spPr>
          <a:xfrm>
            <a:off x="2605940" y="1869468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3084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67" name="object 6467"/>
          <p:cNvSpPr/>
          <p:nvPr/>
        </p:nvSpPr>
        <p:spPr>
          <a:xfrm>
            <a:off x="2609024" y="18780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68" name="object 6468"/>
          <p:cNvSpPr/>
          <p:nvPr/>
        </p:nvSpPr>
        <p:spPr>
          <a:xfrm>
            <a:off x="2412394" y="2236803"/>
            <a:ext cx="21652" cy="19991"/>
          </a:xfrm>
          <a:prstGeom prst="rect">
            <a:avLst/>
          </a:prstGeom>
          <a:blipFill>
            <a:blip r:embed="rId10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69" name="object 6469"/>
          <p:cNvSpPr/>
          <p:nvPr/>
        </p:nvSpPr>
        <p:spPr>
          <a:xfrm>
            <a:off x="2412394" y="2236803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07"/>
                </a:moveTo>
                <a:lnTo>
                  <a:pt x="0" y="14249"/>
                </a:lnTo>
                <a:lnTo>
                  <a:pt x="3053" y="19991"/>
                </a:lnTo>
                <a:lnTo>
                  <a:pt x="9284" y="19991"/>
                </a:lnTo>
                <a:lnTo>
                  <a:pt x="15421" y="19991"/>
                </a:lnTo>
                <a:lnTo>
                  <a:pt x="21652" y="14249"/>
                </a:lnTo>
                <a:lnTo>
                  <a:pt x="21652" y="8507"/>
                </a:lnTo>
                <a:lnTo>
                  <a:pt x="21652" y="2833"/>
                </a:lnTo>
                <a:lnTo>
                  <a:pt x="15421" y="0"/>
                </a:lnTo>
                <a:lnTo>
                  <a:pt x="9284" y="0"/>
                </a:lnTo>
                <a:lnTo>
                  <a:pt x="3053" y="0"/>
                </a:lnTo>
                <a:lnTo>
                  <a:pt x="0" y="2833"/>
                </a:lnTo>
                <a:lnTo>
                  <a:pt x="0" y="85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0" name="object 6470"/>
          <p:cNvSpPr/>
          <p:nvPr/>
        </p:nvSpPr>
        <p:spPr>
          <a:xfrm>
            <a:off x="2413906" y="225530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7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1" name="object 6471"/>
          <p:cNvSpPr/>
          <p:nvPr/>
        </p:nvSpPr>
        <p:spPr>
          <a:xfrm>
            <a:off x="2420074" y="2255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2" name="object 6472"/>
          <p:cNvSpPr/>
          <p:nvPr/>
        </p:nvSpPr>
        <p:spPr>
          <a:xfrm>
            <a:off x="2420074" y="22582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3" name="object 6473"/>
          <p:cNvSpPr/>
          <p:nvPr/>
        </p:nvSpPr>
        <p:spPr>
          <a:xfrm>
            <a:off x="2416990" y="22610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4" name="object 6474"/>
          <p:cNvSpPr/>
          <p:nvPr/>
        </p:nvSpPr>
        <p:spPr>
          <a:xfrm>
            <a:off x="2432505" y="223822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5" name="object 6475"/>
          <p:cNvSpPr/>
          <p:nvPr/>
        </p:nvSpPr>
        <p:spPr>
          <a:xfrm>
            <a:off x="2432505" y="224389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6" name="object 6476"/>
          <p:cNvSpPr/>
          <p:nvPr/>
        </p:nvSpPr>
        <p:spPr>
          <a:xfrm>
            <a:off x="2429359" y="224105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3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7" name="object 6477"/>
          <p:cNvSpPr/>
          <p:nvPr/>
        </p:nvSpPr>
        <p:spPr>
          <a:xfrm>
            <a:off x="2432505" y="22382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8" name="object 6478"/>
          <p:cNvSpPr/>
          <p:nvPr/>
        </p:nvSpPr>
        <p:spPr>
          <a:xfrm>
            <a:off x="2136743" y="1705119"/>
            <a:ext cx="15446" cy="14340"/>
          </a:xfrm>
          <a:prstGeom prst="rect">
            <a:avLst/>
          </a:prstGeom>
          <a:blipFill>
            <a:blip r:embed="rId10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79" name="object 6479"/>
          <p:cNvSpPr/>
          <p:nvPr/>
        </p:nvSpPr>
        <p:spPr>
          <a:xfrm>
            <a:off x="2136743" y="1705119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75" y="14340"/>
                </a:lnTo>
                <a:lnTo>
                  <a:pt x="6147" y="14340"/>
                </a:lnTo>
                <a:lnTo>
                  <a:pt x="12374" y="14340"/>
                </a:lnTo>
                <a:lnTo>
                  <a:pt x="15446" y="11495"/>
                </a:lnTo>
                <a:lnTo>
                  <a:pt x="15446" y="5747"/>
                </a:lnTo>
                <a:lnTo>
                  <a:pt x="15446" y="2930"/>
                </a:lnTo>
                <a:lnTo>
                  <a:pt x="12374" y="0"/>
                </a:lnTo>
                <a:lnTo>
                  <a:pt x="6147" y="0"/>
                </a:lnTo>
                <a:lnTo>
                  <a:pt x="3075" y="0"/>
                </a:lnTo>
                <a:lnTo>
                  <a:pt x="0" y="2930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0" name="object 6480"/>
          <p:cNvSpPr/>
          <p:nvPr/>
        </p:nvSpPr>
        <p:spPr>
          <a:xfrm>
            <a:off x="2012871" y="2019533"/>
            <a:ext cx="21670" cy="20059"/>
          </a:xfrm>
          <a:prstGeom prst="rect">
            <a:avLst/>
          </a:prstGeom>
          <a:blipFill>
            <a:blip r:embed="rId10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81" name="object 6481"/>
          <p:cNvSpPr/>
          <p:nvPr/>
        </p:nvSpPr>
        <p:spPr>
          <a:xfrm>
            <a:off x="2012871" y="2019533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4"/>
                </a:moveTo>
                <a:lnTo>
                  <a:pt x="0" y="14312"/>
                </a:lnTo>
                <a:lnTo>
                  <a:pt x="3075" y="20059"/>
                </a:lnTo>
                <a:lnTo>
                  <a:pt x="9299" y="20059"/>
                </a:lnTo>
                <a:lnTo>
                  <a:pt x="15446" y="20059"/>
                </a:lnTo>
                <a:lnTo>
                  <a:pt x="21670" y="14312"/>
                </a:lnTo>
                <a:lnTo>
                  <a:pt x="21670" y="8564"/>
                </a:lnTo>
                <a:lnTo>
                  <a:pt x="21670" y="2902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902"/>
                </a:lnTo>
                <a:lnTo>
                  <a:pt x="0" y="856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2" name="object 6482"/>
          <p:cNvSpPr/>
          <p:nvPr/>
        </p:nvSpPr>
        <p:spPr>
          <a:xfrm>
            <a:off x="2039153" y="203526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3" name="object 6483"/>
          <p:cNvSpPr/>
          <p:nvPr/>
        </p:nvSpPr>
        <p:spPr>
          <a:xfrm>
            <a:off x="2036078" y="2035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4" name="object 6484"/>
          <p:cNvSpPr/>
          <p:nvPr/>
        </p:nvSpPr>
        <p:spPr>
          <a:xfrm>
            <a:off x="2036078" y="203242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5" name="object 6485"/>
          <p:cNvSpPr/>
          <p:nvPr/>
        </p:nvSpPr>
        <p:spPr>
          <a:xfrm>
            <a:off x="2042225" y="203526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6" name="object 6486"/>
          <p:cNvSpPr/>
          <p:nvPr/>
        </p:nvSpPr>
        <p:spPr>
          <a:xfrm>
            <a:off x="2014407" y="2026675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7" name="object 6487"/>
          <p:cNvSpPr/>
          <p:nvPr/>
        </p:nvSpPr>
        <p:spPr>
          <a:xfrm>
            <a:off x="2020557" y="20266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8" name="object 6488"/>
          <p:cNvSpPr/>
          <p:nvPr/>
        </p:nvSpPr>
        <p:spPr>
          <a:xfrm>
            <a:off x="2017482" y="202667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9" name="object 6489"/>
          <p:cNvSpPr/>
          <p:nvPr/>
        </p:nvSpPr>
        <p:spPr>
          <a:xfrm>
            <a:off x="2014407" y="20266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0" name="object 6490"/>
          <p:cNvSpPr/>
          <p:nvPr/>
        </p:nvSpPr>
        <p:spPr>
          <a:xfrm>
            <a:off x="2000499" y="2128130"/>
            <a:ext cx="21670" cy="20062"/>
          </a:xfrm>
          <a:prstGeom prst="rect">
            <a:avLst/>
          </a:prstGeom>
          <a:blipFill>
            <a:blip r:embed="rId10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91" name="object 6491"/>
          <p:cNvSpPr/>
          <p:nvPr/>
        </p:nvSpPr>
        <p:spPr>
          <a:xfrm>
            <a:off x="2000499" y="2128130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320"/>
                </a:lnTo>
                <a:lnTo>
                  <a:pt x="3075" y="20062"/>
                </a:lnTo>
                <a:lnTo>
                  <a:pt x="9222" y="20062"/>
                </a:lnTo>
                <a:lnTo>
                  <a:pt x="15446" y="20062"/>
                </a:lnTo>
                <a:lnTo>
                  <a:pt x="21670" y="14320"/>
                </a:lnTo>
                <a:lnTo>
                  <a:pt x="21670" y="8575"/>
                </a:lnTo>
                <a:lnTo>
                  <a:pt x="21670" y="2905"/>
                </a:lnTo>
                <a:lnTo>
                  <a:pt x="15446" y="0"/>
                </a:lnTo>
                <a:lnTo>
                  <a:pt x="9222" y="0"/>
                </a:lnTo>
                <a:lnTo>
                  <a:pt x="3075" y="0"/>
                </a:lnTo>
                <a:lnTo>
                  <a:pt x="0" y="2905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2" name="object 6492"/>
          <p:cNvSpPr/>
          <p:nvPr/>
        </p:nvSpPr>
        <p:spPr>
          <a:xfrm>
            <a:off x="2002035" y="213812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3" name="object 6493"/>
          <p:cNvSpPr/>
          <p:nvPr/>
        </p:nvSpPr>
        <p:spPr>
          <a:xfrm>
            <a:off x="2008183" y="21410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4" name="object 6494"/>
          <p:cNvSpPr/>
          <p:nvPr/>
        </p:nvSpPr>
        <p:spPr>
          <a:xfrm>
            <a:off x="2005110" y="214103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5" name="object 6495"/>
          <p:cNvSpPr/>
          <p:nvPr/>
        </p:nvSpPr>
        <p:spPr>
          <a:xfrm>
            <a:off x="2002035" y="21410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6" name="object 6496"/>
          <p:cNvSpPr/>
          <p:nvPr/>
        </p:nvSpPr>
        <p:spPr>
          <a:xfrm>
            <a:off x="2034542" y="1965215"/>
            <a:ext cx="21670" cy="20059"/>
          </a:xfrm>
          <a:prstGeom prst="rect">
            <a:avLst/>
          </a:prstGeom>
          <a:blipFill>
            <a:blip r:embed="rId10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497" name="object 6497"/>
          <p:cNvSpPr/>
          <p:nvPr/>
        </p:nvSpPr>
        <p:spPr>
          <a:xfrm>
            <a:off x="2034542" y="196521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93"/>
                </a:moveTo>
                <a:lnTo>
                  <a:pt x="0" y="14340"/>
                </a:lnTo>
                <a:lnTo>
                  <a:pt x="3072" y="20059"/>
                </a:lnTo>
                <a:lnTo>
                  <a:pt x="9296" y="20059"/>
                </a:lnTo>
                <a:lnTo>
                  <a:pt x="15446" y="20059"/>
                </a:lnTo>
                <a:lnTo>
                  <a:pt x="21670" y="14340"/>
                </a:lnTo>
                <a:lnTo>
                  <a:pt x="21670" y="8593"/>
                </a:lnTo>
                <a:lnTo>
                  <a:pt x="21670" y="2930"/>
                </a:lnTo>
                <a:lnTo>
                  <a:pt x="15446" y="0"/>
                </a:lnTo>
                <a:lnTo>
                  <a:pt x="9296" y="0"/>
                </a:lnTo>
                <a:lnTo>
                  <a:pt x="3072" y="0"/>
                </a:lnTo>
                <a:lnTo>
                  <a:pt x="0" y="2930"/>
                </a:lnTo>
                <a:lnTo>
                  <a:pt x="0" y="85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8" name="object 6498"/>
          <p:cNvSpPr/>
          <p:nvPr/>
        </p:nvSpPr>
        <p:spPr>
          <a:xfrm>
            <a:off x="2060821" y="198095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52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9" name="object 6499"/>
          <p:cNvSpPr/>
          <p:nvPr/>
        </p:nvSpPr>
        <p:spPr>
          <a:xfrm>
            <a:off x="2057749" y="19809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0" name="object 6500"/>
          <p:cNvSpPr/>
          <p:nvPr/>
        </p:nvSpPr>
        <p:spPr>
          <a:xfrm>
            <a:off x="2057749" y="197813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1" name="object 6501"/>
          <p:cNvSpPr/>
          <p:nvPr/>
        </p:nvSpPr>
        <p:spPr>
          <a:xfrm>
            <a:off x="2063973" y="198095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2" name="object 6502"/>
          <p:cNvSpPr/>
          <p:nvPr/>
        </p:nvSpPr>
        <p:spPr>
          <a:xfrm>
            <a:off x="2033006" y="197238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3" name="object 6503"/>
          <p:cNvSpPr/>
          <p:nvPr/>
        </p:nvSpPr>
        <p:spPr>
          <a:xfrm>
            <a:off x="2039153" y="19752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4" name="object 6504"/>
          <p:cNvSpPr/>
          <p:nvPr/>
        </p:nvSpPr>
        <p:spPr>
          <a:xfrm>
            <a:off x="2036078" y="197523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5" name="object 6505"/>
          <p:cNvSpPr/>
          <p:nvPr/>
        </p:nvSpPr>
        <p:spPr>
          <a:xfrm>
            <a:off x="2033006" y="197523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6" name="object 6506"/>
          <p:cNvSpPr/>
          <p:nvPr/>
        </p:nvSpPr>
        <p:spPr>
          <a:xfrm>
            <a:off x="2053138" y="1910925"/>
            <a:ext cx="21670" cy="20003"/>
          </a:xfrm>
          <a:prstGeom prst="rect">
            <a:avLst/>
          </a:prstGeom>
          <a:blipFill>
            <a:blip r:embed="rId10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07" name="object 6507"/>
          <p:cNvSpPr/>
          <p:nvPr/>
        </p:nvSpPr>
        <p:spPr>
          <a:xfrm>
            <a:off x="2053138" y="191092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4"/>
                </a:moveTo>
                <a:lnTo>
                  <a:pt x="0" y="14312"/>
                </a:lnTo>
                <a:lnTo>
                  <a:pt x="3075" y="20003"/>
                </a:lnTo>
                <a:lnTo>
                  <a:pt x="9299" y="20003"/>
                </a:lnTo>
                <a:lnTo>
                  <a:pt x="15446" y="20003"/>
                </a:lnTo>
                <a:lnTo>
                  <a:pt x="21670" y="14312"/>
                </a:lnTo>
                <a:lnTo>
                  <a:pt x="21670" y="8564"/>
                </a:lnTo>
                <a:lnTo>
                  <a:pt x="21670" y="2902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902"/>
                </a:lnTo>
                <a:lnTo>
                  <a:pt x="0" y="856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8" name="object 6508"/>
          <p:cNvSpPr/>
          <p:nvPr/>
        </p:nvSpPr>
        <p:spPr>
          <a:xfrm>
            <a:off x="2079419" y="192666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9" name="object 6509"/>
          <p:cNvSpPr/>
          <p:nvPr/>
        </p:nvSpPr>
        <p:spPr>
          <a:xfrm>
            <a:off x="2076344" y="19266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0" name="object 6510"/>
          <p:cNvSpPr/>
          <p:nvPr/>
        </p:nvSpPr>
        <p:spPr>
          <a:xfrm>
            <a:off x="2076344" y="192666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1" name="object 6511"/>
          <p:cNvSpPr/>
          <p:nvPr/>
        </p:nvSpPr>
        <p:spPr>
          <a:xfrm>
            <a:off x="2082492" y="192666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2" name="object 6512"/>
          <p:cNvSpPr/>
          <p:nvPr/>
        </p:nvSpPr>
        <p:spPr>
          <a:xfrm>
            <a:off x="2054674" y="191809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3" name="object 6513"/>
          <p:cNvSpPr/>
          <p:nvPr/>
        </p:nvSpPr>
        <p:spPr>
          <a:xfrm>
            <a:off x="2060821" y="19209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4" name="object 6514"/>
          <p:cNvSpPr/>
          <p:nvPr/>
        </p:nvSpPr>
        <p:spPr>
          <a:xfrm>
            <a:off x="2057749" y="192091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5" name="object 6515"/>
          <p:cNvSpPr/>
          <p:nvPr/>
        </p:nvSpPr>
        <p:spPr>
          <a:xfrm>
            <a:off x="2054674" y="192091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6" name="object 6516"/>
          <p:cNvSpPr/>
          <p:nvPr/>
        </p:nvSpPr>
        <p:spPr>
          <a:xfrm>
            <a:off x="2074808" y="1856635"/>
            <a:ext cx="21670" cy="19974"/>
          </a:xfrm>
          <a:prstGeom prst="rect">
            <a:avLst/>
          </a:prstGeom>
          <a:blipFill>
            <a:blip r:embed="rId10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17" name="object 6517"/>
          <p:cNvSpPr/>
          <p:nvPr/>
        </p:nvSpPr>
        <p:spPr>
          <a:xfrm>
            <a:off x="2074808" y="1856635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4"/>
                </a:moveTo>
                <a:lnTo>
                  <a:pt x="0" y="14312"/>
                </a:lnTo>
                <a:lnTo>
                  <a:pt x="3072" y="19974"/>
                </a:lnTo>
                <a:lnTo>
                  <a:pt x="9296" y="19974"/>
                </a:lnTo>
                <a:lnTo>
                  <a:pt x="15443" y="19974"/>
                </a:lnTo>
                <a:lnTo>
                  <a:pt x="21670" y="14312"/>
                </a:lnTo>
                <a:lnTo>
                  <a:pt x="21670" y="8564"/>
                </a:lnTo>
                <a:lnTo>
                  <a:pt x="21670" y="2816"/>
                </a:lnTo>
                <a:lnTo>
                  <a:pt x="15443" y="0"/>
                </a:lnTo>
                <a:lnTo>
                  <a:pt x="9296" y="0"/>
                </a:lnTo>
                <a:lnTo>
                  <a:pt x="3072" y="0"/>
                </a:lnTo>
                <a:lnTo>
                  <a:pt x="0" y="2816"/>
                </a:lnTo>
                <a:lnTo>
                  <a:pt x="0" y="856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8" name="object 6518"/>
          <p:cNvSpPr/>
          <p:nvPr/>
        </p:nvSpPr>
        <p:spPr>
          <a:xfrm>
            <a:off x="2101087" y="187237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52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9" name="object 6519"/>
          <p:cNvSpPr/>
          <p:nvPr/>
        </p:nvSpPr>
        <p:spPr>
          <a:xfrm>
            <a:off x="2098015" y="18723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0" name="object 6520"/>
          <p:cNvSpPr/>
          <p:nvPr/>
        </p:nvSpPr>
        <p:spPr>
          <a:xfrm>
            <a:off x="2098015" y="1872370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1" name="object 6521"/>
          <p:cNvSpPr/>
          <p:nvPr/>
        </p:nvSpPr>
        <p:spPr>
          <a:xfrm>
            <a:off x="2104240" y="187237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2" name="object 6522"/>
          <p:cNvSpPr/>
          <p:nvPr/>
        </p:nvSpPr>
        <p:spPr>
          <a:xfrm>
            <a:off x="2073272" y="186377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3" name="object 6523"/>
          <p:cNvSpPr/>
          <p:nvPr/>
        </p:nvSpPr>
        <p:spPr>
          <a:xfrm>
            <a:off x="2079419" y="18666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4" name="object 6524"/>
          <p:cNvSpPr/>
          <p:nvPr/>
        </p:nvSpPr>
        <p:spPr>
          <a:xfrm>
            <a:off x="2076344" y="186662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5" name="object 6525"/>
          <p:cNvSpPr/>
          <p:nvPr/>
        </p:nvSpPr>
        <p:spPr>
          <a:xfrm>
            <a:off x="2073272" y="18666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6" name="object 6526"/>
          <p:cNvSpPr/>
          <p:nvPr/>
        </p:nvSpPr>
        <p:spPr>
          <a:xfrm>
            <a:off x="2093404" y="1802317"/>
            <a:ext cx="21670" cy="20003"/>
          </a:xfrm>
          <a:prstGeom prst="rect">
            <a:avLst/>
          </a:prstGeom>
          <a:blipFill>
            <a:blip r:embed="rId10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27" name="object 6527"/>
          <p:cNvSpPr/>
          <p:nvPr/>
        </p:nvSpPr>
        <p:spPr>
          <a:xfrm>
            <a:off x="2093404" y="180231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93"/>
                </a:moveTo>
                <a:lnTo>
                  <a:pt x="0" y="14312"/>
                </a:lnTo>
                <a:lnTo>
                  <a:pt x="3075" y="20003"/>
                </a:lnTo>
                <a:lnTo>
                  <a:pt x="9299" y="20003"/>
                </a:lnTo>
                <a:lnTo>
                  <a:pt x="15446" y="20003"/>
                </a:lnTo>
                <a:lnTo>
                  <a:pt x="21670" y="14312"/>
                </a:lnTo>
                <a:lnTo>
                  <a:pt x="21670" y="8593"/>
                </a:lnTo>
                <a:lnTo>
                  <a:pt x="21670" y="2845"/>
                </a:lnTo>
                <a:lnTo>
                  <a:pt x="15446" y="0"/>
                </a:lnTo>
                <a:lnTo>
                  <a:pt x="9299" y="0"/>
                </a:lnTo>
                <a:lnTo>
                  <a:pt x="3075" y="0"/>
                </a:lnTo>
                <a:lnTo>
                  <a:pt x="0" y="2845"/>
                </a:lnTo>
                <a:lnTo>
                  <a:pt x="0" y="85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8" name="object 6528"/>
          <p:cNvSpPr/>
          <p:nvPr/>
        </p:nvSpPr>
        <p:spPr>
          <a:xfrm>
            <a:off x="2119686" y="182089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7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9" name="object 6529"/>
          <p:cNvSpPr/>
          <p:nvPr/>
        </p:nvSpPr>
        <p:spPr>
          <a:xfrm>
            <a:off x="2116611" y="18208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0" name="object 6530"/>
          <p:cNvSpPr/>
          <p:nvPr/>
        </p:nvSpPr>
        <p:spPr>
          <a:xfrm>
            <a:off x="2116611" y="181805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1" name="object 6531"/>
          <p:cNvSpPr/>
          <p:nvPr/>
        </p:nvSpPr>
        <p:spPr>
          <a:xfrm>
            <a:off x="2122758" y="18208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2" name="object 6532"/>
          <p:cNvSpPr/>
          <p:nvPr/>
        </p:nvSpPr>
        <p:spPr>
          <a:xfrm>
            <a:off x="2094940" y="180948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3" name="object 6533"/>
          <p:cNvSpPr/>
          <p:nvPr/>
        </p:nvSpPr>
        <p:spPr>
          <a:xfrm>
            <a:off x="2101087" y="181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4" name="object 6534"/>
          <p:cNvSpPr/>
          <p:nvPr/>
        </p:nvSpPr>
        <p:spPr>
          <a:xfrm>
            <a:off x="2098015" y="181230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2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5" name="object 6535"/>
          <p:cNvSpPr/>
          <p:nvPr/>
        </p:nvSpPr>
        <p:spPr>
          <a:xfrm>
            <a:off x="2094940" y="181230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6" name="object 6536"/>
          <p:cNvSpPr/>
          <p:nvPr/>
        </p:nvSpPr>
        <p:spPr>
          <a:xfrm>
            <a:off x="2570284" y="1896670"/>
            <a:ext cx="21683" cy="20003"/>
          </a:xfrm>
          <a:prstGeom prst="rect">
            <a:avLst/>
          </a:prstGeom>
          <a:blipFill>
            <a:blip r:embed="rId10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37" name="object 6537"/>
          <p:cNvSpPr/>
          <p:nvPr/>
        </p:nvSpPr>
        <p:spPr>
          <a:xfrm>
            <a:off x="2570284" y="1896670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93"/>
                </a:moveTo>
                <a:lnTo>
                  <a:pt x="0" y="14255"/>
                </a:lnTo>
                <a:lnTo>
                  <a:pt x="3176" y="20003"/>
                </a:lnTo>
                <a:lnTo>
                  <a:pt x="9314" y="20003"/>
                </a:lnTo>
                <a:lnTo>
                  <a:pt x="15545" y="20003"/>
                </a:lnTo>
                <a:lnTo>
                  <a:pt x="21683" y="14255"/>
                </a:lnTo>
                <a:lnTo>
                  <a:pt x="21683" y="8593"/>
                </a:lnTo>
                <a:lnTo>
                  <a:pt x="21683" y="2845"/>
                </a:lnTo>
                <a:lnTo>
                  <a:pt x="15545" y="0"/>
                </a:lnTo>
                <a:lnTo>
                  <a:pt x="9314" y="0"/>
                </a:lnTo>
                <a:lnTo>
                  <a:pt x="3176" y="0"/>
                </a:lnTo>
                <a:lnTo>
                  <a:pt x="0" y="2845"/>
                </a:lnTo>
                <a:lnTo>
                  <a:pt x="0" y="85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8" name="object 6538"/>
          <p:cNvSpPr/>
          <p:nvPr/>
        </p:nvSpPr>
        <p:spPr>
          <a:xfrm>
            <a:off x="2596656" y="1895190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37" y="0"/>
                </a:moveTo>
                <a:lnTo>
                  <a:pt x="0" y="5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9" name="object 6539"/>
          <p:cNvSpPr/>
          <p:nvPr/>
        </p:nvSpPr>
        <p:spPr>
          <a:xfrm>
            <a:off x="2590425" y="1895190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5747"/>
                </a:moveTo>
                <a:lnTo>
                  <a:pt x="9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0" name="object 6540"/>
          <p:cNvSpPr/>
          <p:nvPr/>
        </p:nvSpPr>
        <p:spPr>
          <a:xfrm>
            <a:off x="2602794" y="189234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1" name="object 6541"/>
          <p:cNvSpPr/>
          <p:nvPr/>
        </p:nvSpPr>
        <p:spPr>
          <a:xfrm>
            <a:off x="2585835" y="192378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57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2" name="object 6542"/>
          <p:cNvSpPr/>
          <p:nvPr/>
        </p:nvSpPr>
        <p:spPr>
          <a:xfrm>
            <a:off x="2587372" y="191809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3" name="object 6543"/>
          <p:cNvSpPr/>
          <p:nvPr/>
        </p:nvSpPr>
        <p:spPr>
          <a:xfrm>
            <a:off x="2587372" y="191809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4" name="object 6544"/>
          <p:cNvSpPr/>
          <p:nvPr/>
        </p:nvSpPr>
        <p:spPr>
          <a:xfrm>
            <a:off x="2590425" y="19237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5" name="object 6545"/>
          <p:cNvSpPr/>
          <p:nvPr/>
        </p:nvSpPr>
        <p:spPr>
          <a:xfrm>
            <a:off x="2568773" y="190375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53" y="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6" name="object 6546"/>
          <p:cNvSpPr/>
          <p:nvPr/>
        </p:nvSpPr>
        <p:spPr>
          <a:xfrm>
            <a:off x="2574972" y="1906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7" name="object 6547"/>
          <p:cNvSpPr/>
          <p:nvPr/>
        </p:nvSpPr>
        <p:spPr>
          <a:xfrm>
            <a:off x="2571826" y="190665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4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8" name="object 6548"/>
          <p:cNvSpPr/>
          <p:nvPr/>
        </p:nvSpPr>
        <p:spPr>
          <a:xfrm>
            <a:off x="2568773" y="190665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9" name="object 6549"/>
          <p:cNvSpPr/>
          <p:nvPr/>
        </p:nvSpPr>
        <p:spPr>
          <a:xfrm>
            <a:off x="2115075" y="1750844"/>
            <a:ext cx="21667" cy="20059"/>
          </a:xfrm>
          <a:prstGeom prst="rect">
            <a:avLst/>
          </a:prstGeom>
          <a:blipFill>
            <a:blip r:embed="rId10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50" name="object 6550"/>
          <p:cNvSpPr/>
          <p:nvPr/>
        </p:nvSpPr>
        <p:spPr>
          <a:xfrm>
            <a:off x="2115075" y="1750844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93"/>
                </a:moveTo>
                <a:lnTo>
                  <a:pt x="0" y="14340"/>
                </a:lnTo>
                <a:lnTo>
                  <a:pt x="3072" y="20059"/>
                </a:lnTo>
                <a:lnTo>
                  <a:pt x="9296" y="20059"/>
                </a:lnTo>
                <a:lnTo>
                  <a:pt x="15443" y="20059"/>
                </a:lnTo>
                <a:lnTo>
                  <a:pt x="21667" y="14340"/>
                </a:lnTo>
                <a:lnTo>
                  <a:pt x="21667" y="8593"/>
                </a:lnTo>
                <a:lnTo>
                  <a:pt x="21667" y="2930"/>
                </a:lnTo>
                <a:lnTo>
                  <a:pt x="15443" y="0"/>
                </a:lnTo>
                <a:lnTo>
                  <a:pt x="9296" y="0"/>
                </a:lnTo>
                <a:lnTo>
                  <a:pt x="3072" y="0"/>
                </a:lnTo>
                <a:lnTo>
                  <a:pt x="0" y="2930"/>
                </a:lnTo>
                <a:lnTo>
                  <a:pt x="0" y="85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1" name="object 6551"/>
          <p:cNvSpPr/>
          <p:nvPr/>
        </p:nvSpPr>
        <p:spPr>
          <a:xfrm>
            <a:off x="2141354" y="176660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2" name="object 6552"/>
          <p:cNvSpPr/>
          <p:nvPr/>
        </p:nvSpPr>
        <p:spPr>
          <a:xfrm>
            <a:off x="2138282" y="17666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3" name="object 6553"/>
          <p:cNvSpPr/>
          <p:nvPr/>
        </p:nvSpPr>
        <p:spPr>
          <a:xfrm>
            <a:off x="2138282" y="176376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2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4" name="object 6554"/>
          <p:cNvSpPr/>
          <p:nvPr/>
        </p:nvSpPr>
        <p:spPr>
          <a:xfrm>
            <a:off x="2144429" y="176660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5" name="object 6555"/>
          <p:cNvSpPr/>
          <p:nvPr/>
        </p:nvSpPr>
        <p:spPr>
          <a:xfrm>
            <a:off x="2113459" y="175516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152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6" name="object 6556"/>
          <p:cNvSpPr/>
          <p:nvPr/>
        </p:nvSpPr>
        <p:spPr>
          <a:xfrm>
            <a:off x="2119686" y="17580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7" name="object 6557"/>
          <p:cNvSpPr/>
          <p:nvPr/>
        </p:nvSpPr>
        <p:spPr>
          <a:xfrm>
            <a:off x="2116611" y="175801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5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8" name="object 6558"/>
          <p:cNvSpPr/>
          <p:nvPr/>
        </p:nvSpPr>
        <p:spPr>
          <a:xfrm>
            <a:off x="2113459" y="175801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9" name="object 6559"/>
          <p:cNvSpPr/>
          <p:nvPr/>
        </p:nvSpPr>
        <p:spPr>
          <a:xfrm>
            <a:off x="2598198" y="1873764"/>
            <a:ext cx="21652" cy="20003"/>
          </a:xfrm>
          <a:prstGeom prst="rect">
            <a:avLst/>
          </a:prstGeom>
          <a:blipFill>
            <a:blip r:embed="rId10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60" name="object 6560"/>
          <p:cNvSpPr/>
          <p:nvPr/>
        </p:nvSpPr>
        <p:spPr>
          <a:xfrm>
            <a:off x="2598198" y="1873764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93"/>
                </a:moveTo>
                <a:lnTo>
                  <a:pt x="0" y="14340"/>
                </a:lnTo>
                <a:lnTo>
                  <a:pt x="3053" y="20003"/>
                </a:lnTo>
                <a:lnTo>
                  <a:pt x="9284" y="20003"/>
                </a:lnTo>
                <a:lnTo>
                  <a:pt x="15514" y="20003"/>
                </a:lnTo>
                <a:lnTo>
                  <a:pt x="21652" y="14340"/>
                </a:lnTo>
                <a:lnTo>
                  <a:pt x="21652" y="8593"/>
                </a:lnTo>
                <a:lnTo>
                  <a:pt x="21652" y="2845"/>
                </a:lnTo>
                <a:lnTo>
                  <a:pt x="15514" y="0"/>
                </a:lnTo>
                <a:lnTo>
                  <a:pt x="9284" y="0"/>
                </a:lnTo>
                <a:lnTo>
                  <a:pt x="3053" y="0"/>
                </a:lnTo>
                <a:lnTo>
                  <a:pt x="0" y="2845"/>
                </a:lnTo>
                <a:lnTo>
                  <a:pt x="0" y="85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61" name="object 6561"/>
          <p:cNvSpPr/>
          <p:nvPr/>
        </p:nvSpPr>
        <p:spPr>
          <a:xfrm>
            <a:off x="2618339" y="188659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62" name="object 6562"/>
          <p:cNvSpPr/>
          <p:nvPr/>
        </p:nvSpPr>
        <p:spPr>
          <a:xfrm>
            <a:off x="2615254" y="188659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63" name="object 6563"/>
          <p:cNvSpPr/>
          <p:nvPr/>
        </p:nvSpPr>
        <p:spPr>
          <a:xfrm>
            <a:off x="2615254" y="188378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16"/>
                </a:moveTo>
                <a:lnTo>
                  <a:pt x="3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64" name="object 6564"/>
          <p:cNvSpPr/>
          <p:nvPr/>
        </p:nvSpPr>
        <p:spPr>
          <a:xfrm>
            <a:off x="2621392" y="18837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65" name="object 6565"/>
          <p:cNvSpPr/>
          <p:nvPr/>
        </p:nvSpPr>
        <p:spPr>
          <a:xfrm>
            <a:off x="2489751" y="2288197"/>
            <a:ext cx="21775" cy="19991"/>
          </a:xfrm>
          <a:prstGeom prst="rect">
            <a:avLst/>
          </a:prstGeom>
          <a:blipFill>
            <a:blip r:embed="rId10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66" name="object 6566"/>
          <p:cNvSpPr/>
          <p:nvPr/>
        </p:nvSpPr>
        <p:spPr>
          <a:xfrm>
            <a:off x="2489751" y="2288197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8"/>
                </a:moveTo>
                <a:lnTo>
                  <a:pt x="0" y="14320"/>
                </a:lnTo>
                <a:lnTo>
                  <a:pt x="3176" y="19991"/>
                </a:lnTo>
                <a:lnTo>
                  <a:pt x="9314" y="19991"/>
                </a:lnTo>
                <a:lnTo>
                  <a:pt x="15545" y="19991"/>
                </a:lnTo>
                <a:lnTo>
                  <a:pt x="21775" y="14320"/>
                </a:lnTo>
                <a:lnTo>
                  <a:pt x="21775" y="8578"/>
                </a:lnTo>
                <a:lnTo>
                  <a:pt x="21775" y="2907"/>
                </a:lnTo>
                <a:lnTo>
                  <a:pt x="15545" y="0"/>
                </a:lnTo>
                <a:lnTo>
                  <a:pt x="9314" y="0"/>
                </a:lnTo>
                <a:lnTo>
                  <a:pt x="3176" y="0"/>
                </a:lnTo>
                <a:lnTo>
                  <a:pt x="0" y="2907"/>
                </a:lnTo>
                <a:lnTo>
                  <a:pt x="0" y="857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67" name="object 6567"/>
          <p:cNvSpPr/>
          <p:nvPr/>
        </p:nvSpPr>
        <p:spPr>
          <a:xfrm>
            <a:off x="2482009" y="2286780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0"/>
                </a:moveTo>
                <a:lnTo>
                  <a:pt x="9284" y="57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68" name="object 6568"/>
          <p:cNvSpPr/>
          <p:nvPr/>
        </p:nvSpPr>
        <p:spPr>
          <a:xfrm>
            <a:off x="2494439" y="229535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69" name="object 6569"/>
          <p:cNvSpPr/>
          <p:nvPr/>
        </p:nvSpPr>
        <p:spPr>
          <a:xfrm>
            <a:off x="2485155" y="2289617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84" y="57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0" name="object 6570"/>
          <p:cNvSpPr/>
          <p:nvPr/>
        </p:nvSpPr>
        <p:spPr>
          <a:xfrm>
            <a:off x="2482009" y="22896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1" name="object 6571"/>
          <p:cNvSpPr/>
          <p:nvPr/>
        </p:nvSpPr>
        <p:spPr>
          <a:xfrm>
            <a:off x="2509892" y="230960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2" name="object 6572"/>
          <p:cNvSpPr/>
          <p:nvPr/>
        </p:nvSpPr>
        <p:spPr>
          <a:xfrm>
            <a:off x="2506838" y="23067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3" name="object 6573"/>
          <p:cNvSpPr/>
          <p:nvPr/>
        </p:nvSpPr>
        <p:spPr>
          <a:xfrm>
            <a:off x="2509892" y="230393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4" name="object 6574"/>
          <p:cNvSpPr/>
          <p:nvPr/>
        </p:nvSpPr>
        <p:spPr>
          <a:xfrm>
            <a:off x="2513038" y="230677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5" name="object 6575"/>
          <p:cNvSpPr/>
          <p:nvPr/>
        </p:nvSpPr>
        <p:spPr>
          <a:xfrm>
            <a:off x="2582683" y="1922335"/>
            <a:ext cx="15514" cy="14312"/>
          </a:xfrm>
          <a:prstGeom prst="rect">
            <a:avLst/>
          </a:prstGeom>
          <a:blipFill>
            <a:blip r:embed="rId10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76" name="object 6576"/>
          <p:cNvSpPr/>
          <p:nvPr/>
        </p:nvSpPr>
        <p:spPr>
          <a:xfrm>
            <a:off x="2582683" y="192233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146" y="14312"/>
                </a:lnTo>
                <a:lnTo>
                  <a:pt x="6199" y="14312"/>
                </a:lnTo>
                <a:lnTo>
                  <a:pt x="12430" y="14312"/>
                </a:lnTo>
                <a:lnTo>
                  <a:pt x="15514" y="11495"/>
                </a:lnTo>
                <a:lnTo>
                  <a:pt x="15514" y="5747"/>
                </a:lnTo>
                <a:lnTo>
                  <a:pt x="15514" y="2902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7" name="object 6577"/>
          <p:cNvSpPr/>
          <p:nvPr/>
        </p:nvSpPr>
        <p:spPr>
          <a:xfrm>
            <a:off x="2400026" y="2253887"/>
            <a:ext cx="15421" cy="14320"/>
          </a:xfrm>
          <a:prstGeom prst="rect">
            <a:avLst/>
          </a:prstGeom>
          <a:blipFill>
            <a:blip r:embed="rId10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78" name="object 6578"/>
          <p:cNvSpPr/>
          <p:nvPr/>
        </p:nvSpPr>
        <p:spPr>
          <a:xfrm>
            <a:off x="2400026" y="225388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53" y="14320"/>
                </a:lnTo>
                <a:lnTo>
                  <a:pt x="6137" y="14320"/>
                </a:lnTo>
                <a:lnTo>
                  <a:pt x="12368" y="14320"/>
                </a:lnTo>
                <a:lnTo>
                  <a:pt x="15421" y="11483"/>
                </a:lnTo>
                <a:lnTo>
                  <a:pt x="15421" y="5741"/>
                </a:lnTo>
                <a:lnTo>
                  <a:pt x="15421" y="2907"/>
                </a:lnTo>
                <a:lnTo>
                  <a:pt x="12368" y="0"/>
                </a:lnTo>
                <a:lnTo>
                  <a:pt x="6137" y="0"/>
                </a:lnTo>
                <a:lnTo>
                  <a:pt x="3053" y="0"/>
                </a:lnTo>
                <a:lnTo>
                  <a:pt x="0" y="2907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9" name="object 6579"/>
          <p:cNvSpPr/>
          <p:nvPr/>
        </p:nvSpPr>
        <p:spPr>
          <a:xfrm>
            <a:off x="2037614" y="2028098"/>
            <a:ext cx="15523" cy="14340"/>
          </a:xfrm>
          <a:prstGeom prst="rect">
            <a:avLst/>
          </a:prstGeom>
          <a:blipFill>
            <a:blip r:embed="rId10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80" name="object 6580"/>
          <p:cNvSpPr/>
          <p:nvPr/>
        </p:nvSpPr>
        <p:spPr>
          <a:xfrm>
            <a:off x="2037614" y="202809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75" y="14340"/>
                </a:lnTo>
                <a:lnTo>
                  <a:pt x="6224" y="14340"/>
                </a:lnTo>
                <a:lnTo>
                  <a:pt x="12374" y="14340"/>
                </a:lnTo>
                <a:lnTo>
                  <a:pt x="15523" y="11495"/>
                </a:lnTo>
                <a:lnTo>
                  <a:pt x="15523" y="5747"/>
                </a:lnTo>
                <a:lnTo>
                  <a:pt x="15523" y="2902"/>
                </a:lnTo>
                <a:lnTo>
                  <a:pt x="12374" y="0"/>
                </a:lnTo>
                <a:lnTo>
                  <a:pt x="6224" y="0"/>
                </a:lnTo>
                <a:lnTo>
                  <a:pt x="3075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81" name="object 6581"/>
          <p:cNvSpPr/>
          <p:nvPr/>
        </p:nvSpPr>
        <p:spPr>
          <a:xfrm>
            <a:off x="2424763" y="2222483"/>
            <a:ext cx="15514" cy="14320"/>
          </a:xfrm>
          <a:prstGeom prst="rect">
            <a:avLst/>
          </a:prstGeom>
          <a:blipFill>
            <a:blip r:embed="rId10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82" name="object 6582"/>
          <p:cNvSpPr/>
          <p:nvPr/>
        </p:nvSpPr>
        <p:spPr>
          <a:xfrm>
            <a:off x="2424763" y="22224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12"/>
                </a:lnTo>
                <a:lnTo>
                  <a:pt x="3053" y="14320"/>
                </a:lnTo>
                <a:lnTo>
                  <a:pt x="6230" y="14320"/>
                </a:lnTo>
                <a:lnTo>
                  <a:pt x="12368" y="14320"/>
                </a:lnTo>
                <a:lnTo>
                  <a:pt x="15514" y="11412"/>
                </a:lnTo>
                <a:lnTo>
                  <a:pt x="15514" y="5741"/>
                </a:lnTo>
                <a:lnTo>
                  <a:pt x="15514" y="2836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36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83" name="object 6583"/>
          <p:cNvSpPr/>
          <p:nvPr/>
        </p:nvSpPr>
        <p:spPr>
          <a:xfrm>
            <a:off x="1997350" y="2013842"/>
            <a:ext cx="15520" cy="14255"/>
          </a:xfrm>
          <a:prstGeom prst="rect">
            <a:avLst/>
          </a:prstGeom>
          <a:blipFill>
            <a:blip r:embed="rId10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84" name="object 6584"/>
          <p:cNvSpPr/>
          <p:nvPr/>
        </p:nvSpPr>
        <p:spPr>
          <a:xfrm>
            <a:off x="1997350" y="201384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38"/>
                </a:lnTo>
                <a:lnTo>
                  <a:pt x="3149" y="14255"/>
                </a:lnTo>
                <a:lnTo>
                  <a:pt x="6224" y="14255"/>
                </a:lnTo>
                <a:lnTo>
                  <a:pt x="12371" y="14255"/>
                </a:lnTo>
                <a:lnTo>
                  <a:pt x="15520" y="11438"/>
                </a:lnTo>
                <a:lnTo>
                  <a:pt x="15520" y="5690"/>
                </a:lnTo>
                <a:lnTo>
                  <a:pt x="15520" y="2845"/>
                </a:lnTo>
                <a:lnTo>
                  <a:pt x="12371" y="0"/>
                </a:lnTo>
                <a:lnTo>
                  <a:pt x="6224" y="0"/>
                </a:lnTo>
                <a:lnTo>
                  <a:pt x="3149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85" name="object 6585"/>
          <p:cNvSpPr/>
          <p:nvPr/>
        </p:nvSpPr>
        <p:spPr>
          <a:xfrm>
            <a:off x="2059285" y="1973808"/>
            <a:ext cx="15523" cy="14312"/>
          </a:xfrm>
          <a:prstGeom prst="rect">
            <a:avLst/>
          </a:prstGeom>
          <a:blipFill>
            <a:blip r:embed="rId10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86" name="object 6586"/>
          <p:cNvSpPr/>
          <p:nvPr/>
        </p:nvSpPr>
        <p:spPr>
          <a:xfrm>
            <a:off x="2059285" y="197380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152" y="14312"/>
                </a:lnTo>
                <a:lnTo>
                  <a:pt x="6224" y="14312"/>
                </a:lnTo>
                <a:lnTo>
                  <a:pt x="12448" y="14312"/>
                </a:lnTo>
                <a:lnTo>
                  <a:pt x="15523" y="11466"/>
                </a:lnTo>
                <a:lnTo>
                  <a:pt x="15523" y="5747"/>
                </a:lnTo>
                <a:lnTo>
                  <a:pt x="15523" y="2902"/>
                </a:lnTo>
                <a:lnTo>
                  <a:pt x="12448" y="0"/>
                </a:lnTo>
                <a:lnTo>
                  <a:pt x="6224" y="0"/>
                </a:lnTo>
                <a:lnTo>
                  <a:pt x="3152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87" name="object 6587"/>
          <p:cNvSpPr/>
          <p:nvPr/>
        </p:nvSpPr>
        <p:spPr>
          <a:xfrm>
            <a:off x="2015946" y="1959553"/>
            <a:ext cx="15520" cy="14255"/>
          </a:xfrm>
          <a:prstGeom prst="rect">
            <a:avLst/>
          </a:prstGeom>
          <a:blipFill>
            <a:blip r:embed="rId10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88" name="object 6588"/>
          <p:cNvSpPr/>
          <p:nvPr/>
        </p:nvSpPr>
        <p:spPr>
          <a:xfrm>
            <a:off x="2015946" y="195955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2" y="14255"/>
                </a:lnTo>
                <a:lnTo>
                  <a:pt x="6224" y="14255"/>
                </a:lnTo>
                <a:lnTo>
                  <a:pt x="12371" y="14255"/>
                </a:lnTo>
                <a:lnTo>
                  <a:pt x="15520" y="11409"/>
                </a:lnTo>
                <a:lnTo>
                  <a:pt x="15520" y="5662"/>
                </a:lnTo>
                <a:lnTo>
                  <a:pt x="15520" y="2845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89" name="object 6589"/>
          <p:cNvSpPr/>
          <p:nvPr/>
        </p:nvSpPr>
        <p:spPr>
          <a:xfrm>
            <a:off x="2077880" y="1919490"/>
            <a:ext cx="15523" cy="14340"/>
          </a:xfrm>
          <a:prstGeom prst="rect">
            <a:avLst/>
          </a:prstGeom>
          <a:blipFill>
            <a:blip r:embed="rId10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90" name="object 6590"/>
          <p:cNvSpPr/>
          <p:nvPr/>
        </p:nvSpPr>
        <p:spPr>
          <a:xfrm>
            <a:off x="2077880" y="191949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38"/>
                </a:lnTo>
                <a:lnTo>
                  <a:pt x="3075" y="14340"/>
                </a:lnTo>
                <a:lnTo>
                  <a:pt x="6224" y="14340"/>
                </a:lnTo>
                <a:lnTo>
                  <a:pt x="12371" y="14340"/>
                </a:lnTo>
                <a:lnTo>
                  <a:pt x="15523" y="11438"/>
                </a:lnTo>
                <a:lnTo>
                  <a:pt x="15523" y="5747"/>
                </a:lnTo>
                <a:lnTo>
                  <a:pt x="15523" y="2845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91" name="object 6591"/>
          <p:cNvSpPr/>
          <p:nvPr/>
        </p:nvSpPr>
        <p:spPr>
          <a:xfrm>
            <a:off x="2037614" y="1908080"/>
            <a:ext cx="15523" cy="14255"/>
          </a:xfrm>
          <a:prstGeom prst="rect">
            <a:avLst/>
          </a:prstGeom>
          <a:blipFill>
            <a:blip r:embed="rId1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92" name="object 6592"/>
          <p:cNvSpPr/>
          <p:nvPr/>
        </p:nvSpPr>
        <p:spPr>
          <a:xfrm>
            <a:off x="2037614" y="190808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09"/>
                </a:lnTo>
                <a:lnTo>
                  <a:pt x="3075" y="14255"/>
                </a:lnTo>
                <a:lnTo>
                  <a:pt x="6224" y="14255"/>
                </a:lnTo>
                <a:lnTo>
                  <a:pt x="12374" y="14255"/>
                </a:lnTo>
                <a:lnTo>
                  <a:pt x="15523" y="11409"/>
                </a:lnTo>
                <a:lnTo>
                  <a:pt x="15523" y="5747"/>
                </a:lnTo>
                <a:lnTo>
                  <a:pt x="15523" y="2845"/>
                </a:lnTo>
                <a:lnTo>
                  <a:pt x="12374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45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93" name="object 6593"/>
          <p:cNvSpPr/>
          <p:nvPr/>
        </p:nvSpPr>
        <p:spPr>
          <a:xfrm>
            <a:off x="2099551" y="1868045"/>
            <a:ext cx="15523" cy="14312"/>
          </a:xfrm>
          <a:prstGeom prst="rect">
            <a:avLst/>
          </a:prstGeom>
          <a:blipFill>
            <a:blip r:embed="rId1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94" name="object 6594"/>
          <p:cNvSpPr/>
          <p:nvPr/>
        </p:nvSpPr>
        <p:spPr>
          <a:xfrm>
            <a:off x="2099551" y="186804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66"/>
                </a:lnTo>
                <a:lnTo>
                  <a:pt x="3152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3" y="11466"/>
                </a:lnTo>
                <a:lnTo>
                  <a:pt x="15523" y="5719"/>
                </a:lnTo>
                <a:lnTo>
                  <a:pt x="15523" y="2902"/>
                </a:lnTo>
                <a:lnTo>
                  <a:pt x="12371" y="0"/>
                </a:lnTo>
                <a:lnTo>
                  <a:pt x="6224" y="0"/>
                </a:lnTo>
                <a:lnTo>
                  <a:pt x="3152" y="0"/>
                </a:lnTo>
                <a:lnTo>
                  <a:pt x="0" y="2902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95" name="object 6595"/>
          <p:cNvSpPr/>
          <p:nvPr/>
        </p:nvSpPr>
        <p:spPr>
          <a:xfrm>
            <a:off x="2056213" y="1853790"/>
            <a:ext cx="15520" cy="14255"/>
          </a:xfrm>
          <a:prstGeom prst="rect">
            <a:avLst/>
          </a:prstGeom>
          <a:blipFill>
            <a:blip r:embed="rId1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96" name="object 6596"/>
          <p:cNvSpPr/>
          <p:nvPr/>
        </p:nvSpPr>
        <p:spPr>
          <a:xfrm>
            <a:off x="2056213" y="185379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2" y="14255"/>
                </a:lnTo>
                <a:lnTo>
                  <a:pt x="6224" y="14255"/>
                </a:lnTo>
                <a:lnTo>
                  <a:pt x="12371" y="14255"/>
                </a:lnTo>
                <a:lnTo>
                  <a:pt x="15520" y="11409"/>
                </a:lnTo>
                <a:lnTo>
                  <a:pt x="15520" y="5662"/>
                </a:lnTo>
                <a:lnTo>
                  <a:pt x="15520" y="2845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97" name="object 6597"/>
          <p:cNvSpPr/>
          <p:nvPr/>
        </p:nvSpPr>
        <p:spPr>
          <a:xfrm>
            <a:off x="2118147" y="1813727"/>
            <a:ext cx="15523" cy="14340"/>
          </a:xfrm>
          <a:prstGeom prst="rect">
            <a:avLst/>
          </a:prstGeom>
          <a:blipFill>
            <a:blip r:embed="rId1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598" name="object 6598"/>
          <p:cNvSpPr/>
          <p:nvPr/>
        </p:nvSpPr>
        <p:spPr>
          <a:xfrm>
            <a:off x="2118147" y="181372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075" y="14340"/>
                </a:lnTo>
                <a:lnTo>
                  <a:pt x="6224" y="14340"/>
                </a:lnTo>
                <a:lnTo>
                  <a:pt x="12371" y="14340"/>
                </a:lnTo>
                <a:lnTo>
                  <a:pt x="15523" y="11495"/>
                </a:lnTo>
                <a:lnTo>
                  <a:pt x="15523" y="5747"/>
                </a:lnTo>
                <a:lnTo>
                  <a:pt x="15523" y="2902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99" name="object 6599"/>
          <p:cNvSpPr/>
          <p:nvPr/>
        </p:nvSpPr>
        <p:spPr>
          <a:xfrm>
            <a:off x="2458784" y="2268208"/>
            <a:ext cx="21683" cy="19988"/>
          </a:xfrm>
          <a:prstGeom prst="rect">
            <a:avLst/>
          </a:prstGeom>
          <a:blipFill>
            <a:blip r:embed="rId1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00" name="object 6600"/>
          <p:cNvSpPr/>
          <p:nvPr/>
        </p:nvSpPr>
        <p:spPr>
          <a:xfrm>
            <a:off x="2458784" y="2268208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317"/>
                </a:lnTo>
                <a:lnTo>
                  <a:pt x="3176" y="19988"/>
                </a:lnTo>
                <a:lnTo>
                  <a:pt x="9314" y="19988"/>
                </a:lnTo>
                <a:lnTo>
                  <a:pt x="15545" y="19988"/>
                </a:lnTo>
                <a:lnTo>
                  <a:pt x="21683" y="14317"/>
                </a:lnTo>
                <a:lnTo>
                  <a:pt x="21683" y="8575"/>
                </a:lnTo>
                <a:lnTo>
                  <a:pt x="21683" y="2833"/>
                </a:lnTo>
                <a:lnTo>
                  <a:pt x="15545" y="0"/>
                </a:lnTo>
                <a:lnTo>
                  <a:pt x="9314" y="0"/>
                </a:lnTo>
                <a:lnTo>
                  <a:pt x="3176" y="0"/>
                </a:lnTo>
                <a:lnTo>
                  <a:pt x="0" y="2833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1" name="object 6601"/>
          <p:cNvSpPr/>
          <p:nvPr/>
        </p:nvSpPr>
        <p:spPr>
          <a:xfrm>
            <a:off x="2460326" y="228961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5"/>
                </a:moveTo>
                <a:lnTo>
                  <a:pt x="3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2" name="object 6602"/>
          <p:cNvSpPr/>
          <p:nvPr/>
        </p:nvSpPr>
        <p:spPr>
          <a:xfrm>
            <a:off x="2466556" y="228678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3" name="object 6603"/>
          <p:cNvSpPr/>
          <p:nvPr/>
        </p:nvSpPr>
        <p:spPr>
          <a:xfrm>
            <a:off x="2466556" y="228961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4" name="object 6604"/>
          <p:cNvSpPr/>
          <p:nvPr/>
        </p:nvSpPr>
        <p:spPr>
          <a:xfrm>
            <a:off x="2463472" y="2292522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5" name="object 6605"/>
          <p:cNvSpPr/>
          <p:nvPr/>
        </p:nvSpPr>
        <p:spPr>
          <a:xfrm>
            <a:off x="2478925" y="226962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0"/>
                </a:moveTo>
                <a:lnTo>
                  <a:pt x="0" y="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6" name="object 6606"/>
          <p:cNvSpPr/>
          <p:nvPr/>
        </p:nvSpPr>
        <p:spPr>
          <a:xfrm>
            <a:off x="2478925" y="2275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7" name="object 6607"/>
          <p:cNvSpPr/>
          <p:nvPr/>
        </p:nvSpPr>
        <p:spPr>
          <a:xfrm>
            <a:off x="2475871" y="227246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905"/>
                </a:moveTo>
                <a:lnTo>
                  <a:pt x="3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8" name="object 6608"/>
          <p:cNvSpPr/>
          <p:nvPr/>
        </p:nvSpPr>
        <p:spPr>
          <a:xfrm>
            <a:off x="2478925" y="226962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9" name="object 6609"/>
          <p:cNvSpPr/>
          <p:nvPr/>
        </p:nvSpPr>
        <p:spPr>
          <a:xfrm>
            <a:off x="2077880" y="1799500"/>
            <a:ext cx="15523" cy="14226"/>
          </a:xfrm>
          <a:prstGeom prst="rect">
            <a:avLst/>
          </a:prstGeom>
          <a:blipFill>
            <a:blip r:embed="rId1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10" name="object 6610"/>
          <p:cNvSpPr/>
          <p:nvPr/>
        </p:nvSpPr>
        <p:spPr>
          <a:xfrm>
            <a:off x="2077880" y="179950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5" y="14226"/>
                </a:lnTo>
                <a:lnTo>
                  <a:pt x="6224" y="14226"/>
                </a:lnTo>
                <a:lnTo>
                  <a:pt x="12371" y="14226"/>
                </a:lnTo>
                <a:lnTo>
                  <a:pt x="15523" y="11409"/>
                </a:lnTo>
                <a:lnTo>
                  <a:pt x="15523" y="5662"/>
                </a:lnTo>
                <a:lnTo>
                  <a:pt x="15523" y="2816"/>
                </a:lnTo>
                <a:lnTo>
                  <a:pt x="12371" y="0"/>
                </a:lnTo>
                <a:lnTo>
                  <a:pt x="6224" y="0"/>
                </a:lnTo>
                <a:lnTo>
                  <a:pt x="3075" y="0"/>
                </a:lnTo>
                <a:lnTo>
                  <a:pt x="0" y="2816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11" name="object 6611"/>
          <p:cNvSpPr/>
          <p:nvPr/>
        </p:nvSpPr>
        <p:spPr>
          <a:xfrm>
            <a:off x="2139818" y="1759437"/>
            <a:ext cx="15523" cy="14312"/>
          </a:xfrm>
          <a:prstGeom prst="rect">
            <a:avLst/>
          </a:prstGeom>
          <a:blipFill>
            <a:blip r:embed="rId1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12" name="object 6612"/>
          <p:cNvSpPr/>
          <p:nvPr/>
        </p:nvSpPr>
        <p:spPr>
          <a:xfrm>
            <a:off x="2139818" y="175943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66"/>
                </a:lnTo>
                <a:lnTo>
                  <a:pt x="3072" y="14312"/>
                </a:lnTo>
                <a:lnTo>
                  <a:pt x="6224" y="14312"/>
                </a:lnTo>
                <a:lnTo>
                  <a:pt x="12371" y="14312"/>
                </a:lnTo>
                <a:lnTo>
                  <a:pt x="15523" y="11466"/>
                </a:lnTo>
                <a:lnTo>
                  <a:pt x="15523" y="5747"/>
                </a:lnTo>
                <a:lnTo>
                  <a:pt x="15523" y="2902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13" name="object 6613"/>
          <p:cNvSpPr/>
          <p:nvPr/>
        </p:nvSpPr>
        <p:spPr>
          <a:xfrm>
            <a:off x="2096479" y="1745182"/>
            <a:ext cx="15443" cy="14255"/>
          </a:xfrm>
          <a:prstGeom prst="rect">
            <a:avLst/>
          </a:prstGeom>
          <a:blipFill>
            <a:blip r:embed="rId1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14" name="object 6614"/>
          <p:cNvSpPr/>
          <p:nvPr/>
        </p:nvSpPr>
        <p:spPr>
          <a:xfrm>
            <a:off x="2096479" y="174518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62"/>
                </a:moveTo>
                <a:lnTo>
                  <a:pt x="0" y="11409"/>
                </a:lnTo>
                <a:lnTo>
                  <a:pt x="3072" y="14255"/>
                </a:lnTo>
                <a:lnTo>
                  <a:pt x="6224" y="14255"/>
                </a:lnTo>
                <a:lnTo>
                  <a:pt x="12371" y="14255"/>
                </a:lnTo>
                <a:lnTo>
                  <a:pt x="15443" y="11409"/>
                </a:lnTo>
                <a:lnTo>
                  <a:pt x="15443" y="5662"/>
                </a:lnTo>
                <a:lnTo>
                  <a:pt x="15443" y="2845"/>
                </a:lnTo>
                <a:lnTo>
                  <a:pt x="12371" y="0"/>
                </a:lnTo>
                <a:lnTo>
                  <a:pt x="6224" y="0"/>
                </a:lnTo>
                <a:lnTo>
                  <a:pt x="3072" y="0"/>
                </a:lnTo>
                <a:lnTo>
                  <a:pt x="0" y="2845"/>
                </a:lnTo>
                <a:lnTo>
                  <a:pt x="0" y="566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15" name="object 6615"/>
          <p:cNvSpPr/>
          <p:nvPr/>
        </p:nvSpPr>
        <p:spPr>
          <a:xfrm>
            <a:off x="2551716" y="1893767"/>
            <a:ext cx="15514" cy="14312"/>
          </a:xfrm>
          <a:prstGeom prst="rect">
            <a:avLst/>
          </a:prstGeom>
          <a:blipFill>
            <a:blip r:embed="rId1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16" name="object 6616"/>
          <p:cNvSpPr/>
          <p:nvPr/>
        </p:nvSpPr>
        <p:spPr>
          <a:xfrm>
            <a:off x="2551716" y="189376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146" y="14312"/>
                </a:lnTo>
                <a:lnTo>
                  <a:pt x="6199" y="14312"/>
                </a:lnTo>
                <a:lnTo>
                  <a:pt x="12430" y="14312"/>
                </a:lnTo>
                <a:lnTo>
                  <a:pt x="15514" y="11495"/>
                </a:lnTo>
                <a:lnTo>
                  <a:pt x="15514" y="5747"/>
                </a:lnTo>
                <a:lnTo>
                  <a:pt x="15514" y="2902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17" name="object 6617"/>
          <p:cNvSpPr/>
          <p:nvPr/>
        </p:nvSpPr>
        <p:spPr>
          <a:xfrm>
            <a:off x="2663217" y="1859452"/>
            <a:ext cx="15514" cy="14312"/>
          </a:xfrm>
          <a:prstGeom prst="rect">
            <a:avLst/>
          </a:prstGeom>
          <a:blipFill>
            <a:blip r:embed="rId1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18" name="object 6618"/>
          <p:cNvSpPr/>
          <p:nvPr/>
        </p:nvSpPr>
        <p:spPr>
          <a:xfrm>
            <a:off x="2663217" y="1859452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7"/>
                </a:moveTo>
                <a:lnTo>
                  <a:pt x="0" y="11495"/>
                </a:lnTo>
                <a:lnTo>
                  <a:pt x="3146" y="14312"/>
                </a:lnTo>
                <a:lnTo>
                  <a:pt x="6199" y="14312"/>
                </a:lnTo>
                <a:lnTo>
                  <a:pt x="12430" y="14312"/>
                </a:lnTo>
                <a:lnTo>
                  <a:pt x="15514" y="11495"/>
                </a:lnTo>
                <a:lnTo>
                  <a:pt x="15514" y="5747"/>
                </a:lnTo>
                <a:lnTo>
                  <a:pt x="15514" y="2902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19" name="object 6619"/>
          <p:cNvSpPr/>
          <p:nvPr/>
        </p:nvSpPr>
        <p:spPr>
          <a:xfrm>
            <a:off x="2661674" y="18637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0" name="object 6620"/>
          <p:cNvSpPr/>
          <p:nvPr/>
        </p:nvSpPr>
        <p:spPr>
          <a:xfrm>
            <a:off x="2664728" y="18666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1" name="object 6621"/>
          <p:cNvSpPr/>
          <p:nvPr/>
        </p:nvSpPr>
        <p:spPr>
          <a:xfrm>
            <a:off x="2661674" y="1866623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2" name="object 6622"/>
          <p:cNvSpPr/>
          <p:nvPr/>
        </p:nvSpPr>
        <p:spPr>
          <a:xfrm>
            <a:off x="2658590" y="18666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3" name="object 6623"/>
          <p:cNvSpPr/>
          <p:nvPr/>
        </p:nvSpPr>
        <p:spPr>
          <a:xfrm>
            <a:off x="1975679" y="2071006"/>
            <a:ext cx="21670" cy="19974"/>
          </a:xfrm>
          <a:prstGeom prst="rect">
            <a:avLst/>
          </a:prstGeom>
          <a:blipFill>
            <a:blip r:embed="rId1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24" name="object 6624"/>
          <p:cNvSpPr/>
          <p:nvPr/>
        </p:nvSpPr>
        <p:spPr>
          <a:xfrm>
            <a:off x="1975679" y="2071006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4"/>
                </a:moveTo>
                <a:lnTo>
                  <a:pt x="0" y="14312"/>
                </a:lnTo>
                <a:lnTo>
                  <a:pt x="3072" y="19974"/>
                </a:lnTo>
                <a:lnTo>
                  <a:pt x="9296" y="19974"/>
                </a:lnTo>
                <a:lnTo>
                  <a:pt x="15520" y="19974"/>
                </a:lnTo>
                <a:lnTo>
                  <a:pt x="21670" y="14312"/>
                </a:lnTo>
                <a:lnTo>
                  <a:pt x="21670" y="8564"/>
                </a:lnTo>
                <a:lnTo>
                  <a:pt x="21670" y="2816"/>
                </a:lnTo>
                <a:lnTo>
                  <a:pt x="15520" y="0"/>
                </a:lnTo>
                <a:lnTo>
                  <a:pt x="9296" y="0"/>
                </a:lnTo>
                <a:lnTo>
                  <a:pt x="3072" y="0"/>
                </a:lnTo>
                <a:lnTo>
                  <a:pt x="0" y="2816"/>
                </a:lnTo>
                <a:lnTo>
                  <a:pt x="0" y="856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5" name="object 6625"/>
          <p:cNvSpPr/>
          <p:nvPr/>
        </p:nvSpPr>
        <p:spPr>
          <a:xfrm>
            <a:off x="1983440" y="206958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75" y="28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6" name="object 6626"/>
          <p:cNvSpPr/>
          <p:nvPr/>
        </p:nvSpPr>
        <p:spPr>
          <a:xfrm>
            <a:off x="1986515" y="207524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7" name="object 6627"/>
          <p:cNvSpPr/>
          <p:nvPr/>
        </p:nvSpPr>
        <p:spPr>
          <a:xfrm>
            <a:off x="1980290" y="207240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9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8" name="object 6628"/>
          <p:cNvSpPr/>
          <p:nvPr/>
        </p:nvSpPr>
        <p:spPr>
          <a:xfrm>
            <a:off x="1980290" y="206958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9" name="object 6629"/>
          <p:cNvSpPr/>
          <p:nvPr/>
        </p:nvSpPr>
        <p:spPr>
          <a:xfrm>
            <a:off x="1983440" y="2098142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741"/>
                </a:moveTo>
                <a:lnTo>
                  <a:pt x="30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0" name="object 6630"/>
          <p:cNvSpPr/>
          <p:nvPr/>
        </p:nvSpPr>
        <p:spPr>
          <a:xfrm>
            <a:off x="1986515" y="209530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1" name="object 6631"/>
          <p:cNvSpPr/>
          <p:nvPr/>
        </p:nvSpPr>
        <p:spPr>
          <a:xfrm>
            <a:off x="1986515" y="2095306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3072" y="0"/>
                </a:moveTo>
                <a:lnTo>
                  <a:pt x="0" y="5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2" name="object 6632"/>
          <p:cNvSpPr/>
          <p:nvPr/>
        </p:nvSpPr>
        <p:spPr>
          <a:xfrm>
            <a:off x="1986515" y="2103884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3" name="object 6633"/>
          <p:cNvSpPr/>
          <p:nvPr/>
        </p:nvSpPr>
        <p:spPr>
          <a:xfrm>
            <a:off x="1981904" y="2128130"/>
            <a:ext cx="21670" cy="20062"/>
          </a:xfrm>
          <a:prstGeom prst="rect">
            <a:avLst/>
          </a:prstGeom>
          <a:blipFill>
            <a:blip r:embed="rId1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34" name="object 6634"/>
          <p:cNvSpPr/>
          <p:nvPr/>
        </p:nvSpPr>
        <p:spPr>
          <a:xfrm>
            <a:off x="1981904" y="2128130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320"/>
                </a:lnTo>
                <a:lnTo>
                  <a:pt x="3072" y="20062"/>
                </a:lnTo>
                <a:lnTo>
                  <a:pt x="9296" y="20062"/>
                </a:lnTo>
                <a:lnTo>
                  <a:pt x="15446" y="20062"/>
                </a:lnTo>
                <a:lnTo>
                  <a:pt x="21670" y="14320"/>
                </a:lnTo>
                <a:lnTo>
                  <a:pt x="21670" y="8575"/>
                </a:lnTo>
                <a:lnTo>
                  <a:pt x="21670" y="2905"/>
                </a:lnTo>
                <a:lnTo>
                  <a:pt x="15446" y="0"/>
                </a:lnTo>
                <a:lnTo>
                  <a:pt x="9296" y="0"/>
                </a:lnTo>
                <a:lnTo>
                  <a:pt x="3072" y="0"/>
                </a:lnTo>
                <a:lnTo>
                  <a:pt x="0" y="2905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5" name="object 6635"/>
          <p:cNvSpPr/>
          <p:nvPr/>
        </p:nvSpPr>
        <p:spPr>
          <a:xfrm>
            <a:off x="1989587" y="2120971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3152" y="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6" name="object 6636"/>
          <p:cNvSpPr/>
          <p:nvPr/>
        </p:nvSpPr>
        <p:spPr>
          <a:xfrm>
            <a:off x="1992739" y="213245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7" name="object 6637"/>
          <p:cNvSpPr/>
          <p:nvPr/>
        </p:nvSpPr>
        <p:spPr>
          <a:xfrm>
            <a:off x="1986515" y="2126713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3072" y="57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8" name="object 6638"/>
          <p:cNvSpPr/>
          <p:nvPr/>
        </p:nvSpPr>
        <p:spPr>
          <a:xfrm>
            <a:off x="1986515" y="2123876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9" name="object 6639"/>
          <p:cNvSpPr/>
          <p:nvPr/>
        </p:nvSpPr>
        <p:spPr>
          <a:xfrm>
            <a:off x="1989587" y="2152444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836"/>
                </a:moveTo>
                <a:lnTo>
                  <a:pt x="31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40" name="object 6640"/>
          <p:cNvSpPr/>
          <p:nvPr/>
        </p:nvSpPr>
        <p:spPr>
          <a:xfrm>
            <a:off x="1992739" y="214961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41" name="object 6641"/>
          <p:cNvSpPr/>
          <p:nvPr/>
        </p:nvSpPr>
        <p:spPr>
          <a:xfrm>
            <a:off x="1991202" y="215102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42" name="object 6642"/>
          <p:cNvSpPr/>
          <p:nvPr/>
        </p:nvSpPr>
        <p:spPr>
          <a:xfrm>
            <a:off x="1992739" y="2155281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43" name="object 6643"/>
          <p:cNvSpPr/>
          <p:nvPr/>
        </p:nvSpPr>
        <p:spPr>
          <a:xfrm>
            <a:off x="2505296" y="2299683"/>
            <a:ext cx="15452" cy="14246"/>
          </a:xfrm>
          <a:prstGeom prst="rect">
            <a:avLst/>
          </a:prstGeom>
          <a:blipFill>
            <a:blip r:embed="rId1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44" name="object 6644"/>
          <p:cNvSpPr/>
          <p:nvPr/>
        </p:nvSpPr>
        <p:spPr>
          <a:xfrm>
            <a:off x="2505296" y="229968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053" y="14246"/>
                </a:lnTo>
                <a:lnTo>
                  <a:pt x="6230" y="14246"/>
                </a:lnTo>
                <a:lnTo>
                  <a:pt x="12368" y="14246"/>
                </a:lnTo>
                <a:lnTo>
                  <a:pt x="15452" y="11412"/>
                </a:lnTo>
                <a:lnTo>
                  <a:pt x="15452" y="5670"/>
                </a:lnTo>
                <a:lnTo>
                  <a:pt x="15452" y="2833"/>
                </a:lnTo>
                <a:lnTo>
                  <a:pt x="12368" y="0"/>
                </a:lnTo>
                <a:lnTo>
                  <a:pt x="6230" y="0"/>
                </a:lnTo>
                <a:lnTo>
                  <a:pt x="3053" y="0"/>
                </a:lnTo>
                <a:lnTo>
                  <a:pt x="0" y="2833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45" name="object 6645"/>
          <p:cNvSpPr/>
          <p:nvPr/>
        </p:nvSpPr>
        <p:spPr>
          <a:xfrm>
            <a:off x="2446415" y="2288197"/>
            <a:ext cx="15545" cy="14320"/>
          </a:xfrm>
          <a:prstGeom prst="rect">
            <a:avLst/>
          </a:prstGeom>
          <a:blipFill>
            <a:blip r:embed="rId1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46" name="object 6646"/>
          <p:cNvSpPr/>
          <p:nvPr/>
        </p:nvSpPr>
        <p:spPr>
          <a:xfrm>
            <a:off x="2446415" y="228819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6"/>
                </a:lnTo>
                <a:lnTo>
                  <a:pt x="3084" y="14320"/>
                </a:lnTo>
                <a:lnTo>
                  <a:pt x="6230" y="14320"/>
                </a:lnTo>
                <a:lnTo>
                  <a:pt x="12368" y="14320"/>
                </a:lnTo>
                <a:lnTo>
                  <a:pt x="15545" y="11486"/>
                </a:lnTo>
                <a:lnTo>
                  <a:pt x="15545" y="5741"/>
                </a:lnTo>
                <a:lnTo>
                  <a:pt x="15545" y="2907"/>
                </a:lnTo>
                <a:lnTo>
                  <a:pt x="12368" y="0"/>
                </a:lnTo>
                <a:lnTo>
                  <a:pt x="6230" y="0"/>
                </a:lnTo>
                <a:lnTo>
                  <a:pt x="3084" y="0"/>
                </a:lnTo>
                <a:lnTo>
                  <a:pt x="0" y="2907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47" name="object 6647"/>
          <p:cNvSpPr/>
          <p:nvPr/>
        </p:nvSpPr>
        <p:spPr>
          <a:xfrm>
            <a:off x="2471245" y="2253887"/>
            <a:ext cx="15452" cy="14320"/>
          </a:xfrm>
          <a:prstGeom prst="rect">
            <a:avLst/>
          </a:prstGeom>
          <a:blipFill>
            <a:blip r:embed="rId1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48" name="object 6648"/>
          <p:cNvSpPr/>
          <p:nvPr/>
        </p:nvSpPr>
        <p:spPr>
          <a:xfrm>
            <a:off x="2471245" y="225388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084" y="14320"/>
                </a:lnTo>
                <a:lnTo>
                  <a:pt x="6137" y="14320"/>
                </a:lnTo>
                <a:lnTo>
                  <a:pt x="12368" y="14320"/>
                </a:lnTo>
                <a:lnTo>
                  <a:pt x="15452" y="11483"/>
                </a:lnTo>
                <a:lnTo>
                  <a:pt x="15452" y="5741"/>
                </a:lnTo>
                <a:lnTo>
                  <a:pt x="15452" y="2907"/>
                </a:lnTo>
                <a:lnTo>
                  <a:pt x="12368" y="0"/>
                </a:lnTo>
                <a:lnTo>
                  <a:pt x="6137" y="0"/>
                </a:lnTo>
                <a:lnTo>
                  <a:pt x="3084" y="0"/>
                </a:lnTo>
                <a:lnTo>
                  <a:pt x="0" y="2907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49" name="object 6649"/>
          <p:cNvSpPr/>
          <p:nvPr/>
        </p:nvSpPr>
        <p:spPr>
          <a:xfrm>
            <a:off x="2632249" y="1828068"/>
            <a:ext cx="15514" cy="14312"/>
          </a:xfrm>
          <a:prstGeom prst="rect">
            <a:avLst/>
          </a:prstGeom>
          <a:blipFill>
            <a:blip r:embed="rId1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50" name="object 6650"/>
          <p:cNvSpPr/>
          <p:nvPr/>
        </p:nvSpPr>
        <p:spPr>
          <a:xfrm>
            <a:off x="2632249" y="182806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146" y="14312"/>
                </a:lnTo>
                <a:lnTo>
                  <a:pt x="6199" y="14312"/>
                </a:lnTo>
                <a:lnTo>
                  <a:pt x="12430" y="14312"/>
                </a:lnTo>
                <a:lnTo>
                  <a:pt x="15514" y="11409"/>
                </a:lnTo>
                <a:lnTo>
                  <a:pt x="15514" y="5719"/>
                </a:lnTo>
                <a:lnTo>
                  <a:pt x="15514" y="2816"/>
                </a:lnTo>
                <a:lnTo>
                  <a:pt x="12430" y="0"/>
                </a:lnTo>
                <a:lnTo>
                  <a:pt x="6199" y="0"/>
                </a:lnTo>
                <a:lnTo>
                  <a:pt x="3146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1" name="object 6651"/>
          <p:cNvSpPr/>
          <p:nvPr/>
        </p:nvSpPr>
        <p:spPr>
          <a:xfrm>
            <a:off x="2644685" y="1850916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2" name="object 6652"/>
          <p:cNvSpPr/>
          <p:nvPr/>
        </p:nvSpPr>
        <p:spPr>
          <a:xfrm>
            <a:off x="2646222" y="184662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3" name="object 6653"/>
          <p:cNvSpPr/>
          <p:nvPr/>
        </p:nvSpPr>
        <p:spPr>
          <a:xfrm>
            <a:off x="2646222" y="184662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3084" y="2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4" name="object 6654"/>
          <p:cNvSpPr/>
          <p:nvPr/>
        </p:nvSpPr>
        <p:spPr>
          <a:xfrm>
            <a:off x="2649306" y="185236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5" name="object 6655"/>
          <p:cNvSpPr/>
          <p:nvPr/>
        </p:nvSpPr>
        <p:spPr>
          <a:xfrm>
            <a:off x="1969532" y="2053848"/>
            <a:ext cx="15443" cy="14312"/>
          </a:xfrm>
          <a:prstGeom prst="rect">
            <a:avLst/>
          </a:prstGeom>
          <a:blipFill>
            <a:blip r:embed="rId1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56" name="object 6656"/>
          <p:cNvSpPr/>
          <p:nvPr/>
        </p:nvSpPr>
        <p:spPr>
          <a:xfrm>
            <a:off x="1969532" y="205384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09"/>
                </a:lnTo>
                <a:lnTo>
                  <a:pt x="3072" y="14312"/>
                </a:lnTo>
                <a:lnTo>
                  <a:pt x="6147" y="14312"/>
                </a:lnTo>
                <a:lnTo>
                  <a:pt x="12371" y="14312"/>
                </a:lnTo>
                <a:lnTo>
                  <a:pt x="15443" y="11409"/>
                </a:lnTo>
                <a:lnTo>
                  <a:pt x="15443" y="5719"/>
                </a:lnTo>
                <a:lnTo>
                  <a:pt x="15443" y="2816"/>
                </a:lnTo>
                <a:lnTo>
                  <a:pt x="12371" y="0"/>
                </a:lnTo>
                <a:lnTo>
                  <a:pt x="6147" y="0"/>
                </a:lnTo>
                <a:lnTo>
                  <a:pt x="3072" y="0"/>
                </a:lnTo>
                <a:lnTo>
                  <a:pt x="0" y="2816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7" name="object 6657"/>
          <p:cNvSpPr/>
          <p:nvPr/>
        </p:nvSpPr>
        <p:spPr>
          <a:xfrm>
            <a:off x="2610566" y="1870948"/>
            <a:ext cx="21683" cy="19974"/>
          </a:xfrm>
          <a:prstGeom prst="rect">
            <a:avLst/>
          </a:prstGeom>
          <a:blipFill>
            <a:blip r:embed="rId1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58" name="object 6658"/>
          <p:cNvSpPr/>
          <p:nvPr/>
        </p:nvSpPr>
        <p:spPr>
          <a:xfrm>
            <a:off x="2610566" y="1870948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64"/>
                </a:moveTo>
                <a:lnTo>
                  <a:pt x="0" y="14255"/>
                </a:lnTo>
                <a:lnTo>
                  <a:pt x="3146" y="19974"/>
                </a:lnTo>
                <a:lnTo>
                  <a:pt x="9284" y="19974"/>
                </a:lnTo>
                <a:lnTo>
                  <a:pt x="15514" y="19974"/>
                </a:lnTo>
                <a:lnTo>
                  <a:pt x="21683" y="14255"/>
                </a:lnTo>
                <a:lnTo>
                  <a:pt x="21683" y="8564"/>
                </a:lnTo>
                <a:lnTo>
                  <a:pt x="21683" y="2816"/>
                </a:lnTo>
                <a:lnTo>
                  <a:pt x="15514" y="0"/>
                </a:lnTo>
                <a:lnTo>
                  <a:pt x="9284" y="0"/>
                </a:lnTo>
                <a:lnTo>
                  <a:pt x="3146" y="0"/>
                </a:lnTo>
                <a:lnTo>
                  <a:pt x="0" y="2816"/>
                </a:lnTo>
                <a:lnTo>
                  <a:pt x="0" y="856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9" name="object 6659"/>
          <p:cNvSpPr/>
          <p:nvPr/>
        </p:nvSpPr>
        <p:spPr>
          <a:xfrm>
            <a:off x="2636907" y="1869468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68" y="0"/>
                </a:moveTo>
                <a:lnTo>
                  <a:pt x="0" y="57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0" name="object 6660"/>
          <p:cNvSpPr/>
          <p:nvPr/>
        </p:nvSpPr>
        <p:spPr>
          <a:xfrm>
            <a:off x="2630707" y="1869468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0" y="8564"/>
                </a:moveTo>
                <a:lnTo>
                  <a:pt x="9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1" name="object 6661"/>
          <p:cNvSpPr/>
          <p:nvPr/>
        </p:nvSpPr>
        <p:spPr>
          <a:xfrm>
            <a:off x="2643076" y="186662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2" name="object 6662"/>
          <p:cNvSpPr/>
          <p:nvPr/>
        </p:nvSpPr>
        <p:spPr>
          <a:xfrm>
            <a:off x="2627623" y="189809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84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3" name="object 6663"/>
          <p:cNvSpPr/>
          <p:nvPr/>
        </p:nvSpPr>
        <p:spPr>
          <a:xfrm>
            <a:off x="2627623" y="189519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4" name="object 6664"/>
          <p:cNvSpPr/>
          <p:nvPr/>
        </p:nvSpPr>
        <p:spPr>
          <a:xfrm>
            <a:off x="2629170" y="189664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5" name="object 6665"/>
          <p:cNvSpPr/>
          <p:nvPr/>
        </p:nvSpPr>
        <p:spPr>
          <a:xfrm>
            <a:off x="2630707" y="1900938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6" name="object 6666"/>
          <p:cNvSpPr/>
          <p:nvPr/>
        </p:nvSpPr>
        <p:spPr>
          <a:xfrm>
            <a:off x="2612108" y="187803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7" name="object 6667"/>
          <p:cNvSpPr/>
          <p:nvPr/>
        </p:nvSpPr>
        <p:spPr>
          <a:xfrm>
            <a:off x="2615254" y="18809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8" name="object 6668"/>
          <p:cNvSpPr/>
          <p:nvPr/>
        </p:nvSpPr>
        <p:spPr>
          <a:xfrm>
            <a:off x="2612108" y="188093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146" y="28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9" name="object 6669"/>
          <p:cNvSpPr/>
          <p:nvPr/>
        </p:nvSpPr>
        <p:spPr>
          <a:xfrm>
            <a:off x="2609024" y="188093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0" name="object 6670"/>
          <p:cNvSpPr/>
          <p:nvPr/>
        </p:nvSpPr>
        <p:spPr>
          <a:xfrm>
            <a:off x="1978751" y="2153863"/>
            <a:ext cx="15523" cy="14317"/>
          </a:xfrm>
          <a:prstGeom prst="rect">
            <a:avLst/>
          </a:prstGeom>
          <a:blipFill>
            <a:blip r:embed="rId1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71" name="object 6671"/>
          <p:cNvSpPr/>
          <p:nvPr/>
        </p:nvSpPr>
        <p:spPr>
          <a:xfrm>
            <a:off x="1978751" y="2153863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41"/>
                </a:moveTo>
                <a:lnTo>
                  <a:pt x="0" y="11483"/>
                </a:lnTo>
                <a:lnTo>
                  <a:pt x="3152" y="14317"/>
                </a:lnTo>
                <a:lnTo>
                  <a:pt x="6224" y="14317"/>
                </a:lnTo>
                <a:lnTo>
                  <a:pt x="12448" y="14317"/>
                </a:lnTo>
                <a:lnTo>
                  <a:pt x="15523" y="11483"/>
                </a:lnTo>
                <a:lnTo>
                  <a:pt x="15523" y="5741"/>
                </a:lnTo>
                <a:lnTo>
                  <a:pt x="15523" y="2905"/>
                </a:lnTo>
                <a:lnTo>
                  <a:pt x="12448" y="0"/>
                </a:lnTo>
                <a:lnTo>
                  <a:pt x="6224" y="0"/>
                </a:lnTo>
                <a:lnTo>
                  <a:pt x="3152" y="0"/>
                </a:lnTo>
                <a:lnTo>
                  <a:pt x="0" y="2905"/>
                </a:lnTo>
                <a:lnTo>
                  <a:pt x="0" y="57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2" name="object 6672"/>
          <p:cNvSpPr/>
          <p:nvPr/>
        </p:nvSpPr>
        <p:spPr>
          <a:xfrm>
            <a:off x="2638449" y="1848042"/>
            <a:ext cx="21683" cy="20003"/>
          </a:xfrm>
          <a:prstGeom prst="rect">
            <a:avLst/>
          </a:prstGeom>
          <a:blipFill>
            <a:blip r:embed="rId1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73" name="object 6673"/>
          <p:cNvSpPr/>
          <p:nvPr/>
        </p:nvSpPr>
        <p:spPr>
          <a:xfrm>
            <a:off x="2638449" y="1848042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93"/>
                </a:moveTo>
                <a:lnTo>
                  <a:pt x="0" y="14312"/>
                </a:lnTo>
                <a:lnTo>
                  <a:pt x="3084" y="20003"/>
                </a:lnTo>
                <a:lnTo>
                  <a:pt x="9314" y="20003"/>
                </a:lnTo>
                <a:lnTo>
                  <a:pt x="15452" y="20003"/>
                </a:lnTo>
                <a:lnTo>
                  <a:pt x="21683" y="14312"/>
                </a:lnTo>
                <a:lnTo>
                  <a:pt x="21683" y="8593"/>
                </a:lnTo>
                <a:lnTo>
                  <a:pt x="21683" y="2902"/>
                </a:lnTo>
                <a:lnTo>
                  <a:pt x="15452" y="0"/>
                </a:lnTo>
                <a:lnTo>
                  <a:pt x="9314" y="0"/>
                </a:lnTo>
                <a:lnTo>
                  <a:pt x="3084" y="0"/>
                </a:lnTo>
                <a:lnTo>
                  <a:pt x="0" y="2902"/>
                </a:lnTo>
                <a:lnTo>
                  <a:pt x="0" y="85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4" name="object 6674"/>
          <p:cNvSpPr/>
          <p:nvPr/>
        </p:nvSpPr>
        <p:spPr>
          <a:xfrm>
            <a:off x="2653902" y="1856635"/>
            <a:ext cx="3146" cy="5719"/>
          </a:xfrm>
          <a:prstGeom prst="rect">
            <a:avLst/>
          </a:prstGeom>
          <a:blipFill>
            <a:blip r:embed="rId1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75" name="object 6675"/>
          <p:cNvSpPr/>
          <p:nvPr/>
        </p:nvSpPr>
        <p:spPr>
          <a:xfrm>
            <a:off x="2658590" y="1863777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6" name="object 6676"/>
          <p:cNvSpPr/>
          <p:nvPr/>
        </p:nvSpPr>
        <p:spPr>
          <a:xfrm>
            <a:off x="2655444" y="18608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7" name="object 6677"/>
          <p:cNvSpPr/>
          <p:nvPr/>
        </p:nvSpPr>
        <p:spPr>
          <a:xfrm>
            <a:off x="2655444" y="1860875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8" name="object 6678"/>
          <p:cNvSpPr/>
          <p:nvPr/>
        </p:nvSpPr>
        <p:spPr>
          <a:xfrm>
            <a:off x="2657053" y="185945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9" name="object 6679"/>
          <p:cNvSpPr/>
          <p:nvPr/>
        </p:nvSpPr>
        <p:spPr>
          <a:xfrm>
            <a:off x="1969532" y="2099562"/>
            <a:ext cx="21667" cy="19988"/>
          </a:xfrm>
          <a:prstGeom prst="rect">
            <a:avLst/>
          </a:prstGeom>
          <a:blipFill>
            <a:blip r:embed="rId1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80" name="object 6680"/>
          <p:cNvSpPr/>
          <p:nvPr/>
        </p:nvSpPr>
        <p:spPr>
          <a:xfrm>
            <a:off x="1969532" y="2099562"/>
            <a:ext cx="22225" cy="20320"/>
          </a:xfrm>
          <a:custGeom>
            <a:avLst/>
            <a:gdLst/>
            <a:ahLst/>
            <a:cxnLst/>
            <a:rect l="l" t="t" r="r" b="b"/>
            <a:pathLst>
              <a:path w="22225" h="20319">
                <a:moveTo>
                  <a:pt x="0" y="8575"/>
                </a:moveTo>
                <a:lnTo>
                  <a:pt x="0" y="14317"/>
                </a:lnTo>
                <a:lnTo>
                  <a:pt x="3072" y="19988"/>
                </a:lnTo>
                <a:lnTo>
                  <a:pt x="9219" y="19988"/>
                </a:lnTo>
                <a:lnTo>
                  <a:pt x="15443" y="19988"/>
                </a:lnTo>
                <a:lnTo>
                  <a:pt x="21667" y="14317"/>
                </a:lnTo>
                <a:lnTo>
                  <a:pt x="21667" y="8575"/>
                </a:lnTo>
                <a:lnTo>
                  <a:pt x="21667" y="2905"/>
                </a:lnTo>
                <a:lnTo>
                  <a:pt x="15443" y="0"/>
                </a:lnTo>
                <a:lnTo>
                  <a:pt x="9219" y="0"/>
                </a:lnTo>
                <a:lnTo>
                  <a:pt x="3072" y="0"/>
                </a:lnTo>
                <a:lnTo>
                  <a:pt x="0" y="2905"/>
                </a:lnTo>
                <a:lnTo>
                  <a:pt x="0" y="85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1" name="object 6681"/>
          <p:cNvSpPr/>
          <p:nvPr/>
        </p:nvSpPr>
        <p:spPr>
          <a:xfrm>
            <a:off x="1974143" y="2112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2" name="object 6682"/>
          <p:cNvSpPr/>
          <p:nvPr/>
        </p:nvSpPr>
        <p:spPr>
          <a:xfrm>
            <a:off x="1977215" y="2112463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3" name="object 6683"/>
          <p:cNvSpPr/>
          <p:nvPr/>
        </p:nvSpPr>
        <p:spPr>
          <a:xfrm>
            <a:off x="1977215" y="21153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4" name="object 6684"/>
          <p:cNvSpPr/>
          <p:nvPr/>
        </p:nvSpPr>
        <p:spPr>
          <a:xfrm>
            <a:off x="1974143" y="2115300"/>
            <a:ext cx="0" cy="0"/>
          </a:xfrm>
          <a:custGeom>
            <a:avLst/>
            <a:gdLst/>
            <a:ahLst/>
            <a:cxnLst/>
            <a:rect l="l" t="t" r="r" b="b"/>
            <a:pathLst>
              <a:path w="0" h="0"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5" name="object 6685"/>
          <p:cNvSpPr/>
          <p:nvPr/>
        </p:nvSpPr>
        <p:spPr>
          <a:xfrm>
            <a:off x="2622935" y="1896670"/>
            <a:ext cx="15514" cy="14255"/>
          </a:xfrm>
          <a:prstGeom prst="rect">
            <a:avLst/>
          </a:prstGeom>
          <a:blipFill>
            <a:blip r:embed="rId1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86" name="object 6686"/>
          <p:cNvSpPr/>
          <p:nvPr/>
        </p:nvSpPr>
        <p:spPr>
          <a:xfrm>
            <a:off x="2622935" y="189667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09"/>
                </a:lnTo>
                <a:lnTo>
                  <a:pt x="3146" y="14255"/>
                </a:lnTo>
                <a:lnTo>
                  <a:pt x="6230" y="14255"/>
                </a:lnTo>
                <a:lnTo>
                  <a:pt x="12460" y="14255"/>
                </a:lnTo>
                <a:lnTo>
                  <a:pt x="15514" y="11409"/>
                </a:lnTo>
                <a:lnTo>
                  <a:pt x="15514" y="5690"/>
                </a:lnTo>
                <a:lnTo>
                  <a:pt x="15514" y="2845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7" name="object 6687"/>
          <p:cNvSpPr/>
          <p:nvPr/>
        </p:nvSpPr>
        <p:spPr>
          <a:xfrm>
            <a:off x="2591967" y="1868045"/>
            <a:ext cx="15514" cy="14312"/>
          </a:xfrm>
          <a:prstGeom prst="rect">
            <a:avLst/>
          </a:prstGeom>
          <a:blipFill>
            <a:blip r:embed="rId1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88" name="object 6688"/>
          <p:cNvSpPr/>
          <p:nvPr/>
        </p:nvSpPr>
        <p:spPr>
          <a:xfrm>
            <a:off x="2591967" y="1868045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719"/>
                </a:moveTo>
                <a:lnTo>
                  <a:pt x="0" y="11466"/>
                </a:lnTo>
                <a:lnTo>
                  <a:pt x="3146" y="14312"/>
                </a:lnTo>
                <a:lnTo>
                  <a:pt x="6230" y="14312"/>
                </a:lnTo>
                <a:lnTo>
                  <a:pt x="12460" y="14312"/>
                </a:lnTo>
                <a:lnTo>
                  <a:pt x="15514" y="11466"/>
                </a:lnTo>
                <a:lnTo>
                  <a:pt x="15514" y="5719"/>
                </a:lnTo>
                <a:lnTo>
                  <a:pt x="15514" y="2902"/>
                </a:lnTo>
                <a:lnTo>
                  <a:pt x="12460" y="0"/>
                </a:lnTo>
                <a:lnTo>
                  <a:pt x="6230" y="0"/>
                </a:lnTo>
                <a:lnTo>
                  <a:pt x="3146" y="0"/>
                </a:lnTo>
                <a:lnTo>
                  <a:pt x="0" y="2902"/>
                </a:lnTo>
                <a:lnTo>
                  <a:pt x="0" y="57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9" name="object 6689"/>
          <p:cNvSpPr/>
          <p:nvPr/>
        </p:nvSpPr>
        <p:spPr>
          <a:xfrm>
            <a:off x="1957084" y="2102467"/>
            <a:ext cx="15520" cy="14249"/>
          </a:xfrm>
          <a:prstGeom prst="rect">
            <a:avLst/>
          </a:prstGeom>
          <a:blipFill>
            <a:blip r:embed="rId1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90" name="object 6690"/>
          <p:cNvSpPr/>
          <p:nvPr/>
        </p:nvSpPr>
        <p:spPr>
          <a:xfrm>
            <a:off x="1957084" y="210246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70"/>
                </a:moveTo>
                <a:lnTo>
                  <a:pt x="0" y="11412"/>
                </a:lnTo>
                <a:lnTo>
                  <a:pt x="3149" y="14249"/>
                </a:lnTo>
                <a:lnTo>
                  <a:pt x="6224" y="14249"/>
                </a:lnTo>
                <a:lnTo>
                  <a:pt x="12448" y="14249"/>
                </a:lnTo>
                <a:lnTo>
                  <a:pt x="15520" y="11412"/>
                </a:lnTo>
                <a:lnTo>
                  <a:pt x="15520" y="5670"/>
                </a:lnTo>
                <a:lnTo>
                  <a:pt x="15520" y="2836"/>
                </a:lnTo>
                <a:lnTo>
                  <a:pt x="12448" y="0"/>
                </a:lnTo>
                <a:lnTo>
                  <a:pt x="6224" y="0"/>
                </a:lnTo>
                <a:lnTo>
                  <a:pt x="3149" y="0"/>
                </a:lnTo>
                <a:lnTo>
                  <a:pt x="0" y="2836"/>
                </a:lnTo>
                <a:lnTo>
                  <a:pt x="0" y="567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91" name="object 6691"/>
          <p:cNvSpPr/>
          <p:nvPr/>
        </p:nvSpPr>
        <p:spPr>
          <a:xfrm>
            <a:off x="2650818" y="1850944"/>
            <a:ext cx="15545" cy="14255"/>
          </a:xfrm>
          <a:prstGeom prst="rect">
            <a:avLst/>
          </a:prstGeom>
          <a:blipFill>
            <a:blip r:embed="rId1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92" name="object 6692"/>
          <p:cNvSpPr/>
          <p:nvPr/>
        </p:nvSpPr>
        <p:spPr>
          <a:xfrm>
            <a:off x="2650818" y="1850944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5">
                <a:moveTo>
                  <a:pt x="0" y="5690"/>
                </a:moveTo>
                <a:lnTo>
                  <a:pt x="0" y="11409"/>
                </a:lnTo>
                <a:lnTo>
                  <a:pt x="3084" y="14255"/>
                </a:lnTo>
                <a:lnTo>
                  <a:pt x="6230" y="14255"/>
                </a:lnTo>
                <a:lnTo>
                  <a:pt x="12399" y="14255"/>
                </a:lnTo>
                <a:lnTo>
                  <a:pt x="15545" y="11409"/>
                </a:lnTo>
                <a:lnTo>
                  <a:pt x="15545" y="5690"/>
                </a:lnTo>
                <a:lnTo>
                  <a:pt x="15545" y="2845"/>
                </a:lnTo>
                <a:lnTo>
                  <a:pt x="12399" y="0"/>
                </a:lnTo>
                <a:lnTo>
                  <a:pt x="6230" y="0"/>
                </a:lnTo>
                <a:lnTo>
                  <a:pt x="3084" y="0"/>
                </a:lnTo>
                <a:lnTo>
                  <a:pt x="0" y="2845"/>
                </a:lnTo>
                <a:lnTo>
                  <a:pt x="0" y="569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93" name="object 6693"/>
          <p:cNvSpPr txBox="1"/>
          <p:nvPr/>
        </p:nvSpPr>
        <p:spPr>
          <a:xfrm>
            <a:off x="3315180" y="1905086"/>
            <a:ext cx="174625" cy="3149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>
                <a:latin typeface="Arial"/>
                <a:cs typeface="Arial"/>
              </a:rPr>
              <a:t>+</a:t>
            </a:r>
            <a:endParaRPr sz="2000">
              <a:latin typeface="Arial"/>
              <a:cs typeface="Arial"/>
            </a:endParaRPr>
          </a:p>
        </p:txBody>
      </p:sp>
      <p:sp>
        <p:nvSpPr>
          <p:cNvPr id="6694" name="object 6694"/>
          <p:cNvSpPr/>
          <p:nvPr/>
        </p:nvSpPr>
        <p:spPr>
          <a:xfrm>
            <a:off x="4744289" y="2052657"/>
            <a:ext cx="878840" cy="99695"/>
          </a:xfrm>
          <a:custGeom>
            <a:avLst/>
            <a:gdLst/>
            <a:ahLst/>
            <a:cxnLst/>
            <a:rect l="l" t="t" r="r" b="b"/>
            <a:pathLst>
              <a:path w="878839" h="99694">
                <a:moveTo>
                  <a:pt x="860344" y="49558"/>
                </a:moveTo>
                <a:lnTo>
                  <a:pt x="790929" y="89968"/>
                </a:lnTo>
                <a:lnTo>
                  <a:pt x="788643" y="91235"/>
                </a:lnTo>
                <a:lnTo>
                  <a:pt x="788008" y="94036"/>
                </a:lnTo>
                <a:lnTo>
                  <a:pt x="790548" y="98382"/>
                </a:lnTo>
                <a:lnTo>
                  <a:pt x="793341" y="99117"/>
                </a:lnTo>
                <a:lnTo>
                  <a:pt x="870584" y="54120"/>
                </a:lnTo>
                <a:lnTo>
                  <a:pt x="869399" y="54120"/>
                </a:lnTo>
                <a:lnTo>
                  <a:pt x="869399" y="53499"/>
                </a:lnTo>
                <a:lnTo>
                  <a:pt x="867114" y="53499"/>
                </a:lnTo>
                <a:lnTo>
                  <a:pt x="860344" y="49558"/>
                </a:lnTo>
                <a:close/>
              </a:path>
              <a:path w="878839" h="99694">
                <a:moveTo>
                  <a:pt x="852508" y="44997"/>
                </a:moveTo>
                <a:lnTo>
                  <a:pt x="0" y="44997"/>
                </a:lnTo>
                <a:lnTo>
                  <a:pt x="0" y="54120"/>
                </a:lnTo>
                <a:lnTo>
                  <a:pt x="852508" y="54120"/>
                </a:lnTo>
                <a:lnTo>
                  <a:pt x="860344" y="49558"/>
                </a:lnTo>
                <a:lnTo>
                  <a:pt x="852508" y="44997"/>
                </a:lnTo>
                <a:close/>
              </a:path>
              <a:path w="878839" h="99694">
                <a:moveTo>
                  <a:pt x="870582" y="44997"/>
                </a:moveTo>
                <a:lnTo>
                  <a:pt x="869399" y="44997"/>
                </a:lnTo>
                <a:lnTo>
                  <a:pt x="869399" y="54120"/>
                </a:lnTo>
                <a:lnTo>
                  <a:pt x="870584" y="54120"/>
                </a:lnTo>
                <a:lnTo>
                  <a:pt x="878415" y="49558"/>
                </a:lnTo>
                <a:lnTo>
                  <a:pt x="870582" y="44997"/>
                </a:lnTo>
                <a:close/>
              </a:path>
              <a:path w="878839" h="99694">
                <a:moveTo>
                  <a:pt x="867114" y="45617"/>
                </a:moveTo>
                <a:lnTo>
                  <a:pt x="860344" y="49558"/>
                </a:lnTo>
                <a:lnTo>
                  <a:pt x="867114" y="53499"/>
                </a:lnTo>
                <a:lnTo>
                  <a:pt x="867114" y="45617"/>
                </a:lnTo>
                <a:close/>
              </a:path>
              <a:path w="878839" h="99694">
                <a:moveTo>
                  <a:pt x="869399" y="45617"/>
                </a:moveTo>
                <a:lnTo>
                  <a:pt x="867114" y="45617"/>
                </a:lnTo>
                <a:lnTo>
                  <a:pt x="867114" y="53499"/>
                </a:lnTo>
                <a:lnTo>
                  <a:pt x="869399" y="53499"/>
                </a:lnTo>
                <a:lnTo>
                  <a:pt x="869399" y="45617"/>
                </a:lnTo>
                <a:close/>
              </a:path>
              <a:path w="878839" h="99694">
                <a:moveTo>
                  <a:pt x="793341" y="0"/>
                </a:moveTo>
                <a:lnTo>
                  <a:pt x="790548" y="734"/>
                </a:lnTo>
                <a:lnTo>
                  <a:pt x="788008" y="5081"/>
                </a:lnTo>
                <a:lnTo>
                  <a:pt x="788643" y="7881"/>
                </a:lnTo>
                <a:lnTo>
                  <a:pt x="790929" y="9148"/>
                </a:lnTo>
                <a:lnTo>
                  <a:pt x="860344" y="49558"/>
                </a:lnTo>
                <a:lnTo>
                  <a:pt x="867114" y="45617"/>
                </a:lnTo>
                <a:lnTo>
                  <a:pt x="869399" y="45617"/>
                </a:lnTo>
                <a:lnTo>
                  <a:pt x="869399" y="44997"/>
                </a:lnTo>
                <a:lnTo>
                  <a:pt x="870582" y="44997"/>
                </a:lnTo>
                <a:lnTo>
                  <a:pt x="793341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95" name="object 6695"/>
          <p:cNvSpPr txBox="1"/>
          <p:nvPr/>
        </p:nvSpPr>
        <p:spPr>
          <a:xfrm>
            <a:off x="4758762" y="1841379"/>
            <a:ext cx="1064260" cy="2851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800" spc="-10">
                <a:latin typeface="Arial"/>
                <a:cs typeface="Arial"/>
              </a:rPr>
              <a:t>d</a:t>
            </a:r>
            <a:r>
              <a:rPr dirty="0" sz="1800">
                <a:latin typeface="Arial"/>
                <a:cs typeface="Arial"/>
              </a:rPr>
              <a:t>is</a:t>
            </a:r>
            <a:r>
              <a:rPr dirty="0" sz="1800" spc="-15">
                <a:latin typeface="Arial"/>
                <a:cs typeface="Arial"/>
              </a:rPr>
              <a:t>p</a:t>
            </a:r>
            <a:r>
              <a:rPr dirty="0" sz="1800" spc="-10">
                <a:latin typeface="Arial"/>
                <a:cs typeface="Arial"/>
              </a:rPr>
              <a:t>e</a:t>
            </a:r>
            <a:r>
              <a:rPr dirty="0" sz="1800">
                <a:latin typeface="Arial"/>
                <a:cs typeface="Arial"/>
              </a:rPr>
              <a:t>rs</a:t>
            </a:r>
            <a:r>
              <a:rPr dirty="0" sz="1800" spc="-10">
                <a:latin typeface="Arial"/>
                <a:cs typeface="Arial"/>
              </a:rPr>
              <a:t>i</a:t>
            </a:r>
            <a:r>
              <a:rPr dirty="0" sz="1800" spc="-10">
                <a:latin typeface="Arial"/>
                <a:cs typeface="Arial"/>
              </a:rPr>
              <a:t>n</a:t>
            </a:r>
            <a:r>
              <a:rPr dirty="0" sz="1800">
                <a:latin typeface="Arial"/>
                <a:cs typeface="Arial"/>
              </a:rPr>
              <a:t>g</a:t>
            </a:r>
            <a:endParaRPr sz="1800">
              <a:latin typeface="Arial"/>
              <a:cs typeface="Arial"/>
            </a:endParaRPr>
          </a:p>
        </p:txBody>
      </p:sp>
      <p:sp>
        <p:nvSpPr>
          <p:cNvPr id="6696" name="object 6696"/>
          <p:cNvSpPr/>
          <p:nvPr/>
        </p:nvSpPr>
        <p:spPr>
          <a:xfrm>
            <a:off x="696455" y="2922176"/>
            <a:ext cx="599205" cy="1660066"/>
          </a:xfrm>
          <a:prstGeom prst="rect">
            <a:avLst/>
          </a:prstGeom>
          <a:blipFill>
            <a:blip r:embed="rId1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97" name="object 6697"/>
          <p:cNvSpPr/>
          <p:nvPr/>
        </p:nvSpPr>
        <p:spPr>
          <a:xfrm>
            <a:off x="2435089" y="2945196"/>
            <a:ext cx="635399" cy="1679454"/>
          </a:xfrm>
          <a:prstGeom prst="rect">
            <a:avLst/>
          </a:prstGeom>
          <a:blipFill>
            <a:blip r:embed="rId1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98" name="object 6698"/>
          <p:cNvSpPr/>
          <p:nvPr/>
        </p:nvSpPr>
        <p:spPr>
          <a:xfrm>
            <a:off x="4244770" y="2928232"/>
            <a:ext cx="628696" cy="1675819"/>
          </a:xfrm>
          <a:prstGeom prst="rect">
            <a:avLst/>
          </a:prstGeom>
          <a:blipFill>
            <a:blip r:embed="rId1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699" name="object 6699"/>
          <p:cNvSpPr/>
          <p:nvPr/>
        </p:nvSpPr>
        <p:spPr>
          <a:xfrm>
            <a:off x="5987426" y="2867648"/>
            <a:ext cx="644782" cy="1684301"/>
          </a:xfrm>
          <a:prstGeom prst="rect">
            <a:avLst/>
          </a:prstGeom>
          <a:blipFill>
            <a:blip r:embed="rId1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00" name="object 6700"/>
          <p:cNvSpPr/>
          <p:nvPr/>
        </p:nvSpPr>
        <p:spPr>
          <a:xfrm>
            <a:off x="7819895" y="2867648"/>
            <a:ext cx="647463" cy="1675819"/>
          </a:xfrm>
          <a:prstGeom prst="rect">
            <a:avLst/>
          </a:prstGeom>
          <a:blipFill>
            <a:blip r:embed="rId1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01" name="object 6701"/>
          <p:cNvSpPr/>
          <p:nvPr/>
        </p:nvSpPr>
        <p:spPr>
          <a:xfrm>
            <a:off x="1448478" y="3612861"/>
            <a:ext cx="871327" cy="702801"/>
          </a:xfrm>
          <a:prstGeom prst="rect">
            <a:avLst/>
          </a:prstGeom>
          <a:blipFill>
            <a:blip r:embed="rId1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02" name="object 6702"/>
          <p:cNvSpPr/>
          <p:nvPr/>
        </p:nvSpPr>
        <p:spPr>
          <a:xfrm>
            <a:off x="3153599" y="3570451"/>
            <a:ext cx="784195" cy="853056"/>
          </a:xfrm>
          <a:prstGeom prst="rect">
            <a:avLst/>
          </a:prstGeom>
          <a:blipFill>
            <a:blip r:embed="rId1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03" name="object 6703"/>
          <p:cNvSpPr/>
          <p:nvPr/>
        </p:nvSpPr>
        <p:spPr>
          <a:xfrm>
            <a:off x="1542983" y="3492900"/>
            <a:ext cx="738505" cy="95885"/>
          </a:xfrm>
          <a:custGeom>
            <a:avLst/>
            <a:gdLst/>
            <a:ahLst/>
            <a:cxnLst/>
            <a:rect l="l" t="t" r="r" b="b"/>
            <a:pathLst>
              <a:path w="738505" h="95885">
                <a:moveTo>
                  <a:pt x="693168" y="47863"/>
                </a:moveTo>
                <a:lnTo>
                  <a:pt x="636292" y="77853"/>
                </a:lnTo>
                <a:lnTo>
                  <a:pt x="634393" y="84215"/>
                </a:lnTo>
                <a:lnTo>
                  <a:pt x="637633" y="89061"/>
                </a:lnTo>
                <a:lnTo>
                  <a:pt x="640761" y="94009"/>
                </a:lnTo>
                <a:lnTo>
                  <a:pt x="647687" y="95625"/>
                </a:lnTo>
                <a:lnTo>
                  <a:pt x="653160" y="92798"/>
                </a:lnTo>
                <a:lnTo>
                  <a:pt x="718857" y="58162"/>
                </a:lnTo>
                <a:lnTo>
                  <a:pt x="715829" y="58162"/>
                </a:lnTo>
                <a:lnTo>
                  <a:pt x="715829" y="56749"/>
                </a:lnTo>
                <a:lnTo>
                  <a:pt x="710020" y="56749"/>
                </a:lnTo>
                <a:lnTo>
                  <a:pt x="693168" y="47863"/>
                </a:lnTo>
                <a:close/>
              </a:path>
              <a:path w="738505" h="95885">
                <a:moveTo>
                  <a:pt x="673635" y="37563"/>
                </a:moveTo>
                <a:lnTo>
                  <a:pt x="0" y="37563"/>
                </a:lnTo>
                <a:lnTo>
                  <a:pt x="0" y="58162"/>
                </a:lnTo>
                <a:lnTo>
                  <a:pt x="673635" y="58162"/>
                </a:lnTo>
                <a:lnTo>
                  <a:pt x="693168" y="47863"/>
                </a:lnTo>
                <a:lnTo>
                  <a:pt x="673635" y="37563"/>
                </a:lnTo>
                <a:close/>
              </a:path>
              <a:path w="738505" h="95885">
                <a:moveTo>
                  <a:pt x="718857" y="37563"/>
                </a:moveTo>
                <a:lnTo>
                  <a:pt x="715829" y="37563"/>
                </a:lnTo>
                <a:lnTo>
                  <a:pt x="715829" y="58162"/>
                </a:lnTo>
                <a:lnTo>
                  <a:pt x="718857" y="58162"/>
                </a:lnTo>
                <a:lnTo>
                  <a:pt x="738394" y="47863"/>
                </a:lnTo>
                <a:lnTo>
                  <a:pt x="718857" y="37563"/>
                </a:lnTo>
                <a:close/>
              </a:path>
              <a:path w="738505" h="95885">
                <a:moveTo>
                  <a:pt x="710020" y="38977"/>
                </a:moveTo>
                <a:lnTo>
                  <a:pt x="693168" y="47863"/>
                </a:lnTo>
                <a:lnTo>
                  <a:pt x="710020" y="56749"/>
                </a:lnTo>
                <a:lnTo>
                  <a:pt x="710020" y="38977"/>
                </a:lnTo>
                <a:close/>
              </a:path>
              <a:path w="738505" h="95885">
                <a:moveTo>
                  <a:pt x="715829" y="38977"/>
                </a:moveTo>
                <a:lnTo>
                  <a:pt x="710020" y="38977"/>
                </a:lnTo>
                <a:lnTo>
                  <a:pt x="710020" y="56749"/>
                </a:lnTo>
                <a:lnTo>
                  <a:pt x="715829" y="56749"/>
                </a:lnTo>
                <a:lnTo>
                  <a:pt x="715829" y="38977"/>
                </a:lnTo>
                <a:close/>
              </a:path>
              <a:path w="738505" h="95885">
                <a:moveTo>
                  <a:pt x="647687" y="0"/>
                </a:moveTo>
                <a:lnTo>
                  <a:pt x="640761" y="1716"/>
                </a:lnTo>
                <a:lnTo>
                  <a:pt x="637633" y="6664"/>
                </a:lnTo>
                <a:lnTo>
                  <a:pt x="634393" y="11511"/>
                </a:lnTo>
                <a:lnTo>
                  <a:pt x="636292" y="17872"/>
                </a:lnTo>
                <a:lnTo>
                  <a:pt x="693168" y="47863"/>
                </a:lnTo>
                <a:lnTo>
                  <a:pt x="710020" y="38977"/>
                </a:lnTo>
                <a:lnTo>
                  <a:pt x="715829" y="38977"/>
                </a:lnTo>
                <a:lnTo>
                  <a:pt x="715829" y="37563"/>
                </a:lnTo>
                <a:lnTo>
                  <a:pt x="718857" y="37563"/>
                </a:lnTo>
                <a:lnTo>
                  <a:pt x="647687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4" name="object 6704"/>
          <p:cNvSpPr/>
          <p:nvPr/>
        </p:nvSpPr>
        <p:spPr>
          <a:xfrm>
            <a:off x="3199847" y="3449278"/>
            <a:ext cx="738505" cy="95885"/>
          </a:xfrm>
          <a:custGeom>
            <a:avLst/>
            <a:gdLst/>
            <a:ahLst/>
            <a:cxnLst/>
            <a:rect l="l" t="t" r="r" b="b"/>
            <a:pathLst>
              <a:path w="738504" h="95885">
                <a:moveTo>
                  <a:pt x="693168" y="47863"/>
                </a:moveTo>
                <a:lnTo>
                  <a:pt x="636292" y="77853"/>
                </a:lnTo>
                <a:lnTo>
                  <a:pt x="634393" y="84215"/>
                </a:lnTo>
                <a:lnTo>
                  <a:pt x="637633" y="89061"/>
                </a:lnTo>
                <a:lnTo>
                  <a:pt x="640761" y="94009"/>
                </a:lnTo>
                <a:lnTo>
                  <a:pt x="647687" y="95625"/>
                </a:lnTo>
                <a:lnTo>
                  <a:pt x="653160" y="92798"/>
                </a:lnTo>
                <a:lnTo>
                  <a:pt x="718857" y="58162"/>
                </a:lnTo>
                <a:lnTo>
                  <a:pt x="715829" y="58162"/>
                </a:lnTo>
                <a:lnTo>
                  <a:pt x="715829" y="56749"/>
                </a:lnTo>
                <a:lnTo>
                  <a:pt x="710020" y="56749"/>
                </a:lnTo>
                <a:lnTo>
                  <a:pt x="693168" y="47863"/>
                </a:lnTo>
                <a:close/>
              </a:path>
              <a:path w="738504" h="95885">
                <a:moveTo>
                  <a:pt x="673635" y="37563"/>
                </a:moveTo>
                <a:lnTo>
                  <a:pt x="0" y="37563"/>
                </a:lnTo>
                <a:lnTo>
                  <a:pt x="0" y="58162"/>
                </a:lnTo>
                <a:lnTo>
                  <a:pt x="673635" y="58162"/>
                </a:lnTo>
                <a:lnTo>
                  <a:pt x="693168" y="47863"/>
                </a:lnTo>
                <a:lnTo>
                  <a:pt x="673635" y="37563"/>
                </a:lnTo>
                <a:close/>
              </a:path>
              <a:path w="738504" h="95885">
                <a:moveTo>
                  <a:pt x="718857" y="37563"/>
                </a:moveTo>
                <a:lnTo>
                  <a:pt x="715829" y="37563"/>
                </a:lnTo>
                <a:lnTo>
                  <a:pt x="715829" y="58162"/>
                </a:lnTo>
                <a:lnTo>
                  <a:pt x="718857" y="58162"/>
                </a:lnTo>
                <a:lnTo>
                  <a:pt x="738394" y="47863"/>
                </a:lnTo>
                <a:lnTo>
                  <a:pt x="718857" y="37563"/>
                </a:lnTo>
                <a:close/>
              </a:path>
              <a:path w="738504" h="95885">
                <a:moveTo>
                  <a:pt x="710020" y="38977"/>
                </a:moveTo>
                <a:lnTo>
                  <a:pt x="693168" y="47863"/>
                </a:lnTo>
                <a:lnTo>
                  <a:pt x="710020" y="56749"/>
                </a:lnTo>
                <a:lnTo>
                  <a:pt x="710020" y="38977"/>
                </a:lnTo>
                <a:close/>
              </a:path>
              <a:path w="738504" h="95885">
                <a:moveTo>
                  <a:pt x="715829" y="38977"/>
                </a:moveTo>
                <a:lnTo>
                  <a:pt x="710020" y="38977"/>
                </a:lnTo>
                <a:lnTo>
                  <a:pt x="710020" y="56749"/>
                </a:lnTo>
                <a:lnTo>
                  <a:pt x="715829" y="56749"/>
                </a:lnTo>
                <a:lnTo>
                  <a:pt x="715829" y="38977"/>
                </a:lnTo>
                <a:close/>
              </a:path>
              <a:path w="738504" h="95885">
                <a:moveTo>
                  <a:pt x="647687" y="0"/>
                </a:moveTo>
                <a:lnTo>
                  <a:pt x="640761" y="1716"/>
                </a:lnTo>
                <a:lnTo>
                  <a:pt x="637633" y="6664"/>
                </a:lnTo>
                <a:lnTo>
                  <a:pt x="634393" y="11511"/>
                </a:lnTo>
                <a:lnTo>
                  <a:pt x="636292" y="17872"/>
                </a:lnTo>
                <a:lnTo>
                  <a:pt x="693168" y="47863"/>
                </a:lnTo>
                <a:lnTo>
                  <a:pt x="710020" y="38977"/>
                </a:lnTo>
                <a:lnTo>
                  <a:pt x="715829" y="38977"/>
                </a:lnTo>
                <a:lnTo>
                  <a:pt x="715829" y="37563"/>
                </a:lnTo>
                <a:lnTo>
                  <a:pt x="718857" y="37563"/>
                </a:lnTo>
                <a:lnTo>
                  <a:pt x="647687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5" name="object 6705"/>
          <p:cNvSpPr/>
          <p:nvPr/>
        </p:nvSpPr>
        <p:spPr>
          <a:xfrm>
            <a:off x="6858083" y="3492900"/>
            <a:ext cx="738505" cy="95885"/>
          </a:xfrm>
          <a:custGeom>
            <a:avLst/>
            <a:gdLst/>
            <a:ahLst/>
            <a:cxnLst/>
            <a:rect l="l" t="t" r="r" b="b"/>
            <a:pathLst>
              <a:path w="738504" h="95885">
                <a:moveTo>
                  <a:pt x="693168" y="47863"/>
                </a:moveTo>
                <a:lnTo>
                  <a:pt x="636292" y="77853"/>
                </a:lnTo>
                <a:lnTo>
                  <a:pt x="634393" y="84215"/>
                </a:lnTo>
                <a:lnTo>
                  <a:pt x="637633" y="89061"/>
                </a:lnTo>
                <a:lnTo>
                  <a:pt x="640761" y="94009"/>
                </a:lnTo>
                <a:lnTo>
                  <a:pt x="647687" y="95625"/>
                </a:lnTo>
                <a:lnTo>
                  <a:pt x="653160" y="92798"/>
                </a:lnTo>
                <a:lnTo>
                  <a:pt x="718857" y="58162"/>
                </a:lnTo>
                <a:lnTo>
                  <a:pt x="715829" y="58162"/>
                </a:lnTo>
                <a:lnTo>
                  <a:pt x="715829" y="56749"/>
                </a:lnTo>
                <a:lnTo>
                  <a:pt x="710020" y="56749"/>
                </a:lnTo>
                <a:lnTo>
                  <a:pt x="693168" y="47863"/>
                </a:lnTo>
                <a:close/>
              </a:path>
              <a:path w="738504" h="95885">
                <a:moveTo>
                  <a:pt x="673635" y="37563"/>
                </a:moveTo>
                <a:lnTo>
                  <a:pt x="0" y="37563"/>
                </a:lnTo>
                <a:lnTo>
                  <a:pt x="0" y="58162"/>
                </a:lnTo>
                <a:lnTo>
                  <a:pt x="673635" y="58162"/>
                </a:lnTo>
                <a:lnTo>
                  <a:pt x="693168" y="47863"/>
                </a:lnTo>
                <a:lnTo>
                  <a:pt x="673635" y="37563"/>
                </a:lnTo>
                <a:close/>
              </a:path>
              <a:path w="738504" h="95885">
                <a:moveTo>
                  <a:pt x="718857" y="37563"/>
                </a:moveTo>
                <a:lnTo>
                  <a:pt x="715829" y="37563"/>
                </a:lnTo>
                <a:lnTo>
                  <a:pt x="715829" y="58162"/>
                </a:lnTo>
                <a:lnTo>
                  <a:pt x="718857" y="58162"/>
                </a:lnTo>
                <a:lnTo>
                  <a:pt x="738394" y="47863"/>
                </a:lnTo>
                <a:lnTo>
                  <a:pt x="718857" y="37563"/>
                </a:lnTo>
                <a:close/>
              </a:path>
              <a:path w="738504" h="95885">
                <a:moveTo>
                  <a:pt x="710020" y="38977"/>
                </a:moveTo>
                <a:lnTo>
                  <a:pt x="693168" y="47863"/>
                </a:lnTo>
                <a:lnTo>
                  <a:pt x="710020" y="56749"/>
                </a:lnTo>
                <a:lnTo>
                  <a:pt x="710020" y="38977"/>
                </a:lnTo>
                <a:close/>
              </a:path>
              <a:path w="738504" h="95885">
                <a:moveTo>
                  <a:pt x="715829" y="38977"/>
                </a:moveTo>
                <a:lnTo>
                  <a:pt x="710020" y="38977"/>
                </a:lnTo>
                <a:lnTo>
                  <a:pt x="710020" y="56749"/>
                </a:lnTo>
                <a:lnTo>
                  <a:pt x="715829" y="56749"/>
                </a:lnTo>
                <a:lnTo>
                  <a:pt x="715829" y="38977"/>
                </a:lnTo>
                <a:close/>
              </a:path>
              <a:path w="738504" h="95885">
                <a:moveTo>
                  <a:pt x="647687" y="0"/>
                </a:moveTo>
                <a:lnTo>
                  <a:pt x="640761" y="1716"/>
                </a:lnTo>
                <a:lnTo>
                  <a:pt x="637633" y="6664"/>
                </a:lnTo>
                <a:lnTo>
                  <a:pt x="634393" y="11511"/>
                </a:lnTo>
                <a:lnTo>
                  <a:pt x="636292" y="17872"/>
                </a:lnTo>
                <a:lnTo>
                  <a:pt x="693168" y="47863"/>
                </a:lnTo>
                <a:lnTo>
                  <a:pt x="710020" y="38977"/>
                </a:lnTo>
                <a:lnTo>
                  <a:pt x="715829" y="38977"/>
                </a:lnTo>
                <a:lnTo>
                  <a:pt x="715829" y="37563"/>
                </a:lnTo>
                <a:lnTo>
                  <a:pt x="718857" y="37563"/>
                </a:lnTo>
                <a:lnTo>
                  <a:pt x="647687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06" name="object 6706"/>
          <p:cNvSpPr/>
          <p:nvPr/>
        </p:nvSpPr>
        <p:spPr>
          <a:xfrm>
            <a:off x="5004836" y="3588626"/>
            <a:ext cx="900818" cy="727036"/>
          </a:xfrm>
          <a:prstGeom prst="rect">
            <a:avLst/>
          </a:prstGeom>
          <a:blipFill>
            <a:blip r:embed="rId1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07" name="object 6707"/>
          <p:cNvSpPr txBox="1"/>
          <p:nvPr/>
        </p:nvSpPr>
        <p:spPr>
          <a:xfrm>
            <a:off x="1401193" y="4321465"/>
            <a:ext cx="776605" cy="2120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55">
                <a:latin typeface="Calibri"/>
                <a:cs typeface="Calibri"/>
              </a:rPr>
              <a:t>Dispersing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6708" name="object 6708"/>
          <p:cNvSpPr txBox="1"/>
          <p:nvPr/>
        </p:nvSpPr>
        <p:spPr>
          <a:xfrm>
            <a:off x="3173630" y="4364118"/>
            <a:ext cx="796925" cy="2120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55">
                <a:latin typeface="Calibri"/>
                <a:cs typeface="Calibri"/>
              </a:rPr>
              <a:t>Separating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6709" name="object 6709"/>
          <p:cNvSpPr txBox="1"/>
          <p:nvPr/>
        </p:nvSpPr>
        <p:spPr>
          <a:xfrm>
            <a:off x="5072789" y="4332371"/>
            <a:ext cx="756285" cy="2120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50">
                <a:latin typeface="Calibri"/>
                <a:cs typeface="Calibri"/>
              </a:rPr>
              <a:t>(2)</a:t>
            </a:r>
            <a:r>
              <a:rPr dirty="0" sz="1250" spc="-25">
                <a:latin typeface="Calibri"/>
                <a:cs typeface="Calibri"/>
              </a:rPr>
              <a:t> </a:t>
            </a:r>
            <a:r>
              <a:rPr dirty="0" sz="1250" spc="65">
                <a:latin typeface="Calibri"/>
                <a:cs typeface="Calibri"/>
              </a:rPr>
              <a:t>Mixing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6710" name="object 6710"/>
          <p:cNvSpPr/>
          <p:nvPr/>
        </p:nvSpPr>
        <p:spPr>
          <a:xfrm>
            <a:off x="6872158" y="3583779"/>
            <a:ext cx="784195" cy="853056"/>
          </a:xfrm>
          <a:prstGeom prst="rect">
            <a:avLst/>
          </a:prstGeom>
          <a:blipFill>
            <a:blip r:embed="rId1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11" name="object 6711"/>
          <p:cNvSpPr txBox="1"/>
          <p:nvPr/>
        </p:nvSpPr>
        <p:spPr>
          <a:xfrm>
            <a:off x="6811759" y="4392472"/>
            <a:ext cx="796925" cy="2120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70">
                <a:latin typeface="Calibri"/>
                <a:cs typeface="Calibri"/>
              </a:rPr>
              <a:t>Sepa</a:t>
            </a:r>
            <a:r>
              <a:rPr dirty="0" sz="1250" spc="15">
                <a:latin typeface="Calibri"/>
                <a:cs typeface="Calibri"/>
              </a:rPr>
              <a:t>r</a:t>
            </a:r>
            <a:r>
              <a:rPr dirty="0" sz="1250" spc="60">
                <a:latin typeface="Calibri"/>
                <a:cs typeface="Calibri"/>
              </a:rPr>
              <a:t>a</a:t>
            </a:r>
            <a:r>
              <a:rPr dirty="0" sz="1250" spc="50">
                <a:latin typeface="Calibri"/>
                <a:cs typeface="Calibri"/>
              </a:rPr>
              <a:t>t</a:t>
            </a:r>
            <a:r>
              <a:rPr dirty="0" sz="1250" spc="40">
                <a:latin typeface="Calibri"/>
                <a:cs typeface="Calibri"/>
              </a:rPr>
              <a:t>i</a:t>
            </a:r>
            <a:r>
              <a:rPr dirty="0" sz="1250" spc="70">
                <a:latin typeface="Calibri"/>
                <a:cs typeface="Calibri"/>
              </a:rPr>
              <a:t>ng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6712" name="object 6712"/>
          <p:cNvSpPr/>
          <p:nvPr/>
        </p:nvSpPr>
        <p:spPr>
          <a:xfrm>
            <a:off x="5049743" y="3443219"/>
            <a:ext cx="738505" cy="95885"/>
          </a:xfrm>
          <a:custGeom>
            <a:avLst/>
            <a:gdLst/>
            <a:ahLst/>
            <a:cxnLst/>
            <a:rect l="l" t="t" r="r" b="b"/>
            <a:pathLst>
              <a:path w="738504" h="95885">
                <a:moveTo>
                  <a:pt x="693168" y="47863"/>
                </a:moveTo>
                <a:lnTo>
                  <a:pt x="636292" y="77853"/>
                </a:lnTo>
                <a:lnTo>
                  <a:pt x="634393" y="84215"/>
                </a:lnTo>
                <a:lnTo>
                  <a:pt x="637633" y="89061"/>
                </a:lnTo>
                <a:lnTo>
                  <a:pt x="640761" y="94009"/>
                </a:lnTo>
                <a:lnTo>
                  <a:pt x="647687" y="95625"/>
                </a:lnTo>
                <a:lnTo>
                  <a:pt x="653160" y="92798"/>
                </a:lnTo>
                <a:lnTo>
                  <a:pt x="718857" y="58162"/>
                </a:lnTo>
                <a:lnTo>
                  <a:pt x="715829" y="58162"/>
                </a:lnTo>
                <a:lnTo>
                  <a:pt x="715829" y="56749"/>
                </a:lnTo>
                <a:lnTo>
                  <a:pt x="710020" y="56749"/>
                </a:lnTo>
                <a:lnTo>
                  <a:pt x="693168" y="47863"/>
                </a:lnTo>
                <a:close/>
              </a:path>
              <a:path w="738504" h="95885">
                <a:moveTo>
                  <a:pt x="673635" y="37563"/>
                </a:moveTo>
                <a:lnTo>
                  <a:pt x="0" y="37563"/>
                </a:lnTo>
                <a:lnTo>
                  <a:pt x="0" y="58162"/>
                </a:lnTo>
                <a:lnTo>
                  <a:pt x="673635" y="58162"/>
                </a:lnTo>
                <a:lnTo>
                  <a:pt x="693168" y="47863"/>
                </a:lnTo>
                <a:lnTo>
                  <a:pt x="673635" y="37563"/>
                </a:lnTo>
                <a:close/>
              </a:path>
              <a:path w="738504" h="95885">
                <a:moveTo>
                  <a:pt x="718857" y="37563"/>
                </a:moveTo>
                <a:lnTo>
                  <a:pt x="715829" y="37563"/>
                </a:lnTo>
                <a:lnTo>
                  <a:pt x="715829" y="58162"/>
                </a:lnTo>
                <a:lnTo>
                  <a:pt x="718857" y="58162"/>
                </a:lnTo>
                <a:lnTo>
                  <a:pt x="738394" y="47863"/>
                </a:lnTo>
                <a:lnTo>
                  <a:pt x="718857" y="37563"/>
                </a:lnTo>
                <a:close/>
              </a:path>
              <a:path w="738504" h="95885">
                <a:moveTo>
                  <a:pt x="710020" y="38977"/>
                </a:moveTo>
                <a:lnTo>
                  <a:pt x="693168" y="47863"/>
                </a:lnTo>
                <a:lnTo>
                  <a:pt x="710020" y="56749"/>
                </a:lnTo>
                <a:lnTo>
                  <a:pt x="710020" y="38977"/>
                </a:lnTo>
                <a:close/>
              </a:path>
              <a:path w="738504" h="95885">
                <a:moveTo>
                  <a:pt x="715829" y="38977"/>
                </a:moveTo>
                <a:lnTo>
                  <a:pt x="710020" y="38977"/>
                </a:lnTo>
                <a:lnTo>
                  <a:pt x="710020" y="56749"/>
                </a:lnTo>
                <a:lnTo>
                  <a:pt x="715829" y="56749"/>
                </a:lnTo>
                <a:lnTo>
                  <a:pt x="715829" y="38977"/>
                </a:lnTo>
                <a:close/>
              </a:path>
              <a:path w="738504" h="95885">
                <a:moveTo>
                  <a:pt x="647687" y="0"/>
                </a:moveTo>
                <a:lnTo>
                  <a:pt x="640761" y="1716"/>
                </a:lnTo>
                <a:lnTo>
                  <a:pt x="637633" y="6664"/>
                </a:lnTo>
                <a:lnTo>
                  <a:pt x="634393" y="11511"/>
                </a:lnTo>
                <a:lnTo>
                  <a:pt x="636292" y="17872"/>
                </a:lnTo>
                <a:lnTo>
                  <a:pt x="693168" y="47863"/>
                </a:lnTo>
                <a:lnTo>
                  <a:pt x="710020" y="38977"/>
                </a:lnTo>
                <a:lnTo>
                  <a:pt x="715829" y="38977"/>
                </a:lnTo>
                <a:lnTo>
                  <a:pt x="715829" y="37563"/>
                </a:lnTo>
                <a:lnTo>
                  <a:pt x="718857" y="37563"/>
                </a:lnTo>
                <a:lnTo>
                  <a:pt x="647687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13" name="object 6713"/>
          <p:cNvSpPr txBox="1"/>
          <p:nvPr/>
        </p:nvSpPr>
        <p:spPr>
          <a:xfrm>
            <a:off x="5007105" y="2943772"/>
            <a:ext cx="793115" cy="431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ct val="100000"/>
              </a:lnSpc>
            </a:pPr>
            <a:r>
              <a:rPr dirty="0" sz="1250" spc="50">
                <a:latin typeface="Calibri"/>
                <a:cs typeface="Calibri"/>
              </a:rPr>
              <a:t>(1)</a:t>
            </a:r>
            <a:r>
              <a:rPr dirty="0" sz="1250" spc="100">
                <a:latin typeface="Calibri"/>
                <a:cs typeface="Calibri"/>
              </a:rPr>
              <a:t> </a:t>
            </a:r>
            <a:r>
              <a:rPr dirty="0" sz="1250" spc="70">
                <a:latin typeface="Calibri"/>
                <a:cs typeface="Calibri"/>
              </a:rPr>
              <a:t>Adding</a:t>
            </a:r>
            <a:endParaRPr sz="1250">
              <a:latin typeface="Calibri"/>
              <a:cs typeface="Calibri"/>
            </a:endParaRPr>
          </a:p>
          <a:p>
            <a:pPr algn="ctr" marL="19685">
              <a:lnSpc>
                <a:spcPct val="100000"/>
              </a:lnSpc>
              <a:spcBef>
                <a:spcPts val="25"/>
              </a:spcBef>
            </a:pPr>
            <a:r>
              <a:rPr dirty="0" sz="1250" spc="60">
                <a:latin typeface="Calibri"/>
                <a:cs typeface="Calibri"/>
              </a:rPr>
              <a:t>SiO</a:t>
            </a:r>
            <a:r>
              <a:rPr dirty="0" baseline="-19607" sz="1275" spc="89">
                <a:latin typeface="Calibri"/>
                <a:cs typeface="Calibri"/>
              </a:rPr>
              <a:t>2</a:t>
            </a:r>
            <a:endParaRPr baseline="-19607" sz="1275">
              <a:latin typeface="Calibri"/>
              <a:cs typeface="Calibri"/>
            </a:endParaRPr>
          </a:p>
        </p:txBody>
      </p:sp>
      <p:sp>
        <p:nvSpPr>
          <p:cNvPr id="6714" name="object 6714"/>
          <p:cNvSpPr/>
          <p:nvPr/>
        </p:nvSpPr>
        <p:spPr>
          <a:xfrm>
            <a:off x="893509" y="2656808"/>
            <a:ext cx="3552825" cy="185420"/>
          </a:xfrm>
          <a:custGeom>
            <a:avLst/>
            <a:gdLst/>
            <a:ahLst/>
            <a:cxnLst/>
            <a:rect l="l" t="t" r="r" b="b"/>
            <a:pathLst>
              <a:path w="3552825" h="185419">
                <a:moveTo>
                  <a:pt x="3552336" y="185394"/>
                </a:moveTo>
                <a:lnTo>
                  <a:pt x="3551001" y="149312"/>
                </a:lnTo>
                <a:lnTo>
                  <a:pt x="3547351" y="119847"/>
                </a:lnTo>
                <a:lnTo>
                  <a:pt x="3541921" y="99981"/>
                </a:lnTo>
                <a:lnTo>
                  <a:pt x="3535245" y="92697"/>
                </a:lnTo>
                <a:lnTo>
                  <a:pt x="1810016" y="92697"/>
                </a:lnTo>
                <a:lnTo>
                  <a:pt x="1803386" y="85412"/>
                </a:lnTo>
                <a:lnTo>
                  <a:pt x="1797951" y="65546"/>
                </a:lnTo>
                <a:lnTo>
                  <a:pt x="1794275" y="36082"/>
                </a:lnTo>
                <a:lnTo>
                  <a:pt x="1792924" y="0"/>
                </a:lnTo>
                <a:lnTo>
                  <a:pt x="1791589" y="36082"/>
                </a:lnTo>
                <a:lnTo>
                  <a:pt x="1787939" y="65546"/>
                </a:lnTo>
                <a:lnTo>
                  <a:pt x="1782509" y="85412"/>
                </a:lnTo>
                <a:lnTo>
                  <a:pt x="1775833" y="92697"/>
                </a:lnTo>
                <a:lnTo>
                  <a:pt x="17091" y="92697"/>
                </a:lnTo>
                <a:lnTo>
                  <a:pt x="10438" y="99981"/>
                </a:lnTo>
                <a:lnTo>
                  <a:pt x="5005" y="119847"/>
                </a:lnTo>
                <a:lnTo>
                  <a:pt x="1343" y="149312"/>
                </a:lnTo>
                <a:lnTo>
                  <a:pt x="0" y="185394"/>
                </a:lnTo>
              </a:path>
            </a:pathLst>
          </a:custGeom>
          <a:ln w="7272">
            <a:solidFill>
              <a:srgbClr val="497DBA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15" name="object 6715"/>
          <p:cNvSpPr/>
          <p:nvPr/>
        </p:nvSpPr>
        <p:spPr>
          <a:xfrm>
            <a:off x="4532978" y="2659231"/>
            <a:ext cx="3552825" cy="185420"/>
          </a:xfrm>
          <a:custGeom>
            <a:avLst/>
            <a:gdLst/>
            <a:ahLst/>
            <a:cxnLst/>
            <a:rect l="l" t="t" r="r" b="b"/>
            <a:pathLst>
              <a:path w="3552825" h="185419">
                <a:moveTo>
                  <a:pt x="3552336" y="185394"/>
                </a:moveTo>
                <a:lnTo>
                  <a:pt x="3550985" y="149312"/>
                </a:lnTo>
                <a:lnTo>
                  <a:pt x="3547309" y="119847"/>
                </a:lnTo>
                <a:lnTo>
                  <a:pt x="3541874" y="99981"/>
                </a:lnTo>
                <a:lnTo>
                  <a:pt x="3535245" y="92697"/>
                </a:lnTo>
                <a:lnTo>
                  <a:pt x="1810016" y="92697"/>
                </a:lnTo>
                <a:lnTo>
                  <a:pt x="1803386" y="85412"/>
                </a:lnTo>
                <a:lnTo>
                  <a:pt x="1797951" y="65546"/>
                </a:lnTo>
                <a:lnTo>
                  <a:pt x="1794275" y="36082"/>
                </a:lnTo>
                <a:lnTo>
                  <a:pt x="1792924" y="0"/>
                </a:lnTo>
                <a:lnTo>
                  <a:pt x="1791589" y="36082"/>
                </a:lnTo>
                <a:lnTo>
                  <a:pt x="1787939" y="65546"/>
                </a:lnTo>
                <a:lnTo>
                  <a:pt x="1782509" y="85412"/>
                </a:lnTo>
                <a:lnTo>
                  <a:pt x="1775833" y="92697"/>
                </a:lnTo>
                <a:lnTo>
                  <a:pt x="17091" y="92697"/>
                </a:lnTo>
                <a:lnTo>
                  <a:pt x="10415" y="99981"/>
                </a:lnTo>
                <a:lnTo>
                  <a:pt x="4985" y="119847"/>
                </a:lnTo>
                <a:lnTo>
                  <a:pt x="1335" y="149312"/>
                </a:lnTo>
                <a:lnTo>
                  <a:pt x="0" y="185394"/>
                </a:lnTo>
              </a:path>
            </a:pathLst>
          </a:custGeom>
          <a:ln w="7272">
            <a:solidFill>
              <a:srgbClr val="497DBA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16" name="object 6716"/>
          <p:cNvSpPr txBox="1"/>
          <p:nvPr/>
        </p:nvSpPr>
        <p:spPr>
          <a:xfrm>
            <a:off x="1538192" y="2442318"/>
            <a:ext cx="2263140" cy="2120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65">
                <a:latin typeface="Calibri"/>
                <a:cs typeface="Calibri"/>
              </a:rPr>
              <a:t>Conjugated Polymer</a:t>
            </a:r>
            <a:r>
              <a:rPr dirty="0" sz="1250" spc="-45">
                <a:latin typeface="Calibri"/>
                <a:cs typeface="Calibri"/>
              </a:rPr>
              <a:t> </a:t>
            </a:r>
            <a:r>
              <a:rPr dirty="0" sz="1250" spc="55">
                <a:latin typeface="Calibri"/>
                <a:cs typeface="Calibri"/>
              </a:rPr>
              <a:t>Extraction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6717" name="object 6717"/>
          <p:cNvSpPr txBox="1"/>
          <p:nvPr/>
        </p:nvSpPr>
        <p:spPr>
          <a:xfrm>
            <a:off x="5419533" y="2392133"/>
            <a:ext cx="1515745" cy="2120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45">
                <a:latin typeface="Calibri"/>
                <a:cs typeface="Calibri"/>
              </a:rPr>
              <a:t>Silica </a:t>
            </a:r>
            <a:r>
              <a:rPr dirty="0" sz="1250" spc="65">
                <a:latin typeface="Calibri"/>
                <a:cs typeface="Calibri"/>
              </a:rPr>
              <a:t>Gel</a:t>
            </a:r>
            <a:r>
              <a:rPr dirty="0" sz="1250" spc="-40">
                <a:latin typeface="Calibri"/>
                <a:cs typeface="Calibri"/>
              </a:rPr>
              <a:t> </a:t>
            </a:r>
            <a:r>
              <a:rPr dirty="0" sz="1250" spc="65">
                <a:latin typeface="Calibri"/>
                <a:cs typeface="Calibri"/>
              </a:rPr>
              <a:t>Adsorption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6718" name="object 6718"/>
          <p:cNvSpPr/>
          <p:nvPr/>
        </p:nvSpPr>
        <p:spPr>
          <a:xfrm>
            <a:off x="582155" y="4756291"/>
            <a:ext cx="3504650" cy="1358420"/>
          </a:xfrm>
          <a:prstGeom prst="rect">
            <a:avLst/>
          </a:prstGeom>
          <a:blipFill>
            <a:blip r:embed="rId1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19" name="object 6719"/>
          <p:cNvSpPr/>
          <p:nvPr/>
        </p:nvSpPr>
        <p:spPr>
          <a:xfrm>
            <a:off x="4086805" y="4581158"/>
            <a:ext cx="3856639" cy="1609697"/>
          </a:xfrm>
          <a:prstGeom prst="rect">
            <a:avLst/>
          </a:prstGeom>
          <a:blipFill>
            <a:blip r:embed="rId1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20" name="object 6720"/>
          <p:cNvSpPr/>
          <p:nvPr/>
        </p:nvSpPr>
        <p:spPr>
          <a:xfrm>
            <a:off x="7943444" y="5015183"/>
            <a:ext cx="638455" cy="1142169"/>
          </a:xfrm>
          <a:prstGeom prst="rect">
            <a:avLst/>
          </a:prstGeom>
          <a:blipFill>
            <a:blip r:embed="rId1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721" name="object 6721"/>
          <p:cNvSpPr txBox="1"/>
          <p:nvPr/>
        </p:nvSpPr>
        <p:spPr>
          <a:xfrm>
            <a:off x="3138932" y="6135420"/>
            <a:ext cx="2452370" cy="2546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600" spc="-5">
                <a:latin typeface="Arial"/>
                <a:cs typeface="Arial"/>
              </a:rPr>
              <a:t>Nanoscale, 2015, 7,</a:t>
            </a:r>
            <a:r>
              <a:rPr dirty="0" sz="1600" spc="-20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15741</a:t>
            </a:r>
            <a:endParaRPr sz="1600">
              <a:latin typeface="Arial"/>
              <a:cs typeface="Arial"/>
            </a:endParaRPr>
          </a:p>
        </p:txBody>
      </p:sp>
      <p:sp>
        <p:nvSpPr>
          <p:cNvPr id="6722" name="object 67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54978" y="1685722"/>
            <a:ext cx="487045" cy="429259"/>
          </a:xfrm>
          <a:custGeom>
            <a:avLst/>
            <a:gdLst/>
            <a:ahLst/>
            <a:cxnLst/>
            <a:rect l="l" t="t" r="r" b="b"/>
            <a:pathLst>
              <a:path w="487044" h="429260">
                <a:moveTo>
                  <a:pt x="6233" y="0"/>
                </a:moveTo>
                <a:lnTo>
                  <a:pt x="0" y="7088"/>
                </a:lnTo>
                <a:lnTo>
                  <a:pt x="480751" y="428959"/>
                </a:lnTo>
                <a:lnTo>
                  <a:pt x="486985" y="421871"/>
                </a:lnTo>
                <a:lnTo>
                  <a:pt x="623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754978" y="1685722"/>
            <a:ext cx="487045" cy="429259"/>
          </a:xfrm>
          <a:custGeom>
            <a:avLst/>
            <a:gdLst/>
            <a:ahLst/>
            <a:cxnLst/>
            <a:rect l="l" t="t" r="r" b="b"/>
            <a:pathLst>
              <a:path w="487044" h="429260">
                <a:moveTo>
                  <a:pt x="6233" y="0"/>
                </a:moveTo>
                <a:lnTo>
                  <a:pt x="486985" y="421871"/>
                </a:lnTo>
                <a:lnTo>
                  <a:pt x="480751" y="428959"/>
                </a:lnTo>
                <a:lnTo>
                  <a:pt x="0" y="7088"/>
                </a:lnTo>
                <a:lnTo>
                  <a:pt x="6233" y="0"/>
                </a:lnTo>
                <a:close/>
              </a:path>
            </a:pathLst>
          </a:custGeom>
          <a:ln w="25374">
            <a:solidFill>
              <a:srgbClr val="1F487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737255" y="1695169"/>
            <a:ext cx="304165" cy="266700"/>
          </a:xfrm>
          <a:custGeom>
            <a:avLst/>
            <a:gdLst/>
            <a:ahLst/>
            <a:cxnLst/>
            <a:rect l="l" t="t" r="r" b="b"/>
            <a:pathLst>
              <a:path w="304165" h="266700">
                <a:moveTo>
                  <a:pt x="0" y="0"/>
                </a:moveTo>
                <a:lnTo>
                  <a:pt x="37109" y="21713"/>
                </a:lnTo>
                <a:lnTo>
                  <a:pt x="74665" y="48933"/>
                </a:lnTo>
                <a:lnTo>
                  <a:pt x="113036" y="87602"/>
                </a:lnTo>
                <a:lnTo>
                  <a:pt x="132394" y="108492"/>
                </a:lnTo>
                <a:lnTo>
                  <a:pt x="151731" y="127233"/>
                </a:lnTo>
                <a:lnTo>
                  <a:pt x="171602" y="142977"/>
                </a:lnTo>
                <a:lnTo>
                  <a:pt x="191873" y="157073"/>
                </a:lnTo>
                <a:lnTo>
                  <a:pt x="211377" y="170403"/>
                </a:lnTo>
                <a:lnTo>
                  <a:pt x="228949" y="183850"/>
                </a:lnTo>
                <a:lnTo>
                  <a:pt x="258624" y="212522"/>
                </a:lnTo>
                <a:lnTo>
                  <a:pt x="289597" y="246863"/>
                </a:lnTo>
                <a:lnTo>
                  <a:pt x="300248" y="260500"/>
                </a:lnTo>
                <a:lnTo>
                  <a:pt x="304173" y="266132"/>
                </a:lnTo>
              </a:path>
            </a:pathLst>
          </a:custGeom>
          <a:ln w="253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42930" y="1698668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5">
                <a:moveTo>
                  <a:pt x="0" y="20884"/>
                </a:moveTo>
                <a:lnTo>
                  <a:pt x="5522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772943" y="1720960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091"/>
                </a:moveTo>
                <a:lnTo>
                  <a:pt x="13534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808086" y="1753929"/>
            <a:ext cx="12700" cy="14604"/>
          </a:xfrm>
          <a:custGeom>
            <a:avLst/>
            <a:gdLst/>
            <a:ahLst/>
            <a:cxnLst/>
            <a:rect l="l" t="t" r="r" b="b"/>
            <a:pathLst>
              <a:path w="12700" h="14605">
                <a:moveTo>
                  <a:pt x="0" y="14506"/>
                </a:moveTo>
                <a:lnTo>
                  <a:pt x="12200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835218" y="1781064"/>
            <a:ext cx="15240" cy="19685"/>
          </a:xfrm>
          <a:custGeom>
            <a:avLst/>
            <a:gdLst/>
            <a:ahLst/>
            <a:cxnLst/>
            <a:rect l="l" t="t" r="r" b="b"/>
            <a:pathLst>
              <a:path w="15240" h="19685">
                <a:moveTo>
                  <a:pt x="0" y="19413"/>
                </a:moveTo>
                <a:lnTo>
                  <a:pt x="14638" y="0"/>
                </a:lnTo>
              </a:path>
            </a:pathLst>
          </a:custGeom>
          <a:ln w="19035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874297" y="1821793"/>
            <a:ext cx="12700" cy="15240"/>
          </a:xfrm>
          <a:custGeom>
            <a:avLst/>
            <a:gdLst/>
            <a:ahLst/>
            <a:cxnLst/>
            <a:rect l="l" t="t" r="r" b="b"/>
            <a:pathLst>
              <a:path w="12700" h="15239">
                <a:moveTo>
                  <a:pt x="0" y="14962"/>
                </a:moveTo>
                <a:lnTo>
                  <a:pt x="12581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906050" y="1849335"/>
            <a:ext cx="15240" cy="17780"/>
          </a:xfrm>
          <a:custGeom>
            <a:avLst/>
            <a:gdLst/>
            <a:ahLst/>
            <a:cxnLst/>
            <a:rect l="l" t="t" r="r" b="b"/>
            <a:pathLst>
              <a:path w="15240" h="17780">
                <a:moveTo>
                  <a:pt x="0" y="17676"/>
                </a:moveTo>
                <a:lnTo>
                  <a:pt x="14867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937638" y="1870650"/>
            <a:ext cx="15875" cy="19050"/>
          </a:xfrm>
          <a:custGeom>
            <a:avLst/>
            <a:gdLst/>
            <a:ahLst/>
            <a:cxnLst/>
            <a:rect l="l" t="t" r="r" b="b"/>
            <a:pathLst>
              <a:path w="15875" h="19050">
                <a:moveTo>
                  <a:pt x="0" y="18589"/>
                </a:moveTo>
                <a:lnTo>
                  <a:pt x="15628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972133" y="1901260"/>
            <a:ext cx="14604" cy="17780"/>
          </a:xfrm>
          <a:custGeom>
            <a:avLst/>
            <a:gdLst/>
            <a:ahLst/>
            <a:cxnLst/>
            <a:rect l="l" t="t" r="r" b="b"/>
            <a:pathLst>
              <a:path w="14605" h="17780">
                <a:moveTo>
                  <a:pt x="0" y="17232"/>
                </a:moveTo>
                <a:lnTo>
                  <a:pt x="14486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1009028" y="1940189"/>
            <a:ext cx="14604" cy="17780"/>
          </a:xfrm>
          <a:custGeom>
            <a:avLst/>
            <a:gdLst/>
            <a:ahLst/>
            <a:cxnLst/>
            <a:rect l="l" t="t" r="r" b="b"/>
            <a:pathLst>
              <a:path w="14605" h="17780">
                <a:moveTo>
                  <a:pt x="0" y="17232"/>
                </a:moveTo>
                <a:lnTo>
                  <a:pt x="14473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947426" y="1881099"/>
            <a:ext cx="304165" cy="266700"/>
          </a:xfrm>
          <a:custGeom>
            <a:avLst/>
            <a:gdLst/>
            <a:ahLst/>
            <a:cxnLst/>
            <a:rect l="l" t="t" r="r" b="b"/>
            <a:pathLst>
              <a:path w="304165" h="266700">
                <a:moveTo>
                  <a:pt x="0" y="0"/>
                </a:moveTo>
                <a:lnTo>
                  <a:pt x="37113" y="21724"/>
                </a:lnTo>
                <a:lnTo>
                  <a:pt x="74665" y="48945"/>
                </a:lnTo>
                <a:lnTo>
                  <a:pt x="113041" y="87615"/>
                </a:lnTo>
                <a:lnTo>
                  <a:pt x="132400" y="108504"/>
                </a:lnTo>
                <a:lnTo>
                  <a:pt x="151731" y="127246"/>
                </a:lnTo>
                <a:lnTo>
                  <a:pt x="171604" y="142989"/>
                </a:lnTo>
                <a:lnTo>
                  <a:pt x="191879" y="157085"/>
                </a:lnTo>
                <a:lnTo>
                  <a:pt x="211388" y="170416"/>
                </a:lnTo>
                <a:lnTo>
                  <a:pt x="228961" y="183863"/>
                </a:lnTo>
                <a:lnTo>
                  <a:pt x="258627" y="212534"/>
                </a:lnTo>
                <a:lnTo>
                  <a:pt x="289603" y="246876"/>
                </a:lnTo>
                <a:lnTo>
                  <a:pt x="300248" y="260513"/>
                </a:lnTo>
                <a:lnTo>
                  <a:pt x="304173" y="266145"/>
                </a:lnTo>
              </a:path>
            </a:pathLst>
          </a:custGeom>
          <a:ln w="253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953101" y="1884611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5">
                <a:moveTo>
                  <a:pt x="0" y="20884"/>
                </a:moveTo>
                <a:lnTo>
                  <a:pt x="5522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983128" y="1906903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69" h="16510">
                <a:moveTo>
                  <a:pt x="0" y="16091"/>
                </a:moveTo>
                <a:lnTo>
                  <a:pt x="13534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1018271" y="1939872"/>
            <a:ext cx="12700" cy="14604"/>
          </a:xfrm>
          <a:custGeom>
            <a:avLst/>
            <a:gdLst/>
            <a:ahLst/>
            <a:cxnLst/>
            <a:rect l="l" t="t" r="r" b="b"/>
            <a:pathLst>
              <a:path w="12700" h="14605">
                <a:moveTo>
                  <a:pt x="0" y="14506"/>
                </a:moveTo>
                <a:lnTo>
                  <a:pt x="12200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1045389" y="1967007"/>
            <a:ext cx="15240" cy="19685"/>
          </a:xfrm>
          <a:custGeom>
            <a:avLst/>
            <a:gdLst/>
            <a:ahLst/>
            <a:cxnLst/>
            <a:rect l="l" t="t" r="r" b="b"/>
            <a:pathLst>
              <a:path w="15240" h="19685">
                <a:moveTo>
                  <a:pt x="0" y="19413"/>
                </a:moveTo>
                <a:lnTo>
                  <a:pt x="14651" y="0"/>
                </a:lnTo>
              </a:path>
            </a:pathLst>
          </a:custGeom>
          <a:ln w="19035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1084468" y="2007736"/>
            <a:ext cx="12700" cy="15240"/>
          </a:xfrm>
          <a:custGeom>
            <a:avLst/>
            <a:gdLst/>
            <a:ahLst/>
            <a:cxnLst/>
            <a:rect l="l" t="t" r="r" b="b"/>
            <a:pathLst>
              <a:path w="12700" h="15239">
                <a:moveTo>
                  <a:pt x="0" y="14962"/>
                </a:moveTo>
                <a:lnTo>
                  <a:pt x="12581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1116221" y="2035265"/>
            <a:ext cx="15240" cy="17780"/>
          </a:xfrm>
          <a:custGeom>
            <a:avLst/>
            <a:gdLst/>
            <a:ahLst/>
            <a:cxnLst/>
            <a:rect l="l" t="t" r="r" b="b"/>
            <a:pathLst>
              <a:path w="15240" h="17780">
                <a:moveTo>
                  <a:pt x="0" y="17688"/>
                </a:moveTo>
                <a:lnTo>
                  <a:pt x="14867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1147822" y="2056593"/>
            <a:ext cx="15875" cy="19050"/>
          </a:xfrm>
          <a:custGeom>
            <a:avLst/>
            <a:gdLst/>
            <a:ahLst/>
            <a:cxnLst/>
            <a:rect l="l" t="t" r="r" b="b"/>
            <a:pathLst>
              <a:path w="15875" h="19050">
                <a:moveTo>
                  <a:pt x="0" y="18589"/>
                </a:moveTo>
                <a:lnTo>
                  <a:pt x="15628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1182317" y="2087203"/>
            <a:ext cx="14604" cy="17780"/>
          </a:xfrm>
          <a:custGeom>
            <a:avLst/>
            <a:gdLst/>
            <a:ahLst/>
            <a:cxnLst/>
            <a:rect l="l" t="t" r="r" b="b"/>
            <a:pathLst>
              <a:path w="14605" h="17780">
                <a:moveTo>
                  <a:pt x="0" y="17219"/>
                </a:moveTo>
                <a:lnTo>
                  <a:pt x="14486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1219199" y="2126132"/>
            <a:ext cx="14604" cy="17780"/>
          </a:xfrm>
          <a:custGeom>
            <a:avLst/>
            <a:gdLst/>
            <a:ahLst/>
            <a:cxnLst/>
            <a:rect l="l" t="t" r="r" b="b"/>
            <a:pathLst>
              <a:path w="14605" h="17780">
                <a:moveTo>
                  <a:pt x="0" y="17232"/>
                </a:moveTo>
                <a:lnTo>
                  <a:pt x="14486" y="0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857170" y="1744038"/>
            <a:ext cx="304165" cy="266700"/>
          </a:xfrm>
          <a:custGeom>
            <a:avLst/>
            <a:gdLst/>
            <a:ahLst/>
            <a:cxnLst/>
            <a:rect l="l" t="t" r="r" b="b"/>
            <a:pathLst>
              <a:path w="304165" h="266700">
                <a:moveTo>
                  <a:pt x="304173" y="266145"/>
                </a:moveTo>
                <a:lnTo>
                  <a:pt x="267059" y="244425"/>
                </a:lnTo>
                <a:lnTo>
                  <a:pt x="229507" y="217199"/>
                </a:lnTo>
                <a:lnTo>
                  <a:pt x="191132" y="178536"/>
                </a:lnTo>
                <a:lnTo>
                  <a:pt x="171773" y="157647"/>
                </a:lnTo>
                <a:lnTo>
                  <a:pt x="152442" y="138911"/>
                </a:lnTo>
                <a:lnTo>
                  <a:pt x="132569" y="123162"/>
                </a:lnTo>
                <a:lnTo>
                  <a:pt x="112293" y="109065"/>
                </a:lnTo>
                <a:lnTo>
                  <a:pt x="92785" y="95734"/>
                </a:lnTo>
                <a:lnTo>
                  <a:pt x="75211" y="82282"/>
                </a:lnTo>
                <a:lnTo>
                  <a:pt x="45545" y="53615"/>
                </a:lnTo>
                <a:lnTo>
                  <a:pt x="14570" y="19274"/>
                </a:lnTo>
                <a:lnTo>
                  <a:pt x="3925" y="5633"/>
                </a:lnTo>
                <a:lnTo>
                  <a:pt x="0" y="0"/>
                </a:lnTo>
              </a:path>
            </a:pathLst>
          </a:custGeom>
          <a:ln w="253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1150145" y="1985799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5">
                <a:moveTo>
                  <a:pt x="5522" y="0"/>
                </a:moveTo>
                <a:lnTo>
                  <a:pt x="0" y="20871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1112108" y="1968288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69" h="16510">
                <a:moveTo>
                  <a:pt x="13534" y="0"/>
                </a:moveTo>
                <a:lnTo>
                  <a:pt x="0" y="16103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1078311" y="1936904"/>
            <a:ext cx="12700" cy="14604"/>
          </a:xfrm>
          <a:custGeom>
            <a:avLst/>
            <a:gdLst/>
            <a:ahLst/>
            <a:cxnLst/>
            <a:rect l="l" t="t" r="r" b="b"/>
            <a:pathLst>
              <a:path w="12700" h="14605">
                <a:moveTo>
                  <a:pt x="12188" y="0"/>
                </a:moveTo>
                <a:lnTo>
                  <a:pt x="0" y="14518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1048729" y="1904862"/>
            <a:ext cx="15240" cy="19685"/>
          </a:xfrm>
          <a:custGeom>
            <a:avLst/>
            <a:gdLst/>
            <a:ahLst/>
            <a:cxnLst/>
            <a:rect l="l" t="t" r="r" b="b"/>
            <a:pathLst>
              <a:path w="15240" h="19685">
                <a:moveTo>
                  <a:pt x="14651" y="0"/>
                </a:moveTo>
                <a:lnTo>
                  <a:pt x="0" y="19413"/>
                </a:lnTo>
              </a:path>
            </a:pathLst>
          </a:custGeom>
          <a:ln w="19035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1011719" y="1868596"/>
            <a:ext cx="12700" cy="15240"/>
          </a:xfrm>
          <a:custGeom>
            <a:avLst/>
            <a:gdLst/>
            <a:ahLst/>
            <a:cxnLst/>
            <a:rect l="l" t="t" r="r" b="b"/>
            <a:pathLst>
              <a:path w="12700" h="15239">
                <a:moveTo>
                  <a:pt x="12581" y="0"/>
                </a:moveTo>
                <a:lnTo>
                  <a:pt x="0" y="14962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977681" y="1838328"/>
            <a:ext cx="15240" cy="17780"/>
          </a:xfrm>
          <a:custGeom>
            <a:avLst/>
            <a:gdLst/>
            <a:ahLst/>
            <a:cxnLst/>
            <a:rect l="l" t="t" r="r" b="b"/>
            <a:pathLst>
              <a:path w="15240" h="17780">
                <a:moveTo>
                  <a:pt x="14867" y="0"/>
                </a:moveTo>
                <a:lnTo>
                  <a:pt x="0" y="17688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945319" y="1816100"/>
            <a:ext cx="15875" cy="19050"/>
          </a:xfrm>
          <a:custGeom>
            <a:avLst/>
            <a:gdLst/>
            <a:ahLst/>
            <a:cxnLst/>
            <a:rect l="l" t="t" r="r" b="b"/>
            <a:pathLst>
              <a:path w="15875" h="19050">
                <a:moveTo>
                  <a:pt x="15628" y="0"/>
                </a:moveTo>
                <a:lnTo>
                  <a:pt x="0" y="18589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911966" y="1786859"/>
            <a:ext cx="14604" cy="17780"/>
          </a:xfrm>
          <a:custGeom>
            <a:avLst/>
            <a:gdLst/>
            <a:ahLst/>
            <a:cxnLst/>
            <a:rect l="l" t="t" r="r" b="b"/>
            <a:pathLst>
              <a:path w="14605" h="17780">
                <a:moveTo>
                  <a:pt x="14486" y="0"/>
                </a:moveTo>
                <a:lnTo>
                  <a:pt x="0" y="17232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875084" y="1747918"/>
            <a:ext cx="14604" cy="17780"/>
          </a:xfrm>
          <a:custGeom>
            <a:avLst/>
            <a:gdLst/>
            <a:ahLst/>
            <a:cxnLst/>
            <a:rect l="l" t="t" r="r" b="b"/>
            <a:pathLst>
              <a:path w="14605" h="17780">
                <a:moveTo>
                  <a:pt x="14486" y="0"/>
                </a:moveTo>
                <a:lnTo>
                  <a:pt x="0" y="17232"/>
                </a:lnTo>
              </a:path>
            </a:pathLst>
          </a:custGeom>
          <a:ln w="1903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408178" y="1842297"/>
            <a:ext cx="612775" cy="203200"/>
          </a:xfrm>
          <a:custGeom>
            <a:avLst/>
            <a:gdLst/>
            <a:ahLst/>
            <a:cxnLst/>
            <a:rect l="l" t="t" r="r" b="b"/>
            <a:pathLst>
              <a:path w="612775" h="203200">
                <a:moveTo>
                  <a:pt x="2868" y="0"/>
                </a:moveTo>
                <a:lnTo>
                  <a:pt x="0" y="8990"/>
                </a:lnTo>
                <a:lnTo>
                  <a:pt x="609775" y="202959"/>
                </a:lnTo>
                <a:lnTo>
                  <a:pt x="612644" y="193969"/>
                </a:lnTo>
                <a:lnTo>
                  <a:pt x="286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408178" y="1842297"/>
            <a:ext cx="612775" cy="203200"/>
          </a:xfrm>
          <a:custGeom>
            <a:avLst/>
            <a:gdLst/>
            <a:ahLst/>
            <a:cxnLst/>
            <a:rect l="l" t="t" r="r" b="b"/>
            <a:pathLst>
              <a:path w="612775" h="203200">
                <a:moveTo>
                  <a:pt x="2868" y="0"/>
                </a:moveTo>
                <a:lnTo>
                  <a:pt x="612644" y="193969"/>
                </a:lnTo>
                <a:lnTo>
                  <a:pt x="609775" y="202959"/>
                </a:lnTo>
                <a:lnTo>
                  <a:pt x="0" y="8990"/>
                </a:lnTo>
                <a:lnTo>
                  <a:pt x="2868" y="0"/>
                </a:lnTo>
                <a:close/>
              </a:path>
            </a:pathLst>
          </a:custGeom>
          <a:ln w="25363">
            <a:solidFill>
              <a:srgbClr val="1F487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392889" y="1860544"/>
            <a:ext cx="386080" cy="122555"/>
          </a:xfrm>
          <a:custGeom>
            <a:avLst/>
            <a:gdLst/>
            <a:ahLst/>
            <a:cxnLst/>
            <a:rect l="l" t="t" r="r" b="b"/>
            <a:pathLst>
              <a:path w="386080" h="122555">
                <a:moveTo>
                  <a:pt x="0" y="0"/>
                </a:moveTo>
                <a:lnTo>
                  <a:pt x="42712" y="5034"/>
                </a:lnTo>
                <a:lnTo>
                  <a:pt x="88043" y="14937"/>
                </a:lnTo>
                <a:lnTo>
                  <a:pt x="138723" y="34991"/>
                </a:lnTo>
                <a:lnTo>
                  <a:pt x="164840" y="46377"/>
                </a:lnTo>
                <a:lnTo>
                  <a:pt x="190069" y="55805"/>
                </a:lnTo>
                <a:lnTo>
                  <a:pt x="214601" y="62268"/>
                </a:lnTo>
                <a:lnTo>
                  <a:pt x="238835" y="67064"/>
                </a:lnTo>
                <a:lnTo>
                  <a:pt x="262060" y="71467"/>
                </a:lnTo>
                <a:lnTo>
                  <a:pt x="283563" y="76753"/>
                </a:lnTo>
                <a:lnTo>
                  <a:pt x="322249" y="91132"/>
                </a:lnTo>
                <a:lnTo>
                  <a:pt x="364408" y="110190"/>
                </a:lnTo>
                <a:lnTo>
                  <a:pt x="379636" y="118419"/>
                </a:lnTo>
                <a:lnTo>
                  <a:pt x="385488" y="122009"/>
                </a:lnTo>
              </a:path>
            </a:pathLst>
          </a:custGeom>
          <a:ln w="2536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404553" y="1859263"/>
            <a:ext cx="3810" cy="21590"/>
          </a:xfrm>
          <a:custGeom>
            <a:avLst/>
            <a:gdLst/>
            <a:ahLst/>
            <a:cxnLst/>
            <a:rect l="l" t="t" r="r" b="b"/>
            <a:pathLst>
              <a:path w="3809" h="21589">
                <a:moveTo>
                  <a:pt x="3323" y="21353"/>
                </a:moveTo>
                <a:lnTo>
                  <a:pt x="0" y="0"/>
                </a:lnTo>
              </a:path>
            </a:pathLst>
          </a:custGeom>
          <a:ln w="1904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442413" y="1864462"/>
            <a:ext cx="6350" cy="20320"/>
          </a:xfrm>
          <a:custGeom>
            <a:avLst/>
            <a:gdLst/>
            <a:ahLst/>
            <a:cxnLst/>
            <a:rect l="l" t="t" r="r" b="b"/>
            <a:pathLst>
              <a:path w="6350" h="20319">
                <a:moveTo>
                  <a:pt x="0" y="20161"/>
                </a:moveTo>
                <a:lnTo>
                  <a:pt x="5929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487205" y="1881124"/>
            <a:ext cx="5715" cy="18415"/>
          </a:xfrm>
          <a:custGeom>
            <a:avLst/>
            <a:gdLst/>
            <a:ahLst/>
            <a:cxnLst/>
            <a:rect l="l" t="t" r="r" b="b"/>
            <a:pathLst>
              <a:path w="5715" h="18414">
                <a:moveTo>
                  <a:pt x="0" y="18183"/>
                </a:moveTo>
                <a:lnTo>
                  <a:pt x="5345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524912" y="1894147"/>
            <a:ext cx="5715" cy="24130"/>
          </a:xfrm>
          <a:custGeom>
            <a:avLst/>
            <a:gdLst/>
            <a:ahLst/>
            <a:cxnLst/>
            <a:rect l="l" t="t" r="r" b="b"/>
            <a:pathLst>
              <a:path w="5715" h="24130">
                <a:moveTo>
                  <a:pt x="0" y="23648"/>
                </a:moveTo>
                <a:lnTo>
                  <a:pt x="5624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575278" y="1916629"/>
            <a:ext cx="5715" cy="19050"/>
          </a:xfrm>
          <a:custGeom>
            <a:avLst/>
            <a:gdLst/>
            <a:ahLst/>
            <a:cxnLst/>
            <a:rect l="l" t="t" r="r" b="b"/>
            <a:pathLst>
              <a:path w="5715" h="19050">
                <a:moveTo>
                  <a:pt x="0" y="18754"/>
                </a:moveTo>
                <a:lnTo>
                  <a:pt x="5510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616502" y="1928231"/>
            <a:ext cx="6985" cy="22225"/>
          </a:xfrm>
          <a:custGeom>
            <a:avLst/>
            <a:gdLst/>
            <a:ahLst/>
            <a:cxnLst/>
            <a:rect l="l" t="t" r="r" b="b"/>
            <a:pathLst>
              <a:path w="6984" h="22225">
                <a:moveTo>
                  <a:pt x="0" y="22152"/>
                </a:moveTo>
                <a:lnTo>
                  <a:pt x="6525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654374" y="1934799"/>
            <a:ext cx="6985" cy="23495"/>
          </a:xfrm>
          <a:custGeom>
            <a:avLst/>
            <a:gdLst/>
            <a:ahLst/>
            <a:cxnLst/>
            <a:rect l="l" t="t" r="r" b="b"/>
            <a:pathLst>
              <a:path w="6984" h="23494">
                <a:moveTo>
                  <a:pt x="0" y="23293"/>
                </a:moveTo>
                <a:lnTo>
                  <a:pt x="6855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697719" y="1949483"/>
            <a:ext cx="6350" cy="21590"/>
          </a:xfrm>
          <a:custGeom>
            <a:avLst/>
            <a:gdLst/>
            <a:ahLst/>
            <a:cxnLst/>
            <a:rect l="l" t="t" r="r" b="b"/>
            <a:pathLst>
              <a:path w="6350" h="21589">
                <a:moveTo>
                  <a:pt x="0" y="21594"/>
                </a:moveTo>
                <a:lnTo>
                  <a:pt x="6360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/>
          <p:nvPr/>
        </p:nvSpPr>
        <p:spPr>
          <a:xfrm>
            <a:off x="747145" y="1970380"/>
            <a:ext cx="6350" cy="21590"/>
          </a:xfrm>
          <a:custGeom>
            <a:avLst/>
            <a:gdLst/>
            <a:ahLst/>
            <a:cxnLst/>
            <a:rect l="l" t="t" r="r" b="b"/>
            <a:pathLst>
              <a:path w="6350" h="21589">
                <a:moveTo>
                  <a:pt x="0" y="21594"/>
                </a:moveTo>
                <a:lnTo>
                  <a:pt x="6348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/>
          <p:nvPr/>
        </p:nvSpPr>
        <p:spPr>
          <a:xfrm>
            <a:off x="660075" y="1946719"/>
            <a:ext cx="386080" cy="122555"/>
          </a:xfrm>
          <a:custGeom>
            <a:avLst/>
            <a:gdLst/>
            <a:ahLst/>
            <a:cxnLst/>
            <a:rect l="l" t="t" r="r" b="b"/>
            <a:pathLst>
              <a:path w="386080" h="122555">
                <a:moveTo>
                  <a:pt x="0" y="0"/>
                </a:moveTo>
                <a:lnTo>
                  <a:pt x="42714" y="5038"/>
                </a:lnTo>
                <a:lnTo>
                  <a:pt x="88047" y="14937"/>
                </a:lnTo>
                <a:lnTo>
                  <a:pt x="138727" y="34991"/>
                </a:lnTo>
                <a:lnTo>
                  <a:pt x="164844" y="46377"/>
                </a:lnTo>
                <a:lnTo>
                  <a:pt x="190073" y="55805"/>
                </a:lnTo>
                <a:lnTo>
                  <a:pt x="214605" y="62274"/>
                </a:lnTo>
                <a:lnTo>
                  <a:pt x="238839" y="67068"/>
                </a:lnTo>
                <a:lnTo>
                  <a:pt x="262064" y="71468"/>
                </a:lnTo>
                <a:lnTo>
                  <a:pt x="283567" y="76753"/>
                </a:lnTo>
                <a:lnTo>
                  <a:pt x="322252" y="91132"/>
                </a:lnTo>
                <a:lnTo>
                  <a:pt x="364412" y="110192"/>
                </a:lnTo>
                <a:lnTo>
                  <a:pt x="379639" y="118425"/>
                </a:lnTo>
                <a:lnTo>
                  <a:pt x="385492" y="122009"/>
                </a:lnTo>
              </a:path>
            </a:pathLst>
          </a:custGeom>
          <a:ln w="2536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/>
          <p:cNvSpPr/>
          <p:nvPr/>
        </p:nvSpPr>
        <p:spPr>
          <a:xfrm>
            <a:off x="671743" y="1945451"/>
            <a:ext cx="3810" cy="21590"/>
          </a:xfrm>
          <a:custGeom>
            <a:avLst/>
            <a:gdLst/>
            <a:ahLst/>
            <a:cxnLst/>
            <a:rect l="l" t="t" r="r" b="b"/>
            <a:pathLst>
              <a:path w="3809" h="21589">
                <a:moveTo>
                  <a:pt x="3326" y="21340"/>
                </a:moveTo>
                <a:lnTo>
                  <a:pt x="0" y="0"/>
                </a:lnTo>
              </a:path>
            </a:pathLst>
          </a:custGeom>
          <a:ln w="1904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709590" y="1950637"/>
            <a:ext cx="6350" cy="20320"/>
          </a:xfrm>
          <a:custGeom>
            <a:avLst/>
            <a:gdLst/>
            <a:ahLst/>
            <a:cxnLst/>
            <a:rect l="l" t="t" r="r" b="b"/>
            <a:pathLst>
              <a:path w="6350" h="20319">
                <a:moveTo>
                  <a:pt x="0" y="20161"/>
                </a:moveTo>
                <a:lnTo>
                  <a:pt x="5941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754382" y="1967299"/>
            <a:ext cx="5715" cy="18415"/>
          </a:xfrm>
          <a:custGeom>
            <a:avLst/>
            <a:gdLst/>
            <a:ahLst/>
            <a:cxnLst/>
            <a:rect l="l" t="t" r="r" b="b"/>
            <a:pathLst>
              <a:path w="5715" h="18414">
                <a:moveTo>
                  <a:pt x="0" y="18183"/>
                </a:moveTo>
                <a:lnTo>
                  <a:pt x="5357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792102" y="1980321"/>
            <a:ext cx="5715" cy="24130"/>
          </a:xfrm>
          <a:custGeom>
            <a:avLst/>
            <a:gdLst/>
            <a:ahLst/>
            <a:cxnLst/>
            <a:rect l="l" t="t" r="r" b="b"/>
            <a:pathLst>
              <a:path w="5715" h="24130">
                <a:moveTo>
                  <a:pt x="0" y="23661"/>
                </a:moveTo>
                <a:lnTo>
                  <a:pt x="5624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842467" y="2002804"/>
            <a:ext cx="5715" cy="19050"/>
          </a:xfrm>
          <a:custGeom>
            <a:avLst/>
            <a:gdLst/>
            <a:ahLst/>
            <a:cxnLst/>
            <a:rect l="l" t="t" r="r" b="b"/>
            <a:pathLst>
              <a:path w="5715" h="19050">
                <a:moveTo>
                  <a:pt x="0" y="18754"/>
                </a:moveTo>
                <a:lnTo>
                  <a:pt x="5510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883692" y="2014406"/>
            <a:ext cx="6985" cy="22225"/>
          </a:xfrm>
          <a:custGeom>
            <a:avLst/>
            <a:gdLst/>
            <a:ahLst/>
            <a:cxnLst/>
            <a:rect l="l" t="t" r="r" b="b"/>
            <a:pathLst>
              <a:path w="6984" h="22225">
                <a:moveTo>
                  <a:pt x="0" y="22152"/>
                </a:moveTo>
                <a:lnTo>
                  <a:pt x="6525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921564" y="2020987"/>
            <a:ext cx="6985" cy="23495"/>
          </a:xfrm>
          <a:custGeom>
            <a:avLst/>
            <a:gdLst/>
            <a:ahLst/>
            <a:cxnLst/>
            <a:rect l="l" t="t" r="r" b="b"/>
            <a:pathLst>
              <a:path w="6984" h="23494">
                <a:moveTo>
                  <a:pt x="0" y="23293"/>
                </a:moveTo>
                <a:lnTo>
                  <a:pt x="6855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964909" y="2035671"/>
            <a:ext cx="6350" cy="21590"/>
          </a:xfrm>
          <a:custGeom>
            <a:avLst/>
            <a:gdLst/>
            <a:ahLst/>
            <a:cxnLst/>
            <a:rect l="l" t="t" r="r" b="b"/>
            <a:pathLst>
              <a:path w="6350" h="21589">
                <a:moveTo>
                  <a:pt x="0" y="21581"/>
                </a:moveTo>
                <a:lnTo>
                  <a:pt x="6348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1014322" y="2056568"/>
            <a:ext cx="6350" cy="21590"/>
          </a:xfrm>
          <a:custGeom>
            <a:avLst/>
            <a:gdLst/>
            <a:ahLst/>
            <a:cxnLst/>
            <a:rect l="l" t="t" r="r" b="b"/>
            <a:pathLst>
              <a:path w="6350" h="21589">
                <a:moveTo>
                  <a:pt x="0" y="21581"/>
                </a:moveTo>
                <a:lnTo>
                  <a:pt x="6360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522360" y="1857298"/>
            <a:ext cx="386080" cy="122555"/>
          </a:xfrm>
          <a:custGeom>
            <a:avLst/>
            <a:gdLst/>
            <a:ahLst/>
            <a:cxnLst/>
            <a:rect l="l" t="t" r="r" b="b"/>
            <a:pathLst>
              <a:path w="386080" h="122555">
                <a:moveTo>
                  <a:pt x="385492" y="122009"/>
                </a:moveTo>
                <a:lnTo>
                  <a:pt x="342787" y="116975"/>
                </a:lnTo>
                <a:lnTo>
                  <a:pt x="297444" y="107071"/>
                </a:lnTo>
                <a:lnTo>
                  <a:pt x="246774" y="87018"/>
                </a:lnTo>
                <a:lnTo>
                  <a:pt x="220654" y="75631"/>
                </a:lnTo>
                <a:lnTo>
                  <a:pt x="195418" y="66203"/>
                </a:lnTo>
                <a:lnTo>
                  <a:pt x="170894" y="59740"/>
                </a:lnTo>
                <a:lnTo>
                  <a:pt x="146663" y="54945"/>
                </a:lnTo>
                <a:lnTo>
                  <a:pt x="123440" y="50542"/>
                </a:lnTo>
                <a:lnTo>
                  <a:pt x="101937" y="45255"/>
                </a:lnTo>
                <a:lnTo>
                  <a:pt x="63252" y="30876"/>
                </a:lnTo>
                <a:lnTo>
                  <a:pt x="21092" y="11818"/>
                </a:lnTo>
                <a:lnTo>
                  <a:pt x="5859" y="3589"/>
                </a:lnTo>
                <a:lnTo>
                  <a:pt x="0" y="0"/>
                </a:lnTo>
              </a:path>
            </a:pathLst>
          </a:custGeom>
          <a:ln w="2536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892871" y="1959247"/>
            <a:ext cx="3810" cy="21590"/>
          </a:xfrm>
          <a:custGeom>
            <a:avLst/>
            <a:gdLst/>
            <a:ahLst/>
            <a:cxnLst/>
            <a:rect l="l" t="t" r="r" b="b"/>
            <a:pathLst>
              <a:path w="3809" h="21589">
                <a:moveTo>
                  <a:pt x="0" y="0"/>
                </a:moveTo>
                <a:lnTo>
                  <a:pt x="3326" y="21340"/>
                </a:lnTo>
              </a:path>
            </a:pathLst>
          </a:custGeom>
          <a:ln w="1904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852409" y="1955227"/>
            <a:ext cx="6350" cy="20320"/>
          </a:xfrm>
          <a:custGeom>
            <a:avLst/>
            <a:gdLst/>
            <a:ahLst/>
            <a:cxnLst/>
            <a:rect l="l" t="t" r="r" b="b"/>
            <a:pathLst>
              <a:path w="6350" h="20319">
                <a:moveTo>
                  <a:pt x="5929" y="0"/>
                </a:moveTo>
                <a:lnTo>
                  <a:pt x="0" y="20161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808201" y="1940544"/>
            <a:ext cx="5715" cy="18415"/>
          </a:xfrm>
          <a:custGeom>
            <a:avLst/>
            <a:gdLst/>
            <a:ahLst/>
            <a:cxnLst/>
            <a:rect l="l" t="t" r="r" b="b"/>
            <a:pathLst>
              <a:path w="5715" h="18414">
                <a:moveTo>
                  <a:pt x="5345" y="0"/>
                </a:moveTo>
                <a:lnTo>
                  <a:pt x="0" y="18183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770214" y="1922056"/>
            <a:ext cx="5715" cy="24130"/>
          </a:xfrm>
          <a:custGeom>
            <a:avLst/>
            <a:gdLst/>
            <a:ahLst/>
            <a:cxnLst/>
            <a:rect l="l" t="t" r="r" b="b"/>
            <a:pathLst>
              <a:path w="5715" h="24130">
                <a:moveTo>
                  <a:pt x="5624" y="0"/>
                </a:moveTo>
                <a:lnTo>
                  <a:pt x="0" y="23648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719950" y="1904481"/>
            <a:ext cx="5715" cy="19050"/>
          </a:xfrm>
          <a:custGeom>
            <a:avLst/>
            <a:gdLst/>
            <a:ahLst/>
            <a:cxnLst/>
            <a:rect l="l" t="t" r="r" b="b"/>
            <a:pathLst>
              <a:path w="5715" h="19050">
                <a:moveTo>
                  <a:pt x="5522" y="0"/>
                </a:moveTo>
                <a:lnTo>
                  <a:pt x="0" y="18741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677723" y="1889468"/>
            <a:ext cx="6985" cy="22225"/>
          </a:xfrm>
          <a:custGeom>
            <a:avLst/>
            <a:gdLst/>
            <a:ahLst/>
            <a:cxnLst/>
            <a:rect l="l" t="t" r="r" b="b"/>
            <a:pathLst>
              <a:path w="6984" h="22225">
                <a:moveTo>
                  <a:pt x="6513" y="0"/>
                </a:moveTo>
                <a:lnTo>
                  <a:pt x="0" y="22152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639507" y="1881758"/>
            <a:ext cx="6985" cy="23495"/>
          </a:xfrm>
          <a:custGeom>
            <a:avLst/>
            <a:gdLst/>
            <a:ahLst/>
            <a:cxnLst/>
            <a:rect l="l" t="t" r="r" b="b"/>
            <a:pathLst>
              <a:path w="6984" h="23494">
                <a:moveTo>
                  <a:pt x="6855" y="0"/>
                </a:moveTo>
                <a:lnTo>
                  <a:pt x="0" y="23293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596671" y="1868786"/>
            <a:ext cx="6350" cy="21590"/>
          </a:xfrm>
          <a:custGeom>
            <a:avLst/>
            <a:gdLst/>
            <a:ahLst/>
            <a:cxnLst/>
            <a:rect l="l" t="t" r="r" b="b"/>
            <a:pathLst>
              <a:path w="6350" h="21589">
                <a:moveTo>
                  <a:pt x="6360" y="0"/>
                </a:moveTo>
                <a:lnTo>
                  <a:pt x="0" y="21581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/>
          <p:nvPr/>
        </p:nvSpPr>
        <p:spPr>
          <a:xfrm>
            <a:off x="547257" y="1847889"/>
            <a:ext cx="6350" cy="21590"/>
          </a:xfrm>
          <a:custGeom>
            <a:avLst/>
            <a:gdLst/>
            <a:ahLst/>
            <a:cxnLst/>
            <a:rect l="l" t="t" r="r" b="b"/>
            <a:pathLst>
              <a:path w="6350" h="21589">
                <a:moveTo>
                  <a:pt x="6348" y="0"/>
                </a:moveTo>
                <a:lnTo>
                  <a:pt x="0" y="21581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/>
          <p:cNvSpPr/>
          <p:nvPr/>
        </p:nvSpPr>
        <p:spPr>
          <a:xfrm>
            <a:off x="475740" y="2170233"/>
            <a:ext cx="598170" cy="245745"/>
          </a:xfrm>
          <a:custGeom>
            <a:avLst/>
            <a:gdLst/>
            <a:ahLst/>
            <a:cxnLst/>
            <a:rect l="l" t="t" r="r" b="b"/>
            <a:pathLst>
              <a:path w="598169" h="245744">
                <a:moveTo>
                  <a:pt x="3504" y="0"/>
                </a:moveTo>
                <a:lnTo>
                  <a:pt x="0" y="8774"/>
                </a:lnTo>
                <a:lnTo>
                  <a:pt x="594571" y="245197"/>
                </a:lnTo>
                <a:lnTo>
                  <a:pt x="598063" y="236435"/>
                </a:lnTo>
                <a:lnTo>
                  <a:pt x="350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/>
          <p:nvPr/>
        </p:nvSpPr>
        <p:spPr>
          <a:xfrm>
            <a:off x="475740" y="2170233"/>
            <a:ext cx="598170" cy="245745"/>
          </a:xfrm>
          <a:custGeom>
            <a:avLst/>
            <a:gdLst/>
            <a:ahLst/>
            <a:cxnLst/>
            <a:rect l="l" t="t" r="r" b="b"/>
            <a:pathLst>
              <a:path w="598169" h="245744">
                <a:moveTo>
                  <a:pt x="3504" y="0"/>
                </a:moveTo>
                <a:lnTo>
                  <a:pt x="598063" y="236435"/>
                </a:lnTo>
                <a:lnTo>
                  <a:pt x="594571" y="245197"/>
                </a:lnTo>
                <a:lnTo>
                  <a:pt x="0" y="8774"/>
                </a:lnTo>
                <a:lnTo>
                  <a:pt x="3504" y="0"/>
                </a:lnTo>
                <a:close/>
              </a:path>
            </a:pathLst>
          </a:custGeom>
          <a:ln w="25365">
            <a:solidFill>
              <a:srgbClr val="1F487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459844" y="2187161"/>
            <a:ext cx="375920" cy="149225"/>
          </a:xfrm>
          <a:custGeom>
            <a:avLst/>
            <a:gdLst/>
            <a:ahLst/>
            <a:cxnLst/>
            <a:rect l="l" t="t" r="r" b="b"/>
            <a:pathLst>
              <a:path w="375919" h="149225">
                <a:moveTo>
                  <a:pt x="0" y="0"/>
                </a:moveTo>
                <a:lnTo>
                  <a:pt x="42244" y="8029"/>
                </a:lnTo>
                <a:lnTo>
                  <a:pt x="86765" y="21099"/>
                </a:lnTo>
                <a:lnTo>
                  <a:pt x="135900" y="44672"/>
                </a:lnTo>
                <a:lnTo>
                  <a:pt x="161150" y="57868"/>
                </a:lnTo>
                <a:lnTo>
                  <a:pt x="185655" y="69043"/>
                </a:lnTo>
                <a:lnTo>
                  <a:pt x="209667" y="77224"/>
                </a:lnTo>
                <a:lnTo>
                  <a:pt x="233500" y="83716"/>
                </a:lnTo>
                <a:lnTo>
                  <a:pt x="256353" y="89744"/>
                </a:lnTo>
                <a:lnTo>
                  <a:pt x="277422" y="96534"/>
                </a:lnTo>
                <a:lnTo>
                  <a:pt x="315004" y="113595"/>
                </a:lnTo>
                <a:lnTo>
                  <a:pt x="355717" y="135575"/>
                </a:lnTo>
                <a:lnTo>
                  <a:pt x="370329" y="144861"/>
                </a:lnTo>
                <a:lnTo>
                  <a:pt x="375919" y="148853"/>
                </a:lnTo>
              </a:path>
            </a:pathLst>
          </a:custGeom>
          <a:ln w="253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471563" y="2186705"/>
            <a:ext cx="1905" cy="21590"/>
          </a:xfrm>
          <a:custGeom>
            <a:avLst/>
            <a:gdLst/>
            <a:ahLst/>
            <a:cxnLst/>
            <a:rect l="l" t="t" r="r" b="b"/>
            <a:pathLst>
              <a:path w="1904" h="21589">
                <a:moveTo>
                  <a:pt x="1802" y="21531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/>
          <p:nvPr/>
        </p:nvSpPr>
        <p:spPr>
          <a:xfrm>
            <a:off x="507531" y="2194972"/>
            <a:ext cx="7620" cy="19685"/>
          </a:xfrm>
          <a:custGeom>
            <a:avLst/>
            <a:gdLst/>
            <a:ahLst/>
            <a:cxnLst/>
            <a:rect l="l" t="t" r="r" b="b"/>
            <a:pathLst>
              <a:path w="7620" h="19685">
                <a:moveTo>
                  <a:pt x="0" y="19692"/>
                </a:moveTo>
                <a:lnTo>
                  <a:pt x="7351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/>
          <p:nvPr/>
        </p:nvSpPr>
        <p:spPr>
          <a:xfrm>
            <a:off x="551180" y="2214703"/>
            <a:ext cx="6985" cy="17780"/>
          </a:xfrm>
          <a:custGeom>
            <a:avLst/>
            <a:gdLst/>
            <a:ahLst/>
            <a:cxnLst/>
            <a:rect l="l" t="t" r="r" b="b"/>
            <a:pathLst>
              <a:path w="6984" h="17780">
                <a:moveTo>
                  <a:pt x="0" y="17765"/>
                </a:moveTo>
                <a:lnTo>
                  <a:pt x="6614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587491" y="2230376"/>
            <a:ext cx="7620" cy="23495"/>
          </a:xfrm>
          <a:custGeom>
            <a:avLst/>
            <a:gdLst/>
            <a:ahLst/>
            <a:cxnLst/>
            <a:rect l="l" t="t" r="r" b="b"/>
            <a:pathLst>
              <a:path w="7620" h="23494">
                <a:moveTo>
                  <a:pt x="0" y="23192"/>
                </a:moveTo>
                <a:lnTo>
                  <a:pt x="7274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/>
          <p:nvPr/>
        </p:nvSpPr>
        <p:spPr>
          <a:xfrm>
            <a:off x="636486" y="2256345"/>
            <a:ext cx="6985" cy="18415"/>
          </a:xfrm>
          <a:custGeom>
            <a:avLst/>
            <a:gdLst/>
            <a:ahLst/>
            <a:cxnLst/>
            <a:rect l="l" t="t" r="r" b="b"/>
            <a:pathLst>
              <a:path w="6984" h="18414">
                <a:moveTo>
                  <a:pt x="0" y="18310"/>
                </a:moveTo>
                <a:lnTo>
                  <a:pt x="6830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/>
          <p:nvPr/>
        </p:nvSpPr>
        <p:spPr>
          <a:xfrm>
            <a:off x="676555" y="2270889"/>
            <a:ext cx="8255" cy="22225"/>
          </a:xfrm>
          <a:custGeom>
            <a:avLst/>
            <a:gdLst/>
            <a:ahLst/>
            <a:cxnLst/>
            <a:rect l="l" t="t" r="r" b="b"/>
            <a:pathLst>
              <a:path w="8254" h="22225">
                <a:moveTo>
                  <a:pt x="0" y="21632"/>
                </a:moveTo>
                <a:lnTo>
                  <a:pt x="8074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713792" y="2280133"/>
            <a:ext cx="8890" cy="22860"/>
          </a:xfrm>
          <a:custGeom>
            <a:avLst/>
            <a:gdLst/>
            <a:ahLst/>
            <a:cxnLst/>
            <a:rect l="l" t="t" r="r" b="b"/>
            <a:pathLst>
              <a:path w="8890" h="22860">
                <a:moveTo>
                  <a:pt x="0" y="22748"/>
                </a:moveTo>
                <a:lnTo>
                  <a:pt x="8481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/>
          <p:nvPr/>
        </p:nvSpPr>
        <p:spPr>
          <a:xfrm>
            <a:off x="756108" y="2297796"/>
            <a:ext cx="8255" cy="21590"/>
          </a:xfrm>
          <a:custGeom>
            <a:avLst/>
            <a:gdLst/>
            <a:ahLst/>
            <a:cxnLst/>
            <a:rect l="l" t="t" r="r" b="b"/>
            <a:pathLst>
              <a:path w="8254" h="21589">
                <a:moveTo>
                  <a:pt x="0" y="21087"/>
                </a:moveTo>
                <a:lnTo>
                  <a:pt x="7858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803922" y="2322117"/>
            <a:ext cx="8255" cy="21590"/>
          </a:xfrm>
          <a:custGeom>
            <a:avLst/>
            <a:gdLst/>
            <a:ahLst/>
            <a:cxnLst/>
            <a:rect l="l" t="t" r="r" b="b"/>
            <a:pathLst>
              <a:path w="8254" h="21589">
                <a:moveTo>
                  <a:pt x="0" y="21087"/>
                </a:moveTo>
                <a:lnTo>
                  <a:pt x="7871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720280" y="2291938"/>
            <a:ext cx="375920" cy="149225"/>
          </a:xfrm>
          <a:custGeom>
            <a:avLst/>
            <a:gdLst/>
            <a:ahLst/>
            <a:cxnLst/>
            <a:rect l="l" t="t" r="r" b="b"/>
            <a:pathLst>
              <a:path w="375919" h="149225">
                <a:moveTo>
                  <a:pt x="0" y="0"/>
                </a:moveTo>
                <a:lnTo>
                  <a:pt x="42251" y="8029"/>
                </a:lnTo>
                <a:lnTo>
                  <a:pt x="86777" y="21099"/>
                </a:lnTo>
                <a:lnTo>
                  <a:pt x="135907" y="44678"/>
                </a:lnTo>
                <a:lnTo>
                  <a:pt x="161155" y="57875"/>
                </a:lnTo>
                <a:lnTo>
                  <a:pt x="185655" y="69056"/>
                </a:lnTo>
                <a:lnTo>
                  <a:pt x="209667" y="77231"/>
                </a:lnTo>
                <a:lnTo>
                  <a:pt x="233502" y="83722"/>
                </a:lnTo>
                <a:lnTo>
                  <a:pt x="256358" y="89750"/>
                </a:lnTo>
                <a:lnTo>
                  <a:pt x="277435" y="96534"/>
                </a:lnTo>
                <a:lnTo>
                  <a:pt x="315006" y="113602"/>
                </a:lnTo>
                <a:lnTo>
                  <a:pt x="355717" y="135581"/>
                </a:lnTo>
                <a:lnTo>
                  <a:pt x="370329" y="144867"/>
                </a:lnTo>
                <a:lnTo>
                  <a:pt x="375919" y="148865"/>
                </a:lnTo>
              </a:path>
            </a:pathLst>
          </a:custGeom>
          <a:ln w="253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731998" y="2291494"/>
            <a:ext cx="1905" cy="21590"/>
          </a:xfrm>
          <a:custGeom>
            <a:avLst/>
            <a:gdLst/>
            <a:ahLst/>
            <a:cxnLst/>
            <a:rect l="l" t="t" r="r" b="b"/>
            <a:pathLst>
              <a:path w="1904" h="21589">
                <a:moveTo>
                  <a:pt x="1815" y="21518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767967" y="2299749"/>
            <a:ext cx="7620" cy="20320"/>
          </a:xfrm>
          <a:custGeom>
            <a:avLst/>
            <a:gdLst/>
            <a:ahLst/>
            <a:cxnLst/>
            <a:rect l="l" t="t" r="r" b="b"/>
            <a:pathLst>
              <a:path w="7620" h="20319">
                <a:moveTo>
                  <a:pt x="0" y="19705"/>
                </a:moveTo>
                <a:lnTo>
                  <a:pt x="7351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811616" y="2319492"/>
            <a:ext cx="6985" cy="17780"/>
          </a:xfrm>
          <a:custGeom>
            <a:avLst/>
            <a:gdLst/>
            <a:ahLst/>
            <a:cxnLst/>
            <a:rect l="l" t="t" r="r" b="b"/>
            <a:pathLst>
              <a:path w="6984" h="17780">
                <a:moveTo>
                  <a:pt x="0" y="17752"/>
                </a:moveTo>
                <a:lnTo>
                  <a:pt x="6614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847927" y="2335153"/>
            <a:ext cx="7620" cy="23495"/>
          </a:xfrm>
          <a:custGeom>
            <a:avLst/>
            <a:gdLst/>
            <a:ahLst/>
            <a:cxnLst/>
            <a:rect l="l" t="t" r="r" b="b"/>
            <a:pathLst>
              <a:path w="7619" h="23494">
                <a:moveTo>
                  <a:pt x="0" y="23192"/>
                </a:moveTo>
                <a:lnTo>
                  <a:pt x="7274" y="0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896921" y="2361121"/>
            <a:ext cx="6985" cy="18415"/>
          </a:xfrm>
          <a:custGeom>
            <a:avLst/>
            <a:gdLst/>
            <a:ahLst/>
            <a:cxnLst/>
            <a:rect l="l" t="t" r="r" b="b"/>
            <a:pathLst>
              <a:path w="6984" h="18414">
                <a:moveTo>
                  <a:pt x="0" y="18310"/>
                </a:moveTo>
                <a:lnTo>
                  <a:pt x="6830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/>
          <p:cNvSpPr/>
          <p:nvPr/>
        </p:nvSpPr>
        <p:spPr>
          <a:xfrm>
            <a:off x="936990" y="2375666"/>
            <a:ext cx="8255" cy="22225"/>
          </a:xfrm>
          <a:custGeom>
            <a:avLst/>
            <a:gdLst/>
            <a:ahLst/>
            <a:cxnLst/>
            <a:rect l="l" t="t" r="r" b="b"/>
            <a:pathLst>
              <a:path w="8255" h="22225">
                <a:moveTo>
                  <a:pt x="0" y="21645"/>
                </a:moveTo>
                <a:lnTo>
                  <a:pt x="8074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974228" y="2384922"/>
            <a:ext cx="8890" cy="22860"/>
          </a:xfrm>
          <a:custGeom>
            <a:avLst/>
            <a:gdLst/>
            <a:ahLst/>
            <a:cxnLst/>
            <a:rect l="l" t="t" r="r" b="b"/>
            <a:pathLst>
              <a:path w="8890" h="22860">
                <a:moveTo>
                  <a:pt x="0" y="22748"/>
                </a:moveTo>
                <a:lnTo>
                  <a:pt x="8481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/>
          <p:nvPr/>
        </p:nvSpPr>
        <p:spPr>
          <a:xfrm>
            <a:off x="1016544" y="2402586"/>
            <a:ext cx="8255" cy="21590"/>
          </a:xfrm>
          <a:custGeom>
            <a:avLst/>
            <a:gdLst/>
            <a:ahLst/>
            <a:cxnLst/>
            <a:rect l="l" t="t" r="r" b="b"/>
            <a:pathLst>
              <a:path w="8255" h="21589">
                <a:moveTo>
                  <a:pt x="0" y="21074"/>
                </a:moveTo>
                <a:lnTo>
                  <a:pt x="7858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1064370" y="2426907"/>
            <a:ext cx="8255" cy="21590"/>
          </a:xfrm>
          <a:custGeom>
            <a:avLst/>
            <a:gdLst/>
            <a:ahLst/>
            <a:cxnLst/>
            <a:rect l="l" t="t" r="r" b="b"/>
            <a:pathLst>
              <a:path w="8255" h="21589">
                <a:moveTo>
                  <a:pt x="0" y="21087"/>
                </a:moveTo>
                <a:lnTo>
                  <a:pt x="7858" y="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589218" y="2193045"/>
            <a:ext cx="375920" cy="149225"/>
          </a:xfrm>
          <a:custGeom>
            <a:avLst/>
            <a:gdLst/>
            <a:ahLst/>
            <a:cxnLst/>
            <a:rect l="l" t="t" r="r" b="b"/>
            <a:pathLst>
              <a:path w="375919" h="149225">
                <a:moveTo>
                  <a:pt x="375919" y="148853"/>
                </a:moveTo>
                <a:lnTo>
                  <a:pt x="333668" y="140823"/>
                </a:lnTo>
                <a:lnTo>
                  <a:pt x="289141" y="127753"/>
                </a:lnTo>
                <a:lnTo>
                  <a:pt x="240012" y="104174"/>
                </a:lnTo>
                <a:lnTo>
                  <a:pt x="214763" y="90977"/>
                </a:lnTo>
                <a:lnTo>
                  <a:pt x="190264" y="79796"/>
                </a:lnTo>
                <a:lnTo>
                  <a:pt x="166251" y="71623"/>
                </a:lnTo>
                <a:lnTo>
                  <a:pt x="142417" y="65135"/>
                </a:lnTo>
                <a:lnTo>
                  <a:pt x="119560" y="59108"/>
                </a:lnTo>
                <a:lnTo>
                  <a:pt x="98483" y="52318"/>
                </a:lnTo>
                <a:lnTo>
                  <a:pt x="60912" y="35251"/>
                </a:lnTo>
                <a:lnTo>
                  <a:pt x="20201" y="13272"/>
                </a:lnTo>
                <a:lnTo>
                  <a:pt x="5589" y="3991"/>
                </a:lnTo>
                <a:lnTo>
                  <a:pt x="0" y="0"/>
                </a:lnTo>
              </a:path>
            </a:pathLst>
          </a:custGeom>
          <a:ln w="253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951603" y="2320824"/>
            <a:ext cx="1905" cy="21590"/>
          </a:xfrm>
          <a:custGeom>
            <a:avLst/>
            <a:gdLst/>
            <a:ahLst/>
            <a:cxnLst/>
            <a:rect l="l" t="t" r="r" b="b"/>
            <a:pathLst>
              <a:path w="1905" h="21589">
                <a:moveTo>
                  <a:pt x="0" y="0"/>
                </a:moveTo>
                <a:lnTo>
                  <a:pt x="1815" y="21531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910100" y="2314395"/>
            <a:ext cx="7620" cy="19685"/>
          </a:xfrm>
          <a:custGeom>
            <a:avLst/>
            <a:gdLst/>
            <a:ahLst/>
            <a:cxnLst/>
            <a:rect l="l" t="t" r="r" b="b"/>
            <a:pathLst>
              <a:path w="7619" h="19685">
                <a:moveTo>
                  <a:pt x="7351" y="0"/>
                </a:moveTo>
                <a:lnTo>
                  <a:pt x="0" y="19692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/>
          <p:nvPr/>
        </p:nvSpPr>
        <p:spPr>
          <a:xfrm>
            <a:off x="867187" y="2296592"/>
            <a:ext cx="6985" cy="17780"/>
          </a:xfrm>
          <a:custGeom>
            <a:avLst/>
            <a:gdLst/>
            <a:ahLst/>
            <a:cxnLst/>
            <a:rect l="l" t="t" r="r" b="b"/>
            <a:pathLst>
              <a:path w="6984" h="17780">
                <a:moveTo>
                  <a:pt x="6614" y="0"/>
                </a:moveTo>
                <a:lnTo>
                  <a:pt x="0" y="17752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/>
          <p:cNvSpPr/>
          <p:nvPr/>
        </p:nvSpPr>
        <p:spPr>
          <a:xfrm>
            <a:off x="830216" y="2275492"/>
            <a:ext cx="7620" cy="23495"/>
          </a:xfrm>
          <a:custGeom>
            <a:avLst/>
            <a:gdLst/>
            <a:ahLst/>
            <a:cxnLst/>
            <a:rect l="l" t="t" r="r" b="b"/>
            <a:pathLst>
              <a:path w="7619" h="23494">
                <a:moveTo>
                  <a:pt x="7274" y="0"/>
                </a:moveTo>
                <a:lnTo>
                  <a:pt x="0" y="23192"/>
                </a:lnTo>
              </a:path>
            </a:pathLst>
          </a:custGeom>
          <a:ln w="1904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/>
          <p:cNvSpPr/>
          <p:nvPr/>
        </p:nvSpPr>
        <p:spPr>
          <a:xfrm>
            <a:off x="781666" y="2254405"/>
            <a:ext cx="6985" cy="18415"/>
          </a:xfrm>
          <a:custGeom>
            <a:avLst/>
            <a:gdLst/>
            <a:ahLst/>
            <a:cxnLst/>
            <a:rect l="l" t="t" r="r" b="b"/>
            <a:pathLst>
              <a:path w="6984" h="18414">
                <a:moveTo>
                  <a:pt x="6830" y="0"/>
                </a:moveTo>
                <a:lnTo>
                  <a:pt x="0" y="18310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/>
          <p:cNvSpPr/>
          <p:nvPr/>
        </p:nvSpPr>
        <p:spPr>
          <a:xfrm>
            <a:off x="740353" y="2236538"/>
            <a:ext cx="8255" cy="22225"/>
          </a:xfrm>
          <a:custGeom>
            <a:avLst/>
            <a:gdLst/>
            <a:ahLst/>
            <a:cxnLst/>
            <a:rect l="l" t="t" r="r" b="b"/>
            <a:pathLst>
              <a:path w="8254" h="22225">
                <a:moveTo>
                  <a:pt x="8074" y="0"/>
                </a:moveTo>
                <a:lnTo>
                  <a:pt x="0" y="21632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/>
          <p:cNvSpPr/>
          <p:nvPr/>
        </p:nvSpPr>
        <p:spPr>
          <a:xfrm>
            <a:off x="702709" y="2226166"/>
            <a:ext cx="8890" cy="22860"/>
          </a:xfrm>
          <a:custGeom>
            <a:avLst/>
            <a:gdLst/>
            <a:ahLst/>
            <a:cxnLst/>
            <a:rect l="l" t="t" r="r" b="b"/>
            <a:pathLst>
              <a:path w="8890" h="22860">
                <a:moveTo>
                  <a:pt x="8481" y="0"/>
                </a:moveTo>
                <a:lnTo>
                  <a:pt x="0" y="22761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/>
          <p:cNvSpPr/>
          <p:nvPr/>
        </p:nvSpPr>
        <p:spPr>
          <a:xfrm>
            <a:off x="661014" y="2210176"/>
            <a:ext cx="8255" cy="21590"/>
          </a:xfrm>
          <a:custGeom>
            <a:avLst/>
            <a:gdLst/>
            <a:ahLst/>
            <a:cxnLst/>
            <a:rect l="l" t="t" r="r" b="b"/>
            <a:pathLst>
              <a:path w="8254" h="21589">
                <a:moveTo>
                  <a:pt x="7858" y="0"/>
                </a:moveTo>
                <a:lnTo>
                  <a:pt x="0" y="21087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/>
          <p:cNvSpPr/>
          <p:nvPr/>
        </p:nvSpPr>
        <p:spPr>
          <a:xfrm>
            <a:off x="613188" y="2185843"/>
            <a:ext cx="8255" cy="21590"/>
          </a:xfrm>
          <a:custGeom>
            <a:avLst/>
            <a:gdLst/>
            <a:ahLst/>
            <a:cxnLst/>
            <a:rect l="l" t="t" r="r" b="b"/>
            <a:pathLst>
              <a:path w="8254" h="21589">
                <a:moveTo>
                  <a:pt x="7858" y="0"/>
                </a:moveTo>
                <a:lnTo>
                  <a:pt x="0" y="21087"/>
                </a:lnTo>
              </a:path>
            </a:pathLst>
          </a:custGeom>
          <a:ln w="19041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/>
          <p:cNvSpPr/>
          <p:nvPr/>
        </p:nvSpPr>
        <p:spPr>
          <a:xfrm>
            <a:off x="463285" y="2100238"/>
            <a:ext cx="639445" cy="48260"/>
          </a:xfrm>
          <a:custGeom>
            <a:avLst/>
            <a:gdLst/>
            <a:ahLst/>
            <a:cxnLst/>
            <a:rect l="l" t="t" r="r" b="b"/>
            <a:pathLst>
              <a:path w="639444" h="48260">
                <a:moveTo>
                  <a:pt x="638805" y="0"/>
                </a:moveTo>
                <a:lnTo>
                  <a:pt x="0" y="38421"/>
                </a:lnTo>
                <a:lnTo>
                  <a:pt x="571" y="47842"/>
                </a:lnTo>
                <a:lnTo>
                  <a:pt x="639363" y="9421"/>
                </a:lnTo>
                <a:lnTo>
                  <a:pt x="63880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" name="object 99"/>
          <p:cNvSpPr/>
          <p:nvPr/>
        </p:nvSpPr>
        <p:spPr>
          <a:xfrm>
            <a:off x="463285" y="2100238"/>
            <a:ext cx="639445" cy="48260"/>
          </a:xfrm>
          <a:custGeom>
            <a:avLst/>
            <a:gdLst/>
            <a:ahLst/>
            <a:cxnLst/>
            <a:rect l="l" t="t" r="r" b="b"/>
            <a:pathLst>
              <a:path w="639444" h="48260">
                <a:moveTo>
                  <a:pt x="0" y="38421"/>
                </a:moveTo>
                <a:lnTo>
                  <a:pt x="638805" y="0"/>
                </a:lnTo>
                <a:lnTo>
                  <a:pt x="639363" y="9421"/>
                </a:lnTo>
                <a:lnTo>
                  <a:pt x="571" y="47842"/>
                </a:lnTo>
                <a:lnTo>
                  <a:pt x="0" y="38421"/>
                </a:lnTo>
                <a:close/>
              </a:path>
            </a:pathLst>
          </a:custGeom>
          <a:ln w="25360">
            <a:solidFill>
              <a:srgbClr val="1F487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/>
          <p:cNvSpPr/>
          <p:nvPr/>
        </p:nvSpPr>
        <p:spPr>
          <a:xfrm>
            <a:off x="452925" y="2130973"/>
            <a:ext cx="403860" cy="31750"/>
          </a:xfrm>
          <a:custGeom>
            <a:avLst/>
            <a:gdLst/>
            <a:ahLst/>
            <a:cxnLst/>
            <a:rect l="l" t="t" r="r" b="b"/>
            <a:pathLst>
              <a:path w="403859" h="31750">
                <a:moveTo>
                  <a:pt x="0" y="31234"/>
                </a:moveTo>
                <a:lnTo>
                  <a:pt x="41663" y="20571"/>
                </a:lnTo>
                <a:lnTo>
                  <a:pt x="87527" y="13494"/>
                </a:lnTo>
                <a:lnTo>
                  <a:pt x="113788" y="12869"/>
                </a:lnTo>
                <a:lnTo>
                  <a:pt x="142036" y="13981"/>
                </a:lnTo>
                <a:lnTo>
                  <a:pt x="170510" y="15204"/>
                </a:lnTo>
                <a:lnTo>
                  <a:pt x="197450" y="14914"/>
                </a:lnTo>
                <a:lnTo>
                  <a:pt x="222658" y="12125"/>
                </a:lnTo>
                <a:lnTo>
                  <a:pt x="246991" y="7880"/>
                </a:lnTo>
                <a:lnTo>
                  <a:pt x="270242" y="3630"/>
                </a:lnTo>
                <a:lnTo>
                  <a:pt x="292201" y="826"/>
                </a:lnTo>
                <a:lnTo>
                  <a:pt x="313301" y="0"/>
                </a:lnTo>
                <a:lnTo>
                  <a:pt x="333485" y="326"/>
                </a:lnTo>
                <a:lnTo>
                  <a:pt x="351836" y="1222"/>
                </a:lnTo>
                <a:lnTo>
                  <a:pt x="367438" y="2107"/>
                </a:lnTo>
                <a:lnTo>
                  <a:pt x="379689" y="2930"/>
                </a:lnTo>
                <a:lnTo>
                  <a:pt x="389191" y="3963"/>
                </a:lnTo>
                <a:lnTo>
                  <a:pt x="396863" y="5137"/>
                </a:lnTo>
                <a:lnTo>
                  <a:pt x="403622" y="6380"/>
                </a:lnTo>
              </a:path>
            </a:pathLst>
          </a:custGeom>
          <a:ln w="253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/>
          <p:cNvSpPr/>
          <p:nvPr/>
        </p:nvSpPr>
        <p:spPr>
          <a:xfrm>
            <a:off x="463349" y="2156830"/>
            <a:ext cx="10795" cy="19050"/>
          </a:xfrm>
          <a:custGeom>
            <a:avLst/>
            <a:gdLst/>
            <a:ahLst/>
            <a:cxnLst/>
            <a:rect l="l" t="t" r="r" b="b"/>
            <a:pathLst>
              <a:path w="10795" h="19050">
                <a:moveTo>
                  <a:pt x="10791" y="18703"/>
                </a:moveTo>
                <a:lnTo>
                  <a:pt x="0" y="0"/>
                </a:lnTo>
              </a:path>
            </a:pathLst>
          </a:custGeom>
          <a:ln w="19038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/>
          <p:cNvSpPr/>
          <p:nvPr/>
        </p:nvSpPr>
        <p:spPr>
          <a:xfrm>
            <a:off x="506071" y="2145913"/>
            <a:ext cx="1905" cy="20955"/>
          </a:xfrm>
          <a:custGeom>
            <a:avLst/>
            <a:gdLst/>
            <a:ahLst/>
            <a:cxnLst/>
            <a:rect l="l" t="t" r="r" b="b"/>
            <a:pathLst>
              <a:path w="1904" h="20955">
                <a:moveTo>
                  <a:pt x="1739" y="20947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" name="object 103"/>
          <p:cNvSpPr/>
          <p:nvPr/>
        </p:nvSpPr>
        <p:spPr>
          <a:xfrm>
            <a:off x="553313" y="2145558"/>
            <a:ext cx="1905" cy="19050"/>
          </a:xfrm>
          <a:custGeom>
            <a:avLst/>
            <a:gdLst/>
            <a:ahLst/>
            <a:cxnLst/>
            <a:rect l="l" t="t" r="r" b="b"/>
            <a:pathLst>
              <a:path w="1904" h="19050">
                <a:moveTo>
                  <a:pt x="1574" y="18880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" name="object 104"/>
          <p:cNvSpPr/>
          <p:nvPr/>
        </p:nvSpPr>
        <p:spPr>
          <a:xfrm>
            <a:off x="593446" y="2144036"/>
            <a:ext cx="3810" cy="24130"/>
          </a:xfrm>
          <a:custGeom>
            <a:avLst/>
            <a:gdLst/>
            <a:ahLst/>
            <a:cxnLst/>
            <a:rect l="l" t="t" r="r" b="b"/>
            <a:pathLst>
              <a:path w="3809" h="24130">
                <a:moveTo>
                  <a:pt x="3288" y="24092"/>
                </a:moveTo>
                <a:lnTo>
                  <a:pt x="0" y="0"/>
                </a:lnTo>
              </a:path>
            </a:pathLst>
          </a:custGeom>
          <a:ln w="1904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105"/>
          <p:cNvSpPr/>
          <p:nvPr/>
        </p:nvSpPr>
        <p:spPr>
          <a:xfrm>
            <a:off x="648445" y="2146940"/>
            <a:ext cx="1905" cy="19685"/>
          </a:xfrm>
          <a:custGeom>
            <a:avLst/>
            <a:gdLst/>
            <a:ahLst/>
            <a:cxnLst/>
            <a:rect l="l" t="t" r="r" b="b"/>
            <a:pathLst>
              <a:path w="1904" h="19685">
                <a:moveTo>
                  <a:pt x="1612" y="19464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/>
          <p:cNvSpPr/>
          <p:nvPr/>
        </p:nvSpPr>
        <p:spPr>
          <a:xfrm>
            <a:off x="692031" y="2142565"/>
            <a:ext cx="1905" cy="23495"/>
          </a:xfrm>
          <a:custGeom>
            <a:avLst/>
            <a:gdLst/>
            <a:ahLst/>
            <a:cxnLst/>
            <a:rect l="l" t="t" r="r" b="b"/>
            <a:pathLst>
              <a:path w="1904" h="23494">
                <a:moveTo>
                  <a:pt x="1904" y="23014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/>
          <p:cNvSpPr/>
          <p:nvPr/>
        </p:nvSpPr>
        <p:spPr>
          <a:xfrm>
            <a:off x="730043" y="2134944"/>
            <a:ext cx="2540" cy="24765"/>
          </a:xfrm>
          <a:custGeom>
            <a:avLst/>
            <a:gdLst/>
            <a:ahLst/>
            <a:cxnLst/>
            <a:rect l="l" t="t" r="r" b="b"/>
            <a:pathLst>
              <a:path w="2540" h="24764">
                <a:moveTo>
                  <a:pt x="2005" y="24193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/>
          <p:cNvSpPr/>
          <p:nvPr/>
        </p:nvSpPr>
        <p:spPr>
          <a:xfrm>
            <a:off x="775305" y="2133232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4" h="22860">
                <a:moveTo>
                  <a:pt x="1853" y="22431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/>
          <p:cNvSpPr/>
          <p:nvPr/>
        </p:nvSpPr>
        <p:spPr>
          <a:xfrm>
            <a:off x="828933" y="2134944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5" h="22860">
                <a:moveTo>
                  <a:pt x="1866" y="22431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/>
          <p:cNvSpPr/>
          <p:nvPr/>
        </p:nvSpPr>
        <p:spPr>
          <a:xfrm>
            <a:off x="733255" y="2115247"/>
            <a:ext cx="403860" cy="31750"/>
          </a:xfrm>
          <a:custGeom>
            <a:avLst/>
            <a:gdLst/>
            <a:ahLst/>
            <a:cxnLst/>
            <a:rect l="l" t="t" r="r" b="b"/>
            <a:pathLst>
              <a:path w="403859" h="31750">
                <a:moveTo>
                  <a:pt x="0" y="31235"/>
                </a:moveTo>
                <a:lnTo>
                  <a:pt x="41663" y="20568"/>
                </a:lnTo>
                <a:lnTo>
                  <a:pt x="87527" y="13496"/>
                </a:lnTo>
                <a:lnTo>
                  <a:pt x="113788" y="12864"/>
                </a:lnTo>
                <a:lnTo>
                  <a:pt x="142036" y="13973"/>
                </a:lnTo>
                <a:lnTo>
                  <a:pt x="170510" y="15199"/>
                </a:lnTo>
                <a:lnTo>
                  <a:pt x="197450" y="14916"/>
                </a:lnTo>
                <a:lnTo>
                  <a:pt x="222663" y="12121"/>
                </a:lnTo>
                <a:lnTo>
                  <a:pt x="246998" y="7877"/>
                </a:lnTo>
                <a:lnTo>
                  <a:pt x="270249" y="3630"/>
                </a:lnTo>
                <a:lnTo>
                  <a:pt x="292213" y="828"/>
                </a:lnTo>
                <a:lnTo>
                  <a:pt x="313307" y="0"/>
                </a:lnTo>
                <a:lnTo>
                  <a:pt x="333487" y="323"/>
                </a:lnTo>
                <a:lnTo>
                  <a:pt x="351837" y="1219"/>
                </a:lnTo>
                <a:lnTo>
                  <a:pt x="367438" y="2109"/>
                </a:lnTo>
                <a:lnTo>
                  <a:pt x="379690" y="2932"/>
                </a:lnTo>
                <a:lnTo>
                  <a:pt x="389196" y="3963"/>
                </a:lnTo>
                <a:lnTo>
                  <a:pt x="396868" y="5133"/>
                </a:lnTo>
                <a:lnTo>
                  <a:pt x="403622" y="6370"/>
                </a:lnTo>
              </a:path>
            </a:pathLst>
          </a:custGeom>
          <a:ln w="253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" name="object 111"/>
          <p:cNvSpPr/>
          <p:nvPr/>
        </p:nvSpPr>
        <p:spPr>
          <a:xfrm>
            <a:off x="743679" y="2141094"/>
            <a:ext cx="10795" cy="19050"/>
          </a:xfrm>
          <a:custGeom>
            <a:avLst/>
            <a:gdLst/>
            <a:ahLst/>
            <a:cxnLst/>
            <a:rect l="l" t="t" r="r" b="b"/>
            <a:pathLst>
              <a:path w="10795" h="19050">
                <a:moveTo>
                  <a:pt x="10804" y="18716"/>
                </a:moveTo>
                <a:lnTo>
                  <a:pt x="0" y="0"/>
                </a:lnTo>
              </a:path>
            </a:pathLst>
          </a:custGeom>
          <a:ln w="19038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/>
          <p:cNvSpPr/>
          <p:nvPr/>
        </p:nvSpPr>
        <p:spPr>
          <a:xfrm>
            <a:off x="786401" y="2130189"/>
            <a:ext cx="1905" cy="20955"/>
          </a:xfrm>
          <a:custGeom>
            <a:avLst/>
            <a:gdLst/>
            <a:ahLst/>
            <a:cxnLst/>
            <a:rect l="l" t="t" r="r" b="b"/>
            <a:pathLst>
              <a:path w="1904" h="20955">
                <a:moveTo>
                  <a:pt x="1739" y="20947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" name="object 113"/>
          <p:cNvSpPr/>
          <p:nvPr/>
        </p:nvSpPr>
        <p:spPr>
          <a:xfrm>
            <a:off x="833656" y="2129834"/>
            <a:ext cx="1905" cy="19050"/>
          </a:xfrm>
          <a:custGeom>
            <a:avLst/>
            <a:gdLst/>
            <a:ahLst/>
            <a:cxnLst/>
            <a:rect l="l" t="t" r="r" b="b"/>
            <a:pathLst>
              <a:path w="1905" h="19050">
                <a:moveTo>
                  <a:pt x="1561" y="18880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/>
          <p:cNvSpPr/>
          <p:nvPr/>
        </p:nvSpPr>
        <p:spPr>
          <a:xfrm>
            <a:off x="873776" y="2128312"/>
            <a:ext cx="3810" cy="24130"/>
          </a:xfrm>
          <a:custGeom>
            <a:avLst/>
            <a:gdLst/>
            <a:ahLst/>
            <a:cxnLst/>
            <a:rect l="l" t="t" r="r" b="b"/>
            <a:pathLst>
              <a:path w="3809" h="24130">
                <a:moveTo>
                  <a:pt x="3288" y="24092"/>
                </a:moveTo>
                <a:lnTo>
                  <a:pt x="0" y="0"/>
                </a:lnTo>
              </a:path>
            </a:pathLst>
          </a:custGeom>
          <a:ln w="1904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" name="object 115"/>
          <p:cNvSpPr/>
          <p:nvPr/>
        </p:nvSpPr>
        <p:spPr>
          <a:xfrm>
            <a:off x="928776" y="2131204"/>
            <a:ext cx="1905" cy="19685"/>
          </a:xfrm>
          <a:custGeom>
            <a:avLst/>
            <a:gdLst/>
            <a:ahLst/>
            <a:cxnLst/>
            <a:rect l="l" t="t" r="r" b="b"/>
            <a:pathLst>
              <a:path w="1905" h="19685">
                <a:moveTo>
                  <a:pt x="1612" y="19476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/>
          <p:cNvSpPr/>
          <p:nvPr/>
        </p:nvSpPr>
        <p:spPr>
          <a:xfrm>
            <a:off x="972361" y="2126829"/>
            <a:ext cx="1905" cy="23495"/>
          </a:xfrm>
          <a:custGeom>
            <a:avLst/>
            <a:gdLst/>
            <a:ahLst/>
            <a:cxnLst/>
            <a:rect l="l" t="t" r="r" b="b"/>
            <a:pathLst>
              <a:path w="1905" h="23494">
                <a:moveTo>
                  <a:pt x="1904" y="23014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117"/>
          <p:cNvSpPr/>
          <p:nvPr/>
        </p:nvSpPr>
        <p:spPr>
          <a:xfrm>
            <a:off x="1010374" y="2119221"/>
            <a:ext cx="2540" cy="24765"/>
          </a:xfrm>
          <a:custGeom>
            <a:avLst/>
            <a:gdLst/>
            <a:ahLst/>
            <a:cxnLst/>
            <a:rect l="l" t="t" r="r" b="b"/>
            <a:pathLst>
              <a:path w="2540" h="24764">
                <a:moveTo>
                  <a:pt x="2005" y="24193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/>
          <p:cNvSpPr/>
          <p:nvPr/>
        </p:nvSpPr>
        <p:spPr>
          <a:xfrm>
            <a:off x="1055635" y="2117509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5" h="22860">
                <a:moveTo>
                  <a:pt x="1853" y="22418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" name="object 119"/>
          <p:cNvSpPr/>
          <p:nvPr/>
        </p:nvSpPr>
        <p:spPr>
          <a:xfrm>
            <a:off x="1109276" y="2119221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5" h="22860">
                <a:moveTo>
                  <a:pt x="1853" y="22431"/>
                </a:moveTo>
                <a:lnTo>
                  <a:pt x="0" y="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/>
          <p:cNvSpPr/>
          <p:nvPr/>
        </p:nvSpPr>
        <p:spPr>
          <a:xfrm>
            <a:off x="572535" y="2087748"/>
            <a:ext cx="403860" cy="31750"/>
          </a:xfrm>
          <a:custGeom>
            <a:avLst/>
            <a:gdLst/>
            <a:ahLst/>
            <a:cxnLst/>
            <a:rect l="l" t="t" r="r" b="b"/>
            <a:pathLst>
              <a:path w="403859" h="31750">
                <a:moveTo>
                  <a:pt x="403622" y="0"/>
                </a:moveTo>
                <a:lnTo>
                  <a:pt x="361958" y="10662"/>
                </a:lnTo>
                <a:lnTo>
                  <a:pt x="316095" y="17739"/>
                </a:lnTo>
                <a:lnTo>
                  <a:pt x="289841" y="18370"/>
                </a:lnTo>
                <a:lnTo>
                  <a:pt x="261597" y="17257"/>
                </a:lnTo>
                <a:lnTo>
                  <a:pt x="233124" y="16031"/>
                </a:lnTo>
                <a:lnTo>
                  <a:pt x="206184" y="16319"/>
                </a:lnTo>
                <a:lnTo>
                  <a:pt x="180971" y="19109"/>
                </a:lnTo>
                <a:lnTo>
                  <a:pt x="156636" y="23353"/>
                </a:lnTo>
                <a:lnTo>
                  <a:pt x="133385" y="27603"/>
                </a:lnTo>
                <a:lnTo>
                  <a:pt x="111421" y="30407"/>
                </a:lnTo>
                <a:lnTo>
                  <a:pt x="90322" y="31234"/>
                </a:lnTo>
                <a:lnTo>
                  <a:pt x="70141" y="30908"/>
                </a:lnTo>
                <a:lnTo>
                  <a:pt x="51790" y="30011"/>
                </a:lnTo>
                <a:lnTo>
                  <a:pt x="36183" y="29126"/>
                </a:lnTo>
                <a:lnTo>
                  <a:pt x="23938" y="28303"/>
                </a:lnTo>
                <a:lnTo>
                  <a:pt x="14435" y="27270"/>
                </a:lnTo>
                <a:lnTo>
                  <a:pt x="6760" y="26096"/>
                </a:lnTo>
                <a:lnTo>
                  <a:pt x="0" y="24853"/>
                </a:lnTo>
              </a:path>
            </a:pathLst>
          </a:custGeom>
          <a:ln w="2536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/>
          <p:cNvSpPr/>
          <p:nvPr/>
        </p:nvSpPr>
        <p:spPr>
          <a:xfrm>
            <a:off x="954942" y="2074422"/>
            <a:ext cx="10795" cy="19050"/>
          </a:xfrm>
          <a:custGeom>
            <a:avLst/>
            <a:gdLst/>
            <a:ahLst/>
            <a:cxnLst/>
            <a:rect l="l" t="t" r="r" b="b"/>
            <a:pathLst>
              <a:path w="10794" h="19050">
                <a:moveTo>
                  <a:pt x="0" y="0"/>
                </a:moveTo>
                <a:lnTo>
                  <a:pt x="10804" y="18703"/>
                </a:lnTo>
              </a:path>
            </a:pathLst>
          </a:custGeom>
          <a:ln w="19038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" name="object 122"/>
          <p:cNvSpPr/>
          <p:nvPr/>
        </p:nvSpPr>
        <p:spPr>
          <a:xfrm>
            <a:off x="921285" y="2083095"/>
            <a:ext cx="1905" cy="20955"/>
          </a:xfrm>
          <a:custGeom>
            <a:avLst/>
            <a:gdLst/>
            <a:ahLst/>
            <a:cxnLst/>
            <a:rect l="l" t="t" r="r" b="b"/>
            <a:pathLst>
              <a:path w="1905" h="20955">
                <a:moveTo>
                  <a:pt x="0" y="0"/>
                </a:moveTo>
                <a:lnTo>
                  <a:pt x="1726" y="20947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/>
          <p:cNvSpPr/>
          <p:nvPr/>
        </p:nvSpPr>
        <p:spPr>
          <a:xfrm>
            <a:off x="874208" y="2085517"/>
            <a:ext cx="1905" cy="19050"/>
          </a:xfrm>
          <a:custGeom>
            <a:avLst/>
            <a:gdLst/>
            <a:ahLst/>
            <a:cxnLst/>
            <a:rect l="l" t="t" r="r" b="b"/>
            <a:pathLst>
              <a:path w="1905" h="19050">
                <a:moveTo>
                  <a:pt x="0" y="0"/>
                </a:moveTo>
                <a:lnTo>
                  <a:pt x="1561" y="18880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" name="object 124"/>
          <p:cNvSpPr/>
          <p:nvPr/>
        </p:nvSpPr>
        <p:spPr>
          <a:xfrm>
            <a:off x="832349" y="2081827"/>
            <a:ext cx="3810" cy="24130"/>
          </a:xfrm>
          <a:custGeom>
            <a:avLst/>
            <a:gdLst/>
            <a:ahLst/>
            <a:cxnLst/>
            <a:rect l="l" t="t" r="r" b="b"/>
            <a:pathLst>
              <a:path w="3809" h="24130">
                <a:moveTo>
                  <a:pt x="0" y="0"/>
                </a:moveTo>
                <a:lnTo>
                  <a:pt x="3288" y="24092"/>
                </a:lnTo>
              </a:path>
            </a:pathLst>
          </a:custGeom>
          <a:ln w="1904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/>
          <p:cNvSpPr/>
          <p:nvPr/>
        </p:nvSpPr>
        <p:spPr>
          <a:xfrm>
            <a:off x="779025" y="2083551"/>
            <a:ext cx="1905" cy="19685"/>
          </a:xfrm>
          <a:custGeom>
            <a:avLst/>
            <a:gdLst/>
            <a:ahLst/>
            <a:cxnLst/>
            <a:rect l="l" t="t" r="r" b="b"/>
            <a:pathLst>
              <a:path w="1904" h="19685">
                <a:moveTo>
                  <a:pt x="0" y="0"/>
                </a:moveTo>
                <a:lnTo>
                  <a:pt x="1612" y="19464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" name="object 126"/>
          <p:cNvSpPr/>
          <p:nvPr/>
        </p:nvSpPr>
        <p:spPr>
          <a:xfrm>
            <a:off x="735147" y="2084388"/>
            <a:ext cx="1905" cy="23495"/>
          </a:xfrm>
          <a:custGeom>
            <a:avLst/>
            <a:gdLst/>
            <a:ahLst/>
            <a:cxnLst/>
            <a:rect l="l" t="t" r="r" b="b"/>
            <a:pathLst>
              <a:path w="1904" h="23494">
                <a:moveTo>
                  <a:pt x="0" y="0"/>
                </a:moveTo>
                <a:lnTo>
                  <a:pt x="1917" y="23001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" name="object 127"/>
          <p:cNvSpPr/>
          <p:nvPr/>
        </p:nvSpPr>
        <p:spPr>
          <a:xfrm>
            <a:off x="697046" y="2090817"/>
            <a:ext cx="2540" cy="24765"/>
          </a:xfrm>
          <a:custGeom>
            <a:avLst/>
            <a:gdLst/>
            <a:ahLst/>
            <a:cxnLst/>
            <a:rect l="l" t="t" r="r" b="b"/>
            <a:pathLst>
              <a:path w="2540" h="24764">
                <a:moveTo>
                  <a:pt x="0" y="0"/>
                </a:moveTo>
                <a:lnTo>
                  <a:pt x="2005" y="24193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/>
          <p:cNvSpPr/>
          <p:nvPr/>
        </p:nvSpPr>
        <p:spPr>
          <a:xfrm>
            <a:off x="651937" y="2094291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4" h="22860">
                <a:moveTo>
                  <a:pt x="0" y="0"/>
                </a:moveTo>
                <a:lnTo>
                  <a:pt x="1853" y="22431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" name="object 129"/>
          <p:cNvSpPr/>
          <p:nvPr/>
        </p:nvSpPr>
        <p:spPr>
          <a:xfrm>
            <a:off x="598296" y="2092580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4" h="22860">
                <a:moveTo>
                  <a:pt x="0" y="0"/>
                </a:moveTo>
                <a:lnTo>
                  <a:pt x="1853" y="22431"/>
                </a:lnTo>
              </a:path>
            </a:pathLst>
          </a:custGeom>
          <a:ln w="1904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" name="object 130"/>
          <p:cNvSpPr/>
          <p:nvPr/>
        </p:nvSpPr>
        <p:spPr>
          <a:xfrm>
            <a:off x="949420" y="1996920"/>
            <a:ext cx="318770" cy="443230"/>
          </a:xfrm>
          <a:custGeom>
            <a:avLst/>
            <a:gdLst/>
            <a:ahLst/>
            <a:cxnLst/>
            <a:rect l="l" t="t" r="r" b="b"/>
            <a:pathLst>
              <a:path w="318769" h="443230">
                <a:moveTo>
                  <a:pt x="309493" y="0"/>
                </a:moveTo>
                <a:lnTo>
                  <a:pt x="0" y="436377"/>
                </a:lnTo>
                <a:lnTo>
                  <a:pt x="9217" y="442895"/>
                </a:lnTo>
                <a:lnTo>
                  <a:pt x="318710" y="6517"/>
                </a:lnTo>
                <a:lnTo>
                  <a:pt x="30949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1" name="object 131"/>
          <p:cNvSpPr/>
          <p:nvPr/>
        </p:nvSpPr>
        <p:spPr>
          <a:xfrm>
            <a:off x="949420" y="1996920"/>
            <a:ext cx="318770" cy="443230"/>
          </a:xfrm>
          <a:custGeom>
            <a:avLst/>
            <a:gdLst/>
            <a:ahLst/>
            <a:cxnLst/>
            <a:rect l="l" t="t" r="r" b="b"/>
            <a:pathLst>
              <a:path w="318769" h="443230">
                <a:moveTo>
                  <a:pt x="318710" y="6517"/>
                </a:moveTo>
                <a:lnTo>
                  <a:pt x="9217" y="442895"/>
                </a:lnTo>
                <a:lnTo>
                  <a:pt x="0" y="436377"/>
                </a:lnTo>
                <a:lnTo>
                  <a:pt x="309493" y="0"/>
                </a:lnTo>
                <a:lnTo>
                  <a:pt x="318710" y="6517"/>
                </a:lnTo>
                <a:close/>
              </a:path>
            </a:pathLst>
          </a:custGeom>
          <a:ln w="25381">
            <a:solidFill>
              <a:srgbClr val="1F487C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/>
          <p:cNvSpPr/>
          <p:nvPr/>
        </p:nvSpPr>
        <p:spPr>
          <a:xfrm>
            <a:off x="1053083" y="1978597"/>
            <a:ext cx="198120" cy="274320"/>
          </a:xfrm>
          <a:custGeom>
            <a:avLst/>
            <a:gdLst/>
            <a:ahLst/>
            <a:cxnLst/>
            <a:rect l="l" t="t" r="r" b="b"/>
            <a:pathLst>
              <a:path w="198119" h="274319">
                <a:moveTo>
                  <a:pt x="197703" y="0"/>
                </a:moveTo>
                <a:lnTo>
                  <a:pt x="176847" y="51296"/>
                </a:lnTo>
                <a:lnTo>
                  <a:pt x="152757" y="85565"/>
                </a:lnTo>
                <a:lnTo>
                  <a:pt x="119442" y="119897"/>
                </a:lnTo>
                <a:lnTo>
                  <a:pt x="104946" y="137212"/>
                </a:lnTo>
                <a:lnTo>
                  <a:pt x="93768" y="155245"/>
                </a:lnTo>
                <a:lnTo>
                  <a:pt x="84454" y="173769"/>
                </a:lnTo>
                <a:lnTo>
                  <a:pt x="75740" y="191609"/>
                </a:lnTo>
                <a:lnTo>
                  <a:pt x="66362" y="207588"/>
                </a:lnTo>
                <a:lnTo>
                  <a:pt x="33295" y="245166"/>
                </a:lnTo>
                <a:lnTo>
                  <a:pt x="4883" y="270930"/>
                </a:lnTo>
                <a:lnTo>
                  <a:pt x="0" y="274324"/>
                </a:lnTo>
              </a:path>
            </a:pathLst>
          </a:custGeom>
          <a:ln w="25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/>
          <p:cNvSpPr/>
          <p:nvPr/>
        </p:nvSpPr>
        <p:spPr>
          <a:xfrm>
            <a:off x="1222297" y="1978825"/>
            <a:ext cx="24130" cy="6985"/>
          </a:xfrm>
          <a:custGeom>
            <a:avLst/>
            <a:gdLst/>
            <a:ahLst/>
            <a:cxnLst/>
            <a:rect l="l" t="t" r="r" b="b"/>
            <a:pathLst>
              <a:path w="24130" h="6985">
                <a:moveTo>
                  <a:pt x="0" y="0"/>
                </a:moveTo>
                <a:lnTo>
                  <a:pt x="23690" y="6695"/>
                </a:lnTo>
              </a:path>
            </a:pathLst>
          </a:custGeom>
          <a:ln w="1902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/>
          <p:cNvSpPr/>
          <p:nvPr/>
        </p:nvSpPr>
        <p:spPr>
          <a:xfrm>
            <a:off x="1212864" y="2007356"/>
            <a:ext cx="20955" cy="14604"/>
          </a:xfrm>
          <a:custGeom>
            <a:avLst/>
            <a:gdLst/>
            <a:ahLst/>
            <a:cxnLst/>
            <a:rect l="l" t="t" r="r" b="b"/>
            <a:pathLst>
              <a:path w="20955" h="14605">
                <a:moveTo>
                  <a:pt x="0" y="0"/>
                </a:moveTo>
                <a:lnTo>
                  <a:pt x="20847" y="14062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" name="object 135"/>
          <p:cNvSpPr/>
          <p:nvPr/>
        </p:nvSpPr>
        <p:spPr>
          <a:xfrm>
            <a:off x="1190481" y="2039830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0"/>
                </a:moveTo>
                <a:lnTo>
                  <a:pt x="18790" y="12667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" name="object 136"/>
          <p:cNvSpPr/>
          <p:nvPr/>
        </p:nvSpPr>
        <p:spPr>
          <a:xfrm>
            <a:off x="1165050" y="2064379"/>
            <a:ext cx="24765" cy="15875"/>
          </a:xfrm>
          <a:custGeom>
            <a:avLst/>
            <a:gdLst/>
            <a:ahLst/>
            <a:cxnLst/>
            <a:rect l="l" t="t" r="r" b="b"/>
            <a:pathLst>
              <a:path w="24765" h="15875">
                <a:moveTo>
                  <a:pt x="0" y="0"/>
                </a:moveTo>
                <a:lnTo>
                  <a:pt x="24681" y="15355"/>
                </a:lnTo>
              </a:path>
            </a:pathLst>
          </a:custGeom>
          <a:ln w="19026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" name="object 137"/>
          <p:cNvSpPr/>
          <p:nvPr/>
        </p:nvSpPr>
        <p:spPr>
          <a:xfrm>
            <a:off x="1138782" y="2100378"/>
            <a:ext cx="19685" cy="13335"/>
          </a:xfrm>
          <a:custGeom>
            <a:avLst/>
            <a:gdLst/>
            <a:ahLst/>
            <a:cxnLst/>
            <a:rect l="l" t="t" r="r" b="b"/>
            <a:pathLst>
              <a:path w="19684" h="13335">
                <a:moveTo>
                  <a:pt x="0" y="0"/>
                </a:moveTo>
                <a:lnTo>
                  <a:pt x="19386" y="1306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" name="object 138"/>
          <p:cNvSpPr/>
          <p:nvPr/>
        </p:nvSpPr>
        <p:spPr>
          <a:xfrm>
            <a:off x="1116551" y="2129631"/>
            <a:ext cx="23495" cy="15875"/>
          </a:xfrm>
          <a:custGeom>
            <a:avLst/>
            <a:gdLst/>
            <a:ahLst/>
            <a:cxnLst/>
            <a:rect l="l" t="t" r="r" b="b"/>
            <a:pathLst>
              <a:path w="23494" h="15875">
                <a:moveTo>
                  <a:pt x="0" y="0"/>
                </a:moveTo>
                <a:lnTo>
                  <a:pt x="22903" y="15444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" name="object 139"/>
          <p:cNvSpPr/>
          <p:nvPr/>
        </p:nvSpPr>
        <p:spPr>
          <a:xfrm>
            <a:off x="1102573" y="2159290"/>
            <a:ext cx="24130" cy="16510"/>
          </a:xfrm>
          <a:custGeom>
            <a:avLst/>
            <a:gdLst/>
            <a:ahLst/>
            <a:cxnLst/>
            <a:rect l="l" t="t" r="r" b="b"/>
            <a:pathLst>
              <a:path w="24130" h="16510">
                <a:moveTo>
                  <a:pt x="0" y="0"/>
                </a:moveTo>
                <a:lnTo>
                  <a:pt x="24084" y="1623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" name="object 140"/>
          <p:cNvSpPr/>
          <p:nvPr/>
        </p:nvSpPr>
        <p:spPr>
          <a:xfrm>
            <a:off x="1082221" y="2191270"/>
            <a:ext cx="22860" cy="15240"/>
          </a:xfrm>
          <a:custGeom>
            <a:avLst/>
            <a:gdLst/>
            <a:ahLst/>
            <a:cxnLst/>
            <a:rect l="l" t="t" r="r" b="b"/>
            <a:pathLst>
              <a:path w="22859" h="15239">
                <a:moveTo>
                  <a:pt x="0" y="0"/>
                </a:moveTo>
                <a:lnTo>
                  <a:pt x="22307" y="15051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" name="object 141"/>
          <p:cNvSpPr/>
          <p:nvPr/>
        </p:nvSpPr>
        <p:spPr>
          <a:xfrm>
            <a:off x="1052512" y="2224936"/>
            <a:ext cx="22860" cy="15240"/>
          </a:xfrm>
          <a:custGeom>
            <a:avLst/>
            <a:gdLst/>
            <a:ahLst/>
            <a:cxnLst/>
            <a:rect l="l" t="t" r="r" b="b"/>
            <a:pathLst>
              <a:path w="22859" h="15239">
                <a:moveTo>
                  <a:pt x="0" y="0"/>
                </a:moveTo>
                <a:lnTo>
                  <a:pt x="22319" y="15051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" name="object 142"/>
          <p:cNvSpPr/>
          <p:nvPr/>
        </p:nvSpPr>
        <p:spPr>
          <a:xfrm>
            <a:off x="920929" y="2173036"/>
            <a:ext cx="198120" cy="274320"/>
          </a:xfrm>
          <a:custGeom>
            <a:avLst/>
            <a:gdLst/>
            <a:ahLst/>
            <a:cxnLst/>
            <a:rect l="l" t="t" r="r" b="b"/>
            <a:pathLst>
              <a:path w="198119" h="274319">
                <a:moveTo>
                  <a:pt x="197691" y="0"/>
                </a:moveTo>
                <a:lnTo>
                  <a:pt x="176836" y="51290"/>
                </a:lnTo>
                <a:lnTo>
                  <a:pt x="152751" y="85558"/>
                </a:lnTo>
                <a:lnTo>
                  <a:pt x="119436" y="119886"/>
                </a:lnTo>
                <a:lnTo>
                  <a:pt x="104933" y="137200"/>
                </a:lnTo>
                <a:lnTo>
                  <a:pt x="93761" y="155234"/>
                </a:lnTo>
                <a:lnTo>
                  <a:pt x="84448" y="173763"/>
                </a:lnTo>
                <a:lnTo>
                  <a:pt x="75735" y="191607"/>
                </a:lnTo>
                <a:lnTo>
                  <a:pt x="66362" y="207588"/>
                </a:lnTo>
                <a:lnTo>
                  <a:pt x="33284" y="245164"/>
                </a:lnTo>
                <a:lnTo>
                  <a:pt x="4881" y="270928"/>
                </a:lnTo>
                <a:lnTo>
                  <a:pt x="0" y="274324"/>
                </a:lnTo>
              </a:path>
            </a:pathLst>
          </a:custGeom>
          <a:ln w="25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" name="object 143"/>
          <p:cNvSpPr/>
          <p:nvPr/>
        </p:nvSpPr>
        <p:spPr>
          <a:xfrm>
            <a:off x="1090143" y="2173264"/>
            <a:ext cx="24130" cy="6985"/>
          </a:xfrm>
          <a:custGeom>
            <a:avLst/>
            <a:gdLst/>
            <a:ahLst/>
            <a:cxnLst/>
            <a:rect l="l" t="t" r="r" b="b"/>
            <a:pathLst>
              <a:path w="24130" h="6985">
                <a:moveTo>
                  <a:pt x="0" y="0"/>
                </a:moveTo>
                <a:lnTo>
                  <a:pt x="23690" y="6695"/>
                </a:lnTo>
              </a:path>
            </a:pathLst>
          </a:custGeom>
          <a:ln w="1902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/>
          <p:cNvSpPr/>
          <p:nvPr/>
        </p:nvSpPr>
        <p:spPr>
          <a:xfrm>
            <a:off x="1080697" y="2201794"/>
            <a:ext cx="20955" cy="14604"/>
          </a:xfrm>
          <a:custGeom>
            <a:avLst/>
            <a:gdLst/>
            <a:ahLst/>
            <a:cxnLst/>
            <a:rect l="l" t="t" r="r" b="b"/>
            <a:pathLst>
              <a:path w="20955" h="14605">
                <a:moveTo>
                  <a:pt x="0" y="0"/>
                </a:moveTo>
                <a:lnTo>
                  <a:pt x="20847" y="14062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" name="object 145"/>
          <p:cNvSpPr/>
          <p:nvPr/>
        </p:nvSpPr>
        <p:spPr>
          <a:xfrm>
            <a:off x="1058314" y="2234256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0"/>
                </a:moveTo>
                <a:lnTo>
                  <a:pt x="18790" y="1268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/>
          <p:cNvSpPr/>
          <p:nvPr/>
        </p:nvSpPr>
        <p:spPr>
          <a:xfrm>
            <a:off x="1032897" y="2258817"/>
            <a:ext cx="24765" cy="15875"/>
          </a:xfrm>
          <a:custGeom>
            <a:avLst/>
            <a:gdLst/>
            <a:ahLst/>
            <a:cxnLst/>
            <a:rect l="l" t="t" r="r" b="b"/>
            <a:pathLst>
              <a:path w="24765" h="15875">
                <a:moveTo>
                  <a:pt x="0" y="0"/>
                </a:moveTo>
                <a:lnTo>
                  <a:pt x="24668" y="15355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" name="object 147"/>
          <p:cNvSpPr/>
          <p:nvPr/>
        </p:nvSpPr>
        <p:spPr>
          <a:xfrm>
            <a:off x="1006628" y="2294817"/>
            <a:ext cx="19685" cy="13335"/>
          </a:xfrm>
          <a:custGeom>
            <a:avLst/>
            <a:gdLst/>
            <a:ahLst/>
            <a:cxnLst/>
            <a:rect l="l" t="t" r="r" b="b"/>
            <a:pathLst>
              <a:path w="19684" h="13335">
                <a:moveTo>
                  <a:pt x="0" y="0"/>
                </a:moveTo>
                <a:lnTo>
                  <a:pt x="19374" y="1306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" name="object 148"/>
          <p:cNvSpPr/>
          <p:nvPr/>
        </p:nvSpPr>
        <p:spPr>
          <a:xfrm>
            <a:off x="984385" y="2324070"/>
            <a:ext cx="23495" cy="15875"/>
          </a:xfrm>
          <a:custGeom>
            <a:avLst/>
            <a:gdLst/>
            <a:ahLst/>
            <a:cxnLst/>
            <a:rect l="l" t="t" r="r" b="b"/>
            <a:pathLst>
              <a:path w="23494" h="15875">
                <a:moveTo>
                  <a:pt x="0" y="0"/>
                </a:moveTo>
                <a:lnTo>
                  <a:pt x="22903" y="15444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/>
          <p:cNvSpPr/>
          <p:nvPr/>
        </p:nvSpPr>
        <p:spPr>
          <a:xfrm>
            <a:off x="970419" y="2353729"/>
            <a:ext cx="24130" cy="16510"/>
          </a:xfrm>
          <a:custGeom>
            <a:avLst/>
            <a:gdLst/>
            <a:ahLst/>
            <a:cxnLst/>
            <a:rect l="l" t="t" r="r" b="b"/>
            <a:pathLst>
              <a:path w="24130" h="16510">
                <a:moveTo>
                  <a:pt x="0" y="0"/>
                </a:moveTo>
                <a:lnTo>
                  <a:pt x="24071" y="1623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950054" y="2385709"/>
            <a:ext cx="22860" cy="15240"/>
          </a:xfrm>
          <a:custGeom>
            <a:avLst/>
            <a:gdLst/>
            <a:ahLst/>
            <a:cxnLst/>
            <a:rect l="l" t="t" r="r" b="b"/>
            <a:pathLst>
              <a:path w="22859" h="15239">
                <a:moveTo>
                  <a:pt x="0" y="0"/>
                </a:moveTo>
                <a:lnTo>
                  <a:pt x="22319" y="15051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/>
          <p:cNvSpPr/>
          <p:nvPr/>
        </p:nvSpPr>
        <p:spPr>
          <a:xfrm>
            <a:off x="920358" y="2419374"/>
            <a:ext cx="22860" cy="15240"/>
          </a:xfrm>
          <a:custGeom>
            <a:avLst/>
            <a:gdLst/>
            <a:ahLst/>
            <a:cxnLst/>
            <a:rect l="l" t="t" r="r" b="b"/>
            <a:pathLst>
              <a:path w="22859" h="15239">
                <a:moveTo>
                  <a:pt x="0" y="0"/>
                </a:moveTo>
                <a:lnTo>
                  <a:pt x="22319" y="15051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" name="object 152"/>
          <p:cNvSpPr/>
          <p:nvPr/>
        </p:nvSpPr>
        <p:spPr>
          <a:xfrm>
            <a:off x="1036921" y="2093416"/>
            <a:ext cx="198120" cy="274320"/>
          </a:xfrm>
          <a:custGeom>
            <a:avLst/>
            <a:gdLst/>
            <a:ahLst/>
            <a:cxnLst/>
            <a:rect l="l" t="t" r="r" b="b"/>
            <a:pathLst>
              <a:path w="198119" h="274319">
                <a:moveTo>
                  <a:pt x="0" y="274324"/>
                </a:moveTo>
                <a:lnTo>
                  <a:pt x="20849" y="223035"/>
                </a:lnTo>
                <a:lnTo>
                  <a:pt x="44934" y="188766"/>
                </a:lnTo>
                <a:lnTo>
                  <a:pt x="78254" y="154437"/>
                </a:lnTo>
                <a:lnTo>
                  <a:pt x="92757" y="137124"/>
                </a:lnTo>
                <a:lnTo>
                  <a:pt x="103928" y="119089"/>
                </a:lnTo>
                <a:lnTo>
                  <a:pt x="113238" y="100560"/>
                </a:lnTo>
                <a:lnTo>
                  <a:pt x="121950" y="82716"/>
                </a:lnTo>
                <a:lnTo>
                  <a:pt x="131328" y="66736"/>
                </a:lnTo>
                <a:lnTo>
                  <a:pt x="164401" y="29159"/>
                </a:lnTo>
                <a:lnTo>
                  <a:pt x="192809" y="3395"/>
                </a:lnTo>
                <a:lnTo>
                  <a:pt x="197691" y="0"/>
                </a:lnTo>
              </a:path>
            </a:pathLst>
          </a:custGeom>
          <a:ln w="25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" name="object 153"/>
          <p:cNvSpPr/>
          <p:nvPr/>
        </p:nvSpPr>
        <p:spPr>
          <a:xfrm>
            <a:off x="1041708" y="2360817"/>
            <a:ext cx="24130" cy="6985"/>
          </a:xfrm>
          <a:custGeom>
            <a:avLst/>
            <a:gdLst/>
            <a:ahLst/>
            <a:cxnLst/>
            <a:rect l="l" t="t" r="r" b="b"/>
            <a:pathLst>
              <a:path w="24130" h="6985">
                <a:moveTo>
                  <a:pt x="23690" y="6695"/>
                </a:moveTo>
                <a:lnTo>
                  <a:pt x="0" y="0"/>
                </a:lnTo>
              </a:path>
            </a:pathLst>
          </a:custGeom>
          <a:ln w="19022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/>
          <p:cNvSpPr/>
          <p:nvPr/>
        </p:nvSpPr>
        <p:spPr>
          <a:xfrm>
            <a:off x="1053997" y="2324919"/>
            <a:ext cx="20955" cy="14604"/>
          </a:xfrm>
          <a:custGeom>
            <a:avLst/>
            <a:gdLst/>
            <a:ahLst/>
            <a:cxnLst/>
            <a:rect l="l" t="t" r="r" b="b"/>
            <a:pathLst>
              <a:path w="20955" h="14605">
                <a:moveTo>
                  <a:pt x="20847" y="14062"/>
                </a:moveTo>
                <a:lnTo>
                  <a:pt x="0" y="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/>
          <p:cNvSpPr/>
          <p:nvPr/>
        </p:nvSpPr>
        <p:spPr>
          <a:xfrm>
            <a:off x="1078425" y="2293840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18802" y="12680"/>
                </a:moveTo>
                <a:lnTo>
                  <a:pt x="0" y="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" name="object 156"/>
          <p:cNvSpPr/>
          <p:nvPr/>
        </p:nvSpPr>
        <p:spPr>
          <a:xfrm>
            <a:off x="1097964" y="2266603"/>
            <a:ext cx="24765" cy="15875"/>
          </a:xfrm>
          <a:custGeom>
            <a:avLst/>
            <a:gdLst/>
            <a:ahLst/>
            <a:cxnLst/>
            <a:rect l="l" t="t" r="r" b="b"/>
            <a:pathLst>
              <a:path w="24765" h="15875">
                <a:moveTo>
                  <a:pt x="24681" y="15355"/>
                </a:moveTo>
                <a:lnTo>
                  <a:pt x="0" y="0"/>
                </a:lnTo>
              </a:path>
            </a:pathLst>
          </a:custGeom>
          <a:ln w="19026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/>
          <p:cNvSpPr/>
          <p:nvPr/>
        </p:nvSpPr>
        <p:spPr>
          <a:xfrm>
            <a:off x="1129539" y="2232899"/>
            <a:ext cx="19685" cy="13335"/>
          </a:xfrm>
          <a:custGeom>
            <a:avLst/>
            <a:gdLst/>
            <a:ahLst/>
            <a:cxnLst/>
            <a:rect l="l" t="t" r="r" b="b"/>
            <a:pathLst>
              <a:path w="19684" h="13335">
                <a:moveTo>
                  <a:pt x="19374" y="13060"/>
                </a:moveTo>
                <a:lnTo>
                  <a:pt x="0" y="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" name="object 158"/>
          <p:cNvSpPr/>
          <p:nvPr/>
        </p:nvSpPr>
        <p:spPr>
          <a:xfrm>
            <a:off x="1148253" y="2201262"/>
            <a:ext cx="23495" cy="15875"/>
          </a:xfrm>
          <a:custGeom>
            <a:avLst/>
            <a:gdLst/>
            <a:ahLst/>
            <a:cxnLst/>
            <a:rect l="l" t="t" r="r" b="b"/>
            <a:pathLst>
              <a:path w="23494" h="15875">
                <a:moveTo>
                  <a:pt x="22903" y="15444"/>
                </a:moveTo>
                <a:lnTo>
                  <a:pt x="0" y="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" name="object 159"/>
          <p:cNvSpPr/>
          <p:nvPr/>
        </p:nvSpPr>
        <p:spPr>
          <a:xfrm>
            <a:off x="1161051" y="2170817"/>
            <a:ext cx="24130" cy="16510"/>
          </a:xfrm>
          <a:custGeom>
            <a:avLst/>
            <a:gdLst/>
            <a:ahLst/>
            <a:cxnLst/>
            <a:rect l="l" t="t" r="r" b="b"/>
            <a:pathLst>
              <a:path w="24130" h="16510">
                <a:moveTo>
                  <a:pt x="24071" y="16230"/>
                </a:moveTo>
                <a:lnTo>
                  <a:pt x="0" y="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" name="object 160"/>
          <p:cNvSpPr/>
          <p:nvPr/>
        </p:nvSpPr>
        <p:spPr>
          <a:xfrm>
            <a:off x="1183168" y="2140016"/>
            <a:ext cx="22860" cy="15240"/>
          </a:xfrm>
          <a:custGeom>
            <a:avLst/>
            <a:gdLst/>
            <a:ahLst/>
            <a:cxnLst/>
            <a:rect l="l" t="t" r="r" b="b"/>
            <a:pathLst>
              <a:path w="22859" h="15239">
                <a:moveTo>
                  <a:pt x="22319" y="15051"/>
                </a:moveTo>
                <a:lnTo>
                  <a:pt x="0" y="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" name="object 161"/>
          <p:cNvSpPr/>
          <p:nvPr/>
        </p:nvSpPr>
        <p:spPr>
          <a:xfrm>
            <a:off x="1212864" y="2106350"/>
            <a:ext cx="22860" cy="15240"/>
          </a:xfrm>
          <a:custGeom>
            <a:avLst/>
            <a:gdLst/>
            <a:ahLst/>
            <a:cxnLst/>
            <a:rect l="l" t="t" r="r" b="b"/>
            <a:pathLst>
              <a:path w="22859" h="15239">
                <a:moveTo>
                  <a:pt x="22319" y="15051"/>
                </a:moveTo>
                <a:lnTo>
                  <a:pt x="0" y="0"/>
                </a:lnTo>
              </a:path>
            </a:pathLst>
          </a:custGeom>
          <a:ln w="19027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" name="object 162"/>
          <p:cNvSpPr/>
          <p:nvPr/>
        </p:nvSpPr>
        <p:spPr>
          <a:xfrm>
            <a:off x="676161" y="1811471"/>
            <a:ext cx="200660" cy="504190"/>
          </a:xfrm>
          <a:custGeom>
            <a:avLst/>
            <a:gdLst/>
            <a:ahLst/>
            <a:cxnLst/>
            <a:rect l="l" t="t" r="r" b="b"/>
            <a:pathLst>
              <a:path w="200659" h="504189">
                <a:moveTo>
                  <a:pt x="10550" y="0"/>
                </a:moveTo>
                <a:lnTo>
                  <a:pt x="0" y="4006"/>
                </a:lnTo>
                <a:lnTo>
                  <a:pt x="189845" y="504026"/>
                </a:lnTo>
                <a:lnTo>
                  <a:pt x="200408" y="500032"/>
                </a:lnTo>
                <a:lnTo>
                  <a:pt x="1055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" name="object 163"/>
          <p:cNvSpPr/>
          <p:nvPr/>
        </p:nvSpPr>
        <p:spPr>
          <a:xfrm>
            <a:off x="676161" y="1811471"/>
            <a:ext cx="200660" cy="504190"/>
          </a:xfrm>
          <a:custGeom>
            <a:avLst/>
            <a:gdLst/>
            <a:ahLst/>
            <a:cxnLst/>
            <a:rect l="l" t="t" r="r" b="b"/>
            <a:pathLst>
              <a:path w="200659" h="504189">
                <a:moveTo>
                  <a:pt x="10550" y="0"/>
                </a:moveTo>
                <a:lnTo>
                  <a:pt x="200408" y="500032"/>
                </a:lnTo>
                <a:lnTo>
                  <a:pt x="189845" y="504026"/>
                </a:lnTo>
                <a:lnTo>
                  <a:pt x="0" y="4006"/>
                </a:lnTo>
                <a:lnTo>
                  <a:pt x="10550" y="0"/>
                </a:lnTo>
                <a:close/>
              </a:path>
            </a:pathLst>
          </a:custGeom>
          <a:ln w="25387">
            <a:solidFill>
              <a:srgbClr val="C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/>
          <p:cNvSpPr/>
          <p:nvPr/>
        </p:nvSpPr>
        <p:spPr>
          <a:xfrm>
            <a:off x="656393" y="1811991"/>
            <a:ext cx="118110" cy="317500"/>
          </a:xfrm>
          <a:custGeom>
            <a:avLst/>
            <a:gdLst/>
            <a:ahLst/>
            <a:cxnLst/>
            <a:rect l="l" t="t" r="r" b="b"/>
            <a:pathLst>
              <a:path w="118109" h="317500">
                <a:moveTo>
                  <a:pt x="0" y="0"/>
                </a:moveTo>
                <a:lnTo>
                  <a:pt x="30974" y="45909"/>
                </a:lnTo>
                <a:lnTo>
                  <a:pt x="46005" y="84991"/>
                </a:lnTo>
                <a:lnTo>
                  <a:pt x="55938" y="131764"/>
                </a:lnTo>
                <a:lnTo>
                  <a:pt x="62236" y="153443"/>
                </a:lnTo>
                <a:lnTo>
                  <a:pt x="70985" y="172766"/>
                </a:lnTo>
                <a:lnTo>
                  <a:pt x="81180" y="190823"/>
                </a:lnTo>
                <a:lnTo>
                  <a:pt x="91140" y="208002"/>
                </a:lnTo>
                <a:lnTo>
                  <a:pt x="99182" y="224693"/>
                </a:lnTo>
                <a:lnTo>
                  <a:pt x="111952" y="273067"/>
                </a:lnTo>
                <a:lnTo>
                  <a:pt x="117509" y="310990"/>
                </a:lnTo>
                <a:lnTo>
                  <a:pt x="117604" y="316929"/>
                </a:lnTo>
              </a:path>
            </a:pathLst>
          </a:custGeom>
          <a:ln w="253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" name="object 165"/>
          <p:cNvSpPr/>
          <p:nvPr/>
        </p:nvSpPr>
        <p:spPr>
          <a:xfrm>
            <a:off x="640688" y="1819828"/>
            <a:ext cx="19050" cy="16510"/>
          </a:xfrm>
          <a:custGeom>
            <a:avLst/>
            <a:gdLst/>
            <a:ahLst/>
            <a:cxnLst/>
            <a:rect l="l" t="t" r="r" b="b"/>
            <a:pathLst>
              <a:path w="19050" h="16510">
                <a:moveTo>
                  <a:pt x="0" y="15901"/>
                </a:moveTo>
                <a:lnTo>
                  <a:pt x="18777" y="0"/>
                </a:lnTo>
              </a:path>
            </a:pathLst>
          </a:custGeom>
          <a:ln w="19030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" name="object 166"/>
          <p:cNvSpPr/>
          <p:nvPr/>
        </p:nvSpPr>
        <p:spPr>
          <a:xfrm>
            <a:off x="659123" y="1850045"/>
            <a:ext cx="23495" cy="9525"/>
          </a:xfrm>
          <a:custGeom>
            <a:avLst/>
            <a:gdLst/>
            <a:ahLst/>
            <a:cxnLst/>
            <a:rect l="l" t="t" r="r" b="b"/>
            <a:pathLst>
              <a:path w="23495" h="9525">
                <a:moveTo>
                  <a:pt x="0" y="9421"/>
                </a:moveTo>
                <a:lnTo>
                  <a:pt x="23310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" name="object 167"/>
          <p:cNvSpPr/>
          <p:nvPr/>
        </p:nvSpPr>
        <p:spPr>
          <a:xfrm>
            <a:off x="673609" y="1887629"/>
            <a:ext cx="21590" cy="8890"/>
          </a:xfrm>
          <a:custGeom>
            <a:avLst/>
            <a:gdLst/>
            <a:ahLst/>
            <a:cxnLst/>
            <a:rect l="l" t="t" r="r" b="b"/>
            <a:pathLst>
              <a:path w="21590" h="8889">
                <a:moveTo>
                  <a:pt x="0" y="8508"/>
                </a:moveTo>
                <a:lnTo>
                  <a:pt x="21012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" name="object 168"/>
          <p:cNvSpPr/>
          <p:nvPr/>
        </p:nvSpPr>
        <p:spPr>
          <a:xfrm>
            <a:off x="679830" y="1919025"/>
            <a:ext cx="26670" cy="12065"/>
          </a:xfrm>
          <a:custGeom>
            <a:avLst/>
            <a:gdLst/>
            <a:ahLst/>
            <a:cxnLst/>
            <a:rect l="l" t="t" r="r" b="b"/>
            <a:pathLst>
              <a:path w="26670" h="12064">
                <a:moveTo>
                  <a:pt x="0" y="11894"/>
                </a:moveTo>
                <a:lnTo>
                  <a:pt x="26522" y="0"/>
                </a:lnTo>
              </a:path>
            </a:pathLst>
          </a:custGeom>
          <a:ln w="1902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" name="object 169"/>
          <p:cNvSpPr/>
          <p:nvPr/>
        </p:nvSpPr>
        <p:spPr>
          <a:xfrm>
            <a:off x="695065" y="1964002"/>
            <a:ext cx="22225" cy="8890"/>
          </a:xfrm>
          <a:custGeom>
            <a:avLst/>
            <a:gdLst/>
            <a:ahLst/>
            <a:cxnLst/>
            <a:rect l="l" t="t" r="r" b="b"/>
            <a:pathLst>
              <a:path w="22225" h="8889">
                <a:moveTo>
                  <a:pt x="0" y="8762"/>
                </a:moveTo>
                <a:lnTo>
                  <a:pt x="21672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" name="object 170"/>
          <p:cNvSpPr/>
          <p:nvPr/>
        </p:nvSpPr>
        <p:spPr>
          <a:xfrm>
            <a:off x="706974" y="1997161"/>
            <a:ext cx="26034" cy="10795"/>
          </a:xfrm>
          <a:custGeom>
            <a:avLst/>
            <a:gdLst/>
            <a:ahLst/>
            <a:cxnLst/>
            <a:rect l="l" t="t" r="r" b="b"/>
            <a:pathLst>
              <a:path w="26034" h="10794">
                <a:moveTo>
                  <a:pt x="0" y="10359"/>
                </a:moveTo>
                <a:lnTo>
                  <a:pt x="25608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" name="object 171"/>
          <p:cNvSpPr/>
          <p:nvPr/>
        </p:nvSpPr>
        <p:spPr>
          <a:xfrm>
            <a:off x="723809" y="2024766"/>
            <a:ext cx="27305" cy="11430"/>
          </a:xfrm>
          <a:custGeom>
            <a:avLst/>
            <a:gdLst/>
            <a:ahLst/>
            <a:cxnLst/>
            <a:rect l="l" t="t" r="r" b="b"/>
            <a:pathLst>
              <a:path w="27304" h="11430">
                <a:moveTo>
                  <a:pt x="0" y="10892"/>
                </a:moveTo>
                <a:lnTo>
                  <a:pt x="26928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" name="object 172"/>
          <p:cNvSpPr/>
          <p:nvPr/>
        </p:nvSpPr>
        <p:spPr>
          <a:xfrm>
            <a:off x="739019" y="2060283"/>
            <a:ext cx="25400" cy="10160"/>
          </a:xfrm>
          <a:custGeom>
            <a:avLst/>
            <a:gdLst/>
            <a:ahLst/>
            <a:cxnLst/>
            <a:rect l="l" t="t" r="r" b="b"/>
            <a:pathLst>
              <a:path w="25400" h="10160">
                <a:moveTo>
                  <a:pt x="0" y="10093"/>
                </a:moveTo>
                <a:lnTo>
                  <a:pt x="24960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" name="object 173"/>
          <p:cNvSpPr/>
          <p:nvPr/>
        </p:nvSpPr>
        <p:spPr>
          <a:xfrm>
            <a:off x="750421" y="2103675"/>
            <a:ext cx="25400" cy="10160"/>
          </a:xfrm>
          <a:custGeom>
            <a:avLst/>
            <a:gdLst/>
            <a:ahLst/>
            <a:cxnLst/>
            <a:rect l="l" t="t" r="r" b="b"/>
            <a:pathLst>
              <a:path w="25400" h="10160">
                <a:moveTo>
                  <a:pt x="0" y="10106"/>
                </a:moveTo>
                <a:lnTo>
                  <a:pt x="24960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" name="object 174"/>
          <p:cNvSpPr/>
          <p:nvPr/>
        </p:nvSpPr>
        <p:spPr>
          <a:xfrm>
            <a:off x="744187" y="2030028"/>
            <a:ext cx="118110" cy="317500"/>
          </a:xfrm>
          <a:custGeom>
            <a:avLst/>
            <a:gdLst/>
            <a:ahLst/>
            <a:cxnLst/>
            <a:rect l="l" t="t" r="r" b="b"/>
            <a:pathLst>
              <a:path w="118109" h="317500">
                <a:moveTo>
                  <a:pt x="0" y="0"/>
                </a:moveTo>
                <a:lnTo>
                  <a:pt x="30974" y="45909"/>
                </a:lnTo>
                <a:lnTo>
                  <a:pt x="46005" y="84991"/>
                </a:lnTo>
                <a:lnTo>
                  <a:pt x="55938" y="131764"/>
                </a:lnTo>
                <a:lnTo>
                  <a:pt x="62236" y="153443"/>
                </a:lnTo>
                <a:lnTo>
                  <a:pt x="70985" y="172766"/>
                </a:lnTo>
                <a:lnTo>
                  <a:pt x="81180" y="190823"/>
                </a:lnTo>
                <a:lnTo>
                  <a:pt x="91140" y="208002"/>
                </a:lnTo>
                <a:lnTo>
                  <a:pt x="99182" y="224693"/>
                </a:lnTo>
                <a:lnTo>
                  <a:pt x="111952" y="273067"/>
                </a:lnTo>
                <a:lnTo>
                  <a:pt x="117509" y="310990"/>
                </a:lnTo>
                <a:lnTo>
                  <a:pt x="117604" y="316929"/>
                </a:lnTo>
              </a:path>
            </a:pathLst>
          </a:custGeom>
          <a:ln w="253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" name="object 175"/>
          <p:cNvSpPr/>
          <p:nvPr/>
        </p:nvSpPr>
        <p:spPr>
          <a:xfrm>
            <a:off x="728482" y="2037864"/>
            <a:ext cx="19050" cy="16510"/>
          </a:xfrm>
          <a:custGeom>
            <a:avLst/>
            <a:gdLst/>
            <a:ahLst/>
            <a:cxnLst/>
            <a:rect l="l" t="t" r="r" b="b"/>
            <a:pathLst>
              <a:path w="19050" h="16510">
                <a:moveTo>
                  <a:pt x="0" y="15901"/>
                </a:moveTo>
                <a:lnTo>
                  <a:pt x="18777" y="0"/>
                </a:lnTo>
              </a:path>
            </a:pathLst>
          </a:custGeom>
          <a:ln w="19030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" name="object 176"/>
          <p:cNvSpPr/>
          <p:nvPr/>
        </p:nvSpPr>
        <p:spPr>
          <a:xfrm>
            <a:off x="746916" y="2068081"/>
            <a:ext cx="23495" cy="9525"/>
          </a:xfrm>
          <a:custGeom>
            <a:avLst/>
            <a:gdLst/>
            <a:ahLst/>
            <a:cxnLst/>
            <a:rect l="l" t="t" r="r" b="b"/>
            <a:pathLst>
              <a:path w="23495" h="9525">
                <a:moveTo>
                  <a:pt x="0" y="9421"/>
                </a:moveTo>
                <a:lnTo>
                  <a:pt x="23322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" name="object 177"/>
          <p:cNvSpPr/>
          <p:nvPr/>
        </p:nvSpPr>
        <p:spPr>
          <a:xfrm>
            <a:off x="761403" y="2105666"/>
            <a:ext cx="21590" cy="8890"/>
          </a:xfrm>
          <a:custGeom>
            <a:avLst/>
            <a:gdLst/>
            <a:ahLst/>
            <a:cxnLst/>
            <a:rect l="l" t="t" r="r" b="b"/>
            <a:pathLst>
              <a:path w="21590" h="8889">
                <a:moveTo>
                  <a:pt x="0" y="8508"/>
                </a:moveTo>
                <a:lnTo>
                  <a:pt x="21012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" name="object 178"/>
          <p:cNvSpPr/>
          <p:nvPr/>
        </p:nvSpPr>
        <p:spPr>
          <a:xfrm>
            <a:off x="767624" y="2137062"/>
            <a:ext cx="26670" cy="12065"/>
          </a:xfrm>
          <a:custGeom>
            <a:avLst/>
            <a:gdLst/>
            <a:ahLst/>
            <a:cxnLst/>
            <a:rect l="l" t="t" r="r" b="b"/>
            <a:pathLst>
              <a:path w="26670" h="12064">
                <a:moveTo>
                  <a:pt x="0" y="11894"/>
                </a:moveTo>
                <a:lnTo>
                  <a:pt x="26522" y="0"/>
                </a:lnTo>
              </a:path>
            </a:pathLst>
          </a:custGeom>
          <a:ln w="1902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" name="object 179"/>
          <p:cNvSpPr/>
          <p:nvPr/>
        </p:nvSpPr>
        <p:spPr>
          <a:xfrm>
            <a:off x="782872" y="2182039"/>
            <a:ext cx="22225" cy="8890"/>
          </a:xfrm>
          <a:custGeom>
            <a:avLst/>
            <a:gdLst/>
            <a:ahLst/>
            <a:cxnLst/>
            <a:rect l="l" t="t" r="r" b="b"/>
            <a:pathLst>
              <a:path w="22225" h="8889">
                <a:moveTo>
                  <a:pt x="0" y="8762"/>
                </a:moveTo>
                <a:lnTo>
                  <a:pt x="21672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" name="object 180"/>
          <p:cNvSpPr/>
          <p:nvPr/>
        </p:nvSpPr>
        <p:spPr>
          <a:xfrm>
            <a:off x="794768" y="2215197"/>
            <a:ext cx="26034" cy="10795"/>
          </a:xfrm>
          <a:custGeom>
            <a:avLst/>
            <a:gdLst/>
            <a:ahLst/>
            <a:cxnLst/>
            <a:rect l="l" t="t" r="r" b="b"/>
            <a:pathLst>
              <a:path w="26034" h="10794">
                <a:moveTo>
                  <a:pt x="0" y="10359"/>
                </a:moveTo>
                <a:lnTo>
                  <a:pt x="25608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" name="object 181"/>
          <p:cNvSpPr/>
          <p:nvPr/>
        </p:nvSpPr>
        <p:spPr>
          <a:xfrm>
            <a:off x="811603" y="2242802"/>
            <a:ext cx="27305" cy="11430"/>
          </a:xfrm>
          <a:custGeom>
            <a:avLst/>
            <a:gdLst/>
            <a:ahLst/>
            <a:cxnLst/>
            <a:rect l="l" t="t" r="r" b="b"/>
            <a:pathLst>
              <a:path w="27305" h="11430">
                <a:moveTo>
                  <a:pt x="0" y="10892"/>
                </a:moveTo>
                <a:lnTo>
                  <a:pt x="26928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" name="object 182"/>
          <p:cNvSpPr/>
          <p:nvPr/>
        </p:nvSpPr>
        <p:spPr>
          <a:xfrm>
            <a:off x="826813" y="2278320"/>
            <a:ext cx="25400" cy="10160"/>
          </a:xfrm>
          <a:custGeom>
            <a:avLst/>
            <a:gdLst/>
            <a:ahLst/>
            <a:cxnLst/>
            <a:rect l="l" t="t" r="r" b="b"/>
            <a:pathLst>
              <a:path w="25400" h="10160">
                <a:moveTo>
                  <a:pt x="0" y="10093"/>
                </a:moveTo>
                <a:lnTo>
                  <a:pt x="24960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" name="object 183"/>
          <p:cNvSpPr/>
          <p:nvPr/>
        </p:nvSpPr>
        <p:spPr>
          <a:xfrm>
            <a:off x="838227" y="2321711"/>
            <a:ext cx="25400" cy="10160"/>
          </a:xfrm>
          <a:custGeom>
            <a:avLst/>
            <a:gdLst/>
            <a:ahLst/>
            <a:cxnLst/>
            <a:rect l="l" t="t" r="r" b="b"/>
            <a:pathLst>
              <a:path w="25400" h="10160">
                <a:moveTo>
                  <a:pt x="0" y="10106"/>
                </a:moveTo>
                <a:lnTo>
                  <a:pt x="24947" y="0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" name="object 184"/>
          <p:cNvSpPr/>
          <p:nvPr/>
        </p:nvSpPr>
        <p:spPr>
          <a:xfrm>
            <a:off x="742765" y="1889468"/>
            <a:ext cx="118110" cy="317500"/>
          </a:xfrm>
          <a:custGeom>
            <a:avLst/>
            <a:gdLst/>
            <a:ahLst/>
            <a:cxnLst/>
            <a:rect l="l" t="t" r="r" b="b"/>
            <a:pathLst>
              <a:path w="118109" h="317500">
                <a:moveTo>
                  <a:pt x="117604" y="316929"/>
                </a:moveTo>
                <a:lnTo>
                  <a:pt x="86618" y="271020"/>
                </a:lnTo>
                <a:lnTo>
                  <a:pt x="71588" y="231932"/>
                </a:lnTo>
                <a:lnTo>
                  <a:pt x="61663" y="185163"/>
                </a:lnTo>
                <a:lnTo>
                  <a:pt x="55367" y="163486"/>
                </a:lnTo>
                <a:lnTo>
                  <a:pt x="46618" y="144163"/>
                </a:lnTo>
                <a:lnTo>
                  <a:pt x="36423" y="126106"/>
                </a:lnTo>
                <a:lnTo>
                  <a:pt x="26464" y="108926"/>
                </a:lnTo>
                <a:lnTo>
                  <a:pt x="18422" y="92236"/>
                </a:lnTo>
                <a:lnTo>
                  <a:pt x="5651" y="43862"/>
                </a:lnTo>
                <a:lnTo>
                  <a:pt x="94" y="5939"/>
                </a:lnTo>
                <a:lnTo>
                  <a:pt x="0" y="0"/>
                </a:lnTo>
              </a:path>
            </a:pathLst>
          </a:custGeom>
          <a:ln w="253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" name="object 185"/>
          <p:cNvSpPr/>
          <p:nvPr/>
        </p:nvSpPr>
        <p:spPr>
          <a:xfrm>
            <a:off x="857296" y="2182660"/>
            <a:ext cx="19050" cy="16510"/>
          </a:xfrm>
          <a:custGeom>
            <a:avLst/>
            <a:gdLst/>
            <a:ahLst/>
            <a:cxnLst/>
            <a:rect l="l" t="t" r="r" b="b"/>
            <a:pathLst>
              <a:path w="19050" h="16510">
                <a:moveTo>
                  <a:pt x="18777" y="0"/>
                </a:moveTo>
                <a:lnTo>
                  <a:pt x="0" y="15901"/>
                </a:lnTo>
              </a:path>
            </a:pathLst>
          </a:custGeom>
          <a:ln w="19030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" name="object 186"/>
          <p:cNvSpPr/>
          <p:nvPr/>
        </p:nvSpPr>
        <p:spPr>
          <a:xfrm>
            <a:off x="834317" y="2158910"/>
            <a:ext cx="23495" cy="9525"/>
          </a:xfrm>
          <a:custGeom>
            <a:avLst/>
            <a:gdLst/>
            <a:ahLst/>
            <a:cxnLst/>
            <a:rect l="l" t="t" r="r" b="b"/>
            <a:pathLst>
              <a:path w="23494" h="9525">
                <a:moveTo>
                  <a:pt x="23322" y="0"/>
                </a:moveTo>
                <a:lnTo>
                  <a:pt x="0" y="9434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" name="object 187"/>
          <p:cNvSpPr/>
          <p:nvPr/>
        </p:nvSpPr>
        <p:spPr>
          <a:xfrm>
            <a:off x="822141" y="2122251"/>
            <a:ext cx="21590" cy="8890"/>
          </a:xfrm>
          <a:custGeom>
            <a:avLst/>
            <a:gdLst/>
            <a:ahLst/>
            <a:cxnLst/>
            <a:rect l="l" t="t" r="r" b="b"/>
            <a:pathLst>
              <a:path w="21590" h="8889">
                <a:moveTo>
                  <a:pt x="21012" y="0"/>
                </a:moveTo>
                <a:lnTo>
                  <a:pt x="0" y="8495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" name="object 188"/>
          <p:cNvSpPr/>
          <p:nvPr/>
        </p:nvSpPr>
        <p:spPr>
          <a:xfrm>
            <a:off x="810410" y="2087469"/>
            <a:ext cx="26670" cy="12065"/>
          </a:xfrm>
          <a:custGeom>
            <a:avLst/>
            <a:gdLst/>
            <a:ahLst/>
            <a:cxnLst/>
            <a:rect l="l" t="t" r="r" b="b"/>
            <a:pathLst>
              <a:path w="26669" h="12064">
                <a:moveTo>
                  <a:pt x="26522" y="0"/>
                </a:moveTo>
                <a:lnTo>
                  <a:pt x="0" y="11894"/>
                </a:lnTo>
              </a:path>
            </a:pathLst>
          </a:custGeom>
          <a:ln w="19024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800012" y="2045612"/>
            <a:ext cx="22225" cy="8890"/>
          </a:xfrm>
          <a:custGeom>
            <a:avLst/>
            <a:gdLst/>
            <a:ahLst/>
            <a:cxnLst/>
            <a:rect l="l" t="t" r="r" b="b"/>
            <a:pathLst>
              <a:path w="22225" h="8889">
                <a:moveTo>
                  <a:pt x="21672" y="0"/>
                </a:moveTo>
                <a:lnTo>
                  <a:pt x="0" y="8774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" name="object 190"/>
          <p:cNvSpPr/>
          <p:nvPr/>
        </p:nvSpPr>
        <p:spPr>
          <a:xfrm>
            <a:off x="784180" y="2010868"/>
            <a:ext cx="26034" cy="10795"/>
          </a:xfrm>
          <a:custGeom>
            <a:avLst/>
            <a:gdLst/>
            <a:ahLst/>
            <a:cxnLst/>
            <a:rect l="l" t="t" r="r" b="b"/>
            <a:pathLst>
              <a:path w="26034" h="10794">
                <a:moveTo>
                  <a:pt x="25608" y="0"/>
                </a:moveTo>
                <a:lnTo>
                  <a:pt x="0" y="10359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" name="object 191"/>
          <p:cNvSpPr/>
          <p:nvPr/>
        </p:nvSpPr>
        <p:spPr>
          <a:xfrm>
            <a:off x="766024" y="1982731"/>
            <a:ext cx="27305" cy="11430"/>
          </a:xfrm>
          <a:custGeom>
            <a:avLst/>
            <a:gdLst/>
            <a:ahLst/>
            <a:cxnLst/>
            <a:rect l="l" t="t" r="r" b="b"/>
            <a:pathLst>
              <a:path w="27304" h="11430">
                <a:moveTo>
                  <a:pt x="26915" y="0"/>
                </a:moveTo>
                <a:lnTo>
                  <a:pt x="0" y="10892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" name="object 192"/>
          <p:cNvSpPr/>
          <p:nvPr/>
        </p:nvSpPr>
        <p:spPr>
          <a:xfrm>
            <a:off x="752782" y="1948012"/>
            <a:ext cx="25400" cy="10160"/>
          </a:xfrm>
          <a:custGeom>
            <a:avLst/>
            <a:gdLst/>
            <a:ahLst/>
            <a:cxnLst/>
            <a:rect l="l" t="t" r="r" b="b"/>
            <a:pathLst>
              <a:path w="25400" h="10160">
                <a:moveTo>
                  <a:pt x="24947" y="0"/>
                </a:moveTo>
                <a:lnTo>
                  <a:pt x="0" y="10093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" name="object 193"/>
          <p:cNvSpPr/>
          <p:nvPr/>
        </p:nvSpPr>
        <p:spPr>
          <a:xfrm>
            <a:off x="741381" y="1904608"/>
            <a:ext cx="25400" cy="10160"/>
          </a:xfrm>
          <a:custGeom>
            <a:avLst/>
            <a:gdLst/>
            <a:ahLst/>
            <a:cxnLst/>
            <a:rect l="l" t="t" r="r" b="b"/>
            <a:pathLst>
              <a:path w="25400" h="10160">
                <a:moveTo>
                  <a:pt x="24947" y="0"/>
                </a:moveTo>
                <a:lnTo>
                  <a:pt x="0" y="10093"/>
                </a:lnTo>
              </a:path>
            </a:pathLst>
          </a:custGeom>
          <a:ln w="19023">
            <a:solidFill>
              <a:srgbClr val="00AF5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" name="object 194"/>
          <p:cNvSpPr/>
          <p:nvPr/>
        </p:nvSpPr>
        <p:spPr>
          <a:xfrm>
            <a:off x="2239448" y="1626685"/>
            <a:ext cx="1886371" cy="97750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95" name="object 195"/>
          <p:cNvSpPr txBox="1"/>
          <p:nvPr/>
        </p:nvSpPr>
        <p:spPr>
          <a:xfrm>
            <a:off x="1388739" y="1739808"/>
            <a:ext cx="809625" cy="316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000" spc="-5">
                <a:latin typeface="Arial"/>
                <a:cs typeface="Arial"/>
              </a:rPr>
              <a:t>Adding </a:t>
            </a:r>
            <a:r>
              <a:rPr dirty="0" sz="1000">
                <a:latin typeface="Arial"/>
                <a:cs typeface="Arial"/>
              </a:rPr>
              <a:t>SiO</a:t>
            </a:r>
            <a:r>
              <a:rPr dirty="0" baseline="-21367" sz="975">
                <a:latin typeface="Arial"/>
                <a:cs typeface="Arial"/>
              </a:rPr>
              <a:t>2</a:t>
            </a:r>
            <a:r>
              <a:rPr dirty="0" baseline="-21367" sz="975" spc="-12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+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0" spc="-5">
                <a:latin typeface="Arial"/>
                <a:cs typeface="Arial"/>
              </a:rPr>
              <a:t>centrifugation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382902" y="2564530"/>
            <a:ext cx="978535" cy="1638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000" spc="-5">
                <a:latin typeface="Arial"/>
                <a:cs typeface="Arial"/>
              </a:rPr>
              <a:t>Supernatant</a:t>
            </a:r>
            <a:r>
              <a:rPr dirty="0" sz="1000" spc="-9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(Ex)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2585907" y="2304332"/>
            <a:ext cx="982344" cy="1638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000" spc="-5">
                <a:latin typeface="Arial"/>
                <a:cs typeface="Arial"/>
              </a:rPr>
              <a:t>Supernatant</a:t>
            </a:r>
            <a:r>
              <a:rPr dirty="0" sz="1000" spc="-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(Hy)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2583241" y="2570008"/>
            <a:ext cx="835025" cy="1638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000" spc="-5">
                <a:latin typeface="Arial"/>
                <a:cs typeface="Arial"/>
              </a:rPr>
              <a:t>Sediment</a:t>
            </a:r>
            <a:r>
              <a:rPr dirty="0" sz="1000" spc="-7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(Ad)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9" name="object 199"/>
          <p:cNvSpPr/>
          <p:nvPr/>
        </p:nvSpPr>
        <p:spPr>
          <a:xfrm>
            <a:off x="1376504" y="2045067"/>
            <a:ext cx="723265" cy="111760"/>
          </a:xfrm>
          <a:custGeom>
            <a:avLst/>
            <a:gdLst/>
            <a:ahLst/>
            <a:cxnLst/>
            <a:rect l="l" t="t" r="r" b="b"/>
            <a:pathLst>
              <a:path w="723264" h="111760">
                <a:moveTo>
                  <a:pt x="705984" y="45014"/>
                </a:moveTo>
                <a:lnTo>
                  <a:pt x="703212" y="45014"/>
                </a:lnTo>
                <a:lnTo>
                  <a:pt x="703466" y="64795"/>
                </a:lnTo>
                <a:lnTo>
                  <a:pt x="666771" y="65170"/>
                </a:lnTo>
                <a:lnTo>
                  <a:pt x="617767" y="94366"/>
                </a:lnTo>
                <a:lnTo>
                  <a:pt x="616244" y="100440"/>
                </a:lnTo>
                <a:lnTo>
                  <a:pt x="621830" y="109823"/>
                </a:lnTo>
                <a:lnTo>
                  <a:pt x="627924" y="111357"/>
                </a:lnTo>
                <a:lnTo>
                  <a:pt x="723018" y="54702"/>
                </a:lnTo>
                <a:lnTo>
                  <a:pt x="705984" y="45014"/>
                </a:lnTo>
                <a:close/>
              </a:path>
              <a:path w="723264" h="111760">
                <a:moveTo>
                  <a:pt x="666586" y="45388"/>
                </a:moveTo>
                <a:lnTo>
                  <a:pt x="0" y="52191"/>
                </a:lnTo>
                <a:lnTo>
                  <a:pt x="203" y="71972"/>
                </a:lnTo>
                <a:lnTo>
                  <a:pt x="666771" y="65170"/>
                </a:lnTo>
                <a:lnTo>
                  <a:pt x="683655" y="55111"/>
                </a:lnTo>
                <a:lnTo>
                  <a:pt x="666586" y="45388"/>
                </a:lnTo>
                <a:close/>
              </a:path>
              <a:path w="723264" h="111760">
                <a:moveTo>
                  <a:pt x="683655" y="55111"/>
                </a:moveTo>
                <a:lnTo>
                  <a:pt x="666771" y="65170"/>
                </a:lnTo>
                <a:lnTo>
                  <a:pt x="703466" y="64795"/>
                </a:lnTo>
                <a:lnTo>
                  <a:pt x="703449" y="63502"/>
                </a:lnTo>
                <a:lnTo>
                  <a:pt x="698388" y="63502"/>
                </a:lnTo>
                <a:lnTo>
                  <a:pt x="683655" y="55111"/>
                </a:lnTo>
                <a:close/>
              </a:path>
              <a:path w="723264" h="111760">
                <a:moveTo>
                  <a:pt x="698261" y="46409"/>
                </a:moveTo>
                <a:lnTo>
                  <a:pt x="683655" y="55111"/>
                </a:lnTo>
                <a:lnTo>
                  <a:pt x="698388" y="63502"/>
                </a:lnTo>
                <a:lnTo>
                  <a:pt x="698261" y="46409"/>
                </a:lnTo>
                <a:close/>
              </a:path>
              <a:path w="723264" h="111760">
                <a:moveTo>
                  <a:pt x="703230" y="46409"/>
                </a:moveTo>
                <a:lnTo>
                  <a:pt x="698261" y="46409"/>
                </a:lnTo>
                <a:lnTo>
                  <a:pt x="698388" y="63502"/>
                </a:lnTo>
                <a:lnTo>
                  <a:pt x="703449" y="63502"/>
                </a:lnTo>
                <a:lnTo>
                  <a:pt x="703230" y="46409"/>
                </a:lnTo>
                <a:close/>
              </a:path>
              <a:path w="723264" h="111760">
                <a:moveTo>
                  <a:pt x="703212" y="45014"/>
                </a:moveTo>
                <a:lnTo>
                  <a:pt x="666586" y="45388"/>
                </a:lnTo>
                <a:lnTo>
                  <a:pt x="683655" y="55111"/>
                </a:lnTo>
                <a:lnTo>
                  <a:pt x="698261" y="46409"/>
                </a:lnTo>
                <a:lnTo>
                  <a:pt x="703230" y="46409"/>
                </a:lnTo>
                <a:lnTo>
                  <a:pt x="703212" y="45014"/>
                </a:lnTo>
                <a:close/>
              </a:path>
              <a:path w="723264" h="111760">
                <a:moveTo>
                  <a:pt x="626781" y="0"/>
                </a:moveTo>
                <a:lnTo>
                  <a:pt x="620814" y="1661"/>
                </a:lnTo>
                <a:lnTo>
                  <a:pt x="618021" y="6403"/>
                </a:lnTo>
                <a:lnTo>
                  <a:pt x="615355" y="11158"/>
                </a:lnTo>
                <a:lnTo>
                  <a:pt x="617005" y="17194"/>
                </a:lnTo>
                <a:lnTo>
                  <a:pt x="666586" y="45388"/>
                </a:lnTo>
                <a:lnTo>
                  <a:pt x="703212" y="45014"/>
                </a:lnTo>
                <a:lnTo>
                  <a:pt x="705984" y="45014"/>
                </a:lnTo>
                <a:lnTo>
                  <a:pt x="626781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" name="object 200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224409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800" spc="-30"/>
              <a:t>sc-SWCNTs </a:t>
            </a:r>
            <a:r>
              <a:rPr dirty="0" sz="2800" spc="-5"/>
              <a:t>Enrichment </a:t>
            </a:r>
            <a:r>
              <a:rPr dirty="0" sz="2800"/>
              <a:t>---- SiO</a:t>
            </a:r>
            <a:r>
              <a:rPr dirty="0" baseline="-21021" sz="2775"/>
              <a:t>2</a:t>
            </a:r>
            <a:r>
              <a:rPr dirty="0" baseline="-21021" sz="2775" spc="382"/>
              <a:t> </a:t>
            </a:r>
            <a:r>
              <a:rPr dirty="0" sz="2800" spc="-5"/>
              <a:t>Adsorption</a:t>
            </a:r>
            <a:endParaRPr sz="2800"/>
          </a:p>
        </p:txBody>
      </p:sp>
      <p:sp>
        <p:nvSpPr>
          <p:cNvPr id="201" name="object 201"/>
          <p:cNvSpPr txBox="1"/>
          <p:nvPr/>
        </p:nvSpPr>
        <p:spPr>
          <a:xfrm>
            <a:off x="1338452" y="2902458"/>
            <a:ext cx="2021205" cy="2546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600" spc="-5">
                <a:latin typeface="Arial"/>
                <a:cs typeface="Arial"/>
              </a:rPr>
              <a:t>For a single</a:t>
            </a:r>
            <a:r>
              <a:rPr dirty="0" sz="1600" spc="-45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extraction</a:t>
            </a:r>
            <a:endParaRPr sz="1600">
              <a:latin typeface="Arial"/>
              <a:cs typeface="Arial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1338452" y="3146552"/>
            <a:ext cx="1997710" cy="4984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55600" indent="-342900">
              <a:lnSpc>
                <a:spcPct val="100000"/>
              </a:lnSpc>
              <a:buAutoNum type="arabicParenR"/>
              <a:tabLst>
                <a:tab pos="356235" algn="l"/>
              </a:tabLst>
            </a:pPr>
            <a:r>
              <a:rPr dirty="0" sz="1600" spc="-15">
                <a:latin typeface="Arial"/>
                <a:cs typeface="Arial"/>
              </a:rPr>
              <a:t>Yield: </a:t>
            </a:r>
            <a:r>
              <a:rPr dirty="0" sz="1600" spc="-5">
                <a:latin typeface="Arial"/>
                <a:cs typeface="Arial"/>
              </a:rPr>
              <a:t>10% vs.</a:t>
            </a:r>
            <a:r>
              <a:rPr dirty="0" sz="1600" spc="-45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2%</a:t>
            </a:r>
            <a:endParaRPr sz="1600">
              <a:latin typeface="Arial"/>
              <a:cs typeface="Arial"/>
            </a:endParaRPr>
          </a:p>
          <a:p>
            <a:pPr marL="355600" indent="-342900">
              <a:lnSpc>
                <a:spcPct val="100000"/>
              </a:lnSpc>
              <a:buAutoNum type="arabicParenR"/>
              <a:tabLst>
                <a:tab pos="356235" algn="l"/>
              </a:tabLst>
            </a:pPr>
            <a:r>
              <a:rPr dirty="0" sz="1600" spc="-5">
                <a:latin typeface="Arial"/>
                <a:cs typeface="Arial"/>
              </a:rPr>
              <a:t>Purity:</a:t>
            </a:r>
            <a:r>
              <a:rPr dirty="0" sz="1600" spc="-60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&gt;99%</a:t>
            </a:r>
            <a:endParaRPr sz="1600">
              <a:latin typeface="Arial"/>
              <a:cs typeface="Arial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927388" y="3774216"/>
            <a:ext cx="2818130" cy="2116455"/>
          </a:xfrm>
          <a:custGeom>
            <a:avLst/>
            <a:gdLst/>
            <a:ahLst/>
            <a:cxnLst/>
            <a:rect l="l" t="t" r="r" b="b"/>
            <a:pathLst>
              <a:path w="2818129" h="2116454">
                <a:moveTo>
                  <a:pt x="0" y="0"/>
                </a:moveTo>
                <a:lnTo>
                  <a:pt x="2817943" y="0"/>
                </a:lnTo>
                <a:lnTo>
                  <a:pt x="2817943" y="2116368"/>
                </a:lnTo>
                <a:lnTo>
                  <a:pt x="0" y="211636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" name="object 204"/>
          <p:cNvSpPr txBox="1"/>
          <p:nvPr/>
        </p:nvSpPr>
        <p:spPr>
          <a:xfrm>
            <a:off x="850221" y="5941221"/>
            <a:ext cx="154940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>
                <a:latin typeface="Arial"/>
                <a:cs typeface="Arial"/>
              </a:rPr>
              <a:t>400</a:t>
            </a:r>
            <a:endParaRPr sz="600">
              <a:latin typeface="Arial"/>
              <a:cs typeface="Arial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1181861" y="5941221"/>
            <a:ext cx="154940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>
                <a:latin typeface="Arial"/>
                <a:cs typeface="Arial"/>
              </a:rPr>
              <a:t>600</a:t>
            </a:r>
            <a:endParaRPr sz="600">
              <a:latin typeface="Arial"/>
              <a:cs typeface="Arial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1513500" y="5941221"/>
            <a:ext cx="154940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>
                <a:latin typeface="Arial"/>
                <a:cs typeface="Arial"/>
              </a:rPr>
              <a:t>800</a:t>
            </a:r>
            <a:endParaRPr sz="600">
              <a:latin typeface="Arial"/>
              <a:cs typeface="Arial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3149196" y="5941221"/>
            <a:ext cx="197485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>
                <a:latin typeface="Arial"/>
                <a:cs typeface="Arial"/>
              </a:rPr>
              <a:t>1800</a:t>
            </a:r>
            <a:endParaRPr sz="600">
              <a:latin typeface="Arial"/>
              <a:cs typeface="Arial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3480835" y="5941221"/>
            <a:ext cx="197485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>
                <a:latin typeface="Arial"/>
                <a:cs typeface="Arial"/>
              </a:rPr>
              <a:t>2000</a:t>
            </a:r>
            <a:endParaRPr sz="600">
              <a:latin typeface="Arial"/>
              <a:cs typeface="Arial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741701" y="5835856"/>
            <a:ext cx="133350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>
                <a:latin typeface="Arial"/>
                <a:cs typeface="Arial"/>
              </a:rPr>
              <a:t>0</a:t>
            </a:r>
            <a:r>
              <a:rPr dirty="0" sz="600" spc="5">
                <a:latin typeface="Arial"/>
                <a:cs typeface="Arial"/>
              </a:rPr>
              <a:t>.0</a:t>
            </a:r>
            <a:endParaRPr sz="600">
              <a:latin typeface="Arial"/>
              <a:cs typeface="Arial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741701" y="5184264"/>
            <a:ext cx="133350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>
                <a:latin typeface="Arial"/>
                <a:cs typeface="Arial"/>
              </a:rPr>
              <a:t>0</a:t>
            </a:r>
            <a:r>
              <a:rPr dirty="0" sz="600" spc="5">
                <a:latin typeface="Arial"/>
                <a:cs typeface="Arial"/>
              </a:rPr>
              <a:t>.4</a:t>
            </a:r>
            <a:endParaRPr sz="600">
              <a:latin typeface="Arial"/>
              <a:cs typeface="Arial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741701" y="4533724"/>
            <a:ext cx="133350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>
                <a:latin typeface="Arial"/>
                <a:cs typeface="Arial"/>
              </a:rPr>
              <a:t>0</a:t>
            </a:r>
            <a:r>
              <a:rPr dirty="0" sz="600" spc="5">
                <a:latin typeface="Arial"/>
                <a:cs typeface="Arial"/>
              </a:rPr>
              <a:t>.8</a:t>
            </a:r>
            <a:endParaRPr sz="600">
              <a:latin typeface="Arial"/>
              <a:cs typeface="Arial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741701" y="3882141"/>
            <a:ext cx="133350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>
                <a:latin typeface="Arial"/>
                <a:cs typeface="Arial"/>
              </a:rPr>
              <a:t>1</a:t>
            </a:r>
            <a:r>
              <a:rPr dirty="0" sz="600" spc="5">
                <a:latin typeface="Arial"/>
                <a:cs typeface="Arial"/>
              </a:rPr>
              <a:t>.2</a:t>
            </a:r>
            <a:endParaRPr sz="600">
              <a:latin typeface="Arial"/>
              <a:cs typeface="Arial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927388" y="5890585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38853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1093207" y="5890585"/>
            <a:ext cx="0" cy="19685"/>
          </a:xfrm>
          <a:custGeom>
            <a:avLst/>
            <a:gdLst/>
            <a:ahLst/>
            <a:cxnLst/>
            <a:rect l="l" t="t" r="r" b="b"/>
            <a:pathLst>
              <a:path w="0" h="19685">
                <a:moveTo>
                  <a:pt x="0" y="19426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1259027" y="5890585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38853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1424847" y="5890585"/>
            <a:ext cx="0" cy="19685"/>
          </a:xfrm>
          <a:custGeom>
            <a:avLst/>
            <a:gdLst/>
            <a:ahLst/>
            <a:cxnLst/>
            <a:rect l="l" t="t" r="r" b="b"/>
            <a:pathLst>
              <a:path w="0" h="19685">
                <a:moveTo>
                  <a:pt x="0" y="19426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1590667" y="5890585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38853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" name="object 218"/>
          <p:cNvSpPr/>
          <p:nvPr/>
        </p:nvSpPr>
        <p:spPr>
          <a:xfrm>
            <a:off x="1756517" y="5890585"/>
            <a:ext cx="0" cy="19685"/>
          </a:xfrm>
          <a:custGeom>
            <a:avLst/>
            <a:gdLst/>
            <a:ahLst/>
            <a:cxnLst/>
            <a:rect l="l" t="t" r="r" b="b"/>
            <a:pathLst>
              <a:path w="0" h="19685">
                <a:moveTo>
                  <a:pt x="0" y="19426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1922337" y="5890585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38853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" name="object 220"/>
          <p:cNvSpPr/>
          <p:nvPr/>
        </p:nvSpPr>
        <p:spPr>
          <a:xfrm>
            <a:off x="2088157" y="5890585"/>
            <a:ext cx="0" cy="19685"/>
          </a:xfrm>
          <a:custGeom>
            <a:avLst/>
            <a:gdLst/>
            <a:ahLst/>
            <a:cxnLst/>
            <a:rect l="l" t="t" r="r" b="b"/>
            <a:pathLst>
              <a:path w="0" h="19685">
                <a:moveTo>
                  <a:pt x="0" y="19426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" name="object 221"/>
          <p:cNvSpPr/>
          <p:nvPr/>
        </p:nvSpPr>
        <p:spPr>
          <a:xfrm>
            <a:off x="2253977" y="5890585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38853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" name="object 222"/>
          <p:cNvSpPr/>
          <p:nvPr/>
        </p:nvSpPr>
        <p:spPr>
          <a:xfrm>
            <a:off x="2418773" y="5890585"/>
            <a:ext cx="0" cy="19685"/>
          </a:xfrm>
          <a:custGeom>
            <a:avLst/>
            <a:gdLst/>
            <a:ahLst/>
            <a:cxnLst/>
            <a:rect l="l" t="t" r="r" b="b"/>
            <a:pathLst>
              <a:path w="0" h="19685">
                <a:moveTo>
                  <a:pt x="0" y="19426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2584593" y="5890585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38853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2750412" y="5890585"/>
            <a:ext cx="0" cy="19685"/>
          </a:xfrm>
          <a:custGeom>
            <a:avLst/>
            <a:gdLst/>
            <a:ahLst/>
            <a:cxnLst/>
            <a:rect l="l" t="t" r="r" b="b"/>
            <a:pathLst>
              <a:path w="0" h="19685">
                <a:moveTo>
                  <a:pt x="0" y="19426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2916232" y="5890585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38853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" name="object 226"/>
          <p:cNvSpPr/>
          <p:nvPr/>
        </p:nvSpPr>
        <p:spPr>
          <a:xfrm>
            <a:off x="3082052" y="5890585"/>
            <a:ext cx="0" cy="19685"/>
          </a:xfrm>
          <a:custGeom>
            <a:avLst/>
            <a:gdLst/>
            <a:ahLst/>
            <a:cxnLst/>
            <a:rect l="l" t="t" r="r" b="b"/>
            <a:pathLst>
              <a:path w="0" h="19685">
                <a:moveTo>
                  <a:pt x="0" y="19426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" name="object 227"/>
          <p:cNvSpPr/>
          <p:nvPr/>
        </p:nvSpPr>
        <p:spPr>
          <a:xfrm>
            <a:off x="3247872" y="5890585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38853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" name="object 228"/>
          <p:cNvSpPr/>
          <p:nvPr/>
        </p:nvSpPr>
        <p:spPr>
          <a:xfrm>
            <a:off x="3413692" y="5890585"/>
            <a:ext cx="0" cy="19685"/>
          </a:xfrm>
          <a:custGeom>
            <a:avLst/>
            <a:gdLst/>
            <a:ahLst/>
            <a:cxnLst/>
            <a:rect l="l" t="t" r="r" b="b"/>
            <a:pathLst>
              <a:path w="0" h="19685">
                <a:moveTo>
                  <a:pt x="0" y="19426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" name="object 229"/>
          <p:cNvSpPr/>
          <p:nvPr/>
        </p:nvSpPr>
        <p:spPr>
          <a:xfrm>
            <a:off x="3579512" y="5890585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38853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" name="object 230"/>
          <p:cNvSpPr/>
          <p:nvPr/>
        </p:nvSpPr>
        <p:spPr>
          <a:xfrm>
            <a:off x="3745331" y="5890585"/>
            <a:ext cx="0" cy="19685"/>
          </a:xfrm>
          <a:custGeom>
            <a:avLst/>
            <a:gdLst/>
            <a:ahLst/>
            <a:cxnLst/>
            <a:rect l="l" t="t" r="r" b="b"/>
            <a:pathLst>
              <a:path w="0" h="19685">
                <a:moveTo>
                  <a:pt x="0" y="19426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" name="object 231"/>
          <p:cNvSpPr/>
          <p:nvPr/>
        </p:nvSpPr>
        <p:spPr>
          <a:xfrm>
            <a:off x="927388" y="5890585"/>
            <a:ext cx="2818130" cy="0"/>
          </a:xfrm>
          <a:custGeom>
            <a:avLst/>
            <a:gdLst/>
            <a:ahLst/>
            <a:cxnLst/>
            <a:rect l="l" t="t" r="r" b="b"/>
            <a:pathLst>
              <a:path w="2818129" h="0">
                <a:moveTo>
                  <a:pt x="0" y="0"/>
                </a:moveTo>
                <a:lnTo>
                  <a:pt x="2817943" y="0"/>
                </a:lnTo>
              </a:path>
            </a:pathLst>
          </a:custGeom>
          <a:ln w="71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" name="object 232"/>
          <p:cNvSpPr/>
          <p:nvPr/>
        </p:nvSpPr>
        <p:spPr>
          <a:xfrm>
            <a:off x="888505" y="5890585"/>
            <a:ext cx="39370" cy="0"/>
          </a:xfrm>
          <a:custGeom>
            <a:avLst/>
            <a:gdLst/>
            <a:ahLst/>
            <a:cxnLst/>
            <a:rect l="l" t="t" r="r" b="b"/>
            <a:pathLst>
              <a:path w="39369" h="0">
                <a:moveTo>
                  <a:pt x="0" y="0"/>
                </a:moveTo>
                <a:lnTo>
                  <a:pt x="38882" y="0"/>
                </a:lnTo>
              </a:path>
            </a:pathLst>
          </a:custGeom>
          <a:ln w="71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3" name="object 233"/>
          <p:cNvSpPr/>
          <p:nvPr/>
        </p:nvSpPr>
        <p:spPr>
          <a:xfrm>
            <a:off x="907946" y="5565290"/>
            <a:ext cx="19685" cy="0"/>
          </a:xfrm>
          <a:custGeom>
            <a:avLst/>
            <a:gdLst/>
            <a:ahLst/>
            <a:cxnLst/>
            <a:rect l="l" t="t" r="r" b="b"/>
            <a:pathLst>
              <a:path w="19684" h="0">
                <a:moveTo>
                  <a:pt x="0" y="0"/>
                </a:moveTo>
                <a:lnTo>
                  <a:pt x="19441" y="0"/>
                </a:lnTo>
              </a:path>
            </a:pathLst>
          </a:custGeom>
          <a:ln w="71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4" name="object 234"/>
          <p:cNvSpPr/>
          <p:nvPr/>
        </p:nvSpPr>
        <p:spPr>
          <a:xfrm>
            <a:off x="888505" y="5238992"/>
            <a:ext cx="39370" cy="0"/>
          </a:xfrm>
          <a:custGeom>
            <a:avLst/>
            <a:gdLst/>
            <a:ahLst/>
            <a:cxnLst/>
            <a:rect l="l" t="t" r="r" b="b"/>
            <a:pathLst>
              <a:path w="39369" h="0">
                <a:moveTo>
                  <a:pt x="0" y="0"/>
                </a:moveTo>
                <a:lnTo>
                  <a:pt x="38882" y="0"/>
                </a:lnTo>
              </a:path>
            </a:pathLst>
          </a:custGeom>
          <a:ln w="71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5" name="object 235"/>
          <p:cNvSpPr/>
          <p:nvPr/>
        </p:nvSpPr>
        <p:spPr>
          <a:xfrm>
            <a:off x="907946" y="4913727"/>
            <a:ext cx="19685" cy="0"/>
          </a:xfrm>
          <a:custGeom>
            <a:avLst/>
            <a:gdLst/>
            <a:ahLst/>
            <a:cxnLst/>
            <a:rect l="l" t="t" r="r" b="b"/>
            <a:pathLst>
              <a:path w="19684" h="0">
                <a:moveTo>
                  <a:pt x="0" y="0"/>
                </a:moveTo>
                <a:lnTo>
                  <a:pt x="19441" y="0"/>
                </a:lnTo>
              </a:path>
            </a:pathLst>
          </a:custGeom>
          <a:ln w="71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" name="object 236"/>
          <p:cNvSpPr/>
          <p:nvPr/>
        </p:nvSpPr>
        <p:spPr>
          <a:xfrm>
            <a:off x="888505" y="4588452"/>
            <a:ext cx="39370" cy="0"/>
          </a:xfrm>
          <a:custGeom>
            <a:avLst/>
            <a:gdLst/>
            <a:ahLst/>
            <a:cxnLst/>
            <a:rect l="l" t="t" r="r" b="b"/>
            <a:pathLst>
              <a:path w="39369" h="0">
                <a:moveTo>
                  <a:pt x="0" y="0"/>
                </a:moveTo>
                <a:lnTo>
                  <a:pt x="38882" y="0"/>
                </a:lnTo>
              </a:path>
            </a:pathLst>
          </a:custGeom>
          <a:ln w="71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" name="object 237"/>
          <p:cNvSpPr/>
          <p:nvPr/>
        </p:nvSpPr>
        <p:spPr>
          <a:xfrm>
            <a:off x="907946" y="4262134"/>
            <a:ext cx="19685" cy="0"/>
          </a:xfrm>
          <a:custGeom>
            <a:avLst/>
            <a:gdLst/>
            <a:ahLst/>
            <a:cxnLst/>
            <a:rect l="l" t="t" r="r" b="b"/>
            <a:pathLst>
              <a:path w="19684" h="0">
                <a:moveTo>
                  <a:pt x="0" y="0"/>
                </a:moveTo>
                <a:lnTo>
                  <a:pt x="19441" y="0"/>
                </a:lnTo>
              </a:path>
            </a:pathLst>
          </a:custGeom>
          <a:ln w="71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" name="object 238"/>
          <p:cNvSpPr/>
          <p:nvPr/>
        </p:nvSpPr>
        <p:spPr>
          <a:xfrm>
            <a:off x="888505" y="3936869"/>
            <a:ext cx="39370" cy="0"/>
          </a:xfrm>
          <a:custGeom>
            <a:avLst/>
            <a:gdLst/>
            <a:ahLst/>
            <a:cxnLst/>
            <a:rect l="l" t="t" r="r" b="b"/>
            <a:pathLst>
              <a:path w="39369" h="0">
                <a:moveTo>
                  <a:pt x="0" y="0"/>
                </a:moveTo>
                <a:lnTo>
                  <a:pt x="38882" y="0"/>
                </a:lnTo>
              </a:path>
            </a:pathLst>
          </a:custGeom>
          <a:ln w="715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" name="object 239"/>
          <p:cNvSpPr/>
          <p:nvPr/>
        </p:nvSpPr>
        <p:spPr>
          <a:xfrm>
            <a:off x="927388" y="3774216"/>
            <a:ext cx="0" cy="2116455"/>
          </a:xfrm>
          <a:custGeom>
            <a:avLst/>
            <a:gdLst/>
            <a:ahLst/>
            <a:cxnLst/>
            <a:rect l="l" t="t" r="r" b="b"/>
            <a:pathLst>
              <a:path w="0" h="2116454">
                <a:moveTo>
                  <a:pt x="0" y="2116368"/>
                </a:moveTo>
                <a:lnTo>
                  <a:pt x="0" y="0"/>
                </a:lnTo>
              </a:path>
            </a:pathLst>
          </a:custGeom>
          <a:ln w="71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" name="object 240"/>
          <p:cNvSpPr/>
          <p:nvPr/>
        </p:nvSpPr>
        <p:spPr>
          <a:xfrm>
            <a:off x="941587" y="3772682"/>
            <a:ext cx="2805278" cy="203145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1" name="object 241"/>
          <p:cNvSpPr txBox="1"/>
          <p:nvPr/>
        </p:nvSpPr>
        <p:spPr>
          <a:xfrm>
            <a:off x="608251" y="4352131"/>
            <a:ext cx="120650" cy="78422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860"/>
              </a:lnSpc>
            </a:pPr>
            <a:r>
              <a:rPr dirty="0" sz="750">
                <a:latin typeface="Arial"/>
                <a:cs typeface="Arial"/>
              </a:rPr>
              <a:t>Ab</a:t>
            </a:r>
            <a:r>
              <a:rPr dirty="0" sz="750" spc="5">
                <a:latin typeface="Arial"/>
                <a:cs typeface="Arial"/>
              </a:rPr>
              <a:t>s</a:t>
            </a:r>
            <a:r>
              <a:rPr dirty="0" sz="750">
                <a:latin typeface="Arial"/>
                <a:cs typeface="Arial"/>
              </a:rPr>
              <a:t>orbance</a:t>
            </a:r>
            <a:r>
              <a:rPr dirty="0" sz="750">
                <a:latin typeface="Arial"/>
                <a:cs typeface="Arial"/>
              </a:rPr>
              <a:t> </a:t>
            </a:r>
            <a:r>
              <a:rPr dirty="0" sz="750">
                <a:latin typeface="Arial"/>
                <a:cs typeface="Arial"/>
              </a:rPr>
              <a:t>(a.u.)</a:t>
            </a:r>
            <a:endParaRPr sz="750">
              <a:latin typeface="Arial"/>
              <a:cs typeface="Arial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1823651" y="5941221"/>
            <a:ext cx="1191895" cy="2578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344170" algn="l"/>
                <a:tab pos="674370" algn="l"/>
                <a:tab pos="1006475" algn="l"/>
              </a:tabLst>
            </a:pPr>
            <a:r>
              <a:rPr dirty="0" sz="600">
                <a:latin typeface="Arial"/>
                <a:cs typeface="Arial"/>
              </a:rPr>
              <a:t>100</a:t>
            </a:r>
            <a:r>
              <a:rPr dirty="0" sz="600" spc="5">
                <a:latin typeface="Arial"/>
                <a:cs typeface="Arial"/>
              </a:rPr>
              <a:t>0</a:t>
            </a:r>
            <a:r>
              <a:rPr dirty="0" sz="600">
                <a:latin typeface="Arial"/>
                <a:cs typeface="Arial"/>
              </a:rPr>
              <a:t>	</a:t>
            </a:r>
            <a:r>
              <a:rPr dirty="0" sz="600">
                <a:latin typeface="Arial"/>
                <a:cs typeface="Arial"/>
              </a:rPr>
              <a:t>120</a:t>
            </a:r>
            <a:r>
              <a:rPr dirty="0" sz="600" spc="5">
                <a:latin typeface="Arial"/>
                <a:cs typeface="Arial"/>
              </a:rPr>
              <a:t>0</a:t>
            </a:r>
            <a:r>
              <a:rPr dirty="0" sz="600">
                <a:latin typeface="Arial"/>
                <a:cs typeface="Arial"/>
              </a:rPr>
              <a:t>	</a:t>
            </a:r>
            <a:r>
              <a:rPr dirty="0" sz="600">
                <a:latin typeface="Arial"/>
                <a:cs typeface="Arial"/>
              </a:rPr>
              <a:t>140</a:t>
            </a:r>
            <a:r>
              <a:rPr dirty="0" sz="600" spc="5">
                <a:latin typeface="Arial"/>
                <a:cs typeface="Arial"/>
              </a:rPr>
              <a:t>0</a:t>
            </a:r>
            <a:r>
              <a:rPr dirty="0" sz="600">
                <a:latin typeface="Arial"/>
                <a:cs typeface="Arial"/>
              </a:rPr>
              <a:t>	</a:t>
            </a:r>
            <a:r>
              <a:rPr dirty="0" sz="600">
                <a:latin typeface="Arial"/>
                <a:cs typeface="Arial"/>
              </a:rPr>
              <a:t>1600</a:t>
            </a:r>
            <a:endParaRPr sz="600">
              <a:latin typeface="Arial"/>
              <a:cs typeface="Arial"/>
            </a:endParaRPr>
          </a:p>
          <a:p>
            <a:pPr marL="144145">
              <a:lnSpc>
                <a:spcPct val="100000"/>
              </a:lnSpc>
              <a:spcBef>
                <a:spcPts val="310"/>
              </a:spcBef>
            </a:pPr>
            <a:r>
              <a:rPr dirty="0" sz="750">
                <a:latin typeface="Arial"/>
                <a:cs typeface="Arial"/>
              </a:rPr>
              <a:t>Wavelength</a:t>
            </a:r>
            <a:r>
              <a:rPr dirty="0" sz="750" spc="-55">
                <a:latin typeface="Arial"/>
                <a:cs typeface="Arial"/>
              </a:rPr>
              <a:t> </a:t>
            </a:r>
            <a:r>
              <a:rPr dirty="0" sz="750">
                <a:latin typeface="Arial"/>
                <a:cs typeface="Arial"/>
              </a:rPr>
              <a:t>(nm)</a:t>
            </a:r>
            <a:endParaRPr sz="750">
              <a:latin typeface="Arial"/>
              <a:cs typeface="Arial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1047158" y="3832418"/>
            <a:ext cx="1135380" cy="650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r>
              <a:rPr dirty="0" sz="750" spc="-5">
                <a:latin typeface="Arial"/>
                <a:cs typeface="Arial"/>
              </a:rPr>
              <a:t>b:</a:t>
            </a:r>
            <a:r>
              <a:rPr dirty="0" sz="750" spc="-50">
                <a:latin typeface="Arial"/>
                <a:cs typeface="Arial"/>
              </a:rPr>
              <a:t> </a:t>
            </a:r>
            <a:r>
              <a:rPr dirty="0" sz="750" spc="-5">
                <a:latin typeface="Arial"/>
                <a:cs typeface="Arial"/>
              </a:rPr>
              <a:t>PFDD/CNT=8/1</a:t>
            </a:r>
            <a:endParaRPr sz="750">
              <a:latin typeface="Arial"/>
              <a:cs typeface="Arial"/>
            </a:endParaRPr>
          </a:p>
          <a:p>
            <a:pPr marL="358775" indent="-107314">
              <a:lnSpc>
                <a:spcPct val="102000"/>
              </a:lnSpc>
              <a:spcBef>
                <a:spcPts val="555"/>
              </a:spcBef>
              <a:tabLst>
                <a:tab pos="711200" algn="l"/>
                <a:tab pos="914400" algn="l"/>
              </a:tabLst>
            </a:pPr>
            <a:r>
              <a:rPr dirty="0" sz="750">
                <a:latin typeface="Arial"/>
                <a:cs typeface="Arial"/>
              </a:rPr>
              <a:t>Sample	</a:t>
            </a:r>
            <a:r>
              <a:rPr dirty="0" sz="650" spc="10">
                <a:latin typeface="Symbol"/>
                <a:cs typeface="Symbol"/>
              </a:rPr>
              <a:t></a:t>
            </a:r>
            <a:r>
              <a:rPr dirty="0" sz="650" spc="10">
                <a:latin typeface="Times New Roman"/>
                <a:cs typeface="Times New Roman"/>
              </a:rPr>
              <a:t>	</a:t>
            </a:r>
            <a:r>
              <a:rPr dirty="0" sz="650">
                <a:latin typeface="Symbol"/>
                <a:cs typeface="Symbol"/>
              </a:rPr>
              <a:t></a:t>
            </a:r>
            <a:r>
              <a:rPr dirty="0" sz="750">
                <a:latin typeface="Arial"/>
                <a:cs typeface="Arial"/>
              </a:rPr>
              <a:t>(%)  </a:t>
            </a:r>
            <a:r>
              <a:rPr dirty="0" sz="750" spc="-5">
                <a:latin typeface="Arial"/>
                <a:cs typeface="Arial"/>
              </a:rPr>
              <a:t>Ex2   0.356  </a:t>
            </a:r>
            <a:r>
              <a:rPr dirty="0" sz="750" spc="190">
                <a:latin typeface="Arial"/>
                <a:cs typeface="Arial"/>
              </a:rPr>
              <a:t> </a:t>
            </a:r>
            <a:r>
              <a:rPr dirty="0" sz="750" spc="-5">
                <a:latin typeface="Arial"/>
                <a:cs typeface="Arial"/>
              </a:rPr>
              <a:t>11.0</a:t>
            </a:r>
            <a:endParaRPr sz="750">
              <a:latin typeface="Arial"/>
              <a:cs typeface="Arial"/>
            </a:endParaRPr>
          </a:p>
          <a:p>
            <a:pPr marL="358775">
              <a:lnSpc>
                <a:spcPct val="100000"/>
              </a:lnSpc>
              <a:spcBef>
                <a:spcPts val="15"/>
              </a:spcBef>
            </a:pPr>
            <a:r>
              <a:rPr dirty="0" sz="750" spc="-10">
                <a:latin typeface="Arial"/>
                <a:cs typeface="Arial"/>
              </a:rPr>
              <a:t>Hy2  </a:t>
            </a:r>
            <a:r>
              <a:rPr dirty="0" sz="750" spc="-5">
                <a:latin typeface="Arial"/>
                <a:cs typeface="Arial"/>
              </a:rPr>
              <a:t>0.413  </a:t>
            </a:r>
            <a:r>
              <a:rPr dirty="0" sz="750" spc="190">
                <a:latin typeface="Arial"/>
                <a:cs typeface="Arial"/>
              </a:rPr>
              <a:t> </a:t>
            </a:r>
            <a:r>
              <a:rPr dirty="0" sz="750" spc="-5">
                <a:latin typeface="Arial"/>
                <a:cs typeface="Arial"/>
              </a:rPr>
              <a:t>10.0</a:t>
            </a:r>
            <a:endParaRPr sz="750">
              <a:latin typeface="Arial"/>
              <a:cs typeface="Arial"/>
            </a:endParaRPr>
          </a:p>
          <a:p>
            <a:pPr marL="358775">
              <a:lnSpc>
                <a:spcPts val="890"/>
              </a:lnSpc>
              <a:spcBef>
                <a:spcPts val="15"/>
              </a:spcBef>
            </a:pPr>
            <a:r>
              <a:rPr dirty="0" sz="750" spc="-5">
                <a:latin typeface="Arial"/>
                <a:cs typeface="Arial"/>
              </a:rPr>
              <a:t>Ad2  0.255  </a:t>
            </a:r>
            <a:r>
              <a:rPr dirty="0" sz="750" spc="185">
                <a:latin typeface="Arial"/>
                <a:cs typeface="Arial"/>
              </a:rPr>
              <a:t> </a:t>
            </a:r>
            <a:r>
              <a:rPr dirty="0" sz="750" spc="-5">
                <a:latin typeface="Arial"/>
                <a:cs typeface="Arial"/>
              </a:rPr>
              <a:t>0.72</a:t>
            </a:r>
            <a:endParaRPr sz="750">
              <a:latin typeface="Arial"/>
              <a:cs typeface="Arial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1334776" y="4999524"/>
            <a:ext cx="165100" cy="11048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65"/>
              </a:lnSpc>
            </a:pPr>
            <a:r>
              <a:rPr dirty="0" baseline="22222" sz="1125" spc="-15">
                <a:latin typeface="Arial"/>
                <a:cs typeface="Arial"/>
              </a:rPr>
              <a:t>M</a:t>
            </a:r>
            <a:r>
              <a:rPr dirty="0" sz="600">
                <a:latin typeface="Arial"/>
                <a:cs typeface="Arial"/>
              </a:rPr>
              <a:t>11</a:t>
            </a:r>
            <a:endParaRPr sz="600">
              <a:latin typeface="Arial"/>
              <a:cs typeface="Arial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1817913" y="4659914"/>
            <a:ext cx="63500" cy="11366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890"/>
              </a:lnSpc>
            </a:pPr>
            <a:r>
              <a:rPr dirty="0" sz="750" spc="-5">
                <a:latin typeface="Arial"/>
                <a:cs typeface="Arial"/>
              </a:rPr>
              <a:t>S</a:t>
            </a:r>
            <a:endParaRPr sz="750">
              <a:latin typeface="Arial"/>
              <a:cs typeface="Arial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1881376" y="4741203"/>
            <a:ext cx="61594" cy="6159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r>
              <a:rPr dirty="0" sz="400" spc="10">
                <a:latin typeface="Arial"/>
                <a:cs typeface="Arial"/>
              </a:rPr>
              <a:t>22</a:t>
            </a:r>
            <a:endParaRPr sz="400">
              <a:latin typeface="Arial"/>
              <a:cs typeface="Arial"/>
            </a:endParaRPr>
          </a:p>
        </p:txBody>
      </p:sp>
      <p:sp>
        <p:nvSpPr>
          <p:cNvPr id="247" name="object 247"/>
          <p:cNvSpPr/>
          <p:nvPr/>
        </p:nvSpPr>
        <p:spPr>
          <a:xfrm>
            <a:off x="5157596" y="1489914"/>
            <a:ext cx="3124835" cy="2194560"/>
          </a:xfrm>
          <a:custGeom>
            <a:avLst/>
            <a:gdLst/>
            <a:ahLst/>
            <a:cxnLst/>
            <a:rect l="l" t="t" r="r" b="b"/>
            <a:pathLst>
              <a:path w="3124834" h="2194560">
                <a:moveTo>
                  <a:pt x="0" y="2194179"/>
                </a:moveTo>
                <a:lnTo>
                  <a:pt x="3124261" y="2194179"/>
                </a:lnTo>
                <a:lnTo>
                  <a:pt x="3124261" y="0"/>
                </a:lnTo>
                <a:lnTo>
                  <a:pt x="0" y="0"/>
                </a:lnTo>
                <a:lnTo>
                  <a:pt x="0" y="219417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" name="object 248"/>
          <p:cNvSpPr/>
          <p:nvPr/>
        </p:nvSpPr>
        <p:spPr>
          <a:xfrm>
            <a:off x="5714347" y="1499422"/>
            <a:ext cx="691515" cy="2183130"/>
          </a:xfrm>
          <a:custGeom>
            <a:avLst/>
            <a:gdLst/>
            <a:ahLst/>
            <a:cxnLst/>
            <a:rect l="l" t="t" r="r" b="b"/>
            <a:pathLst>
              <a:path w="691514" h="2183129">
                <a:moveTo>
                  <a:pt x="0" y="2182558"/>
                </a:moveTo>
                <a:lnTo>
                  <a:pt x="691350" y="2182558"/>
                </a:lnTo>
                <a:lnTo>
                  <a:pt x="691350" y="0"/>
                </a:lnTo>
                <a:lnTo>
                  <a:pt x="0" y="0"/>
                </a:lnTo>
                <a:lnTo>
                  <a:pt x="0" y="2182558"/>
                </a:lnTo>
                <a:close/>
              </a:path>
            </a:pathLst>
          </a:custGeom>
          <a:solidFill>
            <a:srgbClr val="FFC5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9" name="object 249"/>
          <p:cNvSpPr/>
          <p:nvPr/>
        </p:nvSpPr>
        <p:spPr>
          <a:xfrm>
            <a:off x="5714347" y="1499422"/>
            <a:ext cx="691515" cy="2183130"/>
          </a:xfrm>
          <a:custGeom>
            <a:avLst/>
            <a:gdLst/>
            <a:ahLst/>
            <a:cxnLst/>
            <a:rect l="l" t="t" r="r" b="b"/>
            <a:pathLst>
              <a:path w="691514" h="2183129">
                <a:moveTo>
                  <a:pt x="0" y="2182558"/>
                </a:moveTo>
                <a:lnTo>
                  <a:pt x="691350" y="2182558"/>
                </a:lnTo>
                <a:lnTo>
                  <a:pt x="691350" y="0"/>
                </a:lnTo>
                <a:lnTo>
                  <a:pt x="0" y="0"/>
                </a:lnTo>
                <a:lnTo>
                  <a:pt x="0" y="2182558"/>
                </a:lnTo>
                <a:close/>
              </a:path>
            </a:pathLst>
          </a:custGeom>
          <a:ln w="3424">
            <a:solidFill>
              <a:srgbClr val="FFC1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" name="object 250"/>
          <p:cNvSpPr txBox="1"/>
          <p:nvPr/>
        </p:nvSpPr>
        <p:spPr>
          <a:xfrm>
            <a:off x="5072413" y="3738950"/>
            <a:ext cx="170815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40">
                <a:latin typeface="Arial"/>
                <a:cs typeface="Arial"/>
              </a:rPr>
              <a:t>100</a:t>
            </a:r>
            <a:endParaRPr sz="600">
              <a:latin typeface="Arial"/>
              <a:cs typeface="Arial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5853493" y="3738950"/>
            <a:ext cx="170815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40">
                <a:latin typeface="Arial"/>
                <a:cs typeface="Arial"/>
              </a:rPr>
              <a:t>150</a:t>
            </a:r>
            <a:endParaRPr sz="600">
              <a:latin typeface="Arial"/>
              <a:cs typeface="Arial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6634550" y="3738950"/>
            <a:ext cx="170815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40">
                <a:latin typeface="Arial"/>
                <a:cs typeface="Arial"/>
              </a:rPr>
              <a:t>200</a:t>
            </a:r>
            <a:endParaRPr sz="600">
              <a:latin typeface="Arial"/>
              <a:cs typeface="Arial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7415630" y="3738950"/>
            <a:ext cx="170815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40">
                <a:latin typeface="Arial"/>
                <a:cs typeface="Arial"/>
              </a:rPr>
              <a:t>250</a:t>
            </a:r>
            <a:endParaRPr sz="600">
              <a:latin typeface="Arial"/>
              <a:cs typeface="Arial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8196687" y="3738950"/>
            <a:ext cx="170815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40">
                <a:latin typeface="Arial"/>
                <a:cs typeface="Arial"/>
              </a:rPr>
              <a:t>300</a:t>
            </a:r>
            <a:endParaRPr sz="600">
              <a:latin typeface="Arial"/>
              <a:cs typeface="Arial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5022941" y="3460959"/>
            <a:ext cx="74295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45"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4881460" y="2786661"/>
            <a:ext cx="213995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40">
                <a:latin typeface="Arial"/>
                <a:cs typeface="Arial"/>
              </a:rPr>
              <a:t>200k</a:t>
            </a:r>
            <a:endParaRPr sz="600">
              <a:latin typeface="Arial"/>
              <a:cs typeface="Arial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4881460" y="2111286"/>
            <a:ext cx="213995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40">
                <a:latin typeface="Arial"/>
                <a:cs typeface="Arial"/>
              </a:rPr>
              <a:t>400k</a:t>
            </a:r>
            <a:endParaRPr sz="600">
              <a:latin typeface="Arial"/>
              <a:cs typeface="Arial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4881460" y="1435900"/>
            <a:ext cx="213995" cy="10413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40">
                <a:latin typeface="Arial"/>
                <a:cs typeface="Arial"/>
              </a:rPr>
              <a:t>600k</a:t>
            </a:r>
            <a:endParaRPr sz="600">
              <a:latin typeface="Arial"/>
              <a:cs typeface="Arial"/>
            </a:endParaRPr>
          </a:p>
        </p:txBody>
      </p:sp>
      <p:sp>
        <p:nvSpPr>
          <p:cNvPr id="259" name="object 259"/>
          <p:cNvSpPr/>
          <p:nvPr/>
        </p:nvSpPr>
        <p:spPr>
          <a:xfrm>
            <a:off x="5157596" y="3684094"/>
            <a:ext cx="0" cy="40640"/>
          </a:xfrm>
          <a:custGeom>
            <a:avLst/>
            <a:gdLst/>
            <a:ahLst/>
            <a:cxnLst/>
            <a:rect l="l" t="t" r="r" b="b"/>
            <a:pathLst>
              <a:path w="0" h="40639">
                <a:moveTo>
                  <a:pt x="0" y="40146"/>
                </a:moveTo>
                <a:lnTo>
                  <a:pt x="0" y="0"/>
                </a:lnTo>
              </a:path>
            </a:pathLst>
          </a:custGeom>
          <a:ln w="80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" name="object 260"/>
          <p:cNvSpPr/>
          <p:nvPr/>
        </p:nvSpPr>
        <p:spPr>
          <a:xfrm>
            <a:off x="5548694" y="3684094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073"/>
                </a:moveTo>
                <a:lnTo>
                  <a:pt x="0" y="0"/>
                </a:lnTo>
              </a:path>
            </a:pathLst>
          </a:custGeom>
          <a:ln w="80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" name="object 261"/>
          <p:cNvSpPr/>
          <p:nvPr/>
        </p:nvSpPr>
        <p:spPr>
          <a:xfrm>
            <a:off x="5938641" y="3684094"/>
            <a:ext cx="0" cy="40640"/>
          </a:xfrm>
          <a:custGeom>
            <a:avLst/>
            <a:gdLst/>
            <a:ahLst/>
            <a:cxnLst/>
            <a:rect l="l" t="t" r="r" b="b"/>
            <a:pathLst>
              <a:path w="0" h="40639">
                <a:moveTo>
                  <a:pt x="0" y="40146"/>
                </a:moveTo>
                <a:lnTo>
                  <a:pt x="0" y="0"/>
                </a:lnTo>
              </a:path>
            </a:pathLst>
          </a:custGeom>
          <a:ln w="80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" name="object 262"/>
          <p:cNvSpPr/>
          <p:nvPr/>
        </p:nvSpPr>
        <p:spPr>
          <a:xfrm>
            <a:off x="6329774" y="3684094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073"/>
                </a:moveTo>
                <a:lnTo>
                  <a:pt x="0" y="0"/>
                </a:lnTo>
              </a:path>
            </a:pathLst>
          </a:custGeom>
          <a:ln w="80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" name="object 263"/>
          <p:cNvSpPr/>
          <p:nvPr/>
        </p:nvSpPr>
        <p:spPr>
          <a:xfrm>
            <a:off x="6719721" y="3684094"/>
            <a:ext cx="0" cy="40640"/>
          </a:xfrm>
          <a:custGeom>
            <a:avLst/>
            <a:gdLst/>
            <a:ahLst/>
            <a:cxnLst/>
            <a:rect l="l" t="t" r="r" b="b"/>
            <a:pathLst>
              <a:path w="0" h="40639">
                <a:moveTo>
                  <a:pt x="0" y="40146"/>
                </a:moveTo>
                <a:lnTo>
                  <a:pt x="0" y="0"/>
                </a:lnTo>
              </a:path>
            </a:pathLst>
          </a:custGeom>
          <a:ln w="80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" name="object 264"/>
          <p:cNvSpPr/>
          <p:nvPr/>
        </p:nvSpPr>
        <p:spPr>
          <a:xfrm>
            <a:off x="7110831" y="3684094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073"/>
                </a:moveTo>
                <a:lnTo>
                  <a:pt x="0" y="0"/>
                </a:lnTo>
              </a:path>
            </a:pathLst>
          </a:custGeom>
          <a:ln w="80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" name="object 265"/>
          <p:cNvSpPr/>
          <p:nvPr/>
        </p:nvSpPr>
        <p:spPr>
          <a:xfrm>
            <a:off x="7500801" y="3684094"/>
            <a:ext cx="0" cy="40640"/>
          </a:xfrm>
          <a:custGeom>
            <a:avLst/>
            <a:gdLst/>
            <a:ahLst/>
            <a:cxnLst/>
            <a:rect l="l" t="t" r="r" b="b"/>
            <a:pathLst>
              <a:path w="0" h="40639">
                <a:moveTo>
                  <a:pt x="0" y="40146"/>
                </a:moveTo>
                <a:lnTo>
                  <a:pt x="0" y="0"/>
                </a:lnTo>
              </a:path>
            </a:pathLst>
          </a:custGeom>
          <a:ln w="80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" name="object 266"/>
          <p:cNvSpPr/>
          <p:nvPr/>
        </p:nvSpPr>
        <p:spPr>
          <a:xfrm>
            <a:off x="7891911" y="3684094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073"/>
                </a:moveTo>
                <a:lnTo>
                  <a:pt x="0" y="0"/>
                </a:lnTo>
              </a:path>
            </a:pathLst>
          </a:custGeom>
          <a:ln w="80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" name="object 267"/>
          <p:cNvSpPr/>
          <p:nvPr/>
        </p:nvSpPr>
        <p:spPr>
          <a:xfrm>
            <a:off x="8281858" y="3684094"/>
            <a:ext cx="0" cy="40640"/>
          </a:xfrm>
          <a:custGeom>
            <a:avLst/>
            <a:gdLst/>
            <a:ahLst/>
            <a:cxnLst/>
            <a:rect l="l" t="t" r="r" b="b"/>
            <a:pathLst>
              <a:path w="0" h="40639">
                <a:moveTo>
                  <a:pt x="0" y="40146"/>
                </a:moveTo>
                <a:lnTo>
                  <a:pt x="0" y="0"/>
                </a:lnTo>
              </a:path>
            </a:pathLst>
          </a:custGeom>
          <a:ln w="80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" name="object 268"/>
          <p:cNvSpPr/>
          <p:nvPr/>
        </p:nvSpPr>
        <p:spPr>
          <a:xfrm>
            <a:off x="5157596" y="3684094"/>
            <a:ext cx="3124835" cy="0"/>
          </a:xfrm>
          <a:custGeom>
            <a:avLst/>
            <a:gdLst/>
            <a:ahLst/>
            <a:cxnLst/>
            <a:rect l="l" t="t" r="r" b="b"/>
            <a:pathLst>
              <a:path w="3124834" h="0">
                <a:moveTo>
                  <a:pt x="0" y="0"/>
                </a:moveTo>
                <a:lnTo>
                  <a:pt x="3124261" y="0"/>
                </a:lnTo>
              </a:path>
            </a:pathLst>
          </a:custGeom>
          <a:ln w="73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" name="object 269"/>
          <p:cNvSpPr/>
          <p:nvPr/>
        </p:nvSpPr>
        <p:spPr>
          <a:xfrm>
            <a:off x="5113865" y="3514973"/>
            <a:ext cx="43815" cy="0"/>
          </a:xfrm>
          <a:custGeom>
            <a:avLst/>
            <a:gdLst/>
            <a:ahLst/>
            <a:cxnLst/>
            <a:rect l="l" t="t" r="r" b="b"/>
            <a:pathLst>
              <a:path w="43814" h="0">
                <a:moveTo>
                  <a:pt x="0" y="0"/>
                </a:moveTo>
                <a:lnTo>
                  <a:pt x="43731" y="0"/>
                </a:lnTo>
              </a:path>
            </a:pathLst>
          </a:custGeom>
          <a:ln w="73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" name="object 270"/>
          <p:cNvSpPr/>
          <p:nvPr/>
        </p:nvSpPr>
        <p:spPr>
          <a:xfrm>
            <a:off x="5135748" y="3177829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0" y="0"/>
                </a:moveTo>
                <a:lnTo>
                  <a:pt x="21848" y="0"/>
                </a:lnTo>
              </a:path>
            </a:pathLst>
          </a:custGeom>
          <a:ln w="73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" name="object 271"/>
          <p:cNvSpPr/>
          <p:nvPr/>
        </p:nvSpPr>
        <p:spPr>
          <a:xfrm>
            <a:off x="5113865" y="2840654"/>
            <a:ext cx="43815" cy="0"/>
          </a:xfrm>
          <a:custGeom>
            <a:avLst/>
            <a:gdLst/>
            <a:ahLst/>
            <a:cxnLst/>
            <a:rect l="l" t="t" r="r" b="b"/>
            <a:pathLst>
              <a:path w="43814" h="0">
                <a:moveTo>
                  <a:pt x="0" y="0"/>
                </a:moveTo>
                <a:lnTo>
                  <a:pt x="43731" y="0"/>
                </a:lnTo>
              </a:path>
            </a:pathLst>
          </a:custGeom>
          <a:ln w="73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" name="object 272"/>
          <p:cNvSpPr/>
          <p:nvPr/>
        </p:nvSpPr>
        <p:spPr>
          <a:xfrm>
            <a:off x="5135748" y="2502443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0" y="0"/>
                </a:moveTo>
                <a:lnTo>
                  <a:pt x="21848" y="0"/>
                </a:lnTo>
              </a:path>
            </a:pathLst>
          </a:custGeom>
          <a:ln w="73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" name="object 273"/>
          <p:cNvSpPr/>
          <p:nvPr/>
        </p:nvSpPr>
        <p:spPr>
          <a:xfrm>
            <a:off x="5113865" y="2165300"/>
            <a:ext cx="43815" cy="0"/>
          </a:xfrm>
          <a:custGeom>
            <a:avLst/>
            <a:gdLst/>
            <a:ahLst/>
            <a:cxnLst/>
            <a:rect l="l" t="t" r="r" b="b"/>
            <a:pathLst>
              <a:path w="43814" h="0">
                <a:moveTo>
                  <a:pt x="0" y="0"/>
                </a:moveTo>
                <a:lnTo>
                  <a:pt x="43731" y="0"/>
                </a:lnTo>
              </a:path>
            </a:pathLst>
          </a:custGeom>
          <a:ln w="73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" name="object 274"/>
          <p:cNvSpPr/>
          <p:nvPr/>
        </p:nvSpPr>
        <p:spPr>
          <a:xfrm>
            <a:off x="5135748" y="1827068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0" y="0"/>
                </a:moveTo>
                <a:lnTo>
                  <a:pt x="21848" y="0"/>
                </a:lnTo>
              </a:path>
            </a:pathLst>
          </a:custGeom>
          <a:ln w="73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" name="object 275"/>
          <p:cNvSpPr/>
          <p:nvPr/>
        </p:nvSpPr>
        <p:spPr>
          <a:xfrm>
            <a:off x="5113865" y="1489914"/>
            <a:ext cx="43815" cy="0"/>
          </a:xfrm>
          <a:custGeom>
            <a:avLst/>
            <a:gdLst/>
            <a:ahLst/>
            <a:cxnLst/>
            <a:rect l="l" t="t" r="r" b="b"/>
            <a:pathLst>
              <a:path w="43814" h="0">
                <a:moveTo>
                  <a:pt x="0" y="0"/>
                </a:moveTo>
                <a:lnTo>
                  <a:pt x="43731" y="0"/>
                </a:lnTo>
              </a:path>
            </a:pathLst>
          </a:custGeom>
          <a:ln w="739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" name="object 276"/>
          <p:cNvSpPr/>
          <p:nvPr/>
        </p:nvSpPr>
        <p:spPr>
          <a:xfrm>
            <a:off x="5157596" y="1489914"/>
            <a:ext cx="0" cy="2194560"/>
          </a:xfrm>
          <a:custGeom>
            <a:avLst/>
            <a:gdLst/>
            <a:ahLst/>
            <a:cxnLst/>
            <a:rect l="l" t="t" r="r" b="b"/>
            <a:pathLst>
              <a:path w="0" h="2194560">
                <a:moveTo>
                  <a:pt x="0" y="2194179"/>
                </a:moveTo>
                <a:lnTo>
                  <a:pt x="0" y="0"/>
                </a:lnTo>
              </a:path>
            </a:pathLst>
          </a:custGeom>
          <a:ln w="80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" name="object 277"/>
          <p:cNvSpPr/>
          <p:nvPr/>
        </p:nvSpPr>
        <p:spPr>
          <a:xfrm>
            <a:off x="5156000" y="1635107"/>
            <a:ext cx="3103296" cy="176518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78" name="object 278"/>
          <p:cNvSpPr txBox="1"/>
          <p:nvPr/>
        </p:nvSpPr>
        <p:spPr>
          <a:xfrm>
            <a:off x="6139927" y="3844584"/>
            <a:ext cx="1137920" cy="1492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900" spc="50">
                <a:latin typeface="Arial"/>
                <a:cs typeface="Arial"/>
              </a:rPr>
              <a:t>Wavenumber</a:t>
            </a:r>
            <a:r>
              <a:rPr dirty="0" sz="900" spc="-25">
                <a:latin typeface="Arial"/>
                <a:cs typeface="Arial"/>
              </a:rPr>
              <a:t> </a:t>
            </a:r>
            <a:r>
              <a:rPr dirty="0" sz="900" spc="40">
                <a:latin typeface="Arial"/>
                <a:cs typeface="Arial"/>
              </a:rPr>
              <a:t>(cm</a:t>
            </a:r>
            <a:r>
              <a:rPr dirty="0" baseline="50505" sz="825" spc="60">
                <a:latin typeface="Arial"/>
                <a:cs typeface="Arial"/>
              </a:rPr>
              <a:t>-1</a:t>
            </a:r>
            <a:r>
              <a:rPr dirty="0" sz="900" spc="40">
                <a:latin typeface="Arial"/>
                <a:cs typeface="Arial"/>
              </a:rPr>
              <a:t>)</a:t>
            </a:r>
            <a:endParaRPr sz="900">
              <a:latin typeface="Arial"/>
              <a:cs typeface="Arial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4711037" y="1915240"/>
            <a:ext cx="152400" cy="125349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05"/>
              </a:lnSpc>
            </a:pP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ama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2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intens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ty</a:t>
            </a:r>
            <a:r>
              <a:rPr dirty="0" sz="1000" spc="-2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(cou</a:t>
            </a:r>
            <a:r>
              <a:rPr dirty="0" sz="1000" spc="-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t)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7253429" y="1615740"/>
            <a:ext cx="867410" cy="6654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ct val="105400"/>
              </a:lnSpc>
            </a:pPr>
            <a:r>
              <a:rPr dirty="0" sz="750" spc="55">
                <a:latin typeface="Arial"/>
                <a:cs typeface="Arial"/>
              </a:rPr>
              <a:t>PFDD/CNT </a:t>
            </a:r>
            <a:r>
              <a:rPr dirty="0" sz="750" spc="50">
                <a:latin typeface="Arial"/>
                <a:cs typeface="Arial"/>
              </a:rPr>
              <a:t>= </a:t>
            </a:r>
            <a:r>
              <a:rPr dirty="0" sz="750" spc="40">
                <a:latin typeface="Arial"/>
                <a:cs typeface="Arial"/>
              </a:rPr>
              <a:t>8/1  </a:t>
            </a:r>
            <a:r>
              <a:rPr dirty="0" sz="750" spc="40">
                <a:latin typeface="Arial"/>
                <a:cs typeface="Arial"/>
              </a:rPr>
              <a:t>Ex: </a:t>
            </a:r>
            <a:r>
              <a:rPr dirty="0" sz="750" spc="50">
                <a:latin typeface="Arial"/>
                <a:cs typeface="Arial"/>
              </a:rPr>
              <a:t>785 nm,</a:t>
            </a:r>
            <a:r>
              <a:rPr dirty="0" sz="750" spc="-75">
                <a:latin typeface="Arial"/>
                <a:cs typeface="Arial"/>
              </a:rPr>
              <a:t> </a:t>
            </a:r>
            <a:r>
              <a:rPr dirty="0" sz="750" spc="60">
                <a:latin typeface="Arial"/>
                <a:cs typeface="Arial"/>
              </a:rPr>
              <a:t>RBM</a:t>
            </a:r>
            <a:endParaRPr sz="750">
              <a:latin typeface="Arial"/>
              <a:cs typeface="Arial"/>
            </a:endParaRPr>
          </a:p>
          <a:p>
            <a:pPr algn="just" marL="407670" marR="260350">
              <a:lnSpc>
                <a:spcPct val="105400"/>
              </a:lnSpc>
              <a:spcBef>
                <a:spcPts val="400"/>
              </a:spcBef>
            </a:pPr>
            <a:r>
              <a:rPr dirty="0" sz="750" spc="40">
                <a:latin typeface="Arial"/>
                <a:cs typeface="Arial"/>
              </a:rPr>
              <a:t>Ex2  </a:t>
            </a:r>
            <a:r>
              <a:rPr dirty="0" sz="750" spc="60">
                <a:latin typeface="Arial"/>
                <a:cs typeface="Arial"/>
              </a:rPr>
              <a:t>H</a:t>
            </a:r>
            <a:r>
              <a:rPr dirty="0" sz="750" spc="30">
                <a:latin typeface="Arial"/>
                <a:cs typeface="Arial"/>
              </a:rPr>
              <a:t>y</a:t>
            </a:r>
            <a:r>
              <a:rPr dirty="0" sz="750" spc="35">
                <a:latin typeface="Arial"/>
                <a:cs typeface="Arial"/>
              </a:rPr>
              <a:t>2 </a:t>
            </a:r>
            <a:r>
              <a:rPr dirty="0" sz="750" spc="45">
                <a:latin typeface="Arial"/>
                <a:cs typeface="Arial"/>
              </a:rPr>
              <a:t> Ad2</a:t>
            </a:r>
            <a:endParaRPr sz="750">
              <a:latin typeface="Arial"/>
              <a:cs typeface="Arial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5285214" y="1594399"/>
            <a:ext cx="222250" cy="1574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950" spc="55">
                <a:latin typeface="Arial"/>
                <a:cs typeface="Arial"/>
              </a:rPr>
              <a:t>b-2</a:t>
            </a:r>
            <a:endParaRPr sz="950">
              <a:latin typeface="Arial"/>
              <a:cs typeface="Arial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5197157" y="3949324"/>
            <a:ext cx="3086100" cy="2241550"/>
          </a:xfrm>
          <a:custGeom>
            <a:avLst/>
            <a:gdLst/>
            <a:ahLst/>
            <a:cxnLst/>
            <a:rect l="l" t="t" r="r" b="b"/>
            <a:pathLst>
              <a:path w="3086100" h="2241550">
                <a:moveTo>
                  <a:pt x="0" y="2241017"/>
                </a:moveTo>
                <a:lnTo>
                  <a:pt x="3085963" y="2241017"/>
                </a:lnTo>
                <a:lnTo>
                  <a:pt x="3085963" y="0"/>
                </a:lnTo>
                <a:lnTo>
                  <a:pt x="0" y="0"/>
                </a:lnTo>
                <a:lnTo>
                  <a:pt x="0" y="224101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" name="object 283"/>
          <p:cNvSpPr/>
          <p:nvPr/>
        </p:nvSpPr>
        <p:spPr>
          <a:xfrm>
            <a:off x="6603683" y="3954690"/>
            <a:ext cx="680085" cy="2242185"/>
          </a:xfrm>
          <a:custGeom>
            <a:avLst/>
            <a:gdLst/>
            <a:ahLst/>
            <a:cxnLst/>
            <a:rect l="l" t="t" r="r" b="b"/>
            <a:pathLst>
              <a:path w="680084" h="2242185">
                <a:moveTo>
                  <a:pt x="0" y="2242091"/>
                </a:moveTo>
                <a:lnTo>
                  <a:pt x="679933" y="2242091"/>
                </a:lnTo>
                <a:lnTo>
                  <a:pt x="679933" y="0"/>
                </a:lnTo>
                <a:lnTo>
                  <a:pt x="0" y="0"/>
                </a:lnTo>
                <a:lnTo>
                  <a:pt x="0" y="2242091"/>
                </a:lnTo>
                <a:close/>
              </a:path>
            </a:pathLst>
          </a:custGeom>
          <a:solidFill>
            <a:srgbClr val="FFCC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4" name="object 284"/>
          <p:cNvSpPr/>
          <p:nvPr/>
        </p:nvSpPr>
        <p:spPr>
          <a:xfrm>
            <a:off x="6603683" y="3954690"/>
            <a:ext cx="680085" cy="2242185"/>
          </a:xfrm>
          <a:custGeom>
            <a:avLst/>
            <a:gdLst/>
            <a:ahLst/>
            <a:cxnLst/>
            <a:rect l="l" t="t" r="r" b="b"/>
            <a:pathLst>
              <a:path w="680084" h="2242185">
                <a:moveTo>
                  <a:pt x="0" y="2242091"/>
                </a:moveTo>
                <a:lnTo>
                  <a:pt x="679933" y="2242091"/>
                </a:lnTo>
                <a:lnTo>
                  <a:pt x="679933" y="0"/>
                </a:lnTo>
                <a:lnTo>
                  <a:pt x="0" y="0"/>
                </a:lnTo>
                <a:lnTo>
                  <a:pt x="0" y="2242091"/>
                </a:lnTo>
                <a:close/>
              </a:path>
            </a:pathLst>
          </a:custGeom>
          <a:ln w="3474">
            <a:solidFill>
              <a:srgbClr val="FFC5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" name="object 285"/>
          <p:cNvSpPr txBox="1"/>
          <p:nvPr/>
        </p:nvSpPr>
        <p:spPr>
          <a:xfrm>
            <a:off x="5429349" y="6240940"/>
            <a:ext cx="221615" cy="1111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50" spc="20">
                <a:latin typeface="Arial"/>
                <a:cs typeface="Arial"/>
              </a:rPr>
              <a:t>1300</a:t>
            </a:r>
            <a:endParaRPr sz="650">
              <a:latin typeface="Arial"/>
              <a:cs typeface="Arial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7486694" y="6240940"/>
            <a:ext cx="221615" cy="1111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50" spc="20">
                <a:latin typeface="Arial"/>
                <a:cs typeface="Arial"/>
              </a:rPr>
              <a:t>1600</a:t>
            </a:r>
            <a:endParaRPr sz="650">
              <a:latin typeface="Arial"/>
              <a:cs typeface="Arial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8172459" y="6240940"/>
            <a:ext cx="221615" cy="1111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50" spc="20">
                <a:latin typeface="Arial"/>
                <a:cs typeface="Arial"/>
              </a:rPr>
              <a:t>1700</a:t>
            </a:r>
            <a:endParaRPr sz="650">
              <a:latin typeface="Arial"/>
              <a:cs typeface="Arial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5060810" y="6130332"/>
            <a:ext cx="74930" cy="1111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50" spc="25">
                <a:latin typeface="Arial"/>
                <a:cs typeface="Arial"/>
              </a:rPr>
              <a:t>0</a:t>
            </a:r>
            <a:endParaRPr sz="650">
              <a:latin typeface="Arial"/>
              <a:cs typeface="Arial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4917367" y="5382982"/>
            <a:ext cx="216535" cy="1111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50" spc="20">
                <a:latin typeface="Arial"/>
                <a:cs typeface="Arial"/>
              </a:rPr>
              <a:t>200k</a:t>
            </a:r>
            <a:endParaRPr sz="650">
              <a:latin typeface="Arial"/>
              <a:cs typeface="Arial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4917367" y="4636685"/>
            <a:ext cx="216535" cy="1111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50" spc="20">
                <a:latin typeface="Arial"/>
                <a:cs typeface="Arial"/>
              </a:rPr>
              <a:t>400k</a:t>
            </a:r>
            <a:endParaRPr sz="650">
              <a:latin typeface="Arial"/>
              <a:cs typeface="Arial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4917367" y="3889346"/>
            <a:ext cx="216535" cy="1111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50" spc="20">
                <a:latin typeface="Arial"/>
                <a:cs typeface="Arial"/>
              </a:rPr>
              <a:t>600k</a:t>
            </a:r>
            <a:endParaRPr sz="650">
              <a:latin typeface="Arial"/>
              <a:cs typeface="Arial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5197157" y="6190341"/>
            <a:ext cx="0" cy="20955"/>
          </a:xfrm>
          <a:custGeom>
            <a:avLst/>
            <a:gdLst/>
            <a:ahLst/>
            <a:cxnLst/>
            <a:rect l="l" t="t" r="r" b="b"/>
            <a:pathLst>
              <a:path w="0" h="20954">
                <a:moveTo>
                  <a:pt x="0" y="20393"/>
                </a:moveTo>
                <a:lnTo>
                  <a:pt x="0" y="0"/>
                </a:lnTo>
              </a:path>
            </a:pathLst>
          </a:custGeom>
          <a:ln w="81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" name="object 293"/>
          <p:cNvSpPr/>
          <p:nvPr/>
        </p:nvSpPr>
        <p:spPr>
          <a:xfrm>
            <a:off x="5540023" y="6190341"/>
            <a:ext cx="0" cy="41275"/>
          </a:xfrm>
          <a:custGeom>
            <a:avLst/>
            <a:gdLst/>
            <a:ahLst/>
            <a:cxnLst/>
            <a:rect l="l" t="t" r="r" b="b"/>
            <a:pathLst>
              <a:path w="0" h="41275">
                <a:moveTo>
                  <a:pt x="0" y="40819"/>
                </a:moveTo>
                <a:lnTo>
                  <a:pt x="0" y="0"/>
                </a:lnTo>
              </a:path>
            </a:pathLst>
          </a:custGeom>
          <a:ln w="81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" name="object 294"/>
          <p:cNvSpPr/>
          <p:nvPr/>
        </p:nvSpPr>
        <p:spPr>
          <a:xfrm>
            <a:off x="5882911" y="6190341"/>
            <a:ext cx="0" cy="20955"/>
          </a:xfrm>
          <a:custGeom>
            <a:avLst/>
            <a:gdLst/>
            <a:ahLst/>
            <a:cxnLst/>
            <a:rect l="l" t="t" r="r" b="b"/>
            <a:pathLst>
              <a:path w="0" h="20954">
                <a:moveTo>
                  <a:pt x="0" y="20393"/>
                </a:moveTo>
                <a:lnTo>
                  <a:pt x="0" y="0"/>
                </a:lnTo>
              </a:path>
            </a:pathLst>
          </a:custGeom>
          <a:ln w="81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" name="object 295"/>
          <p:cNvSpPr/>
          <p:nvPr/>
        </p:nvSpPr>
        <p:spPr>
          <a:xfrm>
            <a:off x="6225812" y="6190341"/>
            <a:ext cx="0" cy="41275"/>
          </a:xfrm>
          <a:custGeom>
            <a:avLst/>
            <a:gdLst/>
            <a:ahLst/>
            <a:cxnLst/>
            <a:rect l="l" t="t" r="r" b="b"/>
            <a:pathLst>
              <a:path w="0" h="41275">
                <a:moveTo>
                  <a:pt x="0" y="40819"/>
                </a:moveTo>
                <a:lnTo>
                  <a:pt x="0" y="0"/>
                </a:lnTo>
              </a:path>
            </a:pathLst>
          </a:custGeom>
          <a:ln w="81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" name="object 296"/>
          <p:cNvSpPr/>
          <p:nvPr/>
        </p:nvSpPr>
        <p:spPr>
          <a:xfrm>
            <a:off x="6568700" y="6190341"/>
            <a:ext cx="0" cy="20955"/>
          </a:xfrm>
          <a:custGeom>
            <a:avLst/>
            <a:gdLst/>
            <a:ahLst/>
            <a:cxnLst/>
            <a:rect l="l" t="t" r="r" b="b"/>
            <a:pathLst>
              <a:path w="0" h="20954">
                <a:moveTo>
                  <a:pt x="0" y="20393"/>
                </a:moveTo>
                <a:lnTo>
                  <a:pt x="0" y="0"/>
                </a:lnTo>
              </a:path>
            </a:pathLst>
          </a:custGeom>
          <a:ln w="81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" name="object 297"/>
          <p:cNvSpPr/>
          <p:nvPr/>
        </p:nvSpPr>
        <p:spPr>
          <a:xfrm>
            <a:off x="6911566" y="6190341"/>
            <a:ext cx="0" cy="41275"/>
          </a:xfrm>
          <a:custGeom>
            <a:avLst/>
            <a:gdLst/>
            <a:ahLst/>
            <a:cxnLst/>
            <a:rect l="l" t="t" r="r" b="b"/>
            <a:pathLst>
              <a:path w="0" h="41275">
                <a:moveTo>
                  <a:pt x="0" y="40819"/>
                </a:moveTo>
                <a:lnTo>
                  <a:pt x="0" y="0"/>
                </a:lnTo>
              </a:path>
            </a:pathLst>
          </a:custGeom>
          <a:ln w="81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" name="object 298"/>
          <p:cNvSpPr/>
          <p:nvPr/>
        </p:nvSpPr>
        <p:spPr>
          <a:xfrm>
            <a:off x="7254466" y="6190341"/>
            <a:ext cx="0" cy="20955"/>
          </a:xfrm>
          <a:custGeom>
            <a:avLst/>
            <a:gdLst/>
            <a:ahLst/>
            <a:cxnLst/>
            <a:rect l="l" t="t" r="r" b="b"/>
            <a:pathLst>
              <a:path w="0" h="20954">
                <a:moveTo>
                  <a:pt x="0" y="20393"/>
                </a:moveTo>
                <a:lnTo>
                  <a:pt x="0" y="0"/>
                </a:lnTo>
              </a:path>
            </a:pathLst>
          </a:custGeom>
          <a:ln w="81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" name="object 299"/>
          <p:cNvSpPr/>
          <p:nvPr/>
        </p:nvSpPr>
        <p:spPr>
          <a:xfrm>
            <a:off x="7597355" y="6190341"/>
            <a:ext cx="0" cy="41275"/>
          </a:xfrm>
          <a:custGeom>
            <a:avLst/>
            <a:gdLst/>
            <a:ahLst/>
            <a:cxnLst/>
            <a:rect l="l" t="t" r="r" b="b"/>
            <a:pathLst>
              <a:path w="0" h="41275">
                <a:moveTo>
                  <a:pt x="0" y="40819"/>
                </a:moveTo>
                <a:lnTo>
                  <a:pt x="0" y="0"/>
                </a:lnTo>
              </a:path>
            </a:pathLst>
          </a:custGeom>
          <a:ln w="81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" name="object 300"/>
          <p:cNvSpPr/>
          <p:nvPr/>
        </p:nvSpPr>
        <p:spPr>
          <a:xfrm>
            <a:off x="7940220" y="6190341"/>
            <a:ext cx="0" cy="20955"/>
          </a:xfrm>
          <a:custGeom>
            <a:avLst/>
            <a:gdLst/>
            <a:ahLst/>
            <a:cxnLst/>
            <a:rect l="l" t="t" r="r" b="b"/>
            <a:pathLst>
              <a:path w="0" h="20954">
                <a:moveTo>
                  <a:pt x="0" y="20393"/>
                </a:moveTo>
                <a:lnTo>
                  <a:pt x="0" y="0"/>
                </a:lnTo>
              </a:path>
            </a:pathLst>
          </a:custGeom>
          <a:ln w="81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" name="object 301"/>
          <p:cNvSpPr/>
          <p:nvPr/>
        </p:nvSpPr>
        <p:spPr>
          <a:xfrm>
            <a:off x="8283120" y="6190341"/>
            <a:ext cx="0" cy="41275"/>
          </a:xfrm>
          <a:custGeom>
            <a:avLst/>
            <a:gdLst/>
            <a:ahLst/>
            <a:cxnLst/>
            <a:rect l="l" t="t" r="r" b="b"/>
            <a:pathLst>
              <a:path w="0" h="41275">
                <a:moveTo>
                  <a:pt x="0" y="40819"/>
                </a:moveTo>
                <a:lnTo>
                  <a:pt x="0" y="0"/>
                </a:lnTo>
              </a:path>
            </a:pathLst>
          </a:custGeom>
          <a:ln w="81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" name="object 302"/>
          <p:cNvSpPr/>
          <p:nvPr/>
        </p:nvSpPr>
        <p:spPr>
          <a:xfrm>
            <a:off x="5197157" y="6190341"/>
            <a:ext cx="3086100" cy="0"/>
          </a:xfrm>
          <a:custGeom>
            <a:avLst/>
            <a:gdLst/>
            <a:ahLst/>
            <a:cxnLst/>
            <a:rect l="l" t="t" r="r" b="b"/>
            <a:pathLst>
              <a:path w="3086100" h="0">
                <a:moveTo>
                  <a:pt x="0" y="0"/>
                </a:moveTo>
                <a:lnTo>
                  <a:pt x="3085963" y="0"/>
                </a:lnTo>
              </a:path>
            </a:pathLst>
          </a:custGeom>
          <a:ln w="75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" name="object 303"/>
          <p:cNvSpPr/>
          <p:nvPr/>
        </p:nvSpPr>
        <p:spPr>
          <a:xfrm>
            <a:off x="5152819" y="6190341"/>
            <a:ext cx="44450" cy="0"/>
          </a:xfrm>
          <a:custGeom>
            <a:avLst/>
            <a:gdLst/>
            <a:ahLst/>
            <a:cxnLst/>
            <a:rect l="l" t="t" r="r" b="b"/>
            <a:pathLst>
              <a:path w="44450" h="0">
                <a:moveTo>
                  <a:pt x="0" y="0"/>
                </a:moveTo>
                <a:lnTo>
                  <a:pt x="44338" y="0"/>
                </a:lnTo>
              </a:path>
            </a:pathLst>
          </a:custGeom>
          <a:ln w="75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" name="object 304"/>
          <p:cNvSpPr/>
          <p:nvPr/>
        </p:nvSpPr>
        <p:spPr>
          <a:xfrm>
            <a:off x="5175006" y="5816656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0" y="0"/>
                </a:moveTo>
                <a:lnTo>
                  <a:pt x="22151" y="0"/>
                </a:lnTo>
              </a:path>
            </a:pathLst>
          </a:custGeom>
          <a:ln w="75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" name="object 305"/>
          <p:cNvSpPr/>
          <p:nvPr/>
        </p:nvSpPr>
        <p:spPr>
          <a:xfrm>
            <a:off x="5152819" y="5442970"/>
            <a:ext cx="44450" cy="0"/>
          </a:xfrm>
          <a:custGeom>
            <a:avLst/>
            <a:gdLst/>
            <a:ahLst/>
            <a:cxnLst/>
            <a:rect l="l" t="t" r="r" b="b"/>
            <a:pathLst>
              <a:path w="44450" h="0">
                <a:moveTo>
                  <a:pt x="0" y="0"/>
                </a:moveTo>
                <a:lnTo>
                  <a:pt x="44338" y="0"/>
                </a:lnTo>
              </a:path>
            </a:pathLst>
          </a:custGeom>
          <a:ln w="75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" name="object 306"/>
          <p:cNvSpPr/>
          <p:nvPr/>
        </p:nvSpPr>
        <p:spPr>
          <a:xfrm>
            <a:off x="5175006" y="5070380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0" y="0"/>
                </a:moveTo>
                <a:lnTo>
                  <a:pt x="22151" y="0"/>
                </a:lnTo>
              </a:path>
            </a:pathLst>
          </a:custGeom>
          <a:ln w="75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" name="object 307"/>
          <p:cNvSpPr/>
          <p:nvPr/>
        </p:nvSpPr>
        <p:spPr>
          <a:xfrm>
            <a:off x="5152819" y="4696694"/>
            <a:ext cx="44450" cy="0"/>
          </a:xfrm>
          <a:custGeom>
            <a:avLst/>
            <a:gdLst/>
            <a:ahLst/>
            <a:cxnLst/>
            <a:rect l="l" t="t" r="r" b="b"/>
            <a:pathLst>
              <a:path w="44450" h="0">
                <a:moveTo>
                  <a:pt x="0" y="0"/>
                </a:moveTo>
                <a:lnTo>
                  <a:pt x="44338" y="0"/>
                </a:lnTo>
              </a:path>
            </a:pathLst>
          </a:custGeom>
          <a:ln w="75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" name="object 308"/>
          <p:cNvSpPr/>
          <p:nvPr/>
        </p:nvSpPr>
        <p:spPr>
          <a:xfrm>
            <a:off x="5175006" y="4323009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0" y="0"/>
                </a:moveTo>
                <a:lnTo>
                  <a:pt x="22151" y="0"/>
                </a:lnTo>
              </a:path>
            </a:pathLst>
          </a:custGeom>
          <a:ln w="75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" name="object 309"/>
          <p:cNvSpPr/>
          <p:nvPr/>
        </p:nvSpPr>
        <p:spPr>
          <a:xfrm>
            <a:off x="5152819" y="3949324"/>
            <a:ext cx="44450" cy="0"/>
          </a:xfrm>
          <a:custGeom>
            <a:avLst/>
            <a:gdLst/>
            <a:ahLst/>
            <a:cxnLst/>
            <a:rect l="l" t="t" r="r" b="b"/>
            <a:pathLst>
              <a:path w="44450" h="0">
                <a:moveTo>
                  <a:pt x="0" y="0"/>
                </a:moveTo>
                <a:lnTo>
                  <a:pt x="44338" y="0"/>
                </a:lnTo>
              </a:path>
            </a:pathLst>
          </a:custGeom>
          <a:ln w="75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" name="object 310"/>
          <p:cNvSpPr/>
          <p:nvPr/>
        </p:nvSpPr>
        <p:spPr>
          <a:xfrm>
            <a:off x="5197157" y="3949324"/>
            <a:ext cx="0" cy="2241550"/>
          </a:xfrm>
          <a:custGeom>
            <a:avLst/>
            <a:gdLst/>
            <a:ahLst/>
            <a:cxnLst/>
            <a:rect l="l" t="t" r="r" b="b"/>
            <a:pathLst>
              <a:path w="0" h="2241550">
                <a:moveTo>
                  <a:pt x="0" y="2241017"/>
                </a:moveTo>
                <a:lnTo>
                  <a:pt x="0" y="0"/>
                </a:lnTo>
              </a:path>
            </a:pathLst>
          </a:custGeom>
          <a:ln w="81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" name="object 311"/>
          <p:cNvSpPr/>
          <p:nvPr/>
        </p:nvSpPr>
        <p:spPr>
          <a:xfrm>
            <a:off x="5210663" y="4137658"/>
            <a:ext cx="3075239" cy="198879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12" name="object 312"/>
          <p:cNvSpPr txBox="1"/>
          <p:nvPr/>
        </p:nvSpPr>
        <p:spPr>
          <a:xfrm>
            <a:off x="7288426" y="4320120"/>
            <a:ext cx="141605" cy="1822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baseline="-33333" sz="1125" spc="112">
                <a:latin typeface="Arial"/>
                <a:cs typeface="Arial"/>
              </a:rPr>
              <a:t>G</a:t>
            </a:r>
            <a:r>
              <a:rPr dirty="0" sz="400" spc="30">
                <a:latin typeface="Symbol"/>
                <a:cs typeface="Symbol"/>
              </a:rPr>
              <a:t></a:t>
            </a:r>
            <a:endParaRPr sz="400">
              <a:latin typeface="Symbol"/>
              <a:cs typeface="Symbol"/>
            </a:endParaRPr>
          </a:p>
        </p:txBody>
      </p:sp>
      <p:sp>
        <p:nvSpPr>
          <p:cNvPr id="322" name="object 3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  <p:sp>
        <p:nvSpPr>
          <p:cNvPr id="313" name="object 313"/>
          <p:cNvSpPr txBox="1"/>
          <p:nvPr/>
        </p:nvSpPr>
        <p:spPr>
          <a:xfrm>
            <a:off x="7403885" y="4451634"/>
            <a:ext cx="88900" cy="812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450" spc="15">
                <a:latin typeface="Arial"/>
                <a:cs typeface="Arial"/>
              </a:rPr>
              <a:t>sc</a:t>
            </a:r>
            <a:endParaRPr sz="450">
              <a:latin typeface="Arial"/>
              <a:cs typeface="Arial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7081981" y="4348027"/>
            <a:ext cx="109855" cy="1270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50" spc="80">
                <a:latin typeface="Arial"/>
                <a:cs typeface="Arial"/>
              </a:rPr>
              <a:t>G</a:t>
            </a:r>
            <a:endParaRPr sz="750">
              <a:latin typeface="Arial"/>
              <a:cs typeface="Arial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7165944" y="4337715"/>
            <a:ext cx="57785" cy="736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400" spc="30">
                <a:latin typeface="Symbol"/>
                <a:cs typeface="Symbol"/>
              </a:rPr>
              <a:t></a:t>
            </a:r>
            <a:endParaRPr sz="400">
              <a:latin typeface="Symbol"/>
              <a:cs typeface="Symbol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7197463" y="4424800"/>
            <a:ext cx="78105" cy="812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450" spc="35">
                <a:latin typeface="Arial"/>
                <a:cs typeface="Arial"/>
              </a:rPr>
              <a:t>m</a:t>
            </a:r>
            <a:endParaRPr sz="450">
              <a:latin typeface="Arial"/>
              <a:cs typeface="Arial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4692113" y="4324755"/>
            <a:ext cx="154305" cy="127317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20"/>
              </a:lnSpc>
            </a:pP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ama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2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intens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ty</a:t>
            </a:r>
            <a:r>
              <a:rPr dirty="0" sz="1000" spc="-2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(cou</a:t>
            </a:r>
            <a:r>
              <a:rPr dirty="0" sz="1000" spc="-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t)</a:t>
            </a:r>
            <a:endParaRPr sz="1000">
              <a:latin typeface="Arial"/>
              <a:cs typeface="Arial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6115139" y="6240940"/>
            <a:ext cx="1202055" cy="2609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697865" algn="l"/>
              </a:tabLst>
            </a:pPr>
            <a:r>
              <a:rPr dirty="0" sz="650" spc="20">
                <a:latin typeface="Arial"/>
                <a:cs typeface="Arial"/>
              </a:rPr>
              <a:t>1400	1500</a:t>
            </a:r>
            <a:endParaRPr sz="650">
              <a:latin typeface="Arial"/>
              <a:cs typeface="Arial"/>
            </a:endParaRPr>
          </a:p>
          <a:p>
            <a:pPr marL="61594">
              <a:lnSpc>
                <a:spcPct val="100000"/>
              </a:lnSpc>
              <a:spcBef>
                <a:spcPts val="95"/>
              </a:spcBef>
            </a:pPr>
            <a:r>
              <a:rPr dirty="0" sz="900" spc="60">
                <a:latin typeface="Arial"/>
                <a:cs typeface="Arial"/>
              </a:rPr>
              <a:t>Wavenumber</a:t>
            </a:r>
            <a:r>
              <a:rPr dirty="0" sz="900" spc="-30">
                <a:latin typeface="Arial"/>
                <a:cs typeface="Arial"/>
              </a:rPr>
              <a:t> </a:t>
            </a:r>
            <a:r>
              <a:rPr dirty="0" sz="900" spc="45">
                <a:latin typeface="Arial"/>
                <a:cs typeface="Arial"/>
              </a:rPr>
              <a:t>(cm</a:t>
            </a:r>
            <a:r>
              <a:rPr dirty="0" baseline="50505" sz="825" spc="67">
                <a:latin typeface="Arial"/>
                <a:cs typeface="Arial"/>
              </a:rPr>
              <a:t>-1</a:t>
            </a:r>
            <a:r>
              <a:rPr dirty="0" sz="900" spc="45">
                <a:latin typeface="Arial"/>
                <a:cs typeface="Arial"/>
              </a:rPr>
              <a:t>)</a:t>
            </a:r>
            <a:endParaRPr sz="900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5859567" y="4716817"/>
            <a:ext cx="219075" cy="38036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just" marL="12700" marR="5080">
              <a:lnSpc>
                <a:spcPct val="107100"/>
              </a:lnSpc>
            </a:pPr>
            <a:r>
              <a:rPr dirty="0" sz="750" spc="45">
                <a:latin typeface="Arial"/>
                <a:cs typeface="Arial"/>
              </a:rPr>
              <a:t>Ex2  </a:t>
            </a:r>
            <a:r>
              <a:rPr dirty="0" sz="750" spc="70">
                <a:latin typeface="Arial"/>
                <a:cs typeface="Arial"/>
              </a:rPr>
              <a:t>H</a:t>
            </a:r>
            <a:r>
              <a:rPr dirty="0" sz="750" spc="35">
                <a:latin typeface="Arial"/>
                <a:cs typeface="Arial"/>
              </a:rPr>
              <a:t>y</a:t>
            </a:r>
            <a:r>
              <a:rPr dirty="0" sz="750" spc="40">
                <a:latin typeface="Arial"/>
                <a:cs typeface="Arial"/>
              </a:rPr>
              <a:t>2 </a:t>
            </a:r>
            <a:r>
              <a:rPr dirty="0" sz="750" spc="50">
                <a:latin typeface="Arial"/>
                <a:cs typeface="Arial"/>
              </a:rPr>
              <a:t> Ad2</a:t>
            </a:r>
            <a:endParaRPr sz="750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7588154" y="4010868"/>
            <a:ext cx="146685" cy="1822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baseline="-33333" sz="1125" spc="112">
                <a:latin typeface="Arial"/>
                <a:cs typeface="Arial"/>
              </a:rPr>
              <a:t>G</a:t>
            </a:r>
            <a:r>
              <a:rPr dirty="0" sz="450" spc="25">
                <a:latin typeface="Arial"/>
                <a:cs typeface="Arial"/>
              </a:rPr>
              <a:t>+</a:t>
            </a:r>
            <a:endParaRPr sz="450">
              <a:latin typeface="Arial"/>
              <a:cs typeface="Arial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5292917" y="4011318"/>
            <a:ext cx="965835" cy="6013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000" spc="40">
                <a:latin typeface="Arial"/>
                <a:cs typeface="Arial"/>
              </a:rPr>
              <a:t>a-2</a:t>
            </a:r>
            <a:endParaRPr sz="1000">
              <a:latin typeface="Arial"/>
              <a:cs typeface="Arial"/>
            </a:endParaRPr>
          </a:p>
          <a:p>
            <a:pPr marL="93980">
              <a:lnSpc>
                <a:spcPct val="100000"/>
              </a:lnSpc>
              <a:spcBef>
                <a:spcPts val="605"/>
              </a:spcBef>
            </a:pPr>
            <a:r>
              <a:rPr dirty="0" sz="750" spc="65">
                <a:latin typeface="Arial"/>
                <a:cs typeface="Arial"/>
              </a:rPr>
              <a:t>PFDD/CNT </a:t>
            </a:r>
            <a:r>
              <a:rPr dirty="0" sz="750" spc="60">
                <a:latin typeface="Arial"/>
                <a:cs typeface="Arial"/>
              </a:rPr>
              <a:t>=</a:t>
            </a:r>
            <a:r>
              <a:rPr dirty="0" sz="750" spc="-100">
                <a:latin typeface="Arial"/>
                <a:cs typeface="Arial"/>
              </a:rPr>
              <a:t> </a:t>
            </a:r>
            <a:r>
              <a:rPr dirty="0" sz="750" spc="45">
                <a:latin typeface="Arial"/>
                <a:cs typeface="Arial"/>
              </a:rPr>
              <a:t>8/1</a:t>
            </a:r>
            <a:endParaRPr sz="750">
              <a:latin typeface="Arial"/>
              <a:cs typeface="Arial"/>
            </a:endParaRPr>
          </a:p>
          <a:p>
            <a:pPr marL="93980">
              <a:lnSpc>
                <a:spcPct val="100000"/>
              </a:lnSpc>
              <a:spcBef>
                <a:spcPts val="60"/>
              </a:spcBef>
            </a:pPr>
            <a:r>
              <a:rPr dirty="0" sz="750" spc="50">
                <a:latin typeface="Arial"/>
                <a:cs typeface="Arial"/>
              </a:rPr>
              <a:t>Ex: </a:t>
            </a:r>
            <a:r>
              <a:rPr dirty="0" sz="750" spc="55">
                <a:latin typeface="Arial"/>
                <a:cs typeface="Arial"/>
              </a:rPr>
              <a:t>633</a:t>
            </a:r>
            <a:r>
              <a:rPr dirty="0" sz="750" spc="-85">
                <a:latin typeface="Arial"/>
                <a:cs typeface="Arial"/>
              </a:rPr>
              <a:t> </a:t>
            </a:r>
            <a:r>
              <a:rPr dirty="0" sz="750" spc="60">
                <a:latin typeface="Arial"/>
                <a:cs typeface="Arial"/>
              </a:rPr>
              <a:t>nm,</a:t>
            </a:r>
            <a:endParaRPr sz="750">
              <a:latin typeface="Arial"/>
              <a:cs typeface="Arial"/>
            </a:endParaRPr>
          </a:p>
          <a:p>
            <a:pPr marL="275590">
              <a:lnSpc>
                <a:spcPct val="100000"/>
              </a:lnSpc>
              <a:spcBef>
                <a:spcPts val="60"/>
              </a:spcBef>
            </a:pPr>
            <a:r>
              <a:rPr dirty="0" sz="750" spc="75">
                <a:latin typeface="Arial"/>
                <a:cs typeface="Arial"/>
              </a:rPr>
              <a:t>D </a:t>
            </a:r>
            <a:r>
              <a:rPr dirty="0" sz="750" spc="55">
                <a:latin typeface="Arial"/>
                <a:cs typeface="Arial"/>
              </a:rPr>
              <a:t>and </a:t>
            </a:r>
            <a:r>
              <a:rPr dirty="0" sz="750" spc="80">
                <a:latin typeface="Arial"/>
                <a:cs typeface="Arial"/>
              </a:rPr>
              <a:t>G</a:t>
            </a:r>
            <a:r>
              <a:rPr dirty="0" sz="750" spc="-140">
                <a:latin typeface="Arial"/>
                <a:cs typeface="Arial"/>
              </a:rPr>
              <a:t> </a:t>
            </a:r>
            <a:r>
              <a:rPr dirty="0" sz="750" spc="55">
                <a:latin typeface="Arial"/>
                <a:cs typeface="Arial"/>
              </a:rPr>
              <a:t>band</a:t>
            </a:r>
            <a:endParaRPr sz="7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 sz="2800" spc="-30"/>
              <a:t>sc-SWCNTs </a:t>
            </a:r>
            <a:r>
              <a:rPr dirty="0" sz="2800" spc="-5"/>
              <a:t>Enrichment by </a:t>
            </a:r>
            <a:r>
              <a:rPr dirty="0" sz="2800" spc="-10"/>
              <a:t>Hybrid </a:t>
            </a:r>
            <a:r>
              <a:rPr dirty="0" sz="2800"/>
              <a:t>Processing----  </a:t>
            </a:r>
            <a:r>
              <a:rPr dirty="0" sz="2800" spc="-5"/>
              <a:t>Commercialized by </a:t>
            </a:r>
            <a:r>
              <a:rPr dirty="0" sz="2800" spc="-10"/>
              <a:t>Raymor</a:t>
            </a:r>
            <a:r>
              <a:rPr dirty="0" sz="2800" spc="90"/>
              <a:t> </a:t>
            </a:r>
            <a:r>
              <a:rPr dirty="0" sz="2800" spc="-5"/>
              <a:t>NanoIntegris</a:t>
            </a:r>
            <a:endParaRPr sz="2800"/>
          </a:p>
        </p:txBody>
      </p:sp>
      <p:sp>
        <p:nvSpPr>
          <p:cNvPr id="3" name="object 3"/>
          <p:cNvSpPr txBox="1"/>
          <p:nvPr/>
        </p:nvSpPr>
        <p:spPr>
          <a:xfrm>
            <a:off x="154939" y="1335278"/>
            <a:ext cx="4490720" cy="330327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</a:pPr>
            <a:r>
              <a:rPr dirty="0" sz="1800" spc="-5" b="1" i="1">
                <a:latin typeface="Arial"/>
                <a:cs typeface="Arial"/>
              </a:rPr>
              <a:t>Patent:</a:t>
            </a:r>
            <a:endParaRPr sz="18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800" spc="-5" b="1">
                <a:latin typeface="Arial"/>
                <a:cs typeface="Arial"/>
              </a:rPr>
              <a:t>USP </a:t>
            </a:r>
            <a:r>
              <a:rPr dirty="0" sz="1800" spc="-5">
                <a:latin typeface="Arial"/>
                <a:cs typeface="Arial"/>
              </a:rPr>
              <a:t>61/867,630.WO </a:t>
            </a:r>
            <a:r>
              <a:rPr dirty="0" sz="1800" spc="-20">
                <a:latin typeface="Arial"/>
                <a:cs typeface="Arial"/>
              </a:rPr>
              <a:t>2015024115</a:t>
            </a:r>
            <a:r>
              <a:rPr dirty="0" sz="1800" spc="-80">
                <a:latin typeface="Arial"/>
                <a:cs typeface="Arial"/>
              </a:rPr>
              <a:t> </a:t>
            </a:r>
            <a:r>
              <a:rPr dirty="0" sz="1800" spc="-10">
                <a:latin typeface="Arial"/>
                <a:cs typeface="Arial"/>
              </a:rPr>
              <a:t>A1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8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800" spc="-5" b="1" i="1">
                <a:latin typeface="Arial"/>
                <a:cs typeface="Arial"/>
              </a:rPr>
              <a:t>IsoSol-S100</a:t>
            </a:r>
            <a:r>
              <a:rPr dirty="0" baseline="25462" sz="1800" spc="-7" b="1" i="1">
                <a:latin typeface="Arial"/>
                <a:cs typeface="Arial"/>
              </a:rPr>
              <a:t>®</a:t>
            </a:r>
            <a:r>
              <a:rPr dirty="0" sz="1800" spc="-5" b="1" i="1">
                <a:latin typeface="Arial"/>
                <a:cs typeface="Arial"/>
              </a:rPr>
              <a:t>:</a:t>
            </a:r>
            <a:endParaRPr sz="1800">
              <a:latin typeface="Arial"/>
              <a:cs typeface="Arial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800">
                <a:latin typeface="Arial"/>
                <a:cs typeface="Arial"/>
              </a:rPr>
              <a:t>The </a:t>
            </a:r>
            <a:r>
              <a:rPr dirty="0" sz="1800" spc="-5">
                <a:latin typeface="Arial"/>
                <a:cs typeface="Arial"/>
              </a:rPr>
              <a:t>highest-ever </a:t>
            </a:r>
            <a:r>
              <a:rPr dirty="0" sz="1800">
                <a:latin typeface="Arial"/>
                <a:cs typeface="Arial"/>
              </a:rPr>
              <a:t>purity </a:t>
            </a:r>
            <a:r>
              <a:rPr dirty="0" sz="1800" spc="-5">
                <a:latin typeface="Arial"/>
                <a:cs typeface="Arial"/>
              </a:rPr>
              <a:t>semiconducting  </a:t>
            </a:r>
            <a:r>
              <a:rPr dirty="0" sz="1800" spc="-5">
                <a:latin typeface="Arial"/>
                <a:cs typeface="Arial"/>
              </a:rPr>
              <a:t>carbon nanotube ink </a:t>
            </a:r>
            <a:r>
              <a:rPr dirty="0" sz="1800">
                <a:latin typeface="Arial"/>
                <a:cs typeface="Arial"/>
              </a:rPr>
              <a:t>that </a:t>
            </a:r>
            <a:r>
              <a:rPr dirty="0" sz="1800" spc="-5">
                <a:latin typeface="Arial"/>
                <a:cs typeface="Arial"/>
              </a:rPr>
              <a:t>is produced using  </a:t>
            </a:r>
            <a:r>
              <a:rPr dirty="0" sz="1800">
                <a:latin typeface="Arial"/>
                <a:cs typeface="Arial"/>
              </a:rPr>
              <a:t>a </a:t>
            </a:r>
            <a:r>
              <a:rPr dirty="0" sz="1800" spc="-5">
                <a:latin typeface="Arial"/>
                <a:cs typeface="Arial"/>
              </a:rPr>
              <a:t>simple, cost-effective, truly scalable</a:t>
            </a:r>
            <a:r>
              <a:rPr dirty="0" sz="1800" spc="10">
                <a:latin typeface="Arial"/>
                <a:cs typeface="Arial"/>
              </a:rPr>
              <a:t> </a:t>
            </a:r>
            <a:r>
              <a:rPr dirty="0" sz="1800" spc="-5">
                <a:latin typeface="Arial"/>
                <a:cs typeface="Arial"/>
              </a:rPr>
              <a:t>route,</a:t>
            </a:r>
            <a:endParaRPr sz="1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"/>
              </a:spcBef>
            </a:pPr>
            <a:endParaRPr sz="185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</a:pPr>
            <a:r>
              <a:rPr dirty="0" sz="1800" spc="-5" b="1" i="1">
                <a:latin typeface="Arial"/>
                <a:cs typeface="Arial"/>
              </a:rPr>
              <a:t>Award:</a:t>
            </a:r>
            <a:endParaRPr sz="18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dirty="0" sz="1800" spc="-5" b="1">
                <a:latin typeface="Arial"/>
                <a:cs typeface="Arial"/>
              </a:rPr>
              <a:t>Best </a:t>
            </a:r>
            <a:r>
              <a:rPr dirty="0" sz="1800" spc="-10" b="1">
                <a:latin typeface="Arial"/>
                <a:cs typeface="Arial"/>
              </a:rPr>
              <a:t>New </a:t>
            </a:r>
            <a:r>
              <a:rPr dirty="0" sz="1800" spc="-5" b="1">
                <a:latin typeface="Arial"/>
                <a:cs typeface="Arial"/>
              </a:rPr>
              <a:t>Materials </a:t>
            </a:r>
            <a:r>
              <a:rPr dirty="0" sz="1800" spc="-15" b="1">
                <a:latin typeface="Arial"/>
                <a:cs typeface="Arial"/>
              </a:rPr>
              <a:t>Award </a:t>
            </a:r>
            <a:r>
              <a:rPr dirty="0" sz="1800" spc="-5">
                <a:latin typeface="Arial"/>
                <a:cs typeface="Arial"/>
              </a:rPr>
              <a:t>at </a:t>
            </a:r>
            <a:r>
              <a:rPr dirty="0" sz="1800" spc="-25" b="1">
                <a:latin typeface="Arial"/>
                <a:cs typeface="Arial"/>
              </a:rPr>
              <a:t>IDTechEx’s  </a:t>
            </a:r>
            <a:r>
              <a:rPr dirty="0" sz="1800" spc="-5" b="1">
                <a:latin typeface="Arial"/>
                <a:cs typeface="Arial"/>
              </a:rPr>
              <a:t>PE USA</a:t>
            </a:r>
            <a:r>
              <a:rPr dirty="0" sz="1800" spc="-130" b="1">
                <a:latin typeface="Arial"/>
                <a:cs typeface="Arial"/>
              </a:rPr>
              <a:t> </a:t>
            </a:r>
            <a:r>
              <a:rPr dirty="0" sz="1800" spc="-10" b="1">
                <a:latin typeface="Arial"/>
                <a:cs typeface="Arial"/>
              </a:rPr>
              <a:t>2014.</a:t>
            </a:r>
            <a:endParaRPr sz="18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800">
                <a:latin typeface="Arial"/>
                <a:cs typeface="Arial"/>
              </a:rPr>
              <a:t>.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6019800" y="1600200"/>
            <a:ext cx="3048000" cy="30480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2400300" y="4317365"/>
            <a:ext cx="3123438" cy="208343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71628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/>
              <a:t>TFT </a:t>
            </a:r>
            <a:r>
              <a:rPr dirty="0" spc="-5"/>
              <a:t>device </a:t>
            </a:r>
            <a:r>
              <a:rPr dirty="0"/>
              <a:t>fabrication </a:t>
            </a:r>
            <a:r>
              <a:rPr dirty="0" spc="-5"/>
              <a:t>and</a:t>
            </a:r>
            <a:r>
              <a:rPr dirty="0" spc="-30"/>
              <a:t> </a:t>
            </a:r>
            <a:r>
              <a:rPr dirty="0" spc="-5"/>
              <a:t>characterization</a:t>
            </a:r>
          </a:p>
        </p:txBody>
      </p:sp>
      <p:sp>
        <p:nvSpPr>
          <p:cNvPr id="3" name="object 3"/>
          <p:cNvSpPr/>
          <p:nvPr/>
        </p:nvSpPr>
        <p:spPr>
          <a:xfrm>
            <a:off x="533400" y="1556766"/>
            <a:ext cx="8229600" cy="132245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632829" y="3657600"/>
            <a:ext cx="2327910" cy="833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 sz="1800" b="1">
                <a:solidFill>
                  <a:srgbClr val="006699"/>
                </a:solidFill>
                <a:latin typeface="Arial"/>
                <a:cs typeface="Arial"/>
              </a:rPr>
              <a:t>For aqueous SWCNT  solution, PLL has to  be used for</a:t>
            </a:r>
            <a:r>
              <a:rPr dirty="0" sz="1800" spc="-95" b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b="1">
                <a:solidFill>
                  <a:srgbClr val="006699"/>
                </a:solidFill>
                <a:latin typeface="Arial"/>
                <a:cs typeface="Arial"/>
              </a:rPr>
              <a:t>adhesion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057400" y="3244850"/>
            <a:ext cx="4465955" cy="160020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2111120" y="5132578"/>
            <a:ext cx="4464685" cy="11233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 marR="7620">
              <a:lnSpc>
                <a:spcPct val="100000"/>
              </a:lnSpc>
            </a:pPr>
            <a:r>
              <a:rPr dirty="0" sz="1600" spc="-5">
                <a:latin typeface="Arial"/>
                <a:cs typeface="Arial"/>
              </a:rPr>
              <a:t>Nano Lett. 2009, 9,</a:t>
            </a:r>
            <a:r>
              <a:rPr dirty="0" sz="1600" spc="5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4285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6"/>
              </a:spcBef>
            </a:pPr>
            <a:endParaRPr sz="17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2000" spc="-5" b="1">
                <a:solidFill>
                  <a:srgbClr val="C00000"/>
                </a:solidFill>
                <a:latin typeface="Arial"/>
                <a:cs typeface="Arial"/>
              </a:rPr>
              <a:t>How </a:t>
            </a:r>
            <a:r>
              <a:rPr dirty="0" sz="2000" b="1">
                <a:solidFill>
                  <a:srgbClr val="C00000"/>
                </a:solidFill>
                <a:latin typeface="Arial"/>
                <a:cs typeface="Arial"/>
              </a:rPr>
              <a:t>to get a high density</a:t>
            </a:r>
            <a:r>
              <a:rPr dirty="0" sz="2000" spc="-120" b="1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C00000"/>
                </a:solidFill>
                <a:latin typeface="Arial"/>
                <a:cs typeface="Arial"/>
              </a:rPr>
              <a:t>uniform</a:t>
            </a:r>
            <a:endParaRPr sz="20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2000" b="1">
                <a:solidFill>
                  <a:srgbClr val="C00000"/>
                </a:solidFill>
                <a:latin typeface="Arial"/>
                <a:cs typeface="Arial"/>
              </a:rPr>
              <a:t>network </a:t>
            </a:r>
            <a:r>
              <a:rPr dirty="0" sz="2000" spc="5" b="1">
                <a:solidFill>
                  <a:srgbClr val="C00000"/>
                </a:solidFill>
                <a:latin typeface="Arial"/>
                <a:cs typeface="Arial"/>
              </a:rPr>
              <a:t>with </a:t>
            </a:r>
            <a:r>
              <a:rPr dirty="0" sz="2000" b="1">
                <a:solidFill>
                  <a:srgbClr val="C00000"/>
                </a:solidFill>
                <a:latin typeface="Arial"/>
                <a:cs typeface="Arial"/>
              </a:rPr>
              <a:t>an organic </a:t>
            </a:r>
            <a:r>
              <a:rPr dirty="0" sz="2000" spc="-5" b="1">
                <a:solidFill>
                  <a:srgbClr val="C00000"/>
                </a:solidFill>
                <a:latin typeface="Arial"/>
                <a:cs typeface="Arial"/>
              </a:rPr>
              <a:t>ink</a:t>
            </a:r>
            <a:r>
              <a:rPr dirty="0" sz="2000" spc="-170" b="1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dirty="0" sz="2000" spc="-5" b="1">
                <a:solidFill>
                  <a:srgbClr val="C00000"/>
                </a:solidFill>
                <a:latin typeface="Arial"/>
                <a:cs typeface="Arial"/>
              </a:rPr>
              <a:t>system?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974787" y="3795488"/>
            <a:ext cx="0" cy="215265"/>
          </a:xfrm>
          <a:custGeom>
            <a:avLst/>
            <a:gdLst/>
            <a:ahLst/>
            <a:cxnLst/>
            <a:rect l="l" t="t" r="r" b="b"/>
            <a:pathLst>
              <a:path w="0" h="215264">
                <a:moveTo>
                  <a:pt x="0" y="0"/>
                </a:moveTo>
                <a:lnTo>
                  <a:pt x="0" y="214712"/>
                </a:lnTo>
              </a:path>
            </a:pathLst>
          </a:custGeom>
          <a:ln w="139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786339" y="4008201"/>
            <a:ext cx="186690" cy="108585"/>
          </a:xfrm>
          <a:custGeom>
            <a:avLst/>
            <a:gdLst/>
            <a:ahLst/>
            <a:cxnLst/>
            <a:rect l="l" t="t" r="r" b="b"/>
            <a:pathLst>
              <a:path w="186690" h="108585">
                <a:moveTo>
                  <a:pt x="186456" y="0"/>
                </a:moveTo>
                <a:lnTo>
                  <a:pt x="0" y="108455"/>
                </a:lnTo>
              </a:path>
            </a:pathLst>
          </a:custGeom>
          <a:ln w="9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788331" y="4118656"/>
            <a:ext cx="0" cy="217170"/>
          </a:xfrm>
          <a:custGeom>
            <a:avLst/>
            <a:gdLst/>
            <a:ahLst/>
            <a:cxnLst/>
            <a:rect l="l" t="t" r="r" b="b"/>
            <a:pathLst>
              <a:path w="0" h="217170">
                <a:moveTo>
                  <a:pt x="0" y="0"/>
                </a:moveTo>
                <a:lnTo>
                  <a:pt x="0" y="216911"/>
                </a:lnTo>
              </a:path>
            </a:pathLst>
          </a:custGeom>
          <a:ln w="139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598139" y="4333569"/>
            <a:ext cx="188595" cy="108585"/>
          </a:xfrm>
          <a:custGeom>
            <a:avLst/>
            <a:gdLst/>
            <a:ahLst/>
            <a:cxnLst/>
            <a:rect l="l" t="t" r="r" b="b"/>
            <a:pathLst>
              <a:path w="188595" h="108585">
                <a:moveTo>
                  <a:pt x="188199" y="0"/>
                </a:moveTo>
                <a:lnTo>
                  <a:pt x="0" y="108455"/>
                </a:lnTo>
              </a:path>
            </a:pathLst>
          </a:custGeom>
          <a:ln w="9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600132" y="4444024"/>
            <a:ext cx="0" cy="158750"/>
          </a:xfrm>
          <a:custGeom>
            <a:avLst/>
            <a:gdLst/>
            <a:ahLst/>
            <a:cxnLst/>
            <a:rect l="l" t="t" r="r" b="b"/>
            <a:pathLst>
              <a:path w="0" h="158750">
                <a:moveTo>
                  <a:pt x="0" y="0"/>
                </a:moveTo>
                <a:lnTo>
                  <a:pt x="0" y="158435"/>
                </a:lnTo>
              </a:path>
            </a:pathLst>
          </a:custGeom>
          <a:ln w="139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786339" y="3685033"/>
            <a:ext cx="186690" cy="108585"/>
          </a:xfrm>
          <a:custGeom>
            <a:avLst/>
            <a:gdLst/>
            <a:ahLst/>
            <a:cxnLst/>
            <a:rect l="l" t="t" r="r" b="b"/>
            <a:pathLst>
              <a:path w="186690" h="108585">
                <a:moveTo>
                  <a:pt x="186456" y="108455"/>
                </a:moveTo>
                <a:lnTo>
                  <a:pt x="0" y="0"/>
                </a:lnTo>
              </a:path>
            </a:pathLst>
          </a:custGeom>
          <a:ln w="9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598139" y="3685033"/>
            <a:ext cx="188595" cy="108585"/>
          </a:xfrm>
          <a:custGeom>
            <a:avLst/>
            <a:gdLst/>
            <a:ahLst/>
            <a:cxnLst/>
            <a:rect l="l" t="t" r="r" b="b"/>
            <a:pathLst>
              <a:path w="188595" h="108585">
                <a:moveTo>
                  <a:pt x="188199" y="0"/>
                </a:moveTo>
                <a:lnTo>
                  <a:pt x="0" y="108455"/>
                </a:lnTo>
              </a:path>
            </a:pathLst>
          </a:custGeom>
          <a:ln w="9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972795" y="3719319"/>
            <a:ext cx="128270" cy="74295"/>
          </a:xfrm>
          <a:custGeom>
            <a:avLst/>
            <a:gdLst/>
            <a:ahLst/>
            <a:cxnLst/>
            <a:rect l="l" t="t" r="r" b="b"/>
            <a:pathLst>
              <a:path w="128269" h="74295">
                <a:moveTo>
                  <a:pt x="0" y="74169"/>
                </a:moveTo>
                <a:lnTo>
                  <a:pt x="128196" y="0"/>
                </a:lnTo>
              </a:path>
            </a:pathLst>
          </a:custGeom>
          <a:ln w="9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1219245" y="3719319"/>
            <a:ext cx="128270" cy="74295"/>
          </a:xfrm>
          <a:custGeom>
            <a:avLst/>
            <a:gdLst/>
            <a:ahLst/>
            <a:cxnLst/>
            <a:rect l="l" t="t" r="r" b="b"/>
            <a:pathLst>
              <a:path w="128269" h="74295">
                <a:moveTo>
                  <a:pt x="0" y="0"/>
                </a:moveTo>
                <a:lnTo>
                  <a:pt x="128196" y="74169"/>
                </a:lnTo>
              </a:path>
            </a:pathLst>
          </a:custGeom>
          <a:ln w="99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686267" y="3630855"/>
            <a:ext cx="20320" cy="315595"/>
          </a:xfrm>
          <a:custGeom>
            <a:avLst/>
            <a:gdLst/>
            <a:ahLst/>
            <a:cxnLst/>
            <a:rect l="l" t="t" r="r" b="b"/>
            <a:pathLst>
              <a:path w="20320" h="315595">
                <a:moveTo>
                  <a:pt x="19914" y="0"/>
                </a:moveTo>
                <a:lnTo>
                  <a:pt x="0" y="0"/>
                </a:lnTo>
                <a:lnTo>
                  <a:pt x="0" y="315121"/>
                </a:lnTo>
                <a:lnTo>
                  <a:pt x="19914" y="315121"/>
                </a:lnTo>
              </a:path>
            </a:pathLst>
          </a:custGeom>
          <a:ln w="139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1249112" y="3630855"/>
            <a:ext cx="20320" cy="315595"/>
          </a:xfrm>
          <a:custGeom>
            <a:avLst/>
            <a:gdLst/>
            <a:ahLst/>
            <a:cxnLst/>
            <a:rect l="l" t="t" r="r" b="b"/>
            <a:pathLst>
              <a:path w="20319" h="315595">
                <a:moveTo>
                  <a:pt x="0" y="0"/>
                </a:moveTo>
                <a:lnTo>
                  <a:pt x="20163" y="0"/>
                </a:lnTo>
                <a:lnTo>
                  <a:pt x="20163" y="315121"/>
                </a:lnTo>
                <a:lnTo>
                  <a:pt x="0" y="315121"/>
                </a:lnTo>
              </a:path>
            </a:pathLst>
          </a:custGeom>
          <a:ln w="139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770409" y="3532395"/>
            <a:ext cx="0" cy="165100"/>
          </a:xfrm>
          <a:custGeom>
            <a:avLst/>
            <a:gdLst/>
            <a:ahLst/>
            <a:cxnLst/>
            <a:rect l="l" t="t" r="r" b="b"/>
            <a:pathLst>
              <a:path w="0" h="165100">
                <a:moveTo>
                  <a:pt x="0" y="164633"/>
                </a:moveTo>
                <a:lnTo>
                  <a:pt x="0" y="0"/>
                </a:lnTo>
              </a:path>
            </a:pathLst>
          </a:custGeom>
          <a:ln w="139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806503" y="3532395"/>
            <a:ext cx="0" cy="165100"/>
          </a:xfrm>
          <a:custGeom>
            <a:avLst/>
            <a:gdLst/>
            <a:ahLst/>
            <a:cxnLst/>
            <a:rect l="l" t="t" r="r" b="b"/>
            <a:pathLst>
              <a:path w="0" h="165100">
                <a:moveTo>
                  <a:pt x="0" y="164633"/>
                </a:moveTo>
                <a:lnTo>
                  <a:pt x="0" y="0"/>
                </a:lnTo>
              </a:path>
            </a:pathLst>
          </a:custGeom>
          <a:ln w="139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512010" y="3413893"/>
            <a:ext cx="895985" cy="1379855"/>
          </a:xfrm>
          <a:custGeom>
            <a:avLst/>
            <a:gdLst/>
            <a:ahLst/>
            <a:cxnLst/>
            <a:rect l="l" t="t" r="r" b="b"/>
            <a:pathLst>
              <a:path w="895985" h="1379854">
                <a:moveTo>
                  <a:pt x="0" y="1379238"/>
                </a:moveTo>
                <a:lnTo>
                  <a:pt x="895429" y="1379238"/>
                </a:lnTo>
                <a:lnTo>
                  <a:pt x="895429" y="0"/>
                </a:lnTo>
                <a:lnTo>
                  <a:pt x="0" y="0"/>
                </a:lnTo>
                <a:lnTo>
                  <a:pt x="0" y="1379238"/>
                </a:lnTo>
                <a:close/>
              </a:path>
            </a:pathLst>
          </a:custGeom>
          <a:ln w="13954">
            <a:solidFill>
              <a:srgbClr val="0000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568020" y="4600966"/>
            <a:ext cx="206375" cy="1504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r>
              <a:rPr dirty="0" sz="850" spc="-65" b="1">
                <a:latin typeface="Arial"/>
                <a:cs typeface="Arial"/>
              </a:rPr>
              <a:t>N</a:t>
            </a:r>
            <a:r>
              <a:rPr dirty="0" sz="850" spc="75" b="1">
                <a:latin typeface="Arial"/>
                <a:cs typeface="Arial"/>
              </a:rPr>
              <a:t>H</a:t>
            </a:r>
            <a:r>
              <a:rPr dirty="0" baseline="-17094" sz="975" spc="15" b="1">
                <a:latin typeface="Arial"/>
                <a:cs typeface="Arial"/>
              </a:rPr>
              <a:t>2</a:t>
            </a:r>
            <a:endParaRPr baseline="-17094" sz="975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128876" y="3568006"/>
            <a:ext cx="80010" cy="188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72900"/>
              </a:lnSpc>
            </a:pPr>
            <a:r>
              <a:rPr dirty="0" sz="850" spc="5" b="1">
                <a:latin typeface="Arial"/>
                <a:cs typeface="Arial"/>
              </a:rPr>
              <a:t>H  N</a:t>
            </a:r>
            <a:endParaRPr sz="8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52238" y="3410450"/>
            <a:ext cx="85725" cy="1289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15"/>
              </a:lnSpc>
            </a:pPr>
            <a:r>
              <a:rPr dirty="0" sz="850" spc="10" b="1">
                <a:latin typeface="Arial"/>
                <a:cs typeface="Arial"/>
              </a:rPr>
              <a:t>O</a:t>
            </a:r>
            <a:endParaRPr sz="8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299153" y="3864618"/>
            <a:ext cx="51435" cy="1219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955"/>
              </a:lnSpc>
            </a:pPr>
            <a:r>
              <a:rPr dirty="0" sz="800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14866" y="4452898"/>
            <a:ext cx="322580" cy="2120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670"/>
              </a:lnSpc>
            </a:pPr>
            <a:r>
              <a:rPr dirty="0" sz="1400" spc="1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dirty="0" sz="1400" spc="2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dirty="0" sz="1400" spc="5">
                <a:solidFill>
                  <a:srgbClr val="0000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6781800" y="1556791"/>
            <a:ext cx="1905000" cy="339090"/>
          </a:xfrm>
          <a:custGeom>
            <a:avLst/>
            <a:gdLst/>
            <a:ahLst/>
            <a:cxnLst/>
            <a:rect l="l" t="t" r="r" b="b"/>
            <a:pathLst>
              <a:path w="1905000" h="339089">
                <a:moveTo>
                  <a:pt x="0" y="338556"/>
                </a:moveTo>
                <a:lnTo>
                  <a:pt x="1905000" y="338556"/>
                </a:lnTo>
                <a:lnTo>
                  <a:pt x="1905000" y="0"/>
                </a:lnTo>
                <a:lnTo>
                  <a:pt x="0" y="0"/>
                </a:lnTo>
                <a:lnTo>
                  <a:pt x="0" y="33855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6861809" y="1597914"/>
            <a:ext cx="1039494" cy="4984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 sz="1600" spc="-5" b="1">
                <a:latin typeface="Arial"/>
                <a:cs typeface="Arial"/>
              </a:rPr>
              <a:t>Deposit  </a:t>
            </a:r>
            <a:r>
              <a:rPr dirty="0" sz="1600" spc="-5" b="1">
                <a:latin typeface="Arial"/>
                <a:cs typeface="Arial"/>
              </a:rPr>
              <a:t>electrodes</a:t>
            </a:r>
            <a:endParaRPr sz="1600">
              <a:latin typeface="Arial"/>
              <a:cs typeface="Arial"/>
            </a:endParaRPr>
          </a:p>
        </p:txBody>
      </p:sp>
      <p:sp>
        <p:nvSpPr>
          <p:cNvPr id="28" name="object 2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7206" y="2343530"/>
            <a:ext cx="1056005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With</a:t>
            </a:r>
            <a:r>
              <a:rPr dirty="0" sz="2000" spc="-11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PLL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69088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pc="-5"/>
              <a:t>SWCNT </a:t>
            </a:r>
            <a:r>
              <a:rPr dirty="0"/>
              <a:t>network on SiO</a:t>
            </a:r>
            <a:r>
              <a:rPr dirty="0" baseline="-20833" sz="2400"/>
              <a:t>2</a:t>
            </a:r>
            <a:r>
              <a:rPr dirty="0" sz="2400"/>
              <a:t>: with or without</a:t>
            </a:r>
            <a:r>
              <a:rPr dirty="0" sz="2400" spc="-185"/>
              <a:t> </a:t>
            </a:r>
            <a:r>
              <a:rPr dirty="0" sz="2400" spc="-5"/>
              <a:t>PLL</a:t>
            </a:r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2588514" y="1542161"/>
            <a:ext cx="2088261" cy="208826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5255514" y="1542224"/>
            <a:ext cx="2085797" cy="209228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2588514" y="3751996"/>
            <a:ext cx="2084975" cy="209146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5255514" y="3751986"/>
            <a:ext cx="2088261" cy="208826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991006" y="4248784"/>
            <a:ext cx="1408430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>
                <a:latin typeface="Arial"/>
                <a:cs typeface="Arial"/>
              </a:rPr>
              <a:t>Without</a:t>
            </a:r>
            <a:r>
              <a:rPr dirty="0" sz="2000" spc="-114">
                <a:latin typeface="Arial"/>
                <a:cs typeface="Arial"/>
              </a:rPr>
              <a:t> </a:t>
            </a:r>
            <a:r>
              <a:rPr dirty="0" sz="2000">
                <a:latin typeface="Arial"/>
                <a:cs typeface="Arial"/>
              </a:rPr>
              <a:t>PLL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  <p:sp>
        <p:nvSpPr>
          <p:cNvPr id="9" name="object 9"/>
          <p:cNvSpPr txBox="1"/>
          <p:nvPr/>
        </p:nvSpPr>
        <p:spPr>
          <a:xfrm>
            <a:off x="1484122" y="1276350"/>
            <a:ext cx="2208530" cy="3613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1841500" algn="l"/>
              </a:tabLst>
            </a:pPr>
            <a:r>
              <a:rPr dirty="0" sz="2000" spc="5">
                <a:latin typeface="Arial"/>
                <a:cs typeface="Arial"/>
              </a:rPr>
              <a:t>C</a:t>
            </a:r>
            <a:r>
              <a:rPr dirty="0" baseline="-21367" sz="1950" spc="30">
                <a:latin typeface="Arial"/>
                <a:cs typeface="Arial"/>
              </a:rPr>
              <a:t>S</a:t>
            </a:r>
            <a:r>
              <a:rPr dirty="0" baseline="-21367" sz="1950" spc="60">
                <a:latin typeface="Arial"/>
                <a:cs typeface="Arial"/>
              </a:rPr>
              <a:t>W</a:t>
            </a:r>
            <a:r>
              <a:rPr dirty="0" baseline="-21367" sz="1950" spc="30">
                <a:latin typeface="Arial"/>
                <a:cs typeface="Arial"/>
              </a:rPr>
              <a:t>CNT</a:t>
            </a:r>
            <a:r>
              <a:rPr dirty="0" baseline="-21367" sz="1950" spc="-37">
                <a:latin typeface="Arial"/>
                <a:cs typeface="Arial"/>
              </a:rPr>
              <a:t> </a:t>
            </a:r>
            <a:r>
              <a:rPr dirty="0" sz="2000">
                <a:latin typeface="Arial"/>
                <a:cs typeface="Arial"/>
              </a:rPr>
              <a:t>(mg/L)</a:t>
            </a:r>
            <a:r>
              <a:rPr dirty="0" sz="2000">
                <a:latin typeface="Arial"/>
                <a:cs typeface="Arial"/>
              </a:rPr>
              <a:t>	</a:t>
            </a:r>
            <a:r>
              <a:rPr dirty="0" sz="2000">
                <a:latin typeface="Arial"/>
                <a:cs typeface="Arial"/>
              </a:rPr>
              <a:t>2.6</a:t>
            </a:r>
            <a:endParaRPr sz="2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057138" y="1276350"/>
            <a:ext cx="520700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>
                <a:latin typeface="Arial"/>
                <a:cs typeface="Arial"/>
              </a:rPr>
              <a:t>26.4</a:t>
            </a:r>
            <a:endParaRPr sz="2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98905" y="5804204"/>
            <a:ext cx="7393305" cy="6203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518159" marR="5080" indent="-506095">
              <a:lnSpc>
                <a:spcPct val="100000"/>
              </a:lnSpc>
            </a:pP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Clean SiO</a:t>
            </a:r>
            <a:r>
              <a:rPr dirty="0" baseline="-21367" sz="1950" b="1">
                <a:solidFill>
                  <a:srgbClr val="006699"/>
                </a:solidFill>
                <a:latin typeface="Arial"/>
                <a:cs typeface="Arial"/>
              </a:rPr>
              <a:t>2 </a:t>
            </a: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without PLL </a:t>
            </a:r>
            <a:r>
              <a:rPr dirty="0" sz="2000" spc="5" b="1">
                <a:solidFill>
                  <a:srgbClr val="006699"/>
                </a:solidFill>
                <a:latin typeface="Arial"/>
                <a:cs typeface="Arial"/>
              </a:rPr>
              <a:t>shows </a:t>
            </a: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better adhesion to SWCNT/CP  </a:t>
            </a: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organic dispersion, especially at high</a:t>
            </a:r>
            <a:r>
              <a:rPr dirty="0" sz="2000" spc="-140" b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concentration.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04596" y="379221"/>
            <a:ext cx="7304405" cy="412115"/>
          </a:xfrm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pc="-5"/>
              <a:t>SWCNT </a:t>
            </a:r>
            <a:r>
              <a:rPr dirty="0"/>
              <a:t>network on </a:t>
            </a:r>
            <a:r>
              <a:rPr dirty="0" spc="5"/>
              <a:t>SiO</a:t>
            </a:r>
            <a:r>
              <a:rPr dirty="0" baseline="-21367" sz="1950" spc="7"/>
              <a:t>2</a:t>
            </a:r>
            <a:r>
              <a:rPr dirty="0" sz="2400" spc="5"/>
              <a:t>: </a:t>
            </a:r>
            <a:r>
              <a:rPr dirty="0" sz="2400" spc="-25"/>
              <a:t>CP/SWCNTs </a:t>
            </a:r>
            <a:r>
              <a:rPr dirty="0" sz="2400"/>
              <a:t>weight</a:t>
            </a:r>
            <a:r>
              <a:rPr dirty="0" sz="2400" spc="-110"/>
              <a:t> </a:t>
            </a:r>
            <a:r>
              <a:rPr dirty="0" sz="2400"/>
              <a:t>ratio</a:t>
            </a:r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228600" y="1592580"/>
            <a:ext cx="8686800" cy="215341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89190" y="3780663"/>
          <a:ext cx="7486650" cy="1917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66912"/>
                <a:gridCol w="1866900"/>
                <a:gridCol w="1866900"/>
                <a:gridCol w="1866900"/>
              </a:tblGrid>
              <a:tr h="695706">
                <a:tc>
                  <a:txBody>
                    <a:bodyPr/>
                    <a:lstStyle/>
                    <a:p>
                      <a:pPr marL="26225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CP/SWCNTs</a:t>
                      </a:r>
                      <a:endParaRPr sz="1800">
                        <a:latin typeface="Arial"/>
                        <a:cs typeface="Arial"/>
                      </a:endParaRPr>
                    </a:p>
                    <a:p>
                      <a:pPr marL="285115">
                        <a:lnSpc>
                          <a:spcPct val="100000"/>
                        </a:lnSpc>
                      </a:pP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weight</a:t>
                      </a:r>
                      <a:r>
                        <a:rPr dirty="0" sz="1800" spc="-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8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ratio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C"/>
                    </a:solidFill>
                  </a:tcPr>
                </a:tc>
                <a:tc>
                  <a:txBody>
                    <a:bodyPr/>
                    <a:lstStyle/>
                    <a:p>
                      <a:pPr marL="495934" marR="461645" indent="-279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</a:t>
                      </a:r>
                      <a:r>
                        <a:rPr dirty="0" sz="18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ut</a:t>
                      </a:r>
                      <a:r>
                        <a:rPr dirty="0" sz="18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on </a:t>
                      </a: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stability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Adhesion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C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Network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C"/>
                    </a:solidFill>
                  </a:tcPr>
                </a:tc>
              </a:tr>
              <a:tr h="403098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800" spc="-5" b="1">
                          <a:latin typeface="Arial"/>
                          <a:cs typeface="Arial"/>
                        </a:rPr>
                        <a:t>1:1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800" b="1">
                          <a:solidFill>
                            <a:srgbClr val="C00000"/>
                          </a:solidFill>
                          <a:latin typeface="Arial"/>
                          <a:cs typeface="Arial"/>
                        </a:rPr>
                        <a:t>poor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800" b="1">
                          <a:solidFill>
                            <a:srgbClr val="00AF50"/>
                          </a:solidFill>
                          <a:latin typeface="Arial"/>
                          <a:cs typeface="Arial"/>
                        </a:rPr>
                        <a:t>Good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800" b="1">
                          <a:solidFill>
                            <a:srgbClr val="C00000"/>
                          </a:solidFill>
                          <a:latin typeface="Arial"/>
                          <a:cs typeface="Arial"/>
                        </a:rPr>
                        <a:t>bundles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</a:tr>
              <a:tr h="403097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5" b="1">
                          <a:latin typeface="Arial"/>
                          <a:cs typeface="Arial"/>
                        </a:rPr>
                        <a:t>5:1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b="1">
                          <a:solidFill>
                            <a:srgbClr val="00AF50"/>
                          </a:solidFill>
                          <a:latin typeface="Arial"/>
                          <a:cs typeface="Arial"/>
                        </a:rPr>
                        <a:t>Good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b="1">
                          <a:solidFill>
                            <a:srgbClr val="00AF50"/>
                          </a:solidFill>
                          <a:latin typeface="Arial"/>
                          <a:cs typeface="Arial"/>
                        </a:rPr>
                        <a:t>Good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b="1">
                          <a:solidFill>
                            <a:srgbClr val="00AF50"/>
                          </a:solidFill>
                          <a:latin typeface="Arial"/>
                          <a:cs typeface="Arial"/>
                        </a:rPr>
                        <a:t>Good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</a:tr>
              <a:tr h="4030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5" b="1">
                          <a:latin typeface="Arial"/>
                          <a:cs typeface="Arial"/>
                        </a:rPr>
                        <a:t>30:1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30" b="1">
                          <a:solidFill>
                            <a:srgbClr val="00AF50"/>
                          </a:solidFill>
                          <a:latin typeface="Arial"/>
                          <a:cs typeface="Arial"/>
                        </a:rPr>
                        <a:t>Very</a:t>
                      </a:r>
                      <a:r>
                        <a:rPr dirty="0" sz="1800" spc="-95" b="1">
                          <a:solidFill>
                            <a:srgbClr val="00AF5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800" b="1">
                          <a:solidFill>
                            <a:srgbClr val="00AF50"/>
                          </a:solidFill>
                          <a:latin typeface="Arial"/>
                          <a:cs typeface="Arial"/>
                        </a:rPr>
                        <a:t>good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b="1">
                          <a:solidFill>
                            <a:srgbClr val="C00000"/>
                          </a:solidFill>
                          <a:latin typeface="Arial"/>
                          <a:cs typeface="Arial"/>
                        </a:rPr>
                        <a:t>poor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b="1">
                          <a:solidFill>
                            <a:srgbClr val="C00000"/>
                          </a:solidFill>
                          <a:latin typeface="Arial"/>
                          <a:cs typeface="Arial"/>
                        </a:rPr>
                        <a:t>alignment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</a:tr>
            </a:tbl>
          </a:graphicData>
        </a:graphic>
      </p:graphicFrame>
      <p:sp>
        <p:nvSpPr>
          <p:cNvPr id="5" name="object 5"/>
          <p:cNvSpPr/>
          <p:nvPr/>
        </p:nvSpPr>
        <p:spPr>
          <a:xfrm>
            <a:off x="730935" y="1192466"/>
            <a:ext cx="959485" cy="400685"/>
          </a:xfrm>
          <a:custGeom>
            <a:avLst/>
            <a:gdLst/>
            <a:ahLst/>
            <a:cxnLst/>
            <a:rect l="l" t="t" r="r" b="b"/>
            <a:pathLst>
              <a:path w="959485" h="400684">
                <a:moveTo>
                  <a:pt x="0" y="400113"/>
                </a:moveTo>
                <a:lnTo>
                  <a:pt x="959027" y="400113"/>
                </a:lnTo>
                <a:lnTo>
                  <a:pt x="959027" y="0"/>
                </a:lnTo>
                <a:lnTo>
                  <a:pt x="0" y="0"/>
                </a:lnTo>
                <a:lnTo>
                  <a:pt x="0" y="40011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809955" y="1231646"/>
            <a:ext cx="393700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 b="1">
                <a:latin typeface="Arial"/>
                <a:cs typeface="Arial"/>
              </a:rPr>
              <a:t>1:1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6445884" y="1192466"/>
            <a:ext cx="1005205" cy="400685"/>
          </a:xfrm>
          <a:custGeom>
            <a:avLst/>
            <a:gdLst/>
            <a:ahLst/>
            <a:cxnLst/>
            <a:rect l="l" t="t" r="r" b="b"/>
            <a:pathLst>
              <a:path w="1005204" h="400684">
                <a:moveTo>
                  <a:pt x="0" y="400113"/>
                </a:moveTo>
                <a:lnTo>
                  <a:pt x="1004658" y="400113"/>
                </a:lnTo>
                <a:lnTo>
                  <a:pt x="1004658" y="0"/>
                </a:lnTo>
                <a:lnTo>
                  <a:pt x="0" y="0"/>
                </a:lnTo>
                <a:lnTo>
                  <a:pt x="0" y="40011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6525514" y="1231646"/>
            <a:ext cx="536575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 b="1">
                <a:latin typeface="Arial"/>
                <a:cs typeface="Arial"/>
              </a:rPr>
              <a:t>30</a:t>
            </a:r>
            <a:r>
              <a:rPr dirty="0" sz="2000" spc="5" b="1">
                <a:latin typeface="Arial"/>
                <a:cs typeface="Arial"/>
              </a:rPr>
              <a:t>:</a:t>
            </a:r>
            <a:r>
              <a:rPr dirty="0" sz="2000" b="1">
                <a:latin typeface="Arial"/>
                <a:cs typeface="Arial"/>
              </a:rPr>
              <a:t>1</a:t>
            </a:r>
            <a:endParaRPr sz="20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474084" y="1192466"/>
            <a:ext cx="685800" cy="400685"/>
          </a:xfrm>
          <a:custGeom>
            <a:avLst/>
            <a:gdLst/>
            <a:ahLst/>
            <a:cxnLst/>
            <a:rect l="l" t="t" r="r" b="b"/>
            <a:pathLst>
              <a:path w="685800" h="400684">
                <a:moveTo>
                  <a:pt x="0" y="400113"/>
                </a:moveTo>
                <a:lnTo>
                  <a:pt x="685800" y="400113"/>
                </a:lnTo>
                <a:lnTo>
                  <a:pt x="685800" y="0"/>
                </a:lnTo>
                <a:lnTo>
                  <a:pt x="0" y="0"/>
                </a:lnTo>
                <a:lnTo>
                  <a:pt x="0" y="40011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3553459" y="1231646"/>
            <a:ext cx="393700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 b="1">
                <a:latin typeface="Arial"/>
                <a:cs typeface="Arial"/>
              </a:rPr>
              <a:t>5:1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  <p:sp>
        <p:nvSpPr>
          <p:cNvPr id="11" name="object 11"/>
          <p:cNvSpPr txBox="1"/>
          <p:nvPr/>
        </p:nvSpPr>
        <p:spPr>
          <a:xfrm>
            <a:off x="1842642" y="5746292"/>
            <a:ext cx="5550535" cy="6934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Choose 5/1 weight ratio in the following</a:t>
            </a:r>
            <a:r>
              <a:rPr dirty="0" sz="2000" spc="-190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study</a:t>
            </a:r>
            <a:endParaRPr sz="2000">
              <a:latin typeface="Arial"/>
              <a:cs typeface="Arial"/>
            </a:endParaRPr>
          </a:p>
          <a:p>
            <a:pPr marL="983615">
              <a:lnSpc>
                <a:spcPct val="100000"/>
              </a:lnSpc>
              <a:spcBef>
                <a:spcPts val="815"/>
              </a:spcBef>
            </a:pPr>
            <a:r>
              <a:rPr dirty="0" sz="1800" spc="-5">
                <a:latin typeface="Arial"/>
                <a:cs typeface="Arial"/>
              </a:rPr>
              <a:t>Organic Electronics, 2015, 26,</a:t>
            </a:r>
            <a:r>
              <a:rPr dirty="0" sz="1800" spc="15">
                <a:latin typeface="Arial"/>
                <a:cs typeface="Arial"/>
              </a:rPr>
              <a:t> </a:t>
            </a:r>
            <a:r>
              <a:rPr dirty="0" sz="1800" spc="-5">
                <a:latin typeface="Arial"/>
                <a:cs typeface="Arial"/>
              </a:rPr>
              <a:t>15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43840" y="2366772"/>
            <a:ext cx="2456688" cy="47548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841247" y="2374392"/>
            <a:ext cx="1299972" cy="37795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290753" y="2394076"/>
            <a:ext cx="2362200" cy="38100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290753" y="2394076"/>
            <a:ext cx="2362200" cy="381000"/>
          </a:xfrm>
          <a:custGeom>
            <a:avLst/>
            <a:gdLst/>
            <a:ahLst/>
            <a:cxnLst/>
            <a:rect l="l" t="t" r="r" b="b"/>
            <a:pathLst>
              <a:path w="2362200" h="381000">
                <a:moveTo>
                  <a:pt x="0" y="381000"/>
                </a:moveTo>
                <a:lnTo>
                  <a:pt x="2362200" y="381000"/>
                </a:lnTo>
                <a:lnTo>
                  <a:pt x="2362200" y="0"/>
                </a:lnTo>
                <a:lnTo>
                  <a:pt x="0" y="0"/>
                </a:lnTo>
                <a:lnTo>
                  <a:pt x="0" y="38100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243840" y="2138172"/>
            <a:ext cx="2456688" cy="323088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188719" y="2145792"/>
            <a:ext cx="603504" cy="37795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290753" y="2165476"/>
            <a:ext cx="2362200" cy="22860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290753" y="2165476"/>
            <a:ext cx="2362200" cy="228600"/>
          </a:xfrm>
          <a:custGeom>
            <a:avLst/>
            <a:gdLst/>
            <a:ahLst/>
            <a:cxnLst/>
            <a:rect l="l" t="t" r="r" b="b"/>
            <a:pathLst>
              <a:path w="2362200" h="228600">
                <a:moveTo>
                  <a:pt x="0" y="228600"/>
                </a:moveTo>
                <a:lnTo>
                  <a:pt x="2362200" y="228600"/>
                </a:lnTo>
                <a:lnTo>
                  <a:pt x="2362200" y="0"/>
                </a:lnTo>
                <a:lnTo>
                  <a:pt x="0" y="0"/>
                </a:lnTo>
                <a:lnTo>
                  <a:pt x="0" y="22860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290753" y="1936876"/>
            <a:ext cx="2362200" cy="228600"/>
          </a:xfrm>
          <a:custGeom>
            <a:avLst/>
            <a:gdLst/>
            <a:ahLst/>
            <a:cxnLst/>
            <a:rect l="l" t="t" r="r" b="b"/>
            <a:pathLst>
              <a:path w="2362200" h="228600">
                <a:moveTo>
                  <a:pt x="0" y="228600"/>
                </a:moveTo>
                <a:lnTo>
                  <a:pt x="2362200" y="228600"/>
                </a:lnTo>
                <a:lnTo>
                  <a:pt x="2362200" y="0"/>
                </a:lnTo>
                <a:lnTo>
                  <a:pt x="0" y="0"/>
                </a:lnTo>
                <a:lnTo>
                  <a:pt x="0" y="228600"/>
                </a:lnTo>
                <a:close/>
              </a:path>
            </a:pathLst>
          </a:custGeom>
          <a:solidFill>
            <a:srgbClr val="9BBA5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290753" y="1936876"/>
            <a:ext cx="2362200" cy="228600"/>
          </a:xfrm>
          <a:custGeom>
            <a:avLst/>
            <a:gdLst/>
            <a:ahLst/>
            <a:cxnLst/>
            <a:rect l="l" t="t" r="r" b="b"/>
            <a:pathLst>
              <a:path w="2362200" h="228600">
                <a:moveTo>
                  <a:pt x="0" y="228600"/>
                </a:moveTo>
                <a:lnTo>
                  <a:pt x="2362200" y="228600"/>
                </a:lnTo>
                <a:lnTo>
                  <a:pt x="2362200" y="0"/>
                </a:lnTo>
                <a:lnTo>
                  <a:pt x="0" y="0"/>
                </a:lnTo>
                <a:lnTo>
                  <a:pt x="0" y="228600"/>
                </a:lnTo>
                <a:close/>
              </a:path>
            </a:pathLst>
          </a:custGeom>
          <a:ln w="25400">
            <a:solidFill>
              <a:srgbClr val="70883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955649" y="1945385"/>
            <a:ext cx="1032510" cy="6705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ct val="100000"/>
              </a:lnSpc>
            </a:pPr>
            <a:r>
              <a:rPr dirty="0" sz="1100">
                <a:latin typeface="Arial"/>
                <a:cs typeface="Arial"/>
              </a:rPr>
              <a:t>SC-SWCNT</a:t>
            </a:r>
            <a:endParaRPr sz="11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745"/>
              </a:spcBef>
            </a:pPr>
            <a:r>
              <a:rPr dirty="0" sz="1100" spc="-5">
                <a:latin typeface="Arial"/>
                <a:cs typeface="Arial"/>
              </a:rPr>
              <a:t>SiO2</a:t>
            </a:r>
            <a:endParaRPr sz="11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80"/>
              </a:spcBef>
            </a:pPr>
            <a:r>
              <a:rPr dirty="0" sz="1100">
                <a:latin typeface="Arial"/>
                <a:cs typeface="Arial"/>
              </a:rPr>
              <a:t>Gate (Doped</a:t>
            </a:r>
            <a:r>
              <a:rPr dirty="0" sz="1100" spc="-135">
                <a:latin typeface="Arial"/>
                <a:cs typeface="Arial"/>
              </a:rPr>
              <a:t> </a:t>
            </a:r>
            <a:r>
              <a:rPr dirty="0" sz="1100" spc="-5">
                <a:latin typeface="Arial"/>
                <a:cs typeface="Arial"/>
              </a:rPr>
              <a:t>Si)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246888" y="1580388"/>
            <a:ext cx="775716" cy="381000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399084" y="1640585"/>
            <a:ext cx="469265" cy="17907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5">
                <a:latin typeface="Arial"/>
                <a:cs typeface="Arial"/>
              </a:rPr>
              <a:t>S</a:t>
            </a:r>
            <a:r>
              <a:rPr dirty="0" sz="1100">
                <a:latin typeface="Arial"/>
                <a:cs typeface="Arial"/>
              </a:rPr>
              <a:t>o</a:t>
            </a:r>
            <a:r>
              <a:rPr dirty="0" sz="1100" spc="-5">
                <a:latin typeface="Arial"/>
                <a:cs typeface="Arial"/>
              </a:rPr>
              <a:t>u</a:t>
            </a:r>
            <a:r>
              <a:rPr dirty="0" sz="1100">
                <a:latin typeface="Arial"/>
                <a:cs typeface="Arial"/>
              </a:rPr>
              <a:t>r</a:t>
            </a:r>
            <a:r>
              <a:rPr dirty="0" sz="1100">
                <a:latin typeface="Arial"/>
                <a:cs typeface="Arial"/>
              </a:rPr>
              <a:t>ce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923288" y="1580388"/>
            <a:ext cx="774192" cy="381000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2130679" y="1640585"/>
            <a:ext cx="359410" cy="17907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10">
                <a:latin typeface="Arial"/>
                <a:cs typeface="Arial"/>
              </a:rPr>
              <a:t>D</a:t>
            </a:r>
            <a:r>
              <a:rPr dirty="0" sz="1100">
                <a:latin typeface="Arial"/>
                <a:cs typeface="Arial"/>
              </a:rPr>
              <a:t>r</a:t>
            </a:r>
            <a:r>
              <a:rPr dirty="0" sz="1100">
                <a:latin typeface="Arial"/>
                <a:cs typeface="Arial"/>
              </a:rPr>
              <a:t>a</a:t>
            </a:r>
            <a:r>
              <a:rPr dirty="0" sz="1100" spc="-10">
                <a:latin typeface="Arial"/>
                <a:cs typeface="Arial"/>
              </a:rPr>
              <a:t>i</a:t>
            </a:r>
            <a:r>
              <a:rPr dirty="0" sz="110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246888" y="1839467"/>
            <a:ext cx="774192" cy="164591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1923288" y="1839467"/>
            <a:ext cx="774192" cy="164591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3027552" y="1397127"/>
          <a:ext cx="5657850" cy="24511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95400"/>
                <a:gridCol w="1143000"/>
                <a:gridCol w="1508760"/>
                <a:gridCol w="1691639"/>
              </a:tblGrid>
              <a:tr h="988060"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8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SWCNT</a:t>
                      </a:r>
                      <a:endParaRPr sz="1800">
                        <a:latin typeface="Arial"/>
                        <a:cs typeface="Arial"/>
                      </a:endParaRPr>
                    </a:p>
                    <a:p>
                      <a:pPr marL="85725" marR="298450">
                        <a:lnSpc>
                          <a:spcPct val="100000"/>
                        </a:lnSpc>
                      </a:pP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sol</a:t>
                      </a:r>
                      <a:r>
                        <a:rPr dirty="0" sz="18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18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(mg/L)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C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2362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8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Tube  </a:t>
                      </a:r>
                      <a:r>
                        <a:rPr dirty="0" sz="18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density</a:t>
                      </a:r>
                      <a:endParaRPr sz="1800">
                        <a:latin typeface="Arial"/>
                        <a:cs typeface="Arial"/>
                      </a:endParaRPr>
                    </a:p>
                    <a:p>
                      <a:pPr marL="85725">
                        <a:lnSpc>
                          <a:spcPct val="100000"/>
                        </a:lnSpc>
                      </a:pPr>
                      <a:r>
                        <a:rPr dirty="0" sz="18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18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μ</a:t>
                      </a:r>
                      <a:r>
                        <a:rPr dirty="0" sz="18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25462" sz="1800" spc="-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25462"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C"/>
                    </a:solidFill>
                  </a:tcPr>
                </a:tc>
                <a:tc>
                  <a:txBody>
                    <a:bodyPr/>
                    <a:lstStyle/>
                    <a:p>
                      <a:pPr marL="85725" marR="5365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Mo</a:t>
                      </a:r>
                      <a:r>
                        <a:rPr dirty="0" sz="18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8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ity </a:t>
                      </a: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8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cm</a:t>
                      </a:r>
                      <a:r>
                        <a:rPr dirty="0" baseline="25462" sz="1800" spc="-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18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/Vs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C"/>
                    </a:solidFill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18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On/off</a:t>
                      </a:r>
                      <a:r>
                        <a:rPr dirty="0" sz="1800" spc="-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8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ratio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C"/>
                    </a:solidFill>
                  </a:tcPr>
                </a:tc>
              </a:tr>
              <a:tr h="362585">
                <a:tc>
                  <a:txBody>
                    <a:bodyPr/>
                    <a:lstStyle/>
                    <a:p>
                      <a:pPr algn="ctr" marL="13970">
                        <a:lnSpc>
                          <a:spcPts val="1830"/>
                        </a:lnSpc>
                      </a:pPr>
                      <a:r>
                        <a:rPr dirty="0" sz="1600" spc="-5">
                          <a:latin typeface="Calibri"/>
                          <a:cs typeface="Calibri"/>
                        </a:rPr>
                        <a:t>1.0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marL="519430">
                        <a:lnSpc>
                          <a:spcPts val="1830"/>
                        </a:lnSpc>
                      </a:pPr>
                      <a:r>
                        <a:rPr dirty="0" sz="1600" spc="-5">
                          <a:latin typeface="Calibri"/>
                          <a:cs typeface="Calibri"/>
                        </a:rPr>
                        <a:t>3.8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600" spc="-5">
                          <a:latin typeface="Arial"/>
                          <a:cs typeface="Arial"/>
                        </a:rPr>
                        <a:t>Under percolation</a:t>
                      </a:r>
                      <a:r>
                        <a:rPr dirty="0" sz="16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600" spc="-5">
                          <a:latin typeface="Arial"/>
                          <a:cs typeface="Arial"/>
                        </a:rPr>
                        <a:t>threshold</a:t>
                      </a:r>
                      <a:endParaRPr sz="16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62585">
                <a:tc>
                  <a:txBody>
                    <a:bodyPr/>
                    <a:lstStyle/>
                    <a:p>
                      <a:pPr algn="ctr" marL="1397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5">
                          <a:latin typeface="Calibri"/>
                          <a:cs typeface="Calibri"/>
                        </a:rPr>
                        <a:t>3.0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51943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10">
                          <a:latin typeface="Calibri"/>
                          <a:cs typeface="Calibri"/>
                        </a:rPr>
                        <a:t>31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5209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5">
                          <a:latin typeface="Calibri"/>
                          <a:cs typeface="Calibri"/>
                        </a:rPr>
                        <a:t>4</a:t>
                      </a:r>
                      <a:r>
                        <a:rPr dirty="0" sz="1600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600" spc="-5">
                          <a:latin typeface="Calibri"/>
                          <a:cs typeface="Calibri"/>
                        </a:rPr>
                        <a:t>8</a:t>
                      </a:r>
                      <a:r>
                        <a:rPr dirty="0" sz="1600">
                          <a:latin typeface="SimSun"/>
                          <a:cs typeface="SimSun"/>
                        </a:rPr>
                        <a:t>±</a:t>
                      </a:r>
                      <a:r>
                        <a:rPr dirty="0" sz="1600" spc="-5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600">
                          <a:latin typeface="Calibri"/>
                          <a:cs typeface="Calibri"/>
                        </a:rPr>
                        <a:t>.5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5">
                          <a:latin typeface="Calibri"/>
                          <a:cs typeface="Calibri"/>
                        </a:rPr>
                        <a:t>7.4x10</a:t>
                      </a:r>
                      <a:r>
                        <a:rPr dirty="0" baseline="26455" sz="1575" spc="-7">
                          <a:latin typeface="Calibri"/>
                          <a:cs typeface="Calibri"/>
                        </a:rPr>
                        <a:t>5</a:t>
                      </a:r>
                      <a:endParaRPr baseline="26455" sz="1575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</a:tr>
              <a:tr h="362584">
                <a:tc>
                  <a:txBody>
                    <a:bodyPr/>
                    <a:lstStyle/>
                    <a:p>
                      <a:pPr algn="ctr" marL="1397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5">
                          <a:latin typeface="Calibri"/>
                          <a:cs typeface="Calibri"/>
                        </a:rPr>
                        <a:t>9.0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marL="51943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10">
                          <a:latin typeface="Calibri"/>
                          <a:cs typeface="Calibri"/>
                        </a:rPr>
                        <a:t>68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algn="r" marR="30416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5">
                          <a:latin typeface="Calibri"/>
                          <a:cs typeface="Calibri"/>
                        </a:rPr>
                        <a:t>18</a:t>
                      </a:r>
                      <a:r>
                        <a:rPr dirty="0" sz="1600">
                          <a:latin typeface="SimSun"/>
                          <a:cs typeface="SimSun"/>
                        </a:rPr>
                        <a:t>±</a:t>
                      </a:r>
                      <a:r>
                        <a:rPr dirty="0" sz="1600" spc="-5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600">
                          <a:latin typeface="Calibri"/>
                          <a:cs typeface="Calibri"/>
                        </a:rPr>
                        <a:t>.6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5">
                          <a:latin typeface="Calibri"/>
                          <a:cs typeface="Calibri"/>
                        </a:rPr>
                        <a:t>1.6x10</a:t>
                      </a:r>
                      <a:r>
                        <a:rPr dirty="0" baseline="26455" sz="1575" spc="-7">
                          <a:latin typeface="Calibri"/>
                          <a:cs typeface="Calibri"/>
                        </a:rPr>
                        <a:t>6</a:t>
                      </a:r>
                      <a:endParaRPr baseline="26455" sz="1575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</a:tr>
              <a:tr h="362585">
                <a:tc>
                  <a:txBody>
                    <a:bodyPr/>
                    <a:lstStyle/>
                    <a:p>
                      <a:pPr algn="ctr" marR="3048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10">
                          <a:latin typeface="Calibri"/>
                          <a:cs typeface="Calibri"/>
                        </a:rPr>
                        <a:t>27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51943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10">
                          <a:latin typeface="Calibri"/>
                          <a:cs typeface="Calibri"/>
                        </a:rPr>
                        <a:t>87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9972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5" b="1">
                          <a:latin typeface="Calibri"/>
                          <a:cs typeface="Calibri"/>
                        </a:rPr>
                        <a:t>25</a:t>
                      </a:r>
                      <a:r>
                        <a:rPr dirty="0" sz="1600" spc="10" b="1">
                          <a:latin typeface="SimSun"/>
                          <a:cs typeface="SimSun"/>
                        </a:rPr>
                        <a:t>±</a:t>
                      </a:r>
                      <a:r>
                        <a:rPr dirty="0" sz="1600" spc="-5" b="1">
                          <a:latin typeface="Calibri"/>
                          <a:cs typeface="Calibri"/>
                        </a:rPr>
                        <a:t>3</a:t>
                      </a:r>
                      <a:r>
                        <a:rPr dirty="0" sz="1600" b="1">
                          <a:latin typeface="Calibri"/>
                          <a:cs typeface="Calibri"/>
                        </a:rPr>
                        <a:t>.8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600" spc="-5" b="1">
                          <a:latin typeface="Calibri"/>
                          <a:cs typeface="Calibri"/>
                        </a:rPr>
                        <a:t>7.3x10</a:t>
                      </a:r>
                      <a:r>
                        <a:rPr dirty="0" baseline="26455" sz="1575" spc="-7" b="1">
                          <a:latin typeface="Calibri"/>
                          <a:cs typeface="Calibri"/>
                        </a:rPr>
                        <a:t>5</a:t>
                      </a:r>
                      <a:endParaRPr baseline="26455" sz="1575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</a:tr>
            </a:tbl>
          </a:graphicData>
        </a:graphic>
      </p:graphicFrame>
      <p:sp>
        <p:nvSpPr>
          <p:cNvPr id="20" name="object 20"/>
          <p:cNvSpPr/>
          <p:nvPr/>
        </p:nvSpPr>
        <p:spPr>
          <a:xfrm>
            <a:off x="189725" y="3918051"/>
            <a:ext cx="2129282" cy="2133600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2348102" y="3918051"/>
            <a:ext cx="2142108" cy="2133600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4533138" y="3918051"/>
            <a:ext cx="2133600" cy="2133600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6742938" y="3917987"/>
            <a:ext cx="2152142" cy="2147951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>
            <a:spLocks noGrp="1"/>
          </p:cNvSpPr>
          <p:nvPr>
            <p:ph type="title"/>
          </p:nvPr>
        </p:nvSpPr>
        <p:spPr>
          <a:xfrm>
            <a:off x="277774" y="347726"/>
            <a:ext cx="7232015" cy="414020"/>
          </a:xfrm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300"/>
              <a:t>SWCNT network on SiO</a:t>
            </a:r>
            <a:r>
              <a:rPr dirty="0" baseline="-20370" sz="2250"/>
              <a:t>2</a:t>
            </a:r>
            <a:r>
              <a:rPr dirty="0" sz="2300"/>
              <a:t>: </a:t>
            </a:r>
            <a:r>
              <a:rPr dirty="0" sz="2300" spc="-5"/>
              <a:t>concentration and</a:t>
            </a:r>
            <a:r>
              <a:rPr dirty="0" sz="2300" spc="-114"/>
              <a:t> </a:t>
            </a:r>
            <a:r>
              <a:rPr dirty="0" sz="2300"/>
              <a:t>density</a:t>
            </a:r>
            <a:endParaRPr sz="2300"/>
          </a:p>
        </p:txBody>
      </p:sp>
      <p:sp>
        <p:nvSpPr>
          <p:cNvPr id="27" name="object 2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  <p:sp>
        <p:nvSpPr>
          <p:cNvPr id="25" name="object 25"/>
          <p:cNvSpPr txBox="1"/>
          <p:nvPr/>
        </p:nvSpPr>
        <p:spPr>
          <a:xfrm>
            <a:off x="1215339" y="6091935"/>
            <a:ext cx="6926580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Good control of network density and device</a:t>
            </a:r>
            <a:r>
              <a:rPr dirty="0" sz="2000" spc="-135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b="1" i="1">
                <a:solidFill>
                  <a:srgbClr val="006699"/>
                </a:solidFill>
                <a:latin typeface="Arial"/>
                <a:cs typeface="Arial"/>
              </a:rPr>
              <a:t>performance</a:t>
            </a:r>
            <a:endParaRPr sz="20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68476" y="3044063"/>
            <a:ext cx="1244600" cy="559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 marR="55244">
              <a:lnSpc>
                <a:spcPct val="100000"/>
              </a:lnSpc>
            </a:pPr>
            <a:r>
              <a:rPr dirty="0" sz="1800">
                <a:latin typeface="Arial"/>
                <a:cs typeface="Arial"/>
              </a:rPr>
              <a:t>5:1</a:t>
            </a:r>
            <a:endParaRPr sz="18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1800">
                <a:latin typeface="Arial"/>
                <a:cs typeface="Arial"/>
              </a:rPr>
              <a:t>CP:SWCNT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05155" rIns="0" bIns="0" rtlCol="0" vert="horz">
            <a:spAutoFit/>
          </a:bodyPr>
          <a:lstStyle/>
          <a:p>
            <a:pPr marL="196215">
              <a:lnSpc>
                <a:spcPct val="100000"/>
              </a:lnSpc>
            </a:pPr>
            <a:r>
              <a:rPr dirty="0"/>
              <a:t>Network </a:t>
            </a:r>
            <a:r>
              <a:rPr dirty="0" spc="-5"/>
              <a:t>density: </a:t>
            </a:r>
            <a:r>
              <a:rPr dirty="0"/>
              <a:t>higher</a:t>
            </a:r>
            <a:r>
              <a:rPr dirty="0" spc="-60"/>
              <a:t> </a:t>
            </a:r>
            <a:r>
              <a:rPr dirty="0" spc="-5"/>
              <a:t>concentration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612140" y="1451609"/>
            <a:ext cx="7779384" cy="3613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 spc="20">
                <a:solidFill>
                  <a:srgbClr val="244060"/>
                </a:solidFill>
                <a:latin typeface="Arial"/>
                <a:cs typeface="Arial"/>
              </a:rPr>
              <a:t>C</a:t>
            </a:r>
            <a:r>
              <a:rPr dirty="0" baseline="-21367" sz="1950" spc="30">
                <a:solidFill>
                  <a:srgbClr val="244060"/>
                </a:solidFill>
                <a:latin typeface="Arial"/>
                <a:cs typeface="Arial"/>
              </a:rPr>
              <a:t>SWCNT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= 80 mg/L (5/1 CP/SWCNT), mobility decreased to 10</a:t>
            </a:r>
            <a:r>
              <a:rPr dirty="0" sz="2000" spc="-29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cm</a:t>
            </a:r>
            <a:r>
              <a:rPr dirty="0" baseline="25641" sz="1950">
                <a:solidFill>
                  <a:srgbClr val="244060"/>
                </a:solidFill>
                <a:latin typeface="Arial"/>
                <a:cs typeface="Arial"/>
              </a:rPr>
              <a:t>2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/Vs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488657" y="2126107"/>
            <a:ext cx="3962400" cy="298538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4603496" y="2126107"/>
            <a:ext cx="3944365" cy="297180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2288794" y="5125084"/>
            <a:ext cx="4140835" cy="12299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69900" indent="-457200">
              <a:lnSpc>
                <a:spcPct val="100000"/>
              </a:lnSpc>
              <a:buFont typeface="Arial"/>
              <a:buChar char="•"/>
              <a:tabLst>
                <a:tab pos="469900" algn="l"/>
              </a:tabLst>
            </a:pP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Non-uniform</a:t>
            </a:r>
            <a:r>
              <a:rPr dirty="0" sz="2000" spc="-85" b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network</a:t>
            </a:r>
            <a:endParaRPr sz="2000">
              <a:latin typeface="Arial"/>
              <a:cs typeface="Arial"/>
            </a:endParaRPr>
          </a:p>
          <a:p>
            <a:pPr marL="469900" indent="-457200">
              <a:lnSpc>
                <a:spcPct val="100000"/>
              </a:lnSpc>
              <a:buFont typeface="Arial"/>
              <a:buChar char="•"/>
              <a:tabLst>
                <a:tab pos="469900" algn="l"/>
              </a:tabLst>
            </a:pP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Dispersion: gel-like</a:t>
            </a:r>
            <a:r>
              <a:rPr dirty="0" sz="2000" spc="-95" b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spc="-5" b="1">
                <a:solidFill>
                  <a:srgbClr val="006699"/>
                </a:solidFill>
                <a:latin typeface="Arial"/>
                <a:cs typeface="Arial"/>
              </a:rPr>
              <a:t>behaviour</a:t>
            </a:r>
            <a:endParaRPr sz="2000">
              <a:latin typeface="Arial"/>
              <a:cs typeface="Arial"/>
            </a:endParaRPr>
          </a:p>
          <a:p>
            <a:pPr marL="469900" indent="-457200">
              <a:lnSpc>
                <a:spcPct val="100000"/>
              </a:lnSpc>
              <a:buFont typeface="Arial"/>
              <a:buChar char="•"/>
              <a:tabLst>
                <a:tab pos="469900" algn="l"/>
              </a:tabLst>
            </a:pP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Stronger tube-tube</a:t>
            </a:r>
            <a:r>
              <a:rPr dirty="0" sz="2000" spc="-100" b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interaction</a:t>
            </a:r>
            <a:endParaRPr sz="2000">
              <a:latin typeface="Arial"/>
              <a:cs typeface="Arial"/>
            </a:endParaRPr>
          </a:p>
          <a:p>
            <a:pPr marL="469900" indent="-457200">
              <a:lnSpc>
                <a:spcPct val="100000"/>
              </a:lnSpc>
              <a:buFont typeface="Arial"/>
              <a:buChar char="•"/>
              <a:tabLst>
                <a:tab pos="469900" algn="l"/>
              </a:tabLst>
            </a:pP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Stacked frame</a:t>
            </a:r>
            <a:r>
              <a:rPr dirty="0" sz="2000" spc="-125" b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2000" b="1">
                <a:solidFill>
                  <a:srgbClr val="006699"/>
                </a:solidFill>
                <a:latin typeface="Arial"/>
                <a:cs typeface="Arial"/>
              </a:rPr>
              <a:t>structure</a:t>
            </a:r>
            <a:endParaRPr sz="2000">
              <a:latin typeface="Arial"/>
              <a:cs typeface="Arial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35255" rIns="0" bIns="0" rtlCol="0" vert="horz">
            <a:spAutoFit/>
          </a:bodyPr>
          <a:lstStyle/>
          <a:p>
            <a:pPr marL="31115">
              <a:lnSpc>
                <a:spcPct val="100000"/>
              </a:lnSpc>
            </a:pPr>
            <a:r>
              <a:rPr dirty="0"/>
              <a:t>Network </a:t>
            </a:r>
            <a:r>
              <a:rPr dirty="0" spc="-5"/>
              <a:t>density: </a:t>
            </a:r>
            <a:r>
              <a:rPr dirty="0"/>
              <a:t>multiple </a:t>
            </a:r>
            <a:r>
              <a:rPr dirty="0" spc="-10"/>
              <a:t>layer</a:t>
            </a:r>
            <a:r>
              <a:rPr dirty="0" spc="-40"/>
              <a:t> </a:t>
            </a:r>
            <a:r>
              <a:rPr dirty="0" spc="-5"/>
              <a:t>coating</a:t>
            </a:r>
          </a:p>
        </p:txBody>
      </p:sp>
      <p:sp>
        <p:nvSpPr>
          <p:cNvPr id="3" name="object 3"/>
          <p:cNvSpPr/>
          <p:nvPr/>
        </p:nvSpPr>
        <p:spPr>
          <a:xfrm>
            <a:off x="1294130" y="2083066"/>
            <a:ext cx="1473200" cy="177165"/>
          </a:xfrm>
          <a:custGeom>
            <a:avLst/>
            <a:gdLst/>
            <a:ahLst/>
            <a:cxnLst/>
            <a:rect l="l" t="t" r="r" b="b"/>
            <a:pathLst>
              <a:path w="1473200" h="177164">
                <a:moveTo>
                  <a:pt x="0" y="176644"/>
                </a:moveTo>
                <a:lnTo>
                  <a:pt x="1472819" y="176644"/>
                </a:lnTo>
                <a:lnTo>
                  <a:pt x="1472819" y="0"/>
                </a:lnTo>
                <a:lnTo>
                  <a:pt x="0" y="0"/>
                </a:lnTo>
                <a:lnTo>
                  <a:pt x="0" y="176644"/>
                </a:lnTo>
                <a:close/>
              </a:path>
            </a:pathLst>
          </a:custGeom>
          <a:solidFill>
            <a:srgbClr val="20586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2766948" y="1755648"/>
            <a:ext cx="327660" cy="504190"/>
          </a:xfrm>
          <a:custGeom>
            <a:avLst/>
            <a:gdLst/>
            <a:ahLst/>
            <a:cxnLst/>
            <a:rect l="l" t="t" r="r" b="b"/>
            <a:pathLst>
              <a:path w="327660" h="504189">
                <a:moveTo>
                  <a:pt x="327406" y="0"/>
                </a:moveTo>
                <a:lnTo>
                  <a:pt x="0" y="327532"/>
                </a:lnTo>
                <a:lnTo>
                  <a:pt x="0" y="504063"/>
                </a:lnTo>
                <a:lnTo>
                  <a:pt x="327406" y="176656"/>
                </a:lnTo>
                <a:lnTo>
                  <a:pt x="327406" y="0"/>
                </a:lnTo>
                <a:close/>
              </a:path>
            </a:pathLst>
          </a:custGeom>
          <a:solidFill>
            <a:srgbClr val="1B475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294130" y="1755648"/>
            <a:ext cx="1800225" cy="327660"/>
          </a:xfrm>
          <a:custGeom>
            <a:avLst/>
            <a:gdLst/>
            <a:ahLst/>
            <a:cxnLst/>
            <a:rect l="l" t="t" r="r" b="b"/>
            <a:pathLst>
              <a:path w="1800225" h="327660">
                <a:moveTo>
                  <a:pt x="1800225" y="0"/>
                </a:moveTo>
                <a:lnTo>
                  <a:pt x="327406" y="0"/>
                </a:lnTo>
                <a:lnTo>
                  <a:pt x="0" y="327532"/>
                </a:lnTo>
                <a:lnTo>
                  <a:pt x="1472819" y="327532"/>
                </a:lnTo>
                <a:lnTo>
                  <a:pt x="1800225" y="0"/>
                </a:lnTo>
                <a:close/>
              </a:path>
            </a:pathLst>
          </a:custGeom>
          <a:solidFill>
            <a:srgbClr val="4D79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294130" y="1755648"/>
            <a:ext cx="1800225" cy="504190"/>
          </a:xfrm>
          <a:custGeom>
            <a:avLst/>
            <a:gdLst/>
            <a:ahLst/>
            <a:cxnLst/>
            <a:rect l="l" t="t" r="r" b="b"/>
            <a:pathLst>
              <a:path w="1800225" h="504189">
                <a:moveTo>
                  <a:pt x="0" y="327532"/>
                </a:moveTo>
                <a:lnTo>
                  <a:pt x="327406" y="0"/>
                </a:lnTo>
                <a:lnTo>
                  <a:pt x="1800225" y="0"/>
                </a:lnTo>
                <a:lnTo>
                  <a:pt x="1800225" y="176656"/>
                </a:lnTo>
                <a:lnTo>
                  <a:pt x="1472819" y="504063"/>
                </a:lnTo>
                <a:lnTo>
                  <a:pt x="0" y="504063"/>
                </a:lnTo>
                <a:lnTo>
                  <a:pt x="0" y="327532"/>
                </a:lnTo>
                <a:close/>
              </a:path>
            </a:pathLst>
          </a:custGeom>
          <a:ln w="158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294130" y="1755648"/>
            <a:ext cx="1800225" cy="327660"/>
          </a:xfrm>
          <a:custGeom>
            <a:avLst/>
            <a:gdLst/>
            <a:ahLst/>
            <a:cxnLst/>
            <a:rect l="l" t="t" r="r" b="b"/>
            <a:pathLst>
              <a:path w="1800225" h="327660">
                <a:moveTo>
                  <a:pt x="0" y="327532"/>
                </a:moveTo>
                <a:lnTo>
                  <a:pt x="1472819" y="327532"/>
                </a:lnTo>
                <a:lnTo>
                  <a:pt x="1800225" y="0"/>
                </a:lnTo>
              </a:path>
            </a:pathLst>
          </a:custGeom>
          <a:ln w="158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2766948" y="2083180"/>
            <a:ext cx="0" cy="176530"/>
          </a:xfrm>
          <a:custGeom>
            <a:avLst/>
            <a:gdLst/>
            <a:ahLst/>
            <a:cxnLst/>
            <a:rect l="l" t="t" r="r" b="b"/>
            <a:pathLst>
              <a:path w="0" h="176530">
                <a:moveTo>
                  <a:pt x="0" y="0"/>
                </a:moveTo>
                <a:lnTo>
                  <a:pt x="0" y="176530"/>
                </a:lnTo>
              </a:path>
            </a:pathLst>
          </a:custGeom>
          <a:ln w="158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294130" y="2093272"/>
            <a:ext cx="1463040" cy="54610"/>
          </a:xfrm>
          <a:custGeom>
            <a:avLst/>
            <a:gdLst/>
            <a:ahLst/>
            <a:cxnLst/>
            <a:rect l="l" t="t" r="r" b="b"/>
            <a:pathLst>
              <a:path w="1463039" h="54610">
                <a:moveTo>
                  <a:pt x="0" y="54424"/>
                </a:moveTo>
                <a:lnTo>
                  <a:pt x="1462532" y="54424"/>
                </a:lnTo>
                <a:lnTo>
                  <a:pt x="1462532" y="0"/>
                </a:lnTo>
                <a:lnTo>
                  <a:pt x="0" y="0"/>
                </a:lnTo>
                <a:lnTo>
                  <a:pt x="0" y="54424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2756661" y="1755648"/>
            <a:ext cx="337820" cy="392430"/>
          </a:xfrm>
          <a:custGeom>
            <a:avLst/>
            <a:gdLst/>
            <a:ahLst/>
            <a:cxnLst/>
            <a:rect l="l" t="t" r="r" b="b"/>
            <a:pathLst>
              <a:path w="337819" h="392430">
                <a:moveTo>
                  <a:pt x="337693" y="0"/>
                </a:moveTo>
                <a:lnTo>
                  <a:pt x="0" y="337692"/>
                </a:lnTo>
                <a:lnTo>
                  <a:pt x="0" y="392049"/>
                </a:lnTo>
                <a:lnTo>
                  <a:pt x="337693" y="54482"/>
                </a:lnTo>
                <a:lnTo>
                  <a:pt x="337693" y="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294130" y="1755648"/>
            <a:ext cx="1800225" cy="337820"/>
          </a:xfrm>
          <a:custGeom>
            <a:avLst/>
            <a:gdLst/>
            <a:ahLst/>
            <a:cxnLst/>
            <a:rect l="l" t="t" r="r" b="b"/>
            <a:pathLst>
              <a:path w="1800225" h="337819">
                <a:moveTo>
                  <a:pt x="1800225" y="0"/>
                </a:moveTo>
                <a:lnTo>
                  <a:pt x="337565" y="0"/>
                </a:lnTo>
                <a:lnTo>
                  <a:pt x="0" y="337692"/>
                </a:lnTo>
                <a:lnTo>
                  <a:pt x="1462532" y="337692"/>
                </a:lnTo>
                <a:lnTo>
                  <a:pt x="1800225" y="0"/>
                </a:lnTo>
                <a:close/>
              </a:path>
            </a:pathLst>
          </a:custGeom>
          <a:solidFill>
            <a:srgbClr val="97979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1294130" y="1755648"/>
            <a:ext cx="1800225" cy="392430"/>
          </a:xfrm>
          <a:custGeom>
            <a:avLst/>
            <a:gdLst/>
            <a:ahLst/>
            <a:cxnLst/>
            <a:rect l="l" t="t" r="r" b="b"/>
            <a:pathLst>
              <a:path w="1800225" h="392430">
                <a:moveTo>
                  <a:pt x="0" y="337692"/>
                </a:moveTo>
                <a:lnTo>
                  <a:pt x="337565" y="0"/>
                </a:lnTo>
                <a:lnTo>
                  <a:pt x="1800225" y="0"/>
                </a:lnTo>
                <a:lnTo>
                  <a:pt x="1800225" y="54482"/>
                </a:lnTo>
                <a:lnTo>
                  <a:pt x="1462532" y="392049"/>
                </a:lnTo>
                <a:lnTo>
                  <a:pt x="0" y="392049"/>
                </a:lnTo>
                <a:lnTo>
                  <a:pt x="0" y="337692"/>
                </a:lnTo>
                <a:close/>
              </a:path>
            </a:pathLst>
          </a:custGeom>
          <a:ln w="158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1294130" y="1755648"/>
            <a:ext cx="1800225" cy="337820"/>
          </a:xfrm>
          <a:custGeom>
            <a:avLst/>
            <a:gdLst/>
            <a:ahLst/>
            <a:cxnLst/>
            <a:rect l="l" t="t" r="r" b="b"/>
            <a:pathLst>
              <a:path w="1800225" h="337819">
                <a:moveTo>
                  <a:pt x="0" y="337692"/>
                </a:moveTo>
                <a:lnTo>
                  <a:pt x="1462532" y="337692"/>
                </a:lnTo>
                <a:lnTo>
                  <a:pt x="1800225" y="0"/>
                </a:lnTo>
              </a:path>
            </a:pathLst>
          </a:custGeom>
          <a:ln w="158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2756661" y="2093341"/>
            <a:ext cx="0" cy="54610"/>
          </a:xfrm>
          <a:custGeom>
            <a:avLst/>
            <a:gdLst/>
            <a:ahLst/>
            <a:cxnLst/>
            <a:rect l="l" t="t" r="r" b="b"/>
            <a:pathLst>
              <a:path w="0" h="54610">
                <a:moveTo>
                  <a:pt x="0" y="0"/>
                </a:moveTo>
                <a:lnTo>
                  <a:pt x="0" y="54356"/>
                </a:lnTo>
              </a:path>
            </a:pathLst>
          </a:custGeom>
          <a:ln w="158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3238373" y="1899666"/>
            <a:ext cx="1728470" cy="216535"/>
          </a:xfrm>
          <a:custGeom>
            <a:avLst/>
            <a:gdLst/>
            <a:ahLst/>
            <a:cxnLst/>
            <a:rect l="l" t="t" r="r" b="b"/>
            <a:pathLst>
              <a:path w="1728470" h="216535">
                <a:moveTo>
                  <a:pt x="1620139" y="0"/>
                </a:moveTo>
                <a:lnTo>
                  <a:pt x="1620139" y="54101"/>
                </a:lnTo>
                <a:lnTo>
                  <a:pt x="0" y="54101"/>
                </a:lnTo>
                <a:lnTo>
                  <a:pt x="0" y="162051"/>
                </a:lnTo>
                <a:lnTo>
                  <a:pt x="1620139" y="162051"/>
                </a:lnTo>
                <a:lnTo>
                  <a:pt x="1620139" y="216026"/>
                </a:lnTo>
                <a:lnTo>
                  <a:pt x="1728215" y="108076"/>
                </a:lnTo>
                <a:lnTo>
                  <a:pt x="16201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3238373" y="1899666"/>
            <a:ext cx="1728470" cy="216535"/>
          </a:xfrm>
          <a:custGeom>
            <a:avLst/>
            <a:gdLst/>
            <a:ahLst/>
            <a:cxnLst/>
            <a:rect l="l" t="t" r="r" b="b"/>
            <a:pathLst>
              <a:path w="1728470" h="216535">
                <a:moveTo>
                  <a:pt x="1620139" y="216026"/>
                </a:moveTo>
                <a:lnTo>
                  <a:pt x="1620139" y="162051"/>
                </a:lnTo>
                <a:lnTo>
                  <a:pt x="0" y="162051"/>
                </a:lnTo>
                <a:lnTo>
                  <a:pt x="0" y="54101"/>
                </a:lnTo>
                <a:lnTo>
                  <a:pt x="1620139" y="54101"/>
                </a:lnTo>
                <a:lnTo>
                  <a:pt x="1620139" y="0"/>
                </a:lnTo>
                <a:lnTo>
                  <a:pt x="1728215" y="108076"/>
                </a:lnTo>
                <a:lnTo>
                  <a:pt x="1620139" y="216026"/>
                </a:lnTo>
                <a:close/>
              </a:path>
            </a:pathLst>
          </a:custGeom>
          <a:ln w="158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5038597" y="1683639"/>
            <a:ext cx="1895475" cy="60007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3199257" y="1554353"/>
            <a:ext cx="1835785" cy="92519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ct val="100000"/>
              </a:lnSpc>
            </a:pPr>
            <a:r>
              <a:rPr dirty="0" sz="2000">
                <a:latin typeface="Arial"/>
                <a:cs typeface="Arial"/>
              </a:rPr>
              <a:t>Soaking,</a:t>
            </a:r>
            <a:r>
              <a:rPr dirty="0" sz="2000" spc="-90">
                <a:latin typeface="Arial"/>
                <a:cs typeface="Arial"/>
              </a:rPr>
              <a:t> </a:t>
            </a:r>
            <a:r>
              <a:rPr dirty="0" sz="2000">
                <a:latin typeface="Arial"/>
                <a:cs typeface="Arial"/>
              </a:rPr>
              <a:t>rinsing</a:t>
            </a: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"/>
              </a:spcBef>
            </a:pPr>
            <a:endParaRPr sz="2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2000">
                <a:latin typeface="Arial"/>
                <a:cs typeface="Arial"/>
              </a:rPr>
              <a:t>annealing</a:t>
            </a:r>
            <a:endParaRPr sz="2000">
              <a:latin typeface="Arial"/>
              <a:cs typeface="Aria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953509" y="2475738"/>
            <a:ext cx="1827530" cy="742315"/>
          </a:xfrm>
          <a:custGeom>
            <a:avLst/>
            <a:gdLst/>
            <a:ahLst/>
            <a:cxnLst/>
            <a:rect l="l" t="t" r="r" b="b"/>
            <a:pathLst>
              <a:path w="1827529" h="742314">
                <a:moveTo>
                  <a:pt x="189325" y="276098"/>
                </a:moveTo>
                <a:lnTo>
                  <a:pt x="118490" y="276098"/>
                </a:lnTo>
                <a:lnTo>
                  <a:pt x="139022" y="315633"/>
                </a:lnTo>
                <a:lnTo>
                  <a:pt x="162050" y="353794"/>
                </a:lnTo>
                <a:lnTo>
                  <a:pt x="187476" y="390523"/>
                </a:lnTo>
                <a:lnTo>
                  <a:pt x="215199" y="425763"/>
                </a:lnTo>
                <a:lnTo>
                  <a:pt x="245118" y="459458"/>
                </a:lnTo>
                <a:lnTo>
                  <a:pt x="277135" y="491550"/>
                </a:lnTo>
                <a:lnTo>
                  <a:pt x="311150" y="521984"/>
                </a:lnTo>
                <a:lnTo>
                  <a:pt x="347061" y="550701"/>
                </a:lnTo>
                <a:lnTo>
                  <a:pt x="384770" y="577646"/>
                </a:lnTo>
                <a:lnTo>
                  <a:pt x="424175" y="602762"/>
                </a:lnTo>
                <a:lnTo>
                  <a:pt x="465179" y="625991"/>
                </a:lnTo>
                <a:lnTo>
                  <a:pt x="507679" y="647278"/>
                </a:lnTo>
                <a:lnTo>
                  <a:pt x="551577" y="666565"/>
                </a:lnTo>
                <a:lnTo>
                  <a:pt x="596773" y="683796"/>
                </a:lnTo>
                <a:lnTo>
                  <a:pt x="643165" y="698913"/>
                </a:lnTo>
                <a:lnTo>
                  <a:pt x="690655" y="711860"/>
                </a:lnTo>
                <a:lnTo>
                  <a:pt x="739143" y="722581"/>
                </a:lnTo>
                <a:lnTo>
                  <a:pt x="788528" y="731018"/>
                </a:lnTo>
                <a:lnTo>
                  <a:pt x="838711" y="737115"/>
                </a:lnTo>
                <a:lnTo>
                  <a:pt x="889592" y="740815"/>
                </a:lnTo>
                <a:lnTo>
                  <a:pt x="941069" y="742061"/>
                </a:lnTo>
                <a:lnTo>
                  <a:pt x="993130" y="740801"/>
                </a:lnTo>
                <a:lnTo>
                  <a:pt x="1044398" y="737068"/>
                </a:lnTo>
                <a:lnTo>
                  <a:pt x="1094792" y="730932"/>
                </a:lnTo>
                <a:lnTo>
                  <a:pt x="1144228" y="722462"/>
                </a:lnTo>
                <a:lnTo>
                  <a:pt x="1192622" y="711728"/>
                </a:lnTo>
                <a:lnTo>
                  <a:pt x="1239893" y="698799"/>
                </a:lnTo>
                <a:lnTo>
                  <a:pt x="1285956" y="683746"/>
                </a:lnTo>
                <a:lnTo>
                  <a:pt x="1298311" y="679025"/>
                </a:lnTo>
                <a:lnTo>
                  <a:pt x="931616" y="679025"/>
                </a:lnTo>
                <a:lnTo>
                  <a:pt x="882556" y="677323"/>
                </a:lnTo>
                <a:lnTo>
                  <a:pt x="833884" y="673223"/>
                </a:lnTo>
                <a:lnTo>
                  <a:pt x="785728" y="666766"/>
                </a:lnTo>
                <a:lnTo>
                  <a:pt x="738213" y="657991"/>
                </a:lnTo>
                <a:lnTo>
                  <a:pt x="691468" y="646939"/>
                </a:lnTo>
                <a:lnTo>
                  <a:pt x="645620" y="633650"/>
                </a:lnTo>
                <a:lnTo>
                  <a:pt x="600796" y="618165"/>
                </a:lnTo>
                <a:lnTo>
                  <a:pt x="557123" y="600524"/>
                </a:lnTo>
                <a:lnTo>
                  <a:pt x="514729" y="580767"/>
                </a:lnTo>
                <a:lnTo>
                  <a:pt x="473741" y="558935"/>
                </a:lnTo>
                <a:lnTo>
                  <a:pt x="434285" y="535067"/>
                </a:lnTo>
                <a:lnTo>
                  <a:pt x="396490" y="509206"/>
                </a:lnTo>
                <a:lnTo>
                  <a:pt x="360483" y="481390"/>
                </a:lnTo>
                <a:lnTo>
                  <a:pt x="326390" y="451660"/>
                </a:lnTo>
                <a:lnTo>
                  <a:pt x="294340" y="420057"/>
                </a:lnTo>
                <a:lnTo>
                  <a:pt x="264458" y="386621"/>
                </a:lnTo>
                <a:lnTo>
                  <a:pt x="236873" y="351392"/>
                </a:lnTo>
                <a:lnTo>
                  <a:pt x="211712" y="314410"/>
                </a:lnTo>
                <a:lnTo>
                  <a:pt x="189325" y="276098"/>
                </a:lnTo>
                <a:close/>
              </a:path>
              <a:path w="1827529" h="742314">
                <a:moveTo>
                  <a:pt x="1827149" y="0"/>
                </a:moveTo>
                <a:lnTo>
                  <a:pt x="1763902" y="0"/>
                </a:lnTo>
                <a:lnTo>
                  <a:pt x="1762144" y="44472"/>
                </a:lnTo>
                <a:lnTo>
                  <a:pt x="1756927" y="88364"/>
                </a:lnTo>
                <a:lnTo>
                  <a:pt x="1748340" y="131565"/>
                </a:lnTo>
                <a:lnTo>
                  <a:pt x="1736472" y="173962"/>
                </a:lnTo>
                <a:lnTo>
                  <a:pt x="1721410" y="215442"/>
                </a:lnTo>
                <a:lnTo>
                  <a:pt x="1703244" y="255895"/>
                </a:lnTo>
                <a:lnTo>
                  <a:pt x="1682060" y="295208"/>
                </a:lnTo>
                <a:lnTo>
                  <a:pt x="1657949" y="333269"/>
                </a:lnTo>
                <a:lnTo>
                  <a:pt x="1630997" y="369966"/>
                </a:lnTo>
                <a:lnTo>
                  <a:pt x="1601294" y="405188"/>
                </a:lnTo>
                <a:lnTo>
                  <a:pt x="1568927" y="438822"/>
                </a:lnTo>
                <a:lnTo>
                  <a:pt x="1533985" y="470756"/>
                </a:lnTo>
                <a:lnTo>
                  <a:pt x="1496557" y="500878"/>
                </a:lnTo>
                <a:lnTo>
                  <a:pt x="1456730" y="529076"/>
                </a:lnTo>
                <a:lnTo>
                  <a:pt x="1414594" y="555239"/>
                </a:lnTo>
                <a:lnTo>
                  <a:pt x="1370235" y="579255"/>
                </a:lnTo>
                <a:lnTo>
                  <a:pt x="1323743" y="601010"/>
                </a:lnTo>
                <a:lnTo>
                  <a:pt x="1275206" y="620395"/>
                </a:lnTo>
                <a:lnTo>
                  <a:pt x="1226995" y="636611"/>
                </a:lnTo>
                <a:lnTo>
                  <a:pt x="1178280" y="650146"/>
                </a:lnTo>
                <a:lnTo>
                  <a:pt x="1129189" y="661041"/>
                </a:lnTo>
                <a:lnTo>
                  <a:pt x="1079851" y="669336"/>
                </a:lnTo>
                <a:lnTo>
                  <a:pt x="1030391" y="675071"/>
                </a:lnTo>
                <a:lnTo>
                  <a:pt x="980937" y="678287"/>
                </a:lnTo>
                <a:lnTo>
                  <a:pt x="931616" y="679025"/>
                </a:lnTo>
                <a:lnTo>
                  <a:pt x="1298311" y="679025"/>
                </a:lnTo>
                <a:lnTo>
                  <a:pt x="1374127" y="647542"/>
                </a:lnTo>
                <a:lnTo>
                  <a:pt x="1416070" y="626531"/>
                </a:lnTo>
                <a:lnTo>
                  <a:pt x="1456472" y="603673"/>
                </a:lnTo>
                <a:lnTo>
                  <a:pt x="1495251" y="579038"/>
                </a:lnTo>
                <a:lnTo>
                  <a:pt x="1532324" y="552696"/>
                </a:lnTo>
                <a:lnTo>
                  <a:pt x="1567608" y="524716"/>
                </a:lnTo>
                <a:lnTo>
                  <a:pt x="1601019" y="495168"/>
                </a:lnTo>
                <a:lnTo>
                  <a:pt x="1632475" y="464121"/>
                </a:lnTo>
                <a:lnTo>
                  <a:pt x="1661892" y="431645"/>
                </a:lnTo>
                <a:lnTo>
                  <a:pt x="1689188" y="397810"/>
                </a:lnTo>
                <a:lnTo>
                  <a:pt x="1714278" y="362685"/>
                </a:lnTo>
                <a:lnTo>
                  <a:pt x="1737080" y="326339"/>
                </a:lnTo>
                <a:lnTo>
                  <a:pt x="1757511" y="288843"/>
                </a:lnTo>
                <a:lnTo>
                  <a:pt x="1775487" y="250266"/>
                </a:lnTo>
                <a:lnTo>
                  <a:pt x="1790926" y="210678"/>
                </a:lnTo>
                <a:lnTo>
                  <a:pt x="1803745" y="170147"/>
                </a:lnTo>
                <a:lnTo>
                  <a:pt x="1813859" y="128745"/>
                </a:lnTo>
                <a:lnTo>
                  <a:pt x="1821187" y="86539"/>
                </a:lnTo>
                <a:lnTo>
                  <a:pt x="1825644" y="43601"/>
                </a:lnTo>
                <a:lnTo>
                  <a:pt x="1827149" y="0"/>
                </a:lnTo>
                <a:close/>
              </a:path>
              <a:path w="1827529" h="742314">
                <a:moveTo>
                  <a:pt x="86487" y="4063"/>
                </a:moveTo>
                <a:lnTo>
                  <a:pt x="0" y="276733"/>
                </a:lnTo>
                <a:lnTo>
                  <a:pt x="189325" y="276098"/>
                </a:lnTo>
                <a:lnTo>
                  <a:pt x="189102" y="275716"/>
                </a:lnTo>
                <a:lnTo>
                  <a:pt x="307213" y="275209"/>
                </a:lnTo>
                <a:lnTo>
                  <a:pt x="86487" y="4063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3953509" y="2475738"/>
            <a:ext cx="1827530" cy="742315"/>
          </a:xfrm>
          <a:custGeom>
            <a:avLst/>
            <a:gdLst/>
            <a:ahLst/>
            <a:cxnLst/>
            <a:rect l="l" t="t" r="r" b="b"/>
            <a:pathLst>
              <a:path w="1827529" h="742314">
                <a:moveTo>
                  <a:pt x="1827149" y="0"/>
                </a:moveTo>
                <a:lnTo>
                  <a:pt x="1825644" y="43601"/>
                </a:lnTo>
                <a:lnTo>
                  <a:pt x="1821187" y="86539"/>
                </a:lnTo>
                <a:lnTo>
                  <a:pt x="1813859" y="128745"/>
                </a:lnTo>
                <a:lnTo>
                  <a:pt x="1803745" y="170147"/>
                </a:lnTo>
                <a:lnTo>
                  <a:pt x="1790926" y="210678"/>
                </a:lnTo>
                <a:lnTo>
                  <a:pt x="1775487" y="250266"/>
                </a:lnTo>
                <a:lnTo>
                  <a:pt x="1757511" y="288843"/>
                </a:lnTo>
                <a:lnTo>
                  <a:pt x="1737080" y="326339"/>
                </a:lnTo>
                <a:lnTo>
                  <a:pt x="1714278" y="362685"/>
                </a:lnTo>
                <a:lnTo>
                  <a:pt x="1689188" y="397810"/>
                </a:lnTo>
                <a:lnTo>
                  <a:pt x="1661892" y="431645"/>
                </a:lnTo>
                <a:lnTo>
                  <a:pt x="1632475" y="464121"/>
                </a:lnTo>
                <a:lnTo>
                  <a:pt x="1601019" y="495168"/>
                </a:lnTo>
                <a:lnTo>
                  <a:pt x="1567608" y="524716"/>
                </a:lnTo>
                <a:lnTo>
                  <a:pt x="1532324" y="552696"/>
                </a:lnTo>
                <a:lnTo>
                  <a:pt x="1495251" y="579038"/>
                </a:lnTo>
                <a:lnTo>
                  <a:pt x="1456472" y="603673"/>
                </a:lnTo>
                <a:lnTo>
                  <a:pt x="1416070" y="626531"/>
                </a:lnTo>
                <a:lnTo>
                  <a:pt x="1374127" y="647542"/>
                </a:lnTo>
                <a:lnTo>
                  <a:pt x="1330728" y="666637"/>
                </a:lnTo>
                <a:lnTo>
                  <a:pt x="1285956" y="683746"/>
                </a:lnTo>
                <a:lnTo>
                  <a:pt x="1239893" y="698799"/>
                </a:lnTo>
                <a:lnTo>
                  <a:pt x="1192622" y="711728"/>
                </a:lnTo>
                <a:lnTo>
                  <a:pt x="1144228" y="722462"/>
                </a:lnTo>
                <a:lnTo>
                  <a:pt x="1094792" y="730932"/>
                </a:lnTo>
                <a:lnTo>
                  <a:pt x="1044398" y="737068"/>
                </a:lnTo>
                <a:lnTo>
                  <a:pt x="993130" y="740801"/>
                </a:lnTo>
                <a:lnTo>
                  <a:pt x="941069" y="742061"/>
                </a:lnTo>
                <a:lnTo>
                  <a:pt x="889592" y="740815"/>
                </a:lnTo>
                <a:lnTo>
                  <a:pt x="838711" y="737115"/>
                </a:lnTo>
                <a:lnTo>
                  <a:pt x="788528" y="731018"/>
                </a:lnTo>
                <a:lnTo>
                  <a:pt x="739143" y="722581"/>
                </a:lnTo>
                <a:lnTo>
                  <a:pt x="690655" y="711860"/>
                </a:lnTo>
                <a:lnTo>
                  <a:pt x="643165" y="698913"/>
                </a:lnTo>
                <a:lnTo>
                  <a:pt x="596773" y="683796"/>
                </a:lnTo>
                <a:lnTo>
                  <a:pt x="551577" y="666565"/>
                </a:lnTo>
                <a:lnTo>
                  <a:pt x="507679" y="647278"/>
                </a:lnTo>
                <a:lnTo>
                  <a:pt x="465179" y="625991"/>
                </a:lnTo>
                <a:lnTo>
                  <a:pt x="424175" y="602762"/>
                </a:lnTo>
                <a:lnTo>
                  <a:pt x="384770" y="577646"/>
                </a:lnTo>
                <a:lnTo>
                  <a:pt x="347061" y="550701"/>
                </a:lnTo>
                <a:lnTo>
                  <a:pt x="311150" y="521984"/>
                </a:lnTo>
                <a:lnTo>
                  <a:pt x="277135" y="491550"/>
                </a:lnTo>
                <a:lnTo>
                  <a:pt x="245118" y="459458"/>
                </a:lnTo>
                <a:lnTo>
                  <a:pt x="215199" y="425763"/>
                </a:lnTo>
                <a:lnTo>
                  <a:pt x="187476" y="390523"/>
                </a:lnTo>
                <a:lnTo>
                  <a:pt x="162050" y="353794"/>
                </a:lnTo>
                <a:lnTo>
                  <a:pt x="139022" y="315633"/>
                </a:lnTo>
                <a:lnTo>
                  <a:pt x="118490" y="276098"/>
                </a:lnTo>
                <a:lnTo>
                  <a:pt x="0" y="276733"/>
                </a:lnTo>
                <a:lnTo>
                  <a:pt x="86487" y="4063"/>
                </a:lnTo>
                <a:lnTo>
                  <a:pt x="307213" y="275209"/>
                </a:lnTo>
                <a:lnTo>
                  <a:pt x="189102" y="275716"/>
                </a:lnTo>
                <a:lnTo>
                  <a:pt x="211712" y="314410"/>
                </a:lnTo>
                <a:lnTo>
                  <a:pt x="236873" y="351392"/>
                </a:lnTo>
                <a:lnTo>
                  <a:pt x="264458" y="386621"/>
                </a:lnTo>
                <a:lnTo>
                  <a:pt x="294340" y="420057"/>
                </a:lnTo>
                <a:lnTo>
                  <a:pt x="326390" y="451660"/>
                </a:lnTo>
                <a:lnTo>
                  <a:pt x="360483" y="481390"/>
                </a:lnTo>
                <a:lnTo>
                  <a:pt x="396490" y="509206"/>
                </a:lnTo>
                <a:lnTo>
                  <a:pt x="434285" y="535067"/>
                </a:lnTo>
                <a:lnTo>
                  <a:pt x="473741" y="558935"/>
                </a:lnTo>
                <a:lnTo>
                  <a:pt x="514729" y="580767"/>
                </a:lnTo>
                <a:lnTo>
                  <a:pt x="557123" y="600524"/>
                </a:lnTo>
                <a:lnTo>
                  <a:pt x="600796" y="618165"/>
                </a:lnTo>
                <a:lnTo>
                  <a:pt x="645620" y="633650"/>
                </a:lnTo>
                <a:lnTo>
                  <a:pt x="691468" y="646939"/>
                </a:lnTo>
                <a:lnTo>
                  <a:pt x="738213" y="657991"/>
                </a:lnTo>
                <a:lnTo>
                  <a:pt x="785728" y="666766"/>
                </a:lnTo>
                <a:lnTo>
                  <a:pt x="833884" y="673223"/>
                </a:lnTo>
                <a:lnTo>
                  <a:pt x="882556" y="677323"/>
                </a:lnTo>
                <a:lnTo>
                  <a:pt x="931616" y="679025"/>
                </a:lnTo>
                <a:lnTo>
                  <a:pt x="980937" y="678287"/>
                </a:lnTo>
                <a:lnTo>
                  <a:pt x="1030391" y="675071"/>
                </a:lnTo>
                <a:lnTo>
                  <a:pt x="1079851" y="669336"/>
                </a:lnTo>
                <a:lnTo>
                  <a:pt x="1129189" y="661041"/>
                </a:lnTo>
                <a:lnTo>
                  <a:pt x="1178280" y="650146"/>
                </a:lnTo>
                <a:lnTo>
                  <a:pt x="1226995" y="636611"/>
                </a:lnTo>
                <a:lnTo>
                  <a:pt x="1275206" y="620395"/>
                </a:lnTo>
                <a:lnTo>
                  <a:pt x="1323743" y="601010"/>
                </a:lnTo>
                <a:lnTo>
                  <a:pt x="1370235" y="579255"/>
                </a:lnTo>
                <a:lnTo>
                  <a:pt x="1414594" y="555239"/>
                </a:lnTo>
                <a:lnTo>
                  <a:pt x="1456730" y="529076"/>
                </a:lnTo>
                <a:lnTo>
                  <a:pt x="1496557" y="500878"/>
                </a:lnTo>
                <a:lnTo>
                  <a:pt x="1533985" y="470756"/>
                </a:lnTo>
                <a:lnTo>
                  <a:pt x="1568927" y="438822"/>
                </a:lnTo>
                <a:lnTo>
                  <a:pt x="1601294" y="405188"/>
                </a:lnTo>
                <a:lnTo>
                  <a:pt x="1630997" y="369966"/>
                </a:lnTo>
                <a:lnTo>
                  <a:pt x="1657949" y="333269"/>
                </a:lnTo>
                <a:lnTo>
                  <a:pt x="1682060" y="295208"/>
                </a:lnTo>
                <a:lnTo>
                  <a:pt x="1703244" y="255895"/>
                </a:lnTo>
                <a:lnTo>
                  <a:pt x="1721410" y="215442"/>
                </a:lnTo>
                <a:lnTo>
                  <a:pt x="1736472" y="173962"/>
                </a:lnTo>
                <a:lnTo>
                  <a:pt x="1748340" y="131565"/>
                </a:lnTo>
                <a:lnTo>
                  <a:pt x="1756927" y="88364"/>
                </a:lnTo>
                <a:lnTo>
                  <a:pt x="1762144" y="44472"/>
                </a:lnTo>
                <a:lnTo>
                  <a:pt x="1763902" y="0"/>
                </a:lnTo>
                <a:lnTo>
                  <a:pt x="1827149" y="0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3173729" y="3320034"/>
            <a:ext cx="4404360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>
                <a:latin typeface="Arial"/>
                <a:cs typeface="Arial"/>
              </a:rPr>
              <a:t>Repeat 3-5 times with 27 mg/L</a:t>
            </a:r>
            <a:r>
              <a:rPr dirty="0" sz="2000" spc="-215">
                <a:latin typeface="Arial"/>
                <a:cs typeface="Arial"/>
              </a:rPr>
              <a:t> </a:t>
            </a:r>
            <a:r>
              <a:rPr dirty="0" sz="2000">
                <a:latin typeface="Arial"/>
                <a:cs typeface="Arial"/>
              </a:rPr>
              <a:t>solution</a:t>
            </a:r>
            <a:endParaRPr sz="20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4723129" y="3736847"/>
            <a:ext cx="457200" cy="533400"/>
          </a:xfrm>
          <a:custGeom>
            <a:avLst/>
            <a:gdLst/>
            <a:ahLst/>
            <a:cxnLst/>
            <a:rect l="l" t="t" r="r" b="b"/>
            <a:pathLst>
              <a:path w="457200" h="533400">
                <a:moveTo>
                  <a:pt x="457200" y="304800"/>
                </a:moveTo>
                <a:lnTo>
                  <a:pt x="0" y="304800"/>
                </a:lnTo>
                <a:lnTo>
                  <a:pt x="228600" y="533400"/>
                </a:lnTo>
                <a:lnTo>
                  <a:pt x="457200" y="304800"/>
                </a:lnTo>
                <a:close/>
              </a:path>
              <a:path w="457200" h="533400">
                <a:moveTo>
                  <a:pt x="342900" y="0"/>
                </a:moveTo>
                <a:lnTo>
                  <a:pt x="114300" y="0"/>
                </a:lnTo>
                <a:lnTo>
                  <a:pt x="114300" y="304800"/>
                </a:lnTo>
                <a:lnTo>
                  <a:pt x="342900" y="304800"/>
                </a:lnTo>
                <a:lnTo>
                  <a:pt x="3429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4723129" y="3736847"/>
            <a:ext cx="457200" cy="533400"/>
          </a:xfrm>
          <a:custGeom>
            <a:avLst/>
            <a:gdLst/>
            <a:ahLst/>
            <a:cxnLst/>
            <a:rect l="l" t="t" r="r" b="b"/>
            <a:pathLst>
              <a:path w="457200" h="533400">
                <a:moveTo>
                  <a:pt x="342900" y="0"/>
                </a:moveTo>
                <a:lnTo>
                  <a:pt x="342900" y="304800"/>
                </a:lnTo>
                <a:lnTo>
                  <a:pt x="457200" y="304800"/>
                </a:lnTo>
                <a:lnTo>
                  <a:pt x="228600" y="533400"/>
                </a:lnTo>
                <a:lnTo>
                  <a:pt x="0" y="304800"/>
                </a:lnTo>
                <a:lnTo>
                  <a:pt x="114300" y="304800"/>
                </a:lnTo>
                <a:lnTo>
                  <a:pt x="114300" y="0"/>
                </a:lnTo>
                <a:lnTo>
                  <a:pt x="342900" y="0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3961129" y="4270247"/>
            <a:ext cx="1943100" cy="63817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4723129" y="4956047"/>
            <a:ext cx="457200" cy="533400"/>
          </a:xfrm>
          <a:custGeom>
            <a:avLst/>
            <a:gdLst/>
            <a:ahLst/>
            <a:cxnLst/>
            <a:rect l="l" t="t" r="r" b="b"/>
            <a:pathLst>
              <a:path w="457200" h="533400">
                <a:moveTo>
                  <a:pt x="457200" y="304799"/>
                </a:moveTo>
                <a:lnTo>
                  <a:pt x="0" y="304799"/>
                </a:lnTo>
                <a:lnTo>
                  <a:pt x="228600" y="533399"/>
                </a:lnTo>
                <a:lnTo>
                  <a:pt x="457200" y="304799"/>
                </a:lnTo>
                <a:close/>
              </a:path>
              <a:path w="457200" h="533400">
                <a:moveTo>
                  <a:pt x="342900" y="0"/>
                </a:moveTo>
                <a:lnTo>
                  <a:pt x="114300" y="0"/>
                </a:lnTo>
                <a:lnTo>
                  <a:pt x="114300" y="304799"/>
                </a:lnTo>
                <a:lnTo>
                  <a:pt x="342900" y="304799"/>
                </a:lnTo>
                <a:lnTo>
                  <a:pt x="3429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4723129" y="4956047"/>
            <a:ext cx="457200" cy="533400"/>
          </a:xfrm>
          <a:custGeom>
            <a:avLst/>
            <a:gdLst/>
            <a:ahLst/>
            <a:cxnLst/>
            <a:rect l="l" t="t" r="r" b="b"/>
            <a:pathLst>
              <a:path w="457200" h="533400">
                <a:moveTo>
                  <a:pt x="342900" y="0"/>
                </a:moveTo>
                <a:lnTo>
                  <a:pt x="342900" y="304799"/>
                </a:lnTo>
                <a:lnTo>
                  <a:pt x="457200" y="304799"/>
                </a:lnTo>
                <a:lnTo>
                  <a:pt x="228600" y="533399"/>
                </a:lnTo>
                <a:lnTo>
                  <a:pt x="0" y="304799"/>
                </a:lnTo>
                <a:lnTo>
                  <a:pt x="114300" y="304799"/>
                </a:lnTo>
                <a:lnTo>
                  <a:pt x="114300" y="0"/>
                </a:lnTo>
                <a:lnTo>
                  <a:pt x="342900" y="0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3961129" y="5565711"/>
            <a:ext cx="1905000" cy="60007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41300">
              <a:lnSpc>
                <a:spcPct val="100000"/>
              </a:lnSpc>
            </a:pPr>
            <a:r>
              <a:rPr dirty="0" spc="-5"/>
              <a:t>Multi-layer </a:t>
            </a:r>
            <a:r>
              <a:rPr dirty="0"/>
              <a:t>coating </a:t>
            </a:r>
            <a:r>
              <a:rPr dirty="0" spc="-5"/>
              <a:t>for high density</a:t>
            </a:r>
            <a:r>
              <a:rPr dirty="0" spc="-10"/>
              <a:t> </a:t>
            </a:r>
            <a:r>
              <a:rPr dirty="0"/>
              <a:t>network</a:t>
            </a:r>
          </a:p>
        </p:txBody>
      </p:sp>
      <p:sp>
        <p:nvSpPr>
          <p:cNvPr id="3" name="object 3"/>
          <p:cNvSpPr/>
          <p:nvPr/>
        </p:nvSpPr>
        <p:spPr>
          <a:xfrm>
            <a:off x="611555" y="3823614"/>
            <a:ext cx="3329178" cy="25146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4464558" y="4005046"/>
            <a:ext cx="4419600" cy="646430"/>
          </a:xfrm>
          <a:prstGeom prst="rect">
            <a:avLst/>
          </a:prstGeom>
          <a:ln w="9525">
            <a:solidFill>
              <a:srgbClr val="1F487C"/>
            </a:solidFill>
          </a:ln>
        </p:spPr>
        <p:txBody>
          <a:bodyPr wrap="square" lIns="0" tIns="3556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80"/>
              </a:spcBef>
            </a:pP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On-current </a:t>
            </a:r>
            <a:r>
              <a:rPr dirty="0" sz="1800" b="1" i="1">
                <a:solidFill>
                  <a:srgbClr val="006699"/>
                </a:solidFill>
                <a:latin typeface="Arial"/>
                <a:cs typeface="Arial"/>
              </a:rPr>
              <a:t>distribution of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25</a:t>
            </a:r>
            <a:r>
              <a:rPr dirty="0" sz="1800" spc="-70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15" b="1" i="1">
                <a:solidFill>
                  <a:srgbClr val="006699"/>
                </a:solidFill>
                <a:latin typeface="Arial"/>
                <a:cs typeface="Arial"/>
              </a:rPr>
              <a:t>TFTs</a:t>
            </a:r>
            <a:endParaRPr sz="1800">
              <a:latin typeface="Arial"/>
              <a:cs typeface="Arial"/>
            </a:endParaRPr>
          </a:p>
          <a:p>
            <a:pPr algn="ctr" marL="1905">
              <a:lnSpc>
                <a:spcPct val="100000"/>
              </a:lnSpc>
            </a:pP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covering 5X5 mm</a:t>
            </a:r>
            <a:r>
              <a:rPr dirty="0" baseline="25462" sz="1800" spc="-7" b="1" i="1">
                <a:solidFill>
                  <a:srgbClr val="006699"/>
                </a:solidFill>
                <a:latin typeface="Arial"/>
                <a:cs typeface="Arial"/>
              </a:rPr>
              <a:t>2  </a:t>
            </a:r>
            <a:r>
              <a:rPr dirty="0" sz="1800" spc="-10" b="1" i="1">
                <a:solidFill>
                  <a:srgbClr val="006699"/>
                </a:solidFill>
                <a:latin typeface="Arial"/>
                <a:cs typeface="Arial"/>
              </a:rPr>
              <a:t>area: 60±4</a:t>
            </a:r>
            <a:r>
              <a:rPr dirty="0" sz="1800" spc="-135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µA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11555" y="1196721"/>
            <a:ext cx="3337560" cy="251459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4419727" y="4819777"/>
            <a:ext cx="4444365" cy="13227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 marL="12700" marR="5080">
              <a:lnSpc>
                <a:spcPct val="100000"/>
              </a:lnSpc>
            </a:pPr>
            <a:r>
              <a:rPr dirty="0" sz="1800" b="1" i="1">
                <a:solidFill>
                  <a:srgbClr val="006699"/>
                </a:solidFill>
                <a:latin typeface="Arial"/>
                <a:cs typeface="Arial"/>
              </a:rPr>
              <a:t>Other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methods for </a:t>
            </a:r>
            <a:r>
              <a:rPr dirty="0" sz="1800" b="1" i="1">
                <a:solidFill>
                  <a:srgbClr val="006699"/>
                </a:solidFill>
                <a:latin typeface="Arial"/>
                <a:cs typeface="Arial"/>
              </a:rPr>
              <a:t>high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density network: 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Chemical</a:t>
            </a:r>
            <a:r>
              <a:rPr dirty="0" sz="1800" spc="-40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self-assembly</a:t>
            </a:r>
            <a:endParaRPr sz="1800">
              <a:latin typeface="Arial"/>
              <a:cs typeface="Arial"/>
            </a:endParaRPr>
          </a:p>
          <a:p>
            <a:pPr algn="ctr" marL="1270">
              <a:lnSpc>
                <a:spcPct val="100000"/>
              </a:lnSpc>
            </a:pP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Langmuir-Schaefer</a:t>
            </a:r>
            <a:r>
              <a:rPr dirty="0" sz="1800" spc="-25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assembly</a:t>
            </a:r>
            <a:endParaRPr sz="1800">
              <a:latin typeface="Arial"/>
              <a:cs typeface="Arial"/>
            </a:endParaRPr>
          </a:p>
          <a:p>
            <a:pPr algn="ctr" marL="1270">
              <a:lnSpc>
                <a:spcPct val="100000"/>
              </a:lnSpc>
              <a:spcBef>
                <a:spcPts val="5"/>
              </a:spcBef>
            </a:pPr>
            <a:r>
              <a:rPr dirty="0" sz="1600" spc="-10">
                <a:latin typeface="Arial"/>
                <a:cs typeface="Arial"/>
              </a:rPr>
              <a:t>Nat. </a:t>
            </a:r>
            <a:r>
              <a:rPr dirty="0" sz="1600" spc="-5">
                <a:latin typeface="Arial"/>
                <a:cs typeface="Arial"/>
              </a:rPr>
              <a:t>Nanotechnol. 2012, 7,</a:t>
            </a:r>
            <a:r>
              <a:rPr dirty="0" sz="1600" spc="40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787</a:t>
            </a:r>
            <a:endParaRPr sz="1600">
              <a:latin typeface="Arial"/>
              <a:cs typeface="Arial"/>
            </a:endParaRPr>
          </a:p>
          <a:p>
            <a:pPr algn="ctr" marL="1270">
              <a:lnSpc>
                <a:spcPct val="100000"/>
              </a:lnSpc>
            </a:pPr>
            <a:r>
              <a:rPr dirty="0" sz="1600" spc="-10">
                <a:latin typeface="Arial"/>
                <a:cs typeface="Arial"/>
              </a:rPr>
              <a:t>Nat. </a:t>
            </a:r>
            <a:r>
              <a:rPr dirty="0" sz="1600" spc="-5">
                <a:latin typeface="Arial"/>
                <a:cs typeface="Arial"/>
              </a:rPr>
              <a:t>Nanotechnol. 2013, 8,</a:t>
            </a:r>
            <a:r>
              <a:rPr dirty="0" sz="1600" spc="40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180</a:t>
            </a:r>
            <a:endParaRPr sz="1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374151" y="1483133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4992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5374151" y="1456873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5374151" y="1350718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5848853" y="1483133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4992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5848853" y="1456873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5848853" y="1350718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6323555" y="1483133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 h="0">
                <a:moveTo>
                  <a:pt x="0" y="0"/>
                </a:moveTo>
                <a:lnTo>
                  <a:pt x="106109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6323555" y="1456873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6323555" y="1350718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6798257" y="1483133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 h="0">
                <a:moveTo>
                  <a:pt x="0" y="0"/>
                </a:moveTo>
                <a:lnTo>
                  <a:pt x="106109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6798257" y="1456873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6798257" y="1350718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7274076" y="1456873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09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7274076" y="1350718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09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5374151" y="1958038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4992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5374151" y="1931778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5374151" y="1825623"/>
            <a:ext cx="105410" cy="53975"/>
          </a:xfrm>
          <a:custGeom>
            <a:avLst/>
            <a:gdLst/>
            <a:ahLst/>
            <a:cxnLst/>
            <a:rect l="l" t="t" r="r" b="b"/>
            <a:pathLst>
              <a:path w="105410" h="53975">
                <a:moveTo>
                  <a:pt x="0" y="53636"/>
                </a:moveTo>
                <a:lnTo>
                  <a:pt x="104992" y="53636"/>
                </a:lnTo>
                <a:lnTo>
                  <a:pt x="104992" y="0"/>
                </a:lnTo>
                <a:lnTo>
                  <a:pt x="0" y="0"/>
                </a:lnTo>
                <a:lnTo>
                  <a:pt x="0" y="53636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5848853" y="1958038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4992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5848853" y="1931778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5848853" y="1825623"/>
            <a:ext cx="105410" cy="53975"/>
          </a:xfrm>
          <a:custGeom>
            <a:avLst/>
            <a:gdLst/>
            <a:ahLst/>
            <a:cxnLst/>
            <a:rect l="l" t="t" r="r" b="b"/>
            <a:pathLst>
              <a:path w="105410" h="53975">
                <a:moveTo>
                  <a:pt x="0" y="53636"/>
                </a:moveTo>
                <a:lnTo>
                  <a:pt x="104992" y="53636"/>
                </a:lnTo>
                <a:lnTo>
                  <a:pt x="104992" y="0"/>
                </a:lnTo>
                <a:lnTo>
                  <a:pt x="0" y="0"/>
                </a:lnTo>
                <a:lnTo>
                  <a:pt x="0" y="53636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6323555" y="1958038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 h="0">
                <a:moveTo>
                  <a:pt x="0" y="0"/>
                </a:moveTo>
                <a:lnTo>
                  <a:pt x="106109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6323555" y="1931778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6323555" y="1825623"/>
            <a:ext cx="106680" cy="53975"/>
          </a:xfrm>
          <a:custGeom>
            <a:avLst/>
            <a:gdLst/>
            <a:ahLst/>
            <a:cxnLst/>
            <a:rect l="l" t="t" r="r" b="b"/>
            <a:pathLst>
              <a:path w="106679" h="53975">
                <a:moveTo>
                  <a:pt x="0" y="53636"/>
                </a:moveTo>
                <a:lnTo>
                  <a:pt x="106109" y="53636"/>
                </a:lnTo>
                <a:lnTo>
                  <a:pt x="106109" y="0"/>
                </a:lnTo>
                <a:lnTo>
                  <a:pt x="0" y="0"/>
                </a:lnTo>
                <a:lnTo>
                  <a:pt x="0" y="53636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6798257" y="1958038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 h="0">
                <a:moveTo>
                  <a:pt x="0" y="0"/>
                </a:moveTo>
                <a:lnTo>
                  <a:pt x="106109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6798257" y="1931778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6798257" y="1825623"/>
            <a:ext cx="106680" cy="53975"/>
          </a:xfrm>
          <a:custGeom>
            <a:avLst/>
            <a:gdLst/>
            <a:ahLst/>
            <a:cxnLst/>
            <a:rect l="l" t="t" r="r" b="b"/>
            <a:pathLst>
              <a:path w="106679" h="53975">
                <a:moveTo>
                  <a:pt x="0" y="53636"/>
                </a:moveTo>
                <a:lnTo>
                  <a:pt x="106109" y="53636"/>
                </a:lnTo>
                <a:lnTo>
                  <a:pt x="106109" y="0"/>
                </a:lnTo>
                <a:lnTo>
                  <a:pt x="0" y="0"/>
                </a:lnTo>
                <a:lnTo>
                  <a:pt x="0" y="53636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7274076" y="1931778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09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7274076" y="1825623"/>
            <a:ext cx="105410" cy="53975"/>
          </a:xfrm>
          <a:custGeom>
            <a:avLst/>
            <a:gdLst/>
            <a:ahLst/>
            <a:cxnLst/>
            <a:rect l="l" t="t" r="r" b="b"/>
            <a:pathLst>
              <a:path w="105409" h="53975">
                <a:moveTo>
                  <a:pt x="0" y="53636"/>
                </a:moveTo>
                <a:lnTo>
                  <a:pt x="104992" y="53636"/>
                </a:lnTo>
                <a:lnTo>
                  <a:pt x="104992" y="0"/>
                </a:lnTo>
                <a:lnTo>
                  <a:pt x="0" y="0"/>
                </a:lnTo>
                <a:lnTo>
                  <a:pt x="0" y="53636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5374151" y="2432943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4992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5374151" y="2406684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5374151" y="2301646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5848853" y="2432943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 h="0">
                <a:moveTo>
                  <a:pt x="0" y="0"/>
                </a:moveTo>
                <a:lnTo>
                  <a:pt x="106109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5848853" y="2406684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5848853" y="2301646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6323555" y="2432943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 h="0">
                <a:moveTo>
                  <a:pt x="0" y="0"/>
                </a:moveTo>
                <a:lnTo>
                  <a:pt x="106109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6323555" y="2406684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6323555" y="2301646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6799374" y="2432943"/>
            <a:ext cx="105410" cy="0"/>
          </a:xfrm>
          <a:custGeom>
            <a:avLst/>
            <a:gdLst/>
            <a:ahLst/>
            <a:cxnLst/>
            <a:rect l="l" t="t" r="r" b="b"/>
            <a:pathLst>
              <a:path w="105409" h="0">
                <a:moveTo>
                  <a:pt x="0" y="0"/>
                </a:moveTo>
                <a:lnTo>
                  <a:pt x="104992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/>
          <p:nvPr/>
        </p:nvSpPr>
        <p:spPr>
          <a:xfrm>
            <a:off x="6799374" y="2406684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09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/>
          <p:nvPr/>
        </p:nvSpPr>
        <p:spPr>
          <a:xfrm>
            <a:off x="6799374" y="2301646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09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/>
          <p:cNvSpPr/>
          <p:nvPr/>
        </p:nvSpPr>
        <p:spPr>
          <a:xfrm>
            <a:off x="7274076" y="2406684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09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7274076" y="2301646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09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5374151" y="2908444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4992" y="0"/>
                </a:lnTo>
              </a:path>
            </a:pathLst>
          </a:custGeom>
          <a:ln w="53636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5374151" y="2881626"/>
            <a:ext cx="105410" cy="53975"/>
          </a:xfrm>
          <a:custGeom>
            <a:avLst/>
            <a:gdLst/>
            <a:ahLst/>
            <a:cxnLst/>
            <a:rect l="l" t="t" r="r" b="b"/>
            <a:pathLst>
              <a:path w="105410" h="53975">
                <a:moveTo>
                  <a:pt x="0" y="53636"/>
                </a:moveTo>
                <a:lnTo>
                  <a:pt x="104992" y="53636"/>
                </a:lnTo>
                <a:lnTo>
                  <a:pt x="104992" y="0"/>
                </a:lnTo>
                <a:lnTo>
                  <a:pt x="0" y="0"/>
                </a:lnTo>
                <a:lnTo>
                  <a:pt x="0" y="53636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5374151" y="2776551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5848853" y="2908444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4992" y="0"/>
                </a:lnTo>
              </a:path>
            </a:pathLst>
          </a:custGeom>
          <a:ln w="53636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5848853" y="2881626"/>
            <a:ext cx="105410" cy="53975"/>
          </a:xfrm>
          <a:custGeom>
            <a:avLst/>
            <a:gdLst/>
            <a:ahLst/>
            <a:cxnLst/>
            <a:rect l="l" t="t" r="r" b="b"/>
            <a:pathLst>
              <a:path w="105410" h="53975">
                <a:moveTo>
                  <a:pt x="0" y="53636"/>
                </a:moveTo>
                <a:lnTo>
                  <a:pt x="104992" y="53636"/>
                </a:lnTo>
                <a:lnTo>
                  <a:pt x="104992" y="0"/>
                </a:lnTo>
                <a:lnTo>
                  <a:pt x="0" y="0"/>
                </a:lnTo>
                <a:lnTo>
                  <a:pt x="0" y="53636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5848853" y="2776551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6323555" y="2908444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 h="0">
                <a:moveTo>
                  <a:pt x="0" y="0"/>
                </a:moveTo>
                <a:lnTo>
                  <a:pt x="106109" y="0"/>
                </a:lnTo>
              </a:path>
            </a:pathLst>
          </a:custGeom>
          <a:ln w="53636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6323555" y="2881626"/>
            <a:ext cx="106680" cy="53975"/>
          </a:xfrm>
          <a:custGeom>
            <a:avLst/>
            <a:gdLst/>
            <a:ahLst/>
            <a:cxnLst/>
            <a:rect l="l" t="t" r="r" b="b"/>
            <a:pathLst>
              <a:path w="106679" h="53975">
                <a:moveTo>
                  <a:pt x="0" y="53636"/>
                </a:moveTo>
                <a:lnTo>
                  <a:pt x="106109" y="53636"/>
                </a:lnTo>
                <a:lnTo>
                  <a:pt x="106109" y="0"/>
                </a:lnTo>
                <a:lnTo>
                  <a:pt x="0" y="0"/>
                </a:lnTo>
                <a:lnTo>
                  <a:pt x="0" y="53636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6323555" y="2776551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6798257" y="2908444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 h="0">
                <a:moveTo>
                  <a:pt x="0" y="0"/>
                </a:moveTo>
                <a:lnTo>
                  <a:pt x="106109" y="0"/>
                </a:lnTo>
              </a:path>
            </a:pathLst>
          </a:custGeom>
          <a:ln w="53636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6798257" y="2881626"/>
            <a:ext cx="106680" cy="53975"/>
          </a:xfrm>
          <a:custGeom>
            <a:avLst/>
            <a:gdLst/>
            <a:ahLst/>
            <a:cxnLst/>
            <a:rect l="l" t="t" r="r" b="b"/>
            <a:pathLst>
              <a:path w="106679" h="53975">
                <a:moveTo>
                  <a:pt x="0" y="53636"/>
                </a:moveTo>
                <a:lnTo>
                  <a:pt x="106109" y="53636"/>
                </a:lnTo>
                <a:lnTo>
                  <a:pt x="106109" y="0"/>
                </a:lnTo>
                <a:lnTo>
                  <a:pt x="0" y="0"/>
                </a:lnTo>
                <a:lnTo>
                  <a:pt x="0" y="53636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6798257" y="2776551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5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7274076" y="2881626"/>
            <a:ext cx="105410" cy="53975"/>
          </a:xfrm>
          <a:custGeom>
            <a:avLst/>
            <a:gdLst/>
            <a:ahLst/>
            <a:cxnLst/>
            <a:rect l="l" t="t" r="r" b="b"/>
            <a:pathLst>
              <a:path w="105409" h="53975">
                <a:moveTo>
                  <a:pt x="0" y="53636"/>
                </a:moveTo>
                <a:lnTo>
                  <a:pt x="104992" y="53636"/>
                </a:lnTo>
                <a:lnTo>
                  <a:pt x="104992" y="0"/>
                </a:lnTo>
                <a:lnTo>
                  <a:pt x="0" y="0"/>
                </a:lnTo>
                <a:lnTo>
                  <a:pt x="0" y="53636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7274076" y="2776551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09" h="52705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5374151" y="3383908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4992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5374151" y="3357649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4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/>
          <p:nvPr/>
        </p:nvSpPr>
        <p:spPr>
          <a:xfrm>
            <a:off x="5374151" y="3251494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4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/>
          <p:cNvSpPr/>
          <p:nvPr/>
        </p:nvSpPr>
        <p:spPr>
          <a:xfrm>
            <a:off x="5848853" y="3383908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4992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/>
          <p:nvPr/>
        </p:nvSpPr>
        <p:spPr>
          <a:xfrm>
            <a:off x="5848853" y="3357649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4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5848853" y="3251494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10" h="52704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6323555" y="3383908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 h="0">
                <a:moveTo>
                  <a:pt x="0" y="0"/>
                </a:moveTo>
                <a:lnTo>
                  <a:pt x="106109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/>
          <p:nvPr/>
        </p:nvSpPr>
        <p:spPr>
          <a:xfrm>
            <a:off x="6323555" y="3357649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4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/>
          <p:nvPr/>
        </p:nvSpPr>
        <p:spPr>
          <a:xfrm>
            <a:off x="6323555" y="3251494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4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6798257" y="3383908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 h="0">
                <a:moveTo>
                  <a:pt x="0" y="0"/>
                </a:moveTo>
                <a:lnTo>
                  <a:pt x="106109" y="0"/>
                </a:lnTo>
              </a:path>
            </a:pathLst>
          </a:custGeom>
          <a:ln w="52518">
            <a:solidFill>
              <a:srgbClr val="FFC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/>
          <p:nvPr/>
        </p:nvSpPr>
        <p:spPr>
          <a:xfrm>
            <a:off x="6798257" y="3357649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4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/>
          <p:nvPr/>
        </p:nvSpPr>
        <p:spPr>
          <a:xfrm>
            <a:off x="6798257" y="3251494"/>
            <a:ext cx="106680" cy="52705"/>
          </a:xfrm>
          <a:custGeom>
            <a:avLst/>
            <a:gdLst/>
            <a:ahLst/>
            <a:cxnLst/>
            <a:rect l="l" t="t" r="r" b="b"/>
            <a:pathLst>
              <a:path w="106679" h="52704">
                <a:moveTo>
                  <a:pt x="0" y="52518"/>
                </a:moveTo>
                <a:lnTo>
                  <a:pt x="106109" y="52518"/>
                </a:lnTo>
                <a:lnTo>
                  <a:pt x="106109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7274076" y="3357649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09" h="52704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/>
          <p:nvPr/>
        </p:nvSpPr>
        <p:spPr>
          <a:xfrm>
            <a:off x="7274076" y="3251494"/>
            <a:ext cx="105410" cy="52705"/>
          </a:xfrm>
          <a:custGeom>
            <a:avLst/>
            <a:gdLst/>
            <a:ahLst/>
            <a:cxnLst/>
            <a:rect l="l" t="t" r="r" b="b"/>
            <a:pathLst>
              <a:path w="105409" h="52704">
                <a:moveTo>
                  <a:pt x="0" y="52518"/>
                </a:moveTo>
                <a:lnTo>
                  <a:pt x="104992" y="52518"/>
                </a:lnTo>
                <a:lnTo>
                  <a:pt x="104992" y="0"/>
                </a:lnTo>
                <a:lnTo>
                  <a:pt x="0" y="0"/>
                </a:lnTo>
                <a:lnTo>
                  <a:pt x="0" y="52518"/>
                </a:lnTo>
                <a:close/>
              </a:path>
            </a:pathLst>
          </a:custGeom>
          <a:ln w="89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77" name="object 77"/>
          <p:cNvGraphicFramePr>
            <a:graphicFrameLocks noGrp="1"/>
          </p:cNvGraphicFramePr>
          <p:nvPr/>
        </p:nvGraphicFramePr>
        <p:xfrm>
          <a:off x="5364097" y="1323900"/>
          <a:ext cx="2403475" cy="24117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5818"/>
                <a:gridCol w="474701"/>
                <a:gridCol w="474701"/>
                <a:gridCol w="474701"/>
                <a:gridCol w="105551"/>
                <a:gridCol w="369150"/>
              </a:tblGrid>
              <a:tr h="132973">
                <a:tc rowSpan="2">
                  <a:txBody>
                    <a:bodyPr/>
                    <a:lstStyle/>
                    <a:p>
                      <a:pPr marL="172085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55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3636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75895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56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3636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1025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60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3636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58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3636">
                      <a:solidFill>
                        <a:srgbClr val="FFC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  <a:spcBef>
                          <a:spcPts val="1100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58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18992">
                      <a:solidFill>
                        <a:srgbClr val="385D89"/>
                      </a:solidFill>
                      <a:prstDash val="solid"/>
                    </a:lnR>
                    <a:lnT w="18992">
                      <a:solidFill>
                        <a:srgbClr val="385D89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</a:tr>
              <a:tr h="341931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3636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3636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3636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3636">
                      <a:solidFill>
                        <a:srgbClr val="FFC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T w="52518">
                      <a:solidFill>
                        <a:srgbClr val="FFC000"/>
                      </a:solidFill>
                      <a:prstDash val="solid"/>
                    </a:lnT>
                    <a:lnB w="53636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18992">
                      <a:solidFill>
                        <a:srgbClr val="385D89"/>
                      </a:solidFill>
                      <a:prstDash val="solid"/>
                    </a:lnR>
                    <a:lnT w="18992">
                      <a:solidFill>
                        <a:srgbClr val="385D89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</a:tr>
              <a:tr h="132973">
                <a:tc rowSpan="2"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1010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54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3636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3195">
                        <a:lnSpc>
                          <a:spcPct val="100000"/>
                        </a:lnSpc>
                        <a:spcBef>
                          <a:spcPts val="950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56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3636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950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59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3636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  <a:spcBef>
                          <a:spcPts val="950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58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3636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T w="53636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145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60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18992">
                      <a:solidFill>
                        <a:srgbClr val="385D89"/>
                      </a:solidFill>
                      <a:prstDash val="solid"/>
                    </a:lnR>
                    <a:lnT w="18992">
                      <a:solidFill>
                        <a:srgbClr val="385D89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</a:tr>
              <a:tr h="341931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3636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3636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3636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3636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18992">
                      <a:solidFill>
                        <a:srgbClr val="385D89"/>
                      </a:solidFill>
                      <a:prstDash val="solid"/>
                    </a:lnR>
                    <a:lnT w="18992">
                      <a:solidFill>
                        <a:srgbClr val="385D89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</a:tr>
              <a:tr h="132973">
                <a:tc rowSpan="2"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994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57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3195">
                        <a:lnSpc>
                          <a:spcPct val="100000"/>
                        </a:lnSpc>
                        <a:spcBef>
                          <a:spcPts val="994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60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994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53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56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61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18992">
                      <a:solidFill>
                        <a:srgbClr val="385D89"/>
                      </a:solidFill>
                      <a:prstDash val="solid"/>
                    </a:lnR>
                    <a:lnT w="18992">
                      <a:solidFill>
                        <a:srgbClr val="385D89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</a:tr>
              <a:tr h="34195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18992">
                      <a:solidFill>
                        <a:srgbClr val="385D89"/>
                      </a:solidFill>
                      <a:prstDash val="solid"/>
                    </a:lnR>
                    <a:lnT w="18992">
                      <a:solidFill>
                        <a:srgbClr val="385D89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</a:tr>
              <a:tr h="133550">
                <a:tc rowSpan="2"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975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64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3195">
                        <a:lnSpc>
                          <a:spcPct val="100000"/>
                        </a:lnSpc>
                        <a:spcBef>
                          <a:spcPts val="975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66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65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63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T w="52518">
                      <a:solidFill>
                        <a:srgbClr val="FFC000"/>
                      </a:solidFill>
                      <a:prstDash val="solid"/>
                    </a:lnT>
                    <a:lnB w="53636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60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18992">
                      <a:solidFill>
                        <a:srgbClr val="385D89"/>
                      </a:solidFill>
                      <a:prstDash val="solid"/>
                    </a:lnR>
                    <a:lnT w="18992">
                      <a:solidFill>
                        <a:srgbClr val="385D89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</a:tr>
              <a:tr h="34249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T w="53636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18992">
                      <a:solidFill>
                        <a:srgbClr val="385D89"/>
                      </a:solidFill>
                      <a:prstDash val="solid"/>
                    </a:lnR>
                    <a:lnT w="18992">
                      <a:solidFill>
                        <a:srgbClr val="385D89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</a:tr>
              <a:tr h="132973">
                <a:tc rowSpan="2"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969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69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3195">
                        <a:lnSpc>
                          <a:spcPct val="100000"/>
                        </a:lnSpc>
                        <a:spcBef>
                          <a:spcPts val="1019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64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969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66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969"/>
                        </a:spcBef>
                      </a:pPr>
                      <a:r>
                        <a:rPr dirty="0" sz="1750" spc="-5">
                          <a:latin typeface="Calibri"/>
                          <a:cs typeface="Calibri"/>
                        </a:rPr>
                        <a:t>61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T w="52518">
                      <a:solidFill>
                        <a:srgbClr val="FFC000"/>
                      </a:solidFill>
                      <a:prstDash val="solid"/>
                    </a:lnT>
                    <a:lnB w="52518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1150"/>
                        </a:spcBef>
                      </a:pPr>
                      <a:r>
                        <a:rPr dirty="0" sz="1750">
                          <a:latin typeface="Calibri"/>
                          <a:cs typeface="Calibri"/>
                        </a:rPr>
                        <a:t>64</a:t>
                      </a:r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18992">
                      <a:solidFill>
                        <a:srgbClr val="385D89"/>
                      </a:solidFill>
                      <a:prstDash val="solid"/>
                    </a:lnR>
                    <a:lnT w="18992">
                      <a:solidFill>
                        <a:srgbClr val="385D89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</a:tr>
              <a:tr h="341931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R w="18992">
                      <a:solidFill>
                        <a:srgbClr val="385D89"/>
                      </a:solidFill>
                      <a:prstDash val="solid"/>
                    </a:lnR>
                    <a:lnT w="52518">
                      <a:solidFill>
                        <a:srgbClr val="FFC000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75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8992">
                      <a:solidFill>
                        <a:srgbClr val="385D89"/>
                      </a:solidFill>
                      <a:prstDash val="solid"/>
                    </a:lnL>
                    <a:lnT w="52518">
                      <a:solidFill>
                        <a:srgbClr val="FFC000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18992">
                      <a:solidFill>
                        <a:srgbClr val="385D89"/>
                      </a:solidFill>
                      <a:prstDash val="solid"/>
                    </a:lnR>
                    <a:lnT w="18992">
                      <a:solidFill>
                        <a:srgbClr val="385D89"/>
                      </a:solidFill>
                      <a:prstDash val="solid"/>
                    </a:lnT>
                    <a:lnB w="18992">
                      <a:solidFill>
                        <a:srgbClr val="385D89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8" name="object 7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9740" y="190500"/>
            <a:ext cx="3547110" cy="375920"/>
          </a:xfrm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TFT </a:t>
            </a:r>
            <a:r>
              <a:rPr dirty="0" spc="-5"/>
              <a:t>device</a:t>
            </a:r>
            <a:r>
              <a:rPr dirty="0" spc="-45"/>
              <a:t> </a:t>
            </a:r>
            <a:r>
              <a:rPr dirty="0" spc="-5"/>
              <a:t>performance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4647691" y="1746503"/>
            <a:ext cx="3086100" cy="11080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55600" indent="-342900">
              <a:lnSpc>
                <a:spcPct val="100000"/>
              </a:lnSpc>
              <a:buFont typeface="Arial"/>
              <a:buChar char="•"/>
              <a:tabLst>
                <a:tab pos="355600" algn="l"/>
              </a:tabLst>
            </a:pPr>
            <a:r>
              <a:rPr dirty="0" sz="1800" b="1" i="1">
                <a:solidFill>
                  <a:srgbClr val="006699"/>
                </a:solidFill>
                <a:latin typeface="Arial"/>
                <a:cs typeface="Arial"/>
              </a:rPr>
              <a:t>Uniform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SWCNT</a:t>
            </a:r>
            <a:r>
              <a:rPr dirty="0" sz="1800" spc="-55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network</a:t>
            </a:r>
            <a:endParaRPr sz="1800">
              <a:latin typeface="Arial"/>
              <a:cs typeface="Arial"/>
            </a:endParaRPr>
          </a:p>
          <a:p>
            <a:pPr marL="355600" indent="-342900">
              <a:lnSpc>
                <a:spcPct val="100000"/>
              </a:lnSpc>
              <a:buFont typeface="Arial"/>
              <a:buChar char="•"/>
              <a:tabLst>
                <a:tab pos="355600" algn="l"/>
              </a:tabLst>
            </a:pPr>
            <a:r>
              <a:rPr dirty="0" sz="1800" b="1" i="1">
                <a:solidFill>
                  <a:srgbClr val="006699"/>
                </a:solidFill>
                <a:latin typeface="Arial"/>
                <a:cs typeface="Arial"/>
              </a:rPr>
              <a:t>High purity</a:t>
            </a:r>
            <a:r>
              <a:rPr dirty="0" sz="1800" spc="-85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sc-tubes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54965" algn="l"/>
              </a:tabLst>
            </a:pPr>
            <a:r>
              <a:rPr dirty="0" sz="1800">
                <a:solidFill>
                  <a:srgbClr val="006699"/>
                </a:solidFill>
                <a:latin typeface="Arial"/>
                <a:cs typeface="Arial"/>
              </a:rPr>
              <a:t>•	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μ= 39 </a:t>
            </a:r>
            <a:r>
              <a:rPr dirty="0" sz="1800" b="1" i="1">
                <a:solidFill>
                  <a:srgbClr val="006699"/>
                </a:solidFill>
                <a:latin typeface="Arial"/>
                <a:cs typeface="Arial"/>
              </a:rPr>
              <a:t>±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3.7</a:t>
            </a:r>
            <a:r>
              <a:rPr dirty="0" sz="1800" spc="-65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cm</a:t>
            </a:r>
            <a:r>
              <a:rPr dirty="0" baseline="25462" sz="1800" spc="-7" b="1" i="1">
                <a:solidFill>
                  <a:srgbClr val="006699"/>
                </a:solidFill>
                <a:latin typeface="Arial"/>
                <a:cs typeface="Arial"/>
              </a:rPr>
              <a:t>2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/Vs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54965" algn="l"/>
              </a:tabLst>
            </a:pPr>
            <a:r>
              <a:rPr dirty="0" sz="1800" spc="-5">
                <a:solidFill>
                  <a:srgbClr val="006699"/>
                </a:solidFill>
                <a:latin typeface="Arial"/>
                <a:cs typeface="Arial"/>
              </a:rPr>
              <a:t>•	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On/off </a:t>
            </a:r>
            <a:r>
              <a:rPr dirty="0" sz="1800" b="1" i="1">
                <a:solidFill>
                  <a:srgbClr val="006699"/>
                </a:solidFill>
                <a:latin typeface="Arial"/>
                <a:cs typeface="Arial"/>
              </a:rPr>
              <a:t>=</a:t>
            </a:r>
            <a:r>
              <a:rPr dirty="0" sz="1800" spc="-70" b="1" i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5" b="1" i="1">
                <a:solidFill>
                  <a:srgbClr val="006699"/>
                </a:solidFill>
                <a:latin typeface="Arial"/>
                <a:cs typeface="Arial"/>
              </a:rPr>
              <a:t>10</a:t>
            </a:r>
            <a:r>
              <a:rPr dirty="0" baseline="25462" sz="1800" spc="-7" b="1" i="1">
                <a:solidFill>
                  <a:srgbClr val="006699"/>
                </a:solidFill>
                <a:latin typeface="Arial"/>
                <a:cs typeface="Arial"/>
              </a:rPr>
              <a:t>5.0±0.4</a:t>
            </a:r>
            <a:endParaRPr baseline="25462" sz="18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187627" y="1344930"/>
            <a:ext cx="2409190" cy="192798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428515" y="3429818"/>
            <a:ext cx="2524125" cy="2434590"/>
          </a:xfrm>
          <a:custGeom>
            <a:avLst/>
            <a:gdLst/>
            <a:ahLst/>
            <a:cxnLst/>
            <a:rect l="l" t="t" r="r" b="b"/>
            <a:pathLst>
              <a:path w="2524125" h="2434590">
                <a:moveTo>
                  <a:pt x="0" y="2434131"/>
                </a:moveTo>
                <a:lnTo>
                  <a:pt x="2523937" y="2434131"/>
                </a:lnTo>
                <a:lnTo>
                  <a:pt x="2523937" y="0"/>
                </a:lnTo>
                <a:lnTo>
                  <a:pt x="0" y="0"/>
                </a:lnTo>
                <a:lnTo>
                  <a:pt x="0" y="2434131"/>
                </a:lnTo>
                <a:close/>
              </a:path>
            </a:pathLst>
          </a:custGeom>
          <a:ln w="121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428515" y="3429805"/>
            <a:ext cx="0" cy="2434590"/>
          </a:xfrm>
          <a:custGeom>
            <a:avLst/>
            <a:gdLst/>
            <a:ahLst/>
            <a:cxnLst/>
            <a:rect l="l" t="t" r="r" b="b"/>
            <a:pathLst>
              <a:path w="0" h="2434590">
                <a:moveTo>
                  <a:pt x="0" y="2434144"/>
                </a:moveTo>
                <a:lnTo>
                  <a:pt x="0" y="0"/>
                </a:lnTo>
              </a:path>
            </a:pathLst>
          </a:custGeom>
          <a:ln w="18278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428515" y="5863949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19" y="0"/>
                </a:lnTo>
              </a:path>
            </a:pathLst>
          </a:custGeom>
          <a:ln w="18278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1428515" y="5376514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19" y="0"/>
                </a:lnTo>
              </a:path>
            </a:pathLst>
          </a:custGeom>
          <a:ln w="18278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428515" y="4890589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19" y="0"/>
                </a:lnTo>
              </a:path>
            </a:pathLst>
          </a:custGeom>
          <a:ln w="18278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428515" y="4403153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19" y="0"/>
                </a:lnTo>
              </a:path>
            </a:pathLst>
          </a:custGeom>
          <a:ln w="18278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428515" y="3917241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19" y="0"/>
                </a:lnTo>
              </a:path>
            </a:pathLst>
          </a:custGeom>
          <a:ln w="18278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1428515" y="3429805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219" y="0"/>
                </a:lnTo>
              </a:path>
            </a:pathLst>
          </a:custGeom>
          <a:ln w="18278">
            <a:solidFill>
              <a:srgbClr val="FF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3952453" y="3429805"/>
            <a:ext cx="0" cy="2434590"/>
          </a:xfrm>
          <a:custGeom>
            <a:avLst/>
            <a:gdLst/>
            <a:ahLst/>
            <a:cxnLst/>
            <a:rect l="l" t="t" r="r" b="b"/>
            <a:pathLst>
              <a:path w="0" h="2434590">
                <a:moveTo>
                  <a:pt x="0" y="2434144"/>
                </a:moveTo>
                <a:lnTo>
                  <a:pt x="0" y="0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3903710" y="5863949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0" y="0"/>
                </a:moveTo>
                <a:lnTo>
                  <a:pt x="48742" y="0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3903710" y="5516652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0" y="0"/>
                </a:moveTo>
                <a:lnTo>
                  <a:pt x="48742" y="0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3903710" y="5167831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0" y="0"/>
                </a:moveTo>
                <a:lnTo>
                  <a:pt x="48742" y="0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3903710" y="4820520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0" y="0"/>
                </a:moveTo>
                <a:lnTo>
                  <a:pt x="48742" y="0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3903710" y="4473222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0" y="0"/>
                </a:moveTo>
                <a:lnTo>
                  <a:pt x="48742" y="0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3903710" y="4125924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0" y="0"/>
                </a:moveTo>
                <a:lnTo>
                  <a:pt x="48742" y="0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3903710" y="3777103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0" y="0"/>
                </a:moveTo>
                <a:lnTo>
                  <a:pt x="48742" y="0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3903710" y="3429805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0" y="0"/>
                </a:moveTo>
                <a:lnTo>
                  <a:pt x="48742" y="0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1428515" y="5863949"/>
            <a:ext cx="2524125" cy="0"/>
          </a:xfrm>
          <a:custGeom>
            <a:avLst/>
            <a:gdLst/>
            <a:ahLst/>
            <a:cxnLst/>
            <a:rect l="l" t="t" r="r" b="b"/>
            <a:pathLst>
              <a:path w="2524125" h="0">
                <a:moveTo>
                  <a:pt x="0" y="0"/>
                </a:moveTo>
                <a:lnTo>
                  <a:pt x="2523937" y="0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1428515" y="586394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43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1679842" y="586394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43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1932693" y="586394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43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2185544" y="586394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43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2438395" y="586394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43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2689722" y="586394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43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2942573" y="586394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43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3195424" y="586394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43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3448274" y="586394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43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3699602" y="586394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43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3952453" y="586394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743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1947925" y="4354409"/>
            <a:ext cx="1991360" cy="1510030"/>
          </a:xfrm>
          <a:custGeom>
            <a:avLst/>
            <a:gdLst/>
            <a:ahLst/>
            <a:cxnLst/>
            <a:rect l="l" t="t" r="r" b="b"/>
            <a:pathLst>
              <a:path w="1991360" h="1510029">
                <a:moveTo>
                  <a:pt x="1983202" y="1509539"/>
                </a:moveTo>
                <a:lnTo>
                  <a:pt x="1990818" y="1509539"/>
                </a:lnTo>
                <a:lnTo>
                  <a:pt x="1983202" y="1509539"/>
                </a:lnTo>
                <a:lnTo>
                  <a:pt x="1974063" y="1509539"/>
                </a:lnTo>
                <a:lnTo>
                  <a:pt x="1835452" y="1509539"/>
                </a:lnTo>
                <a:lnTo>
                  <a:pt x="1824790" y="1508016"/>
                </a:lnTo>
                <a:lnTo>
                  <a:pt x="1719689" y="1508016"/>
                </a:lnTo>
                <a:lnTo>
                  <a:pt x="1710550" y="1506493"/>
                </a:lnTo>
                <a:lnTo>
                  <a:pt x="1699888" y="1506493"/>
                </a:lnTo>
                <a:lnTo>
                  <a:pt x="1690748" y="1506493"/>
                </a:lnTo>
                <a:lnTo>
                  <a:pt x="1680086" y="1506493"/>
                </a:lnTo>
                <a:lnTo>
                  <a:pt x="1670947" y="1506493"/>
                </a:lnTo>
                <a:lnTo>
                  <a:pt x="1660285" y="1504970"/>
                </a:lnTo>
                <a:lnTo>
                  <a:pt x="1649622" y="1504970"/>
                </a:lnTo>
                <a:lnTo>
                  <a:pt x="1640483" y="1504970"/>
                </a:lnTo>
                <a:lnTo>
                  <a:pt x="1629821" y="1504970"/>
                </a:lnTo>
                <a:lnTo>
                  <a:pt x="1620681" y="1504970"/>
                </a:lnTo>
                <a:lnTo>
                  <a:pt x="1610019" y="1503447"/>
                </a:lnTo>
                <a:lnTo>
                  <a:pt x="1599357" y="1503447"/>
                </a:lnTo>
                <a:lnTo>
                  <a:pt x="1588694" y="1503447"/>
                </a:lnTo>
                <a:lnTo>
                  <a:pt x="1581078" y="1501923"/>
                </a:lnTo>
                <a:lnTo>
                  <a:pt x="1570416" y="1501923"/>
                </a:lnTo>
                <a:lnTo>
                  <a:pt x="1561277" y="1501923"/>
                </a:lnTo>
                <a:lnTo>
                  <a:pt x="1550614" y="1500400"/>
                </a:lnTo>
                <a:lnTo>
                  <a:pt x="1538429" y="1500400"/>
                </a:lnTo>
                <a:lnTo>
                  <a:pt x="1529290" y="1500400"/>
                </a:lnTo>
                <a:lnTo>
                  <a:pt x="1518627" y="1498877"/>
                </a:lnTo>
                <a:lnTo>
                  <a:pt x="1509488" y="1498877"/>
                </a:lnTo>
                <a:lnTo>
                  <a:pt x="1498826" y="1497354"/>
                </a:lnTo>
                <a:lnTo>
                  <a:pt x="1488163" y="1497354"/>
                </a:lnTo>
                <a:lnTo>
                  <a:pt x="1479024" y="1495830"/>
                </a:lnTo>
                <a:lnTo>
                  <a:pt x="1468362" y="1495830"/>
                </a:lnTo>
                <a:lnTo>
                  <a:pt x="1457699" y="1494307"/>
                </a:lnTo>
                <a:lnTo>
                  <a:pt x="1447037" y="1492784"/>
                </a:lnTo>
                <a:lnTo>
                  <a:pt x="1437898" y="1492784"/>
                </a:lnTo>
                <a:lnTo>
                  <a:pt x="1427235" y="1491261"/>
                </a:lnTo>
                <a:lnTo>
                  <a:pt x="1418096" y="1491261"/>
                </a:lnTo>
                <a:lnTo>
                  <a:pt x="1407434" y="1489737"/>
                </a:lnTo>
                <a:lnTo>
                  <a:pt x="1398295" y="1488214"/>
                </a:lnTo>
                <a:lnTo>
                  <a:pt x="1389155" y="1486691"/>
                </a:lnTo>
                <a:lnTo>
                  <a:pt x="1378493" y="1485168"/>
                </a:lnTo>
                <a:lnTo>
                  <a:pt x="1369354" y="1485168"/>
                </a:lnTo>
                <a:lnTo>
                  <a:pt x="1358691" y="1483644"/>
                </a:lnTo>
                <a:lnTo>
                  <a:pt x="1349552" y="1482121"/>
                </a:lnTo>
                <a:lnTo>
                  <a:pt x="1338890" y="1480598"/>
                </a:lnTo>
                <a:lnTo>
                  <a:pt x="1329751" y="1479075"/>
                </a:lnTo>
                <a:lnTo>
                  <a:pt x="1319088" y="1477552"/>
                </a:lnTo>
                <a:lnTo>
                  <a:pt x="1309949" y="1476028"/>
                </a:lnTo>
                <a:lnTo>
                  <a:pt x="1299287" y="1471459"/>
                </a:lnTo>
                <a:lnTo>
                  <a:pt x="1290148" y="1468412"/>
                </a:lnTo>
                <a:lnTo>
                  <a:pt x="1277962" y="1468412"/>
                </a:lnTo>
                <a:lnTo>
                  <a:pt x="1268823" y="1466889"/>
                </a:lnTo>
                <a:lnTo>
                  <a:pt x="1259684" y="1463842"/>
                </a:lnTo>
                <a:lnTo>
                  <a:pt x="1249021" y="1462319"/>
                </a:lnTo>
                <a:lnTo>
                  <a:pt x="1238359" y="1459273"/>
                </a:lnTo>
                <a:lnTo>
                  <a:pt x="1227696" y="1457749"/>
                </a:lnTo>
                <a:lnTo>
                  <a:pt x="1217034" y="1454703"/>
                </a:lnTo>
                <a:lnTo>
                  <a:pt x="1207895" y="1453180"/>
                </a:lnTo>
                <a:lnTo>
                  <a:pt x="1197233" y="1450133"/>
                </a:lnTo>
                <a:lnTo>
                  <a:pt x="1188093" y="1447087"/>
                </a:lnTo>
                <a:lnTo>
                  <a:pt x="1175908" y="1444040"/>
                </a:lnTo>
                <a:lnTo>
                  <a:pt x="1166769" y="1440994"/>
                </a:lnTo>
                <a:lnTo>
                  <a:pt x="1156106" y="1437947"/>
                </a:lnTo>
                <a:lnTo>
                  <a:pt x="1145444" y="1434901"/>
                </a:lnTo>
                <a:lnTo>
                  <a:pt x="1136305" y="1430331"/>
                </a:lnTo>
                <a:lnTo>
                  <a:pt x="1127165" y="1427285"/>
                </a:lnTo>
                <a:lnTo>
                  <a:pt x="1116503" y="1422715"/>
                </a:lnTo>
                <a:lnTo>
                  <a:pt x="1108887" y="1419669"/>
                </a:lnTo>
                <a:lnTo>
                  <a:pt x="1098225" y="1415099"/>
                </a:lnTo>
                <a:lnTo>
                  <a:pt x="1089086" y="1410529"/>
                </a:lnTo>
                <a:lnTo>
                  <a:pt x="1078423" y="1405959"/>
                </a:lnTo>
                <a:lnTo>
                  <a:pt x="1069284" y="1401390"/>
                </a:lnTo>
                <a:lnTo>
                  <a:pt x="1058622" y="1396820"/>
                </a:lnTo>
                <a:lnTo>
                  <a:pt x="1049482" y="1392250"/>
                </a:lnTo>
                <a:lnTo>
                  <a:pt x="1038820" y="1386157"/>
                </a:lnTo>
                <a:lnTo>
                  <a:pt x="1029681" y="1381588"/>
                </a:lnTo>
                <a:lnTo>
                  <a:pt x="1019018" y="1375495"/>
                </a:lnTo>
                <a:lnTo>
                  <a:pt x="1008356" y="1370925"/>
                </a:lnTo>
                <a:lnTo>
                  <a:pt x="999217" y="1364832"/>
                </a:lnTo>
                <a:lnTo>
                  <a:pt x="988555" y="1358739"/>
                </a:lnTo>
                <a:lnTo>
                  <a:pt x="979415" y="1352646"/>
                </a:lnTo>
                <a:lnTo>
                  <a:pt x="968753" y="1345030"/>
                </a:lnTo>
                <a:lnTo>
                  <a:pt x="958091" y="1338937"/>
                </a:lnTo>
                <a:lnTo>
                  <a:pt x="947428" y="1332844"/>
                </a:lnTo>
                <a:lnTo>
                  <a:pt x="938289" y="1326751"/>
                </a:lnTo>
                <a:lnTo>
                  <a:pt x="929150" y="1319135"/>
                </a:lnTo>
                <a:lnTo>
                  <a:pt x="918487" y="1311519"/>
                </a:lnTo>
                <a:lnTo>
                  <a:pt x="909348" y="1303903"/>
                </a:lnTo>
                <a:lnTo>
                  <a:pt x="898686" y="1296286"/>
                </a:lnTo>
                <a:lnTo>
                  <a:pt x="889547" y="1288670"/>
                </a:lnTo>
                <a:lnTo>
                  <a:pt x="877361" y="1281054"/>
                </a:lnTo>
                <a:lnTo>
                  <a:pt x="868222" y="1271915"/>
                </a:lnTo>
                <a:lnTo>
                  <a:pt x="859083" y="1262775"/>
                </a:lnTo>
                <a:lnTo>
                  <a:pt x="848420" y="1261252"/>
                </a:lnTo>
                <a:lnTo>
                  <a:pt x="837758" y="1239927"/>
                </a:lnTo>
                <a:lnTo>
                  <a:pt x="825572" y="1235357"/>
                </a:lnTo>
                <a:lnTo>
                  <a:pt x="816433" y="1217078"/>
                </a:lnTo>
                <a:lnTo>
                  <a:pt x="807294" y="1203369"/>
                </a:lnTo>
                <a:lnTo>
                  <a:pt x="795108" y="1200322"/>
                </a:lnTo>
                <a:lnTo>
                  <a:pt x="784446" y="1191183"/>
                </a:lnTo>
                <a:lnTo>
                  <a:pt x="773784" y="1180520"/>
                </a:lnTo>
                <a:lnTo>
                  <a:pt x="764645" y="1169858"/>
                </a:lnTo>
                <a:lnTo>
                  <a:pt x="755505" y="1162242"/>
                </a:lnTo>
                <a:lnTo>
                  <a:pt x="744843" y="1148532"/>
                </a:lnTo>
                <a:lnTo>
                  <a:pt x="732657" y="1139393"/>
                </a:lnTo>
                <a:lnTo>
                  <a:pt x="721995" y="1128730"/>
                </a:lnTo>
                <a:lnTo>
                  <a:pt x="712856" y="1115021"/>
                </a:lnTo>
                <a:lnTo>
                  <a:pt x="702193" y="1104359"/>
                </a:lnTo>
                <a:lnTo>
                  <a:pt x="691531" y="1090649"/>
                </a:lnTo>
                <a:lnTo>
                  <a:pt x="682392" y="1079987"/>
                </a:lnTo>
                <a:lnTo>
                  <a:pt x="671729" y="1067801"/>
                </a:lnTo>
                <a:lnTo>
                  <a:pt x="662590" y="1054092"/>
                </a:lnTo>
                <a:lnTo>
                  <a:pt x="651928" y="1041906"/>
                </a:lnTo>
                <a:lnTo>
                  <a:pt x="641266" y="1029720"/>
                </a:lnTo>
                <a:lnTo>
                  <a:pt x="632126" y="1016011"/>
                </a:lnTo>
                <a:lnTo>
                  <a:pt x="621464" y="1003825"/>
                </a:lnTo>
                <a:lnTo>
                  <a:pt x="612325" y="991639"/>
                </a:lnTo>
                <a:lnTo>
                  <a:pt x="600139" y="976407"/>
                </a:lnTo>
                <a:lnTo>
                  <a:pt x="591000" y="964221"/>
                </a:lnTo>
                <a:lnTo>
                  <a:pt x="580338" y="948988"/>
                </a:lnTo>
                <a:lnTo>
                  <a:pt x="569675" y="933756"/>
                </a:lnTo>
                <a:lnTo>
                  <a:pt x="560536" y="920047"/>
                </a:lnTo>
                <a:lnTo>
                  <a:pt x="549874" y="904815"/>
                </a:lnTo>
                <a:lnTo>
                  <a:pt x="540735" y="892629"/>
                </a:lnTo>
                <a:lnTo>
                  <a:pt x="531595" y="877396"/>
                </a:lnTo>
                <a:lnTo>
                  <a:pt x="522456" y="862164"/>
                </a:lnTo>
                <a:lnTo>
                  <a:pt x="510271" y="849978"/>
                </a:lnTo>
                <a:lnTo>
                  <a:pt x="501131" y="834746"/>
                </a:lnTo>
                <a:lnTo>
                  <a:pt x="490469" y="821037"/>
                </a:lnTo>
                <a:lnTo>
                  <a:pt x="481330" y="808851"/>
                </a:lnTo>
                <a:lnTo>
                  <a:pt x="470667" y="793618"/>
                </a:lnTo>
                <a:lnTo>
                  <a:pt x="460005" y="778386"/>
                </a:lnTo>
                <a:lnTo>
                  <a:pt x="450866" y="764677"/>
                </a:lnTo>
                <a:lnTo>
                  <a:pt x="440204" y="746398"/>
                </a:lnTo>
                <a:lnTo>
                  <a:pt x="429541" y="729642"/>
                </a:lnTo>
                <a:lnTo>
                  <a:pt x="418879" y="715933"/>
                </a:lnTo>
                <a:lnTo>
                  <a:pt x="408216" y="700688"/>
                </a:lnTo>
                <a:lnTo>
                  <a:pt x="399077" y="683933"/>
                </a:lnTo>
                <a:lnTo>
                  <a:pt x="388415" y="667177"/>
                </a:lnTo>
                <a:lnTo>
                  <a:pt x="377752" y="650421"/>
                </a:lnTo>
                <a:lnTo>
                  <a:pt x="367090" y="633666"/>
                </a:lnTo>
                <a:lnTo>
                  <a:pt x="356428" y="616910"/>
                </a:lnTo>
                <a:lnTo>
                  <a:pt x="347288" y="601678"/>
                </a:lnTo>
                <a:lnTo>
                  <a:pt x="338149" y="586446"/>
                </a:lnTo>
                <a:lnTo>
                  <a:pt x="327487" y="572736"/>
                </a:lnTo>
                <a:lnTo>
                  <a:pt x="315301" y="555981"/>
                </a:lnTo>
                <a:lnTo>
                  <a:pt x="304639" y="540748"/>
                </a:lnTo>
                <a:lnTo>
                  <a:pt x="295500" y="525516"/>
                </a:lnTo>
                <a:lnTo>
                  <a:pt x="284837" y="508760"/>
                </a:lnTo>
                <a:lnTo>
                  <a:pt x="275698" y="490482"/>
                </a:lnTo>
                <a:lnTo>
                  <a:pt x="265036" y="473726"/>
                </a:lnTo>
                <a:lnTo>
                  <a:pt x="255897" y="456970"/>
                </a:lnTo>
                <a:lnTo>
                  <a:pt x="245234" y="437168"/>
                </a:lnTo>
                <a:lnTo>
                  <a:pt x="237618" y="420413"/>
                </a:lnTo>
                <a:lnTo>
                  <a:pt x="226956" y="403657"/>
                </a:lnTo>
                <a:lnTo>
                  <a:pt x="217817" y="386902"/>
                </a:lnTo>
                <a:lnTo>
                  <a:pt x="208678" y="368623"/>
                </a:lnTo>
                <a:lnTo>
                  <a:pt x="199538" y="351867"/>
                </a:lnTo>
                <a:lnTo>
                  <a:pt x="190399" y="335112"/>
                </a:lnTo>
                <a:lnTo>
                  <a:pt x="179737" y="318356"/>
                </a:lnTo>
                <a:lnTo>
                  <a:pt x="170598" y="298554"/>
                </a:lnTo>
                <a:lnTo>
                  <a:pt x="159935" y="281798"/>
                </a:lnTo>
                <a:lnTo>
                  <a:pt x="150796" y="265043"/>
                </a:lnTo>
                <a:lnTo>
                  <a:pt x="141657" y="246764"/>
                </a:lnTo>
                <a:lnTo>
                  <a:pt x="132518" y="226962"/>
                </a:lnTo>
                <a:lnTo>
                  <a:pt x="121855" y="210206"/>
                </a:lnTo>
                <a:lnTo>
                  <a:pt x="111193" y="193451"/>
                </a:lnTo>
                <a:lnTo>
                  <a:pt x="102054" y="175172"/>
                </a:lnTo>
                <a:lnTo>
                  <a:pt x="92915" y="156893"/>
                </a:lnTo>
                <a:lnTo>
                  <a:pt x="82252" y="143184"/>
                </a:lnTo>
                <a:lnTo>
                  <a:pt x="73113" y="126428"/>
                </a:lnTo>
                <a:lnTo>
                  <a:pt x="62451" y="106626"/>
                </a:lnTo>
                <a:lnTo>
                  <a:pt x="51788" y="89870"/>
                </a:lnTo>
                <a:lnTo>
                  <a:pt x="42649" y="71592"/>
                </a:lnTo>
                <a:lnTo>
                  <a:pt x="31987" y="51790"/>
                </a:lnTo>
                <a:lnTo>
                  <a:pt x="21324" y="35034"/>
                </a:lnTo>
                <a:lnTo>
                  <a:pt x="12185" y="16755"/>
                </a:lnTo>
                <a:lnTo>
                  <a:pt x="0" y="0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1428515" y="3563850"/>
            <a:ext cx="1508125" cy="2248535"/>
          </a:xfrm>
          <a:custGeom>
            <a:avLst/>
            <a:gdLst/>
            <a:ahLst/>
            <a:cxnLst/>
            <a:rect l="l" t="t" r="r" b="b"/>
            <a:pathLst>
              <a:path w="1508125" h="2248535">
                <a:moveTo>
                  <a:pt x="519410" y="790559"/>
                </a:moveTo>
                <a:lnTo>
                  <a:pt x="510271" y="773804"/>
                </a:lnTo>
                <a:lnTo>
                  <a:pt x="498085" y="757048"/>
                </a:lnTo>
                <a:lnTo>
                  <a:pt x="487423" y="737246"/>
                </a:lnTo>
                <a:lnTo>
                  <a:pt x="478283" y="720490"/>
                </a:lnTo>
                <a:lnTo>
                  <a:pt x="466098" y="703735"/>
                </a:lnTo>
                <a:lnTo>
                  <a:pt x="456959" y="686979"/>
                </a:lnTo>
                <a:lnTo>
                  <a:pt x="446296" y="670224"/>
                </a:lnTo>
                <a:lnTo>
                  <a:pt x="437157" y="653468"/>
                </a:lnTo>
                <a:lnTo>
                  <a:pt x="426495" y="638236"/>
                </a:lnTo>
                <a:lnTo>
                  <a:pt x="415832" y="621480"/>
                </a:lnTo>
                <a:lnTo>
                  <a:pt x="408216" y="604724"/>
                </a:lnTo>
                <a:lnTo>
                  <a:pt x="397554" y="587969"/>
                </a:lnTo>
                <a:lnTo>
                  <a:pt x="388415" y="572736"/>
                </a:lnTo>
                <a:lnTo>
                  <a:pt x="376229" y="559027"/>
                </a:lnTo>
                <a:lnTo>
                  <a:pt x="365567" y="543795"/>
                </a:lnTo>
                <a:lnTo>
                  <a:pt x="356428" y="527039"/>
                </a:lnTo>
                <a:lnTo>
                  <a:pt x="345765" y="510284"/>
                </a:lnTo>
                <a:lnTo>
                  <a:pt x="336626" y="495051"/>
                </a:lnTo>
                <a:lnTo>
                  <a:pt x="325964" y="478296"/>
                </a:lnTo>
                <a:lnTo>
                  <a:pt x="316825" y="461540"/>
                </a:lnTo>
                <a:lnTo>
                  <a:pt x="306162" y="444785"/>
                </a:lnTo>
                <a:lnTo>
                  <a:pt x="297023" y="426506"/>
                </a:lnTo>
                <a:lnTo>
                  <a:pt x="286361" y="408227"/>
                </a:lnTo>
                <a:lnTo>
                  <a:pt x="277221" y="391471"/>
                </a:lnTo>
                <a:lnTo>
                  <a:pt x="266559" y="377762"/>
                </a:lnTo>
                <a:lnTo>
                  <a:pt x="258943" y="362530"/>
                </a:lnTo>
                <a:lnTo>
                  <a:pt x="248281" y="345774"/>
                </a:lnTo>
                <a:lnTo>
                  <a:pt x="237618" y="329019"/>
                </a:lnTo>
                <a:lnTo>
                  <a:pt x="226956" y="313786"/>
                </a:lnTo>
                <a:lnTo>
                  <a:pt x="216294" y="300077"/>
                </a:lnTo>
                <a:lnTo>
                  <a:pt x="205631" y="283321"/>
                </a:lnTo>
                <a:lnTo>
                  <a:pt x="194969" y="265043"/>
                </a:lnTo>
                <a:lnTo>
                  <a:pt x="184306" y="251334"/>
                </a:lnTo>
                <a:lnTo>
                  <a:pt x="175167" y="236101"/>
                </a:lnTo>
                <a:lnTo>
                  <a:pt x="164505" y="219346"/>
                </a:lnTo>
                <a:lnTo>
                  <a:pt x="155366" y="204113"/>
                </a:lnTo>
                <a:lnTo>
                  <a:pt x="144703" y="191927"/>
                </a:lnTo>
                <a:lnTo>
                  <a:pt x="135564" y="176695"/>
                </a:lnTo>
                <a:lnTo>
                  <a:pt x="124902" y="162986"/>
                </a:lnTo>
                <a:lnTo>
                  <a:pt x="112716" y="147753"/>
                </a:lnTo>
                <a:lnTo>
                  <a:pt x="102054" y="135568"/>
                </a:lnTo>
                <a:lnTo>
                  <a:pt x="91391" y="121858"/>
                </a:lnTo>
                <a:lnTo>
                  <a:pt x="82252" y="108149"/>
                </a:lnTo>
                <a:lnTo>
                  <a:pt x="71590" y="92917"/>
                </a:lnTo>
                <a:lnTo>
                  <a:pt x="60927" y="80731"/>
                </a:lnTo>
                <a:lnTo>
                  <a:pt x="50265" y="65499"/>
                </a:lnTo>
                <a:lnTo>
                  <a:pt x="39603" y="53313"/>
                </a:lnTo>
                <a:lnTo>
                  <a:pt x="28940" y="38080"/>
                </a:lnTo>
                <a:lnTo>
                  <a:pt x="19801" y="24371"/>
                </a:lnTo>
                <a:lnTo>
                  <a:pt x="7615" y="10662"/>
                </a:lnTo>
                <a:lnTo>
                  <a:pt x="0" y="0"/>
                </a:lnTo>
                <a:lnTo>
                  <a:pt x="7615" y="4569"/>
                </a:lnTo>
                <a:lnTo>
                  <a:pt x="18278" y="24371"/>
                </a:lnTo>
                <a:lnTo>
                  <a:pt x="27417" y="47220"/>
                </a:lnTo>
                <a:lnTo>
                  <a:pt x="39603" y="71592"/>
                </a:lnTo>
                <a:lnTo>
                  <a:pt x="48742" y="95963"/>
                </a:lnTo>
                <a:lnTo>
                  <a:pt x="59404" y="118812"/>
                </a:lnTo>
                <a:lnTo>
                  <a:pt x="70067" y="140137"/>
                </a:lnTo>
                <a:lnTo>
                  <a:pt x="79206" y="159939"/>
                </a:lnTo>
                <a:lnTo>
                  <a:pt x="91391" y="181265"/>
                </a:lnTo>
                <a:lnTo>
                  <a:pt x="102054" y="202590"/>
                </a:lnTo>
                <a:lnTo>
                  <a:pt x="111193" y="223915"/>
                </a:lnTo>
                <a:lnTo>
                  <a:pt x="123378" y="245241"/>
                </a:lnTo>
                <a:lnTo>
                  <a:pt x="134041" y="265043"/>
                </a:lnTo>
                <a:lnTo>
                  <a:pt x="143180" y="286368"/>
                </a:lnTo>
                <a:lnTo>
                  <a:pt x="153842" y="307693"/>
                </a:lnTo>
                <a:lnTo>
                  <a:pt x="162982" y="329019"/>
                </a:lnTo>
                <a:lnTo>
                  <a:pt x="173644" y="351867"/>
                </a:lnTo>
                <a:lnTo>
                  <a:pt x="182783" y="371669"/>
                </a:lnTo>
                <a:lnTo>
                  <a:pt x="194969" y="391471"/>
                </a:lnTo>
                <a:lnTo>
                  <a:pt x="204108" y="412797"/>
                </a:lnTo>
                <a:lnTo>
                  <a:pt x="214770" y="434122"/>
                </a:lnTo>
                <a:lnTo>
                  <a:pt x="225433" y="456970"/>
                </a:lnTo>
                <a:lnTo>
                  <a:pt x="236095" y="476772"/>
                </a:lnTo>
                <a:lnTo>
                  <a:pt x="246757" y="498098"/>
                </a:lnTo>
                <a:lnTo>
                  <a:pt x="255897" y="517900"/>
                </a:lnTo>
                <a:lnTo>
                  <a:pt x="266559" y="539225"/>
                </a:lnTo>
                <a:lnTo>
                  <a:pt x="275698" y="559027"/>
                </a:lnTo>
                <a:lnTo>
                  <a:pt x="284837" y="577306"/>
                </a:lnTo>
                <a:lnTo>
                  <a:pt x="293977" y="597108"/>
                </a:lnTo>
                <a:lnTo>
                  <a:pt x="304639" y="615387"/>
                </a:lnTo>
                <a:lnTo>
                  <a:pt x="315301" y="636712"/>
                </a:lnTo>
                <a:lnTo>
                  <a:pt x="324441" y="654991"/>
                </a:lnTo>
                <a:lnTo>
                  <a:pt x="335103" y="674793"/>
                </a:lnTo>
                <a:lnTo>
                  <a:pt x="344242" y="696119"/>
                </a:lnTo>
                <a:lnTo>
                  <a:pt x="354904" y="714397"/>
                </a:lnTo>
                <a:lnTo>
                  <a:pt x="364044" y="735723"/>
                </a:lnTo>
                <a:lnTo>
                  <a:pt x="374706" y="757048"/>
                </a:lnTo>
                <a:lnTo>
                  <a:pt x="386892" y="775327"/>
                </a:lnTo>
                <a:lnTo>
                  <a:pt x="396031" y="795129"/>
                </a:lnTo>
                <a:lnTo>
                  <a:pt x="406693" y="814931"/>
                </a:lnTo>
                <a:lnTo>
                  <a:pt x="414309" y="836256"/>
                </a:lnTo>
                <a:lnTo>
                  <a:pt x="424972" y="857582"/>
                </a:lnTo>
                <a:lnTo>
                  <a:pt x="435634" y="878907"/>
                </a:lnTo>
                <a:lnTo>
                  <a:pt x="446296" y="900232"/>
                </a:lnTo>
                <a:lnTo>
                  <a:pt x="456959" y="918511"/>
                </a:lnTo>
                <a:lnTo>
                  <a:pt x="466098" y="938313"/>
                </a:lnTo>
                <a:lnTo>
                  <a:pt x="476760" y="956592"/>
                </a:lnTo>
                <a:lnTo>
                  <a:pt x="487423" y="974871"/>
                </a:lnTo>
                <a:lnTo>
                  <a:pt x="498085" y="996196"/>
                </a:lnTo>
                <a:lnTo>
                  <a:pt x="508747" y="1015998"/>
                </a:lnTo>
                <a:lnTo>
                  <a:pt x="517887" y="1037324"/>
                </a:lnTo>
                <a:lnTo>
                  <a:pt x="530072" y="1057126"/>
                </a:lnTo>
                <a:lnTo>
                  <a:pt x="539211" y="1076928"/>
                </a:lnTo>
                <a:lnTo>
                  <a:pt x="549874" y="1095206"/>
                </a:lnTo>
                <a:lnTo>
                  <a:pt x="560536" y="1115009"/>
                </a:lnTo>
                <a:lnTo>
                  <a:pt x="569675" y="1134811"/>
                </a:lnTo>
                <a:lnTo>
                  <a:pt x="581861" y="1154613"/>
                </a:lnTo>
                <a:lnTo>
                  <a:pt x="591000" y="1175938"/>
                </a:lnTo>
                <a:lnTo>
                  <a:pt x="601662" y="1194217"/>
                </a:lnTo>
                <a:lnTo>
                  <a:pt x="610802" y="1214019"/>
                </a:lnTo>
                <a:lnTo>
                  <a:pt x="621464" y="1232298"/>
                </a:lnTo>
                <a:lnTo>
                  <a:pt x="629080" y="1250577"/>
                </a:lnTo>
                <a:lnTo>
                  <a:pt x="641266" y="1270379"/>
                </a:lnTo>
                <a:lnTo>
                  <a:pt x="650405" y="1291704"/>
                </a:lnTo>
                <a:lnTo>
                  <a:pt x="659544" y="1309983"/>
                </a:lnTo>
                <a:lnTo>
                  <a:pt x="668683" y="1329785"/>
                </a:lnTo>
                <a:lnTo>
                  <a:pt x="679345" y="1346540"/>
                </a:lnTo>
                <a:lnTo>
                  <a:pt x="688485" y="1364819"/>
                </a:lnTo>
                <a:lnTo>
                  <a:pt x="699147" y="1384621"/>
                </a:lnTo>
                <a:lnTo>
                  <a:pt x="706763" y="1401377"/>
                </a:lnTo>
                <a:lnTo>
                  <a:pt x="717425" y="1419656"/>
                </a:lnTo>
                <a:lnTo>
                  <a:pt x="725041" y="1437935"/>
                </a:lnTo>
                <a:lnTo>
                  <a:pt x="734181" y="1457737"/>
                </a:lnTo>
                <a:lnTo>
                  <a:pt x="744843" y="1476016"/>
                </a:lnTo>
                <a:lnTo>
                  <a:pt x="753982" y="1492771"/>
                </a:lnTo>
                <a:lnTo>
                  <a:pt x="763121" y="1509539"/>
                </a:lnTo>
                <a:lnTo>
                  <a:pt x="773784" y="1527818"/>
                </a:lnTo>
                <a:lnTo>
                  <a:pt x="782923" y="1546097"/>
                </a:lnTo>
                <a:lnTo>
                  <a:pt x="793585" y="1562853"/>
                </a:lnTo>
                <a:lnTo>
                  <a:pt x="802724" y="1579608"/>
                </a:lnTo>
                <a:lnTo>
                  <a:pt x="813387" y="1594841"/>
                </a:lnTo>
                <a:lnTo>
                  <a:pt x="822526" y="1608550"/>
                </a:lnTo>
                <a:lnTo>
                  <a:pt x="834712" y="1625305"/>
                </a:lnTo>
                <a:lnTo>
                  <a:pt x="845374" y="1640538"/>
                </a:lnTo>
                <a:lnTo>
                  <a:pt x="856036" y="1655770"/>
                </a:lnTo>
                <a:lnTo>
                  <a:pt x="866699" y="1671003"/>
                </a:lnTo>
                <a:lnTo>
                  <a:pt x="874315" y="1687758"/>
                </a:lnTo>
                <a:lnTo>
                  <a:pt x="886500" y="1701467"/>
                </a:lnTo>
                <a:lnTo>
                  <a:pt x="897163" y="1718223"/>
                </a:lnTo>
                <a:lnTo>
                  <a:pt x="906302" y="1734978"/>
                </a:lnTo>
                <a:lnTo>
                  <a:pt x="918487" y="1750211"/>
                </a:lnTo>
                <a:lnTo>
                  <a:pt x="926103" y="1765443"/>
                </a:lnTo>
                <a:lnTo>
                  <a:pt x="936766" y="1779152"/>
                </a:lnTo>
                <a:lnTo>
                  <a:pt x="947428" y="1794385"/>
                </a:lnTo>
                <a:lnTo>
                  <a:pt x="958091" y="1809617"/>
                </a:lnTo>
                <a:lnTo>
                  <a:pt x="968753" y="1823326"/>
                </a:lnTo>
                <a:lnTo>
                  <a:pt x="977892" y="1837035"/>
                </a:lnTo>
                <a:lnTo>
                  <a:pt x="990078" y="1850744"/>
                </a:lnTo>
                <a:lnTo>
                  <a:pt x="999217" y="1864454"/>
                </a:lnTo>
                <a:lnTo>
                  <a:pt x="1009879" y="1876639"/>
                </a:lnTo>
                <a:lnTo>
                  <a:pt x="1019018" y="1891872"/>
                </a:lnTo>
                <a:lnTo>
                  <a:pt x="1029681" y="1904058"/>
                </a:lnTo>
                <a:lnTo>
                  <a:pt x="1040343" y="1919290"/>
                </a:lnTo>
                <a:lnTo>
                  <a:pt x="1049482" y="1929953"/>
                </a:lnTo>
                <a:lnTo>
                  <a:pt x="1058622" y="1942139"/>
                </a:lnTo>
                <a:lnTo>
                  <a:pt x="1067761" y="1952801"/>
                </a:lnTo>
                <a:lnTo>
                  <a:pt x="1078423" y="1964987"/>
                </a:lnTo>
                <a:lnTo>
                  <a:pt x="1087562" y="1975650"/>
                </a:lnTo>
                <a:lnTo>
                  <a:pt x="1098225" y="1987836"/>
                </a:lnTo>
                <a:lnTo>
                  <a:pt x="1108887" y="1998498"/>
                </a:lnTo>
                <a:lnTo>
                  <a:pt x="1119549" y="2009161"/>
                </a:lnTo>
                <a:lnTo>
                  <a:pt x="1130212" y="2019824"/>
                </a:lnTo>
                <a:lnTo>
                  <a:pt x="1139351" y="2030486"/>
                </a:lnTo>
                <a:lnTo>
                  <a:pt x="1150013" y="2038103"/>
                </a:lnTo>
                <a:lnTo>
                  <a:pt x="1159153" y="2048765"/>
                </a:lnTo>
                <a:lnTo>
                  <a:pt x="1169815" y="2057905"/>
                </a:lnTo>
                <a:lnTo>
                  <a:pt x="1180477" y="2065521"/>
                </a:lnTo>
                <a:lnTo>
                  <a:pt x="1189617" y="2076183"/>
                </a:lnTo>
                <a:lnTo>
                  <a:pt x="1200279" y="2085323"/>
                </a:lnTo>
                <a:lnTo>
                  <a:pt x="1209418" y="2091416"/>
                </a:lnTo>
                <a:lnTo>
                  <a:pt x="1220081" y="2099032"/>
                </a:lnTo>
                <a:lnTo>
                  <a:pt x="1230743" y="2106648"/>
                </a:lnTo>
                <a:lnTo>
                  <a:pt x="1241405" y="2114264"/>
                </a:lnTo>
                <a:lnTo>
                  <a:pt x="1250544" y="2129497"/>
                </a:lnTo>
                <a:lnTo>
                  <a:pt x="1261207" y="2141683"/>
                </a:lnTo>
                <a:lnTo>
                  <a:pt x="1273392" y="2147776"/>
                </a:lnTo>
                <a:lnTo>
                  <a:pt x="1282532" y="2149299"/>
                </a:lnTo>
                <a:lnTo>
                  <a:pt x="1293194" y="2155392"/>
                </a:lnTo>
                <a:lnTo>
                  <a:pt x="1302333" y="2161485"/>
                </a:lnTo>
                <a:lnTo>
                  <a:pt x="1312996" y="2167578"/>
                </a:lnTo>
                <a:lnTo>
                  <a:pt x="1325181" y="2173671"/>
                </a:lnTo>
                <a:lnTo>
                  <a:pt x="1334320" y="2179764"/>
                </a:lnTo>
                <a:lnTo>
                  <a:pt x="1344983" y="2184333"/>
                </a:lnTo>
                <a:lnTo>
                  <a:pt x="1355645" y="2190426"/>
                </a:lnTo>
                <a:lnTo>
                  <a:pt x="1366307" y="2194996"/>
                </a:lnTo>
                <a:lnTo>
                  <a:pt x="1376970" y="2199566"/>
                </a:lnTo>
                <a:lnTo>
                  <a:pt x="1386109" y="2204135"/>
                </a:lnTo>
                <a:lnTo>
                  <a:pt x="1396771" y="2208705"/>
                </a:lnTo>
                <a:lnTo>
                  <a:pt x="1407434" y="2213275"/>
                </a:lnTo>
                <a:lnTo>
                  <a:pt x="1416573" y="2217844"/>
                </a:lnTo>
                <a:lnTo>
                  <a:pt x="1427235" y="2222414"/>
                </a:lnTo>
                <a:lnTo>
                  <a:pt x="1436375" y="2225461"/>
                </a:lnTo>
                <a:lnTo>
                  <a:pt x="1447037" y="2228507"/>
                </a:lnTo>
                <a:lnTo>
                  <a:pt x="1456176" y="2233077"/>
                </a:lnTo>
                <a:lnTo>
                  <a:pt x="1466838" y="2236123"/>
                </a:lnTo>
                <a:lnTo>
                  <a:pt x="1475978" y="2239170"/>
                </a:lnTo>
                <a:lnTo>
                  <a:pt x="1486640" y="2242216"/>
                </a:lnTo>
                <a:lnTo>
                  <a:pt x="1497302" y="2245263"/>
                </a:lnTo>
                <a:lnTo>
                  <a:pt x="1507965" y="2248309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2936480" y="5812159"/>
            <a:ext cx="995044" cy="52069"/>
          </a:xfrm>
          <a:custGeom>
            <a:avLst/>
            <a:gdLst/>
            <a:ahLst/>
            <a:cxnLst/>
            <a:rect l="l" t="t" r="r" b="b"/>
            <a:pathLst>
              <a:path w="995045" h="52070">
                <a:moveTo>
                  <a:pt x="0" y="0"/>
                </a:moveTo>
                <a:lnTo>
                  <a:pt x="9139" y="1523"/>
                </a:lnTo>
                <a:lnTo>
                  <a:pt x="18278" y="4569"/>
                </a:lnTo>
                <a:lnTo>
                  <a:pt x="28940" y="7616"/>
                </a:lnTo>
                <a:lnTo>
                  <a:pt x="38079" y="9139"/>
                </a:lnTo>
                <a:lnTo>
                  <a:pt x="50265" y="12185"/>
                </a:lnTo>
                <a:lnTo>
                  <a:pt x="59404" y="13709"/>
                </a:lnTo>
                <a:lnTo>
                  <a:pt x="70067" y="16755"/>
                </a:lnTo>
                <a:lnTo>
                  <a:pt x="79206" y="18278"/>
                </a:lnTo>
                <a:lnTo>
                  <a:pt x="89868" y="19802"/>
                </a:lnTo>
                <a:lnTo>
                  <a:pt x="99007" y="21325"/>
                </a:lnTo>
                <a:lnTo>
                  <a:pt x="109670" y="22848"/>
                </a:lnTo>
                <a:lnTo>
                  <a:pt x="118809" y="24371"/>
                </a:lnTo>
                <a:lnTo>
                  <a:pt x="127948" y="25895"/>
                </a:lnTo>
                <a:lnTo>
                  <a:pt x="135564" y="27418"/>
                </a:lnTo>
                <a:lnTo>
                  <a:pt x="146226" y="28941"/>
                </a:lnTo>
                <a:lnTo>
                  <a:pt x="155366" y="30464"/>
                </a:lnTo>
                <a:lnTo>
                  <a:pt x="167551" y="31987"/>
                </a:lnTo>
                <a:lnTo>
                  <a:pt x="176690" y="33511"/>
                </a:lnTo>
                <a:lnTo>
                  <a:pt x="187353" y="36557"/>
                </a:lnTo>
                <a:lnTo>
                  <a:pt x="198015" y="35034"/>
                </a:lnTo>
                <a:lnTo>
                  <a:pt x="207154" y="36557"/>
                </a:lnTo>
                <a:lnTo>
                  <a:pt x="217817" y="36557"/>
                </a:lnTo>
                <a:lnTo>
                  <a:pt x="226956" y="38080"/>
                </a:lnTo>
                <a:lnTo>
                  <a:pt x="237618" y="39604"/>
                </a:lnTo>
                <a:lnTo>
                  <a:pt x="248281" y="39604"/>
                </a:lnTo>
                <a:lnTo>
                  <a:pt x="257420" y="41127"/>
                </a:lnTo>
                <a:lnTo>
                  <a:pt x="269605" y="41127"/>
                </a:lnTo>
                <a:lnTo>
                  <a:pt x="278745" y="41127"/>
                </a:lnTo>
                <a:lnTo>
                  <a:pt x="289407" y="42650"/>
                </a:lnTo>
                <a:lnTo>
                  <a:pt x="300069" y="42650"/>
                </a:lnTo>
                <a:lnTo>
                  <a:pt x="309209" y="44173"/>
                </a:lnTo>
                <a:lnTo>
                  <a:pt x="319871" y="44173"/>
                </a:lnTo>
                <a:lnTo>
                  <a:pt x="329010" y="44173"/>
                </a:lnTo>
                <a:lnTo>
                  <a:pt x="339672" y="45697"/>
                </a:lnTo>
                <a:lnTo>
                  <a:pt x="348812" y="45697"/>
                </a:lnTo>
                <a:lnTo>
                  <a:pt x="359474" y="45697"/>
                </a:lnTo>
                <a:lnTo>
                  <a:pt x="368613" y="45697"/>
                </a:lnTo>
                <a:lnTo>
                  <a:pt x="380799" y="47220"/>
                </a:lnTo>
                <a:lnTo>
                  <a:pt x="388415" y="47220"/>
                </a:lnTo>
                <a:lnTo>
                  <a:pt x="399077" y="47220"/>
                </a:lnTo>
                <a:lnTo>
                  <a:pt x="408216" y="47220"/>
                </a:lnTo>
                <a:lnTo>
                  <a:pt x="418879" y="47220"/>
                </a:lnTo>
                <a:lnTo>
                  <a:pt x="428018" y="48743"/>
                </a:lnTo>
                <a:lnTo>
                  <a:pt x="498085" y="48743"/>
                </a:lnTo>
                <a:lnTo>
                  <a:pt x="510271" y="50266"/>
                </a:lnTo>
                <a:lnTo>
                  <a:pt x="691531" y="50266"/>
                </a:lnTo>
                <a:lnTo>
                  <a:pt x="700670" y="51790"/>
                </a:lnTo>
                <a:lnTo>
                  <a:pt x="983985" y="51790"/>
                </a:lnTo>
                <a:lnTo>
                  <a:pt x="994647" y="51790"/>
                </a:lnTo>
              </a:path>
            </a:pathLst>
          </a:custGeom>
          <a:ln w="182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1947925" y="3752731"/>
            <a:ext cx="1991360" cy="2015489"/>
          </a:xfrm>
          <a:custGeom>
            <a:avLst/>
            <a:gdLst/>
            <a:ahLst/>
            <a:cxnLst/>
            <a:rect l="l" t="t" r="r" b="b"/>
            <a:pathLst>
              <a:path w="1991360" h="2015489">
                <a:moveTo>
                  <a:pt x="1983202" y="2009161"/>
                </a:moveTo>
                <a:lnTo>
                  <a:pt x="1990818" y="2015254"/>
                </a:lnTo>
                <a:lnTo>
                  <a:pt x="1983202" y="2012208"/>
                </a:lnTo>
                <a:lnTo>
                  <a:pt x="1974063" y="1998498"/>
                </a:lnTo>
                <a:lnTo>
                  <a:pt x="1963401" y="1980220"/>
                </a:lnTo>
                <a:lnTo>
                  <a:pt x="1952738" y="1958894"/>
                </a:lnTo>
                <a:lnTo>
                  <a:pt x="1945122" y="1939092"/>
                </a:lnTo>
                <a:lnTo>
                  <a:pt x="1934460" y="1917767"/>
                </a:lnTo>
                <a:lnTo>
                  <a:pt x="1923798" y="1894918"/>
                </a:lnTo>
                <a:lnTo>
                  <a:pt x="1914658" y="1872070"/>
                </a:lnTo>
                <a:lnTo>
                  <a:pt x="1905519" y="1847698"/>
                </a:lnTo>
                <a:lnTo>
                  <a:pt x="1894857" y="1824849"/>
                </a:lnTo>
                <a:lnTo>
                  <a:pt x="1885718" y="1800478"/>
                </a:lnTo>
                <a:lnTo>
                  <a:pt x="1875055" y="1776106"/>
                </a:lnTo>
                <a:lnTo>
                  <a:pt x="1867439" y="1751734"/>
                </a:lnTo>
                <a:lnTo>
                  <a:pt x="1856777" y="1730409"/>
                </a:lnTo>
                <a:lnTo>
                  <a:pt x="1846115" y="1727362"/>
                </a:lnTo>
                <a:lnTo>
                  <a:pt x="1835452" y="1716700"/>
                </a:lnTo>
                <a:lnTo>
                  <a:pt x="1824790" y="1675572"/>
                </a:lnTo>
                <a:lnTo>
                  <a:pt x="1815651" y="1642061"/>
                </a:lnTo>
                <a:lnTo>
                  <a:pt x="1804988" y="1585701"/>
                </a:lnTo>
                <a:lnTo>
                  <a:pt x="1795849" y="1571992"/>
                </a:lnTo>
                <a:lnTo>
                  <a:pt x="1785187" y="1552190"/>
                </a:lnTo>
                <a:lnTo>
                  <a:pt x="1776048" y="1529342"/>
                </a:lnTo>
                <a:lnTo>
                  <a:pt x="1763862" y="1508016"/>
                </a:lnTo>
                <a:lnTo>
                  <a:pt x="1754723" y="1485168"/>
                </a:lnTo>
                <a:lnTo>
                  <a:pt x="1747107" y="1463842"/>
                </a:lnTo>
                <a:lnTo>
                  <a:pt x="1737968" y="1444040"/>
                </a:lnTo>
                <a:lnTo>
                  <a:pt x="1728828" y="1424238"/>
                </a:lnTo>
                <a:lnTo>
                  <a:pt x="1719689" y="1402913"/>
                </a:lnTo>
                <a:lnTo>
                  <a:pt x="1710550" y="1383111"/>
                </a:lnTo>
                <a:lnTo>
                  <a:pt x="1699888" y="1351123"/>
                </a:lnTo>
                <a:lnTo>
                  <a:pt x="1690748" y="1329798"/>
                </a:lnTo>
                <a:lnTo>
                  <a:pt x="1680086" y="1308472"/>
                </a:lnTo>
                <a:lnTo>
                  <a:pt x="1670947" y="1288658"/>
                </a:lnTo>
                <a:lnTo>
                  <a:pt x="1660285" y="1279518"/>
                </a:lnTo>
                <a:lnTo>
                  <a:pt x="1649622" y="1262762"/>
                </a:lnTo>
                <a:lnTo>
                  <a:pt x="1640483" y="1244484"/>
                </a:lnTo>
                <a:lnTo>
                  <a:pt x="1629821" y="1227728"/>
                </a:lnTo>
                <a:lnTo>
                  <a:pt x="1620681" y="1210972"/>
                </a:lnTo>
                <a:lnTo>
                  <a:pt x="1610019" y="1194217"/>
                </a:lnTo>
                <a:lnTo>
                  <a:pt x="1599357" y="1178984"/>
                </a:lnTo>
                <a:lnTo>
                  <a:pt x="1588694" y="1162229"/>
                </a:lnTo>
                <a:lnTo>
                  <a:pt x="1581078" y="1146997"/>
                </a:lnTo>
                <a:lnTo>
                  <a:pt x="1570416" y="1133287"/>
                </a:lnTo>
                <a:lnTo>
                  <a:pt x="1561277" y="1118055"/>
                </a:lnTo>
                <a:lnTo>
                  <a:pt x="1550614" y="1102823"/>
                </a:lnTo>
                <a:lnTo>
                  <a:pt x="1538429" y="1087590"/>
                </a:lnTo>
                <a:lnTo>
                  <a:pt x="1529290" y="1073881"/>
                </a:lnTo>
                <a:lnTo>
                  <a:pt x="1518627" y="1058649"/>
                </a:lnTo>
                <a:lnTo>
                  <a:pt x="1509488" y="1044940"/>
                </a:lnTo>
                <a:lnTo>
                  <a:pt x="1498826" y="1031231"/>
                </a:lnTo>
                <a:lnTo>
                  <a:pt x="1488163" y="1017521"/>
                </a:lnTo>
                <a:lnTo>
                  <a:pt x="1479024" y="1003812"/>
                </a:lnTo>
                <a:lnTo>
                  <a:pt x="1468362" y="990103"/>
                </a:lnTo>
                <a:lnTo>
                  <a:pt x="1457699" y="977917"/>
                </a:lnTo>
                <a:lnTo>
                  <a:pt x="1447037" y="964208"/>
                </a:lnTo>
                <a:lnTo>
                  <a:pt x="1437898" y="952022"/>
                </a:lnTo>
                <a:lnTo>
                  <a:pt x="1427235" y="941360"/>
                </a:lnTo>
                <a:lnTo>
                  <a:pt x="1418096" y="927650"/>
                </a:lnTo>
                <a:lnTo>
                  <a:pt x="1407434" y="916988"/>
                </a:lnTo>
                <a:lnTo>
                  <a:pt x="1398295" y="904802"/>
                </a:lnTo>
                <a:lnTo>
                  <a:pt x="1389155" y="892616"/>
                </a:lnTo>
                <a:lnTo>
                  <a:pt x="1378493" y="880430"/>
                </a:lnTo>
                <a:lnTo>
                  <a:pt x="1369354" y="868244"/>
                </a:lnTo>
                <a:lnTo>
                  <a:pt x="1358691" y="857582"/>
                </a:lnTo>
                <a:lnTo>
                  <a:pt x="1349552" y="846919"/>
                </a:lnTo>
                <a:lnTo>
                  <a:pt x="1338890" y="834733"/>
                </a:lnTo>
                <a:lnTo>
                  <a:pt x="1329751" y="824070"/>
                </a:lnTo>
                <a:lnTo>
                  <a:pt x="1319088" y="817977"/>
                </a:lnTo>
                <a:lnTo>
                  <a:pt x="1309949" y="804268"/>
                </a:lnTo>
                <a:lnTo>
                  <a:pt x="1299287" y="778373"/>
                </a:lnTo>
                <a:lnTo>
                  <a:pt x="1290148" y="763141"/>
                </a:lnTo>
                <a:lnTo>
                  <a:pt x="1277962" y="761618"/>
                </a:lnTo>
                <a:lnTo>
                  <a:pt x="1268823" y="754002"/>
                </a:lnTo>
                <a:lnTo>
                  <a:pt x="1259684" y="743339"/>
                </a:lnTo>
                <a:lnTo>
                  <a:pt x="1249021" y="734199"/>
                </a:lnTo>
                <a:lnTo>
                  <a:pt x="1238359" y="723537"/>
                </a:lnTo>
                <a:lnTo>
                  <a:pt x="1227696" y="714397"/>
                </a:lnTo>
                <a:lnTo>
                  <a:pt x="1217034" y="703735"/>
                </a:lnTo>
                <a:lnTo>
                  <a:pt x="1207895" y="693072"/>
                </a:lnTo>
                <a:lnTo>
                  <a:pt x="1197233" y="682409"/>
                </a:lnTo>
                <a:lnTo>
                  <a:pt x="1188093" y="671747"/>
                </a:lnTo>
                <a:lnTo>
                  <a:pt x="1175908" y="662607"/>
                </a:lnTo>
                <a:lnTo>
                  <a:pt x="1166769" y="653468"/>
                </a:lnTo>
                <a:lnTo>
                  <a:pt x="1156106" y="644329"/>
                </a:lnTo>
                <a:lnTo>
                  <a:pt x="1145444" y="635189"/>
                </a:lnTo>
                <a:lnTo>
                  <a:pt x="1136305" y="624526"/>
                </a:lnTo>
                <a:lnTo>
                  <a:pt x="1127165" y="615387"/>
                </a:lnTo>
                <a:lnTo>
                  <a:pt x="1116503" y="606248"/>
                </a:lnTo>
                <a:lnTo>
                  <a:pt x="1108887" y="595585"/>
                </a:lnTo>
                <a:lnTo>
                  <a:pt x="1098225" y="586446"/>
                </a:lnTo>
                <a:lnTo>
                  <a:pt x="1089086" y="577306"/>
                </a:lnTo>
                <a:lnTo>
                  <a:pt x="1078423" y="566643"/>
                </a:lnTo>
                <a:lnTo>
                  <a:pt x="1069284" y="557504"/>
                </a:lnTo>
                <a:lnTo>
                  <a:pt x="1058622" y="548365"/>
                </a:lnTo>
                <a:lnTo>
                  <a:pt x="1049482" y="539225"/>
                </a:lnTo>
                <a:lnTo>
                  <a:pt x="1038820" y="530086"/>
                </a:lnTo>
                <a:lnTo>
                  <a:pt x="1029681" y="520946"/>
                </a:lnTo>
                <a:lnTo>
                  <a:pt x="1019018" y="511807"/>
                </a:lnTo>
                <a:lnTo>
                  <a:pt x="1008356" y="504191"/>
                </a:lnTo>
                <a:lnTo>
                  <a:pt x="999217" y="495051"/>
                </a:lnTo>
                <a:lnTo>
                  <a:pt x="988555" y="485912"/>
                </a:lnTo>
                <a:lnTo>
                  <a:pt x="979415" y="478296"/>
                </a:lnTo>
                <a:lnTo>
                  <a:pt x="968753" y="469156"/>
                </a:lnTo>
                <a:lnTo>
                  <a:pt x="958091" y="461540"/>
                </a:lnTo>
                <a:lnTo>
                  <a:pt x="947428" y="453924"/>
                </a:lnTo>
                <a:lnTo>
                  <a:pt x="938289" y="446308"/>
                </a:lnTo>
                <a:lnTo>
                  <a:pt x="929150" y="438692"/>
                </a:lnTo>
                <a:lnTo>
                  <a:pt x="918487" y="429552"/>
                </a:lnTo>
                <a:lnTo>
                  <a:pt x="909348" y="421936"/>
                </a:lnTo>
                <a:lnTo>
                  <a:pt x="898686" y="414320"/>
                </a:lnTo>
                <a:lnTo>
                  <a:pt x="889547" y="406704"/>
                </a:lnTo>
                <a:lnTo>
                  <a:pt x="877361" y="399087"/>
                </a:lnTo>
                <a:lnTo>
                  <a:pt x="868222" y="391471"/>
                </a:lnTo>
                <a:lnTo>
                  <a:pt x="859083" y="383855"/>
                </a:lnTo>
                <a:lnTo>
                  <a:pt x="848420" y="380809"/>
                </a:lnTo>
                <a:lnTo>
                  <a:pt x="837758" y="364053"/>
                </a:lnTo>
                <a:lnTo>
                  <a:pt x="825572" y="361007"/>
                </a:lnTo>
                <a:lnTo>
                  <a:pt x="816433" y="347297"/>
                </a:lnTo>
                <a:lnTo>
                  <a:pt x="807294" y="338158"/>
                </a:lnTo>
                <a:lnTo>
                  <a:pt x="795108" y="335112"/>
                </a:lnTo>
                <a:lnTo>
                  <a:pt x="784446" y="329019"/>
                </a:lnTo>
                <a:lnTo>
                  <a:pt x="773784" y="322926"/>
                </a:lnTo>
                <a:lnTo>
                  <a:pt x="764645" y="315309"/>
                </a:lnTo>
                <a:lnTo>
                  <a:pt x="755505" y="310740"/>
                </a:lnTo>
                <a:lnTo>
                  <a:pt x="744843" y="303124"/>
                </a:lnTo>
                <a:lnTo>
                  <a:pt x="732657" y="297031"/>
                </a:lnTo>
                <a:lnTo>
                  <a:pt x="721995" y="290938"/>
                </a:lnTo>
                <a:lnTo>
                  <a:pt x="712856" y="284845"/>
                </a:lnTo>
                <a:lnTo>
                  <a:pt x="702193" y="278752"/>
                </a:lnTo>
                <a:lnTo>
                  <a:pt x="691531" y="271136"/>
                </a:lnTo>
                <a:lnTo>
                  <a:pt x="682392" y="266566"/>
                </a:lnTo>
                <a:lnTo>
                  <a:pt x="671729" y="258950"/>
                </a:lnTo>
                <a:lnTo>
                  <a:pt x="662590" y="254380"/>
                </a:lnTo>
                <a:lnTo>
                  <a:pt x="651928" y="248287"/>
                </a:lnTo>
                <a:lnTo>
                  <a:pt x="641266" y="242194"/>
                </a:lnTo>
                <a:lnTo>
                  <a:pt x="632126" y="236101"/>
                </a:lnTo>
                <a:lnTo>
                  <a:pt x="621464" y="231531"/>
                </a:lnTo>
                <a:lnTo>
                  <a:pt x="612325" y="226962"/>
                </a:lnTo>
                <a:lnTo>
                  <a:pt x="600139" y="220869"/>
                </a:lnTo>
                <a:lnTo>
                  <a:pt x="591000" y="214776"/>
                </a:lnTo>
                <a:lnTo>
                  <a:pt x="580338" y="210206"/>
                </a:lnTo>
                <a:lnTo>
                  <a:pt x="569675" y="204113"/>
                </a:lnTo>
                <a:lnTo>
                  <a:pt x="560536" y="199543"/>
                </a:lnTo>
                <a:lnTo>
                  <a:pt x="549874" y="193451"/>
                </a:lnTo>
                <a:lnTo>
                  <a:pt x="540735" y="188881"/>
                </a:lnTo>
                <a:lnTo>
                  <a:pt x="531595" y="184311"/>
                </a:lnTo>
                <a:lnTo>
                  <a:pt x="522456" y="179741"/>
                </a:lnTo>
                <a:lnTo>
                  <a:pt x="510271" y="175172"/>
                </a:lnTo>
                <a:lnTo>
                  <a:pt x="501131" y="170602"/>
                </a:lnTo>
                <a:lnTo>
                  <a:pt x="490469" y="166032"/>
                </a:lnTo>
                <a:lnTo>
                  <a:pt x="481330" y="162986"/>
                </a:lnTo>
                <a:lnTo>
                  <a:pt x="470667" y="158416"/>
                </a:lnTo>
                <a:lnTo>
                  <a:pt x="460005" y="153846"/>
                </a:lnTo>
                <a:lnTo>
                  <a:pt x="450866" y="149277"/>
                </a:lnTo>
                <a:lnTo>
                  <a:pt x="440204" y="144707"/>
                </a:lnTo>
                <a:lnTo>
                  <a:pt x="429541" y="140137"/>
                </a:lnTo>
                <a:lnTo>
                  <a:pt x="418879" y="135568"/>
                </a:lnTo>
                <a:lnTo>
                  <a:pt x="408216" y="132521"/>
                </a:lnTo>
                <a:lnTo>
                  <a:pt x="399077" y="127951"/>
                </a:lnTo>
                <a:lnTo>
                  <a:pt x="388415" y="123382"/>
                </a:lnTo>
                <a:lnTo>
                  <a:pt x="377752" y="118812"/>
                </a:lnTo>
                <a:lnTo>
                  <a:pt x="367090" y="115765"/>
                </a:lnTo>
                <a:lnTo>
                  <a:pt x="356428" y="111196"/>
                </a:lnTo>
                <a:lnTo>
                  <a:pt x="347288" y="108149"/>
                </a:lnTo>
                <a:lnTo>
                  <a:pt x="338149" y="103580"/>
                </a:lnTo>
                <a:lnTo>
                  <a:pt x="327487" y="100533"/>
                </a:lnTo>
                <a:lnTo>
                  <a:pt x="315301" y="97487"/>
                </a:lnTo>
                <a:lnTo>
                  <a:pt x="304639" y="94440"/>
                </a:lnTo>
                <a:lnTo>
                  <a:pt x="295500" y="91394"/>
                </a:lnTo>
                <a:lnTo>
                  <a:pt x="284837" y="86824"/>
                </a:lnTo>
                <a:lnTo>
                  <a:pt x="275698" y="83778"/>
                </a:lnTo>
                <a:lnTo>
                  <a:pt x="265036" y="79208"/>
                </a:lnTo>
                <a:lnTo>
                  <a:pt x="255897" y="76161"/>
                </a:lnTo>
                <a:lnTo>
                  <a:pt x="245234" y="73115"/>
                </a:lnTo>
                <a:lnTo>
                  <a:pt x="237618" y="68545"/>
                </a:lnTo>
                <a:lnTo>
                  <a:pt x="226956" y="65499"/>
                </a:lnTo>
                <a:lnTo>
                  <a:pt x="217817" y="62452"/>
                </a:lnTo>
                <a:lnTo>
                  <a:pt x="208678" y="59406"/>
                </a:lnTo>
                <a:lnTo>
                  <a:pt x="199538" y="56359"/>
                </a:lnTo>
                <a:lnTo>
                  <a:pt x="190399" y="53313"/>
                </a:lnTo>
                <a:lnTo>
                  <a:pt x="179737" y="50266"/>
                </a:lnTo>
                <a:lnTo>
                  <a:pt x="170598" y="47220"/>
                </a:lnTo>
                <a:lnTo>
                  <a:pt x="159935" y="44173"/>
                </a:lnTo>
                <a:lnTo>
                  <a:pt x="150796" y="41127"/>
                </a:lnTo>
                <a:lnTo>
                  <a:pt x="141657" y="38080"/>
                </a:lnTo>
                <a:lnTo>
                  <a:pt x="132518" y="35034"/>
                </a:lnTo>
                <a:lnTo>
                  <a:pt x="121855" y="31987"/>
                </a:lnTo>
                <a:lnTo>
                  <a:pt x="111193" y="28941"/>
                </a:lnTo>
                <a:lnTo>
                  <a:pt x="102054" y="25895"/>
                </a:lnTo>
                <a:lnTo>
                  <a:pt x="92915" y="22848"/>
                </a:lnTo>
                <a:lnTo>
                  <a:pt x="82252" y="21325"/>
                </a:lnTo>
                <a:lnTo>
                  <a:pt x="73113" y="18278"/>
                </a:lnTo>
                <a:lnTo>
                  <a:pt x="62451" y="15232"/>
                </a:lnTo>
                <a:lnTo>
                  <a:pt x="51788" y="13709"/>
                </a:lnTo>
                <a:lnTo>
                  <a:pt x="42649" y="10662"/>
                </a:lnTo>
                <a:lnTo>
                  <a:pt x="31987" y="7616"/>
                </a:lnTo>
                <a:lnTo>
                  <a:pt x="21324" y="4569"/>
                </a:lnTo>
                <a:lnTo>
                  <a:pt x="12185" y="3046"/>
                </a:lnTo>
                <a:lnTo>
                  <a:pt x="0" y="0"/>
                </a:lnTo>
              </a:path>
            </a:pathLst>
          </a:custGeom>
          <a:ln w="18278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1428515" y="3664383"/>
            <a:ext cx="1508125" cy="801370"/>
          </a:xfrm>
          <a:custGeom>
            <a:avLst/>
            <a:gdLst/>
            <a:ahLst/>
            <a:cxnLst/>
            <a:rect l="l" t="t" r="r" b="b"/>
            <a:pathLst>
              <a:path w="1508125" h="801370">
                <a:moveTo>
                  <a:pt x="519410" y="88347"/>
                </a:moveTo>
                <a:lnTo>
                  <a:pt x="510271" y="86824"/>
                </a:lnTo>
                <a:lnTo>
                  <a:pt x="498085" y="83778"/>
                </a:lnTo>
                <a:lnTo>
                  <a:pt x="487423" y="80731"/>
                </a:lnTo>
                <a:lnTo>
                  <a:pt x="478283" y="79208"/>
                </a:lnTo>
                <a:lnTo>
                  <a:pt x="466098" y="76161"/>
                </a:lnTo>
                <a:lnTo>
                  <a:pt x="456959" y="74638"/>
                </a:lnTo>
                <a:lnTo>
                  <a:pt x="446296" y="71592"/>
                </a:lnTo>
                <a:lnTo>
                  <a:pt x="437157" y="70068"/>
                </a:lnTo>
                <a:lnTo>
                  <a:pt x="426495" y="68545"/>
                </a:lnTo>
                <a:lnTo>
                  <a:pt x="415832" y="65499"/>
                </a:lnTo>
                <a:lnTo>
                  <a:pt x="408216" y="63975"/>
                </a:lnTo>
                <a:lnTo>
                  <a:pt x="397554" y="62452"/>
                </a:lnTo>
                <a:lnTo>
                  <a:pt x="388415" y="59406"/>
                </a:lnTo>
                <a:lnTo>
                  <a:pt x="376229" y="57882"/>
                </a:lnTo>
                <a:lnTo>
                  <a:pt x="365567" y="56359"/>
                </a:lnTo>
                <a:lnTo>
                  <a:pt x="356428" y="54836"/>
                </a:lnTo>
                <a:lnTo>
                  <a:pt x="345765" y="51790"/>
                </a:lnTo>
                <a:lnTo>
                  <a:pt x="336626" y="50266"/>
                </a:lnTo>
                <a:lnTo>
                  <a:pt x="325964" y="48743"/>
                </a:lnTo>
                <a:lnTo>
                  <a:pt x="316825" y="47220"/>
                </a:lnTo>
                <a:lnTo>
                  <a:pt x="306162" y="44173"/>
                </a:lnTo>
                <a:lnTo>
                  <a:pt x="297023" y="42650"/>
                </a:lnTo>
                <a:lnTo>
                  <a:pt x="286361" y="41127"/>
                </a:lnTo>
                <a:lnTo>
                  <a:pt x="277221" y="39604"/>
                </a:lnTo>
                <a:lnTo>
                  <a:pt x="266559" y="38080"/>
                </a:lnTo>
                <a:lnTo>
                  <a:pt x="258943" y="35034"/>
                </a:lnTo>
                <a:lnTo>
                  <a:pt x="248281" y="33511"/>
                </a:lnTo>
                <a:lnTo>
                  <a:pt x="237618" y="31987"/>
                </a:lnTo>
                <a:lnTo>
                  <a:pt x="226956" y="30464"/>
                </a:lnTo>
                <a:lnTo>
                  <a:pt x="216294" y="28941"/>
                </a:lnTo>
                <a:lnTo>
                  <a:pt x="205631" y="27418"/>
                </a:lnTo>
                <a:lnTo>
                  <a:pt x="194969" y="25895"/>
                </a:lnTo>
                <a:lnTo>
                  <a:pt x="184306" y="24371"/>
                </a:lnTo>
                <a:lnTo>
                  <a:pt x="175167" y="22848"/>
                </a:lnTo>
                <a:lnTo>
                  <a:pt x="164505" y="21325"/>
                </a:lnTo>
                <a:lnTo>
                  <a:pt x="155366" y="19802"/>
                </a:lnTo>
                <a:lnTo>
                  <a:pt x="144703" y="18278"/>
                </a:lnTo>
                <a:lnTo>
                  <a:pt x="135564" y="16755"/>
                </a:lnTo>
                <a:lnTo>
                  <a:pt x="124902" y="15232"/>
                </a:lnTo>
                <a:lnTo>
                  <a:pt x="112716" y="13709"/>
                </a:lnTo>
                <a:lnTo>
                  <a:pt x="102054" y="12185"/>
                </a:lnTo>
                <a:lnTo>
                  <a:pt x="91391" y="10662"/>
                </a:lnTo>
                <a:lnTo>
                  <a:pt x="82252" y="9139"/>
                </a:lnTo>
                <a:lnTo>
                  <a:pt x="71590" y="7616"/>
                </a:lnTo>
                <a:lnTo>
                  <a:pt x="60927" y="7616"/>
                </a:lnTo>
                <a:lnTo>
                  <a:pt x="50265" y="6092"/>
                </a:lnTo>
                <a:lnTo>
                  <a:pt x="39603" y="4569"/>
                </a:lnTo>
                <a:lnTo>
                  <a:pt x="28940" y="3046"/>
                </a:lnTo>
                <a:lnTo>
                  <a:pt x="19801" y="1523"/>
                </a:lnTo>
                <a:lnTo>
                  <a:pt x="7615" y="0"/>
                </a:lnTo>
                <a:lnTo>
                  <a:pt x="0" y="0"/>
                </a:lnTo>
                <a:lnTo>
                  <a:pt x="7615" y="0"/>
                </a:lnTo>
                <a:lnTo>
                  <a:pt x="18278" y="1523"/>
                </a:lnTo>
                <a:lnTo>
                  <a:pt x="27417" y="4569"/>
                </a:lnTo>
                <a:lnTo>
                  <a:pt x="39603" y="6092"/>
                </a:lnTo>
                <a:lnTo>
                  <a:pt x="48742" y="9139"/>
                </a:lnTo>
                <a:lnTo>
                  <a:pt x="59404" y="10662"/>
                </a:lnTo>
                <a:lnTo>
                  <a:pt x="70067" y="12185"/>
                </a:lnTo>
                <a:lnTo>
                  <a:pt x="79206" y="15232"/>
                </a:lnTo>
                <a:lnTo>
                  <a:pt x="91391" y="16755"/>
                </a:lnTo>
                <a:lnTo>
                  <a:pt x="102054" y="18278"/>
                </a:lnTo>
                <a:lnTo>
                  <a:pt x="111193" y="21325"/>
                </a:lnTo>
                <a:lnTo>
                  <a:pt x="123378" y="22848"/>
                </a:lnTo>
                <a:lnTo>
                  <a:pt x="134041" y="25895"/>
                </a:lnTo>
                <a:lnTo>
                  <a:pt x="143180" y="27418"/>
                </a:lnTo>
                <a:lnTo>
                  <a:pt x="153842" y="30464"/>
                </a:lnTo>
                <a:lnTo>
                  <a:pt x="162982" y="31987"/>
                </a:lnTo>
                <a:lnTo>
                  <a:pt x="173644" y="35034"/>
                </a:lnTo>
                <a:lnTo>
                  <a:pt x="182783" y="36557"/>
                </a:lnTo>
                <a:lnTo>
                  <a:pt x="194969" y="39604"/>
                </a:lnTo>
                <a:lnTo>
                  <a:pt x="204108" y="41127"/>
                </a:lnTo>
                <a:lnTo>
                  <a:pt x="214770" y="44173"/>
                </a:lnTo>
                <a:lnTo>
                  <a:pt x="225433" y="45697"/>
                </a:lnTo>
                <a:lnTo>
                  <a:pt x="236095" y="48743"/>
                </a:lnTo>
                <a:lnTo>
                  <a:pt x="246757" y="50266"/>
                </a:lnTo>
                <a:lnTo>
                  <a:pt x="255897" y="53313"/>
                </a:lnTo>
                <a:lnTo>
                  <a:pt x="266559" y="56359"/>
                </a:lnTo>
                <a:lnTo>
                  <a:pt x="275698" y="57882"/>
                </a:lnTo>
                <a:lnTo>
                  <a:pt x="284837" y="60929"/>
                </a:lnTo>
                <a:lnTo>
                  <a:pt x="293977" y="62452"/>
                </a:lnTo>
                <a:lnTo>
                  <a:pt x="304639" y="65499"/>
                </a:lnTo>
                <a:lnTo>
                  <a:pt x="315301" y="68545"/>
                </a:lnTo>
                <a:lnTo>
                  <a:pt x="324441" y="70068"/>
                </a:lnTo>
                <a:lnTo>
                  <a:pt x="335103" y="73115"/>
                </a:lnTo>
                <a:lnTo>
                  <a:pt x="344242" y="76161"/>
                </a:lnTo>
                <a:lnTo>
                  <a:pt x="354904" y="77685"/>
                </a:lnTo>
                <a:lnTo>
                  <a:pt x="364044" y="80731"/>
                </a:lnTo>
                <a:lnTo>
                  <a:pt x="374706" y="83778"/>
                </a:lnTo>
                <a:lnTo>
                  <a:pt x="386892" y="86824"/>
                </a:lnTo>
                <a:lnTo>
                  <a:pt x="396031" y="88347"/>
                </a:lnTo>
                <a:lnTo>
                  <a:pt x="406693" y="91394"/>
                </a:lnTo>
                <a:lnTo>
                  <a:pt x="414309" y="94440"/>
                </a:lnTo>
                <a:lnTo>
                  <a:pt x="424972" y="97487"/>
                </a:lnTo>
                <a:lnTo>
                  <a:pt x="435634" y="100533"/>
                </a:lnTo>
                <a:lnTo>
                  <a:pt x="446296" y="105103"/>
                </a:lnTo>
                <a:lnTo>
                  <a:pt x="456959" y="106626"/>
                </a:lnTo>
                <a:lnTo>
                  <a:pt x="466098" y="109673"/>
                </a:lnTo>
                <a:lnTo>
                  <a:pt x="476760" y="112719"/>
                </a:lnTo>
                <a:lnTo>
                  <a:pt x="487423" y="115765"/>
                </a:lnTo>
                <a:lnTo>
                  <a:pt x="498085" y="118812"/>
                </a:lnTo>
                <a:lnTo>
                  <a:pt x="508747" y="123382"/>
                </a:lnTo>
                <a:lnTo>
                  <a:pt x="517887" y="126428"/>
                </a:lnTo>
                <a:lnTo>
                  <a:pt x="530072" y="129475"/>
                </a:lnTo>
                <a:lnTo>
                  <a:pt x="539211" y="132521"/>
                </a:lnTo>
                <a:lnTo>
                  <a:pt x="549874" y="135568"/>
                </a:lnTo>
                <a:lnTo>
                  <a:pt x="560536" y="140137"/>
                </a:lnTo>
                <a:lnTo>
                  <a:pt x="569675" y="143184"/>
                </a:lnTo>
                <a:lnTo>
                  <a:pt x="581861" y="146230"/>
                </a:lnTo>
                <a:lnTo>
                  <a:pt x="591000" y="150800"/>
                </a:lnTo>
                <a:lnTo>
                  <a:pt x="601662" y="153846"/>
                </a:lnTo>
                <a:lnTo>
                  <a:pt x="610802" y="158416"/>
                </a:lnTo>
                <a:lnTo>
                  <a:pt x="621464" y="161463"/>
                </a:lnTo>
                <a:lnTo>
                  <a:pt x="629080" y="166032"/>
                </a:lnTo>
                <a:lnTo>
                  <a:pt x="641266" y="169079"/>
                </a:lnTo>
                <a:lnTo>
                  <a:pt x="650405" y="173648"/>
                </a:lnTo>
                <a:lnTo>
                  <a:pt x="659544" y="178218"/>
                </a:lnTo>
                <a:lnTo>
                  <a:pt x="668683" y="181265"/>
                </a:lnTo>
                <a:lnTo>
                  <a:pt x="679345" y="185834"/>
                </a:lnTo>
                <a:lnTo>
                  <a:pt x="688485" y="190404"/>
                </a:lnTo>
                <a:lnTo>
                  <a:pt x="699147" y="193451"/>
                </a:lnTo>
                <a:lnTo>
                  <a:pt x="706763" y="198020"/>
                </a:lnTo>
                <a:lnTo>
                  <a:pt x="717425" y="202590"/>
                </a:lnTo>
                <a:lnTo>
                  <a:pt x="725041" y="207160"/>
                </a:lnTo>
                <a:lnTo>
                  <a:pt x="734181" y="211729"/>
                </a:lnTo>
                <a:lnTo>
                  <a:pt x="744843" y="216299"/>
                </a:lnTo>
                <a:lnTo>
                  <a:pt x="753982" y="220869"/>
                </a:lnTo>
                <a:lnTo>
                  <a:pt x="763121" y="225438"/>
                </a:lnTo>
                <a:lnTo>
                  <a:pt x="773784" y="230008"/>
                </a:lnTo>
                <a:lnTo>
                  <a:pt x="782923" y="234578"/>
                </a:lnTo>
                <a:lnTo>
                  <a:pt x="793585" y="240671"/>
                </a:lnTo>
                <a:lnTo>
                  <a:pt x="802724" y="245241"/>
                </a:lnTo>
                <a:lnTo>
                  <a:pt x="813387" y="249810"/>
                </a:lnTo>
                <a:lnTo>
                  <a:pt x="822526" y="254380"/>
                </a:lnTo>
                <a:lnTo>
                  <a:pt x="834712" y="258950"/>
                </a:lnTo>
                <a:lnTo>
                  <a:pt x="845374" y="263519"/>
                </a:lnTo>
                <a:lnTo>
                  <a:pt x="856036" y="268089"/>
                </a:lnTo>
                <a:lnTo>
                  <a:pt x="866699" y="272659"/>
                </a:lnTo>
                <a:lnTo>
                  <a:pt x="874315" y="278752"/>
                </a:lnTo>
                <a:lnTo>
                  <a:pt x="886500" y="284845"/>
                </a:lnTo>
                <a:lnTo>
                  <a:pt x="897163" y="290938"/>
                </a:lnTo>
                <a:lnTo>
                  <a:pt x="906302" y="297031"/>
                </a:lnTo>
                <a:lnTo>
                  <a:pt x="918487" y="301600"/>
                </a:lnTo>
                <a:lnTo>
                  <a:pt x="926103" y="307693"/>
                </a:lnTo>
                <a:lnTo>
                  <a:pt x="936766" y="313786"/>
                </a:lnTo>
                <a:lnTo>
                  <a:pt x="947428" y="319879"/>
                </a:lnTo>
                <a:lnTo>
                  <a:pt x="958091" y="325972"/>
                </a:lnTo>
                <a:lnTo>
                  <a:pt x="968753" y="332065"/>
                </a:lnTo>
                <a:lnTo>
                  <a:pt x="977892" y="338158"/>
                </a:lnTo>
                <a:lnTo>
                  <a:pt x="990078" y="345774"/>
                </a:lnTo>
                <a:lnTo>
                  <a:pt x="999217" y="351867"/>
                </a:lnTo>
                <a:lnTo>
                  <a:pt x="1009879" y="357960"/>
                </a:lnTo>
                <a:lnTo>
                  <a:pt x="1019018" y="364053"/>
                </a:lnTo>
                <a:lnTo>
                  <a:pt x="1029681" y="371669"/>
                </a:lnTo>
                <a:lnTo>
                  <a:pt x="1040343" y="379285"/>
                </a:lnTo>
                <a:lnTo>
                  <a:pt x="1049482" y="385378"/>
                </a:lnTo>
                <a:lnTo>
                  <a:pt x="1058622" y="392994"/>
                </a:lnTo>
                <a:lnTo>
                  <a:pt x="1067761" y="399087"/>
                </a:lnTo>
                <a:lnTo>
                  <a:pt x="1078423" y="406704"/>
                </a:lnTo>
                <a:lnTo>
                  <a:pt x="1087562" y="414320"/>
                </a:lnTo>
                <a:lnTo>
                  <a:pt x="1098225" y="421936"/>
                </a:lnTo>
                <a:lnTo>
                  <a:pt x="1108887" y="429552"/>
                </a:lnTo>
                <a:lnTo>
                  <a:pt x="1119549" y="437168"/>
                </a:lnTo>
                <a:lnTo>
                  <a:pt x="1130212" y="444785"/>
                </a:lnTo>
                <a:lnTo>
                  <a:pt x="1139351" y="452401"/>
                </a:lnTo>
                <a:lnTo>
                  <a:pt x="1150013" y="460017"/>
                </a:lnTo>
                <a:lnTo>
                  <a:pt x="1159153" y="467633"/>
                </a:lnTo>
                <a:lnTo>
                  <a:pt x="1169815" y="475249"/>
                </a:lnTo>
                <a:lnTo>
                  <a:pt x="1180477" y="482865"/>
                </a:lnTo>
                <a:lnTo>
                  <a:pt x="1189617" y="492005"/>
                </a:lnTo>
                <a:lnTo>
                  <a:pt x="1200279" y="501144"/>
                </a:lnTo>
                <a:lnTo>
                  <a:pt x="1209418" y="507237"/>
                </a:lnTo>
                <a:lnTo>
                  <a:pt x="1220081" y="516377"/>
                </a:lnTo>
                <a:lnTo>
                  <a:pt x="1230743" y="522470"/>
                </a:lnTo>
                <a:lnTo>
                  <a:pt x="1241405" y="531609"/>
                </a:lnTo>
                <a:lnTo>
                  <a:pt x="1250544" y="549888"/>
                </a:lnTo>
                <a:lnTo>
                  <a:pt x="1261207" y="565120"/>
                </a:lnTo>
                <a:lnTo>
                  <a:pt x="1273392" y="572736"/>
                </a:lnTo>
                <a:lnTo>
                  <a:pt x="1282532" y="577306"/>
                </a:lnTo>
                <a:lnTo>
                  <a:pt x="1293194" y="584922"/>
                </a:lnTo>
                <a:lnTo>
                  <a:pt x="1302333" y="594062"/>
                </a:lnTo>
                <a:lnTo>
                  <a:pt x="1312996" y="603201"/>
                </a:lnTo>
                <a:lnTo>
                  <a:pt x="1325181" y="612341"/>
                </a:lnTo>
                <a:lnTo>
                  <a:pt x="1334320" y="623003"/>
                </a:lnTo>
                <a:lnTo>
                  <a:pt x="1344983" y="632143"/>
                </a:lnTo>
                <a:lnTo>
                  <a:pt x="1355645" y="642805"/>
                </a:lnTo>
                <a:lnTo>
                  <a:pt x="1366307" y="651945"/>
                </a:lnTo>
                <a:lnTo>
                  <a:pt x="1376970" y="662607"/>
                </a:lnTo>
                <a:lnTo>
                  <a:pt x="1386109" y="673270"/>
                </a:lnTo>
                <a:lnTo>
                  <a:pt x="1396771" y="682409"/>
                </a:lnTo>
                <a:lnTo>
                  <a:pt x="1407434" y="694595"/>
                </a:lnTo>
                <a:lnTo>
                  <a:pt x="1416573" y="703735"/>
                </a:lnTo>
                <a:lnTo>
                  <a:pt x="1427235" y="714397"/>
                </a:lnTo>
                <a:lnTo>
                  <a:pt x="1436375" y="725060"/>
                </a:lnTo>
                <a:lnTo>
                  <a:pt x="1447037" y="735723"/>
                </a:lnTo>
                <a:lnTo>
                  <a:pt x="1456176" y="746385"/>
                </a:lnTo>
                <a:lnTo>
                  <a:pt x="1466838" y="755525"/>
                </a:lnTo>
                <a:lnTo>
                  <a:pt x="1475978" y="766187"/>
                </a:lnTo>
                <a:lnTo>
                  <a:pt x="1486640" y="778373"/>
                </a:lnTo>
                <a:lnTo>
                  <a:pt x="1497302" y="789036"/>
                </a:lnTo>
                <a:lnTo>
                  <a:pt x="1507965" y="801222"/>
                </a:lnTo>
              </a:path>
            </a:pathLst>
          </a:custGeom>
          <a:ln w="18278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2936480" y="4465606"/>
            <a:ext cx="995044" cy="1310005"/>
          </a:xfrm>
          <a:custGeom>
            <a:avLst/>
            <a:gdLst/>
            <a:ahLst/>
            <a:cxnLst/>
            <a:rect l="l" t="t" r="r" b="b"/>
            <a:pathLst>
              <a:path w="995045" h="1310004">
                <a:moveTo>
                  <a:pt x="0" y="0"/>
                </a:moveTo>
                <a:lnTo>
                  <a:pt x="9139" y="10662"/>
                </a:lnTo>
                <a:lnTo>
                  <a:pt x="18278" y="22848"/>
                </a:lnTo>
                <a:lnTo>
                  <a:pt x="28940" y="33511"/>
                </a:lnTo>
                <a:lnTo>
                  <a:pt x="38079" y="45697"/>
                </a:lnTo>
                <a:lnTo>
                  <a:pt x="50265" y="56359"/>
                </a:lnTo>
                <a:lnTo>
                  <a:pt x="59404" y="70068"/>
                </a:lnTo>
                <a:lnTo>
                  <a:pt x="70067" y="80731"/>
                </a:lnTo>
                <a:lnTo>
                  <a:pt x="79206" y="94440"/>
                </a:lnTo>
                <a:lnTo>
                  <a:pt x="89868" y="106626"/>
                </a:lnTo>
                <a:lnTo>
                  <a:pt x="99007" y="117289"/>
                </a:lnTo>
                <a:lnTo>
                  <a:pt x="109670" y="127951"/>
                </a:lnTo>
                <a:lnTo>
                  <a:pt x="118809" y="141660"/>
                </a:lnTo>
                <a:lnTo>
                  <a:pt x="127948" y="153846"/>
                </a:lnTo>
                <a:lnTo>
                  <a:pt x="135564" y="166032"/>
                </a:lnTo>
                <a:lnTo>
                  <a:pt x="146226" y="178218"/>
                </a:lnTo>
                <a:lnTo>
                  <a:pt x="155366" y="190404"/>
                </a:lnTo>
                <a:lnTo>
                  <a:pt x="167551" y="199543"/>
                </a:lnTo>
                <a:lnTo>
                  <a:pt x="176690" y="219346"/>
                </a:lnTo>
                <a:lnTo>
                  <a:pt x="187353" y="252857"/>
                </a:lnTo>
                <a:lnTo>
                  <a:pt x="198015" y="249810"/>
                </a:lnTo>
                <a:lnTo>
                  <a:pt x="207154" y="258950"/>
                </a:lnTo>
                <a:lnTo>
                  <a:pt x="217817" y="271136"/>
                </a:lnTo>
                <a:lnTo>
                  <a:pt x="226956" y="284845"/>
                </a:lnTo>
                <a:lnTo>
                  <a:pt x="237618" y="298554"/>
                </a:lnTo>
                <a:lnTo>
                  <a:pt x="248281" y="312263"/>
                </a:lnTo>
                <a:lnTo>
                  <a:pt x="257420" y="325972"/>
                </a:lnTo>
                <a:lnTo>
                  <a:pt x="269605" y="339681"/>
                </a:lnTo>
                <a:lnTo>
                  <a:pt x="278745" y="353390"/>
                </a:lnTo>
                <a:lnTo>
                  <a:pt x="289407" y="367099"/>
                </a:lnTo>
                <a:lnTo>
                  <a:pt x="300069" y="380809"/>
                </a:lnTo>
                <a:lnTo>
                  <a:pt x="309209" y="396041"/>
                </a:lnTo>
                <a:lnTo>
                  <a:pt x="319871" y="409750"/>
                </a:lnTo>
                <a:lnTo>
                  <a:pt x="329010" y="423459"/>
                </a:lnTo>
                <a:lnTo>
                  <a:pt x="339672" y="437168"/>
                </a:lnTo>
                <a:lnTo>
                  <a:pt x="348812" y="450877"/>
                </a:lnTo>
                <a:lnTo>
                  <a:pt x="359474" y="466110"/>
                </a:lnTo>
                <a:lnTo>
                  <a:pt x="368613" y="479819"/>
                </a:lnTo>
                <a:lnTo>
                  <a:pt x="380799" y="493528"/>
                </a:lnTo>
                <a:lnTo>
                  <a:pt x="388415" y="508760"/>
                </a:lnTo>
                <a:lnTo>
                  <a:pt x="399077" y="523993"/>
                </a:lnTo>
                <a:lnTo>
                  <a:pt x="408216" y="539225"/>
                </a:lnTo>
                <a:lnTo>
                  <a:pt x="418879" y="555981"/>
                </a:lnTo>
                <a:lnTo>
                  <a:pt x="428018" y="569690"/>
                </a:lnTo>
                <a:lnTo>
                  <a:pt x="438680" y="586446"/>
                </a:lnTo>
                <a:lnTo>
                  <a:pt x="447819" y="601691"/>
                </a:lnTo>
                <a:lnTo>
                  <a:pt x="458482" y="615400"/>
                </a:lnTo>
                <a:lnTo>
                  <a:pt x="467621" y="632155"/>
                </a:lnTo>
                <a:lnTo>
                  <a:pt x="478283" y="647388"/>
                </a:lnTo>
                <a:lnTo>
                  <a:pt x="488946" y="662620"/>
                </a:lnTo>
                <a:lnTo>
                  <a:pt x="498085" y="676329"/>
                </a:lnTo>
                <a:lnTo>
                  <a:pt x="510271" y="717457"/>
                </a:lnTo>
                <a:lnTo>
                  <a:pt x="519410" y="728119"/>
                </a:lnTo>
                <a:lnTo>
                  <a:pt x="530072" y="740305"/>
                </a:lnTo>
                <a:lnTo>
                  <a:pt x="539211" y="747921"/>
                </a:lnTo>
                <a:lnTo>
                  <a:pt x="548351" y="763154"/>
                </a:lnTo>
                <a:lnTo>
                  <a:pt x="581861" y="810374"/>
                </a:lnTo>
                <a:lnTo>
                  <a:pt x="600139" y="842362"/>
                </a:lnTo>
                <a:lnTo>
                  <a:pt x="609278" y="857594"/>
                </a:lnTo>
                <a:lnTo>
                  <a:pt x="619941" y="872827"/>
                </a:lnTo>
                <a:lnTo>
                  <a:pt x="630603" y="889582"/>
                </a:lnTo>
                <a:lnTo>
                  <a:pt x="639742" y="903291"/>
                </a:lnTo>
                <a:lnTo>
                  <a:pt x="650405" y="918524"/>
                </a:lnTo>
                <a:lnTo>
                  <a:pt x="659544" y="933756"/>
                </a:lnTo>
                <a:lnTo>
                  <a:pt x="670206" y="948988"/>
                </a:lnTo>
                <a:lnTo>
                  <a:pt x="680869" y="964221"/>
                </a:lnTo>
                <a:lnTo>
                  <a:pt x="691531" y="977930"/>
                </a:lnTo>
                <a:lnTo>
                  <a:pt x="700670" y="993162"/>
                </a:lnTo>
                <a:lnTo>
                  <a:pt x="711333" y="1006871"/>
                </a:lnTo>
                <a:lnTo>
                  <a:pt x="720472" y="1022104"/>
                </a:lnTo>
                <a:lnTo>
                  <a:pt x="729611" y="1035813"/>
                </a:lnTo>
                <a:lnTo>
                  <a:pt x="738750" y="1049522"/>
                </a:lnTo>
                <a:lnTo>
                  <a:pt x="749413" y="1063231"/>
                </a:lnTo>
                <a:lnTo>
                  <a:pt x="757029" y="1076940"/>
                </a:lnTo>
                <a:lnTo>
                  <a:pt x="766168" y="1089126"/>
                </a:lnTo>
                <a:lnTo>
                  <a:pt x="775307" y="1101312"/>
                </a:lnTo>
                <a:lnTo>
                  <a:pt x="785969" y="1115021"/>
                </a:lnTo>
                <a:lnTo>
                  <a:pt x="795108" y="1127207"/>
                </a:lnTo>
                <a:lnTo>
                  <a:pt x="805771" y="1137870"/>
                </a:lnTo>
                <a:lnTo>
                  <a:pt x="816433" y="1150056"/>
                </a:lnTo>
                <a:lnTo>
                  <a:pt x="825572" y="1156149"/>
                </a:lnTo>
                <a:lnTo>
                  <a:pt x="836235" y="1182044"/>
                </a:lnTo>
                <a:lnTo>
                  <a:pt x="846897" y="1195753"/>
                </a:lnTo>
                <a:lnTo>
                  <a:pt x="857560" y="1201846"/>
                </a:lnTo>
                <a:lnTo>
                  <a:pt x="868222" y="1209462"/>
                </a:lnTo>
                <a:lnTo>
                  <a:pt x="877361" y="1218601"/>
                </a:lnTo>
                <a:lnTo>
                  <a:pt x="884977" y="1226218"/>
                </a:lnTo>
                <a:lnTo>
                  <a:pt x="895639" y="1235357"/>
                </a:lnTo>
                <a:lnTo>
                  <a:pt x="904779" y="1244496"/>
                </a:lnTo>
                <a:lnTo>
                  <a:pt x="915441" y="1253636"/>
                </a:lnTo>
                <a:lnTo>
                  <a:pt x="924580" y="1261252"/>
                </a:lnTo>
                <a:lnTo>
                  <a:pt x="935243" y="1268868"/>
                </a:lnTo>
                <a:lnTo>
                  <a:pt x="944382" y="1276484"/>
                </a:lnTo>
                <a:lnTo>
                  <a:pt x="955044" y="1284100"/>
                </a:lnTo>
                <a:lnTo>
                  <a:pt x="964183" y="1291717"/>
                </a:lnTo>
                <a:lnTo>
                  <a:pt x="974846" y="1297810"/>
                </a:lnTo>
                <a:lnTo>
                  <a:pt x="983985" y="1303903"/>
                </a:lnTo>
                <a:lnTo>
                  <a:pt x="994647" y="1309996"/>
                </a:lnTo>
              </a:path>
            </a:pathLst>
          </a:custGeom>
          <a:ln w="18278">
            <a:solidFill>
              <a:srgbClr val="FF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 txBox="1"/>
          <p:nvPr/>
        </p:nvSpPr>
        <p:spPr>
          <a:xfrm>
            <a:off x="998763" y="5755419"/>
            <a:ext cx="300990" cy="203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2E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98763" y="5268592"/>
            <a:ext cx="300990" cy="2038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2E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8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98763" y="4781474"/>
            <a:ext cx="300990" cy="203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2E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7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98763" y="4294673"/>
            <a:ext cx="300990" cy="203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2E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6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98763" y="3807491"/>
            <a:ext cx="300990" cy="203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2E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98763" y="3320690"/>
            <a:ext cx="300990" cy="203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2E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4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082933" y="5755419"/>
            <a:ext cx="329565" cy="203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0E</a:t>
            </a:r>
            <a:r>
              <a:rPr dirty="0" sz="1200" spc="-10">
                <a:latin typeface="Calibri"/>
                <a:cs typeface="Calibri"/>
              </a:rPr>
              <a:t>+</a:t>
            </a:r>
            <a:r>
              <a:rPr dirty="0" sz="120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082933" y="5407511"/>
            <a:ext cx="300990" cy="203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1E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082933" y="5059909"/>
            <a:ext cx="300990" cy="2038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2E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082933" y="4712040"/>
            <a:ext cx="300990" cy="203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3E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082933" y="4364107"/>
            <a:ext cx="300990" cy="203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4E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082933" y="4016175"/>
            <a:ext cx="300990" cy="203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5E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082933" y="3668623"/>
            <a:ext cx="300990" cy="2038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6E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082933" y="3320690"/>
            <a:ext cx="300990" cy="2032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7E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2892428" y="5953744"/>
            <a:ext cx="1153160" cy="2038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64795" algn="l"/>
                <a:tab pos="517525" algn="l"/>
                <a:tab pos="770255" algn="l"/>
                <a:tab pos="984250" algn="l"/>
              </a:tabLst>
            </a:pPr>
            <a:r>
              <a:rPr dirty="0" sz="1200">
                <a:latin typeface="Calibri"/>
                <a:cs typeface="Calibri"/>
              </a:rPr>
              <a:t>2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6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8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10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751168" y="4451167"/>
            <a:ext cx="231775" cy="46164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430"/>
              </a:lnSpc>
            </a:pPr>
            <a:r>
              <a:rPr dirty="0" sz="1400" spc="-5" b="1">
                <a:latin typeface="Calibri"/>
                <a:cs typeface="Calibri"/>
              </a:rPr>
              <a:t>I</a:t>
            </a:r>
            <a:r>
              <a:rPr dirty="0" baseline="-21604" sz="1350" b="1">
                <a:latin typeface="Calibri"/>
                <a:cs typeface="Calibri"/>
              </a:rPr>
              <a:t>SD</a:t>
            </a:r>
            <a:r>
              <a:rPr dirty="0" baseline="-21604" sz="1350" b="1">
                <a:latin typeface="Calibri"/>
                <a:cs typeface="Calibri"/>
              </a:rPr>
              <a:t> </a:t>
            </a:r>
            <a:r>
              <a:rPr dirty="0" baseline="-21604" sz="1350" spc="-150" b="1">
                <a:latin typeface="Calibri"/>
                <a:cs typeface="Calibri"/>
              </a:rPr>
              <a:t> </a:t>
            </a:r>
            <a:r>
              <a:rPr dirty="0" sz="1400" spc="-5" b="1">
                <a:latin typeface="Calibri"/>
                <a:cs typeface="Calibri"/>
              </a:rPr>
              <a:t>(</a:t>
            </a:r>
            <a:r>
              <a:rPr dirty="0" sz="1400" b="1">
                <a:latin typeface="Calibri"/>
                <a:cs typeface="Calibri"/>
              </a:rPr>
              <a:t>A)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314979" y="5953744"/>
            <a:ext cx="1589405" cy="3943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40"/>
              </a:lnSpc>
              <a:tabLst>
                <a:tab pos="556260" algn="l"/>
                <a:tab pos="808355" algn="l"/>
                <a:tab pos="1061720" algn="l"/>
                <a:tab pos="1337310" algn="l"/>
              </a:tabLst>
            </a:pPr>
            <a:r>
              <a:rPr dirty="0" sz="1200" spc="-5">
                <a:latin typeface="Calibri"/>
                <a:cs typeface="Calibri"/>
              </a:rPr>
              <a:t>-10    </a:t>
            </a:r>
            <a:r>
              <a:rPr dirty="0" sz="1200" spc="1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-8	-6	-4	-2	0</a:t>
            </a:r>
            <a:endParaRPr sz="1200">
              <a:latin typeface="Calibri"/>
              <a:cs typeface="Calibri"/>
            </a:endParaRPr>
          </a:p>
          <a:p>
            <a:pPr algn="r" marR="5080">
              <a:lnSpc>
                <a:spcPts val="1480"/>
              </a:lnSpc>
            </a:pPr>
            <a:r>
              <a:rPr dirty="0" sz="1400" spc="-5" b="1">
                <a:latin typeface="Calibri"/>
                <a:cs typeface="Calibri"/>
              </a:rPr>
              <a:t>V</a:t>
            </a:r>
            <a:r>
              <a:rPr dirty="0" baseline="-21604" sz="1350" spc="-7" b="1">
                <a:latin typeface="Calibri"/>
                <a:cs typeface="Calibri"/>
              </a:rPr>
              <a:t>G</a:t>
            </a:r>
            <a:r>
              <a:rPr dirty="0" baseline="-21604" sz="1350" spc="22" b="1">
                <a:latin typeface="Calibri"/>
                <a:cs typeface="Calibri"/>
              </a:rPr>
              <a:t> </a:t>
            </a:r>
            <a:r>
              <a:rPr dirty="0" sz="1400" spc="-5" b="1">
                <a:latin typeface="Calibri"/>
                <a:cs typeface="Calibri"/>
              </a:rPr>
              <a:t>(V)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2113954" y="4444281"/>
            <a:ext cx="360680" cy="601980"/>
          </a:xfrm>
          <a:custGeom>
            <a:avLst/>
            <a:gdLst/>
            <a:ahLst/>
            <a:cxnLst/>
            <a:rect l="l" t="t" r="r" b="b"/>
            <a:pathLst>
              <a:path w="360680" h="601979">
                <a:moveTo>
                  <a:pt x="12260" y="20785"/>
                </a:moveTo>
                <a:lnTo>
                  <a:pt x="12346" y="32782"/>
                </a:lnTo>
                <a:lnTo>
                  <a:pt x="349700" y="601805"/>
                </a:lnTo>
                <a:lnTo>
                  <a:pt x="360109" y="595585"/>
                </a:lnTo>
                <a:lnTo>
                  <a:pt x="22982" y="26738"/>
                </a:lnTo>
                <a:lnTo>
                  <a:pt x="12260" y="20785"/>
                </a:lnTo>
                <a:close/>
              </a:path>
              <a:path w="360680" h="601979">
                <a:moveTo>
                  <a:pt x="0" y="0"/>
                </a:moveTo>
                <a:lnTo>
                  <a:pt x="634" y="98629"/>
                </a:lnTo>
                <a:lnTo>
                  <a:pt x="761" y="101929"/>
                </a:lnTo>
                <a:lnTo>
                  <a:pt x="3427" y="104722"/>
                </a:lnTo>
                <a:lnTo>
                  <a:pt x="6854" y="104595"/>
                </a:lnTo>
                <a:lnTo>
                  <a:pt x="10154" y="104595"/>
                </a:lnTo>
                <a:lnTo>
                  <a:pt x="12947" y="101929"/>
                </a:lnTo>
                <a:lnTo>
                  <a:pt x="12820" y="98502"/>
                </a:lnTo>
                <a:lnTo>
                  <a:pt x="12346" y="32782"/>
                </a:lnTo>
                <a:lnTo>
                  <a:pt x="888" y="13455"/>
                </a:lnTo>
                <a:lnTo>
                  <a:pt x="11423" y="7235"/>
                </a:lnTo>
                <a:lnTo>
                  <a:pt x="12996" y="7235"/>
                </a:lnTo>
                <a:lnTo>
                  <a:pt x="0" y="0"/>
                </a:lnTo>
                <a:close/>
              </a:path>
              <a:path w="360680" h="601979">
                <a:moveTo>
                  <a:pt x="12996" y="7235"/>
                </a:moveTo>
                <a:lnTo>
                  <a:pt x="11423" y="7235"/>
                </a:lnTo>
                <a:lnTo>
                  <a:pt x="22982" y="26738"/>
                </a:lnTo>
                <a:lnTo>
                  <a:pt x="80221" y="58517"/>
                </a:lnTo>
                <a:lnTo>
                  <a:pt x="83141" y="60167"/>
                </a:lnTo>
                <a:lnTo>
                  <a:pt x="86949" y="59152"/>
                </a:lnTo>
                <a:lnTo>
                  <a:pt x="88472" y="56232"/>
                </a:lnTo>
                <a:lnTo>
                  <a:pt x="90122" y="53313"/>
                </a:lnTo>
                <a:lnTo>
                  <a:pt x="89107" y="49505"/>
                </a:lnTo>
                <a:lnTo>
                  <a:pt x="86187" y="47981"/>
                </a:lnTo>
                <a:lnTo>
                  <a:pt x="12996" y="7235"/>
                </a:lnTo>
                <a:close/>
              </a:path>
              <a:path w="360680" h="601979">
                <a:moveTo>
                  <a:pt x="11423" y="7235"/>
                </a:moveTo>
                <a:lnTo>
                  <a:pt x="888" y="13455"/>
                </a:lnTo>
                <a:lnTo>
                  <a:pt x="12346" y="32782"/>
                </a:lnTo>
                <a:lnTo>
                  <a:pt x="12260" y="20785"/>
                </a:lnTo>
                <a:lnTo>
                  <a:pt x="3173" y="15740"/>
                </a:lnTo>
                <a:lnTo>
                  <a:pt x="12185" y="10408"/>
                </a:lnTo>
                <a:lnTo>
                  <a:pt x="13304" y="10408"/>
                </a:lnTo>
                <a:lnTo>
                  <a:pt x="11423" y="7235"/>
                </a:lnTo>
                <a:close/>
              </a:path>
              <a:path w="360680" h="601979">
                <a:moveTo>
                  <a:pt x="13304" y="10408"/>
                </a:moveTo>
                <a:lnTo>
                  <a:pt x="12185" y="10408"/>
                </a:lnTo>
                <a:lnTo>
                  <a:pt x="12260" y="20785"/>
                </a:lnTo>
                <a:lnTo>
                  <a:pt x="22982" y="26738"/>
                </a:lnTo>
                <a:lnTo>
                  <a:pt x="13304" y="10408"/>
                </a:lnTo>
                <a:close/>
              </a:path>
              <a:path w="360680" h="601979">
                <a:moveTo>
                  <a:pt x="12185" y="10408"/>
                </a:moveTo>
                <a:lnTo>
                  <a:pt x="3173" y="15740"/>
                </a:lnTo>
                <a:lnTo>
                  <a:pt x="12260" y="20785"/>
                </a:lnTo>
                <a:lnTo>
                  <a:pt x="12185" y="10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1799464" y="4592034"/>
            <a:ext cx="356870" cy="614045"/>
          </a:xfrm>
          <a:custGeom>
            <a:avLst/>
            <a:gdLst/>
            <a:ahLst/>
            <a:cxnLst/>
            <a:rect l="l" t="t" r="r" b="b"/>
            <a:pathLst>
              <a:path w="356869" h="614045">
                <a:moveTo>
                  <a:pt x="273363" y="552490"/>
                </a:moveTo>
                <a:lnTo>
                  <a:pt x="269555" y="553493"/>
                </a:lnTo>
                <a:lnTo>
                  <a:pt x="266254" y="559332"/>
                </a:lnTo>
                <a:lnTo>
                  <a:pt x="267270" y="563051"/>
                </a:lnTo>
                <a:lnTo>
                  <a:pt x="355615" y="613902"/>
                </a:lnTo>
                <a:lnTo>
                  <a:pt x="355673" y="606451"/>
                </a:lnTo>
                <a:lnTo>
                  <a:pt x="344318" y="606451"/>
                </a:lnTo>
                <a:lnTo>
                  <a:pt x="333067" y="586833"/>
                </a:lnTo>
                <a:lnTo>
                  <a:pt x="273363" y="552490"/>
                </a:lnTo>
                <a:close/>
              </a:path>
              <a:path w="356869" h="614045">
                <a:moveTo>
                  <a:pt x="333067" y="586833"/>
                </a:moveTo>
                <a:lnTo>
                  <a:pt x="344318" y="606451"/>
                </a:lnTo>
                <a:lnTo>
                  <a:pt x="349674" y="603366"/>
                </a:lnTo>
                <a:lnTo>
                  <a:pt x="343557" y="603366"/>
                </a:lnTo>
                <a:lnTo>
                  <a:pt x="343632" y="592910"/>
                </a:lnTo>
                <a:lnTo>
                  <a:pt x="333067" y="586833"/>
                </a:lnTo>
                <a:close/>
              </a:path>
              <a:path w="356869" h="614045">
                <a:moveTo>
                  <a:pt x="346984" y="509129"/>
                </a:moveTo>
                <a:lnTo>
                  <a:pt x="344191" y="511832"/>
                </a:lnTo>
                <a:lnTo>
                  <a:pt x="344191" y="515285"/>
                </a:lnTo>
                <a:lnTo>
                  <a:pt x="343718" y="580964"/>
                </a:lnTo>
                <a:lnTo>
                  <a:pt x="354854" y="600383"/>
                </a:lnTo>
                <a:lnTo>
                  <a:pt x="344318" y="606451"/>
                </a:lnTo>
                <a:lnTo>
                  <a:pt x="355673" y="606451"/>
                </a:lnTo>
                <a:lnTo>
                  <a:pt x="356377" y="515285"/>
                </a:lnTo>
                <a:lnTo>
                  <a:pt x="356291" y="511832"/>
                </a:lnTo>
                <a:lnTo>
                  <a:pt x="353711" y="509167"/>
                </a:lnTo>
                <a:lnTo>
                  <a:pt x="346984" y="509129"/>
                </a:lnTo>
                <a:close/>
              </a:path>
              <a:path w="356869" h="614045">
                <a:moveTo>
                  <a:pt x="343632" y="592910"/>
                </a:moveTo>
                <a:lnTo>
                  <a:pt x="343557" y="603366"/>
                </a:lnTo>
                <a:lnTo>
                  <a:pt x="352696" y="598124"/>
                </a:lnTo>
                <a:lnTo>
                  <a:pt x="343632" y="592910"/>
                </a:lnTo>
                <a:close/>
              </a:path>
              <a:path w="356869" h="614045">
                <a:moveTo>
                  <a:pt x="343718" y="580964"/>
                </a:moveTo>
                <a:lnTo>
                  <a:pt x="343632" y="592910"/>
                </a:lnTo>
                <a:lnTo>
                  <a:pt x="352696" y="598124"/>
                </a:lnTo>
                <a:lnTo>
                  <a:pt x="343557" y="603366"/>
                </a:lnTo>
                <a:lnTo>
                  <a:pt x="349674" y="603366"/>
                </a:lnTo>
                <a:lnTo>
                  <a:pt x="354854" y="600383"/>
                </a:lnTo>
                <a:lnTo>
                  <a:pt x="343718" y="580964"/>
                </a:lnTo>
                <a:close/>
              </a:path>
              <a:path w="356869" h="614045">
                <a:moveTo>
                  <a:pt x="10560" y="0"/>
                </a:moveTo>
                <a:lnTo>
                  <a:pt x="0" y="6092"/>
                </a:lnTo>
                <a:lnTo>
                  <a:pt x="333067" y="586833"/>
                </a:lnTo>
                <a:lnTo>
                  <a:pt x="343632" y="592910"/>
                </a:lnTo>
                <a:lnTo>
                  <a:pt x="343718" y="580964"/>
                </a:lnTo>
                <a:lnTo>
                  <a:pt x="105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5163908" y="3402030"/>
            <a:ext cx="2764790" cy="2482850"/>
          </a:xfrm>
          <a:custGeom>
            <a:avLst/>
            <a:gdLst/>
            <a:ahLst/>
            <a:cxnLst/>
            <a:rect l="l" t="t" r="r" b="b"/>
            <a:pathLst>
              <a:path w="2764790" h="2482850">
                <a:moveTo>
                  <a:pt x="0" y="2482329"/>
                </a:moveTo>
                <a:lnTo>
                  <a:pt x="2764800" y="2482329"/>
                </a:lnTo>
                <a:lnTo>
                  <a:pt x="2764800" y="0"/>
                </a:lnTo>
                <a:lnTo>
                  <a:pt x="0" y="0"/>
                </a:lnTo>
                <a:lnTo>
                  <a:pt x="0" y="2482329"/>
                </a:lnTo>
                <a:close/>
              </a:path>
            </a:pathLst>
          </a:custGeom>
          <a:ln w="125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5163908" y="3402017"/>
            <a:ext cx="0" cy="2531745"/>
          </a:xfrm>
          <a:custGeom>
            <a:avLst/>
            <a:gdLst/>
            <a:ahLst/>
            <a:cxnLst/>
            <a:rect l="l" t="t" r="r" b="b"/>
            <a:pathLst>
              <a:path w="0" h="2531745">
                <a:moveTo>
                  <a:pt x="0" y="0"/>
                </a:moveTo>
                <a:lnTo>
                  <a:pt x="0" y="2531169"/>
                </a:lnTo>
              </a:path>
            </a:pathLst>
          </a:custGeom>
          <a:ln w="9446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5163908" y="5884360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 h="0">
                <a:moveTo>
                  <a:pt x="0" y="0"/>
                </a:moveTo>
                <a:lnTo>
                  <a:pt x="45660" y="0"/>
                </a:lnTo>
              </a:path>
            </a:pathLst>
          </a:custGeom>
          <a:ln w="945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5163908" y="5194474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 h="0">
                <a:moveTo>
                  <a:pt x="0" y="0"/>
                </a:moveTo>
                <a:lnTo>
                  <a:pt x="45660" y="0"/>
                </a:lnTo>
              </a:path>
            </a:pathLst>
          </a:custGeom>
          <a:ln w="945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5163908" y="4504575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 h="0">
                <a:moveTo>
                  <a:pt x="0" y="0"/>
                </a:moveTo>
                <a:lnTo>
                  <a:pt x="45660" y="0"/>
                </a:lnTo>
              </a:path>
            </a:pathLst>
          </a:custGeom>
          <a:ln w="945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5163908" y="381468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 h="0">
                <a:moveTo>
                  <a:pt x="0" y="0"/>
                </a:moveTo>
                <a:lnTo>
                  <a:pt x="45660" y="0"/>
                </a:lnTo>
              </a:path>
            </a:pathLst>
          </a:custGeom>
          <a:ln w="945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/>
          <p:nvPr/>
        </p:nvSpPr>
        <p:spPr>
          <a:xfrm>
            <a:off x="5163908" y="5884360"/>
            <a:ext cx="2764790" cy="0"/>
          </a:xfrm>
          <a:custGeom>
            <a:avLst/>
            <a:gdLst/>
            <a:ahLst/>
            <a:cxnLst/>
            <a:rect l="l" t="t" r="r" b="b"/>
            <a:pathLst>
              <a:path w="2764790" h="0">
                <a:moveTo>
                  <a:pt x="0" y="0"/>
                </a:moveTo>
                <a:lnTo>
                  <a:pt x="2764800" y="0"/>
                </a:lnTo>
              </a:path>
            </a:pathLst>
          </a:custGeom>
          <a:ln w="945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/>
          <p:cNvSpPr/>
          <p:nvPr/>
        </p:nvSpPr>
        <p:spPr>
          <a:xfrm>
            <a:off x="7928708" y="5884360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827"/>
                </a:lnTo>
              </a:path>
            </a:pathLst>
          </a:custGeom>
          <a:ln w="9446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/>
          <p:nvPr/>
        </p:nvSpPr>
        <p:spPr>
          <a:xfrm>
            <a:off x="7374488" y="5884360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827"/>
                </a:lnTo>
              </a:path>
            </a:pathLst>
          </a:custGeom>
          <a:ln w="9446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6821843" y="5884360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827"/>
                </a:lnTo>
              </a:path>
            </a:pathLst>
          </a:custGeom>
          <a:ln w="9446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6269198" y="5884360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827"/>
                </a:lnTo>
              </a:path>
            </a:pathLst>
          </a:custGeom>
          <a:ln w="9446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/>
          <p:nvPr/>
        </p:nvSpPr>
        <p:spPr>
          <a:xfrm>
            <a:off x="5716553" y="5884360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0"/>
                </a:moveTo>
                <a:lnTo>
                  <a:pt x="0" y="48827"/>
                </a:lnTo>
              </a:path>
            </a:pathLst>
          </a:custGeom>
          <a:ln w="9446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/>
          <p:nvPr/>
        </p:nvSpPr>
        <p:spPr>
          <a:xfrm>
            <a:off x="5214379" y="3721759"/>
            <a:ext cx="2040889" cy="2171065"/>
          </a:xfrm>
          <a:custGeom>
            <a:avLst/>
            <a:gdLst/>
            <a:ahLst/>
            <a:cxnLst/>
            <a:rect l="l" t="t" r="r" b="b"/>
            <a:pathLst>
              <a:path w="2040890" h="2171065">
                <a:moveTo>
                  <a:pt x="0" y="2170476"/>
                </a:moveTo>
                <a:lnTo>
                  <a:pt x="3061" y="2162600"/>
                </a:lnTo>
                <a:lnTo>
                  <a:pt x="12508" y="2137399"/>
                </a:lnTo>
                <a:lnTo>
                  <a:pt x="23529" y="2112198"/>
                </a:lnTo>
                <a:lnTo>
                  <a:pt x="36125" y="2085421"/>
                </a:lnTo>
                <a:lnTo>
                  <a:pt x="47147" y="2055495"/>
                </a:lnTo>
                <a:lnTo>
                  <a:pt x="56594" y="2027143"/>
                </a:lnTo>
                <a:lnTo>
                  <a:pt x="67615" y="2000367"/>
                </a:lnTo>
                <a:lnTo>
                  <a:pt x="80211" y="1970440"/>
                </a:lnTo>
                <a:lnTo>
                  <a:pt x="91232" y="1940514"/>
                </a:lnTo>
                <a:lnTo>
                  <a:pt x="102254" y="1910587"/>
                </a:lnTo>
                <a:lnTo>
                  <a:pt x="113275" y="1880661"/>
                </a:lnTo>
                <a:lnTo>
                  <a:pt x="124297" y="1849159"/>
                </a:lnTo>
                <a:lnTo>
                  <a:pt x="133743" y="1819232"/>
                </a:lnTo>
                <a:lnTo>
                  <a:pt x="144765" y="1790881"/>
                </a:lnTo>
                <a:lnTo>
                  <a:pt x="155786" y="1760954"/>
                </a:lnTo>
                <a:lnTo>
                  <a:pt x="166808" y="1732603"/>
                </a:lnTo>
                <a:lnTo>
                  <a:pt x="177829" y="1704251"/>
                </a:lnTo>
                <a:lnTo>
                  <a:pt x="188851" y="1675900"/>
                </a:lnTo>
                <a:lnTo>
                  <a:pt x="201446" y="1649124"/>
                </a:lnTo>
                <a:lnTo>
                  <a:pt x="212468" y="1622347"/>
                </a:lnTo>
                <a:lnTo>
                  <a:pt x="223489" y="1597146"/>
                </a:lnTo>
                <a:lnTo>
                  <a:pt x="234511" y="1571945"/>
                </a:lnTo>
                <a:lnTo>
                  <a:pt x="245532" y="1545168"/>
                </a:lnTo>
                <a:lnTo>
                  <a:pt x="256554" y="1518392"/>
                </a:lnTo>
                <a:lnTo>
                  <a:pt x="267575" y="1494766"/>
                </a:lnTo>
                <a:lnTo>
                  <a:pt x="280171" y="1467989"/>
                </a:lnTo>
                <a:lnTo>
                  <a:pt x="291192" y="1442788"/>
                </a:lnTo>
                <a:lnTo>
                  <a:pt x="300639" y="1417587"/>
                </a:lnTo>
                <a:lnTo>
                  <a:pt x="311661" y="1393960"/>
                </a:lnTo>
                <a:lnTo>
                  <a:pt x="325831" y="1370334"/>
                </a:lnTo>
                <a:lnTo>
                  <a:pt x="335278" y="1345133"/>
                </a:lnTo>
                <a:lnTo>
                  <a:pt x="347874" y="1321507"/>
                </a:lnTo>
                <a:lnTo>
                  <a:pt x="358895" y="1297880"/>
                </a:lnTo>
                <a:lnTo>
                  <a:pt x="368342" y="1277391"/>
                </a:lnTo>
                <a:lnTo>
                  <a:pt x="379364" y="1253765"/>
                </a:lnTo>
                <a:lnTo>
                  <a:pt x="390385" y="1230139"/>
                </a:lnTo>
                <a:lnTo>
                  <a:pt x="401406" y="1209663"/>
                </a:lnTo>
                <a:lnTo>
                  <a:pt x="410853" y="1187611"/>
                </a:lnTo>
                <a:lnTo>
                  <a:pt x="420300" y="1167135"/>
                </a:lnTo>
                <a:lnTo>
                  <a:pt x="431322" y="1145084"/>
                </a:lnTo>
                <a:lnTo>
                  <a:pt x="440769" y="1124608"/>
                </a:lnTo>
                <a:lnTo>
                  <a:pt x="451790" y="1104132"/>
                </a:lnTo>
                <a:lnTo>
                  <a:pt x="462811" y="1086806"/>
                </a:lnTo>
                <a:lnTo>
                  <a:pt x="472258" y="1067905"/>
                </a:lnTo>
                <a:lnTo>
                  <a:pt x="483280" y="1049004"/>
                </a:lnTo>
                <a:lnTo>
                  <a:pt x="494301" y="1030103"/>
                </a:lnTo>
                <a:lnTo>
                  <a:pt x="503748" y="1011202"/>
                </a:lnTo>
                <a:lnTo>
                  <a:pt x="514770" y="990726"/>
                </a:lnTo>
                <a:lnTo>
                  <a:pt x="525791" y="974975"/>
                </a:lnTo>
                <a:lnTo>
                  <a:pt x="536812" y="956074"/>
                </a:lnTo>
                <a:lnTo>
                  <a:pt x="547834" y="938748"/>
                </a:lnTo>
                <a:lnTo>
                  <a:pt x="558855" y="922998"/>
                </a:lnTo>
                <a:lnTo>
                  <a:pt x="569877" y="904097"/>
                </a:lnTo>
                <a:lnTo>
                  <a:pt x="580898" y="889921"/>
                </a:lnTo>
                <a:lnTo>
                  <a:pt x="593494" y="874170"/>
                </a:lnTo>
                <a:lnTo>
                  <a:pt x="604515" y="856844"/>
                </a:lnTo>
                <a:lnTo>
                  <a:pt x="615537" y="844244"/>
                </a:lnTo>
                <a:lnTo>
                  <a:pt x="628133" y="831643"/>
                </a:lnTo>
                <a:lnTo>
                  <a:pt x="639154" y="815892"/>
                </a:lnTo>
                <a:lnTo>
                  <a:pt x="650175" y="800141"/>
                </a:lnTo>
                <a:lnTo>
                  <a:pt x="661197" y="787541"/>
                </a:lnTo>
                <a:lnTo>
                  <a:pt x="672218" y="773365"/>
                </a:lnTo>
                <a:lnTo>
                  <a:pt x="683240" y="762339"/>
                </a:lnTo>
                <a:lnTo>
                  <a:pt x="694261" y="749739"/>
                </a:lnTo>
                <a:lnTo>
                  <a:pt x="703708" y="735563"/>
                </a:lnTo>
                <a:lnTo>
                  <a:pt x="716304" y="721387"/>
                </a:lnTo>
                <a:lnTo>
                  <a:pt x="727325" y="708786"/>
                </a:lnTo>
                <a:lnTo>
                  <a:pt x="738347" y="696186"/>
                </a:lnTo>
                <a:lnTo>
                  <a:pt x="750943" y="682010"/>
                </a:lnTo>
                <a:lnTo>
                  <a:pt x="761964" y="669409"/>
                </a:lnTo>
                <a:lnTo>
                  <a:pt x="771411" y="655234"/>
                </a:lnTo>
                <a:lnTo>
                  <a:pt x="782432" y="645783"/>
                </a:lnTo>
                <a:lnTo>
                  <a:pt x="793454" y="633183"/>
                </a:lnTo>
                <a:lnTo>
                  <a:pt x="802901" y="622157"/>
                </a:lnTo>
                <a:lnTo>
                  <a:pt x="813922" y="611131"/>
                </a:lnTo>
                <a:lnTo>
                  <a:pt x="824944" y="598531"/>
                </a:lnTo>
                <a:lnTo>
                  <a:pt x="834390" y="587505"/>
                </a:lnTo>
                <a:lnTo>
                  <a:pt x="846986" y="576480"/>
                </a:lnTo>
                <a:lnTo>
                  <a:pt x="858008" y="567029"/>
                </a:lnTo>
                <a:lnTo>
                  <a:pt x="870604" y="557579"/>
                </a:lnTo>
                <a:lnTo>
                  <a:pt x="881625" y="544978"/>
                </a:lnTo>
                <a:lnTo>
                  <a:pt x="892647" y="535527"/>
                </a:lnTo>
                <a:lnTo>
                  <a:pt x="903668" y="527652"/>
                </a:lnTo>
                <a:lnTo>
                  <a:pt x="914689" y="516626"/>
                </a:lnTo>
                <a:lnTo>
                  <a:pt x="925711" y="507176"/>
                </a:lnTo>
                <a:lnTo>
                  <a:pt x="935158" y="499301"/>
                </a:lnTo>
                <a:lnTo>
                  <a:pt x="947754" y="488275"/>
                </a:lnTo>
                <a:lnTo>
                  <a:pt x="960350" y="480400"/>
                </a:lnTo>
                <a:lnTo>
                  <a:pt x="971371" y="472524"/>
                </a:lnTo>
                <a:lnTo>
                  <a:pt x="982392" y="463074"/>
                </a:lnTo>
                <a:lnTo>
                  <a:pt x="993414" y="455198"/>
                </a:lnTo>
                <a:lnTo>
                  <a:pt x="1006010" y="447323"/>
                </a:lnTo>
                <a:lnTo>
                  <a:pt x="1017031" y="437872"/>
                </a:lnTo>
                <a:lnTo>
                  <a:pt x="1029627" y="429997"/>
                </a:lnTo>
                <a:lnTo>
                  <a:pt x="1040648" y="422122"/>
                </a:lnTo>
                <a:lnTo>
                  <a:pt x="1050095" y="412671"/>
                </a:lnTo>
                <a:lnTo>
                  <a:pt x="1061117" y="404796"/>
                </a:lnTo>
                <a:lnTo>
                  <a:pt x="1073713" y="398495"/>
                </a:lnTo>
                <a:lnTo>
                  <a:pt x="1084734" y="390620"/>
                </a:lnTo>
                <a:lnTo>
                  <a:pt x="1095755" y="381169"/>
                </a:lnTo>
                <a:lnTo>
                  <a:pt x="1108351" y="373294"/>
                </a:lnTo>
                <a:lnTo>
                  <a:pt x="1119373" y="366994"/>
                </a:lnTo>
                <a:lnTo>
                  <a:pt x="1128820" y="357543"/>
                </a:lnTo>
                <a:lnTo>
                  <a:pt x="1139841" y="351243"/>
                </a:lnTo>
                <a:lnTo>
                  <a:pt x="1150863" y="344942"/>
                </a:lnTo>
                <a:lnTo>
                  <a:pt x="1160309" y="338642"/>
                </a:lnTo>
                <a:lnTo>
                  <a:pt x="1172905" y="329192"/>
                </a:lnTo>
                <a:lnTo>
                  <a:pt x="1183927" y="322891"/>
                </a:lnTo>
                <a:lnTo>
                  <a:pt x="1194948" y="318166"/>
                </a:lnTo>
                <a:lnTo>
                  <a:pt x="1205970" y="311866"/>
                </a:lnTo>
                <a:lnTo>
                  <a:pt x="1218565" y="303990"/>
                </a:lnTo>
                <a:lnTo>
                  <a:pt x="1229587" y="297690"/>
                </a:lnTo>
                <a:lnTo>
                  <a:pt x="1240608" y="291390"/>
                </a:lnTo>
                <a:lnTo>
                  <a:pt x="1251630" y="285089"/>
                </a:lnTo>
                <a:lnTo>
                  <a:pt x="1264226" y="278789"/>
                </a:lnTo>
                <a:lnTo>
                  <a:pt x="1273673" y="270914"/>
                </a:lnTo>
                <a:lnTo>
                  <a:pt x="1284694" y="264613"/>
                </a:lnTo>
                <a:lnTo>
                  <a:pt x="1297290" y="259888"/>
                </a:lnTo>
                <a:lnTo>
                  <a:pt x="1308311" y="255163"/>
                </a:lnTo>
                <a:lnTo>
                  <a:pt x="1319333" y="247287"/>
                </a:lnTo>
                <a:lnTo>
                  <a:pt x="1328780" y="240987"/>
                </a:lnTo>
                <a:lnTo>
                  <a:pt x="1339801" y="236262"/>
                </a:lnTo>
                <a:lnTo>
                  <a:pt x="1349248" y="231537"/>
                </a:lnTo>
                <a:lnTo>
                  <a:pt x="1360269" y="226811"/>
                </a:lnTo>
                <a:lnTo>
                  <a:pt x="1371291" y="220511"/>
                </a:lnTo>
                <a:lnTo>
                  <a:pt x="1382312" y="214211"/>
                </a:lnTo>
                <a:lnTo>
                  <a:pt x="1393334" y="209485"/>
                </a:lnTo>
                <a:lnTo>
                  <a:pt x="1404355" y="204760"/>
                </a:lnTo>
                <a:lnTo>
                  <a:pt x="1415376" y="201610"/>
                </a:lnTo>
                <a:lnTo>
                  <a:pt x="1426398" y="193735"/>
                </a:lnTo>
                <a:lnTo>
                  <a:pt x="1438994" y="189009"/>
                </a:lnTo>
                <a:lnTo>
                  <a:pt x="1450015" y="184284"/>
                </a:lnTo>
                <a:lnTo>
                  <a:pt x="1459462" y="181134"/>
                </a:lnTo>
                <a:lnTo>
                  <a:pt x="1470484" y="176409"/>
                </a:lnTo>
                <a:lnTo>
                  <a:pt x="1479930" y="171683"/>
                </a:lnTo>
                <a:lnTo>
                  <a:pt x="1492526" y="165383"/>
                </a:lnTo>
                <a:lnTo>
                  <a:pt x="1505122" y="162233"/>
                </a:lnTo>
                <a:lnTo>
                  <a:pt x="1516144" y="157508"/>
                </a:lnTo>
                <a:lnTo>
                  <a:pt x="1525591" y="154358"/>
                </a:lnTo>
                <a:lnTo>
                  <a:pt x="1536612" y="149632"/>
                </a:lnTo>
                <a:lnTo>
                  <a:pt x="1547633" y="144907"/>
                </a:lnTo>
                <a:lnTo>
                  <a:pt x="1558655" y="141757"/>
                </a:lnTo>
                <a:lnTo>
                  <a:pt x="1569676" y="137032"/>
                </a:lnTo>
                <a:lnTo>
                  <a:pt x="1580698" y="133881"/>
                </a:lnTo>
                <a:lnTo>
                  <a:pt x="1593294" y="130731"/>
                </a:lnTo>
                <a:lnTo>
                  <a:pt x="1604315" y="126006"/>
                </a:lnTo>
                <a:lnTo>
                  <a:pt x="1613762" y="122856"/>
                </a:lnTo>
                <a:lnTo>
                  <a:pt x="1624783" y="121281"/>
                </a:lnTo>
                <a:lnTo>
                  <a:pt x="1635805" y="118131"/>
                </a:lnTo>
                <a:lnTo>
                  <a:pt x="1646826" y="113405"/>
                </a:lnTo>
                <a:lnTo>
                  <a:pt x="1659422" y="108680"/>
                </a:lnTo>
                <a:lnTo>
                  <a:pt x="1668869" y="103955"/>
                </a:lnTo>
                <a:lnTo>
                  <a:pt x="1681465" y="102380"/>
                </a:lnTo>
                <a:lnTo>
                  <a:pt x="1692486" y="99230"/>
                </a:lnTo>
                <a:lnTo>
                  <a:pt x="1703508" y="94504"/>
                </a:lnTo>
                <a:lnTo>
                  <a:pt x="1714529" y="89779"/>
                </a:lnTo>
                <a:lnTo>
                  <a:pt x="1725551" y="86629"/>
                </a:lnTo>
                <a:lnTo>
                  <a:pt x="1736572" y="81904"/>
                </a:lnTo>
                <a:lnTo>
                  <a:pt x="1747593" y="78754"/>
                </a:lnTo>
                <a:lnTo>
                  <a:pt x="1758615" y="75603"/>
                </a:lnTo>
                <a:lnTo>
                  <a:pt x="1769636" y="72453"/>
                </a:lnTo>
                <a:lnTo>
                  <a:pt x="1780658" y="67728"/>
                </a:lnTo>
                <a:lnTo>
                  <a:pt x="1791679" y="66153"/>
                </a:lnTo>
                <a:lnTo>
                  <a:pt x="1802700" y="63003"/>
                </a:lnTo>
                <a:lnTo>
                  <a:pt x="1813722" y="59853"/>
                </a:lnTo>
                <a:lnTo>
                  <a:pt x="1824743" y="55127"/>
                </a:lnTo>
                <a:lnTo>
                  <a:pt x="1834190" y="51977"/>
                </a:lnTo>
                <a:lnTo>
                  <a:pt x="1845212" y="48827"/>
                </a:lnTo>
                <a:lnTo>
                  <a:pt x="1857807" y="47252"/>
                </a:lnTo>
                <a:lnTo>
                  <a:pt x="1867254" y="44102"/>
                </a:lnTo>
                <a:lnTo>
                  <a:pt x="1876701" y="40952"/>
                </a:lnTo>
                <a:lnTo>
                  <a:pt x="1887723" y="37801"/>
                </a:lnTo>
                <a:lnTo>
                  <a:pt x="1898744" y="34651"/>
                </a:lnTo>
                <a:lnTo>
                  <a:pt x="1909766" y="33076"/>
                </a:lnTo>
                <a:lnTo>
                  <a:pt x="1920787" y="29926"/>
                </a:lnTo>
                <a:lnTo>
                  <a:pt x="1930234" y="25201"/>
                </a:lnTo>
                <a:lnTo>
                  <a:pt x="1942830" y="23626"/>
                </a:lnTo>
                <a:lnTo>
                  <a:pt x="1953851" y="20476"/>
                </a:lnTo>
                <a:lnTo>
                  <a:pt x="1964873" y="18900"/>
                </a:lnTo>
                <a:lnTo>
                  <a:pt x="1975894" y="15750"/>
                </a:lnTo>
                <a:lnTo>
                  <a:pt x="1985341" y="12600"/>
                </a:lnTo>
                <a:lnTo>
                  <a:pt x="1996362" y="11025"/>
                </a:lnTo>
                <a:lnTo>
                  <a:pt x="2008958" y="9450"/>
                </a:lnTo>
                <a:lnTo>
                  <a:pt x="2019980" y="6300"/>
                </a:lnTo>
                <a:lnTo>
                  <a:pt x="2031001" y="3150"/>
                </a:lnTo>
                <a:lnTo>
                  <a:pt x="2040448" y="0"/>
                </a:lnTo>
              </a:path>
            </a:pathLst>
          </a:custGeom>
          <a:ln w="28345">
            <a:solidFill>
              <a:srgbClr val="85A34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7254827" y="3606778"/>
            <a:ext cx="535940" cy="115570"/>
          </a:xfrm>
          <a:custGeom>
            <a:avLst/>
            <a:gdLst/>
            <a:ahLst/>
            <a:cxnLst/>
            <a:rect l="l" t="t" r="r" b="b"/>
            <a:pathLst>
              <a:path w="535940" h="115570">
                <a:moveTo>
                  <a:pt x="0" y="114980"/>
                </a:moveTo>
                <a:lnTo>
                  <a:pt x="11021" y="111830"/>
                </a:lnTo>
                <a:lnTo>
                  <a:pt x="23617" y="110255"/>
                </a:lnTo>
                <a:lnTo>
                  <a:pt x="34638" y="108680"/>
                </a:lnTo>
                <a:lnTo>
                  <a:pt x="45660" y="105530"/>
                </a:lnTo>
                <a:lnTo>
                  <a:pt x="56681" y="103955"/>
                </a:lnTo>
                <a:lnTo>
                  <a:pt x="69277" y="100805"/>
                </a:lnTo>
                <a:lnTo>
                  <a:pt x="78724" y="99230"/>
                </a:lnTo>
                <a:lnTo>
                  <a:pt x="89745" y="97655"/>
                </a:lnTo>
                <a:lnTo>
                  <a:pt x="100767" y="94504"/>
                </a:lnTo>
                <a:lnTo>
                  <a:pt x="111788" y="92929"/>
                </a:lnTo>
                <a:lnTo>
                  <a:pt x="121235" y="89779"/>
                </a:lnTo>
                <a:lnTo>
                  <a:pt x="132256" y="86629"/>
                </a:lnTo>
                <a:lnTo>
                  <a:pt x="143278" y="85054"/>
                </a:lnTo>
                <a:lnTo>
                  <a:pt x="154299" y="81904"/>
                </a:lnTo>
                <a:lnTo>
                  <a:pt x="165321" y="80329"/>
                </a:lnTo>
                <a:lnTo>
                  <a:pt x="174768" y="78754"/>
                </a:lnTo>
                <a:lnTo>
                  <a:pt x="185789" y="77179"/>
                </a:lnTo>
                <a:lnTo>
                  <a:pt x="196810" y="75603"/>
                </a:lnTo>
                <a:lnTo>
                  <a:pt x="207832" y="72453"/>
                </a:lnTo>
                <a:lnTo>
                  <a:pt x="218853" y="70878"/>
                </a:lnTo>
                <a:lnTo>
                  <a:pt x="228300" y="67728"/>
                </a:lnTo>
                <a:lnTo>
                  <a:pt x="240896" y="66153"/>
                </a:lnTo>
                <a:lnTo>
                  <a:pt x="250343" y="63003"/>
                </a:lnTo>
                <a:lnTo>
                  <a:pt x="261364" y="59853"/>
                </a:lnTo>
                <a:lnTo>
                  <a:pt x="272386" y="56702"/>
                </a:lnTo>
                <a:lnTo>
                  <a:pt x="284982" y="55127"/>
                </a:lnTo>
                <a:lnTo>
                  <a:pt x="294429" y="53552"/>
                </a:lnTo>
                <a:lnTo>
                  <a:pt x="305450" y="50402"/>
                </a:lnTo>
                <a:lnTo>
                  <a:pt x="316472" y="48827"/>
                </a:lnTo>
                <a:lnTo>
                  <a:pt x="327493" y="45677"/>
                </a:lnTo>
                <a:lnTo>
                  <a:pt x="338514" y="44102"/>
                </a:lnTo>
                <a:lnTo>
                  <a:pt x="347961" y="40952"/>
                </a:lnTo>
                <a:lnTo>
                  <a:pt x="358983" y="39377"/>
                </a:lnTo>
                <a:lnTo>
                  <a:pt x="370004" y="36226"/>
                </a:lnTo>
                <a:lnTo>
                  <a:pt x="381026" y="34651"/>
                </a:lnTo>
                <a:lnTo>
                  <a:pt x="392047" y="29926"/>
                </a:lnTo>
                <a:lnTo>
                  <a:pt x="403068" y="28351"/>
                </a:lnTo>
                <a:lnTo>
                  <a:pt x="412515" y="26776"/>
                </a:lnTo>
                <a:lnTo>
                  <a:pt x="425111" y="25201"/>
                </a:lnTo>
                <a:lnTo>
                  <a:pt x="436133" y="22051"/>
                </a:lnTo>
                <a:lnTo>
                  <a:pt x="447154" y="20476"/>
                </a:lnTo>
                <a:lnTo>
                  <a:pt x="456601" y="18900"/>
                </a:lnTo>
                <a:lnTo>
                  <a:pt x="467622" y="17325"/>
                </a:lnTo>
                <a:lnTo>
                  <a:pt x="478644" y="14175"/>
                </a:lnTo>
                <a:lnTo>
                  <a:pt x="489665" y="11025"/>
                </a:lnTo>
                <a:lnTo>
                  <a:pt x="499112" y="9450"/>
                </a:lnTo>
                <a:lnTo>
                  <a:pt x="510133" y="7875"/>
                </a:lnTo>
                <a:lnTo>
                  <a:pt x="519580" y="4725"/>
                </a:lnTo>
                <a:lnTo>
                  <a:pt x="530602" y="1575"/>
                </a:lnTo>
                <a:lnTo>
                  <a:pt x="535325" y="0"/>
                </a:lnTo>
              </a:path>
            </a:pathLst>
          </a:custGeom>
          <a:ln w="28351">
            <a:solidFill>
              <a:srgbClr val="85A34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/>
          <p:nvPr/>
        </p:nvSpPr>
        <p:spPr>
          <a:xfrm>
            <a:off x="5211733" y="4934572"/>
            <a:ext cx="2032635" cy="958215"/>
          </a:xfrm>
          <a:custGeom>
            <a:avLst/>
            <a:gdLst/>
            <a:ahLst/>
            <a:cxnLst/>
            <a:rect l="l" t="t" r="r" b="b"/>
            <a:pathLst>
              <a:path w="2032634" h="958214">
                <a:moveTo>
                  <a:pt x="0" y="957663"/>
                </a:moveTo>
                <a:lnTo>
                  <a:pt x="4133" y="952937"/>
                </a:lnTo>
                <a:lnTo>
                  <a:pt x="15154" y="937186"/>
                </a:lnTo>
                <a:lnTo>
                  <a:pt x="26175" y="926161"/>
                </a:lnTo>
                <a:lnTo>
                  <a:pt x="37197" y="911985"/>
                </a:lnTo>
                <a:lnTo>
                  <a:pt x="49793" y="897809"/>
                </a:lnTo>
                <a:lnTo>
                  <a:pt x="59240" y="883634"/>
                </a:lnTo>
                <a:lnTo>
                  <a:pt x="70261" y="871033"/>
                </a:lnTo>
                <a:lnTo>
                  <a:pt x="81282" y="855282"/>
                </a:lnTo>
                <a:lnTo>
                  <a:pt x="93878" y="841106"/>
                </a:lnTo>
                <a:lnTo>
                  <a:pt x="104900" y="825356"/>
                </a:lnTo>
                <a:lnTo>
                  <a:pt x="114347" y="812755"/>
                </a:lnTo>
                <a:lnTo>
                  <a:pt x="126943" y="798579"/>
                </a:lnTo>
                <a:lnTo>
                  <a:pt x="136390" y="785979"/>
                </a:lnTo>
                <a:lnTo>
                  <a:pt x="145836" y="771803"/>
                </a:lnTo>
                <a:lnTo>
                  <a:pt x="158432" y="757627"/>
                </a:lnTo>
                <a:lnTo>
                  <a:pt x="169454" y="743451"/>
                </a:lnTo>
                <a:lnTo>
                  <a:pt x="180475" y="729276"/>
                </a:lnTo>
                <a:lnTo>
                  <a:pt x="189922" y="715100"/>
                </a:lnTo>
                <a:lnTo>
                  <a:pt x="202518" y="702499"/>
                </a:lnTo>
                <a:lnTo>
                  <a:pt x="213539" y="689899"/>
                </a:lnTo>
                <a:lnTo>
                  <a:pt x="224561" y="677298"/>
                </a:lnTo>
                <a:lnTo>
                  <a:pt x="237157" y="663122"/>
                </a:lnTo>
                <a:lnTo>
                  <a:pt x="246604" y="652097"/>
                </a:lnTo>
                <a:lnTo>
                  <a:pt x="257625" y="641071"/>
                </a:lnTo>
                <a:lnTo>
                  <a:pt x="270221" y="626895"/>
                </a:lnTo>
                <a:lnTo>
                  <a:pt x="281242" y="615870"/>
                </a:lnTo>
                <a:lnTo>
                  <a:pt x="292264" y="603269"/>
                </a:lnTo>
                <a:lnTo>
                  <a:pt x="303285" y="592243"/>
                </a:lnTo>
                <a:lnTo>
                  <a:pt x="314307" y="581218"/>
                </a:lnTo>
                <a:lnTo>
                  <a:pt x="326903" y="570192"/>
                </a:lnTo>
                <a:lnTo>
                  <a:pt x="337924" y="560742"/>
                </a:lnTo>
                <a:lnTo>
                  <a:pt x="348945" y="548141"/>
                </a:lnTo>
                <a:lnTo>
                  <a:pt x="359967" y="538691"/>
                </a:lnTo>
                <a:lnTo>
                  <a:pt x="369414" y="530815"/>
                </a:lnTo>
                <a:lnTo>
                  <a:pt x="380435" y="519790"/>
                </a:lnTo>
                <a:lnTo>
                  <a:pt x="391457" y="510339"/>
                </a:lnTo>
                <a:lnTo>
                  <a:pt x="402478" y="499314"/>
                </a:lnTo>
                <a:lnTo>
                  <a:pt x="413499" y="491438"/>
                </a:lnTo>
                <a:lnTo>
                  <a:pt x="443415" y="463087"/>
                </a:lnTo>
                <a:lnTo>
                  <a:pt x="474904" y="439461"/>
                </a:lnTo>
                <a:lnTo>
                  <a:pt x="485926" y="431585"/>
                </a:lnTo>
                <a:lnTo>
                  <a:pt x="496947" y="425285"/>
                </a:lnTo>
                <a:lnTo>
                  <a:pt x="506394" y="415834"/>
                </a:lnTo>
                <a:lnTo>
                  <a:pt x="517416" y="409534"/>
                </a:lnTo>
                <a:lnTo>
                  <a:pt x="526862" y="403234"/>
                </a:lnTo>
                <a:lnTo>
                  <a:pt x="537884" y="396933"/>
                </a:lnTo>
                <a:lnTo>
                  <a:pt x="548905" y="389058"/>
                </a:lnTo>
                <a:lnTo>
                  <a:pt x="561501" y="382758"/>
                </a:lnTo>
                <a:lnTo>
                  <a:pt x="572523" y="376457"/>
                </a:lnTo>
                <a:lnTo>
                  <a:pt x="583544" y="371732"/>
                </a:lnTo>
                <a:lnTo>
                  <a:pt x="594565" y="365432"/>
                </a:lnTo>
                <a:lnTo>
                  <a:pt x="607161" y="357556"/>
                </a:lnTo>
                <a:lnTo>
                  <a:pt x="618183" y="351256"/>
                </a:lnTo>
                <a:lnTo>
                  <a:pt x="629204" y="344956"/>
                </a:lnTo>
                <a:lnTo>
                  <a:pt x="640226" y="340230"/>
                </a:lnTo>
                <a:lnTo>
                  <a:pt x="652821" y="332355"/>
                </a:lnTo>
                <a:lnTo>
                  <a:pt x="662268" y="326055"/>
                </a:lnTo>
                <a:lnTo>
                  <a:pt x="674864" y="321329"/>
                </a:lnTo>
                <a:lnTo>
                  <a:pt x="685886" y="316604"/>
                </a:lnTo>
                <a:lnTo>
                  <a:pt x="695333" y="311879"/>
                </a:lnTo>
                <a:lnTo>
                  <a:pt x="706354" y="305579"/>
                </a:lnTo>
                <a:lnTo>
                  <a:pt x="717375" y="300853"/>
                </a:lnTo>
                <a:lnTo>
                  <a:pt x="729971" y="294553"/>
                </a:lnTo>
                <a:lnTo>
                  <a:pt x="740993" y="289828"/>
                </a:lnTo>
                <a:lnTo>
                  <a:pt x="752014" y="285102"/>
                </a:lnTo>
                <a:lnTo>
                  <a:pt x="796100" y="264626"/>
                </a:lnTo>
                <a:lnTo>
                  <a:pt x="805547" y="261476"/>
                </a:lnTo>
                <a:lnTo>
                  <a:pt x="816568" y="256751"/>
                </a:lnTo>
                <a:lnTo>
                  <a:pt x="826015" y="250451"/>
                </a:lnTo>
                <a:lnTo>
                  <a:pt x="837037" y="245725"/>
                </a:lnTo>
                <a:lnTo>
                  <a:pt x="848058" y="242575"/>
                </a:lnTo>
                <a:lnTo>
                  <a:pt x="860654" y="237850"/>
                </a:lnTo>
                <a:lnTo>
                  <a:pt x="871675" y="234700"/>
                </a:lnTo>
                <a:lnTo>
                  <a:pt x="884271" y="229975"/>
                </a:lnTo>
                <a:lnTo>
                  <a:pt x="895293" y="226824"/>
                </a:lnTo>
                <a:lnTo>
                  <a:pt x="906314" y="222099"/>
                </a:lnTo>
                <a:lnTo>
                  <a:pt x="915761" y="218949"/>
                </a:lnTo>
                <a:lnTo>
                  <a:pt x="926782" y="214224"/>
                </a:lnTo>
                <a:lnTo>
                  <a:pt x="937804" y="211074"/>
                </a:lnTo>
                <a:lnTo>
                  <a:pt x="950400" y="207923"/>
                </a:lnTo>
                <a:lnTo>
                  <a:pt x="961421" y="204773"/>
                </a:lnTo>
                <a:lnTo>
                  <a:pt x="974017" y="201623"/>
                </a:lnTo>
                <a:lnTo>
                  <a:pt x="985038" y="198473"/>
                </a:lnTo>
                <a:lnTo>
                  <a:pt x="996060" y="192173"/>
                </a:lnTo>
                <a:lnTo>
                  <a:pt x="1008656" y="189022"/>
                </a:lnTo>
                <a:lnTo>
                  <a:pt x="1019677" y="187447"/>
                </a:lnTo>
                <a:lnTo>
                  <a:pt x="1030699" y="184297"/>
                </a:lnTo>
                <a:lnTo>
                  <a:pt x="1041720" y="181147"/>
                </a:lnTo>
                <a:lnTo>
                  <a:pt x="1052741" y="177997"/>
                </a:lnTo>
                <a:lnTo>
                  <a:pt x="1063763" y="174847"/>
                </a:lnTo>
                <a:lnTo>
                  <a:pt x="1074784" y="173272"/>
                </a:lnTo>
                <a:lnTo>
                  <a:pt x="1087380" y="168546"/>
                </a:lnTo>
                <a:lnTo>
                  <a:pt x="1098401" y="165396"/>
                </a:lnTo>
                <a:lnTo>
                  <a:pt x="1109423" y="162246"/>
                </a:lnTo>
                <a:lnTo>
                  <a:pt x="1120444" y="159096"/>
                </a:lnTo>
                <a:lnTo>
                  <a:pt x="1131466" y="157521"/>
                </a:lnTo>
                <a:lnTo>
                  <a:pt x="1140913" y="155946"/>
                </a:lnTo>
                <a:lnTo>
                  <a:pt x="1153509" y="152796"/>
                </a:lnTo>
                <a:lnTo>
                  <a:pt x="1162955" y="149645"/>
                </a:lnTo>
                <a:lnTo>
                  <a:pt x="1173977" y="146495"/>
                </a:lnTo>
                <a:lnTo>
                  <a:pt x="1184998" y="144920"/>
                </a:lnTo>
                <a:lnTo>
                  <a:pt x="1197594" y="140195"/>
                </a:lnTo>
                <a:lnTo>
                  <a:pt x="1208616" y="137045"/>
                </a:lnTo>
                <a:lnTo>
                  <a:pt x="1219637" y="133895"/>
                </a:lnTo>
                <a:lnTo>
                  <a:pt x="1230658" y="132320"/>
                </a:lnTo>
                <a:lnTo>
                  <a:pt x="1241680" y="129169"/>
                </a:lnTo>
                <a:lnTo>
                  <a:pt x="1254276" y="127594"/>
                </a:lnTo>
                <a:lnTo>
                  <a:pt x="1265297" y="124444"/>
                </a:lnTo>
                <a:lnTo>
                  <a:pt x="1276319" y="122869"/>
                </a:lnTo>
                <a:lnTo>
                  <a:pt x="1287340" y="119719"/>
                </a:lnTo>
                <a:lnTo>
                  <a:pt x="1298361" y="118144"/>
                </a:lnTo>
                <a:lnTo>
                  <a:pt x="1310957" y="116569"/>
                </a:lnTo>
                <a:lnTo>
                  <a:pt x="1321979" y="114994"/>
                </a:lnTo>
                <a:lnTo>
                  <a:pt x="1331426" y="110268"/>
                </a:lnTo>
                <a:lnTo>
                  <a:pt x="1340873" y="108693"/>
                </a:lnTo>
                <a:lnTo>
                  <a:pt x="1351894" y="107118"/>
                </a:lnTo>
                <a:lnTo>
                  <a:pt x="1362915" y="105543"/>
                </a:lnTo>
                <a:lnTo>
                  <a:pt x="1372362" y="102393"/>
                </a:lnTo>
                <a:lnTo>
                  <a:pt x="1383384" y="100818"/>
                </a:lnTo>
                <a:lnTo>
                  <a:pt x="1395980" y="97668"/>
                </a:lnTo>
                <a:lnTo>
                  <a:pt x="1407001" y="96093"/>
                </a:lnTo>
                <a:lnTo>
                  <a:pt x="1418022" y="94518"/>
                </a:lnTo>
                <a:lnTo>
                  <a:pt x="1429044" y="92942"/>
                </a:lnTo>
                <a:lnTo>
                  <a:pt x="1441640" y="91367"/>
                </a:lnTo>
                <a:lnTo>
                  <a:pt x="1451087" y="89792"/>
                </a:lnTo>
                <a:lnTo>
                  <a:pt x="1462108" y="88217"/>
                </a:lnTo>
                <a:lnTo>
                  <a:pt x="1473130" y="85067"/>
                </a:lnTo>
                <a:lnTo>
                  <a:pt x="1482576" y="83492"/>
                </a:lnTo>
                <a:lnTo>
                  <a:pt x="1495172" y="80329"/>
                </a:lnTo>
                <a:lnTo>
                  <a:pt x="1506194" y="78754"/>
                </a:lnTo>
                <a:lnTo>
                  <a:pt x="1517215" y="77179"/>
                </a:lnTo>
                <a:lnTo>
                  <a:pt x="1528237" y="75603"/>
                </a:lnTo>
                <a:lnTo>
                  <a:pt x="1537684" y="74028"/>
                </a:lnTo>
                <a:lnTo>
                  <a:pt x="1548705" y="72453"/>
                </a:lnTo>
                <a:lnTo>
                  <a:pt x="1559726" y="70878"/>
                </a:lnTo>
                <a:lnTo>
                  <a:pt x="1572322" y="69303"/>
                </a:lnTo>
                <a:lnTo>
                  <a:pt x="1583344" y="67728"/>
                </a:lnTo>
                <a:lnTo>
                  <a:pt x="1594365" y="66153"/>
                </a:lnTo>
                <a:lnTo>
                  <a:pt x="1605387" y="63003"/>
                </a:lnTo>
                <a:lnTo>
                  <a:pt x="1614833" y="61428"/>
                </a:lnTo>
                <a:lnTo>
                  <a:pt x="1625855" y="59853"/>
                </a:lnTo>
                <a:lnTo>
                  <a:pt x="1636876" y="56702"/>
                </a:lnTo>
                <a:lnTo>
                  <a:pt x="1649472" y="55127"/>
                </a:lnTo>
                <a:lnTo>
                  <a:pt x="1660494" y="53552"/>
                </a:lnTo>
                <a:lnTo>
                  <a:pt x="1671515" y="51977"/>
                </a:lnTo>
                <a:lnTo>
                  <a:pt x="1682536" y="50402"/>
                </a:lnTo>
                <a:lnTo>
                  <a:pt x="1693558" y="48827"/>
                </a:lnTo>
                <a:lnTo>
                  <a:pt x="1706154" y="47252"/>
                </a:lnTo>
                <a:lnTo>
                  <a:pt x="1717175" y="45677"/>
                </a:lnTo>
                <a:lnTo>
                  <a:pt x="1726622" y="44102"/>
                </a:lnTo>
                <a:lnTo>
                  <a:pt x="1739218" y="42527"/>
                </a:lnTo>
                <a:lnTo>
                  <a:pt x="1748665" y="40952"/>
                </a:lnTo>
                <a:lnTo>
                  <a:pt x="1761261" y="39377"/>
                </a:lnTo>
                <a:lnTo>
                  <a:pt x="1772282" y="37801"/>
                </a:lnTo>
                <a:lnTo>
                  <a:pt x="1781729" y="36226"/>
                </a:lnTo>
                <a:lnTo>
                  <a:pt x="1792751" y="34651"/>
                </a:lnTo>
                <a:lnTo>
                  <a:pt x="1805346" y="33076"/>
                </a:lnTo>
                <a:lnTo>
                  <a:pt x="1816368" y="29926"/>
                </a:lnTo>
                <a:lnTo>
                  <a:pt x="1827389" y="28351"/>
                </a:lnTo>
                <a:lnTo>
                  <a:pt x="1836836" y="26776"/>
                </a:lnTo>
                <a:lnTo>
                  <a:pt x="1847858" y="25201"/>
                </a:lnTo>
                <a:lnTo>
                  <a:pt x="1858879" y="23626"/>
                </a:lnTo>
                <a:lnTo>
                  <a:pt x="1869900" y="23626"/>
                </a:lnTo>
                <a:lnTo>
                  <a:pt x="1877773" y="22051"/>
                </a:lnTo>
                <a:lnTo>
                  <a:pt x="1888794" y="18900"/>
                </a:lnTo>
                <a:lnTo>
                  <a:pt x="1899816" y="17325"/>
                </a:lnTo>
                <a:lnTo>
                  <a:pt x="1910837" y="17325"/>
                </a:lnTo>
                <a:lnTo>
                  <a:pt x="1921859" y="15750"/>
                </a:lnTo>
                <a:lnTo>
                  <a:pt x="1932880" y="14175"/>
                </a:lnTo>
                <a:lnTo>
                  <a:pt x="1943901" y="12600"/>
                </a:lnTo>
                <a:lnTo>
                  <a:pt x="1956497" y="11025"/>
                </a:lnTo>
                <a:lnTo>
                  <a:pt x="1967519" y="9450"/>
                </a:lnTo>
                <a:lnTo>
                  <a:pt x="1978540" y="7875"/>
                </a:lnTo>
                <a:lnTo>
                  <a:pt x="1987987" y="6300"/>
                </a:lnTo>
                <a:lnTo>
                  <a:pt x="1999008" y="4725"/>
                </a:lnTo>
                <a:lnTo>
                  <a:pt x="2010030" y="4725"/>
                </a:lnTo>
                <a:lnTo>
                  <a:pt x="2021051" y="1575"/>
                </a:lnTo>
                <a:lnTo>
                  <a:pt x="2032073" y="0"/>
                </a:lnTo>
              </a:path>
            </a:pathLst>
          </a:custGeom>
          <a:ln w="28349">
            <a:solidFill>
              <a:srgbClr val="6D538D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/>
          <p:nvPr/>
        </p:nvSpPr>
        <p:spPr>
          <a:xfrm>
            <a:off x="7243805" y="4858968"/>
            <a:ext cx="540385" cy="76200"/>
          </a:xfrm>
          <a:custGeom>
            <a:avLst/>
            <a:gdLst/>
            <a:ahLst/>
            <a:cxnLst/>
            <a:rect l="l" t="t" r="r" b="b"/>
            <a:pathLst>
              <a:path w="540384" h="76200">
                <a:moveTo>
                  <a:pt x="0" y="75603"/>
                </a:moveTo>
                <a:lnTo>
                  <a:pt x="11021" y="74028"/>
                </a:lnTo>
                <a:lnTo>
                  <a:pt x="22042" y="72453"/>
                </a:lnTo>
                <a:lnTo>
                  <a:pt x="33064" y="70878"/>
                </a:lnTo>
                <a:lnTo>
                  <a:pt x="44085" y="70878"/>
                </a:lnTo>
                <a:lnTo>
                  <a:pt x="55107" y="69303"/>
                </a:lnTo>
                <a:lnTo>
                  <a:pt x="66128" y="67728"/>
                </a:lnTo>
                <a:lnTo>
                  <a:pt x="78724" y="66153"/>
                </a:lnTo>
                <a:lnTo>
                  <a:pt x="89745" y="64578"/>
                </a:lnTo>
                <a:lnTo>
                  <a:pt x="100767" y="63003"/>
                </a:lnTo>
                <a:lnTo>
                  <a:pt x="110214" y="63003"/>
                </a:lnTo>
                <a:lnTo>
                  <a:pt x="121235" y="59853"/>
                </a:lnTo>
                <a:lnTo>
                  <a:pt x="130682" y="58278"/>
                </a:lnTo>
                <a:lnTo>
                  <a:pt x="141703" y="58278"/>
                </a:lnTo>
                <a:lnTo>
                  <a:pt x="152725" y="56702"/>
                </a:lnTo>
                <a:lnTo>
                  <a:pt x="163746" y="55127"/>
                </a:lnTo>
                <a:lnTo>
                  <a:pt x="176342" y="53552"/>
                </a:lnTo>
                <a:lnTo>
                  <a:pt x="185789" y="50402"/>
                </a:lnTo>
                <a:lnTo>
                  <a:pt x="196810" y="48827"/>
                </a:lnTo>
                <a:lnTo>
                  <a:pt x="207832" y="48827"/>
                </a:lnTo>
                <a:lnTo>
                  <a:pt x="217279" y="47252"/>
                </a:lnTo>
                <a:lnTo>
                  <a:pt x="228300" y="44102"/>
                </a:lnTo>
                <a:lnTo>
                  <a:pt x="239322" y="44102"/>
                </a:lnTo>
                <a:lnTo>
                  <a:pt x="250343" y="42527"/>
                </a:lnTo>
                <a:lnTo>
                  <a:pt x="261364" y="40952"/>
                </a:lnTo>
                <a:lnTo>
                  <a:pt x="272386" y="39377"/>
                </a:lnTo>
                <a:lnTo>
                  <a:pt x="283407" y="37801"/>
                </a:lnTo>
                <a:lnTo>
                  <a:pt x="294429" y="36226"/>
                </a:lnTo>
                <a:lnTo>
                  <a:pt x="303876" y="34651"/>
                </a:lnTo>
                <a:lnTo>
                  <a:pt x="314897" y="33076"/>
                </a:lnTo>
                <a:lnTo>
                  <a:pt x="327493" y="31501"/>
                </a:lnTo>
                <a:lnTo>
                  <a:pt x="336940" y="29926"/>
                </a:lnTo>
                <a:lnTo>
                  <a:pt x="347961" y="28351"/>
                </a:lnTo>
                <a:lnTo>
                  <a:pt x="358983" y="26776"/>
                </a:lnTo>
                <a:lnTo>
                  <a:pt x="368430" y="26776"/>
                </a:lnTo>
                <a:lnTo>
                  <a:pt x="379451" y="22051"/>
                </a:lnTo>
                <a:lnTo>
                  <a:pt x="390472" y="20476"/>
                </a:lnTo>
                <a:lnTo>
                  <a:pt x="401494" y="18900"/>
                </a:lnTo>
                <a:lnTo>
                  <a:pt x="412515" y="17325"/>
                </a:lnTo>
                <a:lnTo>
                  <a:pt x="423537" y="17325"/>
                </a:lnTo>
                <a:lnTo>
                  <a:pt x="434558" y="15750"/>
                </a:lnTo>
                <a:lnTo>
                  <a:pt x="447154" y="12600"/>
                </a:lnTo>
                <a:lnTo>
                  <a:pt x="456601" y="12600"/>
                </a:lnTo>
                <a:lnTo>
                  <a:pt x="467622" y="11025"/>
                </a:lnTo>
                <a:lnTo>
                  <a:pt x="478644" y="9450"/>
                </a:lnTo>
                <a:lnTo>
                  <a:pt x="489665" y="7875"/>
                </a:lnTo>
                <a:lnTo>
                  <a:pt x="499112" y="6300"/>
                </a:lnTo>
                <a:lnTo>
                  <a:pt x="510133" y="4725"/>
                </a:lnTo>
                <a:lnTo>
                  <a:pt x="521155" y="3150"/>
                </a:lnTo>
                <a:lnTo>
                  <a:pt x="530602" y="1575"/>
                </a:lnTo>
                <a:lnTo>
                  <a:pt x="540049" y="0"/>
                </a:lnTo>
              </a:path>
            </a:pathLst>
          </a:custGeom>
          <a:ln w="28351">
            <a:solidFill>
              <a:srgbClr val="6D538D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5203663" y="5504765"/>
            <a:ext cx="2052955" cy="387985"/>
          </a:xfrm>
          <a:custGeom>
            <a:avLst/>
            <a:gdLst/>
            <a:ahLst/>
            <a:cxnLst/>
            <a:rect l="l" t="t" r="r" b="b"/>
            <a:pathLst>
              <a:path w="2052954" h="387985">
                <a:moveTo>
                  <a:pt x="0" y="387470"/>
                </a:moveTo>
                <a:lnTo>
                  <a:pt x="2755" y="385895"/>
                </a:lnTo>
                <a:lnTo>
                  <a:pt x="13776" y="379594"/>
                </a:lnTo>
                <a:lnTo>
                  <a:pt x="24798" y="374869"/>
                </a:lnTo>
                <a:lnTo>
                  <a:pt x="35819" y="366994"/>
                </a:lnTo>
                <a:lnTo>
                  <a:pt x="46841" y="360693"/>
                </a:lnTo>
                <a:lnTo>
                  <a:pt x="57862" y="355968"/>
                </a:lnTo>
                <a:lnTo>
                  <a:pt x="68883" y="349668"/>
                </a:lnTo>
                <a:lnTo>
                  <a:pt x="79905" y="341792"/>
                </a:lnTo>
                <a:lnTo>
                  <a:pt x="92501" y="337067"/>
                </a:lnTo>
                <a:lnTo>
                  <a:pt x="103522" y="330767"/>
                </a:lnTo>
                <a:lnTo>
                  <a:pt x="114544" y="324466"/>
                </a:lnTo>
                <a:lnTo>
                  <a:pt x="125565" y="319741"/>
                </a:lnTo>
                <a:lnTo>
                  <a:pt x="136586" y="311866"/>
                </a:lnTo>
                <a:lnTo>
                  <a:pt x="146033" y="307141"/>
                </a:lnTo>
                <a:lnTo>
                  <a:pt x="157055" y="300840"/>
                </a:lnTo>
                <a:lnTo>
                  <a:pt x="168076" y="296115"/>
                </a:lnTo>
                <a:lnTo>
                  <a:pt x="179098" y="288240"/>
                </a:lnTo>
                <a:lnTo>
                  <a:pt x="190119" y="283514"/>
                </a:lnTo>
                <a:lnTo>
                  <a:pt x="201140" y="277214"/>
                </a:lnTo>
                <a:lnTo>
                  <a:pt x="212162" y="272489"/>
                </a:lnTo>
                <a:lnTo>
                  <a:pt x="223183" y="267763"/>
                </a:lnTo>
                <a:lnTo>
                  <a:pt x="235779" y="259888"/>
                </a:lnTo>
                <a:lnTo>
                  <a:pt x="246801" y="255163"/>
                </a:lnTo>
                <a:lnTo>
                  <a:pt x="257822" y="252013"/>
                </a:lnTo>
                <a:lnTo>
                  <a:pt x="267269" y="247287"/>
                </a:lnTo>
                <a:lnTo>
                  <a:pt x="279865" y="242562"/>
                </a:lnTo>
                <a:lnTo>
                  <a:pt x="290886" y="239412"/>
                </a:lnTo>
                <a:lnTo>
                  <a:pt x="301908" y="233112"/>
                </a:lnTo>
                <a:lnTo>
                  <a:pt x="312929" y="228386"/>
                </a:lnTo>
                <a:lnTo>
                  <a:pt x="325525" y="225236"/>
                </a:lnTo>
                <a:lnTo>
                  <a:pt x="336546" y="220511"/>
                </a:lnTo>
                <a:lnTo>
                  <a:pt x="349142" y="217361"/>
                </a:lnTo>
                <a:lnTo>
                  <a:pt x="360164" y="214211"/>
                </a:lnTo>
                <a:lnTo>
                  <a:pt x="371185" y="209485"/>
                </a:lnTo>
                <a:lnTo>
                  <a:pt x="380632" y="204760"/>
                </a:lnTo>
                <a:lnTo>
                  <a:pt x="391653" y="201610"/>
                </a:lnTo>
                <a:lnTo>
                  <a:pt x="401100" y="196885"/>
                </a:lnTo>
                <a:lnTo>
                  <a:pt x="412122" y="193735"/>
                </a:lnTo>
                <a:lnTo>
                  <a:pt x="423143" y="190584"/>
                </a:lnTo>
                <a:lnTo>
                  <a:pt x="432590" y="187434"/>
                </a:lnTo>
                <a:lnTo>
                  <a:pt x="442037" y="184284"/>
                </a:lnTo>
                <a:lnTo>
                  <a:pt x="453058" y="181134"/>
                </a:lnTo>
                <a:lnTo>
                  <a:pt x="464080" y="176409"/>
                </a:lnTo>
                <a:lnTo>
                  <a:pt x="473527" y="173259"/>
                </a:lnTo>
                <a:lnTo>
                  <a:pt x="484548" y="170108"/>
                </a:lnTo>
                <a:lnTo>
                  <a:pt x="493995" y="166958"/>
                </a:lnTo>
                <a:lnTo>
                  <a:pt x="506591" y="163808"/>
                </a:lnTo>
                <a:lnTo>
                  <a:pt x="516038" y="162233"/>
                </a:lnTo>
                <a:lnTo>
                  <a:pt x="527059" y="159083"/>
                </a:lnTo>
                <a:lnTo>
                  <a:pt x="538081" y="157508"/>
                </a:lnTo>
                <a:lnTo>
                  <a:pt x="549102" y="154358"/>
                </a:lnTo>
                <a:lnTo>
                  <a:pt x="560124" y="149632"/>
                </a:lnTo>
                <a:lnTo>
                  <a:pt x="569570" y="148057"/>
                </a:lnTo>
                <a:lnTo>
                  <a:pt x="582166" y="144907"/>
                </a:lnTo>
                <a:lnTo>
                  <a:pt x="593188" y="143332"/>
                </a:lnTo>
                <a:lnTo>
                  <a:pt x="604209" y="140182"/>
                </a:lnTo>
                <a:lnTo>
                  <a:pt x="616805" y="138607"/>
                </a:lnTo>
                <a:lnTo>
                  <a:pt x="627827" y="137032"/>
                </a:lnTo>
                <a:lnTo>
                  <a:pt x="638848" y="133881"/>
                </a:lnTo>
                <a:lnTo>
                  <a:pt x="651444" y="132306"/>
                </a:lnTo>
                <a:lnTo>
                  <a:pt x="662465" y="129156"/>
                </a:lnTo>
                <a:lnTo>
                  <a:pt x="673487" y="127581"/>
                </a:lnTo>
                <a:lnTo>
                  <a:pt x="684508" y="126006"/>
                </a:lnTo>
                <a:lnTo>
                  <a:pt x="695529" y="122856"/>
                </a:lnTo>
                <a:lnTo>
                  <a:pt x="706551" y="121281"/>
                </a:lnTo>
                <a:lnTo>
                  <a:pt x="717572" y="118131"/>
                </a:lnTo>
                <a:lnTo>
                  <a:pt x="728594" y="116556"/>
                </a:lnTo>
                <a:lnTo>
                  <a:pt x="739615" y="114980"/>
                </a:lnTo>
                <a:lnTo>
                  <a:pt x="750637" y="113405"/>
                </a:lnTo>
                <a:lnTo>
                  <a:pt x="761658" y="111830"/>
                </a:lnTo>
                <a:lnTo>
                  <a:pt x="772679" y="110255"/>
                </a:lnTo>
                <a:lnTo>
                  <a:pt x="783701" y="108680"/>
                </a:lnTo>
                <a:lnTo>
                  <a:pt x="793148" y="107105"/>
                </a:lnTo>
                <a:lnTo>
                  <a:pt x="805744" y="105530"/>
                </a:lnTo>
                <a:lnTo>
                  <a:pt x="816765" y="103955"/>
                </a:lnTo>
                <a:lnTo>
                  <a:pt x="826212" y="102380"/>
                </a:lnTo>
                <a:lnTo>
                  <a:pt x="837233" y="100805"/>
                </a:lnTo>
                <a:lnTo>
                  <a:pt x="846680" y="99230"/>
                </a:lnTo>
                <a:lnTo>
                  <a:pt x="859276" y="97655"/>
                </a:lnTo>
                <a:lnTo>
                  <a:pt x="870298" y="97655"/>
                </a:lnTo>
                <a:lnTo>
                  <a:pt x="882894" y="94504"/>
                </a:lnTo>
                <a:lnTo>
                  <a:pt x="892340" y="92929"/>
                </a:lnTo>
                <a:lnTo>
                  <a:pt x="904936" y="91354"/>
                </a:lnTo>
                <a:lnTo>
                  <a:pt x="915958" y="89779"/>
                </a:lnTo>
                <a:lnTo>
                  <a:pt x="926979" y="88204"/>
                </a:lnTo>
                <a:lnTo>
                  <a:pt x="938001" y="86629"/>
                </a:lnTo>
                <a:lnTo>
                  <a:pt x="947448" y="85054"/>
                </a:lnTo>
                <a:lnTo>
                  <a:pt x="960043" y="85054"/>
                </a:lnTo>
                <a:lnTo>
                  <a:pt x="972639" y="83479"/>
                </a:lnTo>
                <a:lnTo>
                  <a:pt x="983661" y="81904"/>
                </a:lnTo>
                <a:lnTo>
                  <a:pt x="994682" y="80329"/>
                </a:lnTo>
                <a:lnTo>
                  <a:pt x="1005704" y="80329"/>
                </a:lnTo>
                <a:lnTo>
                  <a:pt x="1016725" y="78754"/>
                </a:lnTo>
                <a:lnTo>
                  <a:pt x="1029321" y="78754"/>
                </a:lnTo>
                <a:lnTo>
                  <a:pt x="1040342" y="77179"/>
                </a:lnTo>
                <a:lnTo>
                  <a:pt x="1051364" y="75603"/>
                </a:lnTo>
                <a:lnTo>
                  <a:pt x="1062385" y="74028"/>
                </a:lnTo>
                <a:lnTo>
                  <a:pt x="1073407" y="74028"/>
                </a:lnTo>
                <a:lnTo>
                  <a:pt x="1086002" y="72453"/>
                </a:lnTo>
                <a:lnTo>
                  <a:pt x="1095449" y="70878"/>
                </a:lnTo>
                <a:lnTo>
                  <a:pt x="1108045" y="67728"/>
                </a:lnTo>
                <a:lnTo>
                  <a:pt x="1119067" y="67728"/>
                </a:lnTo>
                <a:lnTo>
                  <a:pt x="1130088" y="66153"/>
                </a:lnTo>
                <a:lnTo>
                  <a:pt x="1141109" y="66153"/>
                </a:lnTo>
                <a:lnTo>
                  <a:pt x="1150556" y="64578"/>
                </a:lnTo>
                <a:lnTo>
                  <a:pt x="1163152" y="63003"/>
                </a:lnTo>
                <a:lnTo>
                  <a:pt x="1174174" y="63003"/>
                </a:lnTo>
                <a:lnTo>
                  <a:pt x="1185195" y="61428"/>
                </a:lnTo>
                <a:lnTo>
                  <a:pt x="1196217" y="61428"/>
                </a:lnTo>
                <a:lnTo>
                  <a:pt x="1207238" y="59853"/>
                </a:lnTo>
                <a:lnTo>
                  <a:pt x="1218259" y="58278"/>
                </a:lnTo>
                <a:lnTo>
                  <a:pt x="1229281" y="56702"/>
                </a:lnTo>
                <a:lnTo>
                  <a:pt x="1240302" y="56702"/>
                </a:lnTo>
                <a:lnTo>
                  <a:pt x="1252898" y="55127"/>
                </a:lnTo>
                <a:lnTo>
                  <a:pt x="1263920" y="55127"/>
                </a:lnTo>
                <a:lnTo>
                  <a:pt x="1274941" y="53552"/>
                </a:lnTo>
                <a:lnTo>
                  <a:pt x="1285962" y="53552"/>
                </a:lnTo>
                <a:lnTo>
                  <a:pt x="1296984" y="51977"/>
                </a:lnTo>
                <a:lnTo>
                  <a:pt x="1309580" y="51977"/>
                </a:lnTo>
                <a:lnTo>
                  <a:pt x="1319027" y="50402"/>
                </a:lnTo>
                <a:lnTo>
                  <a:pt x="1330048" y="48827"/>
                </a:lnTo>
                <a:lnTo>
                  <a:pt x="1341069" y="48827"/>
                </a:lnTo>
                <a:lnTo>
                  <a:pt x="1350516" y="47252"/>
                </a:lnTo>
                <a:lnTo>
                  <a:pt x="1361538" y="47252"/>
                </a:lnTo>
                <a:lnTo>
                  <a:pt x="1374134" y="45677"/>
                </a:lnTo>
                <a:lnTo>
                  <a:pt x="1383581" y="45677"/>
                </a:lnTo>
                <a:lnTo>
                  <a:pt x="1394602" y="44102"/>
                </a:lnTo>
                <a:lnTo>
                  <a:pt x="1405623" y="44102"/>
                </a:lnTo>
                <a:lnTo>
                  <a:pt x="1416645" y="42527"/>
                </a:lnTo>
                <a:lnTo>
                  <a:pt x="1427666" y="42527"/>
                </a:lnTo>
                <a:lnTo>
                  <a:pt x="1440262" y="42527"/>
                </a:lnTo>
                <a:lnTo>
                  <a:pt x="1449709" y="39377"/>
                </a:lnTo>
                <a:lnTo>
                  <a:pt x="1460730" y="39377"/>
                </a:lnTo>
                <a:lnTo>
                  <a:pt x="1471752" y="37801"/>
                </a:lnTo>
                <a:lnTo>
                  <a:pt x="1481199" y="37801"/>
                </a:lnTo>
                <a:lnTo>
                  <a:pt x="1492220" y="36226"/>
                </a:lnTo>
                <a:lnTo>
                  <a:pt x="1504816" y="36226"/>
                </a:lnTo>
                <a:lnTo>
                  <a:pt x="1515838" y="34651"/>
                </a:lnTo>
                <a:lnTo>
                  <a:pt x="1528433" y="34651"/>
                </a:lnTo>
                <a:lnTo>
                  <a:pt x="1537880" y="34651"/>
                </a:lnTo>
                <a:lnTo>
                  <a:pt x="1548902" y="33076"/>
                </a:lnTo>
                <a:lnTo>
                  <a:pt x="1559923" y="33076"/>
                </a:lnTo>
                <a:lnTo>
                  <a:pt x="1569370" y="31501"/>
                </a:lnTo>
                <a:lnTo>
                  <a:pt x="1580392" y="31501"/>
                </a:lnTo>
                <a:lnTo>
                  <a:pt x="1592987" y="29926"/>
                </a:lnTo>
                <a:lnTo>
                  <a:pt x="1604009" y="29926"/>
                </a:lnTo>
                <a:lnTo>
                  <a:pt x="1615030" y="28351"/>
                </a:lnTo>
                <a:lnTo>
                  <a:pt x="1624477" y="28351"/>
                </a:lnTo>
                <a:lnTo>
                  <a:pt x="1635499" y="26776"/>
                </a:lnTo>
                <a:lnTo>
                  <a:pt x="1648095" y="26776"/>
                </a:lnTo>
                <a:lnTo>
                  <a:pt x="1659116" y="25201"/>
                </a:lnTo>
                <a:lnTo>
                  <a:pt x="1670137" y="25201"/>
                </a:lnTo>
                <a:lnTo>
                  <a:pt x="1681159" y="25201"/>
                </a:lnTo>
                <a:lnTo>
                  <a:pt x="1693755" y="23626"/>
                </a:lnTo>
                <a:lnTo>
                  <a:pt x="1704776" y="23626"/>
                </a:lnTo>
                <a:lnTo>
                  <a:pt x="1714223" y="22051"/>
                </a:lnTo>
                <a:lnTo>
                  <a:pt x="1725244" y="22051"/>
                </a:lnTo>
                <a:lnTo>
                  <a:pt x="1737840" y="22051"/>
                </a:lnTo>
                <a:lnTo>
                  <a:pt x="1748862" y="20476"/>
                </a:lnTo>
                <a:lnTo>
                  <a:pt x="1759883" y="20476"/>
                </a:lnTo>
                <a:lnTo>
                  <a:pt x="1769330" y="18900"/>
                </a:lnTo>
                <a:lnTo>
                  <a:pt x="1781926" y="17325"/>
                </a:lnTo>
                <a:lnTo>
                  <a:pt x="1792947" y="17325"/>
                </a:lnTo>
                <a:lnTo>
                  <a:pt x="1803969" y="17325"/>
                </a:lnTo>
                <a:lnTo>
                  <a:pt x="1814990" y="15750"/>
                </a:lnTo>
                <a:lnTo>
                  <a:pt x="1826012" y="15750"/>
                </a:lnTo>
                <a:lnTo>
                  <a:pt x="1837033" y="12600"/>
                </a:lnTo>
                <a:lnTo>
                  <a:pt x="1846480" y="12600"/>
                </a:lnTo>
                <a:lnTo>
                  <a:pt x="1857501" y="11025"/>
                </a:lnTo>
                <a:lnTo>
                  <a:pt x="1868523" y="11025"/>
                </a:lnTo>
                <a:lnTo>
                  <a:pt x="1879544" y="9450"/>
                </a:lnTo>
                <a:lnTo>
                  <a:pt x="1888991" y="9450"/>
                </a:lnTo>
                <a:lnTo>
                  <a:pt x="1900013" y="9450"/>
                </a:lnTo>
                <a:lnTo>
                  <a:pt x="1911034" y="7875"/>
                </a:lnTo>
                <a:lnTo>
                  <a:pt x="1920481" y="7875"/>
                </a:lnTo>
                <a:lnTo>
                  <a:pt x="1931502" y="6300"/>
                </a:lnTo>
                <a:lnTo>
                  <a:pt x="1942524" y="6300"/>
                </a:lnTo>
                <a:lnTo>
                  <a:pt x="1955120" y="6300"/>
                </a:lnTo>
                <a:lnTo>
                  <a:pt x="1966141" y="4725"/>
                </a:lnTo>
                <a:lnTo>
                  <a:pt x="1977162" y="4725"/>
                </a:lnTo>
                <a:lnTo>
                  <a:pt x="1986609" y="3150"/>
                </a:lnTo>
                <a:lnTo>
                  <a:pt x="1997631" y="3150"/>
                </a:lnTo>
                <a:lnTo>
                  <a:pt x="2010227" y="1575"/>
                </a:lnTo>
                <a:lnTo>
                  <a:pt x="2019674" y="1575"/>
                </a:lnTo>
                <a:lnTo>
                  <a:pt x="2030695" y="0"/>
                </a:lnTo>
                <a:lnTo>
                  <a:pt x="2041716" y="0"/>
                </a:lnTo>
                <a:lnTo>
                  <a:pt x="2052738" y="0"/>
                </a:lnTo>
              </a:path>
            </a:pathLst>
          </a:custGeom>
          <a:ln w="28351">
            <a:solidFill>
              <a:srgbClr val="A8423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/>
          <p:nvPr/>
        </p:nvSpPr>
        <p:spPr>
          <a:xfrm>
            <a:off x="7256402" y="5465388"/>
            <a:ext cx="534035" cy="39370"/>
          </a:xfrm>
          <a:custGeom>
            <a:avLst/>
            <a:gdLst/>
            <a:ahLst/>
            <a:cxnLst/>
            <a:rect l="l" t="t" r="r" b="b"/>
            <a:pathLst>
              <a:path w="534034" h="39370">
                <a:moveTo>
                  <a:pt x="0" y="39377"/>
                </a:moveTo>
                <a:lnTo>
                  <a:pt x="11021" y="37801"/>
                </a:lnTo>
                <a:lnTo>
                  <a:pt x="22042" y="37801"/>
                </a:lnTo>
                <a:lnTo>
                  <a:pt x="33064" y="36226"/>
                </a:lnTo>
                <a:lnTo>
                  <a:pt x="45660" y="36226"/>
                </a:lnTo>
                <a:lnTo>
                  <a:pt x="56681" y="34651"/>
                </a:lnTo>
                <a:lnTo>
                  <a:pt x="67702" y="34651"/>
                </a:lnTo>
                <a:lnTo>
                  <a:pt x="78724" y="34651"/>
                </a:lnTo>
                <a:lnTo>
                  <a:pt x="89745" y="33076"/>
                </a:lnTo>
                <a:lnTo>
                  <a:pt x="100767" y="33076"/>
                </a:lnTo>
                <a:lnTo>
                  <a:pt x="110214" y="31501"/>
                </a:lnTo>
                <a:lnTo>
                  <a:pt x="121235" y="31501"/>
                </a:lnTo>
                <a:lnTo>
                  <a:pt x="132256" y="29926"/>
                </a:lnTo>
                <a:lnTo>
                  <a:pt x="143278" y="29926"/>
                </a:lnTo>
                <a:lnTo>
                  <a:pt x="152725" y="28351"/>
                </a:lnTo>
                <a:lnTo>
                  <a:pt x="165321" y="28351"/>
                </a:lnTo>
                <a:lnTo>
                  <a:pt x="174768" y="26776"/>
                </a:lnTo>
                <a:lnTo>
                  <a:pt x="185789" y="26776"/>
                </a:lnTo>
                <a:lnTo>
                  <a:pt x="196810" y="26776"/>
                </a:lnTo>
                <a:lnTo>
                  <a:pt x="207832" y="23626"/>
                </a:lnTo>
                <a:lnTo>
                  <a:pt x="218853" y="22051"/>
                </a:lnTo>
                <a:lnTo>
                  <a:pt x="228300" y="22051"/>
                </a:lnTo>
                <a:lnTo>
                  <a:pt x="239322" y="20476"/>
                </a:lnTo>
                <a:lnTo>
                  <a:pt x="248769" y="20476"/>
                </a:lnTo>
                <a:lnTo>
                  <a:pt x="259790" y="20476"/>
                </a:lnTo>
                <a:lnTo>
                  <a:pt x="272386" y="18900"/>
                </a:lnTo>
                <a:lnTo>
                  <a:pt x="283407" y="18900"/>
                </a:lnTo>
                <a:lnTo>
                  <a:pt x="294429" y="17325"/>
                </a:lnTo>
                <a:lnTo>
                  <a:pt x="303876" y="17325"/>
                </a:lnTo>
                <a:lnTo>
                  <a:pt x="314897" y="15750"/>
                </a:lnTo>
                <a:lnTo>
                  <a:pt x="325918" y="15750"/>
                </a:lnTo>
                <a:lnTo>
                  <a:pt x="338514" y="14175"/>
                </a:lnTo>
                <a:lnTo>
                  <a:pt x="347961" y="14175"/>
                </a:lnTo>
                <a:lnTo>
                  <a:pt x="358983" y="12600"/>
                </a:lnTo>
                <a:lnTo>
                  <a:pt x="370004" y="12600"/>
                </a:lnTo>
                <a:lnTo>
                  <a:pt x="379451" y="11025"/>
                </a:lnTo>
                <a:lnTo>
                  <a:pt x="390472" y="11025"/>
                </a:lnTo>
                <a:lnTo>
                  <a:pt x="401494" y="9450"/>
                </a:lnTo>
                <a:lnTo>
                  <a:pt x="412515" y="9450"/>
                </a:lnTo>
                <a:lnTo>
                  <a:pt x="423537" y="7875"/>
                </a:lnTo>
                <a:lnTo>
                  <a:pt x="434558" y="7875"/>
                </a:lnTo>
                <a:lnTo>
                  <a:pt x="445580" y="6300"/>
                </a:lnTo>
                <a:lnTo>
                  <a:pt x="456601" y="6300"/>
                </a:lnTo>
                <a:lnTo>
                  <a:pt x="466048" y="4725"/>
                </a:lnTo>
                <a:lnTo>
                  <a:pt x="477069" y="4725"/>
                </a:lnTo>
                <a:lnTo>
                  <a:pt x="488091" y="3150"/>
                </a:lnTo>
                <a:lnTo>
                  <a:pt x="499112" y="3150"/>
                </a:lnTo>
                <a:lnTo>
                  <a:pt x="510133" y="1575"/>
                </a:lnTo>
                <a:lnTo>
                  <a:pt x="519580" y="1575"/>
                </a:lnTo>
                <a:lnTo>
                  <a:pt x="530602" y="0"/>
                </a:lnTo>
                <a:lnTo>
                  <a:pt x="533751" y="0"/>
                </a:lnTo>
              </a:path>
            </a:pathLst>
          </a:custGeom>
          <a:ln w="28351">
            <a:solidFill>
              <a:srgbClr val="A8423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5189099" y="5723701"/>
            <a:ext cx="2063114" cy="168910"/>
          </a:xfrm>
          <a:custGeom>
            <a:avLst/>
            <a:gdLst/>
            <a:ahLst/>
            <a:cxnLst/>
            <a:rect l="l" t="t" r="r" b="b"/>
            <a:pathLst>
              <a:path w="2063115" h="168910">
                <a:moveTo>
                  <a:pt x="0" y="168533"/>
                </a:moveTo>
                <a:lnTo>
                  <a:pt x="12596" y="165383"/>
                </a:lnTo>
                <a:lnTo>
                  <a:pt x="23617" y="162233"/>
                </a:lnTo>
                <a:lnTo>
                  <a:pt x="34638" y="159083"/>
                </a:lnTo>
                <a:lnTo>
                  <a:pt x="44085" y="155933"/>
                </a:lnTo>
                <a:lnTo>
                  <a:pt x="56681" y="154358"/>
                </a:lnTo>
                <a:lnTo>
                  <a:pt x="67703" y="151207"/>
                </a:lnTo>
                <a:lnTo>
                  <a:pt x="78724" y="148057"/>
                </a:lnTo>
                <a:lnTo>
                  <a:pt x="89745" y="144907"/>
                </a:lnTo>
                <a:lnTo>
                  <a:pt x="99192" y="141757"/>
                </a:lnTo>
                <a:lnTo>
                  <a:pt x="111788" y="138607"/>
                </a:lnTo>
                <a:lnTo>
                  <a:pt x="124384" y="135457"/>
                </a:lnTo>
                <a:lnTo>
                  <a:pt x="133831" y="132306"/>
                </a:lnTo>
                <a:lnTo>
                  <a:pt x="144852" y="129156"/>
                </a:lnTo>
                <a:lnTo>
                  <a:pt x="155874" y="126006"/>
                </a:lnTo>
                <a:lnTo>
                  <a:pt x="165321" y="124431"/>
                </a:lnTo>
                <a:lnTo>
                  <a:pt x="176342" y="121281"/>
                </a:lnTo>
                <a:lnTo>
                  <a:pt x="188938" y="118131"/>
                </a:lnTo>
                <a:lnTo>
                  <a:pt x="199960" y="114980"/>
                </a:lnTo>
                <a:lnTo>
                  <a:pt x="209406" y="113405"/>
                </a:lnTo>
                <a:lnTo>
                  <a:pt x="222002" y="110255"/>
                </a:lnTo>
                <a:lnTo>
                  <a:pt x="233024" y="108680"/>
                </a:lnTo>
                <a:lnTo>
                  <a:pt x="244045" y="105530"/>
                </a:lnTo>
                <a:lnTo>
                  <a:pt x="255067" y="103955"/>
                </a:lnTo>
                <a:lnTo>
                  <a:pt x="266088" y="100805"/>
                </a:lnTo>
                <a:lnTo>
                  <a:pt x="277109" y="99230"/>
                </a:lnTo>
                <a:lnTo>
                  <a:pt x="288131" y="97655"/>
                </a:lnTo>
                <a:lnTo>
                  <a:pt x="299152" y="94504"/>
                </a:lnTo>
                <a:lnTo>
                  <a:pt x="311748" y="92929"/>
                </a:lnTo>
                <a:lnTo>
                  <a:pt x="322770" y="91354"/>
                </a:lnTo>
                <a:lnTo>
                  <a:pt x="333791" y="88204"/>
                </a:lnTo>
                <a:lnTo>
                  <a:pt x="344812" y="86629"/>
                </a:lnTo>
                <a:lnTo>
                  <a:pt x="357408" y="85054"/>
                </a:lnTo>
                <a:lnTo>
                  <a:pt x="368430" y="83479"/>
                </a:lnTo>
                <a:lnTo>
                  <a:pt x="379451" y="81904"/>
                </a:lnTo>
                <a:lnTo>
                  <a:pt x="388898" y="80329"/>
                </a:lnTo>
                <a:lnTo>
                  <a:pt x="399919" y="78754"/>
                </a:lnTo>
                <a:lnTo>
                  <a:pt x="410941" y="77179"/>
                </a:lnTo>
                <a:lnTo>
                  <a:pt x="421962" y="75603"/>
                </a:lnTo>
                <a:lnTo>
                  <a:pt x="432984" y="74028"/>
                </a:lnTo>
                <a:lnTo>
                  <a:pt x="442431" y="72453"/>
                </a:lnTo>
                <a:lnTo>
                  <a:pt x="451878" y="70878"/>
                </a:lnTo>
                <a:lnTo>
                  <a:pt x="461324" y="69303"/>
                </a:lnTo>
                <a:lnTo>
                  <a:pt x="472346" y="67728"/>
                </a:lnTo>
                <a:lnTo>
                  <a:pt x="481793" y="66153"/>
                </a:lnTo>
                <a:lnTo>
                  <a:pt x="492814" y="66153"/>
                </a:lnTo>
                <a:lnTo>
                  <a:pt x="503836" y="64578"/>
                </a:lnTo>
                <a:lnTo>
                  <a:pt x="514857" y="63003"/>
                </a:lnTo>
                <a:lnTo>
                  <a:pt x="525878" y="61428"/>
                </a:lnTo>
                <a:lnTo>
                  <a:pt x="536900" y="61428"/>
                </a:lnTo>
                <a:lnTo>
                  <a:pt x="546347" y="59853"/>
                </a:lnTo>
                <a:lnTo>
                  <a:pt x="557368" y="58278"/>
                </a:lnTo>
                <a:lnTo>
                  <a:pt x="568390" y="56702"/>
                </a:lnTo>
                <a:lnTo>
                  <a:pt x="579411" y="56702"/>
                </a:lnTo>
                <a:lnTo>
                  <a:pt x="592007" y="55127"/>
                </a:lnTo>
                <a:lnTo>
                  <a:pt x="601454" y="55127"/>
                </a:lnTo>
                <a:lnTo>
                  <a:pt x="614050" y="53552"/>
                </a:lnTo>
                <a:lnTo>
                  <a:pt x="625071" y="51977"/>
                </a:lnTo>
                <a:lnTo>
                  <a:pt x="636093" y="51977"/>
                </a:lnTo>
                <a:lnTo>
                  <a:pt x="648689" y="50402"/>
                </a:lnTo>
                <a:lnTo>
                  <a:pt x="659710" y="50402"/>
                </a:lnTo>
                <a:lnTo>
                  <a:pt x="670731" y="48827"/>
                </a:lnTo>
                <a:lnTo>
                  <a:pt x="681753" y="48827"/>
                </a:lnTo>
                <a:lnTo>
                  <a:pt x="694349" y="47252"/>
                </a:lnTo>
                <a:lnTo>
                  <a:pt x="705370" y="47252"/>
                </a:lnTo>
                <a:lnTo>
                  <a:pt x="714817" y="45677"/>
                </a:lnTo>
                <a:lnTo>
                  <a:pt x="725838" y="45677"/>
                </a:lnTo>
                <a:lnTo>
                  <a:pt x="736860" y="44102"/>
                </a:lnTo>
                <a:lnTo>
                  <a:pt x="749456" y="44102"/>
                </a:lnTo>
                <a:lnTo>
                  <a:pt x="760477" y="42527"/>
                </a:lnTo>
                <a:lnTo>
                  <a:pt x="769924" y="42527"/>
                </a:lnTo>
                <a:lnTo>
                  <a:pt x="782520" y="40952"/>
                </a:lnTo>
                <a:lnTo>
                  <a:pt x="791967" y="40952"/>
                </a:lnTo>
                <a:lnTo>
                  <a:pt x="802988" y="40952"/>
                </a:lnTo>
                <a:lnTo>
                  <a:pt x="814010" y="39377"/>
                </a:lnTo>
                <a:lnTo>
                  <a:pt x="825031" y="39377"/>
                </a:lnTo>
                <a:lnTo>
                  <a:pt x="836053" y="39377"/>
                </a:lnTo>
                <a:lnTo>
                  <a:pt x="845499" y="37801"/>
                </a:lnTo>
                <a:lnTo>
                  <a:pt x="856521" y="37801"/>
                </a:lnTo>
                <a:lnTo>
                  <a:pt x="867542" y="36226"/>
                </a:lnTo>
                <a:lnTo>
                  <a:pt x="878564" y="36226"/>
                </a:lnTo>
                <a:lnTo>
                  <a:pt x="891160" y="36226"/>
                </a:lnTo>
                <a:lnTo>
                  <a:pt x="902181" y="34651"/>
                </a:lnTo>
                <a:lnTo>
                  <a:pt x="914777" y="34651"/>
                </a:lnTo>
                <a:lnTo>
                  <a:pt x="924224" y="34651"/>
                </a:lnTo>
                <a:lnTo>
                  <a:pt x="935245" y="33076"/>
                </a:lnTo>
                <a:lnTo>
                  <a:pt x="946267" y="33076"/>
                </a:lnTo>
                <a:lnTo>
                  <a:pt x="957288" y="33076"/>
                </a:lnTo>
                <a:lnTo>
                  <a:pt x="968310" y="31501"/>
                </a:lnTo>
                <a:lnTo>
                  <a:pt x="979331" y="31501"/>
                </a:lnTo>
                <a:lnTo>
                  <a:pt x="991927" y="31501"/>
                </a:lnTo>
                <a:lnTo>
                  <a:pt x="1004523" y="31501"/>
                </a:lnTo>
                <a:lnTo>
                  <a:pt x="1013970" y="29926"/>
                </a:lnTo>
                <a:lnTo>
                  <a:pt x="1026566" y="29926"/>
                </a:lnTo>
                <a:lnTo>
                  <a:pt x="1037587" y="29926"/>
                </a:lnTo>
                <a:lnTo>
                  <a:pt x="1050183" y="28351"/>
                </a:lnTo>
                <a:lnTo>
                  <a:pt x="1061204" y="28351"/>
                </a:lnTo>
                <a:lnTo>
                  <a:pt x="1072226" y="28351"/>
                </a:lnTo>
                <a:lnTo>
                  <a:pt x="1083247" y="28351"/>
                </a:lnTo>
                <a:lnTo>
                  <a:pt x="1094269" y="26776"/>
                </a:lnTo>
                <a:lnTo>
                  <a:pt x="1105290" y="26776"/>
                </a:lnTo>
                <a:lnTo>
                  <a:pt x="1117886" y="26776"/>
                </a:lnTo>
                <a:lnTo>
                  <a:pt x="1127333" y="26776"/>
                </a:lnTo>
                <a:lnTo>
                  <a:pt x="1139929" y="25201"/>
                </a:lnTo>
                <a:lnTo>
                  <a:pt x="1150950" y="25201"/>
                </a:lnTo>
                <a:lnTo>
                  <a:pt x="1160397" y="25201"/>
                </a:lnTo>
                <a:lnTo>
                  <a:pt x="1171418" y="25201"/>
                </a:lnTo>
                <a:lnTo>
                  <a:pt x="1182440" y="25201"/>
                </a:lnTo>
                <a:lnTo>
                  <a:pt x="1193461" y="23626"/>
                </a:lnTo>
                <a:lnTo>
                  <a:pt x="1204483" y="23626"/>
                </a:lnTo>
                <a:lnTo>
                  <a:pt x="1217079" y="23626"/>
                </a:lnTo>
                <a:lnTo>
                  <a:pt x="1226525" y="23626"/>
                </a:lnTo>
                <a:lnTo>
                  <a:pt x="1239121" y="22051"/>
                </a:lnTo>
                <a:lnTo>
                  <a:pt x="1295803" y="22051"/>
                </a:lnTo>
                <a:lnTo>
                  <a:pt x="1306824" y="20476"/>
                </a:lnTo>
                <a:lnTo>
                  <a:pt x="1317846" y="20476"/>
                </a:lnTo>
                <a:lnTo>
                  <a:pt x="1328867" y="20476"/>
                </a:lnTo>
                <a:lnTo>
                  <a:pt x="1339889" y="20476"/>
                </a:lnTo>
                <a:lnTo>
                  <a:pt x="1350910" y="18900"/>
                </a:lnTo>
                <a:lnTo>
                  <a:pt x="1360357" y="18900"/>
                </a:lnTo>
                <a:lnTo>
                  <a:pt x="1371378" y="18900"/>
                </a:lnTo>
                <a:lnTo>
                  <a:pt x="1382400" y="18900"/>
                </a:lnTo>
                <a:lnTo>
                  <a:pt x="1391847" y="18900"/>
                </a:lnTo>
                <a:lnTo>
                  <a:pt x="1402868" y="17325"/>
                </a:lnTo>
                <a:lnTo>
                  <a:pt x="1459550" y="17325"/>
                </a:lnTo>
                <a:lnTo>
                  <a:pt x="1470571" y="15750"/>
                </a:lnTo>
                <a:lnTo>
                  <a:pt x="1481592" y="15750"/>
                </a:lnTo>
                <a:lnTo>
                  <a:pt x="1492614" y="15750"/>
                </a:lnTo>
                <a:lnTo>
                  <a:pt x="1502061" y="15750"/>
                </a:lnTo>
                <a:lnTo>
                  <a:pt x="1513082" y="15750"/>
                </a:lnTo>
                <a:lnTo>
                  <a:pt x="1525678" y="14175"/>
                </a:lnTo>
                <a:lnTo>
                  <a:pt x="1536700" y="14175"/>
                </a:lnTo>
                <a:lnTo>
                  <a:pt x="1547721" y="14175"/>
                </a:lnTo>
                <a:lnTo>
                  <a:pt x="1557168" y="14175"/>
                </a:lnTo>
                <a:lnTo>
                  <a:pt x="1568189" y="14175"/>
                </a:lnTo>
                <a:lnTo>
                  <a:pt x="1579211" y="12600"/>
                </a:lnTo>
                <a:lnTo>
                  <a:pt x="1590232" y="12600"/>
                </a:lnTo>
                <a:lnTo>
                  <a:pt x="1601254" y="12600"/>
                </a:lnTo>
                <a:lnTo>
                  <a:pt x="1612275" y="12600"/>
                </a:lnTo>
                <a:lnTo>
                  <a:pt x="1624871" y="12600"/>
                </a:lnTo>
                <a:lnTo>
                  <a:pt x="1634318" y="11025"/>
                </a:lnTo>
                <a:lnTo>
                  <a:pt x="1645339" y="11025"/>
                </a:lnTo>
                <a:lnTo>
                  <a:pt x="1656361" y="11025"/>
                </a:lnTo>
                <a:lnTo>
                  <a:pt x="1667382" y="11025"/>
                </a:lnTo>
                <a:lnTo>
                  <a:pt x="1679978" y="11025"/>
                </a:lnTo>
                <a:lnTo>
                  <a:pt x="1690999" y="9450"/>
                </a:lnTo>
                <a:lnTo>
                  <a:pt x="1702021" y="9450"/>
                </a:lnTo>
                <a:lnTo>
                  <a:pt x="1713042" y="9450"/>
                </a:lnTo>
                <a:lnTo>
                  <a:pt x="1724064" y="9450"/>
                </a:lnTo>
                <a:lnTo>
                  <a:pt x="1735085" y="9450"/>
                </a:lnTo>
                <a:lnTo>
                  <a:pt x="1746106" y="7875"/>
                </a:lnTo>
                <a:lnTo>
                  <a:pt x="1757128" y="7875"/>
                </a:lnTo>
                <a:lnTo>
                  <a:pt x="1768149" y="7875"/>
                </a:lnTo>
                <a:lnTo>
                  <a:pt x="1779171" y="7875"/>
                </a:lnTo>
                <a:lnTo>
                  <a:pt x="1790192" y="7875"/>
                </a:lnTo>
                <a:lnTo>
                  <a:pt x="1801213" y="6300"/>
                </a:lnTo>
                <a:lnTo>
                  <a:pt x="1856321" y="6300"/>
                </a:lnTo>
                <a:lnTo>
                  <a:pt x="1865767" y="4725"/>
                </a:lnTo>
                <a:lnTo>
                  <a:pt x="1876789" y="4725"/>
                </a:lnTo>
                <a:lnTo>
                  <a:pt x="1887810" y="4725"/>
                </a:lnTo>
                <a:lnTo>
                  <a:pt x="1897257" y="4725"/>
                </a:lnTo>
                <a:lnTo>
                  <a:pt x="1908279" y="3150"/>
                </a:lnTo>
                <a:lnTo>
                  <a:pt x="1917726" y="3150"/>
                </a:lnTo>
                <a:lnTo>
                  <a:pt x="1928747" y="3150"/>
                </a:lnTo>
                <a:lnTo>
                  <a:pt x="1939768" y="3150"/>
                </a:lnTo>
                <a:lnTo>
                  <a:pt x="1950790" y="3150"/>
                </a:lnTo>
                <a:lnTo>
                  <a:pt x="1963386" y="1575"/>
                </a:lnTo>
                <a:lnTo>
                  <a:pt x="1974407" y="1575"/>
                </a:lnTo>
                <a:lnTo>
                  <a:pt x="1987003" y="1575"/>
                </a:lnTo>
                <a:lnTo>
                  <a:pt x="1996450" y="1575"/>
                </a:lnTo>
                <a:lnTo>
                  <a:pt x="2007471" y="1575"/>
                </a:lnTo>
                <a:lnTo>
                  <a:pt x="2018493" y="0"/>
                </a:lnTo>
                <a:lnTo>
                  <a:pt x="2029514" y="0"/>
                </a:lnTo>
                <a:lnTo>
                  <a:pt x="2040536" y="0"/>
                </a:lnTo>
                <a:lnTo>
                  <a:pt x="2051557" y="0"/>
                </a:lnTo>
                <a:lnTo>
                  <a:pt x="2062578" y="0"/>
                </a:lnTo>
              </a:path>
            </a:pathLst>
          </a:custGeom>
          <a:ln w="28351">
            <a:solidFill>
              <a:srgbClr val="416EA6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7251678" y="5704800"/>
            <a:ext cx="540385" cy="19050"/>
          </a:xfrm>
          <a:custGeom>
            <a:avLst/>
            <a:gdLst/>
            <a:ahLst/>
            <a:cxnLst/>
            <a:rect l="l" t="t" r="r" b="b"/>
            <a:pathLst>
              <a:path w="540384" h="19050">
                <a:moveTo>
                  <a:pt x="0" y="18900"/>
                </a:moveTo>
                <a:lnTo>
                  <a:pt x="9446" y="17325"/>
                </a:lnTo>
                <a:lnTo>
                  <a:pt x="20468" y="17325"/>
                </a:lnTo>
                <a:lnTo>
                  <a:pt x="33064" y="17325"/>
                </a:lnTo>
                <a:lnTo>
                  <a:pt x="44085" y="17325"/>
                </a:lnTo>
                <a:lnTo>
                  <a:pt x="55107" y="17325"/>
                </a:lnTo>
                <a:lnTo>
                  <a:pt x="66128" y="15750"/>
                </a:lnTo>
                <a:lnTo>
                  <a:pt x="78724" y="15750"/>
                </a:lnTo>
                <a:lnTo>
                  <a:pt x="88171" y="15750"/>
                </a:lnTo>
                <a:lnTo>
                  <a:pt x="99192" y="15750"/>
                </a:lnTo>
                <a:lnTo>
                  <a:pt x="110214" y="15750"/>
                </a:lnTo>
                <a:lnTo>
                  <a:pt x="119661" y="14175"/>
                </a:lnTo>
                <a:lnTo>
                  <a:pt x="130682" y="14175"/>
                </a:lnTo>
                <a:lnTo>
                  <a:pt x="141703" y="14175"/>
                </a:lnTo>
                <a:lnTo>
                  <a:pt x="152725" y="14175"/>
                </a:lnTo>
                <a:lnTo>
                  <a:pt x="163746" y="14175"/>
                </a:lnTo>
                <a:lnTo>
                  <a:pt x="174768" y="12600"/>
                </a:lnTo>
                <a:lnTo>
                  <a:pt x="185789" y="12600"/>
                </a:lnTo>
                <a:lnTo>
                  <a:pt x="195236" y="12600"/>
                </a:lnTo>
                <a:lnTo>
                  <a:pt x="206257" y="12600"/>
                </a:lnTo>
                <a:lnTo>
                  <a:pt x="217279" y="11025"/>
                </a:lnTo>
                <a:lnTo>
                  <a:pt x="228300" y="11025"/>
                </a:lnTo>
                <a:lnTo>
                  <a:pt x="239322" y="11025"/>
                </a:lnTo>
                <a:lnTo>
                  <a:pt x="250343" y="11025"/>
                </a:lnTo>
                <a:lnTo>
                  <a:pt x="259790" y="11025"/>
                </a:lnTo>
                <a:lnTo>
                  <a:pt x="270811" y="9450"/>
                </a:lnTo>
                <a:lnTo>
                  <a:pt x="281833" y="9450"/>
                </a:lnTo>
                <a:lnTo>
                  <a:pt x="292854" y="9450"/>
                </a:lnTo>
                <a:lnTo>
                  <a:pt x="303876" y="9450"/>
                </a:lnTo>
                <a:lnTo>
                  <a:pt x="314897" y="7875"/>
                </a:lnTo>
                <a:lnTo>
                  <a:pt x="325918" y="7875"/>
                </a:lnTo>
                <a:lnTo>
                  <a:pt x="336940" y="7875"/>
                </a:lnTo>
                <a:lnTo>
                  <a:pt x="347961" y="7875"/>
                </a:lnTo>
                <a:lnTo>
                  <a:pt x="357408" y="6300"/>
                </a:lnTo>
                <a:lnTo>
                  <a:pt x="368430" y="6300"/>
                </a:lnTo>
                <a:lnTo>
                  <a:pt x="379451" y="6300"/>
                </a:lnTo>
                <a:lnTo>
                  <a:pt x="390472" y="6300"/>
                </a:lnTo>
                <a:lnTo>
                  <a:pt x="401494" y="4725"/>
                </a:lnTo>
                <a:lnTo>
                  <a:pt x="412515" y="4725"/>
                </a:lnTo>
                <a:lnTo>
                  <a:pt x="421962" y="4725"/>
                </a:lnTo>
                <a:lnTo>
                  <a:pt x="432984" y="4725"/>
                </a:lnTo>
                <a:lnTo>
                  <a:pt x="444005" y="3150"/>
                </a:lnTo>
                <a:lnTo>
                  <a:pt x="456601" y="3150"/>
                </a:lnTo>
                <a:lnTo>
                  <a:pt x="466048" y="3150"/>
                </a:lnTo>
                <a:lnTo>
                  <a:pt x="477069" y="3150"/>
                </a:lnTo>
                <a:lnTo>
                  <a:pt x="488091" y="1575"/>
                </a:lnTo>
                <a:lnTo>
                  <a:pt x="497538" y="1575"/>
                </a:lnTo>
                <a:lnTo>
                  <a:pt x="508559" y="1575"/>
                </a:lnTo>
                <a:lnTo>
                  <a:pt x="519580" y="1575"/>
                </a:lnTo>
                <a:lnTo>
                  <a:pt x="529027" y="0"/>
                </a:lnTo>
                <a:lnTo>
                  <a:pt x="540049" y="0"/>
                </a:lnTo>
              </a:path>
            </a:pathLst>
          </a:custGeom>
          <a:ln w="28351">
            <a:solidFill>
              <a:srgbClr val="416EA6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5163908" y="5816631"/>
            <a:ext cx="2087880" cy="74930"/>
          </a:xfrm>
          <a:custGeom>
            <a:avLst/>
            <a:gdLst/>
            <a:ahLst/>
            <a:cxnLst/>
            <a:rect l="l" t="t" r="r" b="b"/>
            <a:pathLst>
              <a:path w="2087879" h="74929">
                <a:moveTo>
                  <a:pt x="0" y="74703"/>
                </a:moveTo>
                <a:lnTo>
                  <a:pt x="4723" y="74028"/>
                </a:lnTo>
                <a:lnTo>
                  <a:pt x="15744" y="72453"/>
                </a:lnTo>
                <a:lnTo>
                  <a:pt x="28340" y="70878"/>
                </a:lnTo>
                <a:lnTo>
                  <a:pt x="39362" y="69303"/>
                </a:lnTo>
                <a:lnTo>
                  <a:pt x="50383" y="67728"/>
                </a:lnTo>
                <a:lnTo>
                  <a:pt x="59830" y="66153"/>
                </a:lnTo>
                <a:lnTo>
                  <a:pt x="72426" y="64578"/>
                </a:lnTo>
                <a:lnTo>
                  <a:pt x="83447" y="64578"/>
                </a:lnTo>
                <a:lnTo>
                  <a:pt x="94469" y="63003"/>
                </a:lnTo>
                <a:lnTo>
                  <a:pt x="105490" y="61428"/>
                </a:lnTo>
                <a:lnTo>
                  <a:pt x="116511" y="59853"/>
                </a:lnTo>
                <a:lnTo>
                  <a:pt x="127533" y="58278"/>
                </a:lnTo>
                <a:lnTo>
                  <a:pt x="138554" y="56702"/>
                </a:lnTo>
                <a:lnTo>
                  <a:pt x="149576" y="55127"/>
                </a:lnTo>
                <a:lnTo>
                  <a:pt x="160597" y="55127"/>
                </a:lnTo>
                <a:lnTo>
                  <a:pt x="173193" y="53552"/>
                </a:lnTo>
                <a:lnTo>
                  <a:pt x="182640" y="51977"/>
                </a:lnTo>
                <a:lnTo>
                  <a:pt x="192087" y="50402"/>
                </a:lnTo>
                <a:lnTo>
                  <a:pt x="204683" y="48827"/>
                </a:lnTo>
                <a:lnTo>
                  <a:pt x="215704" y="48827"/>
                </a:lnTo>
                <a:lnTo>
                  <a:pt x="225151" y="47252"/>
                </a:lnTo>
                <a:lnTo>
                  <a:pt x="236172" y="45677"/>
                </a:lnTo>
                <a:lnTo>
                  <a:pt x="248768" y="45677"/>
                </a:lnTo>
                <a:lnTo>
                  <a:pt x="259790" y="44102"/>
                </a:lnTo>
                <a:lnTo>
                  <a:pt x="270811" y="42527"/>
                </a:lnTo>
                <a:lnTo>
                  <a:pt x="283407" y="42527"/>
                </a:lnTo>
                <a:lnTo>
                  <a:pt x="292854" y="40952"/>
                </a:lnTo>
                <a:lnTo>
                  <a:pt x="303875" y="39377"/>
                </a:lnTo>
                <a:lnTo>
                  <a:pt x="314897" y="39377"/>
                </a:lnTo>
                <a:lnTo>
                  <a:pt x="327493" y="37801"/>
                </a:lnTo>
                <a:lnTo>
                  <a:pt x="338514" y="37801"/>
                </a:lnTo>
                <a:lnTo>
                  <a:pt x="347961" y="36226"/>
                </a:lnTo>
                <a:lnTo>
                  <a:pt x="360557" y="34651"/>
                </a:lnTo>
                <a:lnTo>
                  <a:pt x="373153" y="34651"/>
                </a:lnTo>
                <a:lnTo>
                  <a:pt x="384174" y="33076"/>
                </a:lnTo>
                <a:lnTo>
                  <a:pt x="395196" y="33076"/>
                </a:lnTo>
                <a:lnTo>
                  <a:pt x="406217" y="31501"/>
                </a:lnTo>
                <a:lnTo>
                  <a:pt x="417239" y="31501"/>
                </a:lnTo>
                <a:lnTo>
                  <a:pt x="428260" y="31501"/>
                </a:lnTo>
                <a:lnTo>
                  <a:pt x="437707" y="29926"/>
                </a:lnTo>
                <a:lnTo>
                  <a:pt x="448728" y="29926"/>
                </a:lnTo>
                <a:lnTo>
                  <a:pt x="458175" y="28351"/>
                </a:lnTo>
                <a:lnTo>
                  <a:pt x="469197" y="28351"/>
                </a:lnTo>
                <a:lnTo>
                  <a:pt x="478644" y="28351"/>
                </a:lnTo>
                <a:lnTo>
                  <a:pt x="489665" y="26776"/>
                </a:lnTo>
                <a:lnTo>
                  <a:pt x="499112" y="26776"/>
                </a:lnTo>
                <a:lnTo>
                  <a:pt x="510133" y="26776"/>
                </a:lnTo>
                <a:lnTo>
                  <a:pt x="519580" y="25201"/>
                </a:lnTo>
                <a:lnTo>
                  <a:pt x="530602" y="25201"/>
                </a:lnTo>
                <a:lnTo>
                  <a:pt x="541623" y="25201"/>
                </a:lnTo>
                <a:lnTo>
                  <a:pt x="552644" y="23626"/>
                </a:lnTo>
                <a:lnTo>
                  <a:pt x="562091" y="23626"/>
                </a:lnTo>
                <a:lnTo>
                  <a:pt x="574687" y="23626"/>
                </a:lnTo>
                <a:lnTo>
                  <a:pt x="584134" y="22051"/>
                </a:lnTo>
                <a:lnTo>
                  <a:pt x="595156" y="22051"/>
                </a:lnTo>
                <a:lnTo>
                  <a:pt x="606177" y="22051"/>
                </a:lnTo>
                <a:lnTo>
                  <a:pt x="617198" y="22051"/>
                </a:lnTo>
                <a:lnTo>
                  <a:pt x="629794" y="20476"/>
                </a:lnTo>
                <a:lnTo>
                  <a:pt x="640816" y="20476"/>
                </a:lnTo>
                <a:lnTo>
                  <a:pt x="651837" y="20476"/>
                </a:lnTo>
                <a:lnTo>
                  <a:pt x="662859" y="20476"/>
                </a:lnTo>
                <a:lnTo>
                  <a:pt x="675455" y="18900"/>
                </a:lnTo>
                <a:lnTo>
                  <a:pt x="686476" y="18900"/>
                </a:lnTo>
                <a:lnTo>
                  <a:pt x="699072" y="18900"/>
                </a:lnTo>
                <a:lnTo>
                  <a:pt x="710093" y="18900"/>
                </a:lnTo>
                <a:lnTo>
                  <a:pt x="719540" y="18900"/>
                </a:lnTo>
                <a:lnTo>
                  <a:pt x="730562" y="17325"/>
                </a:lnTo>
                <a:lnTo>
                  <a:pt x="787243" y="17325"/>
                </a:lnTo>
                <a:lnTo>
                  <a:pt x="798265" y="15750"/>
                </a:lnTo>
                <a:lnTo>
                  <a:pt x="851797" y="15750"/>
                </a:lnTo>
                <a:lnTo>
                  <a:pt x="862819" y="14175"/>
                </a:lnTo>
                <a:lnTo>
                  <a:pt x="928947" y="14175"/>
                </a:lnTo>
                <a:lnTo>
                  <a:pt x="939968" y="12600"/>
                </a:lnTo>
                <a:lnTo>
                  <a:pt x="1029714" y="12600"/>
                </a:lnTo>
                <a:lnTo>
                  <a:pt x="1042310" y="11025"/>
                </a:lnTo>
                <a:lnTo>
                  <a:pt x="1143077" y="11025"/>
                </a:lnTo>
                <a:lnTo>
                  <a:pt x="1155673" y="9450"/>
                </a:lnTo>
                <a:lnTo>
                  <a:pt x="1276909" y="9450"/>
                </a:lnTo>
                <a:lnTo>
                  <a:pt x="1287930" y="7875"/>
                </a:lnTo>
                <a:lnTo>
                  <a:pt x="1409166" y="7875"/>
                </a:lnTo>
                <a:lnTo>
                  <a:pt x="1418613" y="6300"/>
                </a:lnTo>
                <a:lnTo>
                  <a:pt x="1550870" y="6300"/>
                </a:lnTo>
                <a:lnTo>
                  <a:pt x="1563466" y="4725"/>
                </a:lnTo>
                <a:lnTo>
                  <a:pt x="1695723" y="4725"/>
                </a:lnTo>
                <a:lnTo>
                  <a:pt x="1706744" y="3150"/>
                </a:lnTo>
                <a:lnTo>
                  <a:pt x="1839001" y="3150"/>
                </a:lnTo>
                <a:lnTo>
                  <a:pt x="1850022" y="1575"/>
                </a:lnTo>
                <a:lnTo>
                  <a:pt x="1977556" y="1575"/>
                </a:lnTo>
                <a:lnTo>
                  <a:pt x="1991726" y="0"/>
                </a:lnTo>
                <a:lnTo>
                  <a:pt x="2076749" y="0"/>
                </a:lnTo>
                <a:lnTo>
                  <a:pt x="2087770" y="0"/>
                </a:lnTo>
              </a:path>
            </a:pathLst>
          </a:custGeom>
          <a:ln w="28351">
            <a:solidFill>
              <a:srgbClr val="3C95AD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7251678" y="5808755"/>
            <a:ext cx="540385" cy="8255"/>
          </a:xfrm>
          <a:custGeom>
            <a:avLst/>
            <a:gdLst/>
            <a:ahLst/>
            <a:cxnLst/>
            <a:rect l="l" t="t" r="r" b="b"/>
            <a:pathLst>
              <a:path w="540384" h="8254">
                <a:moveTo>
                  <a:pt x="0" y="7875"/>
                </a:moveTo>
                <a:lnTo>
                  <a:pt x="11021" y="7875"/>
                </a:lnTo>
                <a:lnTo>
                  <a:pt x="23617" y="7875"/>
                </a:lnTo>
                <a:lnTo>
                  <a:pt x="34638" y="6300"/>
                </a:lnTo>
                <a:lnTo>
                  <a:pt x="143278" y="6300"/>
                </a:lnTo>
                <a:lnTo>
                  <a:pt x="154299" y="4725"/>
                </a:lnTo>
                <a:lnTo>
                  <a:pt x="250343" y="4725"/>
                </a:lnTo>
                <a:lnTo>
                  <a:pt x="261364" y="3150"/>
                </a:lnTo>
                <a:lnTo>
                  <a:pt x="358983" y="3150"/>
                </a:lnTo>
                <a:lnTo>
                  <a:pt x="370004" y="1575"/>
                </a:lnTo>
                <a:lnTo>
                  <a:pt x="467622" y="1575"/>
                </a:lnTo>
                <a:lnTo>
                  <a:pt x="477069" y="0"/>
                </a:lnTo>
                <a:lnTo>
                  <a:pt x="530602" y="0"/>
                </a:lnTo>
                <a:lnTo>
                  <a:pt x="540049" y="0"/>
                </a:lnTo>
              </a:path>
            </a:pathLst>
          </a:custGeom>
          <a:ln w="28351">
            <a:solidFill>
              <a:srgbClr val="3C95AD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5163908" y="5856008"/>
            <a:ext cx="2092960" cy="31750"/>
          </a:xfrm>
          <a:custGeom>
            <a:avLst/>
            <a:gdLst/>
            <a:ahLst/>
            <a:cxnLst/>
            <a:rect l="l" t="t" r="r" b="b"/>
            <a:pathLst>
              <a:path w="2092959" h="31750">
                <a:moveTo>
                  <a:pt x="0" y="31501"/>
                </a:moveTo>
                <a:lnTo>
                  <a:pt x="9446" y="31501"/>
                </a:lnTo>
                <a:lnTo>
                  <a:pt x="20468" y="29926"/>
                </a:lnTo>
                <a:lnTo>
                  <a:pt x="31489" y="29926"/>
                </a:lnTo>
                <a:lnTo>
                  <a:pt x="42510" y="28351"/>
                </a:lnTo>
                <a:lnTo>
                  <a:pt x="53532" y="28351"/>
                </a:lnTo>
                <a:lnTo>
                  <a:pt x="64553" y="26776"/>
                </a:lnTo>
                <a:lnTo>
                  <a:pt x="75575" y="26776"/>
                </a:lnTo>
                <a:lnTo>
                  <a:pt x="86596" y="26776"/>
                </a:lnTo>
                <a:lnTo>
                  <a:pt x="97618" y="25201"/>
                </a:lnTo>
                <a:lnTo>
                  <a:pt x="108639" y="25201"/>
                </a:lnTo>
                <a:lnTo>
                  <a:pt x="119660" y="23626"/>
                </a:lnTo>
                <a:lnTo>
                  <a:pt x="132256" y="23626"/>
                </a:lnTo>
                <a:lnTo>
                  <a:pt x="143278" y="22051"/>
                </a:lnTo>
                <a:lnTo>
                  <a:pt x="154299" y="22051"/>
                </a:lnTo>
                <a:lnTo>
                  <a:pt x="165321" y="22051"/>
                </a:lnTo>
                <a:lnTo>
                  <a:pt x="176342" y="20476"/>
                </a:lnTo>
                <a:lnTo>
                  <a:pt x="185789" y="20476"/>
                </a:lnTo>
                <a:lnTo>
                  <a:pt x="196810" y="20476"/>
                </a:lnTo>
                <a:lnTo>
                  <a:pt x="207832" y="18900"/>
                </a:lnTo>
                <a:lnTo>
                  <a:pt x="218853" y="18900"/>
                </a:lnTo>
                <a:lnTo>
                  <a:pt x="229875" y="18900"/>
                </a:lnTo>
                <a:lnTo>
                  <a:pt x="240896" y="17325"/>
                </a:lnTo>
                <a:lnTo>
                  <a:pt x="251917" y="17325"/>
                </a:lnTo>
                <a:lnTo>
                  <a:pt x="262939" y="17325"/>
                </a:lnTo>
                <a:lnTo>
                  <a:pt x="275535" y="15750"/>
                </a:lnTo>
                <a:lnTo>
                  <a:pt x="286556" y="15750"/>
                </a:lnTo>
                <a:lnTo>
                  <a:pt x="297577" y="15750"/>
                </a:lnTo>
                <a:lnTo>
                  <a:pt x="307024" y="15750"/>
                </a:lnTo>
                <a:lnTo>
                  <a:pt x="319620" y="14175"/>
                </a:lnTo>
                <a:lnTo>
                  <a:pt x="330642" y="14175"/>
                </a:lnTo>
                <a:lnTo>
                  <a:pt x="341663" y="14175"/>
                </a:lnTo>
                <a:lnTo>
                  <a:pt x="352685" y="14175"/>
                </a:lnTo>
                <a:lnTo>
                  <a:pt x="365280" y="14175"/>
                </a:lnTo>
                <a:lnTo>
                  <a:pt x="376302" y="12600"/>
                </a:lnTo>
                <a:lnTo>
                  <a:pt x="388898" y="12600"/>
                </a:lnTo>
                <a:lnTo>
                  <a:pt x="399919" y="12600"/>
                </a:lnTo>
                <a:lnTo>
                  <a:pt x="410941" y="12600"/>
                </a:lnTo>
                <a:lnTo>
                  <a:pt x="420388" y="12600"/>
                </a:lnTo>
                <a:lnTo>
                  <a:pt x="431409" y="11025"/>
                </a:lnTo>
                <a:lnTo>
                  <a:pt x="481793" y="11025"/>
                </a:lnTo>
                <a:lnTo>
                  <a:pt x="492814" y="9450"/>
                </a:lnTo>
                <a:lnTo>
                  <a:pt x="566815" y="9450"/>
                </a:lnTo>
                <a:lnTo>
                  <a:pt x="577836" y="7875"/>
                </a:lnTo>
                <a:lnTo>
                  <a:pt x="691199" y="7875"/>
                </a:lnTo>
                <a:lnTo>
                  <a:pt x="702221" y="6300"/>
                </a:lnTo>
                <a:lnTo>
                  <a:pt x="876989" y="6300"/>
                </a:lnTo>
                <a:lnTo>
                  <a:pt x="886436" y="4725"/>
                </a:lnTo>
                <a:lnTo>
                  <a:pt x="1136779" y="4725"/>
                </a:lnTo>
                <a:lnTo>
                  <a:pt x="1147801" y="3150"/>
                </a:lnTo>
                <a:lnTo>
                  <a:pt x="1491039" y="3150"/>
                </a:lnTo>
                <a:lnTo>
                  <a:pt x="1500486" y="1575"/>
                </a:lnTo>
                <a:lnTo>
                  <a:pt x="1865767" y="1575"/>
                </a:lnTo>
                <a:lnTo>
                  <a:pt x="1876789" y="0"/>
                </a:lnTo>
                <a:lnTo>
                  <a:pt x="2081472" y="0"/>
                </a:lnTo>
                <a:lnTo>
                  <a:pt x="2092493" y="0"/>
                </a:lnTo>
              </a:path>
            </a:pathLst>
          </a:custGeom>
          <a:ln w="28351">
            <a:solidFill>
              <a:srgbClr val="DA813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7256402" y="5854433"/>
            <a:ext cx="534035" cy="0"/>
          </a:xfrm>
          <a:custGeom>
            <a:avLst/>
            <a:gdLst/>
            <a:ahLst/>
            <a:cxnLst/>
            <a:rect l="l" t="t" r="r" b="b"/>
            <a:pathLst>
              <a:path w="534034" h="0">
                <a:moveTo>
                  <a:pt x="0" y="0"/>
                </a:moveTo>
                <a:lnTo>
                  <a:pt x="533751" y="0"/>
                </a:lnTo>
              </a:path>
            </a:pathLst>
          </a:custGeom>
          <a:ln w="3175">
            <a:solidFill>
              <a:srgbClr val="DA813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 txBox="1"/>
          <p:nvPr/>
        </p:nvSpPr>
        <p:spPr>
          <a:xfrm>
            <a:off x="4728615" y="5779577"/>
            <a:ext cx="315595" cy="1955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50" spc="-15">
                <a:latin typeface="Calibri"/>
                <a:cs typeface="Calibri"/>
              </a:rPr>
              <a:t>0</a:t>
            </a:r>
            <a:r>
              <a:rPr dirty="0" sz="1150" spc="-5">
                <a:latin typeface="Calibri"/>
                <a:cs typeface="Calibri"/>
              </a:rPr>
              <a:t>E+0</a:t>
            </a:r>
            <a:endParaRPr sz="1150">
              <a:latin typeface="Calibri"/>
              <a:cs typeface="Calibri"/>
            </a:endParaRPr>
          </a:p>
        </p:txBody>
      </p:sp>
      <p:sp>
        <p:nvSpPr>
          <p:cNvPr id="96" name="object 9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  <p:sp>
        <p:nvSpPr>
          <p:cNvPr id="84" name="object 84"/>
          <p:cNvSpPr txBox="1"/>
          <p:nvPr/>
        </p:nvSpPr>
        <p:spPr>
          <a:xfrm>
            <a:off x="4756326" y="5089691"/>
            <a:ext cx="287020" cy="1955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50" spc="-15">
                <a:latin typeface="Calibri"/>
                <a:cs typeface="Calibri"/>
              </a:rPr>
              <a:t>5</a:t>
            </a:r>
            <a:r>
              <a:rPr dirty="0" sz="1150" spc="-5">
                <a:latin typeface="Calibri"/>
                <a:cs typeface="Calibri"/>
              </a:rPr>
              <a:t>E</a:t>
            </a:r>
            <a:r>
              <a:rPr dirty="0" sz="1150" spc="-10">
                <a:latin typeface="Calibri"/>
                <a:cs typeface="Calibri"/>
              </a:rPr>
              <a:t>-5</a:t>
            </a:r>
            <a:endParaRPr sz="115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756326" y="4400133"/>
            <a:ext cx="287020" cy="1955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50" spc="-15">
                <a:latin typeface="Calibri"/>
                <a:cs typeface="Calibri"/>
              </a:rPr>
              <a:t>1</a:t>
            </a:r>
            <a:r>
              <a:rPr dirty="0" sz="1150" spc="-10">
                <a:latin typeface="Calibri"/>
                <a:cs typeface="Calibri"/>
              </a:rPr>
              <a:t>E-4</a:t>
            </a:r>
            <a:endParaRPr sz="115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4756326" y="3710247"/>
            <a:ext cx="287020" cy="1955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50" spc="-15">
                <a:latin typeface="Calibri"/>
                <a:cs typeface="Calibri"/>
              </a:rPr>
              <a:t>2</a:t>
            </a:r>
            <a:r>
              <a:rPr dirty="0" sz="1150" spc="-5">
                <a:latin typeface="Calibri"/>
                <a:cs typeface="Calibri"/>
              </a:rPr>
              <a:t>E</a:t>
            </a:r>
            <a:r>
              <a:rPr dirty="0" sz="1150" spc="-10">
                <a:latin typeface="Calibri"/>
                <a:cs typeface="Calibri"/>
              </a:rPr>
              <a:t>-4</a:t>
            </a:r>
            <a:endParaRPr sz="115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7813404" y="5975732"/>
            <a:ext cx="233045" cy="2108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-5">
                <a:latin typeface="Calibri"/>
                <a:cs typeface="Calibri"/>
              </a:rPr>
              <a:t>-</a:t>
            </a:r>
            <a:r>
              <a:rPr dirty="0" sz="1250" spc="-20">
                <a:latin typeface="Calibri"/>
                <a:cs typeface="Calibri"/>
              </a:rPr>
              <a:t>1</a:t>
            </a:r>
            <a:r>
              <a:rPr dirty="0" sz="1250" spc="-10">
                <a:latin typeface="Calibri"/>
                <a:cs typeface="Calibri"/>
              </a:rPr>
              <a:t>0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7300121" y="5975732"/>
            <a:ext cx="154940" cy="2108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-5">
                <a:latin typeface="Calibri"/>
                <a:cs typeface="Calibri"/>
              </a:rPr>
              <a:t>-8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6746819" y="5975732"/>
            <a:ext cx="154940" cy="2108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-5">
                <a:latin typeface="Calibri"/>
                <a:cs typeface="Calibri"/>
              </a:rPr>
              <a:t>-6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6193781" y="5975732"/>
            <a:ext cx="154940" cy="2108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-5">
                <a:latin typeface="Calibri"/>
                <a:cs typeface="Calibri"/>
              </a:rPr>
              <a:t>-4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5640558" y="5975732"/>
            <a:ext cx="154940" cy="2108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-5">
                <a:latin typeface="Calibri"/>
                <a:cs typeface="Calibri"/>
              </a:rPr>
              <a:t>-2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5111531" y="5975732"/>
            <a:ext cx="105410" cy="2108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50" spc="-10">
                <a:latin typeface="Calibri"/>
                <a:cs typeface="Calibri"/>
              </a:rPr>
              <a:t>0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4355713" y="4484298"/>
            <a:ext cx="513080" cy="54800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97790">
              <a:lnSpc>
                <a:spcPts val="1430"/>
              </a:lnSpc>
            </a:pPr>
            <a:r>
              <a:rPr dirty="0" sz="1400" spc="-5" b="1">
                <a:latin typeface="Calibri"/>
                <a:cs typeface="Calibri"/>
              </a:rPr>
              <a:t>I</a:t>
            </a:r>
            <a:r>
              <a:rPr dirty="0" baseline="-21604" sz="1350" b="1">
                <a:latin typeface="Calibri"/>
                <a:cs typeface="Calibri"/>
              </a:rPr>
              <a:t>SD</a:t>
            </a:r>
            <a:r>
              <a:rPr dirty="0" baseline="-21604" sz="1350" b="1">
                <a:latin typeface="Calibri"/>
                <a:cs typeface="Calibri"/>
              </a:rPr>
              <a:t> </a:t>
            </a:r>
            <a:r>
              <a:rPr dirty="0" baseline="-21604" sz="1350" spc="-142" b="1">
                <a:latin typeface="Calibri"/>
                <a:cs typeface="Calibri"/>
              </a:rPr>
              <a:t> </a:t>
            </a:r>
            <a:r>
              <a:rPr dirty="0" sz="1400" spc="-5" b="1">
                <a:latin typeface="Calibri"/>
                <a:cs typeface="Calibri"/>
              </a:rPr>
              <a:t>(</a:t>
            </a:r>
            <a:r>
              <a:rPr dirty="0" sz="1400" b="1">
                <a:latin typeface="Calibri"/>
                <a:cs typeface="Calibri"/>
              </a:rPr>
              <a:t>A)</a:t>
            </a:r>
            <a:endParaRPr sz="14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1450" spc="-5" b="1">
                <a:latin typeface="Calibri"/>
                <a:cs typeface="Calibri"/>
              </a:rPr>
              <a:t>I</a:t>
            </a:r>
            <a:r>
              <a:rPr dirty="0" baseline="-20467" sz="1425" b="1">
                <a:latin typeface="Calibri"/>
                <a:cs typeface="Calibri"/>
              </a:rPr>
              <a:t>SD</a:t>
            </a:r>
            <a:r>
              <a:rPr dirty="0" baseline="-20467" sz="1425" spc="157" b="1">
                <a:latin typeface="Calibri"/>
                <a:cs typeface="Calibri"/>
              </a:rPr>
              <a:t> </a:t>
            </a:r>
            <a:r>
              <a:rPr dirty="0" sz="1450" spc="-10" b="1">
                <a:latin typeface="Calibri"/>
                <a:cs typeface="Calibri"/>
              </a:rPr>
              <a:t>(</a:t>
            </a:r>
            <a:r>
              <a:rPr dirty="0" sz="1450" b="1">
                <a:latin typeface="Calibri"/>
                <a:cs typeface="Calibri"/>
              </a:rPr>
              <a:t>A)</a:t>
            </a:r>
            <a:endParaRPr sz="1450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6280771" y="6077284"/>
            <a:ext cx="532130" cy="2717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50" b="1">
                <a:latin typeface="Calibri"/>
                <a:cs typeface="Calibri"/>
              </a:rPr>
              <a:t>V</a:t>
            </a:r>
            <a:r>
              <a:rPr dirty="0" baseline="-20467" sz="1425" b="1">
                <a:latin typeface="Calibri"/>
                <a:cs typeface="Calibri"/>
              </a:rPr>
              <a:t>SD</a:t>
            </a:r>
            <a:r>
              <a:rPr dirty="0" baseline="-20467" sz="1425" spc="22" b="1">
                <a:latin typeface="Calibri"/>
                <a:cs typeface="Calibri"/>
              </a:rPr>
              <a:t> </a:t>
            </a:r>
            <a:r>
              <a:rPr dirty="0" sz="1450" spc="-10" b="1">
                <a:latin typeface="Calibri"/>
                <a:cs typeface="Calibri"/>
              </a:rPr>
              <a:t>(V)</a:t>
            </a:r>
            <a:endParaRPr sz="1450">
              <a:latin typeface="Calibri"/>
              <a:cs typeface="Calibri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7288706" y="3714710"/>
            <a:ext cx="479425" cy="1077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50" spc="-5" b="1">
                <a:latin typeface="Calibri"/>
                <a:cs typeface="Calibri"/>
              </a:rPr>
              <a:t>V</a:t>
            </a:r>
            <a:r>
              <a:rPr dirty="0" baseline="-18518" sz="1125" spc="-7" b="1">
                <a:latin typeface="Calibri"/>
                <a:cs typeface="Calibri"/>
              </a:rPr>
              <a:t>G</a:t>
            </a:r>
            <a:r>
              <a:rPr dirty="0" sz="1150" spc="-5" b="1">
                <a:latin typeface="Calibri"/>
                <a:cs typeface="Calibri"/>
              </a:rPr>
              <a:t>=-5</a:t>
            </a:r>
            <a:r>
              <a:rPr dirty="0" sz="1150" spc="-105" b="1">
                <a:latin typeface="Calibri"/>
                <a:cs typeface="Calibri"/>
              </a:rPr>
              <a:t> </a:t>
            </a:r>
            <a:r>
              <a:rPr dirty="0" sz="1150" spc="-10" b="1">
                <a:latin typeface="Calibri"/>
                <a:cs typeface="Calibri"/>
              </a:rPr>
              <a:t>V</a:t>
            </a:r>
            <a:endParaRPr sz="1150">
              <a:latin typeface="Calibri"/>
              <a:cs typeface="Calibri"/>
            </a:endParaRPr>
          </a:p>
          <a:p>
            <a:pPr marL="207645">
              <a:lnSpc>
                <a:spcPct val="100000"/>
              </a:lnSpc>
              <a:spcBef>
                <a:spcPts val="10"/>
              </a:spcBef>
            </a:pPr>
            <a:r>
              <a:rPr dirty="0" sz="1150" spc="-10" b="1">
                <a:latin typeface="Calibri"/>
                <a:cs typeface="Calibri"/>
              </a:rPr>
              <a:t>-4</a:t>
            </a:r>
            <a:r>
              <a:rPr dirty="0" sz="1150" spc="-100" b="1">
                <a:latin typeface="Calibri"/>
                <a:cs typeface="Calibri"/>
              </a:rPr>
              <a:t> </a:t>
            </a:r>
            <a:r>
              <a:rPr dirty="0" sz="1150" spc="-10" b="1">
                <a:latin typeface="Calibri"/>
                <a:cs typeface="Calibri"/>
              </a:rPr>
              <a:t>V</a:t>
            </a:r>
            <a:endParaRPr sz="1150">
              <a:latin typeface="Calibri"/>
              <a:cs typeface="Calibri"/>
            </a:endParaRPr>
          </a:p>
          <a:p>
            <a:pPr marL="207645">
              <a:lnSpc>
                <a:spcPct val="100000"/>
              </a:lnSpc>
              <a:spcBef>
                <a:spcPts val="10"/>
              </a:spcBef>
            </a:pPr>
            <a:r>
              <a:rPr dirty="0" sz="1150" spc="-10" b="1">
                <a:latin typeface="Calibri"/>
                <a:cs typeface="Calibri"/>
              </a:rPr>
              <a:t>-3</a:t>
            </a:r>
            <a:r>
              <a:rPr dirty="0" sz="1150" spc="-100" b="1">
                <a:latin typeface="Calibri"/>
                <a:cs typeface="Calibri"/>
              </a:rPr>
              <a:t> </a:t>
            </a:r>
            <a:r>
              <a:rPr dirty="0" sz="1150" spc="-10" b="1">
                <a:latin typeface="Calibri"/>
                <a:cs typeface="Calibri"/>
              </a:rPr>
              <a:t>V</a:t>
            </a:r>
            <a:endParaRPr sz="1150">
              <a:latin typeface="Calibri"/>
              <a:cs typeface="Calibri"/>
            </a:endParaRPr>
          </a:p>
          <a:p>
            <a:pPr marL="207645">
              <a:lnSpc>
                <a:spcPct val="100000"/>
              </a:lnSpc>
              <a:spcBef>
                <a:spcPts val="10"/>
              </a:spcBef>
            </a:pPr>
            <a:r>
              <a:rPr dirty="0" sz="1150" spc="-10" b="1">
                <a:latin typeface="Calibri"/>
                <a:cs typeface="Calibri"/>
              </a:rPr>
              <a:t>-2</a:t>
            </a:r>
            <a:r>
              <a:rPr dirty="0" sz="1150" spc="-100" b="1">
                <a:latin typeface="Calibri"/>
                <a:cs typeface="Calibri"/>
              </a:rPr>
              <a:t> </a:t>
            </a:r>
            <a:r>
              <a:rPr dirty="0" sz="1150" spc="-10" b="1">
                <a:latin typeface="Calibri"/>
                <a:cs typeface="Calibri"/>
              </a:rPr>
              <a:t>V</a:t>
            </a:r>
            <a:endParaRPr sz="1150">
              <a:latin typeface="Calibri"/>
              <a:cs typeface="Calibri"/>
            </a:endParaRPr>
          </a:p>
          <a:p>
            <a:pPr marL="207645">
              <a:lnSpc>
                <a:spcPct val="100000"/>
              </a:lnSpc>
              <a:spcBef>
                <a:spcPts val="10"/>
              </a:spcBef>
            </a:pPr>
            <a:r>
              <a:rPr dirty="0" sz="1150" spc="-10" b="1">
                <a:latin typeface="Calibri"/>
                <a:cs typeface="Calibri"/>
              </a:rPr>
              <a:t>-1</a:t>
            </a:r>
            <a:r>
              <a:rPr dirty="0" sz="1150" spc="-100" b="1">
                <a:latin typeface="Calibri"/>
                <a:cs typeface="Calibri"/>
              </a:rPr>
              <a:t> </a:t>
            </a:r>
            <a:r>
              <a:rPr dirty="0" sz="1150" spc="-10" b="1">
                <a:latin typeface="Calibri"/>
                <a:cs typeface="Calibri"/>
              </a:rPr>
              <a:t>V</a:t>
            </a:r>
            <a:endParaRPr sz="1150">
              <a:latin typeface="Calibri"/>
              <a:cs typeface="Calibri"/>
            </a:endParaRPr>
          </a:p>
          <a:p>
            <a:pPr marL="240665">
              <a:lnSpc>
                <a:spcPct val="100000"/>
              </a:lnSpc>
              <a:spcBef>
                <a:spcPts val="10"/>
              </a:spcBef>
            </a:pPr>
            <a:r>
              <a:rPr dirty="0" sz="1150" spc="-5" b="1">
                <a:latin typeface="Calibri"/>
                <a:cs typeface="Calibri"/>
              </a:rPr>
              <a:t>0</a:t>
            </a:r>
            <a:r>
              <a:rPr dirty="0" sz="1150" spc="-110" b="1">
                <a:latin typeface="Calibri"/>
                <a:cs typeface="Calibri"/>
              </a:rPr>
              <a:t> </a:t>
            </a:r>
            <a:r>
              <a:rPr dirty="0" sz="1150" spc="-10" b="1">
                <a:latin typeface="Calibri"/>
                <a:cs typeface="Calibri"/>
              </a:rPr>
              <a:t>V</a:t>
            </a:r>
            <a:endParaRPr sz="11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07340" y="266700"/>
            <a:ext cx="6487795" cy="375920"/>
          </a:xfrm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pc="-5"/>
              <a:t>SWCNT </a:t>
            </a:r>
            <a:r>
              <a:rPr dirty="0"/>
              <a:t>network: dip-coating without</a:t>
            </a:r>
            <a:r>
              <a:rPr dirty="0" spc="-155"/>
              <a:t> </a:t>
            </a:r>
            <a:r>
              <a:rPr dirty="0"/>
              <a:t>rinsing</a:t>
            </a:r>
          </a:p>
        </p:txBody>
      </p:sp>
      <p:sp>
        <p:nvSpPr>
          <p:cNvPr id="3" name="object 3"/>
          <p:cNvSpPr/>
          <p:nvPr/>
        </p:nvSpPr>
        <p:spPr>
          <a:xfrm>
            <a:off x="611555" y="1340738"/>
            <a:ext cx="3962400" cy="298538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4800600" y="1340738"/>
            <a:ext cx="3944365" cy="297180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535940" y="4679569"/>
            <a:ext cx="8174355" cy="8337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281940" indent="-269240">
              <a:lnSpc>
                <a:spcPct val="100000"/>
              </a:lnSpc>
              <a:buFont typeface="Arial"/>
              <a:buChar char="•"/>
              <a:tabLst>
                <a:tab pos="282575" algn="l"/>
              </a:tabLst>
            </a:pPr>
            <a:r>
              <a:rPr dirty="0" sz="1800" spc="-5" b="1">
                <a:solidFill>
                  <a:srgbClr val="006699"/>
                </a:solidFill>
                <a:latin typeface="Arial"/>
                <a:cs typeface="Arial"/>
              </a:rPr>
              <a:t>C</a:t>
            </a:r>
            <a:r>
              <a:rPr dirty="0" baseline="-20833" sz="1800" spc="-7" b="1">
                <a:solidFill>
                  <a:srgbClr val="006699"/>
                </a:solidFill>
                <a:latin typeface="Arial"/>
                <a:cs typeface="Arial"/>
              </a:rPr>
              <a:t>SWCNT</a:t>
            </a:r>
            <a:r>
              <a:rPr dirty="0" sz="1800" spc="-5" b="1">
                <a:solidFill>
                  <a:srgbClr val="006699"/>
                </a:solidFill>
                <a:latin typeface="Arial"/>
                <a:cs typeface="Arial"/>
              </a:rPr>
              <a:t>=26.5 </a:t>
            </a:r>
            <a:r>
              <a:rPr dirty="0" sz="1800" b="1">
                <a:solidFill>
                  <a:srgbClr val="006699"/>
                </a:solidFill>
                <a:latin typeface="Arial"/>
                <a:cs typeface="Arial"/>
              </a:rPr>
              <a:t>mg/L, uniform SWCNT </a:t>
            </a:r>
            <a:r>
              <a:rPr dirty="0" sz="1800" spc="5" b="1">
                <a:solidFill>
                  <a:srgbClr val="006699"/>
                </a:solidFill>
                <a:latin typeface="Arial"/>
                <a:cs typeface="Arial"/>
              </a:rPr>
              <a:t>network </a:t>
            </a:r>
            <a:r>
              <a:rPr dirty="0" sz="1800" b="1">
                <a:solidFill>
                  <a:srgbClr val="006699"/>
                </a:solidFill>
                <a:latin typeface="Arial"/>
                <a:cs typeface="Arial"/>
              </a:rPr>
              <a:t>buried in </a:t>
            </a:r>
            <a:r>
              <a:rPr dirty="0" sz="1800" spc="-10" b="1">
                <a:solidFill>
                  <a:srgbClr val="006699"/>
                </a:solidFill>
                <a:latin typeface="Arial"/>
                <a:cs typeface="Arial"/>
              </a:rPr>
              <a:t>CP </a:t>
            </a:r>
            <a:r>
              <a:rPr dirty="0" sz="1800" spc="-5" b="1">
                <a:solidFill>
                  <a:srgbClr val="006699"/>
                </a:solidFill>
                <a:latin typeface="Arial"/>
                <a:cs typeface="Arial"/>
              </a:rPr>
              <a:t>matrix (80%</a:t>
            </a:r>
            <a:r>
              <a:rPr dirty="0" sz="1800" spc="-120" b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15" b="1">
                <a:solidFill>
                  <a:srgbClr val="006699"/>
                </a:solidFill>
                <a:latin typeface="Arial"/>
                <a:cs typeface="Arial"/>
              </a:rPr>
              <a:t>wt)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281940" algn="l"/>
              </a:tabLst>
            </a:pPr>
            <a:r>
              <a:rPr dirty="0" sz="1800" spc="-5">
                <a:solidFill>
                  <a:srgbClr val="006699"/>
                </a:solidFill>
                <a:latin typeface="Arial"/>
                <a:cs typeface="Arial"/>
              </a:rPr>
              <a:t>•	</a:t>
            </a:r>
            <a:r>
              <a:rPr dirty="0" sz="1800" b="1">
                <a:solidFill>
                  <a:srgbClr val="C00000"/>
                </a:solidFill>
                <a:latin typeface="Arial"/>
                <a:cs typeface="Arial"/>
              </a:rPr>
              <a:t>μ</a:t>
            </a:r>
            <a:r>
              <a:rPr dirty="0" sz="1800" b="1">
                <a:solidFill>
                  <a:srgbClr val="C00000"/>
                </a:solidFill>
                <a:latin typeface="Arial"/>
                <a:cs typeface="Arial"/>
              </a:rPr>
              <a:t>= </a:t>
            </a:r>
            <a:r>
              <a:rPr dirty="0" sz="1800" spc="-10" b="1">
                <a:solidFill>
                  <a:srgbClr val="C00000"/>
                </a:solidFill>
                <a:latin typeface="Arial"/>
                <a:cs typeface="Arial"/>
              </a:rPr>
              <a:t>35 </a:t>
            </a:r>
            <a:r>
              <a:rPr dirty="0" sz="1800" spc="-5" b="1">
                <a:solidFill>
                  <a:srgbClr val="C00000"/>
                </a:solidFill>
                <a:latin typeface="Arial"/>
                <a:cs typeface="Arial"/>
              </a:rPr>
              <a:t>cm</a:t>
            </a:r>
            <a:r>
              <a:rPr dirty="0" baseline="25462" sz="1800" spc="-7" b="1">
                <a:solidFill>
                  <a:srgbClr val="C00000"/>
                </a:solidFill>
                <a:latin typeface="Arial"/>
                <a:cs typeface="Arial"/>
              </a:rPr>
              <a:t>2</a:t>
            </a:r>
            <a:r>
              <a:rPr dirty="0" sz="1800" spc="-5" b="1">
                <a:solidFill>
                  <a:srgbClr val="C00000"/>
                </a:solidFill>
                <a:latin typeface="Arial"/>
                <a:cs typeface="Arial"/>
              </a:rPr>
              <a:t>/Vs, </a:t>
            </a:r>
            <a:r>
              <a:rPr dirty="0" sz="1800" b="1">
                <a:solidFill>
                  <a:srgbClr val="C00000"/>
                </a:solidFill>
                <a:latin typeface="Arial"/>
                <a:cs typeface="Arial"/>
              </a:rPr>
              <a:t>on/off=1.3 </a:t>
            </a:r>
            <a:r>
              <a:rPr dirty="0" sz="1800" spc="-5" b="1">
                <a:solidFill>
                  <a:srgbClr val="C00000"/>
                </a:solidFill>
                <a:latin typeface="Arial"/>
                <a:cs typeface="Arial"/>
              </a:rPr>
              <a:t>x</a:t>
            </a:r>
            <a:r>
              <a:rPr dirty="0" sz="1800" spc="-65" b="1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dirty="0" sz="1800" spc="-5" b="1">
                <a:solidFill>
                  <a:srgbClr val="C00000"/>
                </a:solidFill>
                <a:latin typeface="Arial"/>
                <a:cs typeface="Arial"/>
              </a:rPr>
              <a:t>10</a:t>
            </a:r>
            <a:r>
              <a:rPr dirty="0" baseline="25462" sz="1800" spc="-7" b="1">
                <a:solidFill>
                  <a:srgbClr val="C00000"/>
                </a:solidFill>
                <a:latin typeface="Arial"/>
                <a:cs typeface="Arial"/>
              </a:rPr>
              <a:t>4</a:t>
            </a:r>
            <a:endParaRPr baseline="25462" sz="1800">
              <a:latin typeface="Arial"/>
              <a:cs typeface="Arial"/>
            </a:endParaRPr>
          </a:p>
          <a:p>
            <a:pPr marL="273050" indent="-260350">
              <a:lnSpc>
                <a:spcPct val="100000"/>
              </a:lnSpc>
              <a:buFont typeface="Arial"/>
              <a:buChar char="•"/>
              <a:tabLst>
                <a:tab pos="273685" algn="l"/>
              </a:tabLst>
            </a:pPr>
            <a:r>
              <a:rPr dirty="0" sz="1800" spc="-10" b="1">
                <a:solidFill>
                  <a:srgbClr val="006699"/>
                </a:solidFill>
                <a:latin typeface="Arial"/>
                <a:cs typeface="Arial"/>
              </a:rPr>
              <a:t>Attractive </a:t>
            </a:r>
            <a:r>
              <a:rPr dirty="0" sz="1800" b="1">
                <a:solidFill>
                  <a:srgbClr val="006699"/>
                </a:solidFill>
                <a:latin typeface="Arial"/>
                <a:cs typeface="Arial"/>
              </a:rPr>
              <a:t>due to this </a:t>
            </a:r>
            <a:r>
              <a:rPr dirty="0" sz="1800" spc="-5" b="1">
                <a:solidFill>
                  <a:srgbClr val="006699"/>
                </a:solidFill>
                <a:latin typeface="Arial"/>
                <a:cs typeface="Arial"/>
              </a:rPr>
              <a:t>process </a:t>
            </a:r>
            <a:r>
              <a:rPr dirty="0" sz="1800" b="1">
                <a:solidFill>
                  <a:srgbClr val="006699"/>
                </a:solidFill>
                <a:latin typeface="Arial"/>
                <a:cs typeface="Arial"/>
              </a:rPr>
              <a:t>is </a:t>
            </a:r>
            <a:r>
              <a:rPr dirty="0" sz="1800" spc="-5" b="1">
                <a:solidFill>
                  <a:srgbClr val="006699"/>
                </a:solidFill>
                <a:latin typeface="Arial"/>
                <a:cs typeface="Arial"/>
              </a:rPr>
              <a:t>compatible </a:t>
            </a:r>
            <a:r>
              <a:rPr dirty="0" sz="1800" spc="5" b="1">
                <a:solidFill>
                  <a:srgbClr val="006699"/>
                </a:solidFill>
                <a:latin typeface="Arial"/>
                <a:cs typeface="Arial"/>
              </a:rPr>
              <a:t>with </a:t>
            </a:r>
            <a:r>
              <a:rPr dirty="0" sz="1800" b="1">
                <a:solidFill>
                  <a:srgbClr val="006699"/>
                </a:solidFill>
                <a:latin typeface="Arial"/>
                <a:cs typeface="Arial"/>
              </a:rPr>
              <a:t>printing</a:t>
            </a:r>
            <a:r>
              <a:rPr dirty="0" sz="1800" spc="35" b="1">
                <a:solidFill>
                  <a:srgbClr val="006699"/>
                </a:solidFill>
                <a:latin typeface="Arial"/>
                <a:cs typeface="Arial"/>
              </a:rPr>
              <a:t> </a:t>
            </a:r>
            <a:r>
              <a:rPr dirty="0" sz="1800" spc="-5" b="1">
                <a:solidFill>
                  <a:srgbClr val="006699"/>
                </a:solidFill>
                <a:latin typeface="Arial"/>
                <a:cs typeface="Arial"/>
              </a:rPr>
              <a:t>process</a:t>
            </a:r>
            <a:endParaRPr sz="1800">
              <a:latin typeface="Arial"/>
              <a:cs typeface="Arial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221488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/>
              <a:t>Purity </a:t>
            </a:r>
            <a:r>
              <a:rPr dirty="0" spc="-5"/>
              <a:t>assessment </a:t>
            </a:r>
            <a:r>
              <a:rPr dirty="0"/>
              <a:t>of </a:t>
            </a:r>
            <a:r>
              <a:rPr dirty="0" spc="-5"/>
              <a:t>SWCNT</a:t>
            </a:r>
            <a:r>
              <a:rPr dirty="0" spc="-55"/>
              <a:t> </a:t>
            </a:r>
            <a:r>
              <a:rPr dirty="0"/>
              <a:t>materials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546303" y="1523365"/>
            <a:ext cx="3296285" cy="3759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400" spc="-5">
                <a:solidFill>
                  <a:srgbClr val="244060"/>
                </a:solidFill>
                <a:latin typeface="Arial"/>
                <a:cs typeface="Arial"/>
              </a:rPr>
              <a:t>UV absorption</a:t>
            </a:r>
            <a:r>
              <a:rPr dirty="0" sz="2400" spc="-3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400">
                <a:solidFill>
                  <a:srgbClr val="244060"/>
                </a:solidFill>
                <a:latin typeface="Arial"/>
                <a:cs typeface="Arial"/>
              </a:rPr>
              <a:t>spectrum</a:t>
            </a:r>
            <a:endParaRPr sz="2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06576" y="5352922"/>
            <a:ext cx="2296795" cy="559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800" spc="-5">
                <a:latin typeface="Arial"/>
                <a:cs typeface="Arial"/>
              </a:rPr>
              <a:t>Qualitative</a:t>
            </a:r>
            <a:r>
              <a:rPr dirty="0" sz="1800" spc="-40">
                <a:latin typeface="Arial"/>
                <a:cs typeface="Arial"/>
              </a:rPr>
              <a:t> </a:t>
            </a:r>
            <a:r>
              <a:rPr dirty="0" sz="1800" spc="-5">
                <a:latin typeface="Arial"/>
                <a:cs typeface="Arial"/>
              </a:rPr>
              <a:t>information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spc="-5">
                <a:latin typeface="Arial"/>
                <a:cs typeface="Arial"/>
              </a:rPr>
              <a:t>Solution</a:t>
            </a:r>
            <a:r>
              <a:rPr dirty="0" sz="1800" spc="-65">
                <a:latin typeface="Arial"/>
                <a:cs typeface="Arial"/>
              </a:rPr>
              <a:t> </a:t>
            </a:r>
            <a:r>
              <a:rPr dirty="0" sz="1800" spc="-5">
                <a:latin typeface="Arial"/>
                <a:cs typeface="Arial"/>
              </a:rPr>
              <a:t>samples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935473" y="1473961"/>
            <a:ext cx="3093085" cy="3759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400" spc="-5">
                <a:solidFill>
                  <a:srgbClr val="244060"/>
                </a:solidFill>
                <a:latin typeface="Arial"/>
                <a:cs typeface="Arial"/>
              </a:rPr>
              <a:t>Massive device</a:t>
            </a:r>
            <a:r>
              <a:rPr dirty="0" sz="240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400" spc="-5">
                <a:solidFill>
                  <a:srgbClr val="244060"/>
                </a:solidFill>
                <a:latin typeface="Arial"/>
                <a:cs typeface="Arial"/>
              </a:rPr>
              <a:t>testing</a:t>
            </a:r>
            <a:endParaRPr sz="24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644143" y="2267588"/>
            <a:ext cx="3237865" cy="2432685"/>
          </a:xfrm>
          <a:custGeom>
            <a:avLst/>
            <a:gdLst/>
            <a:ahLst/>
            <a:cxnLst/>
            <a:rect l="l" t="t" r="r" b="b"/>
            <a:pathLst>
              <a:path w="3237865" h="2432685">
                <a:moveTo>
                  <a:pt x="0" y="0"/>
                </a:moveTo>
                <a:lnTo>
                  <a:pt x="3237865" y="0"/>
                </a:lnTo>
                <a:lnTo>
                  <a:pt x="3237865" y="2432495"/>
                </a:lnTo>
                <a:lnTo>
                  <a:pt x="0" y="2432495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557370" y="4756966"/>
            <a:ext cx="173990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00" spc="-5">
                <a:latin typeface="Arial"/>
                <a:cs typeface="Arial"/>
              </a:rPr>
              <a:t>400</a:t>
            </a:r>
            <a:endParaRPr sz="7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38430" y="4756966"/>
            <a:ext cx="173990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00" spc="-5">
                <a:latin typeface="Arial"/>
                <a:cs typeface="Arial"/>
              </a:rPr>
              <a:t>600</a:t>
            </a:r>
            <a:endParaRPr sz="7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19489" y="4756966"/>
            <a:ext cx="173990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00" spc="-5">
                <a:latin typeface="Arial"/>
                <a:cs typeface="Arial"/>
              </a:rPr>
              <a:t>800</a:t>
            </a:r>
            <a:endParaRPr sz="7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98931" y="4756966"/>
            <a:ext cx="223520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00" spc="-5">
                <a:latin typeface="Arial"/>
                <a:cs typeface="Arial"/>
              </a:rPr>
              <a:t>1800</a:t>
            </a:r>
            <a:endParaRPr sz="7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579991" y="4756966"/>
            <a:ext cx="223520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00" spc="-5">
                <a:latin typeface="Arial"/>
                <a:cs typeface="Arial"/>
              </a:rPr>
              <a:t>2000</a:t>
            </a:r>
            <a:endParaRPr sz="7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32679" y="4635862"/>
            <a:ext cx="149860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00" spc="-5">
                <a:latin typeface="Arial"/>
                <a:cs typeface="Arial"/>
              </a:rPr>
              <a:t>0</a:t>
            </a:r>
            <a:r>
              <a:rPr dirty="0" sz="700">
                <a:latin typeface="Arial"/>
                <a:cs typeface="Arial"/>
              </a:rPr>
              <a:t>.0</a:t>
            </a:r>
            <a:endParaRPr sz="7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32679" y="2390315"/>
            <a:ext cx="149860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00" spc="-5">
                <a:latin typeface="Arial"/>
                <a:cs typeface="Arial"/>
              </a:rPr>
              <a:t>1</a:t>
            </a:r>
            <a:r>
              <a:rPr dirty="0" sz="700">
                <a:latin typeface="Arial"/>
                <a:cs typeface="Arial"/>
              </a:rPr>
              <a:t>.2</a:t>
            </a:r>
            <a:endParaRPr sz="700">
              <a:latin typeface="Arial"/>
              <a:cs typeface="Arial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644143" y="4700084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5">
                <a:moveTo>
                  <a:pt x="0" y="44657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834673" y="4700084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22328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1025203" y="4700084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5">
                <a:moveTo>
                  <a:pt x="0" y="44657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1215733" y="4700084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22328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1406263" y="4700084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5">
                <a:moveTo>
                  <a:pt x="0" y="44657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1596828" y="4700084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22328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1787357" y="4700084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5">
                <a:moveTo>
                  <a:pt x="0" y="44657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1977887" y="4700084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22328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2168417" y="4700084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5">
                <a:moveTo>
                  <a:pt x="0" y="44657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2357771" y="4700084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22328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2548300" y="4700084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5">
                <a:moveTo>
                  <a:pt x="0" y="44657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2738830" y="4700084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22328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2929360" y="4700084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5">
                <a:moveTo>
                  <a:pt x="0" y="44657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3119889" y="4700084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22328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3310419" y="4700084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5">
                <a:moveTo>
                  <a:pt x="0" y="44657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3500949" y="4700084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22328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3691479" y="4700084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5">
                <a:moveTo>
                  <a:pt x="0" y="44657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3882009" y="4700084"/>
            <a:ext cx="0" cy="22860"/>
          </a:xfrm>
          <a:custGeom>
            <a:avLst/>
            <a:gdLst/>
            <a:ahLst/>
            <a:cxnLst/>
            <a:rect l="l" t="t" r="r" b="b"/>
            <a:pathLst>
              <a:path w="0" h="22860">
                <a:moveTo>
                  <a:pt x="0" y="22328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644143" y="4700084"/>
            <a:ext cx="3237865" cy="0"/>
          </a:xfrm>
          <a:custGeom>
            <a:avLst/>
            <a:gdLst/>
            <a:ahLst/>
            <a:cxnLst/>
            <a:rect l="l" t="t" r="r" b="b"/>
            <a:pathLst>
              <a:path w="3237865" h="0">
                <a:moveTo>
                  <a:pt x="0" y="0"/>
                </a:moveTo>
                <a:lnTo>
                  <a:pt x="3237865" y="0"/>
                </a:lnTo>
              </a:path>
            </a:pathLst>
          </a:custGeom>
          <a:ln w="82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599467" y="4700084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44676" y="0"/>
                </a:lnTo>
              </a:path>
            </a:pathLst>
          </a:custGeom>
          <a:ln w="82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621805" y="4326198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 h="0">
                <a:moveTo>
                  <a:pt x="0" y="0"/>
                </a:moveTo>
                <a:lnTo>
                  <a:pt x="22338" y="0"/>
                </a:lnTo>
              </a:path>
            </a:pathLst>
          </a:custGeom>
          <a:ln w="82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599467" y="3951160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44676" y="0"/>
                </a:lnTo>
              </a:path>
            </a:pathLst>
          </a:custGeom>
          <a:ln w="82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621805" y="3577310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 h="0">
                <a:moveTo>
                  <a:pt x="0" y="0"/>
                </a:moveTo>
                <a:lnTo>
                  <a:pt x="22338" y="0"/>
                </a:lnTo>
              </a:path>
            </a:pathLst>
          </a:custGeom>
          <a:ln w="82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599467" y="3203448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44676" y="0"/>
                </a:lnTo>
              </a:path>
            </a:pathLst>
          </a:custGeom>
          <a:ln w="82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621805" y="2828387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 h="0">
                <a:moveTo>
                  <a:pt x="0" y="0"/>
                </a:moveTo>
                <a:lnTo>
                  <a:pt x="22338" y="0"/>
                </a:lnTo>
              </a:path>
            </a:pathLst>
          </a:custGeom>
          <a:ln w="82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599467" y="2454536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44676" y="0"/>
                </a:lnTo>
              </a:path>
            </a:pathLst>
          </a:custGeom>
          <a:ln w="82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644143" y="2267588"/>
            <a:ext cx="0" cy="2432685"/>
          </a:xfrm>
          <a:custGeom>
            <a:avLst/>
            <a:gdLst/>
            <a:ahLst/>
            <a:cxnLst/>
            <a:rect l="l" t="t" r="r" b="b"/>
            <a:pathLst>
              <a:path w="0" h="2432685">
                <a:moveTo>
                  <a:pt x="0" y="2432495"/>
                </a:moveTo>
                <a:lnTo>
                  <a:pt x="0" y="0"/>
                </a:lnTo>
              </a:path>
            </a:pathLst>
          </a:custGeom>
          <a:ln w="823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660459" y="2265824"/>
            <a:ext cx="3223312" cy="233489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 txBox="1"/>
          <p:nvPr/>
        </p:nvSpPr>
        <p:spPr>
          <a:xfrm>
            <a:off x="279342" y="2933724"/>
            <a:ext cx="135255" cy="89789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69"/>
              </a:lnSpc>
            </a:pPr>
            <a:r>
              <a:rPr dirty="0" sz="850">
                <a:latin typeface="Arial"/>
                <a:cs typeface="Arial"/>
              </a:rPr>
              <a:t>Ab</a:t>
            </a:r>
            <a:r>
              <a:rPr dirty="0" sz="850" spc="5">
                <a:latin typeface="Arial"/>
                <a:cs typeface="Arial"/>
              </a:rPr>
              <a:t>s</a:t>
            </a:r>
            <a:r>
              <a:rPr dirty="0" sz="850">
                <a:latin typeface="Arial"/>
                <a:cs typeface="Arial"/>
              </a:rPr>
              <a:t>orbance</a:t>
            </a:r>
            <a:r>
              <a:rPr dirty="0" sz="850">
                <a:latin typeface="Arial"/>
                <a:cs typeface="Arial"/>
              </a:rPr>
              <a:t> </a:t>
            </a:r>
            <a:r>
              <a:rPr dirty="0" sz="850">
                <a:latin typeface="Arial"/>
                <a:cs typeface="Arial"/>
              </a:rPr>
              <a:t>(a.u.)</a:t>
            </a:r>
            <a:endParaRPr sz="85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75858" y="4756966"/>
            <a:ext cx="1365250" cy="2952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393700" algn="l"/>
                <a:tab pos="773430" algn="l"/>
                <a:tab pos="1154430" algn="l"/>
              </a:tabLst>
            </a:pPr>
            <a:r>
              <a:rPr dirty="0" sz="700" spc="-5">
                <a:latin typeface="Arial"/>
                <a:cs typeface="Arial"/>
              </a:rPr>
              <a:t>100</a:t>
            </a:r>
            <a:r>
              <a:rPr dirty="0" sz="700">
                <a:latin typeface="Arial"/>
                <a:cs typeface="Arial"/>
              </a:rPr>
              <a:t>0</a:t>
            </a:r>
            <a:r>
              <a:rPr dirty="0" sz="700">
                <a:latin typeface="Arial"/>
                <a:cs typeface="Arial"/>
              </a:rPr>
              <a:t>	</a:t>
            </a:r>
            <a:r>
              <a:rPr dirty="0" sz="700" spc="-5">
                <a:latin typeface="Arial"/>
                <a:cs typeface="Arial"/>
              </a:rPr>
              <a:t>120</a:t>
            </a:r>
            <a:r>
              <a:rPr dirty="0" sz="700">
                <a:latin typeface="Arial"/>
                <a:cs typeface="Arial"/>
              </a:rPr>
              <a:t>0</a:t>
            </a:r>
            <a:r>
              <a:rPr dirty="0" sz="700">
                <a:latin typeface="Arial"/>
                <a:cs typeface="Arial"/>
              </a:rPr>
              <a:t>	</a:t>
            </a:r>
            <a:r>
              <a:rPr dirty="0" sz="700" spc="-5">
                <a:latin typeface="Arial"/>
                <a:cs typeface="Arial"/>
              </a:rPr>
              <a:t>140</a:t>
            </a:r>
            <a:r>
              <a:rPr dirty="0" sz="700">
                <a:latin typeface="Arial"/>
                <a:cs typeface="Arial"/>
              </a:rPr>
              <a:t>0</a:t>
            </a:r>
            <a:r>
              <a:rPr dirty="0" sz="700">
                <a:latin typeface="Arial"/>
                <a:cs typeface="Arial"/>
              </a:rPr>
              <a:t>	</a:t>
            </a:r>
            <a:r>
              <a:rPr dirty="0" sz="700" spc="-5">
                <a:latin typeface="Arial"/>
                <a:cs typeface="Arial"/>
              </a:rPr>
              <a:t>1600</a:t>
            </a:r>
            <a:endParaRPr sz="700">
              <a:latin typeface="Arial"/>
              <a:cs typeface="Arial"/>
            </a:endParaRPr>
          </a:p>
          <a:p>
            <a:pPr marL="163830">
              <a:lnSpc>
                <a:spcPct val="100000"/>
              </a:lnSpc>
              <a:spcBef>
                <a:spcPts val="370"/>
              </a:spcBef>
            </a:pPr>
            <a:r>
              <a:rPr dirty="0" sz="850" spc="10">
                <a:latin typeface="Arial"/>
                <a:cs typeface="Arial"/>
              </a:rPr>
              <a:t>Wavelength</a:t>
            </a:r>
            <a:r>
              <a:rPr dirty="0" sz="850" spc="-80">
                <a:latin typeface="Arial"/>
                <a:cs typeface="Arial"/>
              </a:rPr>
              <a:t> </a:t>
            </a:r>
            <a:r>
              <a:rPr dirty="0" sz="850" spc="5">
                <a:latin typeface="Arial"/>
                <a:cs typeface="Arial"/>
              </a:rPr>
              <a:t>(nm)</a:t>
            </a:r>
            <a:endParaRPr sz="85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059056" y="2551151"/>
            <a:ext cx="703580" cy="5435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539750" algn="l"/>
              </a:tabLst>
            </a:pPr>
            <a:r>
              <a:rPr dirty="0" sz="850" spc="5">
                <a:latin typeface="Arial"/>
                <a:cs typeface="Arial"/>
              </a:rPr>
              <a:t>Sample	</a:t>
            </a:r>
            <a:r>
              <a:rPr dirty="0" sz="750" spc="10">
                <a:latin typeface="Symbol"/>
                <a:cs typeface="Symbol"/>
              </a:rPr>
              <a:t></a:t>
            </a:r>
            <a:endParaRPr sz="750">
              <a:latin typeface="Symbol"/>
              <a:cs typeface="Symbol"/>
            </a:endParaRPr>
          </a:p>
          <a:p>
            <a:pPr marL="135255">
              <a:lnSpc>
                <a:spcPct val="100000"/>
              </a:lnSpc>
              <a:spcBef>
                <a:spcPts val="35"/>
              </a:spcBef>
            </a:pPr>
            <a:r>
              <a:rPr dirty="0" sz="850" spc="5">
                <a:latin typeface="Arial"/>
                <a:cs typeface="Arial"/>
              </a:rPr>
              <a:t>Ex2 </a:t>
            </a:r>
            <a:r>
              <a:rPr dirty="0" sz="850" spc="145">
                <a:latin typeface="Arial"/>
                <a:cs typeface="Arial"/>
              </a:rPr>
              <a:t> </a:t>
            </a:r>
            <a:r>
              <a:rPr dirty="0" sz="850" spc="5">
                <a:latin typeface="Arial"/>
                <a:cs typeface="Arial"/>
              </a:rPr>
              <a:t>0.356</a:t>
            </a:r>
            <a:endParaRPr sz="850">
              <a:latin typeface="Arial"/>
              <a:cs typeface="Arial"/>
            </a:endParaRPr>
          </a:p>
          <a:p>
            <a:pPr marL="135255">
              <a:lnSpc>
                <a:spcPct val="100000"/>
              </a:lnSpc>
              <a:spcBef>
                <a:spcPts val="35"/>
              </a:spcBef>
            </a:pPr>
            <a:r>
              <a:rPr dirty="0" sz="850">
                <a:latin typeface="Arial"/>
                <a:cs typeface="Arial"/>
              </a:rPr>
              <a:t>Hy2</a:t>
            </a:r>
            <a:r>
              <a:rPr dirty="0" sz="850" spc="145">
                <a:latin typeface="Arial"/>
                <a:cs typeface="Arial"/>
              </a:rPr>
              <a:t> </a:t>
            </a:r>
            <a:r>
              <a:rPr dirty="0" sz="850" spc="5">
                <a:latin typeface="Arial"/>
                <a:cs typeface="Arial"/>
              </a:rPr>
              <a:t>0.413</a:t>
            </a:r>
            <a:endParaRPr sz="850">
              <a:latin typeface="Arial"/>
              <a:cs typeface="Arial"/>
            </a:endParaRPr>
          </a:p>
          <a:p>
            <a:pPr marL="135255">
              <a:lnSpc>
                <a:spcPct val="100000"/>
              </a:lnSpc>
              <a:spcBef>
                <a:spcPts val="35"/>
              </a:spcBef>
            </a:pPr>
            <a:r>
              <a:rPr dirty="0" sz="850" spc="5">
                <a:latin typeface="Arial"/>
                <a:cs typeface="Arial"/>
              </a:rPr>
              <a:t>Ad2</a:t>
            </a:r>
            <a:r>
              <a:rPr dirty="0" sz="850" spc="150">
                <a:latin typeface="Arial"/>
                <a:cs typeface="Arial"/>
              </a:rPr>
              <a:t> </a:t>
            </a:r>
            <a:r>
              <a:rPr dirty="0" sz="850" spc="5">
                <a:latin typeface="Arial"/>
                <a:cs typeface="Arial"/>
              </a:rPr>
              <a:t>0.255</a:t>
            </a:r>
            <a:endParaRPr sz="85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820511" y="2546617"/>
            <a:ext cx="278130" cy="5480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51435" marR="5080" indent="-39370">
              <a:lnSpc>
                <a:spcPct val="103499"/>
              </a:lnSpc>
            </a:pPr>
            <a:r>
              <a:rPr dirty="0" sz="750" spc="5">
                <a:latin typeface="Symbol"/>
                <a:cs typeface="Symbol"/>
              </a:rPr>
              <a:t></a:t>
            </a:r>
            <a:r>
              <a:rPr dirty="0" sz="850" spc="5">
                <a:latin typeface="Arial"/>
                <a:cs typeface="Arial"/>
              </a:rPr>
              <a:t>(%)  </a:t>
            </a:r>
            <a:r>
              <a:rPr dirty="0" sz="850" spc="5">
                <a:latin typeface="Arial"/>
                <a:cs typeface="Arial"/>
              </a:rPr>
              <a:t>11.0</a:t>
            </a:r>
            <a:endParaRPr sz="850">
              <a:latin typeface="Arial"/>
              <a:cs typeface="Arial"/>
            </a:endParaRPr>
          </a:p>
          <a:p>
            <a:pPr marL="24765">
              <a:lnSpc>
                <a:spcPct val="100000"/>
              </a:lnSpc>
              <a:spcBef>
                <a:spcPts val="35"/>
              </a:spcBef>
            </a:pPr>
            <a:r>
              <a:rPr dirty="0" sz="850" spc="5">
                <a:latin typeface="Arial"/>
                <a:cs typeface="Arial"/>
              </a:rPr>
              <a:t>10.0</a:t>
            </a:r>
            <a:endParaRPr sz="850">
              <a:latin typeface="Arial"/>
              <a:cs typeface="Arial"/>
            </a:endParaRPr>
          </a:p>
          <a:p>
            <a:pPr marL="26670">
              <a:lnSpc>
                <a:spcPct val="100000"/>
              </a:lnSpc>
              <a:spcBef>
                <a:spcPts val="35"/>
              </a:spcBef>
            </a:pPr>
            <a:r>
              <a:rPr dirty="0" sz="850" spc="5">
                <a:latin typeface="Arial"/>
                <a:cs typeface="Arial"/>
              </a:rPr>
              <a:t>0.72</a:t>
            </a:r>
            <a:endParaRPr sz="8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69062" y="2336010"/>
            <a:ext cx="916305" cy="1416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850">
                <a:latin typeface="Arial"/>
                <a:cs typeface="Arial"/>
              </a:rPr>
              <a:t>b:</a:t>
            </a:r>
            <a:r>
              <a:rPr dirty="0" sz="850" spc="-85">
                <a:latin typeface="Arial"/>
                <a:cs typeface="Arial"/>
              </a:rPr>
              <a:t> </a:t>
            </a:r>
            <a:r>
              <a:rPr dirty="0" sz="850" spc="5">
                <a:latin typeface="Arial"/>
                <a:cs typeface="Arial"/>
              </a:rPr>
              <a:t>PFDD/CNT=8/1</a:t>
            </a:r>
            <a:endParaRPr sz="85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32679" y="3139227"/>
            <a:ext cx="1391285" cy="8667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700">
                <a:latin typeface="Arial"/>
                <a:cs typeface="Arial"/>
              </a:rPr>
              <a:t>0.8</a:t>
            </a:r>
            <a:endParaRPr sz="700">
              <a:latin typeface="Arial"/>
              <a:cs typeface="Arial"/>
            </a:endParaRPr>
          </a:p>
          <a:p>
            <a:pPr algn="r" marR="75565">
              <a:lnSpc>
                <a:spcPts val="850"/>
              </a:lnSpc>
              <a:spcBef>
                <a:spcPts val="325"/>
              </a:spcBef>
            </a:pPr>
            <a:r>
              <a:rPr dirty="0" sz="850" spc="5">
                <a:latin typeface="Arial"/>
                <a:cs typeface="Arial"/>
              </a:rPr>
              <a:t>S</a:t>
            </a:r>
            <a:endParaRPr sz="850">
              <a:latin typeface="Arial"/>
              <a:cs typeface="Arial"/>
            </a:endParaRPr>
          </a:p>
          <a:p>
            <a:pPr algn="r" marR="5080">
              <a:lnSpc>
                <a:spcPts val="430"/>
              </a:lnSpc>
            </a:pPr>
            <a:r>
              <a:rPr dirty="0" sz="500" spc="-5">
                <a:latin typeface="Arial"/>
                <a:cs typeface="Arial"/>
              </a:rPr>
              <a:t>22</a:t>
            </a:r>
            <a:endParaRPr sz="5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"/>
              </a:spcBef>
            </a:pPr>
            <a:endParaRPr sz="550">
              <a:latin typeface="Times New Roman"/>
              <a:cs typeface="Times New Roman"/>
            </a:endParaRPr>
          </a:p>
          <a:p>
            <a:pPr algn="ctr" marL="157480">
              <a:lnSpc>
                <a:spcPct val="100000"/>
              </a:lnSpc>
            </a:pPr>
            <a:r>
              <a:rPr dirty="0" baseline="22875" sz="1275" spc="-7">
                <a:latin typeface="Arial"/>
                <a:cs typeface="Arial"/>
              </a:rPr>
              <a:t>M</a:t>
            </a:r>
            <a:r>
              <a:rPr dirty="0" sz="700" spc="-5">
                <a:latin typeface="Arial"/>
                <a:cs typeface="Arial"/>
              </a:rPr>
              <a:t>11</a:t>
            </a: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30"/>
              </a:spcBef>
            </a:pPr>
            <a:r>
              <a:rPr dirty="0" sz="700">
                <a:latin typeface="Arial"/>
                <a:cs typeface="Arial"/>
              </a:rPr>
              <a:t>0.4</a:t>
            </a:r>
            <a:endParaRPr sz="700">
              <a:latin typeface="Arial"/>
              <a:cs typeface="Arial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4572000" y="1916810"/>
            <a:ext cx="3966717" cy="172237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5148071" y="3501009"/>
            <a:ext cx="1721485" cy="208686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7128256" y="4033659"/>
            <a:ext cx="1209738" cy="5040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 txBox="1"/>
          <p:nvPr/>
        </p:nvSpPr>
        <p:spPr>
          <a:xfrm>
            <a:off x="4841875" y="5504383"/>
            <a:ext cx="3834765" cy="9023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800" spc="-5">
                <a:latin typeface="Arial"/>
                <a:cs typeface="Arial"/>
              </a:rPr>
              <a:t>Hard </a:t>
            </a:r>
            <a:r>
              <a:rPr dirty="0" sz="1800">
                <a:latin typeface="Arial"/>
                <a:cs typeface="Arial"/>
              </a:rPr>
              <a:t>to </a:t>
            </a:r>
            <a:r>
              <a:rPr dirty="0" sz="1800" spc="-5">
                <a:latin typeface="Arial"/>
                <a:cs typeface="Arial"/>
              </a:rPr>
              <a:t>access</a:t>
            </a:r>
            <a:r>
              <a:rPr dirty="0" sz="1800" spc="-35">
                <a:latin typeface="Arial"/>
                <a:cs typeface="Arial"/>
              </a:rPr>
              <a:t> </a:t>
            </a:r>
            <a:r>
              <a:rPr dirty="0" sz="1800" spc="-5">
                <a:latin typeface="Arial"/>
                <a:cs typeface="Arial"/>
              </a:rPr>
              <a:t>instrument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spc="-35">
                <a:latin typeface="Arial"/>
                <a:cs typeface="Arial"/>
              </a:rPr>
              <a:t>Tedious </a:t>
            </a:r>
            <a:r>
              <a:rPr dirty="0" sz="1800" spc="-5">
                <a:latin typeface="Arial"/>
                <a:cs typeface="Arial"/>
              </a:rPr>
              <a:t>device fabrication and</a:t>
            </a:r>
            <a:r>
              <a:rPr dirty="0" sz="1800" spc="70">
                <a:latin typeface="Arial"/>
                <a:cs typeface="Arial"/>
              </a:rPr>
              <a:t> </a:t>
            </a:r>
            <a:r>
              <a:rPr dirty="0" sz="1800" spc="-5">
                <a:latin typeface="Arial"/>
                <a:cs typeface="Arial"/>
              </a:rPr>
              <a:t>testing</a:t>
            </a:r>
            <a:endParaRPr sz="1800">
              <a:latin typeface="Arial"/>
              <a:cs typeface="Arial"/>
            </a:endParaRPr>
          </a:p>
          <a:p>
            <a:pPr marL="398145">
              <a:lnSpc>
                <a:spcPct val="100000"/>
              </a:lnSpc>
              <a:spcBef>
                <a:spcPts val="775"/>
              </a:spcBef>
            </a:pPr>
            <a:r>
              <a:rPr dirty="0" sz="1600" spc="-5" i="1">
                <a:latin typeface="Arial"/>
                <a:cs typeface="Arial"/>
              </a:rPr>
              <a:t>Nature Nano. 2012, 7,</a:t>
            </a:r>
            <a:r>
              <a:rPr dirty="0" sz="1600" spc="5" i="1">
                <a:latin typeface="Arial"/>
                <a:cs typeface="Arial"/>
              </a:rPr>
              <a:t> </a:t>
            </a:r>
            <a:r>
              <a:rPr dirty="0" sz="1600" spc="-5" i="1">
                <a:latin typeface="Arial"/>
                <a:cs typeface="Arial"/>
              </a:rPr>
              <a:t>787</a:t>
            </a:r>
            <a:endParaRPr sz="1600">
              <a:latin typeface="Arial"/>
              <a:cs typeface="Arial"/>
            </a:endParaRPr>
          </a:p>
        </p:txBody>
      </p:sp>
      <p:sp>
        <p:nvSpPr>
          <p:cNvPr id="52" name="object 5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215773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 spc="-5"/>
              <a:t>Raman spectroscopy for</a:t>
            </a:r>
            <a:r>
              <a:rPr dirty="0" spc="5"/>
              <a:t> </a:t>
            </a:r>
            <a:r>
              <a:rPr dirty="0" spc="-35"/>
              <a:t>SWCNTs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4867402" y="6081471"/>
            <a:ext cx="2792095" cy="2546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600" spc="-5">
                <a:latin typeface="Arial"/>
                <a:cs typeface="Arial"/>
              </a:rPr>
              <a:t>Physics Reports 2005, 409,</a:t>
            </a:r>
            <a:r>
              <a:rPr dirty="0" sz="1600" spc="5">
                <a:latin typeface="Arial"/>
                <a:cs typeface="Arial"/>
              </a:rPr>
              <a:t> </a:t>
            </a:r>
            <a:r>
              <a:rPr dirty="0" sz="1600" spc="-5">
                <a:latin typeface="Arial"/>
                <a:cs typeface="Arial"/>
              </a:rPr>
              <a:t>47</a:t>
            </a:r>
            <a:endParaRPr sz="1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2996958"/>
            <a:ext cx="3851910" cy="267398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84440" y="2564129"/>
            <a:ext cx="382905" cy="2017395"/>
          </a:xfrm>
          <a:custGeom>
            <a:avLst/>
            <a:gdLst/>
            <a:ahLst/>
            <a:cxnLst/>
            <a:rect l="l" t="t" r="r" b="b"/>
            <a:pathLst>
              <a:path w="382905" h="2017395">
                <a:moveTo>
                  <a:pt x="6159" y="1919732"/>
                </a:moveTo>
                <a:lnTo>
                  <a:pt x="3695" y="1920621"/>
                </a:lnTo>
                <a:lnTo>
                  <a:pt x="1244" y="1921637"/>
                </a:lnTo>
                <a:lnTo>
                  <a:pt x="0" y="1924304"/>
                </a:lnTo>
                <a:lnTo>
                  <a:pt x="914" y="1926844"/>
                </a:lnTo>
                <a:lnTo>
                  <a:pt x="34836" y="2017014"/>
                </a:lnTo>
                <a:lnTo>
                  <a:pt x="41953" y="2008505"/>
                </a:lnTo>
                <a:lnTo>
                  <a:pt x="41109" y="2008505"/>
                </a:lnTo>
                <a:lnTo>
                  <a:pt x="31724" y="2006981"/>
                </a:lnTo>
                <a:lnTo>
                  <a:pt x="34694" y="1989520"/>
                </a:lnTo>
                <a:lnTo>
                  <a:pt x="8915" y="1921002"/>
                </a:lnTo>
                <a:lnTo>
                  <a:pt x="6159" y="1919732"/>
                </a:lnTo>
                <a:close/>
              </a:path>
              <a:path w="382905" h="2017395">
                <a:moveTo>
                  <a:pt x="34694" y="1989520"/>
                </a:moveTo>
                <a:lnTo>
                  <a:pt x="31724" y="2006981"/>
                </a:lnTo>
                <a:lnTo>
                  <a:pt x="41109" y="2008505"/>
                </a:lnTo>
                <a:lnTo>
                  <a:pt x="41541" y="2005965"/>
                </a:lnTo>
                <a:lnTo>
                  <a:pt x="40881" y="2005965"/>
                </a:lnTo>
                <a:lnTo>
                  <a:pt x="32765" y="2004695"/>
                </a:lnTo>
                <a:lnTo>
                  <a:pt x="38033" y="1998394"/>
                </a:lnTo>
                <a:lnTo>
                  <a:pt x="34694" y="1989520"/>
                </a:lnTo>
                <a:close/>
              </a:path>
              <a:path w="382905" h="2017395">
                <a:moveTo>
                  <a:pt x="94056" y="1934718"/>
                </a:moveTo>
                <a:lnTo>
                  <a:pt x="91058" y="1934972"/>
                </a:lnTo>
                <a:lnTo>
                  <a:pt x="44054" y="1991193"/>
                </a:lnTo>
                <a:lnTo>
                  <a:pt x="41109" y="2008505"/>
                </a:lnTo>
                <a:lnTo>
                  <a:pt x="41953" y="2008505"/>
                </a:lnTo>
                <a:lnTo>
                  <a:pt x="98361" y="1941068"/>
                </a:lnTo>
                <a:lnTo>
                  <a:pt x="98094" y="1938020"/>
                </a:lnTo>
                <a:lnTo>
                  <a:pt x="94056" y="1934718"/>
                </a:lnTo>
                <a:close/>
              </a:path>
              <a:path w="382905" h="2017395">
                <a:moveTo>
                  <a:pt x="38033" y="1998394"/>
                </a:moveTo>
                <a:lnTo>
                  <a:pt x="32765" y="2004695"/>
                </a:lnTo>
                <a:lnTo>
                  <a:pt x="40881" y="2005965"/>
                </a:lnTo>
                <a:lnTo>
                  <a:pt x="38033" y="1998394"/>
                </a:lnTo>
                <a:close/>
              </a:path>
              <a:path w="382905" h="2017395">
                <a:moveTo>
                  <a:pt x="44054" y="1991193"/>
                </a:moveTo>
                <a:lnTo>
                  <a:pt x="38033" y="1998394"/>
                </a:lnTo>
                <a:lnTo>
                  <a:pt x="40881" y="2005965"/>
                </a:lnTo>
                <a:lnTo>
                  <a:pt x="41541" y="2005965"/>
                </a:lnTo>
                <a:lnTo>
                  <a:pt x="44054" y="1991193"/>
                </a:lnTo>
                <a:close/>
              </a:path>
              <a:path w="382905" h="2017395">
                <a:moveTo>
                  <a:pt x="373087" y="0"/>
                </a:moveTo>
                <a:lnTo>
                  <a:pt x="34694" y="1989520"/>
                </a:lnTo>
                <a:lnTo>
                  <a:pt x="38033" y="1998394"/>
                </a:lnTo>
                <a:lnTo>
                  <a:pt x="44054" y="1991193"/>
                </a:lnTo>
                <a:lnTo>
                  <a:pt x="382473" y="1524"/>
                </a:lnTo>
                <a:lnTo>
                  <a:pt x="373087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546303" y="2135123"/>
            <a:ext cx="2948305" cy="1187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800" spc="-5">
                <a:solidFill>
                  <a:srgbClr val="1F487C"/>
                </a:solidFill>
                <a:latin typeface="Arial"/>
                <a:cs typeface="Arial"/>
              </a:rPr>
              <a:t>RBM band:</a:t>
            </a:r>
            <a:r>
              <a:rPr dirty="0" sz="1800" spc="-45">
                <a:solidFill>
                  <a:srgbClr val="1F487C"/>
                </a:solidFill>
                <a:latin typeface="Arial"/>
                <a:cs typeface="Arial"/>
              </a:rPr>
              <a:t> </a:t>
            </a:r>
            <a:r>
              <a:rPr dirty="0" sz="1800" spc="-5">
                <a:solidFill>
                  <a:srgbClr val="1F487C"/>
                </a:solidFill>
                <a:latin typeface="Arial"/>
                <a:cs typeface="Arial"/>
              </a:rPr>
              <a:t>diameter</a:t>
            </a:r>
            <a:endParaRPr sz="1800">
              <a:latin typeface="Arial"/>
              <a:cs typeface="Arial"/>
            </a:endParaRPr>
          </a:p>
          <a:p>
            <a:pPr marL="827405">
              <a:lnSpc>
                <a:spcPct val="100000"/>
              </a:lnSpc>
              <a:spcBef>
                <a:spcPts val="1540"/>
              </a:spcBef>
            </a:pPr>
            <a:r>
              <a:rPr dirty="0" sz="1800" spc="-5">
                <a:solidFill>
                  <a:srgbClr val="1F487C"/>
                </a:solidFill>
                <a:latin typeface="Arial"/>
                <a:cs typeface="Arial"/>
              </a:rPr>
              <a:t>D band:</a:t>
            </a:r>
            <a:r>
              <a:rPr dirty="0" sz="1800" spc="-65">
                <a:solidFill>
                  <a:srgbClr val="1F487C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1F487C"/>
                </a:solidFill>
                <a:latin typeface="Arial"/>
                <a:cs typeface="Arial"/>
              </a:rPr>
              <a:t>defects</a:t>
            </a:r>
            <a:endParaRPr sz="1800">
              <a:latin typeface="Arial"/>
              <a:cs typeface="Arial"/>
            </a:endParaRPr>
          </a:p>
          <a:p>
            <a:pPr marL="1308735">
              <a:lnSpc>
                <a:spcPct val="100000"/>
              </a:lnSpc>
              <a:spcBef>
                <a:spcPts val="1240"/>
              </a:spcBef>
            </a:pPr>
            <a:r>
              <a:rPr dirty="0" sz="1800">
                <a:solidFill>
                  <a:srgbClr val="1F487C"/>
                </a:solidFill>
                <a:latin typeface="Arial"/>
                <a:cs typeface="Arial"/>
              </a:rPr>
              <a:t>G </a:t>
            </a:r>
            <a:r>
              <a:rPr dirty="0" sz="1800" spc="-5">
                <a:solidFill>
                  <a:srgbClr val="1F487C"/>
                </a:solidFill>
                <a:latin typeface="Arial"/>
                <a:cs typeface="Arial"/>
              </a:rPr>
              <a:t>band: </a:t>
            </a:r>
            <a:r>
              <a:rPr dirty="0" sz="1800">
                <a:solidFill>
                  <a:srgbClr val="1F487C"/>
                </a:solidFill>
                <a:latin typeface="Arial"/>
                <a:cs typeface="Arial"/>
              </a:rPr>
              <a:t>m </a:t>
            </a:r>
            <a:r>
              <a:rPr dirty="0" sz="1800" spc="-5">
                <a:solidFill>
                  <a:srgbClr val="1F487C"/>
                </a:solidFill>
                <a:latin typeface="Arial"/>
                <a:cs typeface="Arial"/>
              </a:rPr>
              <a:t>or</a:t>
            </a:r>
            <a:r>
              <a:rPr dirty="0" sz="1800" spc="-70">
                <a:solidFill>
                  <a:srgbClr val="1F487C"/>
                </a:solidFill>
                <a:latin typeface="Arial"/>
                <a:cs typeface="Arial"/>
              </a:rPr>
              <a:t> </a:t>
            </a:r>
            <a:r>
              <a:rPr dirty="0" sz="1800">
                <a:solidFill>
                  <a:srgbClr val="1F487C"/>
                </a:solidFill>
                <a:latin typeface="Arial"/>
                <a:cs typeface="Arial"/>
              </a:rPr>
              <a:t>sc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13738" y="2934970"/>
            <a:ext cx="100330" cy="1934210"/>
          </a:xfrm>
          <a:custGeom>
            <a:avLst/>
            <a:gdLst/>
            <a:ahLst/>
            <a:cxnLst/>
            <a:rect l="l" t="t" r="r" b="b"/>
            <a:pathLst>
              <a:path w="100330" h="1934210">
                <a:moveTo>
                  <a:pt x="5334" y="1843150"/>
                </a:moveTo>
                <a:lnTo>
                  <a:pt x="3048" y="1844420"/>
                </a:lnTo>
                <a:lnTo>
                  <a:pt x="888" y="1845817"/>
                </a:lnTo>
                <a:lnTo>
                  <a:pt x="0" y="1848738"/>
                </a:lnTo>
                <a:lnTo>
                  <a:pt x="1397" y="1850897"/>
                </a:lnTo>
                <a:lnTo>
                  <a:pt x="49911" y="1934209"/>
                </a:lnTo>
                <a:lnTo>
                  <a:pt x="55397" y="1924811"/>
                </a:lnTo>
                <a:lnTo>
                  <a:pt x="45212" y="1924811"/>
                </a:lnTo>
                <a:lnTo>
                  <a:pt x="45212" y="1907159"/>
                </a:lnTo>
                <a:lnTo>
                  <a:pt x="9651" y="1846198"/>
                </a:lnTo>
                <a:lnTo>
                  <a:pt x="8255" y="1843912"/>
                </a:lnTo>
                <a:lnTo>
                  <a:pt x="5334" y="1843150"/>
                </a:lnTo>
                <a:close/>
              </a:path>
              <a:path w="100330" h="1934210">
                <a:moveTo>
                  <a:pt x="45212" y="1907159"/>
                </a:moveTo>
                <a:lnTo>
                  <a:pt x="45212" y="1924811"/>
                </a:lnTo>
                <a:lnTo>
                  <a:pt x="54737" y="1924811"/>
                </a:lnTo>
                <a:lnTo>
                  <a:pt x="54737" y="1922398"/>
                </a:lnTo>
                <a:lnTo>
                  <a:pt x="45847" y="1922398"/>
                </a:lnTo>
                <a:lnTo>
                  <a:pt x="49974" y="1915323"/>
                </a:lnTo>
                <a:lnTo>
                  <a:pt x="45212" y="1907159"/>
                </a:lnTo>
                <a:close/>
              </a:path>
              <a:path w="100330" h="1934210">
                <a:moveTo>
                  <a:pt x="94487" y="1843150"/>
                </a:moveTo>
                <a:lnTo>
                  <a:pt x="91567" y="1843912"/>
                </a:lnTo>
                <a:lnTo>
                  <a:pt x="90297" y="1846198"/>
                </a:lnTo>
                <a:lnTo>
                  <a:pt x="54737" y="1907159"/>
                </a:lnTo>
                <a:lnTo>
                  <a:pt x="54737" y="1924811"/>
                </a:lnTo>
                <a:lnTo>
                  <a:pt x="55397" y="1924811"/>
                </a:lnTo>
                <a:lnTo>
                  <a:pt x="99822" y="1848738"/>
                </a:lnTo>
                <a:lnTo>
                  <a:pt x="99060" y="1845817"/>
                </a:lnTo>
                <a:lnTo>
                  <a:pt x="96774" y="1844420"/>
                </a:lnTo>
                <a:lnTo>
                  <a:pt x="94487" y="1843150"/>
                </a:lnTo>
                <a:close/>
              </a:path>
              <a:path w="100330" h="1934210">
                <a:moveTo>
                  <a:pt x="49974" y="1915323"/>
                </a:moveTo>
                <a:lnTo>
                  <a:pt x="45847" y="1922398"/>
                </a:lnTo>
                <a:lnTo>
                  <a:pt x="54101" y="1922398"/>
                </a:lnTo>
                <a:lnTo>
                  <a:pt x="49974" y="1915323"/>
                </a:lnTo>
                <a:close/>
              </a:path>
              <a:path w="100330" h="1934210">
                <a:moveTo>
                  <a:pt x="54737" y="1907159"/>
                </a:moveTo>
                <a:lnTo>
                  <a:pt x="49974" y="1915323"/>
                </a:lnTo>
                <a:lnTo>
                  <a:pt x="54101" y="1922398"/>
                </a:lnTo>
                <a:lnTo>
                  <a:pt x="54737" y="1922398"/>
                </a:lnTo>
                <a:lnTo>
                  <a:pt x="54737" y="1907159"/>
                </a:lnTo>
                <a:close/>
              </a:path>
              <a:path w="100330" h="1934210">
                <a:moveTo>
                  <a:pt x="54737" y="0"/>
                </a:moveTo>
                <a:lnTo>
                  <a:pt x="45212" y="0"/>
                </a:lnTo>
                <a:lnTo>
                  <a:pt x="45212" y="1907159"/>
                </a:lnTo>
                <a:lnTo>
                  <a:pt x="49974" y="1915323"/>
                </a:lnTo>
                <a:lnTo>
                  <a:pt x="54737" y="1907158"/>
                </a:lnTo>
                <a:lnTo>
                  <a:pt x="54737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2186558" y="3364865"/>
            <a:ext cx="645160" cy="1360805"/>
          </a:xfrm>
          <a:custGeom>
            <a:avLst/>
            <a:gdLst/>
            <a:ahLst/>
            <a:cxnLst/>
            <a:rect l="l" t="t" r="r" b="b"/>
            <a:pathLst>
              <a:path w="645160" h="1360804">
                <a:moveTo>
                  <a:pt x="7112" y="1258951"/>
                </a:moveTo>
                <a:lnTo>
                  <a:pt x="4572" y="1259205"/>
                </a:lnTo>
                <a:lnTo>
                  <a:pt x="1905" y="1259332"/>
                </a:lnTo>
                <a:lnTo>
                  <a:pt x="0" y="1261745"/>
                </a:lnTo>
                <a:lnTo>
                  <a:pt x="254" y="1264285"/>
                </a:lnTo>
                <a:lnTo>
                  <a:pt x="9143" y="1360297"/>
                </a:lnTo>
                <a:lnTo>
                  <a:pt x="18645" y="1353693"/>
                </a:lnTo>
                <a:lnTo>
                  <a:pt x="17526" y="1353693"/>
                </a:lnTo>
                <a:lnTo>
                  <a:pt x="8763" y="1349756"/>
                </a:lnTo>
                <a:lnTo>
                  <a:pt x="16272" y="1333609"/>
                </a:lnTo>
                <a:lnTo>
                  <a:pt x="9525" y="1260856"/>
                </a:lnTo>
                <a:lnTo>
                  <a:pt x="7112" y="1258951"/>
                </a:lnTo>
                <a:close/>
              </a:path>
              <a:path w="645160" h="1360804">
                <a:moveTo>
                  <a:pt x="16272" y="1333609"/>
                </a:moveTo>
                <a:lnTo>
                  <a:pt x="8763" y="1349756"/>
                </a:lnTo>
                <a:lnTo>
                  <a:pt x="17526" y="1353693"/>
                </a:lnTo>
                <a:lnTo>
                  <a:pt x="18648" y="1351280"/>
                </a:lnTo>
                <a:lnTo>
                  <a:pt x="17907" y="1351280"/>
                </a:lnTo>
                <a:lnTo>
                  <a:pt x="10414" y="1347851"/>
                </a:lnTo>
                <a:lnTo>
                  <a:pt x="17156" y="1343163"/>
                </a:lnTo>
                <a:lnTo>
                  <a:pt x="16272" y="1333609"/>
                </a:lnTo>
                <a:close/>
              </a:path>
              <a:path w="645160" h="1360804">
                <a:moveTo>
                  <a:pt x="85090" y="1295908"/>
                </a:moveTo>
                <a:lnTo>
                  <a:pt x="82931" y="1297432"/>
                </a:lnTo>
                <a:lnTo>
                  <a:pt x="24939" y="1337752"/>
                </a:lnTo>
                <a:lnTo>
                  <a:pt x="17526" y="1353693"/>
                </a:lnTo>
                <a:lnTo>
                  <a:pt x="18645" y="1353693"/>
                </a:lnTo>
                <a:lnTo>
                  <a:pt x="88265" y="1305306"/>
                </a:lnTo>
                <a:lnTo>
                  <a:pt x="90424" y="1303782"/>
                </a:lnTo>
                <a:lnTo>
                  <a:pt x="91059" y="1300861"/>
                </a:lnTo>
                <a:lnTo>
                  <a:pt x="88011" y="1296543"/>
                </a:lnTo>
                <a:lnTo>
                  <a:pt x="85090" y="1295908"/>
                </a:lnTo>
                <a:close/>
              </a:path>
              <a:path w="645160" h="1360804">
                <a:moveTo>
                  <a:pt x="17156" y="1343163"/>
                </a:moveTo>
                <a:lnTo>
                  <a:pt x="10414" y="1347851"/>
                </a:lnTo>
                <a:lnTo>
                  <a:pt x="17907" y="1351280"/>
                </a:lnTo>
                <a:lnTo>
                  <a:pt x="17156" y="1343163"/>
                </a:lnTo>
                <a:close/>
              </a:path>
              <a:path w="645160" h="1360804">
                <a:moveTo>
                  <a:pt x="24939" y="1337752"/>
                </a:moveTo>
                <a:lnTo>
                  <a:pt x="17156" y="1343163"/>
                </a:lnTo>
                <a:lnTo>
                  <a:pt x="17907" y="1351280"/>
                </a:lnTo>
                <a:lnTo>
                  <a:pt x="18648" y="1351280"/>
                </a:lnTo>
                <a:lnTo>
                  <a:pt x="24939" y="1337752"/>
                </a:lnTo>
                <a:close/>
              </a:path>
              <a:path w="645160" h="1360804">
                <a:moveTo>
                  <a:pt x="636524" y="0"/>
                </a:moveTo>
                <a:lnTo>
                  <a:pt x="16272" y="1333609"/>
                </a:lnTo>
                <a:lnTo>
                  <a:pt x="17156" y="1343163"/>
                </a:lnTo>
                <a:lnTo>
                  <a:pt x="24939" y="1337752"/>
                </a:lnTo>
                <a:lnTo>
                  <a:pt x="645160" y="4063"/>
                </a:lnTo>
                <a:lnTo>
                  <a:pt x="636524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3563873" y="1621650"/>
            <a:ext cx="5516626" cy="40835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215773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 spc="-5"/>
              <a:t>Kataura</a:t>
            </a:r>
            <a:r>
              <a:rPr dirty="0" spc="-65"/>
              <a:t> </a:t>
            </a:r>
            <a:r>
              <a:rPr dirty="0"/>
              <a:t>plot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6841997" y="1955165"/>
            <a:ext cx="1565275" cy="6813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514 nm</a:t>
            </a:r>
            <a:r>
              <a:rPr dirty="0" sz="2000" spc="-11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laser: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2.41</a:t>
            </a:r>
            <a:r>
              <a:rPr dirty="0" sz="2000" spc="-105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eV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899591" y="1246835"/>
            <a:ext cx="5313807" cy="522351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3275838" y="1484718"/>
            <a:ext cx="432434" cy="4464685"/>
          </a:xfrm>
          <a:custGeom>
            <a:avLst/>
            <a:gdLst/>
            <a:ahLst/>
            <a:cxnLst/>
            <a:rect l="l" t="t" r="r" b="b"/>
            <a:pathLst>
              <a:path w="432435" h="4464685">
                <a:moveTo>
                  <a:pt x="0" y="4464558"/>
                </a:moveTo>
                <a:lnTo>
                  <a:pt x="432053" y="4464558"/>
                </a:lnTo>
                <a:lnTo>
                  <a:pt x="432053" y="0"/>
                </a:lnTo>
                <a:lnTo>
                  <a:pt x="0" y="0"/>
                </a:lnTo>
                <a:lnTo>
                  <a:pt x="0" y="4464558"/>
                </a:lnTo>
                <a:close/>
              </a:path>
            </a:pathLst>
          </a:custGeom>
          <a:solidFill>
            <a:srgbClr val="D99593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2058670" y="3647820"/>
            <a:ext cx="490220" cy="3956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baseline="-16975" sz="2700" spc="-7">
                <a:latin typeface="Arial"/>
                <a:cs typeface="Arial"/>
              </a:rPr>
              <a:t>E</a:t>
            </a:r>
            <a:r>
              <a:rPr dirty="0" baseline="-46296" sz="1800" spc="-127">
                <a:latin typeface="Arial"/>
                <a:cs typeface="Arial"/>
              </a:rPr>
              <a:t>1</a:t>
            </a:r>
            <a:r>
              <a:rPr dirty="0" baseline="-46296" sz="1800" spc="-7">
                <a:latin typeface="Arial"/>
                <a:cs typeface="Arial"/>
              </a:rPr>
              <a:t>1</a:t>
            </a:r>
            <a:r>
              <a:rPr dirty="0" sz="1200">
                <a:latin typeface="Arial"/>
                <a:cs typeface="Arial"/>
              </a:rPr>
              <a:t>sc</a:t>
            </a:r>
            <a:endParaRPr sz="12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452497" y="2896870"/>
            <a:ext cx="501650" cy="3956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baseline="-16975" sz="2700" spc="-7">
                <a:latin typeface="Arial"/>
                <a:cs typeface="Arial"/>
              </a:rPr>
              <a:t>E</a:t>
            </a:r>
            <a:r>
              <a:rPr dirty="0" baseline="-46296" sz="1800" spc="-7">
                <a:latin typeface="Arial"/>
                <a:cs typeface="Arial"/>
              </a:rPr>
              <a:t>2</a:t>
            </a:r>
            <a:r>
              <a:rPr dirty="0" baseline="-46296" sz="1800">
                <a:latin typeface="Arial"/>
                <a:cs typeface="Arial"/>
              </a:rPr>
              <a:t>2</a:t>
            </a:r>
            <a:r>
              <a:rPr dirty="0" sz="1200">
                <a:latin typeface="Arial"/>
                <a:cs typeface="Arial"/>
              </a:rPr>
              <a:t>sc</a:t>
            </a:r>
            <a:endParaRPr sz="12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17975" y="3206496"/>
            <a:ext cx="348615" cy="2705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2130"/>
              </a:lnSpc>
            </a:pPr>
            <a:r>
              <a:rPr dirty="0" baseline="13888" sz="2700" spc="-7">
                <a:latin typeface="Arial"/>
                <a:cs typeface="Arial"/>
              </a:rPr>
              <a:t>E</a:t>
            </a:r>
            <a:r>
              <a:rPr dirty="0" sz="1200" spc="-5">
                <a:latin typeface="Arial"/>
                <a:cs typeface="Arial"/>
              </a:rPr>
              <a:t>33</a:t>
            </a:r>
            <a:endParaRPr sz="12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41063" y="3157728"/>
            <a:ext cx="177800" cy="1943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>
                <a:latin typeface="Arial"/>
                <a:cs typeface="Arial"/>
              </a:rPr>
              <a:t>sc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117975" y="3957828"/>
            <a:ext cx="476884" cy="27051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2130"/>
              </a:lnSpc>
            </a:pPr>
            <a:r>
              <a:rPr dirty="0" baseline="13888" sz="2700" spc="-7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200" spc="-65" b="1">
                <a:solidFill>
                  <a:srgbClr val="FF0000"/>
                </a:solidFill>
                <a:latin typeface="Arial"/>
                <a:cs typeface="Arial"/>
              </a:rPr>
              <a:t>1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1</a:t>
            </a:r>
            <a:r>
              <a:rPr dirty="0" baseline="46296" sz="1800" spc="-7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endParaRPr baseline="46296" sz="18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150742" y="2913252"/>
            <a:ext cx="609600" cy="381000"/>
          </a:xfrm>
          <a:custGeom>
            <a:avLst/>
            <a:gdLst/>
            <a:ahLst/>
            <a:cxnLst/>
            <a:rect l="l" t="t" r="r" b="b"/>
            <a:pathLst>
              <a:path w="609600" h="381000">
                <a:moveTo>
                  <a:pt x="304799" y="0"/>
                </a:moveTo>
                <a:lnTo>
                  <a:pt x="249994" y="3070"/>
                </a:lnTo>
                <a:lnTo>
                  <a:pt x="198418" y="11924"/>
                </a:lnTo>
                <a:lnTo>
                  <a:pt x="150932" y="26020"/>
                </a:lnTo>
                <a:lnTo>
                  <a:pt x="108394" y="44821"/>
                </a:lnTo>
                <a:lnTo>
                  <a:pt x="71663" y="67785"/>
                </a:lnTo>
                <a:lnTo>
                  <a:pt x="41599" y="94375"/>
                </a:lnTo>
                <a:lnTo>
                  <a:pt x="4908" y="156271"/>
                </a:lnTo>
                <a:lnTo>
                  <a:pt x="0" y="190500"/>
                </a:lnTo>
                <a:lnTo>
                  <a:pt x="4908" y="224761"/>
                </a:lnTo>
                <a:lnTo>
                  <a:pt x="41599" y="286681"/>
                </a:lnTo>
                <a:lnTo>
                  <a:pt x="71663" y="313266"/>
                </a:lnTo>
                <a:lnTo>
                  <a:pt x="108394" y="336220"/>
                </a:lnTo>
                <a:lnTo>
                  <a:pt x="150932" y="355007"/>
                </a:lnTo>
                <a:lnTo>
                  <a:pt x="198418" y="369090"/>
                </a:lnTo>
                <a:lnTo>
                  <a:pt x="249994" y="377933"/>
                </a:lnTo>
                <a:lnTo>
                  <a:pt x="304799" y="381000"/>
                </a:lnTo>
                <a:lnTo>
                  <a:pt x="359572" y="377933"/>
                </a:lnTo>
                <a:lnTo>
                  <a:pt x="411129" y="369090"/>
                </a:lnTo>
                <a:lnTo>
                  <a:pt x="458611" y="355007"/>
                </a:lnTo>
                <a:lnTo>
                  <a:pt x="501153" y="336220"/>
                </a:lnTo>
                <a:lnTo>
                  <a:pt x="537894" y="313266"/>
                </a:lnTo>
                <a:lnTo>
                  <a:pt x="567972" y="286681"/>
                </a:lnTo>
                <a:lnTo>
                  <a:pt x="604687" y="224761"/>
                </a:lnTo>
                <a:lnTo>
                  <a:pt x="609599" y="190500"/>
                </a:lnTo>
                <a:lnTo>
                  <a:pt x="604687" y="156271"/>
                </a:lnTo>
                <a:lnTo>
                  <a:pt x="567972" y="94375"/>
                </a:lnTo>
                <a:lnTo>
                  <a:pt x="537894" y="67785"/>
                </a:lnTo>
                <a:lnTo>
                  <a:pt x="501153" y="44821"/>
                </a:lnTo>
                <a:lnTo>
                  <a:pt x="458611" y="26020"/>
                </a:lnTo>
                <a:lnTo>
                  <a:pt x="411129" y="11924"/>
                </a:lnTo>
                <a:lnTo>
                  <a:pt x="359572" y="3070"/>
                </a:lnTo>
                <a:lnTo>
                  <a:pt x="304799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3187064" y="2132838"/>
            <a:ext cx="609600" cy="381000"/>
          </a:xfrm>
          <a:custGeom>
            <a:avLst/>
            <a:gdLst/>
            <a:ahLst/>
            <a:cxnLst/>
            <a:rect l="l" t="t" r="r" b="b"/>
            <a:pathLst>
              <a:path w="609600" h="381000">
                <a:moveTo>
                  <a:pt x="304800" y="0"/>
                </a:moveTo>
                <a:lnTo>
                  <a:pt x="250027" y="3070"/>
                </a:lnTo>
                <a:lnTo>
                  <a:pt x="198470" y="11924"/>
                </a:lnTo>
                <a:lnTo>
                  <a:pt x="150988" y="26020"/>
                </a:lnTo>
                <a:lnTo>
                  <a:pt x="108446" y="44821"/>
                </a:lnTo>
                <a:lnTo>
                  <a:pt x="71705" y="67785"/>
                </a:lnTo>
                <a:lnTo>
                  <a:pt x="41627" y="94375"/>
                </a:lnTo>
                <a:lnTo>
                  <a:pt x="4912" y="156271"/>
                </a:lnTo>
                <a:lnTo>
                  <a:pt x="0" y="190500"/>
                </a:lnTo>
                <a:lnTo>
                  <a:pt x="4912" y="224761"/>
                </a:lnTo>
                <a:lnTo>
                  <a:pt x="41627" y="286681"/>
                </a:lnTo>
                <a:lnTo>
                  <a:pt x="71705" y="313266"/>
                </a:lnTo>
                <a:lnTo>
                  <a:pt x="108446" y="336220"/>
                </a:lnTo>
                <a:lnTo>
                  <a:pt x="150988" y="355007"/>
                </a:lnTo>
                <a:lnTo>
                  <a:pt x="198470" y="369090"/>
                </a:lnTo>
                <a:lnTo>
                  <a:pt x="250027" y="377933"/>
                </a:lnTo>
                <a:lnTo>
                  <a:pt x="304800" y="381000"/>
                </a:lnTo>
                <a:lnTo>
                  <a:pt x="359605" y="377933"/>
                </a:lnTo>
                <a:lnTo>
                  <a:pt x="411181" y="369090"/>
                </a:lnTo>
                <a:lnTo>
                  <a:pt x="458667" y="355007"/>
                </a:lnTo>
                <a:lnTo>
                  <a:pt x="501205" y="336220"/>
                </a:lnTo>
                <a:lnTo>
                  <a:pt x="537936" y="313266"/>
                </a:lnTo>
                <a:lnTo>
                  <a:pt x="568000" y="286681"/>
                </a:lnTo>
                <a:lnTo>
                  <a:pt x="604691" y="224761"/>
                </a:lnTo>
                <a:lnTo>
                  <a:pt x="609600" y="190500"/>
                </a:lnTo>
                <a:lnTo>
                  <a:pt x="604691" y="156271"/>
                </a:lnTo>
                <a:lnTo>
                  <a:pt x="568000" y="94375"/>
                </a:lnTo>
                <a:lnTo>
                  <a:pt x="537936" y="67785"/>
                </a:lnTo>
                <a:lnTo>
                  <a:pt x="501205" y="44821"/>
                </a:lnTo>
                <a:lnTo>
                  <a:pt x="458667" y="26020"/>
                </a:lnTo>
                <a:lnTo>
                  <a:pt x="411181" y="11924"/>
                </a:lnTo>
                <a:lnTo>
                  <a:pt x="359605" y="3070"/>
                </a:lnTo>
                <a:lnTo>
                  <a:pt x="3048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4038600" y="2264410"/>
            <a:ext cx="2550160" cy="118110"/>
          </a:xfrm>
          <a:custGeom>
            <a:avLst/>
            <a:gdLst/>
            <a:ahLst/>
            <a:cxnLst/>
            <a:rect l="l" t="t" r="r" b="b"/>
            <a:pathLst>
              <a:path w="2550159" h="118110">
                <a:moveTo>
                  <a:pt x="2499196" y="58991"/>
                </a:moveTo>
                <a:lnTo>
                  <a:pt x="2441829" y="92455"/>
                </a:lnTo>
                <a:lnTo>
                  <a:pt x="2435860" y="96012"/>
                </a:lnTo>
                <a:lnTo>
                  <a:pt x="2433828" y="103759"/>
                </a:lnTo>
                <a:lnTo>
                  <a:pt x="2437257" y="109854"/>
                </a:lnTo>
                <a:lnTo>
                  <a:pt x="2440813" y="115824"/>
                </a:lnTo>
                <a:lnTo>
                  <a:pt x="2448560" y="117855"/>
                </a:lnTo>
                <a:lnTo>
                  <a:pt x="2454655" y="114426"/>
                </a:lnTo>
                <a:lnTo>
                  <a:pt x="2527913" y="71627"/>
                </a:lnTo>
                <a:lnTo>
                  <a:pt x="2524505" y="71627"/>
                </a:lnTo>
                <a:lnTo>
                  <a:pt x="2524505" y="69976"/>
                </a:lnTo>
                <a:lnTo>
                  <a:pt x="2518029" y="69976"/>
                </a:lnTo>
                <a:lnTo>
                  <a:pt x="2499196" y="58991"/>
                </a:lnTo>
                <a:close/>
              </a:path>
              <a:path w="2550159" h="118110">
                <a:moveTo>
                  <a:pt x="2477316" y="46227"/>
                </a:moveTo>
                <a:lnTo>
                  <a:pt x="0" y="46227"/>
                </a:lnTo>
                <a:lnTo>
                  <a:pt x="0" y="71627"/>
                </a:lnTo>
                <a:lnTo>
                  <a:pt x="2477534" y="71627"/>
                </a:lnTo>
                <a:lnTo>
                  <a:pt x="2499196" y="58991"/>
                </a:lnTo>
                <a:lnTo>
                  <a:pt x="2477316" y="46227"/>
                </a:lnTo>
                <a:close/>
              </a:path>
              <a:path w="2550159" h="118110">
                <a:moveTo>
                  <a:pt x="2527863" y="46227"/>
                </a:moveTo>
                <a:lnTo>
                  <a:pt x="2524505" y="46227"/>
                </a:lnTo>
                <a:lnTo>
                  <a:pt x="2524505" y="71627"/>
                </a:lnTo>
                <a:lnTo>
                  <a:pt x="2527913" y="71627"/>
                </a:lnTo>
                <a:lnTo>
                  <a:pt x="2549652" y="58927"/>
                </a:lnTo>
                <a:lnTo>
                  <a:pt x="2527863" y="46227"/>
                </a:lnTo>
                <a:close/>
              </a:path>
              <a:path w="2550159" h="118110">
                <a:moveTo>
                  <a:pt x="2518029" y="48005"/>
                </a:moveTo>
                <a:lnTo>
                  <a:pt x="2499196" y="58991"/>
                </a:lnTo>
                <a:lnTo>
                  <a:pt x="2518029" y="69976"/>
                </a:lnTo>
                <a:lnTo>
                  <a:pt x="2518029" y="48005"/>
                </a:lnTo>
                <a:close/>
              </a:path>
              <a:path w="2550159" h="118110">
                <a:moveTo>
                  <a:pt x="2524505" y="48005"/>
                </a:moveTo>
                <a:lnTo>
                  <a:pt x="2518029" y="48005"/>
                </a:lnTo>
                <a:lnTo>
                  <a:pt x="2518029" y="69976"/>
                </a:lnTo>
                <a:lnTo>
                  <a:pt x="2524505" y="69976"/>
                </a:lnTo>
                <a:lnTo>
                  <a:pt x="2524505" y="48005"/>
                </a:lnTo>
                <a:close/>
              </a:path>
              <a:path w="2550159" h="118110">
                <a:moveTo>
                  <a:pt x="2448560" y="0"/>
                </a:moveTo>
                <a:lnTo>
                  <a:pt x="2440813" y="2031"/>
                </a:lnTo>
                <a:lnTo>
                  <a:pt x="2437257" y="8127"/>
                </a:lnTo>
                <a:lnTo>
                  <a:pt x="2433828" y="14097"/>
                </a:lnTo>
                <a:lnTo>
                  <a:pt x="2435860" y="21970"/>
                </a:lnTo>
                <a:lnTo>
                  <a:pt x="2441829" y="25526"/>
                </a:lnTo>
                <a:lnTo>
                  <a:pt x="2499196" y="58991"/>
                </a:lnTo>
                <a:lnTo>
                  <a:pt x="2518029" y="48005"/>
                </a:lnTo>
                <a:lnTo>
                  <a:pt x="2524505" y="48005"/>
                </a:lnTo>
                <a:lnTo>
                  <a:pt x="2524505" y="46227"/>
                </a:lnTo>
                <a:lnTo>
                  <a:pt x="2527863" y="46227"/>
                </a:lnTo>
                <a:lnTo>
                  <a:pt x="2448560" y="0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4038600" y="3050667"/>
            <a:ext cx="2550160" cy="118110"/>
          </a:xfrm>
          <a:custGeom>
            <a:avLst/>
            <a:gdLst/>
            <a:ahLst/>
            <a:cxnLst/>
            <a:rect l="l" t="t" r="r" b="b"/>
            <a:pathLst>
              <a:path w="2550159" h="118110">
                <a:moveTo>
                  <a:pt x="2499305" y="58928"/>
                </a:moveTo>
                <a:lnTo>
                  <a:pt x="2441829" y="92456"/>
                </a:lnTo>
                <a:lnTo>
                  <a:pt x="2435860" y="96012"/>
                </a:lnTo>
                <a:lnTo>
                  <a:pt x="2433828" y="103759"/>
                </a:lnTo>
                <a:lnTo>
                  <a:pt x="2437257" y="109855"/>
                </a:lnTo>
                <a:lnTo>
                  <a:pt x="2440813" y="115824"/>
                </a:lnTo>
                <a:lnTo>
                  <a:pt x="2448560" y="117856"/>
                </a:lnTo>
                <a:lnTo>
                  <a:pt x="2527864" y="71628"/>
                </a:lnTo>
                <a:lnTo>
                  <a:pt x="2524505" y="71628"/>
                </a:lnTo>
                <a:lnTo>
                  <a:pt x="2524505" y="69850"/>
                </a:lnTo>
                <a:lnTo>
                  <a:pt x="2518029" y="69850"/>
                </a:lnTo>
                <a:lnTo>
                  <a:pt x="2499305" y="58928"/>
                </a:lnTo>
                <a:close/>
              </a:path>
              <a:path w="2550159" h="118110">
                <a:moveTo>
                  <a:pt x="2477534" y="46228"/>
                </a:moveTo>
                <a:lnTo>
                  <a:pt x="0" y="46228"/>
                </a:lnTo>
                <a:lnTo>
                  <a:pt x="0" y="71628"/>
                </a:lnTo>
                <a:lnTo>
                  <a:pt x="2477534" y="71628"/>
                </a:lnTo>
                <a:lnTo>
                  <a:pt x="2499305" y="58928"/>
                </a:lnTo>
                <a:lnTo>
                  <a:pt x="2477534" y="46228"/>
                </a:lnTo>
                <a:close/>
              </a:path>
              <a:path w="2550159" h="118110">
                <a:moveTo>
                  <a:pt x="2527863" y="46228"/>
                </a:moveTo>
                <a:lnTo>
                  <a:pt x="2524505" y="46228"/>
                </a:lnTo>
                <a:lnTo>
                  <a:pt x="2524505" y="71628"/>
                </a:lnTo>
                <a:lnTo>
                  <a:pt x="2527864" y="71628"/>
                </a:lnTo>
                <a:lnTo>
                  <a:pt x="2549652" y="58928"/>
                </a:lnTo>
                <a:lnTo>
                  <a:pt x="2527863" y="46228"/>
                </a:lnTo>
                <a:close/>
              </a:path>
              <a:path w="2550159" h="118110">
                <a:moveTo>
                  <a:pt x="2518029" y="48006"/>
                </a:moveTo>
                <a:lnTo>
                  <a:pt x="2499305" y="58928"/>
                </a:lnTo>
                <a:lnTo>
                  <a:pt x="2518029" y="69850"/>
                </a:lnTo>
                <a:lnTo>
                  <a:pt x="2518029" y="48006"/>
                </a:lnTo>
                <a:close/>
              </a:path>
              <a:path w="2550159" h="118110">
                <a:moveTo>
                  <a:pt x="2524505" y="48006"/>
                </a:moveTo>
                <a:lnTo>
                  <a:pt x="2518029" y="48006"/>
                </a:lnTo>
                <a:lnTo>
                  <a:pt x="2518029" y="69850"/>
                </a:lnTo>
                <a:lnTo>
                  <a:pt x="2524505" y="69850"/>
                </a:lnTo>
                <a:lnTo>
                  <a:pt x="2524505" y="48006"/>
                </a:lnTo>
                <a:close/>
              </a:path>
              <a:path w="2550159" h="118110">
                <a:moveTo>
                  <a:pt x="2448560" y="0"/>
                </a:moveTo>
                <a:lnTo>
                  <a:pt x="2440813" y="2032"/>
                </a:lnTo>
                <a:lnTo>
                  <a:pt x="2437257" y="8128"/>
                </a:lnTo>
                <a:lnTo>
                  <a:pt x="2433828" y="14097"/>
                </a:lnTo>
                <a:lnTo>
                  <a:pt x="2435860" y="21971"/>
                </a:lnTo>
                <a:lnTo>
                  <a:pt x="2499305" y="58928"/>
                </a:lnTo>
                <a:lnTo>
                  <a:pt x="2518029" y="48006"/>
                </a:lnTo>
                <a:lnTo>
                  <a:pt x="2524505" y="48006"/>
                </a:lnTo>
                <a:lnTo>
                  <a:pt x="2524505" y="46228"/>
                </a:lnTo>
                <a:lnTo>
                  <a:pt x="2527863" y="46228"/>
                </a:lnTo>
                <a:lnTo>
                  <a:pt x="244856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6847458" y="2900679"/>
            <a:ext cx="1565275" cy="68135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>
                <a:solidFill>
                  <a:srgbClr val="FF0000"/>
                </a:solidFill>
                <a:latin typeface="Arial"/>
                <a:cs typeface="Arial"/>
              </a:rPr>
              <a:t>633 nm</a:t>
            </a:r>
            <a:r>
              <a:rPr dirty="0" sz="2000" spc="-11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FF0000"/>
                </a:solidFill>
                <a:latin typeface="Arial"/>
                <a:cs typeface="Arial"/>
              </a:rPr>
              <a:t>laser: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2000">
                <a:solidFill>
                  <a:srgbClr val="FF0000"/>
                </a:solidFill>
                <a:latin typeface="Arial"/>
                <a:cs typeface="Arial"/>
              </a:rPr>
              <a:t>1.96</a:t>
            </a:r>
            <a:r>
              <a:rPr dirty="0" sz="2000" spc="-10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FF0000"/>
                </a:solidFill>
                <a:latin typeface="Arial"/>
                <a:cs typeface="Arial"/>
              </a:rPr>
              <a:t>eV</a:t>
            </a:r>
            <a:endParaRPr sz="20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601973" y="5458333"/>
            <a:ext cx="2842260" cy="118110"/>
          </a:xfrm>
          <a:custGeom>
            <a:avLst/>
            <a:gdLst/>
            <a:ahLst/>
            <a:cxnLst/>
            <a:rect l="l" t="t" r="r" b="b"/>
            <a:pathLst>
              <a:path w="2842260" h="118110">
                <a:moveTo>
                  <a:pt x="2791804" y="58864"/>
                </a:moveTo>
                <a:lnTo>
                  <a:pt x="2734437" y="92328"/>
                </a:lnTo>
                <a:lnTo>
                  <a:pt x="2728467" y="95884"/>
                </a:lnTo>
                <a:lnTo>
                  <a:pt x="2726436" y="103631"/>
                </a:lnTo>
                <a:lnTo>
                  <a:pt x="2729865" y="109727"/>
                </a:lnTo>
                <a:lnTo>
                  <a:pt x="2733421" y="115823"/>
                </a:lnTo>
                <a:lnTo>
                  <a:pt x="2741167" y="117855"/>
                </a:lnTo>
                <a:lnTo>
                  <a:pt x="2820472" y="71627"/>
                </a:lnTo>
                <a:lnTo>
                  <a:pt x="2817114" y="71627"/>
                </a:lnTo>
                <a:lnTo>
                  <a:pt x="2817114" y="69849"/>
                </a:lnTo>
                <a:lnTo>
                  <a:pt x="2810637" y="69849"/>
                </a:lnTo>
                <a:lnTo>
                  <a:pt x="2791804" y="58864"/>
                </a:lnTo>
                <a:close/>
              </a:path>
              <a:path w="2842260" h="118110">
                <a:moveTo>
                  <a:pt x="2770142" y="46227"/>
                </a:moveTo>
                <a:lnTo>
                  <a:pt x="0" y="46227"/>
                </a:lnTo>
                <a:lnTo>
                  <a:pt x="0" y="71627"/>
                </a:lnTo>
                <a:lnTo>
                  <a:pt x="2769924" y="71627"/>
                </a:lnTo>
                <a:lnTo>
                  <a:pt x="2791804" y="58864"/>
                </a:lnTo>
                <a:lnTo>
                  <a:pt x="2770142" y="46227"/>
                </a:lnTo>
                <a:close/>
              </a:path>
              <a:path w="2842260" h="118110">
                <a:moveTo>
                  <a:pt x="2820521" y="46227"/>
                </a:moveTo>
                <a:lnTo>
                  <a:pt x="2817114" y="46227"/>
                </a:lnTo>
                <a:lnTo>
                  <a:pt x="2817114" y="71627"/>
                </a:lnTo>
                <a:lnTo>
                  <a:pt x="2820472" y="71627"/>
                </a:lnTo>
                <a:lnTo>
                  <a:pt x="2842260" y="58927"/>
                </a:lnTo>
                <a:lnTo>
                  <a:pt x="2820521" y="46227"/>
                </a:lnTo>
                <a:close/>
              </a:path>
              <a:path w="2842260" h="118110">
                <a:moveTo>
                  <a:pt x="2810637" y="47878"/>
                </a:moveTo>
                <a:lnTo>
                  <a:pt x="2791804" y="58864"/>
                </a:lnTo>
                <a:lnTo>
                  <a:pt x="2810637" y="69849"/>
                </a:lnTo>
                <a:lnTo>
                  <a:pt x="2810637" y="47878"/>
                </a:lnTo>
                <a:close/>
              </a:path>
              <a:path w="2842260" h="118110">
                <a:moveTo>
                  <a:pt x="2817114" y="47878"/>
                </a:moveTo>
                <a:lnTo>
                  <a:pt x="2810637" y="47878"/>
                </a:lnTo>
                <a:lnTo>
                  <a:pt x="2810637" y="69849"/>
                </a:lnTo>
                <a:lnTo>
                  <a:pt x="2817114" y="69849"/>
                </a:lnTo>
                <a:lnTo>
                  <a:pt x="2817114" y="47878"/>
                </a:lnTo>
                <a:close/>
              </a:path>
              <a:path w="2842260" h="118110">
                <a:moveTo>
                  <a:pt x="2741167" y="0"/>
                </a:moveTo>
                <a:lnTo>
                  <a:pt x="2733421" y="2031"/>
                </a:lnTo>
                <a:lnTo>
                  <a:pt x="2729865" y="8000"/>
                </a:lnTo>
                <a:lnTo>
                  <a:pt x="2726436" y="14096"/>
                </a:lnTo>
                <a:lnTo>
                  <a:pt x="2728467" y="21843"/>
                </a:lnTo>
                <a:lnTo>
                  <a:pt x="2734437" y="25399"/>
                </a:lnTo>
                <a:lnTo>
                  <a:pt x="2791804" y="58864"/>
                </a:lnTo>
                <a:lnTo>
                  <a:pt x="2810637" y="47878"/>
                </a:lnTo>
                <a:lnTo>
                  <a:pt x="2817114" y="47878"/>
                </a:lnTo>
                <a:lnTo>
                  <a:pt x="2817114" y="46227"/>
                </a:lnTo>
                <a:lnTo>
                  <a:pt x="2820521" y="46227"/>
                </a:lnTo>
                <a:lnTo>
                  <a:pt x="2747264" y="3428"/>
                </a:lnTo>
                <a:lnTo>
                  <a:pt x="2741167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6523990" y="5192521"/>
            <a:ext cx="2423795" cy="6197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>
                <a:solidFill>
                  <a:srgbClr val="C0504D"/>
                </a:solidFill>
                <a:latin typeface="Arial"/>
                <a:cs typeface="Arial"/>
              </a:rPr>
              <a:t>Plasma or laser</a:t>
            </a:r>
            <a:r>
              <a:rPr dirty="0" sz="2000" spc="-125">
                <a:solidFill>
                  <a:srgbClr val="C0504D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C0504D"/>
                </a:solidFill>
                <a:latin typeface="Arial"/>
                <a:cs typeface="Arial"/>
              </a:rPr>
              <a:t>tube:</a:t>
            </a:r>
            <a:endParaRPr sz="2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2000">
                <a:solidFill>
                  <a:srgbClr val="C0504D"/>
                </a:solidFill>
                <a:latin typeface="Arial"/>
                <a:cs typeface="Arial"/>
              </a:rPr>
              <a:t>~1.3</a:t>
            </a:r>
            <a:r>
              <a:rPr dirty="0" sz="2000" spc="-120">
                <a:solidFill>
                  <a:srgbClr val="C0504D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C0504D"/>
                </a:solidFill>
                <a:latin typeface="Arial"/>
                <a:cs typeface="Arial"/>
              </a:rPr>
              <a:t>nm</a:t>
            </a:r>
            <a:endParaRPr sz="2000">
              <a:latin typeface="Arial"/>
              <a:cs typeface="Arial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287655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 spc="-5"/>
              <a:t>Raman microscopy </a:t>
            </a:r>
            <a:r>
              <a:rPr dirty="0"/>
              <a:t>mapping</a:t>
            </a:r>
            <a:r>
              <a:rPr dirty="0" spc="-40"/>
              <a:t> </a:t>
            </a:r>
            <a:r>
              <a:rPr dirty="0"/>
              <a:t>method</a:t>
            </a:r>
          </a:p>
        </p:txBody>
      </p:sp>
      <p:sp>
        <p:nvSpPr>
          <p:cNvPr id="3" name="object 3"/>
          <p:cNvSpPr/>
          <p:nvPr/>
        </p:nvSpPr>
        <p:spPr>
          <a:xfrm>
            <a:off x="1043609" y="1284350"/>
            <a:ext cx="3240405" cy="208775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868161" y="1368572"/>
            <a:ext cx="2663275" cy="200112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5868161" y="3500962"/>
            <a:ext cx="2660763" cy="266784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474370" y="3253994"/>
            <a:ext cx="4291330" cy="2698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700">
                <a:solidFill>
                  <a:srgbClr val="244060"/>
                </a:solidFill>
                <a:latin typeface="Arial"/>
                <a:cs typeface="Arial"/>
              </a:rPr>
              <a:t>Renishaw </a:t>
            </a:r>
            <a:r>
              <a:rPr dirty="0" sz="1700" spc="-10">
                <a:solidFill>
                  <a:srgbClr val="244060"/>
                </a:solidFill>
                <a:latin typeface="Arial"/>
                <a:cs typeface="Arial"/>
              </a:rPr>
              <a:t>inVia </a:t>
            </a:r>
            <a:r>
              <a:rPr dirty="0" sz="1700">
                <a:solidFill>
                  <a:srgbClr val="244060"/>
                </a:solidFill>
                <a:latin typeface="Arial"/>
                <a:cs typeface="Arial"/>
              </a:rPr>
              <a:t>confocal Raman</a:t>
            </a:r>
            <a:r>
              <a:rPr dirty="0" sz="1700" spc="-3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1700">
                <a:solidFill>
                  <a:srgbClr val="244060"/>
                </a:solidFill>
                <a:latin typeface="Arial"/>
                <a:cs typeface="Arial"/>
              </a:rPr>
              <a:t>microscopy</a:t>
            </a:r>
            <a:endParaRPr sz="17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9514" y="3875201"/>
            <a:ext cx="1944243" cy="192354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2150364" y="3662273"/>
            <a:ext cx="3616705" cy="251066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2050160" y="3904488"/>
            <a:ext cx="554990" cy="483870"/>
          </a:xfrm>
          <a:custGeom>
            <a:avLst/>
            <a:gdLst/>
            <a:ahLst/>
            <a:cxnLst/>
            <a:rect l="l" t="t" r="r" b="b"/>
            <a:pathLst>
              <a:path w="554989" h="483870">
                <a:moveTo>
                  <a:pt x="49021" y="0"/>
                </a:moveTo>
                <a:lnTo>
                  <a:pt x="0" y="58419"/>
                </a:lnTo>
                <a:lnTo>
                  <a:pt x="471677" y="454279"/>
                </a:lnTo>
                <a:lnTo>
                  <a:pt x="447166" y="483616"/>
                </a:lnTo>
                <a:lnTo>
                  <a:pt x="554736" y="474091"/>
                </a:lnTo>
                <a:lnTo>
                  <a:pt x="547893" y="395859"/>
                </a:lnTo>
                <a:lnTo>
                  <a:pt x="520700" y="395859"/>
                </a:lnTo>
                <a:lnTo>
                  <a:pt x="49021" y="0"/>
                </a:lnTo>
                <a:close/>
              </a:path>
              <a:path w="554989" h="483870">
                <a:moveTo>
                  <a:pt x="545338" y="366649"/>
                </a:moveTo>
                <a:lnTo>
                  <a:pt x="520700" y="395859"/>
                </a:lnTo>
                <a:lnTo>
                  <a:pt x="547893" y="395859"/>
                </a:lnTo>
                <a:lnTo>
                  <a:pt x="545338" y="366649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2050160" y="3904488"/>
            <a:ext cx="554990" cy="483870"/>
          </a:xfrm>
          <a:custGeom>
            <a:avLst/>
            <a:gdLst/>
            <a:ahLst/>
            <a:cxnLst/>
            <a:rect l="l" t="t" r="r" b="b"/>
            <a:pathLst>
              <a:path w="554989" h="483870">
                <a:moveTo>
                  <a:pt x="49021" y="0"/>
                </a:moveTo>
                <a:lnTo>
                  <a:pt x="520700" y="395859"/>
                </a:lnTo>
                <a:lnTo>
                  <a:pt x="545338" y="366649"/>
                </a:lnTo>
                <a:lnTo>
                  <a:pt x="554736" y="474091"/>
                </a:lnTo>
                <a:lnTo>
                  <a:pt x="447166" y="483616"/>
                </a:lnTo>
                <a:lnTo>
                  <a:pt x="471677" y="454279"/>
                </a:lnTo>
                <a:lnTo>
                  <a:pt x="0" y="58419"/>
                </a:lnTo>
                <a:lnTo>
                  <a:pt x="49021" y="0"/>
                </a:lnTo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2715005" y="3955770"/>
            <a:ext cx="144145" cy="1837055"/>
          </a:xfrm>
          <a:custGeom>
            <a:avLst/>
            <a:gdLst/>
            <a:ahLst/>
            <a:cxnLst/>
            <a:rect l="l" t="t" r="r" b="b"/>
            <a:pathLst>
              <a:path w="144144" h="1837054">
                <a:moveTo>
                  <a:pt x="0" y="1836801"/>
                </a:moveTo>
                <a:lnTo>
                  <a:pt x="144018" y="1836801"/>
                </a:lnTo>
                <a:lnTo>
                  <a:pt x="144018" y="0"/>
                </a:lnTo>
                <a:lnTo>
                  <a:pt x="0" y="0"/>
                </a:lnTo>
                <a:lnTo>
                  <a:pt x="0" y="1836801"/>
                </a:lnTo>
                <a:close/>
              </a:path>
            </a:pathLst>
          </a:custGeom>
          <a:solidFill>
            <a:srgbClr val="8EB4E2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3757421" y="3955821"/>
            <a:ext cx="134620" cy="1924050"/>
          </a:xfrm>
          <a:custGeom>
            <a:avLst/>
            <a:gdLst/>
            <a:ahLst/>
            <a:cxnLst/>
            <a:rect l="l" t="t" r="r" b="b"/>
            <a:pathLst>
              <a:path w="134620" h="1924050">
                <a:moveTo>
                  <a:pt x="0" y="1923542"/>
                </a:moveTo>
                <a:lnTo>
                  <a:pt x="134238" y="1923542"/>
                </a:lnTo>
                <a:lnTo>
                  <a:pt x="134238" y="0"/>
                </a:lnTo>
                <a:lnTo>
                  <a:pt x="0" y="0"/>
                </a:lnTo>
                <a:lnTo>
                  <a:pt x="0" y="1923542"/>
                </a:lnTo>
                <a:close/>
              </a:path>
            </a:pathLst>
          </a:custGeom>
          <a:solidFill>
            <a:srgbClr val="B3A1C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4002785" y="3955821"/>
            <a:ext cx="187960" cy="1924050"/>
          </a:xfrm>
          <a:custGeom>
            <a:avLst/>
            <a:gdLst/>
            <a:ahLst/>
            <a:cxnLst/>
            <a:rect l="l" t="t" r="r" b="b"/>
            <a:pathLst>
              <a:path w="187960" h="1924050">
                <a:moveTo>
                  <a:pt x="0" y="1923542"/>
                </a:moveTo>
                <a:lnTo>
                  <a:pt x="187439" y="1923542"/>
                </a:lnTo>
                <a:lnTo>
                  <a:pt x="187439" y="0"/>
                </a:lnTo>
                <a:lnTo>
                  <a:pt x="0" y="0"/>
                </a:lnTo>
                <a:lnTo>
                  <a:pt x="0" y="1923542"/>
                </a:lnTo>
                <a:close/>
              </a:path>
            </a:pathLst>
          </a:custGeom>
          <a:solidFill>
            <a:srgbClr val="E6B8B8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5292090" y="4581144"/>
            <a:ext cx="474980" cy="648335"/>
          </a:xfrm>
          <a:custGeom>
            <a:avLst/>
            <a:gdLst/>
            <a:ahLst/>
            <a:cxnLst/>
            <a:rect l="l" t="t" r="r" b="b"/>
            <a:pathLst>
              <a:path w="474979" h="648335">
                <a:moveTo>
                  <a:pt x="237489" y="0"/>
                </a:moveTo>
                <a:lnTo>
                  <a:pt x="237489" y="162051"/>
                </a:lnTo>
                <a:lnTo>
                  <a:pt x="0" y="162051"/>
                </a:lnTo>
                <a:lnTo>
                  <a:pt x="0" y="486028"/>
                </a:lnTo>
                <a:lnTo>
                  <a:pt x="237489" y="486028"/>
                </a:lnTo>
                <a:lnTo>
                  <a:pt x="237489" y="648080"/>
                </a:lnTo>
                <a:lnTo>
                  <a:pt x="474980" y="323976"/>
                </a:lnTo>
                <a:lnTo>
                  <a:pt x="23748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5292090" y="4581144"/>
            <a:ext cx="474980" cy="648335"/>
          </a:xfrm>
          <a:custGeom>
            <a:avLst/>
            <a:gdLst/>
            <a:ahLst/>
            <a:cxnLst/>
            <a:rect l="l" t="t" r="r" b="b"/>
            <a:pathLst>
              <a:path w="474979" h="648335">
                <a:moveTo>
                  <a:pt x="0" y="162051"/>
                </a:moveTo>
                <a:lnTo>
                  <a:pt x="237489" y="162051"/>
                </a:lnTo>
                <a:lnTo>
                  <a:pt x="237489" y="0"/>
                </a:lnTo>
                <a:lnTo>
                  <a:pt x="474980" y="323976"/>
                </a:lnTo>
                <a:lnTo>
                  <a:pt x="237489" y="648080"/>
                </a:lnTo>
                <a:lnTo>
                  <a:pt x="237489" y="486028"/>
                </a:lnTo>
                <a:lnTo>
                  <a:pt x="0" y="486028"/>
                </a:lnTo>
                <a:lnTo>
                  <a:pt x="0" y="162051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7892288" y="3042792"/>
            <a:ext cx="520700" cy="2851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800" spc="-5">
                <a:latin typeface="Arial"/>
                <a:cs typeface="Arial"/>
              </a:rPr>
              <a:t>SEM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287655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 spc="-5"/>
              <a:t>Raman spectra </a:t>
            </a:r>
            <a:r>
              <a:rPr dirty="0"/>
              <a:t>and </a:t>
            </a:r>
            <a:r>
              <a:rPr dirty="0" spc="-5"/>
              <a:t>maps at 514</a:t>
            </a:r>
            <a:r>
              <a:rPr dirty="0" spc="10"/>
              <a:t> </a:t>
            </a:r>
            <a:r>
              <a:rPr dirty="0" spc="-5"/>
              <a:t>nm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1828545" y="6212128"/>
            <a:ext cx="1282700" cy="2851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800" spc="-5">
                <a:latin typeface="Arial"/>
                <a:cs typeface="Arial"/>
              </a:rPr>
              <a:t>16 </a:t>
            </a:r>
            <a:r>
              <a:rPr dirty="0" sz="1800">
                <a:latin typeface="Arial"/>
                <a:cs typeface="Arial"/>
              </a:rPr>
              <a:t>X </a:t>
            </a:r>
            <a:r>
              <a:rPr dirty="0" sz="1800" spc="-5">
                <a:latin typeface="Arial"/>
                <a:cs typeface="Arial"/>
              </a:rPr>
              <a:t>16</a:t>
            </a:r>
            <a:r>
              <a:rPr dirty="0" sz="1800" spc="-80">
                <a:latin typeface="Arial"/>
                <a:cs typeface="Arial"/>
              </a:rPr>
              <a:t> </a:t>
            </a:r>
            <a:r>
              <a:rPr dirty="0" sz="1800" spc="-5">
                <a:latin typeface="Arial"/>
                <a:cs typeface="Arial"/>
              </a:rPr>
              <a:t>µm</a:t>
            </a:r>
            <a:r>
              <a:rPr dirty="0" baseline="25462" sz="1800" spc="-7">
                <a:latin typeface="Arial"/>
                <a:cs typeface="Arial"/>
              </a:rPr>
              <a:t>2</a:t>
            </a:r>
            <a:endParaRPr baseline="25462" sz="1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639436" y="6213144"/>
            <a:ext cx="2792095" cy="2546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600" spc="-10">
                <a:latin typeface="Arial"/>
                <a:cs typeface="Arial"/>
              </a:rPr>
              <a:t>Nano </a:t>
            </a:r>
            <a:r>
              <a:rPr dirty="0" sz="1600" spc="-5">
                <a:latin typeface="Arial"/>
                <a:cs typeface="Arial"/>
              </a:rPr>
              <a:t>Research, </a:t>
            </a:r>
            <a:r>
              <a:rPr dirty="0" sz="1600" spc="-10">
                <a:latin typeface="Arial"/>
                <a:cs typeface="Arial"/>
              </a:rPr>
              <a:t>2015, </a:t>
            </a:r>
            <a:r>
              <a:rPr dirty="0" sz="1600" spc="-5">
                <a:latin typeface="Arial"/>
                <a:cs typeface="Arial"/>
              </a:rPr>
              <a:t>8, </a:t>
            </a:r>
            <a:r>
              <a:rPr dirty="0" sz="1600" spc="-10">
                <a:latin typeface="Arial"/>
                <a:cs typeface="Arial"/>
              </a:rPr>
              <a:t>2179</a:t>
            </a:r>
            <a:endParaRPr sz="1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283964" y="3666325"/>
            <a:ext cx="3104641" cy="248094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4560061" y="1264285"/>
            <a:ext cx="1800225" cy="222986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777873" y="1286383"/>
            <a:ext cx="1637029" cy="211086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2215260" y="3433140"/>
            <a:ext cx="1008113" cy="21048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394967" y="1761756"/>
            <a:ext cx="325272" cy="116013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5136134" y="3494100"/>
            <a:ext cx="1008113" cy="21048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268374" y="3643515"/>
            <a:ext cx="3019170" cy="255587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2273935" y="1264158"/>
            <a:ext cx="504190" cy="2088514"/>
          </a:xfrm>
          <a:custGeom>
            <a:avLst/>
            <a:gdLst/>
            <a:ahLst/>
            <a:cxnLst/>
            <a:rect l="l" t="t" r="r" b="b"/>
            <a:pathLst>
              <a:path w="504189" h="2088514">
                <a:moveTo>
                  <a:pt x="0" y="2088261"/>
                </a:moveTo>
                <a:lnTo>
                  <a:pt x="504050" y="2088261"/>
                </a:lnTo>
                <a:lnTo>
                  <a:pt x="504050" y="0"/>
                </a:lnTo>
                <a:lnTo>
                  <a:pt x="0" y="0"/>
                </a:lnTo>
                <a:lnTo>
                  <a:pt x="0" y="2088261"/>
                </a:lnTo>
                <a:close/>
              </a:path>
            </a:pathLst>
          </a:custGeom>
          <a:solidFill>
            <a:srgbClr val="92D05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5739765" y="1264158"/>
            <a:ext cx="144145" cy="2088514"/>
          </a:xfrm>
          <a:custGeom>
            <a:avLst/>
            <a:gdLst/>
            <a:ahLst/>
            <a:cxnLst/>
            <a:rect l="l" t="t" r="r" b="b"/>
            <a:pathLst>
              <a:path w="144145" h="2088514">
                <a:moveTo>
                  <a:pt x="0" y="2088261"/>
                </a:moveTo>
                <a:lnTo>
                  <a:pt x="144017" y="2088261"/>
                </a:lnTo>
                <a:lnTo>
                  <a:pt x="144017" y="0"/>
                </a:lnTo>
                <a:lnTo>
                  <a:pt x="0" y="0"/>
                </a:lnTo>
                <a:lnTo>
                  <a:pt x="0" y="2088261"/>
                </a:lnTo>
                <a:close/>
              </a:path>
            </a:pathLst>
          </a:custGeom>
          <a:solidFill>
            <a:srgbClr val="92D05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95541" y="3627234"/>
            <a:ext cx="1854962" cy="222097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215773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 spc="-5"/>
              <a:t>Raman spectra </a:t>
            </a:r>
            <a:r>
              <a:rPr dirty="0"/>
              <a:t>and </a:t>
            </a:r>
            <a:r>
              <a:rPr dirty="0" spc="-5"/>
              <a:t>maps at 633</a:t>
            </a:r>
            <a:r>
              <a:rPr dirty="0" spc="15"/>
              <a:t> </a:t>
            </a:r>
            <a:r>
              <a:rPr dirty="0" spc="-10"/>
              <a:t>nm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2959989" y="6065215"/>
            <a:ext cx="2096135" cy="2851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800" spc="-5">
                <a:solidFill>
                  <a:srgbClr val="1F487C"/>
                </a:solidFill>
                <a:latin typeface="Arial"/>
                <a:cs typeface="Arial"/>
              </a:rPr>
              <a:t>Counted 21</a:t>
            </a:r>
            <a:r>
              <a:rPr dirty="0" sz="1800" spc="-40">
                <a:solidFill>
                  <a:srgbClr val="1F487C"/>
                </a:solidFill>
                <a:latin typeface="Arial"/>
                <a:cs typeface="Arial"/>
              </a:rPr>
              <a:t> </a:t>
            </a:r>
            <a:r>
              <a:rPr dirty="0" sz="1800" spc="-5">
                <a:solidFill>
                  <a:srgbClr val="1F487C"/>
                </a:solidFill>
                <a:latin typeface="Arial"/>
                <a:cs typeface="Arial"/>
              </a:rPr>
              <a:t>m-tubes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67537" y="1556766"/>
            <a:ext cx="1800225" cy="203403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085977" y="4005021"/>
            <a:ext cx="389890" cy="1705610"/>
          </a:xfrm>
          <a:custGeom>
            <a:avLst/>
            <a:gdLst/>
            <a:ahLst/>
            <a:cxnLst/>
            <a:rect l="l" t="t" r="r" b="b"/>
            <a:pathLst>
              <a:path w="389890" h="1705610">
                <a:moveTo>
                  <a:pt x="0" y="1705610"/>
                </a:moveTo>
                <a:lnTo>
                  <a:pt x="389674" y="1705610"/>
                </a:lnTo>
                <a:lnTo>
                  <a:pt x="389674" y="0"/>
                </a:lnTo>
                <a:lnTo>
                  <a:pt x="0" y="0"/>
                </a:lnTo>
                <a:lnTo>
                  <a:pt x="0" y="1705610"/>
                </a:lnTo>
                <a:close/>
              </a:path>
            </a:pathLst>
          </a:custGeom>
          <a:solidFill>
            <a:srgbClr val="92D05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763648" y="3622459"/>
            <a:ext cx="288290" cy="2015489"/>
          </a:xfrm>
          <a:custGeom>
            <a:avLst/>
            <a:gdLst/>
            <a:ahLst/>
            <a:cxnLst/>
            <a:rect l="l" t="t" r="r" b="b"/>
            <a:pathLst>
              <a:path w="288289" h="2015489">
                <a:moveTo>
                  <a:pt x="0" y="2014982"/>
                </a:moveTo>
                <a:lnTo>
                  <a:pt x="288036" y="2014982"/>
                </a:lnTo>
                <a:lnTo>
                  <a:pt x="288036" y="0"/>
                </a:lnTo>
                <a:lnTo>
                  <a:pt x="0" y="0"/>
                </a:lnTo>
                <a:lnTo>
                  <a:pt x="0" y="2014982"/>
                </a:lnTo>
                <a:close/>
              </a:path>
            </a:pathLst>
          </a:custGeom>
          <a:solidFill>
            <a:srgbClr val="92D05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2880741" y="1283842"/>
            <a:ext cx="3030474" cy="240029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2108580" y="3140710"/>
            <a:ext cx="669925" cy="580390"/>
          </a:xfrm>
          <a:custGeom>
            <a:avLst/>
            <a:gdLst/>
            <a:ahLst/>
            <a:cxnLst/>
            <a:rect l="l" t="t" r="r" b="b"/>
            <a:pathLst>
              <a:path w="669925" h="580389">
                <a:moveTo>
                  <a:pt x="0" y="432435"/>
                </a:moveTo>
                <a:lnTo>
                  <a:pt x="465074" y="73787"/>
                </a:lnTo>
                <a:lnTo>
                  <a:pt x="408177" y="0"/>
                </a:lnTo>
                <a:lnTo>
                  <a:pt x="669417" y="33781"/>
                </a:lnTo>
                <a:lnTo>
                  <a:pt x="635635" y="295148"/>
                </a:lnTo>
                <a:lnTo>
                  <a:pt x="578738" y="221361"/>
                </a:lnTo>
                <a:lnTo>
                  <a:pt x="113792" y="580008"/>
                </a:lnTo>
                <a:lnTo>
                  <a:pt x="0" y="432435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616963" y="4544186"/>
            <a:ext cx="1226820" cy="372745"/>
          </a:xfrm>
          <a:custGeom>
            <a:avLst/>
            <a:gdLst/>
            <a:ahLst/>
            <a:cxnLst/>
            <a:rect l="l" t="t" r="r" b="b"/>
            <a:pathLst>
              <a:path w="1226820" h="372745">
                <a:moveTo>
                  <a:pt x="0" y="93218"/>
                </a:moveTo>
                <a:lnTo>
                  <a:pt x="1040511" y="93218"/>
                </a:lnTo>
                <a:lnTo>
                  <a:pt x="1040511" y="0"/>
                </a:lnTo>
                <a:lnTo>
                  <a:pt x="1226820" y="186308"/>
                </a:lnTo>
                <a:lnTo>
                  <a:pt x="1040511" y="372618"/>
                </a:lnTo>
                <a:lnTo>
                  <a:pt x="1040511" y="279526"/>
                </a:lnTo>
                <a:lnTo>
                  <a:pt x="0" y="279526"/>
                </a:lnTo>
                <a:lnTo>
                  <a:pt x="0" y="93218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2891789" y="3684180"/>
            <a:ext cx="2904363" cy="234734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6294501" y="2727363"/>
            <a:ext cx="2088260" cy="291007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6752843" y="2573782"/>
            <a:ext cx="415925" cy="1019175"/>
          </a:xfrm>
          <a:custGeom>
            <a:avLst/>
            <a:gdLst/>
            <a:ahLst/>
            <a:cxnLst/>
            <a:rect l="l" t="t" r="r" b="b"/>
            <a:pathLst>
              <a:path w="415925" h="1019175">
                <a:moveTo>
                  <a:pt x="22221" y="17613"/>
                </a:moveTo>
                <a:lnTo>
                  <a:pt x="20749" y="26966"/>
                </a:lnTo>
                <a:lnTo>
                  <a:pt x="407034" y="1018666"/>
                </a:lnTo>
                <a:lnTo>
                  <a:pt x="415925" y="1015238"/>
                </a:lnTo>
                <a:lnTo>
                  <a:pt x="29619" y="23487"/>
                </a:lnTo>
                <a:lnTo>
                  <a:pt x="22221" y="17613"/>
                </a:lnTo>
                <a:close/>
              </a:path>
              <a:path w="415925" h="1019175">
                <a:moveTo>
                  <a:pt x="15366" y="0"/>
                </a:moveTo>
                <a:lnTo>
                  <a:pt x="380" y="95122"/>
                </a:lnTo>
                <a:lnTo>
                  <a:pt x="0" y="97789"/>
                </a:lnTo>
                <a:lnTo>
                  <a:pt x="1650" y="100202"/>
                </a:lnTo>
                <a:lnTo>
                  <a:pt x="4317" y="100583"/>
                </a:lnTo>
                <a:lnTo>
                  <a:pt x="6857" y="101091"/>
                </a:lnTo>
                <a:lnTo>
                  <a:pt x="9398" y="99313"/>
                </a:lnTo>
                <a:lnTo>
                  <a:pt x="9778" y="96646"/>
                </a:lnTo>
                <a:lnTo>
                  <a:pt x="20749" y="26966"/>
                </a:lnTo>
                <a:lnTo>
                  <a:pt x="14350" y="10540"/>
                </a:lnTo>
                <a:lnTo>
                  <a:pt x="23240" y="7112"/>
                </a:lnTo>
                <a:lnTo>
                  <a:pt x="24317" y="7112"/>
                </a:lnTo>
                <a:lnTo>
                  <a:pt x="15366" y="0"/>
                </a:lnTo>
                <a:close/>
              </a:path>
              <a:path w="415925" h="1019175">
                <a:moveTo>
                  <a:pt x="24317" y="7112"/>
                </a:moveTo>
                <a:lnTo>
                  <a:pt x="23240" y="7112"/>
                </a:lnTo>
                <a:lnTo>
                  <a:pt x="29619" y="23487"/>
                </a:lnTo>
                <a:lnTo>
                  <a:pt x="84962" y="67437"/>
                </a:lnTo>
                <a:lnTo>
                  <a:pt x="86995" y="69087"/>
                </a:lnTo>
                <a:lnTo>
                  <a:pt x="90042" y="68706"/>
                </a:lnTo>
                <a:lnTo>
                  <a:pt x="93217" y="64515"/>
                </a:lnTo>
                <a:lnTo>
                  <a:pt x="92963" y="61594"/>
                </a:lnTo>
                <a:lnTo>
                  <a:pt x="90804" y="59943"/>
                </a:lnTo>
                <a:lnTo>
                  <a:pt x="24317" y="7112"/>
                </a:lnTo>
                <a:close/>
              </a:path>
              <a:path w="415925" h="1019175">
                <a:moveTo>
                  <a:pt x="23240" y="7112"/>
                </a:moveTo>
                <a:lnTo>
                  <a:pt x="14350" y="10540"/>
                </a:lnTo>
                <a:lnTo>
                  <a:pt x="20749" y="26966"/>
                </a:lnTo>
                <a:lnTo>
                  <a:pt x="22221" y="17613"/>
                </a:lnTo>
                <a:lnTo>
                  <a:pt x="15875" y="12572"/>
                </a:lnTo>
                <a:lnTo>
                  <a:pt x="23495" y="9525"/>
                </a:lnTo>
                <a:lnTo>
                  <a:pt x="24180" y="9525"/>
                </a:lnTo>
                <a:lnTo>
                  <a:pt x="23240" y="7112"/>
                </a:lnTo>
                <a:close/>
              </a:path>
              <a:path w="415925" h="1019175">
                <a:moveTo>
                  <a:pt x="24180" y="9525"/>
                </a:moveTo>
                <a:lnTo>
                  <a:pt x="23495" y="9525"/>
                </a:lnTo>
                <a:lnTo>
                  <a:pt x="22221" y="17613"/>
                </a:lnTo>
                <a:lnTo>
                  <a:pt x="29619" y="23487"/>
                </a:lnTo>
                <a:lnTo>
                  <a:pt x="24180" y="9525"/>
                </a:lnTo>
                <a:close/>
              </a:path>
              <a:path w="415925" h="1019175">
                <a:moveTo>
                  <a:pt x="23495" y="9525"/>
                </a:moveTo>
                <a:lnTo>
                  <a:pt x="15875" y="12572"/>
                </a:lnTo>
                <a:lnTo>
                  <a:pt x="22221" y="17613"/>
                </a:lnTo>
                <a:lnTo>
                  <a:pt x="23495" y="9525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7334504" y="2573782"/>
            <a:ext cx="742315" cy="1173480"/>
          </a:xfrm>
          <a:custGeom>
            <a:avLst/>
            <a:gdLst/>
            <a:ahLst/>
            <a:cxnLst/>
            <a:rect l="l" t="t" r="r" b="b"/>
            <a:pathLst>
              <a:path w="742315" h="1173479">
                <a:moveTo>
                  <a:pt x="732013" y="15971"/>
                </a:moveTo>
                <a:lnTo>
                  <a:pt x="723677" y="20315"/>
                </a:lnTo>
                <a:lnTo>
                  <a:pt x="0" y="1168018"/>
                </a:lnTo>
                <a:lnTo>
                  <a:pt x="8127" y="1173098"/>
                </a:lnTo>
                <a:lnTo>
                  <a:pt x="731695" y="25570"/>
                </a:lnTo>
                <a:lnTo>
                  <a:pt x="732013" y="15971"/>
                </a:lnTo>
                <a:close/>
              </a:path>
              <a:path w="742315" h="1173479">
                <a:moveTo>
                  <a:pt x="741993" y="5460"/>
                </a:moveTo>
                <a:lnTo>
                  <a:pt x="733044" y="5460"/>
                </a:lnTo>
                <a:lnTo>
                  <a:pt x="741172" y="10540"/>
                </a:lnTo>
                <a:lnTo>
                  <a:pt x="731695" y="25570"/>
                </a:lnTo>
                <a:lnTo>
                  <a:pt x="729361" y="96012"/>
                </a:lnTo>
                <a:lnTo>
                  <a:pt x="729234" y="98551"/>
                </a:lnTo>
                <a:lnTo>
                  <a:pt x="731266" y="100837"/>
                </a:lnTo>
                <a:lnTo>
                  <a:pt x="736473" y="100964"/>
                </a:lnTo>
                <a:lnTo>
                  <a:pt x="738759" y="98932"/>
                </a:lnTo>
                <a:lnTo>
                  <a:pt x="738768" y="96012"/>
                </a:lnTo>
                <a:lnTo>
                  <a:pt x="741993" y="5460"/>
                </a:lnTo>
                <a:close/>
              </a:path>
              <a:path w="742315" h="1173479">
                <a:moveTo>
                  <a:pt x="742188" y="0"/>
                </a:moveTo>
                <a:lnTo>
                  <a:pt x="654303" y="45719"/>
                </a:lnTo>
                <a:lnTo>
                  <a:pt x="653415" y="48640"/>
                </a:lnTo>
                <a:lnTo>
                  <a:pt x="654685" y="50926"/>
                </a:lnTo>
                <a:lnTo>
                  <a:pt x="655827" y="53212"/>
                </a:lnTo>
                <a:lnTo>
                  <a:pt x="658749" y="54228"/>
                </a:lnTo>
                <a:lnTo>
                  <a:pt x="661035" y="52958"/>
                </a:lnTo>
                <a:lnTo>
                  <a:pt x="723677" y="20315"/>
                </a:lnTo>
                <a:lnTo>
                  <a:pt x="733044" y="5460"/>
                </a:lnTo>
                <a:lnTo>
                  <a:pt x="741993" y="5460"/>
                </a:lnTo>
                <a:lnTo>
                  <a:pt x="742188" y="0"/>
                </a:lnTo>
                <a:close/>
              </a:path>
              <a:path w="742315" h="1173479">
                <a:moveTo>
                  <a:pt x="736904" y="7873"/>
                </a:moveTo>
                <a:lnTo>
                  <a:pt x="732281" y="7873"/>
                </a:lnTo>
                <a:lnTo>
                  <a:pt x="739267" y="12191"/>
                </a:lnTo>
                <a:lnTo>
                  <a:pt x="732013" y="15971"/>
                </a:lnTo>
                <a:lnTo>
                  <a:pt x="731695" y="25570"/>
                </a:lnTo>
                <a:lnTo>
                  <a:pt x="741172" y="10540"/>
                </a:lnTo>
                <a:lnTo>
                  <a:pt x="736904" y="7873"/>
                </a:lnTo>
                <a:close/>
              </a:path>
              <a:path w="742315" h="1173479">
                <a:moveTo>
                  <a:pt x="733044" y="5460"/>
                </a:moveTo>
                <a:lnTo>
                  <a:pt x="723677" y="20315"/>
                </a:lnTo>
                <a:lnTo>
                  <a:pt x="732013" y="15971"/>
                </a:lnTo>
                <a:lnTo>
                  <a:pt x="732281" y="7873"/>
                </a:lnTo>
                <a:lnTo>
                  <a:pt x="736904" y="7873"/>
                </a:lnTo>
                <a:lnTo>
                  <a:pt x="733044" y="5460"/>
                </a:lnTo>
                <a:close/>
              </a:path>
              <a:path w="742315" h="1173479">
                <a:moveTo>
                  <a:pt x="732281" y="7873"/>
                </a:moveTo>
                <a:lnTo>
                  <a:pt x="732013" y="15971"/>
                </a:lnTo>
                <a:lnTo>
                  <a:pt x="739267" y="12191"/>
                </a:lnTo>
                <a:lnTo>
                  <a:pt x="732281" y="7873"/>
                </a:lnTo>
                <a:close/>
              </a:path>
            </a:pathLst>
          </a:custGeom>
          <a:solidFill>
            <a:srgbClr val="497DB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6374129" y="2029078"/>
            <a:ext cx="685800" cy="5594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800" spc="-5">
                <a:latin typeface="Arial"/>
                <a:cs typeface="Arial"/>
              </a:rPr>
              <a:t>(15,</a:t>
            </a:r>
            <a:r>
              <a:rPr dirty="0" sz="1800" spc="-80">
                <a:latin typeface="Arial"/>
                <a:cs typeface="Arial"/>
              </a:rPr>
              <a:t> </a:t>
            </a:r>
            <a:r>
              <a:rPr dirty="0" sz="1800" spc="-5">
                <a:latin typeface="Arial"/>
                <a:cs typeface="Arial"/>
              </a:rPr>
              <a:t>6)</a:t>
            </a:r>
            <a:endParaRPr sz="1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800" spc="-5">
                <a:latin typeface="Arial"/>
                <a:cs typeface="Arial"/>
              </a:rPr>
              <a:t>(16,</a:t>
            </a:r>
            <a:r>
              <a:rPr dirty="0" sz="1800" spc="-80">
                <a:latin typeface="Arial"/>
                <a:cs typeface="Arial"/>
              </a:rPr>
              <a:t> </a:t>
            </a:r>
            <a:r>
              <a:rPr dirty="0" sz="1800" spc="-5">
                <a:latin typeface="Arial"/>
                <a:cs typeface="Arial"/>
              </a:rPr>
              <a:t>4)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  <p:sp>
        <p:nvSpPr>
          <p:cNvPr id="16" name="object 16"/>
          <p:cNvSpPr txBox="1"/>
          <p:nvPr/>
        </p:nvSpPr>
        <p:spPr>
          <a:xfrm>
            <a:off x="7820025" y="2242439"/>
            <a:ext cx="685800" cy="2851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800" spc="-5">
                <a:latin typeface="Arial"/>
                <a:cs typeface="Arial"/>
              </a:rPr>
              <a:t>(14,</a:t>
            </a:r>
            <a:r>
              <a:rPr dirty="0" sz="1800" spc="-80">
                <a:latin typeface="Arial"/>
                <a:cs typeface="Arial"/>
              </a:rPr>
              <a:t> </a:t>
            </a:r>
            <a:r>
              <a:rPr dirty="0" sz="1800" spc="-5">
                <a:latin typeface="Arial"/>
                <a:cs typeface="Arial"/>
              </a:rPr>
              <a:t>5)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287655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 spc="-55"/>
              <a:t>Two </a:t>
            </a:r>
            <a:r>
              <a:rPr dirty="0" spc="-5"/>
              <a:t>samples </a:t>
            </a:r>
            <a:r>
              <a:rPr dirty="0" spc="5"/>
              <a:t>with </a:t>
            </a:r>
            <a:r>
              <a:rPr dirty="0"/>
              <a:t>different </a:t>
            </a:r>
            <a:r>
              <a:rPr dirty="0" spc="-5"/>
              <a:t>sc-purity: </a:t>
            </a:r>
            <a:r>
              <a:rPr dirty="0"/>
              <a:t>UV and</a:t>
            </a:r>
            <a:r>
              <a:rPr dirty="0" spc="-55"/>
              <a:t> </a:t>
            </a:r>
            <a:r>
              <a:rPr dirty="0" spc="-5"/>
              <a:t>Raman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1266571" y="4909057"/>
            <a:ext cx="6995795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5035550" algn="l"/>
              </a:tabLst>
            </a:pPr>
            <a:r>
              <a:rPr dirty="0" sz="2000" i="1">
                <a:solidFill>
                  <a:srgbClr val="244060"/>
                </a:solidFill>
                <a:latin typeface="Arial"/>
                <a:cs typeface="Arial"/>
              </a:rPr>
              <a:t>UV and regular </a:t>
            </a:r>
            <a:r>
              <a:rPr dirty="0" sz="2000" spc="-5" i="1">
                <a:solidFill>
                  <a:srgbClr val="244060"/>
                </a:solidFill>
                <a:latin typeface="Arial"/>
                <a:cs typeface="Arial"/>
              </a:rPr>
              <a:t>Raman </a:t>
            </a:r>
            <a:r>
              <a:rPr dirty="0" sz="2000" i="1">
                <a:solidFill>
                  <a:srgbClr val="244060"/>
                </a:solidFill>
                <a:latin typeface="Arial"/>
                <a:cs typeface="Arial"/>
              </a:rPr>
              <a:t>only </a:t>
            </a:r>
            <a:r>
              <a:rPr dirty="0" sz="2000" spc="365" i="1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 i="1">
                <a:solidFill>
                  <a:srgbClr val="244060"/>
                </a:solidFill>
                <a:latin typeface="Arial"/>
                <a:cs typeface="Arial"/>
              </a:rPr>
              <a:t>give</a:t>
            </a:r>
            <a:r>
              <a:rPr dirty="0" sz="2000" spc="180" i="1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 i="1">
                <a:solidFill>
                  <a:srgbClr val="244060"/>
                </a:solidFill>
                <a:latin typeface="Arial"/>
                <a:cs typeface="Arial"/>
              </a:rPr>
              <a:t>qualitative	purity</a:t>
            </a:r>
            <a:r>
              <a:rPr dirty="0" sz="2000" spc="-114" i="1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 i="1">
                <a:solidFill>
                  <a:srgbClr val="244060"/>
                </a:solidFill>
                <a:latin typeface="Arial"/>
                <a:cs typeface="Arial"/>
              </a:rPr>
              <a:t>information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5440128" y="1671870"/>
            <a:ext cx="2910840" cy="2242820"/>
          </a:xfrm>
          <a:custGeom>
            <a:avLst/>
            <a:gdLst/>
            <a:ahLst/>
            <a:cxnLst/>
            <a:rect l="l" t="t" r="r" b="b"/>
            <a:pathLst>
              <a:path w="2910840" h="2242820">
                <a:moveTo>
                  <a:pt x="0" y="2242799"/>
                </a:moveTo>
                <a:lnTo>
                  <a:pt x="2910448" y="2242799"/>
                </a:lnTo>
                <a:lnTo>
                  <a:pt x="2910448" y="0"/>
                </a:lnTo>
                <a:lnTo>
                  <a:pt x="0" y="0"/>
                </a:lnTo>
                <a:lnTo>
                  <a:pt x="0" y="2242799"/>
                </a:lnTo>
                <a:close/>
              </a:path>
            </a:pathLst>
          </a:custGeom>
          <a:ln w="1563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5440128" y="1671854"/>
            <a:ext cx="0" cy="2299335"/>
          </a:xfrm>
          <a:custGeom>
            <a:avLst/>
            <a:gdLst/>
            <a:ahLst/>
            <a:cxnLst/>
            <a:rect l="l" t="t" r="r" b="b"/>
            <a:pathLst>
              <a:path w="0" h="2299335">
                <a:moveTo>
                  <a:pt x="0" y="0"/>
                </a:moveTo>
                <a:lnTo>
                  <a:pt x="0" y="2299079"/>
                </a:lnTo>
              </a:path>
            </a:pathLst>
          </a:custGeom>
          <a:ln w="1186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5382789" y="3914669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38" y="0"/>
                </a:lnTo>
              </a:path>
            </a:pathLst>
          </a:custGeom>
          <a:ln w="1164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5382789" y="3466497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38" y="0"/>
                </a:lnTo>
              </a:path>
            </a:pathLst>
          </a:custGeom>
          <a:ln w="1164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5382789" y="3018326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38" y="0"/>
                </a:lnTo>
              </a:path>
            </a:pathLst>
          </a:custGeom>
          <a:ln w="1164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5382789" y="2568197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38" y="0"/>
                </a:lnTo>
              </a:path>
            </a:pathLst>
          </a:custGeom>
          <a:ln w="1164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5382789" y="2120026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38" y="0"/>
                </a:lnTo>
              </a:path>
            </a:pathLst>
          </a:custGeom>
          <a:ln w="1164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5382789" y="1671854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38" y="0"/>
                </a:lnTo>
              </a:path>
            </a:pathLst>
          </a:custGeom>
          <a:ln w="1164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5440128" y="3914669"/>
            <a:ext cx="2910840" cy="0"/>
          </a:xfrm>
          <a:custGeom>
            <a:avLst/>
            <a:gdLst/>
            <a:ahLst/>
            <a:cxnLst/>
            <a:rect l="l" t="t" r="r" b="b"/>
            <a:pathLst>
              <a:path w="2910840" h="0">
                <a:moveTo>
                  <a:pt x="0" y="0"/>
                </a:moveTo>
                <a:lnTo>
                  <a:pt x="2910448" y="0"/>
                </a:lnTo>
              </a:path>
            </a:pathLst>
          </a:custGeom>
          <a:ln w="1164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5924544" y="3914669"/>
            <a:ext cx="0" cy="56515"/>
          </a:xfrm>
          <a:custGeom>
            <a:avLst/>
            <a:gdLst/>
            <a:ahLst/>
            <a:cxnLst/>
            <a:rect l="l" t="t" r="r" b="b"/>
            <a:pathLst>
              <a:path w="0" h="56514">
                <a:moveTo>
                  <a:pt x="0" y="0"/>
                </a:moveTo>
                <a:lnTo>
                  <a:pt x="0" y="56264"/>
                </a:lnTo>
              </a:path>
            </a:pathLst>
          </a:custGeom>
          <a:ln w="1186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6410937" y="3914669"/>
            <a:ext cx="0" cy="56515"/>
          </a:xfrm>
          <a:custGeom>
            <a:avLst/>
            <a:gdLst/>
            <a:ahLst/>
            <a:cxnLst/>
            <a:rect l="l" t="t" r="r" b="b"/>
            <a:pathLst>
              <a:path w="0" h="56514">
                <a:moveTo>
                  <a:pt x="0" y="0"/>
                </a:moveTo>
                <a:lnTo>
                  <a:pt x="0" y="56264"/>
                </a:lnTo>
              </a:path>
            </a:pathLst>
          </a:custGeom>
          <a:ln w="1186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6895352" y="3914669"/>
            <a:ext cx="0" cy="56515"/>
          </a:xfrm>
          <a:custGeom>
            <a:avLst/>
            <a:gdLst/>
            <a:ahLst/>
            <a:cxnLst/>
            <a:rect l="l" t="t" r="r" b="b"/>
            <a:pathLst>
              <a:path w="0" h="56514">
                <a:moveTo>
                  <a:pt x="0" y="0"/>
                </a:moveTo>
                <a:lnTo>
                  <a:pt x="0" y="56264"/>
                </a:lnTo>
              </a:path>
            </a:pathLst>
          </a:custGeom>
          <a:ln w="1186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7379768" y="3914669"/>
            <a:ext cx="0" cy="56515"/>
          </a:xfrm>
          <a:custGeom>
            <a:avLst/>
            <a:gdLst/>
            <a:ahLst/>
            <a:cxnLst/>
            <a:rect l="l" t="t" r="r" b="b"/>
            <a:pathLst>
              <a:path w="0" h="56514">
                <a:moveTo>
                  <a:pt x="0" y="0"/>
                </a:moveTo>
                <a:lnTo>
                  <a:pt x="0" y="56264"/>
                </a:lnTo>
              </a:path>
            </a:pathLst>
          </a:custGeom>
          <a:ln w="1186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7866160" y="3914669"/>
            <a:ext cx="0" cy="56515"/>
          </a:xfrm>
          <a:custGeom>
            <a:avLst/>
            <a:gdLst/>
            <a:ahLst/>
            <a:cxnLst/>
            <a:rect l="l" t="t" r="r" b="b"/>
            <a:pathLst>
              <a:path w="0" h="56514">
                <a:moveTo>
                  <a:pt x="0" y="0"/>
                </a:moveTo>
                <a:lnTo>
                  <a:pt x="0" y="56264"/>
                </a:lnTo>
              </a:path>
            </a:pathLst>
          </a:custGeom>
          <a:ln w="1186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8350577" y="3914669"/>
            <a:ext cx="0" cy="56515"/>
          </a:xfrm>
          <a:custGeom>
            <a:avLst/>
            <a:gdLst/>
            <a:ahLst/>
            <a:cxnLst/>
            <a:rect l="l" t="t" r="r" b="b"/>
            <a:pathLst>
              <a:path w="0" h="56514">
                <a:moveTo>
                  <a:pt x="0" y="0"/>
                </a:moveTo>
                <a:lnTo>
                  <a:pt x="0" y="56264"/>
                </a:lnTo>
              </a:path>
            </a:pathLst>
          </a:custGeom>
          <a:ln w="1186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5483792" y="1691097"/>
            <a:ext cx="2819266" cy="209169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5166437" y="3789253"/>
            <a:ext cx="118110" cy="2355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00" spc="15">
                <a:latin typeface="Calibri"/>
                <a:cs typeface="Calibri"/>
              </a:rPr>
              <a:t>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982952" y="3340305"/>
            <a:ext cx="301625" cy="2355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00">
                <a:latin typeface="Calibri"/>
                <a:cs typeface="Calibri"/>
              </a:rPr>
              <a:t>2</a:t>
            </a:r>
            <a:r>
              <a:rPr dirty="0" sz="1400" spc="15">
                <a:latin typeface="Calibri"/>
                <a:cs typeface="Calibri"/>
              </a:rPr>
              <a:t>00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982952" y="2891357"/>
            <a:ext cx="301625" cy="2355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00" spc="5">
                <a:latin typeface="Calibri"/>
                <a:cs typeface="Calibri"/>
              </a:rPr>
              <a:t>4</a:t>
            </a:r>
            <a:r>
              <a:rPr dirty="0" sz="1400" spc="15">
                <a:latin typeface="Calibri"/>
                <a:cs typeface="Calibri"/>
              </a:rPr>
              <a:t>00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982952" y="2442458"/>
            <a:ext cx="301625" cy="2355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00" spc="5">
                <a:latin typeface="Calibri"/>
                <a:cs typeface="Calibri"/>
              </a:rPr>
              <a:t>6</a:t>
            </a:r>
            <a:r>
              <a:rPr dirty="0" sz="1400" spc="15">
                <a:latin typeface="Calibri"/>
                <a:cs typeface="Calibri"/>
              </a:rPr>
              <a:t>00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982952" y="1993477"/>
            <a:ext cx="301625" cy="2355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00" spc="5">
                <a:latin typeface="Calibri"/>
                <a:cs typeface="Calibri"/>
              </a:rPr>
              <a:t>8</a:t>
            </a:r>
            <a:r>
              <a:rPr dirty="0" sz="1400" spc="15">
                <a:latin typeface="Calibri"/>
                <a:cs typeface="Calibri"/>
              </a:rPr>
              <a:t>00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890815" y="1544497"/>
            <a:ext cx="392430" cy="2355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00" spc="5">
                <a:latin typeface="Calibri"/>
                <a:cs typeface="Calibri"/>
              </a:rPr>
              <a:t>1</a:t>
            </a:r>
            <a:r>
              <a:rPr dirty="0" sz="1400" spc="15">
                <a:latin typeface="Calibri"/>
                <a:cs typeface="Calibri"/>
              </a:rPr>
              <a:t>0</a:t>
            </a:r>
            <a:r>
              <a:rPr dirty="0" sz="1400" spc="5">
                <a:latin typeface="Calibri"/>
                <a:cs typeface="Calibri"/>
              </a:rPr>
              <a:t>0</a:t>
            </a:r>
            <a:r>
              <a:rPr dirty="0" sz="1400" spc="15">
                <a:latin typeface="Calibri"/>
                <a:cs typeface="Calibri"/>
              </a:rPr>
              <a:t>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242757" y="4020518"/>
            <a:ext cx="393700" cy="2355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00" spc="5">
                <a:latin typeface="Calibri"/>
                <a:cs typeface="Calibri"/>
              </a:rPr>
              <a:t>1</a:t>
            </a:r>
            <a:r>
              <a:rPr dirty="0" sz="1400" spc="20">
                <a:latin typeface="Calibri"/>
                <a:cs typeface="Calibri"/>
              </a:rPr>
              <a:t>2</a:t>
            </a:r>
            <a:r>
              <a:rPr dirty="0" sz="1400" spc="5">
                <a:latin typeface="Calibri"/>
                <a:cs typeface="Calibri"/>
              </a:rPr>
              <a:t>0</a:t>
            </a:r>
            <a:r>
              <a:rPr dirty="0" sz="1400" spc="15">
                <a:latin typeface="Calibri"/>
                <a:cs typeface="Calibri"/>
              </a:rPr>
              <a:t>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771391" y="2443383"/>
            <a:ext cx="223520" cy="73342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580"/>
              </a:lnSpc>
            </a:pPr>
            <a:r>
              <a:rPr dirty="0" sz="1550" b="1">
                <a:latin typeface="Calibri"/>
                <a:cs typeface="Calibri"/>
              </a:rPr>
              <a:t>I</a:t>
            </a:r>
            <a:r>
              <a:rPr dirty="0" sz="1550" spc="-15" b="1">
                <a:latin typeface="Calibri"/>
                <a:cs typeface="Calibri"/>
              </a:rPr>
              <a:t>nt</a:t>
            </a:r>
            <a:r>
              <a:rPr dirty="0" sz="1550" spc="-10" b="1">
                <a:latin typeface="Calibri"/>
                <a:cs typeface="Calibri"/>
              </a:rPr>
              <a:t>e</a:t>
            </a:r>
            <a:r>
              <a:rPr dirty="0" sz="1550" b="1">
                <a:latin typeface="Calibri"/>
                <a:cs typeface="Calibri"/>
              </a:rPr>
              <a:t>ns</a:t>
            </a:r>
            <a:r>
              <a:rPr dirty="0" sz="1550" spc="5" b="1">
                <a:latin typeface="Calibri"/>
                <a:cs typeface="Calibri"/>
              </a:rPr>
              <a:t>i</a:t>
            </a:r>
            <a:r>
              <a:rPr dirty="0" sz="1550" b="1">
                <a:latin typeface="Calibri"/>
                <a:cs typeface="Calibri"/>
              </a:rPr>
              <a:t>ty</a:t>
            </a:r>
            <a:endParaRPr sz="155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728359" y="4020518"/>
            <a:ext cx="2820035" cy="41338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475"/>
              </a:lnSpc>
            </a:pPr>
            <a:r>
              <a:rPr dirty="0" sz="1400" spc="10">
                <a:latin typeface="Calibri"/>
                <a:cs typeface="Calibri"/>
              </a:rPr>
              <a:t>1300   1400   1500   1600   1700 </a:t>
            </a:r>
            <a:r>
              <a:rPr dirty="0" sz="1400" spc="40">
                <a:latin typeface="Calibri"/>
                <a:cs typeface="Calibri"/>
              </a:rPr>
              <a:t> </a:t>
            </a:r>
            <a:r>
              <a:rPr dirty="0" sz="1400" spc="10">
                <a:latin typeface="Calibri"/>
                <a:cs typeface="Calibri"/>
              </a:rPr>
              <a:t>1800</a:t>
            </a:r>
            <a:endParaRPr sz="1400">
              <a:latin typeface="Calibri"/>
              <a:cs typeface="Calibri"/>
            </a:endParaRPr>
          </a:p>
          <a:p>
            <a:pPr marL="495934">
              <a:lnSpc>
                <a:spcPts val="1595"/>
              </a:lnSpc>
            </a:pPr>
            <a:r>
              <a:rPr dirty="0" sz="1500" spc="25" b="1">
                <a:latin typeface="Calibri"/>
                <a:cs typeface="Calibri"/>
              </a:rPr>
              <a:t>Raman </a:t>
            </a:r>
            <a:r>
              <a:rPr dirty="0" sz="1500" spc="20" b="1">
                <a:latin typeface="Calibri"/>
                <a:cs typeface="Calibri"/>
              </a:rPr>
              <a:t>Shift</a:t>
            </a:r>
            <a:r>
              <a:rPr dirty="0" sz="1500" spc="-55" b="1">
                <a:latin typeface="Calibri"/>
                <a:cs typeface="Calibri"/>
              </a:rPr>
              <a:t> </a:t>
            </a:r>
            <a:r>
              <a:rPr dirty="0" sz="1500" spc="20" b="1">
                <a:latin typeface="Calibri"/>
                <a:cs typeface="Calibri"/>
              </a:rPr>
              <a:t>(cm</a:t>
            </a:r>
            <a:r>
              <a:rPr dirty="0" baseline="25000" sz="1500" spc="30" b="1">
                <a:latin typeface="Calibri"/>
                <a:cs typeface="Calibri"/>
              </a:rPr>
              <a:t>-1</a:t>
            </a:r>
            <a:r>
              <a:rPr dirty="0" sz="1500" spc="20" b="1">
                <a:latin typeface="Calibri"/>
                <a:cs typeface="Calibri"/>
              </a:rPr>
              <a:t>)</a:t>
            </a:r>
            <a:endParaRPr sz="150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573384" y="2218606"/>
            <a:ext cx="321945" cy="61849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ct val="130200"/>
              </a:lnSpc>
            </a:pPr>
            <a:r>
              <a:rPr dirty="0" sz="1500" spc="15">
                <a:latin typeface="Calibri"/>
                <a:cs typeface="Calibri"/>
              </a:rPr>
              <a:t>SC1  SC2</a:t>
            </a:r>
            <a:endParaRPr sz="1500">
              <a:latin typeface="Calibri"/>
              <a:cs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1316725" y="1665767"/>
            <a:ext cx="2975610" cy="2267585"/>
          </a:xfrm>
          <a:custGeom>
            <a:avLst/>
            <a:gdLst/>
            <a:ahLst/>
            <a:cxnLst/>
            <a:rect l="l" t="t" r="r" b="b"/>
            <a:pathLst>
              <a:path w="2975610" h="2267585">
                <a:moveTo>
                  <a:pt x="0" y="2267523"/>
                </a:moveTo>
                <a:lnTo>
                  <a:pt x="2975181" y="2267523"/>
                </a:lnTo>
                <a:lnTo>
                  <a:pt x="2975181" y="0"/>
                </a:lnTo>
                <a:lnTo>
                  <a:pt x="0" y="0"/>
                </a:lnTo>
                <a:lnTo>
                  <a:pt x="0" y="2267523"/>
                </a:lnTo>
                <a:close/>
              </a:path>
            </a:pathLst>
          </a:custGeom>
          <a:ln w="158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1316725" y="1665751"/>
            <a:ext cx="0" cy="2327275"/>
          </a:xfrm>
          <a:custGeom>
            <a:avLst/>
            <a:gdLst/>
            <a:ahLst/>
            <a:cxnLst/>
            <a:rect l="l" t="t" r="r" b="b"/>
            <a:pathLst>
              <a:path w="0" h="2327275">
                <a:moveTo>
                  <a:pt x="0" y="0"/>
                </a:moveTo>
                <a:lnTo>
                  <a:pt x="0" y="2326950"/>
                </a:lnTo>
              </a:path>
            </a:pathLst>
          </a:custGeom>
          <a:ln w="11884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1265224" y="3933290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 h="0">
                <a:moveTo>
                  <a:pt x="0" y="0"/>
                </a:moveTo>
                <a:lnTo>
                  <a:pt x="51501" y="0"/>
                </a:lnTo>
              </a:path>
            </a:pathLst>
          </a:custGeom>
          <a:ln w="11882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1265224" y="3479786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 h="0">
                <a:moveTo>
                  <a:pt x="0" y="0"/>
                </a:moveTo>
                <a:lnTo>
                  <a:pt x="51501" y="0"/>
                </a:lnTo>
              </a:path>
            </a:pathLst>
          </a:custGeom>
          <a:ln w="11882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1265224" y="3026281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 h="0">
                <a:moveTo>
                  <a:pt x="0" y="0"/>
                </a:moveTo>
                <a:lnTo>
                  <a:pt x="51501" y="0"/>
                </a:lnTo>
              </a:path>
            </a:pathLst>
          </a:custGeom>
          <a:ln w="11882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1265224" y="2572760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 h="0">
                <a:moveTo>
                  <a:pt x="0" y="0"/>
                </a:moveTo>
                <a:lnTo>
                  <a:pt x="51501" y="0"/>
                </a:lnTo>
              </a:path>
            </a:pathLst>
          </a:custGeom>
          <a:ln w="11882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1265224" y="2119255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 h="0">
                <a:moveTo>
                  <a:pt x="0" y="0"/>
                </a:moveTo>
                <a:lnTo>
                  <a:pt x="51501" y="0"/>
                </a:lnTo>
              </a:path>
            </a:pathLst>
          </a:custGeom>
          <a:ln w="11882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1265224" y="1665751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 h="0">
                <a:moveTo>
                  <a:pt x="0" y="0"/>
                </a:moveTo>
                <a:lnTo>
                  <a:pt x="51501" y="0"/>
                </a:lnTo>
              </a:path>
            </a:pathLst>
          </a:custGeom>
          <a:ln w="11882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1316725" y="3933290"/>
            <a:ext cx="2975610" cy="0"/>
          </a:xfrm>
          <a:custGeom>
            <a:avLst/>
            <a:gdLst/>
            <a:ahLst/>
            <a:cxnLst/>
            <a:rect l="l" t="t" r="r" b="b"/>
            <a:pathLst>
              <a:path w="2975610" h="0">
                <a:moveTo>
                  <a:pt x="0" y="0"/>
                </a:moveTo>
                <a:lnTo>
                  <a:pt x="2975181" y="0"/>
                </a:lnTo>
              </a:path>
            </a:pathLst>
          </a:custGeom>
          <a:ln w="11882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2017933" y="3933290"/>
            <a:ext cx="0" cy="59690"/>
          </a:xfrm>
          <a:custGeom>
            <a:avLst/>
            <a:gdLst/>
            <a:ahLst/>
            <a:cxnLst/>
            <a:rect l="l" t="t" r="r" b="b"/>
            <a:pathLst>
              <a:path w="0" h="59689">
                <a:moveTo>
                  <a:pt x="0" y="0"/>
                </a:moveTo>
                <a:lnTo>
                  <a:pt x="0" y="59411"/>
                </a:lnTo>
              </a:path>
            </a:pathLst>
          </a:custGeom>
          <a:ln w="11884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2717160" y="3933290"/>
            <a:ext cx="0" cy="59690"/>
          </a:xfrm>
          <a:custGeom>
            <a:avLst/>
            <a:gdLst/>
            <a:ahLst/>
            <a:cxnLst/>
            <a:rect l="l" t="t" r="r" b="b"/>
            <a:pathLst>
              <a:path w="0" h="59689">
                <a:moveTo>
                  <a:pt x="0" y="0"/>
                </a:moveTo>
                <a:lnTo>
                  <a:pt x="0" y="59411"/>
                </a:lnTo>
              </a:path>
            </a:pathLst>
          </a:custGeom>
          <a:ln w="11884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3416387" y="3933290"/>
            <a:ext cx="0" cy="59690"/>
          </a:xfrm>
          <a:custGeom>
            <a:avLst/>
            <a:gdLst/>
            <a:ahLst/>
            <a:cxnLst/>
            <a:rect l="l" t="t" r="r" b="b"/>
            <a:pathLst>
              <a:path w="0" h="59689">
                <a:moveTo>
                  <a:pt x="0" y="0"/>
                </a:moveTo>
                <a:lnTo>
                  <a:pt x="0" y="59411"/>
                </a:lnTo>
              </a:path>
            </a:pathLst>
          </a:custGeom>
          <a:ln w="11884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4117595" y="3933290"/>
            <a:ext cx="0" cy="59690"/>
          </a:xfrm>
          <a:custGeom>
            <a:avLst/>
            <a:gdLst/>
            <a:ahLst/>
            <a:cxnLst/>
            <a:rect l="l" t="t" r="r" b="b"/>
            <a:pathLst>
              <a:path w="0" h="59689">
                <a:moveTo>
                  <a:pt x="0" y="0"/>
                </a:moveTo>
                <a:lnTo>
                  <a:pt x="0" y="59411"/>
                </a:lnTo>
              </a:path>
            </a:pathLst>
          </a:custGeom>
          <a:ln w="11884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3128344" y="1996472"/>
            <a:ext cx="1163955" cy="1938655"/>
          </a:xfrm>
          <a:custGeom>
            <a:avLst/>
            <a:gdLst/>
            <a:ahLst/>
            <a:cxnLst/>
            <a:rect l="l" t="t" r="r" b="b"/>
            <a:pathLst>
              <a:path w="1163954" h="1938654">
                <a:moveTo>
                  <a:pt x="1163727" y="1786969"/>
                </a:moveTo>
                <a:lnTo>
                  <a:pt x="1163067" y="1786771"/>
                </a:lnTo>
                <a:lnTo>
                  <a:pt x="1162572" y="1786573"/>
                </a:lnTo>
                <a:lnTo>
                  <a:pt x="1161912" y="1786359"/>
                </a:lnTo>
                <a:lnTo>
                  <a:pt x="1161416" y="1786144"/>
                </a:lnTo>
                <a:lnTo>
                  <a:pt x="1160756" y="1785897"/>
                </a:lnTo>
                <a:lnTo>
                  <a:pt x="1160261" y="1785682"/>
                </a:lnTo>
                <a:lnTo>
                  <a:pt x="1159601" y="1785451"/>
                </a:lnTo>
                <a:lnTo>
                  <a:pt x="1159106" y="1785237"/>
                </a:lnTo>
                <a:lnTo>
                  <a:pt x="1158445" y="1784989"/>
                </a:lnTo>
                <a:lnTo>
                  <a:pt x="1157950" y="1784758"/>
                </a:lnTo>
                <a:lnTo>
                  <a:pt x="1157290" y="1784494"/>
                </a:lnTo>
                <a:lnTo>
                  <a:pt x="1156795" y="1784230"/>
                </a:lnTo>
                <a:lnTo>
                  <a:pt x="1156134" y="1783966"/>
                </a:lnTo>
                <a:lnTo>
                  <a:pt x="1155639" y="1783652"/>
                </a:lnTo>
                <a:lnTo>
                  <a:pt x="1154979" y="1783405"/>
                </a:lnTo>
                <a:lnTo>
                  <a:pt x="1154319" y="1783174"/>
                </a:lnTo>
                <a:lnTo>
                  <a:pt x="1153823" y="1783025"/>
                </a:lnTo>
                <a:lnTo>
                  <a:pt x="1153163" y="1782794"/>
                </a:lnTo>
                <a:lnTo>
                  <a:pt x="1152668" y="1782563"/>
                </a:lnTo>
                <a:lnTo>
                  <a:pt x="1152008" y="1782233"/>
                </a:lnTo>
                <a:lnTo>
                  <a:pt x="1151512" y="1781985"/>
                </a:lnTo>
                <a:lnTo>
                  <a:pt x="1150852" y="1781721"/>
                </a:lnTo>
                <a:lnTo>
                  <a:pt x="1150357" y="1781556"/>
                </a:lnTo>
                <a:lnTo>
                  <a:pt x="1149697" y="1781292"/>
                </a:lnTo>
                <a:lnTo>
                  <a:pt x="1149201" y="1781045"/>
                </a:lnTo>
                <a:lnTo>
                  <a:pt x="1148541" y="1780715"/>
                </a:lnTo>
                <a:lnTo>
                  <a:pt x="1148046" y="1780434"/>
                </a:lnTo>
                <a:lnTo>
                  <a:pt x="1147386" y="1780154"/>
                </a:lnTo>
                <a:lnTo>
                  <a:pt x="1146891" y="1779873"/>
                </a:lnTo>
                <a:lnTo>
                  <a:pt x="1146230" y="1779626"/>
                </a:lnTo>
                <a:lnTo>
                  <a:pt x="1145570" y="1779378"/>
                </a:lnTo>
                <a:lnTo>
                  <a:pt x="1145075" y="1779196"/>
                </a:lnTo>
                <a:lnTo>
                  <a:pt x="1144415" y="1778932"/>
                </a:lnTo>
                <a:lnTo>
                  <a:pt x="1143919" y="1778685"/>
                </a:lnTo>
                <a:lnTo>
                  <a:pt x="1143259" y="1778322"/>
                </a:lnTo>
                <a:lnTo>
                  <a:pt x="1142764" y="1778058"/>
                </a:lnTo>
                <a:lnTo>
                  <a:pt x="1142104" y="1777777"/>
                </a:lnTo>
                <a:lnTo>
                  <a:pt x="1141608" y="1777563"/>
                </a:lnTo>
                <a:lnTo>
                  <a:pt x="1140948" y="1777299"/>
                </a:lnTo>
                <a:lnTo>
                  <a:pt x="1140453" y="1777051"/>
                </a:lnTo>
                <a:lnTo>
                  <a:pt x="1139793" y="1776787"/>
                </a:lnTo>
                <a:lnTo>
                  <a:pt x="1139297" y="1776506"/>
                </a:lnTo>
                <a:lnTo>
                  <a:pt x="1138637" y="1776242"/>
                </a:lnTo>
                <a:lnTo>
                  <a:pt x="1138142" y="1775929"/>
                </a:lnTo>
                <a:lnTo>
                  <a:pt x="1137482" y="1775648"/>
                </a:lnTo>
                <a:lnTo>
                  <a:pt x="1136821" y="1775368"/>
                </a:lnTo>
                <a:lnTo>
                  <a:pt x="1136326" y="1775087"/>
                </a:lnTo>
                <a:lnTo>
                  <a:pt x="1135666" y="1774807"/>
                </a:lnTo>
                <a:lnTo>
                  <a:pt x="1135171" y="1774526"/>
                </a:lnTo>
                <a:lnTo>
                  <a:pt x="1134510" y="1774229"/>
                </a:lnTo>
                <a:lnTo>
                  <a:pt x="1134015" y="1773965"/>
                </a:lnTo>
                <a:lnTo>
                  <a:pt x="1133355" y="1773717"/>
                </a:lnTo>
                <a:lnTo>
                  <a:pt x="1132860" y="1773552"/>
                </a:lnTo>
                <a:lnTo>
                  <a:pt x="1132199" y="1773288"/>
                </a:lnTo>
                <a:lnTo>
                  <a:pt x="1131704" y="1773024"/>
                </a:lnTo>
                <a:lnTo>
                  <a:pt x="1131044" y="1772678"/>
                </a:lnTo>
                <a:lnTo>
                  <a:pt x="1130549" y="1772381"/>
                </a:lnTo>
                <a:lnTo>
                  <a:pt x="1129889" y="1772100"/>
                </a:lnTo>
                <a:lnTo>
                  <a:pt x="1129393" y="1771836"/>
                </a:lnTo>
                <a:lnTo>
                  <a:pt x="1128733" y="1771539"/>
                </a:lnTo>
                <a:lnTo>
                  <a:pt x="1128073" y="1771258"/>
                </a:lnTo>
                <a:lnTo>
                  <a:pt x="1127578" y="1770912"/>
                </a:lnTo>
                <a:lnTo>
                  <a:pt x="1126917" y="1770664"/>
                </a:lnTo>
                <a:lnTo>
                  <a:pt x="1126422" y="1770400"/>
                </a:lnTo>
                <a:lnTo>
                  <a:pt x="1125762" y="1770235"/>
                </a:lnTo>
                <a:lnTo>
                  <a:pt x="1125267" y="1769971"/>
                </a:lnTo>
                <a:lnTo>
                  <a:pt x="1124606" y="1769724"/>
                </a:lnTo>
                <a:lnTo>
                  <a:pt x="1124111" y="1769476"/>
                </a:lnTo>
                <a:lnTo>
                  <a:pt x="1123451" y="1769163"/>
                </a:lnTo>
                <a:lnTo>
                  <a:pt x="1122956" y="1768849"/>
                </a:lnTo>
                <a:lnTo>
                  <a:pt x="1122295" y="1768420"/>
                </a:lnTo>
                <a:lnTo>
                  <a:pt x="1121800" y="1768139"/>
                </a:lnTo>
                <a:lnTo>
                  <a:pt x="1121140" y="1767859"/>
                </a:lnTo>
                <a:lnTo>
                  <a:pt x="1120645" y="1767727"/>
                </a:lnTo>
                <a:lnTo>
                  <a:pt x="1119984" y="1767463"/>
                </a:lnTo>
                <a:lnTo>
                  <a:pt x="1119324" y="1767199"/>
                </a:lnTo>
                <a:lnTo>
                  <a:pt x="1118829" y="1766819"/>
                </a:lnTo>
                <a:lnTo>
                  <a:pt x="1118169" y="1766539"/>
                </a:lnTo>
                <a:lnTo>
                  <a:pt x="1117674" y="1766242"/>
                </a:lnTo>
                <a:lnTo>
                  <a:pt x="1117013" y="1765977"/>
                </a:lnTo>
                <a:lnTo>
                  <a:pt x="1116518" y="1765713"/>
                </a:lnTo>
                <a:lnTo>
                  <a:pt x="1113547" y="1764113"/>
                </a:lnTo>
                <a:lnTo>
                  <a:pt x="1113052" y="1763783"/>
                </a:lnTo>
                <a:lnTo>
                  <a:pt x="1112391" y="1763469"/>
                </a:lnTo>
                <a:lnTo>
                  <a:pt x="1111896" y="1763304"/>
                </a:lnTo>
                <a:lnTo>
                  <a:pt x="1111236" y="1762990"/>
                </a:lnTo>
                <a:lnTo>
                  <a:pt x="1110576" y="1762693"/>
                </a:lnTo>
                <a:lnTo>
                  <a:pt x="1110080" y="1762264"/>
                </a:lnTo>
                <a:lnTo>
                  <a:pt x="1109420" y="1761951"/>
                </a:lnTo>
                <a:lnTo>
                  <a:pt x="1108925" y="1761637"/>
                </a:lnTo>
                <a:lnTo>
                  <a:pt x="1108265" y="1761423"/>
                </a:lnTo>
                <a:lnTo>
                  <a:pt x="1107769" y="1761142"/>
                </a:lnTo>
                <a:lnTo>
                  <a:pt x="1107109" y="1760845"/>
                </a:lnTo>
                <a:lnTo>
                  <a:pt x="1106614" y="1760498"/>
                </a:lnTo>
                <a:lnTo>
                  <a:pt x="1105954" y="1760185"/>
                </a:lnTo>
                <a:lnTo>
                  <a:pt x="1105459" y="1759855"/>
                </a:lnTo>
                <a:lnTo>
                  <a:pt x="1104798" y="1759558"/>
                </a:lnTo>
                <a:lnTo>
                  <a:pt x="1104303" y="1759178"/>
                </a:lnTo>
                <a:lnTo>
                  <a:pt x="1103643" y="1758815"/>
                </a:lnTo>
                <a:lnTo>
                  <a:pt x="1103148" y="1758304"/>
                </a:lnTo>
                <a:lnTo>
                  <a:pt x="1102487" y="1757957"/>
                </a:lnTo>
                <a:lnTo>
                  <a:pt x="1101827" y="1757610"/>
                </a:lnTo>
                <a:lnTo>
                  <a:pt x="1101332" y="1757445"/>
                </a:lnTo>
                <a:lnTo>
                  <a:pt x="1100672" y="1757115"/>
                </a:lnTo>
                <a:lnTo>
                  <a:pt x="1100176" y="1756802"/>
                </a:lnTo>
                <a:lnTo>
                  <a:pt x="1099516" y="1756356"/>
                </a:lnTo>
                <a:lnTo>
                  <a:pt x="1099021" y="1756026"/>
                </a:lnTo>
                <a:lnTo>
                  <a:pt x="1098361" y="1755696"/>
                </a:lnTo>
                <a:lnTo>
                  <a:pt x="1097865" y="1755465"/>
                </a:lnTo>
                <a:lnTo>
                  <a:pt x="1097205" y="1755151"/>
                </a:lnTo>
                <a:lnTo>
                  <a:pt x="1096710" y="1754821"/>
                </a:lnTo>
                <a:lnTo>
                  <a:pt x="1096050" y="1754442"/>
                </a:lnTo>
                <a:lnTo>
                  <a:pt x="1095554" y="1754079"/>
                </a:lnTo>
                <a:lnTo>
                  <a:pt x="1094894" y="1753716"/>
                </a:lnTo>
                <a:lnTo>
                  <a:pt x="1094234" y="1753353"/>
                </a:lnTo>
                <a:lnTo>
                  <a:pt x="1093739" y="1752990"/>
                </a:lnTo>
                <a:lnTo>
                  <a:pt x="1093078" y="1752626"/>
                </a:lnTo>
                <a:lnTo>
                  <a:pt x="1092583" y="1752214"/>
                </a:lnTo>
                <a:lnTo>
                  <a:pt x="1091923" y="1751851"/>
                </a:lnTo>
                <a:lnTo>
                  <a:pt x="1091428" y="1751504"/>
                </a:lnTo>
                <a:lnTo>
                  <a:pt x="1090767" y="1751257"/>
                </a:lnTo>
                <a:lnTo>
                  <a:pt x="1090272" y="1750877"/>
                </a:lnTo>
                <a:lnTo>
                  <a:pt x="1089612" y="1750498"/>
                </a:lnTo>
                <a:lnTo>
                  <a:pt x="1089117" y="1749986"/>
                </a:lnTo>
                <a:lnTo>
                  <a:pt x="1088457" y="1749590"/>
                </a:lnTo>
                <a:lnTo>
                  <a:pt x="1087961" y="1749194"/>
                </a:lnTo>
                <a:lnTo>
                  <a:pt x="1087301" y="1748897"/>
                </a:lnTo>
                <a:lnTo>
                  <a:pt x="1086806" y="1748517"/>
                </a:lnTo>
                <a:lnTo>
                  <a:pt x="1086146" y="1748154"/>
                </a:lnTo>
                <a:lnTo>
                  <a:pt x="1085485" y="1747758"/>
                </a:lnTo>
                <a:lnTo>
                  <a:pt x="1084990" y="1747346"/>
                </a:lnTo>
                <a:lnTo>
                  <a:pt x="1084330" y="1746933"/>
                </a:lnTo>
                <a:lnTo>
                  <a:pt x="1083835" y="1746454"/>
                </a:lnTo>
                <a:lnTo>
                  <a:pt x="1083174" y="1746075"/>
                </a:lnTo>
                <a:lnTo>
                  <a:pt x="1082679" y="1745695"/>
                </a:lnTo>
                <a:lnTo>
                  <a:pt x="1082019" y="1745415"/>
                </a:lnTo>
                <a:lnTo>
                  <a:pt x="1081524" y="1745052"/>
                </a:lnTo>
                <a:lnTo>
                  <a:pt x="1080863" y="1744689"/>
                </a:lnTo>
                <a:lnTo>
                  <a:pt x="1080368" y="1744309"/>
                </a:lnTo>
                <a:lnTo>
                  <a:pt x="1079708" y="1743913"/>
                </a:lnTo>
                <a:lnTo>
                  <a:pt x="1079213" y="1743533"/>
                </a:lnTo>
                <a:lnTo>
                  <a:pt x="1078552" y="1743121"/>
                </a:lnTo>
                <a:lnTo>
                  <a:pt x="1078057" y="1742741"/>
                </a:lnTo>
                <a:lnTo>
                  <a:pt x="1077397" y="1742345"/>
                </a:lnTo>
                <a:lnTo>
                  <a:pt x="1076737" y="1741982"/>
                </a:lnTo>
                <a:lnTo>
                  <a:pt x="1076242" y="1741602"/>
                </a:lnTo>
                <a:lnTo>
                  <a:pt x="1075581" y="1741223"/>
                </a:lnTo>
                <a:lnTo>
                  <a:pt x="1075086" y="1740810"/>
                </a:lnTo>
                <a:lnTo>
                  <a:pt x="1074426" y="1740431"/>
                </a:lnTo>
                <a:lnTo>
                  <a:pt x="1073931" y="1740035"/>
                </a:lnTo>
                <a:lnTo>
                  <a:pt x="1073270" y="1739655"/>
                </a:lnTo>
                <a:lnTo>
                  <a:pt x="1072775" y="1739243"/>
                </a:lnTo>
                <a:lnTo>
                  <a:pt x="1072115" y="1738830"/>
                </a:lnTo>
                <a:lnTo>
                  <a:pt x="1071620" y="1738285"/>
                </a:lnTo>
                <a:lnTo>
                  <a:pt x="1070959" y="1737922"/>
                </a:lnTo>
                <a:lnTo>
                  <a:pt x="1070464" y="1737559"/>
                </a:lnTo>
                <a:lnTo>
                  <a:pt x="1069804" y="1737378"/>
                </a:lnTo>
                <a:lnTo>
                  <a:pt x="1069309" y="1737064"/>
                </a:lnTo>
                <a:lnTo>
                  <a:pt x="1068648" y="1736751"/>
                </a:lnTo>
                <a:lnTo>
                  <a:pt x="1067988" y="1736404"/>
                </a:lnTo>
                <a:lnTo>
                  <a:pt x="1067493" y="1736024"/>
                </a:lnTo>
                <a:lnTo>
                  <a:pt x="1066833" y="1735645"/>
                </a:lnTo>
                <a:lnTo>
                  <a:pt x="1066337" y="1735232"/>
                </a:lnTo>
                <a:lnTo>
                  <a:pt x="1065677" y="1734820"/>
                </a:lnTo>
                <a:lnTo>
                  <a:pt x="1065182" y="1734407"/>
                </a:lnTo>
                <a:lnTo>
                  <a:pt x="1064522" y="1733929"/>
                </a:lnTo>
                <a:lnTo>
                  <a:pt x="1064026" y="1733499"/>
                </a:lnTo>
                <a:lnTo>
                  <a:pt x="1063366" y="1733070"/>
                </a:lnTo>
                <a:lnTo>
                  <a:pt x="1062871" y="1732641"/>
                </a:lnTo>
                <a:lnTo>
                  <a:pt x="1062211" y="1732262"/>
                </a:lnTo>
                <a:lnTo>
                  <a:pt x="1061716" y="1731882"/>
                </a:lnTo>
                <a:lnTo>
                  <a:pt x="1061055" y="1731618"/>
                </a:lnTo>
                <a:lnTo>
                  <a:pt x="1060560" y="1731239"/>
                </a:lnTo>
                <a:lnTo>
                  <a:pt x="1059900" y="1730859"/>
                </a:lnTo>
                <a:lnTo>
                  <a:pt x="1059240" y="1730380"/>
                </a:lnTo>
                <a:lnTo>
                  <a:pt x="1058744" y="1729984"/>
                </a:lnTo>
                <a:lnTo>
                  <a:pt x="1058084" y="1729588"/>
                </a:lnTo>
                <a:lnTo>
                  <a:pt x="1057589" y="1729291"/>
                </a:lnTo>
                <a:lnTo>
                  <a:pt x="1056929" y="1728879"/>
                </a:lnTo>
                <a:lnTo>
                  <a:pt x="1056433" y="1728466"/>
                </a:lnTo>
                <a:lnTo>
                  <a:pt x="1055773" y="1727971"/>
                </a:lnTo>
                <a:lnTo>
                  <a:pt x="1055278" y="1727492"/>
                </a:lnTo>
                <a:lnTo>
                  <a:pt x="1054618" y="1727014"/>
                </a:lnTo>
                <a:lnTo>
                  <a:pt x="1054122" y="1726486"/>
                </a:lnTo>
                <a:lnTo>
                  <a:pt x="1053462" y="1726040"/>
                </a:lnTo>
                <a:lnTo>
                  <a:pt x="1052967" y="1725594"/>
                </a:lnTo>
                <a:lnTo>
                  <a:pt x="1052307" y="1725231"/>
                </a:lnTo>
                <a:lnTo>
                  <a:pt x="1051811" y="1724819"/>
                </a:lnTo>
                <a:lnTo>
                  <a:pt x="1051151" y="1724406"/>
                </a:lnTo>
                <a:lnTo>
                  <a:pt x="1050491" y="1724043"/>
                </a:lnTo>
                <a:lnTo>
                  <a:pt x="1049996" y="1723614"/>
                </a:lnTo>
                <a:lnTo>
                  <a:pt x="1049335" y="1723185"/>
                </a:lnTo>
                <a:lnTo>
                  <a:pt x="1048840" y="1722739"/>
                </a:lnTo>
                <a:lnTo>
                  <a:pt x="1048180" y="1722277"/>
                </a:lnTo>
                <a:lnTo>
                  <a:pt x="1047685" y="1721815"/>
                </a:lnTo>
                <a:lnTo>
                  <a:pt x="1047025" y="1721337"/>
                </a:lnTo>
                <a:lnTo>
                  <a:pt x="1046529" y="1720825"/>
                </a:lnTo>
                <a:lnTo>
                  <a:pt x="1045869" y="1720330"/>
                </a:lnTo>
                <a:lnTo>
                  <a:pt x="1045374" y="1719719"/>
                </a:lnTo>
                <a:lnTo>
                  <a:pt x="1044714" y="1719257"/>
                </a:lnTo>
                <a:lnTo>
                  <a:pt x="1044218" y="1718795"/>
                </a:lnTo>
                <a:lnTo>
                  <a:pt x="1043558" y="1718465"/>
                </a:lnTo>
                <a:lnTo>
                  <a:pt x="1043063" y="1718053"/>
                </a:lnTo>
                <a:lnTo>
                  <a:pt x="1042403" y="1717656"/>
                </a:lnTo>
                <a:lnTo>
                  <a:pt x="1041742" y="1717277"/>
                </a:lnTo>
                <a:lnTo>
                  <a:pt x="1041247" y="1716831"/>
                </a:lnTo>
                <a:lnTo>
                  <a:pt x="1040587" y="1716386"/>
                </a:lnTo>
                <a:lnTo>
                  <a:pt x="1040092" y="1715858"/>
                </a:lnTo>
                <a:lnTo>
                  <a:pt x="1039431" y="1715363"/>
                </a:lnTo>
                <a:lnTo>
                  <a:pt x="1038936" y="1714867"/>
                </a:lnTo>
                <a:lnTo>
                  <a:pt x="1038276" y="1714405"/>
                </a:lnTo>
                <a:lnTo>
                  <a:pt x="1037781" y="1713894"/>
                </a:lnTo>
                <a:lnTo>
                  <a:pt x="1037120" y="1713366"/>
                </a:lnTo>
                <a:lnTo>
                  <a:pt x="1036625" y="1712755"/>
                </a:lnTo>
                <a:lnTo>
                  <a:pt x="1035965" y="1712276"/>
                </a:lnTo>
                <a:lnTo>
                  <a:pt x="1035470" y="1711798"/>
                </a:lnTo>
                <a:lnTo>
                  <a:pt x="1034809" y="1711484"/>
                </a:lnTo>
                <a:lnTo>
                  <a:pt x="1034314" y="1711055"/>
                </a:lnTo>
                <a:lnTo>
                  <a:pt x="1033654" y="1710626"/>
                </a:lnTo>
                <a:lnTo>
                  <a:pt x="1032994" y="1710181"/>
                </a:lnTo>
                <a:lnTo>
                  <a:pt x="1032499" y="1709685"/>
                </a:lnTo>
                <a:lnTo>
                  <a:pt x="1031838" y="1709207"/>
                </a:lnTo>
                <a:lnTo>
                  <a:pt x="1031343" y="1708646"/>
                </a:lnTo>
                <a:lnTo>
                  <a:pt x="1030683" y="1708151"/>
                </a:lnTo>
                <a:lnTo>
                  <a:pt x="1030188" y="1707639"/>
                </a:lnTo>
                <a:lnTo>
                  <a:pt x="1029527" y="1707144"/>
                </a:lnTo>
                <a:lnTo>
                  <a:pt x="1029032" y="1706649"/>
                </a:lnTo>
                <a:lnTo>
                  <a:pt x="1028372" y="1706154"/>
                </a:lnTo>
                <a:lnTo>
                  <a:pt x="1027877" y="1705708"/>
                </a:lnTo>
                <a:lnTo>
                  <a:pt x="1027216" y="1705197"/>
                </a:lnTo>
                <a:lnTo>
                  <a:pt x="1026721" y="1704685"/>
                </a:lnTo>
                <a:lnTo>
                  <a:pt x="1026061" y="1704074"/>
                </a:lnTo>
                <a:lnTo>
                  <a:pt x="1025566" y="1703579"/>
                </a:lnTo>
                <a:lnTo>
                  <a:pt x="1024905" y="1703101"/>
                </a:lnTo>
                <a:lnTo>
                  <a:pt x="1024245" y="1702721"/>
                </a:lnTo>
                <a:lnTo>
                  <a:pt x="1023750" y="1702325"/>
                </a:lnTo>
                <a:lnTo>
                  <a:pt x="1023090" y="1701913"/>
                </a:lnTo>
                <a:lnTo>
                  <a:pt x="1022594" y="1701665"/>
                </a:lnTo>
                <a:lnTo>
                  <a:pt x="1021934" y="1701186"/>
                </a:lnTo>
                <a:lnTo>
                  <a:pt x="1021439" y="1700691"/>
                </a:lnTo>
                <a:lnTo>
                  <a:pt x="1020779" y="1699949"/>
                </a:lnTo>
                <a:lnTo>
                  <a:pt x="1020284" y="1699421"/>
                </a:lnTo>
                <a:lnTo>
                  <a:pt x="1019623" y="1698876"/>
                </a:lnTo>
                <a:lnTo>
                  <a:pt x="1019128" y="1698463"/>
                </a:lnTo>
                <a:lnTo>
                  <a:pt x="1018468" y="1697985"/>
                </a:lnTo>
                <a:lnTo>
                  <a:pt x="1017973" y="1697506"/>
                </a:lnTo>
                <a:lnTo>
                  <a:pt x="1017312" y="1697044"/>
                </a:lnTo>
                <a:lnTo>
                  <a:pt x="1016817" y="1696582"/>
                </a:lnTo>
                <a:lnTo>
                  <a:pt x="1016157" y="1696120"/>
                </a:lnTo>
                <a:lnTo>
                  <a:pt x="1015497" y="1695724"/>
                </a:lnTo>
                <a:lnTo>
                  <a:pt x="1015001" y="1695245"/>
                </a:lnTo>
                <a:lnTo>
                  <a:pt x="1014341" y="1694767"/>
                </a:lnTo>
                <a:lnTo>
                  <a:pt x="1013846" y="1694189"/>
                </a:lnTo>
                <a:lnTo>
                  <a:pt x="1013186" y="1693694"/>
                </a:lnTo>
                <a:lnTo>
                  <a:pt x="1012690" y="1693199"/>
                </a:lnTo>
                <a:lnTo>
                  <a:pt x="1012030" y="1692803"/>
                </a:lnTo>
                <a:lnTo>
                  <a:pt x="1011535" y="1692291"/>
                </a:lnTo>
                <a:lnTo>
                  <a:pt x="1010875" y="1691780"/>
                </a:lnTo>
                <a:lnTo>
                  <a:pt x="1010379" y="1691103"/>
                </a:lnTo>
                <a:lnTo>
                  <a:pt x="1009719" y="1690608"/>
                </a:lnTo>
                <a:lnTo>
                  <a:pt x="1009224" y="1690129"/>
                </a:lnTo>
                <a:lnTo>
                  <a:pt x="1008564" y="1689816"/>
                </a:lnTo>
                <a:lnTo>
                  <a:pt x="1008069" y="1689370"/>
                </a:lnTo>
                <a:lnTo>
                  <a:pt x="1007408" y="1688908"/>
                </a:lnTo>
                <a:lnTo>
                  <a:pt x="1006748" y="1688380"/>
                </a:lnTo>
                <a:lnTo>
                  <a:pt x="1006253" y="1687885"/>
                </a:lnTo>
                <a:lnTo>
                  <a:pt x="1005592" y="1687406"/>
                </a:lnTo>
                <a:lnTo>
                  <a:pt x="1005097" y="1686961"/>
                </a:lnTo>
                <a:lnTo>
                  <a:pt x="1004437" y="1686466"/>
                </a:lnTo>
                <a:lnTo>
                  <a:pt x="1003942" y="1685971"/>
                </a:lnTo>
                <a:lnTo>
                  <a:pt x="1003282" y="1685409"/>
                </a:lnTo>
                <a:lnTo>
                  <a:pt x="1002786" y="1684947"/>
                </a:lnTo>
                <a:lnTo>
                  <a:pt x="1002126" y="1684469"/>
                </a:lnTo>
                <a:lnTo>
                  <a:pt x="1001631" y="1684073"/>
                </a:lnTo>
                <a:lnTo>
                  <a:pt x="1000971" y="1683627"/>
                </a:lnTo>
                <a:lnTo>
                  <a:pt x="1000475" y="1683182"/>
                </a:lnTo>
                <a:lnTo>
                  <a:pt x="999815" y="1682736"/>
                </a:lnTo>
                <a:lnTo>
                  <a:pt x="999320" y="1682290"/>
                </a:lnTo>
                <a:lnTo>
                  <a:pt x="998660" y="1681828"/>
                </a:lnTo>
                <a:lnTo>
                  <a:pt x="997999" y="1681350"/>
                </a:lnTo>
                <a:lnTo>
                  <a:pt x="997504" y="1680904"/>
                </a:lnTo>
                <a:lnTo>
                  <a:pt x="996844" y="1680459"/>
                </a:lnTo>
                <a:lnTo>
                  <a:pt x="996349" y="1680029"/>
                </a:lnTo>
                <a:lnTo>
                  <a:pt x="995688" y="1679584"/>
                </a:lnTo>
                <a:lnTo>
                  <a:pt x="995193" y="1679155"/>
                </a:lnTo>
                <a:lnTo>
                  <a:pt x="994533" y="1678660"/>
                </a:lnTo>
                <a:lnTo>
                  <a:pt x="994038" y="1678247"/>
                </a:lnTo>
                <a:lnTo>
                  <a:pt x="993377" y="1677851"/>
                </a:lnTo>
                <a:lnTo>
                  <a:pt x="992882" y="1677537"/>
                </a:lnTo>
                <a:lnTo>
                  <a:pt x="992222" y="1677158"/>
                </a:lnTo>
                <a:lnTo>
                  <a:pt x="991727" y="1676778"/>
                </a:lnTo>
                <a:lnTo>
                  <a:pt x="991067" y="1676366"/>
                </a:lnTo>
                <a:lnTo>
                  <a:pt x="990571" y="1675953"/>
                </a:lnTo>
                <a:lnTo>
                  <a:pt x="989911" y="1675557"/>
                </a:lnTo>
                <a:lnTo>
                  <a:pt x="989251" y="1675161"/>
                </a:lnTo>
                <a:lnTo>
                  <a:pt x="988756" y="1674715"/>
                </a:lnTo>
                <a:lnTo>
                  <a:pt x="988095" y="1674270"/>
                </a:lnTo>
                <a:lnTo>
                  <a:pt x="987600" y="1673742"/>
                </a:lnTo>
                <a:lnTo>
                  <a:pt x="986940" y="1673313"/>
                </a:lnTo>
                <a:lnTo>
                  <a:pt x="986445" y="1672867"/>
                </a:lnTo>
                <a:lnTo>
                  <a:pt x="985784" y="1672504"/>
                </a:lnTo>
                <a:lnTo>
                  <a:pt x="985289" y="1672124"/>
                </a:lnTo>
                <a:lnTo>
                  <a:pt x="984629" y="1671761"/>
                </a:lnTo>
                <a:lnTo>
                  <a:pt x="984134" y="1671464"/>
                </a:lnTo>
                <a:lnTo>
                  <a:pt x="983473" y="1671085"/>
                </a:lnTo>
                <a:lnTo>
                  <a:pt x="982978" y="1670705"/>
                </a:lnTo>
                <a:lnTo>
                  <a:pt x="982318" y="1670293"/>
                </a:lnTo>
                <a:lnTo>
                  <a:pt x="981823" y="1669880"/>
                </a:lnTo>
                <a:lnTo>
                  <a:pt x="981162" y="1669467"/>
                </a:lnTo>
                <a:lnTo>
                  <a:pt x="980502" y="1669005"/>
                </a:lnTo>
                <a:lnTo>
                  <a:pt x="980007" y="1668593"/>
                </a:lnTo>
                <a:lnTo>
                  <a:pt x="979347" y="1668180"/>
                </a:lnTo>
                <a:lnTo>
                  <a:pt x="978852" y="1667801"/>
                </a:lnTo>
                <a:lnTo>
                  <a:pt x="978191" y="1667405"/>
                </a:lnTo>
                <a:lnTo>
                  <a:pt x="977696" y="1667025"/>
                </a:lnTo>
                <a:lnTo>
                  <a:pt x="977036" y="1666678"/>
                </a:lnTo>
                <a:lnTo>
                  <a:pt x="976541" y="1666282"/>
                </a:lnTo>
                <a:lnTo>
                  <a:pt x="975880" y="1665870"/>
                </a:lnTo>
                <a:lnTo>
                  <a:pt x="975385" y="1665391"/>
                </a:lnTo>
                <a:lnTo>
                  <a:pt x="974725" y="1664979"/>
                </a:lnTo>
                <a:lnTo>
                  <a:pt x="974230" y="1664566"/>
                </a:lnTo>
                <a:lnTo>
                  <a:pt x="973569" y="1664236"/>
                </a:lnTo>
                <a:lnTo>
                  <a:pt x="972909" y="1663807"/>
                </a:lnTo>
                <a:lnTo>
                  <a:pt x="972414" y="1663378"/>
                </a:lnTo>
                <a:lnTo>
                  <a:pt x="971754" y="1662866"/>
                </a:lnTo>
                <a:lnTo>
                  <a:pt x="971258" y="1662404"/>
                </a:lnTo>
                <a:lnTo>
                  <a:pt x="970598" y="1661926"/>
                </a:lnTo>
                <a:lnTo>
                  <a:pt x="970103" y="1661447"/>
                </a:lnTo>
                <a:lnTo>
                  <a:pt x="969443" y="1660985"/>
                </a:lnTo>
                <a:lnTo>
                  <a:pt x="968947" y="1660523"/>
                </a:lnTo>
                <a:lnTo>
                  <a:pt x="968287" y="1660061"/>
                </a:lnTo>
                <a:lnTo>
                  <a:pt x="967792" y="1659599"/>
                </a:lnTo>
                <a:lnTo>
                  <a:pt x="967132" y="1659137"/>
                </a:lnTo>
                <a:lnTo>
                  <a:pt x="966636" y="1658724"/>
                </a:lnTo>
                <a:lnTo>
                  <a:pt x="965976" y="1658229"/>
                </a:lnTo>
                <a:lnTo>
                  <a:pt x="965481" y="1657717"/>
                </a:lnTo>
                <a:lnTo>
                  <a:pt x="964821" y="1657156"/>
                </a:lnTo>
                <a:lnTo>
                  <a:pt x="964160" y="1656612"/>
                </a:lnTo>
                <a:lnTo>
                  <a:pt x="963665" y="1656067"/>
                </a:lnTo>
                <a:lnTo>
                  <a:pt x="963005" y="1655539"/>
                </a:lnTo>
                <a:lnTo>
                  <a:pt x="962510" y="1654978"/>
                </a:lnTo>
                <a:lnTo>
                  <a:pt x="961850" y="1654417"/>
                </a:lnTo>
                <a:lnTo>
                  <a:pt x="961354" y="1653806"/>
                </a:lnTo>
                <a:lnTo>
                  <a:pt x="960694" y="1653261"/>
                </a:lnTo>
                <a:lnTo>
                  <a:pt x="960199" y="1652700"/>
                </a:lnTo>
                <a:lnTo>
                  <a:pt x="959539" y="1652189"/>
                </a:lnTo>
                <a:lnTo>
                  <a:pt x="959043" y="1651644"/>
                </a:lnTo>
                <a:lnTo>
                  <a:pt x="958383" y="1651100"/>
                </a:lnTo>
                <a:lnTo>
                  <a:pt x="957888" y="1650522"/>
                </a:lnTo>
                <a:lnTo>
                  <a:pt x="957228" y="1649944"/>
                </a:lnTo>
                <a:lnTo>
                  <a:pt x="956732" y="1649367"/>
                </a:lnTo>
                <a:lnTo>
                  <a:pt x="956072" y="1648789"/>
                </a:lnTo>
                <a:lnTo>
                  <a:pt x="955412" y="1648195"/>
                </a:lnTo>
                <a:lnTo>
                  <a:pt x="954917" y="1647601"/>
                </a:lnTo>
                <a:lnTo>
                  <a:pt x="954256" y="1646974"/>
                </a:lnTo>
                <a:lnTo>
                  <a:pt x="953761" y="1646363"/>
                </a:lnTo>
                <a:lnTo>
                  <a:pt x="953101" y="1645736"/>
                </a:lnTo>
                <a:lnTo>
                  <a:pt x="952606" y="1645092"/>
                </a:lnTo>
                <a:lnTo>
                  <a:pt x="951945" y="1644482"/>
                </a:lnTo>
                <a:lnTo>
                  <a:pt x="951450" y="1643855"/>
                </a:lnTo>
                <a:lnTo>
                  <a:pt x="950790" y="1643294"/>
                </a:lnTo>
                <a:lnTo>
                  <a:pt x="950295" y="1642666"/>
                </a:lnTo>
                <a:lnTo>
                  <a:pt x="949635" y="1642023"/>
                </a:lnTo>
                <a:lnTo>
                  <a:pt x="949139" y="1641346"/>
                </a:lnTo>
                <a:lnTo>
                  <a:pt x="948479" y="1640670"/>
                </a:lnTo>
                <a:lnTo>
                  <a:pt x="947984" y="1639993"/>
                </a:lnTo>
                <a:lnTo>
                  <a:pt x="947324" y="1639250"/>
                </a:lnTo>
                <a:lnTo>
                  <a:pt x="946663" y="1638574"/>
                </a:lnTo>
                <a:lnTo>
                  <a:pt x="946168" y="1637897"/>
                </a:lnTo>
                <a:lnTo>
                  <a:pt x="945508" y="1637270"/>
                </a:lnTo>
                <a:lnTo>
                  <a:pt x="945013" y="1636610"/>
                </a:lnTo>
                <a:lnTo>
                  <a:pt x="944352" y="1635950"/>
                </a:lnTo>
                <a:lnTo>
                  <a:pt x="943857" y="1635306"/>
                </a:lnTo>
                <a:lnTo>
                  <a:pt x="943197" y="1634613"/>
                </a:lnTo>
                <a:lnTo>
                  <a:pt x="942702" y="1633920"/>
                </a:lnTo>
                <a:lnTo>
                  <a:pt x="942041" y="1633210"/>
                </a:lnTo>
                <a:lnTo>
                  <a:pt x="941546" y="1632451"/>
                </a:lnTo>
                <a:lnTo>
                  <a:pt x="940886" y="1631692"/>
                </a:lnTo>
                <a:lnTo>
                  <a:pt x="940391" y="1630867"/>
                </a:lnTo>
                <a:lnTo>
                  <a:pt x="939730" y="1630075"/>
                </a:lnTo>
                <a:lnTo>
                  <a:pt x="939235" y="1629282"/>
                </a:lnTo>
                <a:lnTo>
                  <a:pt x="938575" y="1628540"/>
                </a:lnTo>
                <a:lnTo>
                  <a:pt x="937915" y="1627731"/>
                </a:lnTo>
                <a:lnTo>
                  <a:pt x="937419" y="1626939"/>
                </a:lnTo>
                <a:lnTo>
                  <a:pt x="936759" y="1626081"/>
                </a:lnTo>
                <a:lnTo>
                  <a:pt x="936264" y="1625239"/>
                </a:lnTo>
                <a:lnTo>
                  <a:pt x="935604" y="1624398"/>
                </a:lnTo>
                <a:lnTo>
                  <a:pt x="935109" y="1623506"/>
                </a:lnTo>
                <a:lnTo>
                  <a:pt x="934448" y="1622681"/>
                </a:lnTo>
                <a:lnTo>
                  <a:pt x="933953" y="1621856"/>
                </a:lnTo>
                <a:lnTo>
                  <a:pt x="933293" y="1621113"/>
                </a:lnTo>
                <a:lnTo>
                  <a:pt x="932798" y="1620305"/>
                </a:lnTo>
                <a:lnTo>
                  <a:pt x="932137" y="1619480"/>
                </a:lnTo>
                <a:lnTo>
                  <a:pt x="931642" y="1618671"/>
                </a:lnTo>
                <a:lnTo>
                  <a:pt x="930982" y="1617780"/>
                </a:lnTo>
                <a:lnTo>
                  <a:pt x="930487" y="1616889"/>
                </a:lnTo>
                <a:lnTo>
                  <a:pt x="929826" y="1615832"/>
                </a:lnTo>
                <a:lnTo>
                  <a:pt x="929166" y="1614941"/>
                </a:lnTo>
                <a:lnTo>
                  <a:pt x="928671" y="1614050"/>
                </a:lnTo>
                <a:lnTo>
                  <a:pt x="928011" y="1613308"/>
                </a:lnTo>
                <a:lnTo>
                  <a:pt x="927515" y="1612400"/>
                </a:lnTo>
                <a:lnTo>
                  <a:pt x="926855" y="1611509"/>
                </a:lnTo>
                <a:lnTo>
                  <a:pt x="926360" y="1610469"/>
                </a:lnTo>
                <a:lnTo>
                  <a:pt x="925700" y="1609545"/>
                </a:lnTo>
                <a:lnTo>
                  <a:pt x="925204" y="1608621"/>
                </a:lnTo>
                <a:lnTo>
                  <a:pt x="924544" y="1607762"/>
                </a:lnTo>
                <a:lnTo>
                  <a:pt x="924049" y="1606871"/>
                </a:lnTo>
                <a:lnTo>
                  <a:pt x="923389" y="1605980"/>
                </a:lnTo>
                <a:lnTo>
                  <a:pt x="922894" y="1605105"/>
                </a:lnTo>
                <a:lnTo>
                  <a:pt x="922233" y="1604198"/>
                </a:lnTo>
                <a:lnTo>
                  <a:pt x="921738" y="1603274"/>
                </a:lnTo>
                <a:lnTo>
                  <a:pt x="921078" y="1602333"/>
                </a:lnTo>
                <a:lnTo>
                  <a:pt x="920418" y="1601359"/>
                </a:lnTo>
                <a:lnTo>
                  <a:pt x="919922" y="1600386"/>
                </a:lnTo>
                <a:lnTo>
                  <a:pt x="919262" y="1599346"/>
                </a:lnTo>
                <a:lnTo>
                  <a:pt x="918767" y="1598389"/>
                </a:lnTo>
                <a:lnTo>
                  <a:pt x="918107" y="1597432"/>
                </a:lnTo>
                <a:lnTo>
                  <a:pt x="917611" y="1596524"/>
                </a:lnTo>
                <a:lnTo>
                  <a:pt x="916951" y="1595600"/>
                </a:lnTo>
                <a:lnTo>
                  <a:pt x="916456" y="1594676"/>
                </a:lnTo>
                <a:lnTo>
                  <a:pt x="915796" y="1593834"/>
                </a:lnTo>
                <a:lnTo>
                  <a:pt x="915300" y="1592844"/>
                </a:lnTo>
                <a:lnTo>
                  <a:pt x="914640" y="1591870"/>
                </a:lnTo>
                <a:lnTo>
                  <a:pt x="914145" y="1590731"/>
                </a:lnTo>
                <a:lnTo>
                  <a:pt x="913485" y="1589741"/>
                </a:lnTo>
                <a:lnTo>
                  <a:pt x="912989" y="1588767"/>
                </a:lnTo>
                <a:lnTo>
                  <a:pt x="912329" y="1587926"/>
                </a:lnTo>
                <a:lnTo>
                  <a:pt x="911669" y="1586952"/>
                </a:lnTo>
                <a:lnTo>
                  <a:pt x="911174" y="1585978"/>
                </a:lnTo>
                <a:lnTo>
                  <a:pt x="910513" y="1584922"/>
                </a:lnTo>
                <a:lnTo>
                  <a:pt x="910018" y="1583899"/>
                </a:lnTo>
                <a:lnTo>
                  <a:pt x="909358" y="1582859"/>
                </a:lnTo>
                <a:lnTo>
                  <a:pt x="908863" y="1581820"/>
                </a:lnTo>
                <a:lnTo>
                  <a:pt x="908202" y="1580813"/>
                </a:lnTo>
                <a:lnTo>
                  <a:pt x="907707" y="1579806"/>
                </a:lnTo>
                <a:lnTo>
                  <a:pt x="907047" y="1578849"/>
                </a:lnTo>
                <a:lnTo>
                  <a:pt x="906552" y="1577859"/>
                </a:lnTo>
                <a:lnTo>
                  <a:pt x="905892" y="1576869"/>
                </a:lnTo>
                <a:lnTo>
                  <a:pt x="905396" y="1575846"/>
                </a:lnTo>
                <a:lnTo>
                  <a:pt x="904736" y="1574839"/>
                </a:lnTo>
                <a:lnTo>
                  <a:pt x="904241" y="1573832"/>
                </a:lnTo>
                <a:lnTo>
                  <a:pt x="903581" y="1572842"/>
                </a:lnTo>
                <a:lnTo>
                  <a:pt x="902920" y="1571819"/>
                </a:lnTo>
                <a:lnTo>
                  <a:pt x="902425" y="1570812"/>
                </a:lnTo>
                <a:lnTo>
                  <a:pt x="901765" y="1569772"/>
                </a:lnTo>
                <a:lnTo>
                  <a:pt x="901270" y="1568766"/>
                </a:lnTo>
                <a:lnTo>
                  <a:pt x="900609" y="1567743"/>
                </a:lnTo>
                <a:lnTo>
                  <a:pt x="900114" y="1566785"/>
                </a:lnTo>
                <a:lnTo>
                  <a:pt x="899454" y="1565746"/>
                </a:lnTo>
                <a:lnTo>
                  <a:pt x="898959" y="1564706"/>
                </a:lnTo>
                <a:lnTo>
                  <a:pt x="898298" y="1563567"/>
                </a:lnTo>
                <a:lnTo>
                  <a:pt x="897803" y="1562544"/>
                </a:lnTo>
                <a:lnTo>
                  <a:pt x="897143" y="1561521"/>
                </a:lnTo>
                <a:lnTo>
                  <a:pt x="896648" y="1560630"/>
                </a:lnTo>
                <a:lnTo>
                  <a:pt x="895987" y="1559623"/>
                </a:lnTo>
                <a:lnTo>
                  <a:pt x="895492" y="1558616"/>
                </a:lnTo>
                <a:lnTo>
                  <a:pt x="894832" y="1557494"/>
                </a:lnTo>
                <a:lnTo>
                  <a:pt x="894172" y="1556471"/>
                </a:lnTo>
                <a:lnTo>
                  <a:pt x="893677" y="1555448"/>
                </a:lnTo>
                <a:lnTo>
                  <a:pt x="893016" y="1554458"/>
                </a:lnTo>
                <a:lnTo>
                  <a:pt x="892521" y="1553451"/>
                </a:lnTo>
                <a:lnTo>
                  <a:pt x="891861" y="1552444"/>
                </a:lnTo>
                <a:lnTo>
                  <a:pt x="891366" y="1551454"/>
                </a:lnTo>
                <a:lnTo>
                  <a:pt x="890705" y="1550431"/>
                </a:lnTo>
                <a:lnTo>
                  <a:pt x="890210" y="1549424"/>
                </a:lnTo>
                <a:lnTo>
                  <a:pt x="889550" y="1548368"/>
                </a:lnTo>
                <a:lnTo>
                  <a:pt x="889055" y="1547345"/>
                </a:lnTo>
                <a:lnTo>
                  <a:pt x="888394" y="1546338"/>
                </a:lnTo>
                <a:lnTo>
                  <a:pt x="887899" y="1545397"/>
                </a:lnTo>
                <a:lnTo>
                  <a:pt x="887239" y="1544358"/>
                </a:lnTo>
                <a:lnTo>
                  <a:pt x="886744" y="1543318"/>
                </a:lnTo>
                <a:lnTo>
                  <a:pt x="886083" y="1542130"/>
                </a:lnTo>
                <a:lnTo>
                  <a:pt x="885423" y="1541074"/>
                </a:lnTo>
                <a:lnTo>
                  <a:pt x="884928" y="1540001"/>
                </a:lnTo>
                <a:lnTo>
                  <a:pt x="884268" y="1539027"/>
                </a:lnTo>
                <a:lnTo>
                  <a:pt x="883772" y="1537987"/>
                </a:lnTo>
                <a:lnTo>
                  <a:pt x="883112" y="1536948"/>
                </a:lnTo>
                <a:lnTo>
                  <a:pt x="882617" y="1535875"/>
                </a:lnTo>
                <a:lnTo>
                  <a:pt x="881957" y="1534835"/>
                </a:lnTo>
                <a:lnTo>
                  <a:pt x="881462" y="1533779"/>
                </a:lnTo>
                <a:lnTo>
                  <a:pt x="880801" y="1532723"/>
                </a:lnTo>
                <a:lnTo>
                  <a:pt x="880306" y="1531683"/>
                </a:lnTo>
                <a:lnTo>
                  <a:pt x="879646" y="1530627"/>
                </a:lnTo>
                <a:lnTo>
                  <a:pt x="879151" y="1529620"/>
                </a:lnTo>
                <a:lnTo>
                  <a:pt x="878490" y="1528548"/>
                </a:lnTo>
                <a:lnTo>
                  <a:pt x="877995" y="1527475"/>
                </a:lnTo>
                <a:lnTo>
                  <a:pt x="877335" y="1526386"/>
                </a:lnTo>
                <a:lnTo>
                  <a:pt x="876675" y="1525280"/>
                </a:lnTo>
                <a:lnTo>
                  <a:pt x="876179" y="1524174"/>
                </a:lnTo>
                <a:lnTo>
                  <a:pt x="875519" y="1523003"/>
                </a:lnTo>
                <a:lnTo>
                  <a:pt x="875024" y="1521930"/>
                </a:lnTo>
                <a:lnTo>
                  <a:pt x="874364" y="1520841"/>
                </a:lnTo>
                <a:lnTo>
                  <a:pt x="873868" y="1519818"/>
                </a:lnTo>
                <a:lnTo>
                  <a:pt x="873208" y="1518778"/>
                </a:lnTo>
                <a:lnTo>
                  <a:pt x="872713" y="1517722"/>
                </a:lnTo>
                <a:lnTo>
                  <a:pt x="872053" y="1516715"/>
                </a:lnTo>
                <a:lnTo>
                  <a:pt x="871557" y="1515659"/>
                </a:lnTo>
                <a:lnTo>
                  <a:pt x="870897" y="1514619"/>
                </a:lnTo>
                <a:lnTo>
                  <a:pt x="870402" y="1513497"/>
                </a:lnTo>
                <a:lnTo>
                  <a:pt x="869742" y="1512457"/>
                </a:lnTo>
                <a:lnTo>
                  <a:pt x="869246" y="1511417"/>
                </a:lnTo>
                <a:lnTo>
                  <a:pt x="868586" y="1510493"/>
                </a:lnTo>
                <a:lnTo>
                  <a:pt x="867926" y="1509421"/>
                </a:lnTo>
                <a:lnTo>
                  <a:pt x="867431" y="1508348"/>
                </a:lnTo>
                <a:lnTo>
                  <a:pt x="866770" y="1507176"/>
                </a:lnTo>
                <a:lnTo>
                  <a:pt x="866275" y="1506037"/>
                </a:lnTo>
                <a:lnTo>
                  <a:pt x="865615" y="1504915"/>
                </a:lnTo>
                <a:lnTo>
                  <a:pt x="865120" y="1503760"/>
                </a:lnTo>
                <a:lnTo>
                  <a:pt x="864460" y="1502671"/>
                </a:lnTo>
                <a:lnTo>
                  <a:pt x="863964" y="1501582"/>
                </a:lnTo>
                <a:lnTo>
                  <a:pt x="863304" y="1500558"/>
                </a:lnTo>
                <a:lnTo>
                  <a:pt x="862809" y="1499486"/>
                </a:lnTo>
                <a:lnTo>
                  <a:pt x="862149" y="1498413"/>
                </a:lnTo>
                <a:lnTo>
                  <a:pt x="861653" y="1497373"/>
                </a:lnTo>
                <a:lnTo>
                  <a:pt x="860993" y="1496251"/>
                </a:lnTo>
                <a:lnTo>
                  <a:pt x="860498" y="1495129"/>
                </a:lnTo>
                <a:lnTo>
                  <a:pt x="859838" y="1493908"/>
                </a:lnTo>
                <a:lnTo>
                  <a:pt x="859177" y="1492736"/>
                </a:lnTo>
                <a:lnTo>
                  <a:pt x="858682" y="1491548"/>
                </a:lnTo>
                <a:lnTo>
                  <a:pt x="858022" y="1490360"/>
                </a:lnTo>
                <a:lnTo>
                  <a:pt x="857527" y="1489171"/>
                </a:lnTo>
                <a:lnTo>
                  <a:pt x="856866" y="1487983"/>
                </a:lnTo>
                <a:lnTo>
                  <a:pt x="856371" y="1486844"/>
                </a:lnTo>
                <a:lnTo>
                  <a:pt x="855711" y="1485640"/>
                </a:lnTo>
                <a:lnTo>
                  <a:pt x="855216" y="1484418"/>
                </a:lnTo>
                <a:lnTo>
                  <a:pt x="854555" y="1483148"/>
                </a:lnTo>
                <a:lnTo>
                  <a:pt x="854060" y="1481910"/>
                </a:lnTo>
                <a:lnTo>
                  <a:pt x="853400" y="1480672"/>
                </a:lnTo>
                <a:lnTo>
                  <a:pt x="852905" y="1479418"/>
                </a:lnTo>
                <a:lnTo>
                  <a:pt x="852245" y="1478164"/>
                </a:lnTo>
                <a:lnTo>
                  <a:pt x="851584" y="1476910"/>
                </a:lnTo>
                <a:lnTo>
                  <a:pt x="851089" y="1475672"/>
                </a:lnTo>
                <a:lnTo>
                  <a:pt x="850429" y="1474385"/>
                </a:lnTo>
                <a:lnTo>
                  <a:pt x="849934" y="1473097"/>
                </a:lnTo>
                <a:lnTo>
                  <a:pt x="849273" y="1471827"/>
                </a:lnTo>
                <a:lnTo>
                  <a:pt x="848778" y="1470457"/>
                </a:lnTo>
                <a:lnTo>
                  <a:pt x="848118" y="1469087"/>
                </a:lnTo>
                <a:lnTo>
                  <a:pt x="847623" y="1467569"/>
                </a:lnTo>
                <a:lnTo>
                  <a:pt x="846962" y="1466199"/>
                </a:lnTo>
                <a:lnTo>
                  <a:pt x="846467" y="1464813"/>
                </a:lnTo>
                <a:lnTo>
                  <a:pt x="845807" y="1463625"/>
                </a:lnTo>
                <a:lnTo>
                  <a:pt x="845312" y="1462205"/>
                </a:lnTo>
                <a:lnTo>
                  <a:pt x="844651" y="1460786"/>
                </a:lnTo>
                <a:lnTo>
                  <a:pt x="844156" y="1459202"/>
                </a:lnTo>
                <a:lnTo>
                  <a:pt x="843496" y="1457667"/>
                </a:lnTo>
                <a:lnTo>
                  <a:pt x="842836" y="1456132"/>
                </a:lnTo>
                <a:lnTo>
                  <a:pt x="842340" y="1454564"/>
                </a:lnTo>
                <a:lnTo>
                  <a:pt x="841680" y="1453013"/>
                </a:lnTo>
                <a:lnTo>
                  <a:pt x="841185" y="1451478"/>
                </a:lnTo>
                <a:lnTo>
                  <a:pt x="840525" y="1449960"/>
                </a:lnTo>
                <a:lnTo>
                  <a:pt x="840029" y="1448409"/>
                </a:lnTo>
                <a:lnTo>
                  <a:pt x="839369" y="1446857"/>
                </a:lnTo>
                <a:lnTo>
                  <a:pt x="838874" y="1445356"/>
                </a:lnTo>
                <a:lnTo>
                  <a:pt x="838214" y="1443738"/>
                </a:lnTo>
                <a:lnTo>
                  <a:pt x="837719" y="1442121"/>
                </a:lnTo>
                <a:lnTo>
                  <a:pt x="837058" y="1440339"/>
                </a:lnTo>
                <a:lnTo>
                  <a:pt x="836563" y="1438721"/>
                </a:lnTo>
                <a:lnTo>
                  <a:pt x="835903" y="1437104"/>
                </a:lnTo>
                <a:lnTo>
                  <a:pt x="835408" y="1435668"/>
                </a:lnTo>
                <a:lnTo>
                  <a:pt x="834747" y="1434002"/>
                </a:lnTo>
                <a:lnTo>
                  <a:pt x="834087" y="1432351"/>
                </a:lnTo>
                <a:lnTo>
                  <a:pt x="833592" y="1430569"/>
                </a:lnTo>
                <a:lnTo>
                  <a:pt x="832932" y="1428770"/>
                </a:lnTo>
                <a:lnTo>
                  <a:pt x="832436" y="1426971"/>
                </a:lnTo>
                <a:lnTo>
                  <a:pt x="831776" y="1424958"/>
                </a:lnTo>
                <a:lnTo>
                  <a:pt x="831281" y="1423192"/>
                </a:lnTo>
                <a:lnTo>
                  <a:pt x="830621" y="1421410"/>
                </a:lnTo>
                <a:lnTo>
                  <a:pt x="830125" y="1419792"/>
                </a:lnTo>
                <a:lnTo>
                  <a:pt x="829465" y="1418109"/>
                </a:lnTo>
                <a:lnTo>
                  <a:pt x="828970" y="1416426"/>
                </a:lnTo>
                <a:lnTo>
                  <a:pt x="828310" y="1414825"/>
                </a:lnTo>
                <a:lnTo>
                  <a:pt x="827814" y="1413092"/>
                </a:lnTo>
                <a:lnTo>
                  <a:pt x="827154" y="1411359"/>
                </a:lnTo>
                <a:lnTo>
                  <a:pt x="826659" y="1409527"/>
                </a:lnTo>
                <a:lnTo>
                  <a:pt x="825999" y="1407745"/>
                </a:lnTo>
                <a:lnTo>
                  <a:pt x="825338" y="1405963"/>
                </a:lnTo>
                <a:lnTo>
                  <a:pt x="824843" y="1404131"/>
                </a:lnTo>
                <a:lnTo>
                  <a:pt x="824183" y="1402382"/>
                </a:lnTo>
                <a:lnTo>
                  <a:pt x="823688" y="1400632"/>
                </a:lnTo>
                <a:lnTo>
                  <a:pt x="823028" y="1398999"/>
                </a:lnTo>
                <a:lnTo>
                  <a:pt x="822532" y="1397266"/>
                </a:lnTo>
                <a:lnTo>
                  <a:pt x="821872" y="1395516"/>
                </a:lnTo>
                <a:lnTo>
                  <a:pt x="821377" y="1393685"/>
                </a:lnTo>
                <a:lnTo>
                  <a:pt x="820717" y="1391952"/>
                </a:lnTo>
                <a:lnTo>
                  <a:pt x="820221" y="1390235"/>
                </a:lnTo>
                <a:lnTo>
                  <a:pt x="819561" y="1388519"/>
                </a:lnTo>
                <a:lnTo>
                  <a:pt x="819066" y="1386918"/>
                </a:lnTo>
                <a:lnTo>
                  <a:pt x="818406" y="1385317"/>
                </a:lnTo>
                <a:lnTo>
                  <a:pt x="817910" y="1383882"/>
                </a:lnTo>
                <a:lnTo>
                  <a:pt x="817250" y="1382330"/>
                </a:lnTo>
                <a:lnTo>
                  <a:pt x="816590" y="1380796"/>
                </a:lnTo>
                <a:lnTo>
                  <a:pt x="816095" y="1379178"/>
                </a:lnTo>
                <a:lnTo>
                  <a:pt x="815434" y="1377644"/>
                </a:lnTo>
                <a:lnTo>
                  <a:pt x="814939" y="1376092"/>
                </a:lnTo>
                <a:lnTo>
                  <a:pt x="814279" y="1374524"/>
                </a:lnTo>
                <a:lnTo>
                  <a:pt x="813784" y="1373056"/>
                </a:lnTo>
                <a:lnTo>
                  <a:pt x="813123" y="1371587"/>
                </a:lnTo>
                <a:lnTo>
                  <a:pt x="812628" y="1370217"/>
                </a:lnTo>
                <a:lnTo>
                  <a:pt x="811968" y="1368814"/>
                </a:lnTo>
                <a:lnTo>
                  <a:pt x="811473" y="1367412"/>
                </a:lnTo>
                <a:lnTo>
                  <a:pt x="810812" y="1366042"/>
                </a:lnTo>
                <a:lnTo>
                  <a:pt x="810317" y="1364672"/>
                </a:lnTo>
                <a:lnTo>
                  <a:pt x="809657" y="1363286"/>
                </a:lnTo>
                <a:lnTo>
                  <a:pt x="809162" y="1361883"/>
                </a:lnTo>
                <a:lnTo>
                  <a:pt x="808502" y="1360530"/>
                </a:lnTo>
                <a:lnTo>
                  <a:pt x="807841" y="1359193"/>
                </a:lnTo>
                <a:lnTo>
                  <a:pt x="807346" y="1357856"/>
                </a:lnTo>
                <a:lnTo>
                  <a:pt x="806686" y="1356569"/>
                </a:lnTo>
                <a:lnTo>
                  <a:pt x="806191" y="1355282"/>
                </a:lnTo>
                <a:lnTo>
                  <a:pt x="805530" y="1354077"/>
                </a:lnTo>
                <a:lnTo>
                  <a:pt x="805035" y="1352856"/>
                </a:lnTo>
                <a:lnTo>
                  <a:pt x="804375" y="1351618"/>
                </a:lnTo>
                <a:lnTo>
                  <a:pt x="803880" y="1350380"/>
                </a:lnTo>
                <a:lnTo>
                  <a:pt x="803219" y="1349192"/>
                </a:lnTo>
                <a:lnTo>
                  <a:pt x="802724" y="1348021"/>
                </a:lnTo>
                <a:lnTo>
                  <a:pt x="802064" y="1346882"/>
                </a:lnTo>
                <a:lnTo>
                  <a:pt x="801569" y="1345743"/>
                </a:lnTo>
                <a:lnTo>
                  <a:pt x="800908" y="1344604"/>
                </a:lnTo>
                <a:lnTo>
                  <a:pt x="800413" y="1343515"/>
                </a:lnTo>
                <a:lnTo>
                  <a:pt x="799753" y="1342376"/>
                </a:lnTo>
                <a:lnTo>
                  <a:pt x="799093" y="1341221"/>
                </a:lnTo>
                <a:lnTo>
                  <a:pt x="798597" y="1340017"/>
                </a:lnTo>
                <a:lnTo>
                  <a:pt x="797937" y="1338861"/>
                </a:lnTo>
                <a:lnTo>
                  <a:pt x="797442" y="1337690"/>
                </a:lnTo>
                <a:lnTo>
                  <a:pt x="796782" y="1336501"/>
                </a:lnTo>
                <a:lnTo>
                  <a:pt x="796287" y="1335429"/>
                </a:lnTo>
                <a:lnTo>
                  <a:pt x="795626" y="1334356"/>
                </a:lnTo>
                <a:lnTo>
                  <a:pt x="795131" y="1333432"/>
                </a:lnTo>
                <a:lnTo>
                  <a:pt x="794471" y="1332442"/>
                </a:lnTo>
                <a:lnTo>
                  <a:pt x="793976" y="1331435"/>
                </a:lnTo>
                <a:lnTo>
                  <a:pt x="793315" y="1330445"/>
                </a:lnTo>
                <a:lnTo>
                  <a:pt x="792820" y="1329488"/>
                </a:lnTo>
                <a:lnTo>
                  <a:pt x="792160" y="1328530"/>
                </a:lnTo>
                <a:lnTo>
                  <a:pt x="791665" y="1327639"/>
                </a:lnTo>
                <a:lnTo>
                  <a:pt x="791004" y="1326666"/>
                </a:lnTo>
                <a:lnTo>
                  <a:pt x="790344" y="1325708"/>
                </a:lnTo>
                <a:lnTo>
                  <a:pt x="789849" y="1324685"/>
                </a:lnTo>
                <a:lnTo>
                  <a:pt x="789189" y="1323728"/>
                </a:lnTo>
                <a:lnTo>
                  <a:pt x="788693" y="1322771"/>
                </a:lnTo>
                <a:lnTo>
                  <a:pt x="788033" y="1321797"/>
                </a:lnTo>
                <a:lnTo>
                  <a:pt x="787538" y="1320906"/>
                </a:lnTo>
                <a:lnTo>
                  <a:pt x="786878" y="1320031"/>
                </a:lnTo>
                <a:lnTo>
                  <a:pt x="786382" y="1319190"/>
                </a:lnTo>
                <a:lnTo>
                  <a:pt x="785722" y="1318397"/>
                </a:lnTo>
                <a:lnTo>
                  <a:pt x="785227" y="1317589"/>
                </a:lnTo>
                <a:lnTo>
                  <a:pt x="784567" y="1316896"/>
                </a:lnTo>
                <a:lnTo>
                  <a:pt x="784072" y="1316120"/>
                </a:lnTo>
                <a:lnTo>
                  <a:pt x="783411" y="1315344"/>
                </a:lnTo>
                <a:lnTo>
                  <a:pt x="782916" y="1314536"/>
                </a:lnTo>
                <a:lnTo>
                  <a:pt x="782256" y="1313744"/>
                </a:lnTo>
                <a:lnTo>
                  <a:pt x="781595" y="1312951"/>
                </a:lnTo>
                <a:lnTo>
                  <a:pt x="781100" y="1312077"/>
                </a:lnTo>
                <a:lnTo>
                  <a:pt x="780440" y="1311334"/>
                </a:lnTo>
                <a:lnTo>
                  <a:pt x="779945" y="1310592"/>
                </a:lnTo>
                <a:lnTo>
                  <a:pt x="779285" y="1309915"/>
                </a:lnTo>
                <a:lnTo>
                  <a:pt x="778789" y="1309304"/>
                </a:lnTo>
                <a:lnTo>
                  <a:pt x="778129" y="1308677"/>
                </a:lnTo>
                <a:lnTo>
                  <a:pt x="777634" y="1308199"/>
                </a:lnTo>
                <a:lnTo>
                  <a:pt x="776974" y="1307637"/>
                </a:lnTo>
                <a:lnTo>
                  <a:pt x="776478" y="1307093"/>
                </a:lnTo>
                <a:lnTo>
                  <a:pt x="775818" y="1306565"/>
                </a:lnTo>
                <a:lnTo>
                  <a:pt x="775323" y="1305971"/>
                </a:lnTo>
                <a:lnTo>
                  <a:pt x="774663" y="1305360"/>
                </a:lnTo>
                <a:lnTo>
                  <a:pt x="774167" y="1304601"/>
                </a:lnTo>
                <a:lnTo>
                  <a:pt x="773507" y="1304007"/>
                </a:lnTo>
                <a:lnTo>
                  <a:pt x="772847" y="1303429"/>
                </a:lnTo>
                <a:lnTo>
                  <a:pt x="772352" y="1302918"/>
                </a:lnTo>
                <a:lnTo>
                  <a:pt x="771691" y="1302423"/>
                </a:lnTo>
                <a:lnTo>
                  <a:pt x="771196" y="1301927"/>
                </a:lnTo>
                <a:lnTo>
                  <a:pt x="770536" y="1301449"/>
                </a:lnTo>
                <a:lnTo>
                  <a:pt x="770041" y="1301036"/>
                </a:lnTo>
                <a:lnTo>
                  <a:pt x="769380" y="1300640"/>
                </a:lnTo>
                <a:lnTo>
                  <a:pt x="768885" y="1300327"/>
                </a:lnTo>
                <a:lnTo>
                  <a:pt x="768225" y="1299980"/>
                </a:lnTo>
                <a:lnTo>
                  <a:pt x="767730" y="1299617"/>
                </a:lnTo>
                <a:lnTo>
                  <a:pt x="767070" y="1299287"/>
                </a:lnTo>
                <a:lnTo>
                  <a:pt x="766574" y="1298940"/>
                </a:lnTo>
                <a:lnTo>
                  <a:pt x="765914" y="1298577"/>
                </a:lnTo>
                <a:lnTo>
                  <a:pt x="765419" y="1298181"/>
                </a:lnTo>
                <a:lnTo>
                  <a:pt x="764759" y="1297851"/>
                </a:lnTo>
                <a:lnTo>
                  <a:pt x="764098" y="1297505"/>
                </a:lnTo>
                <a:lnTo>
                  <a:pt x="763603" y="1297158"/>
                </a:lnTo>
                <a:lnTo>
                  <a:pt x="762943" y="1296861"/>
                </a:lnTo>
                <a:lnTo>
                  <a:pt x="762448" y="1296580"/>
                </a:lnTo>
                <a:lnTo>
                  <a:pt x="761787" y="1296333"/>
                </a:lnTo>
                <a:lnTo>
                  <a:pt x="761292" y="1296118"/>
                </a:lnTo>
                <a:lnTo>
                  <a:pt x="760632" y="1295904"/>
                </a:lnTo>
                <a:lnTo>
                  <a:pt x="760137" y="1295788"/>
                </a:lnTo>
                <a:lnTo>
                  <a:pt x="759476" y="1295607"/>
                </a:lnTo>
                <a:lnTo>
                  <a:pt x="758981" y="1295409"/>
                </a:lnTo>
                <a:lnTo>
                  <a:pt x="758321" y="1295161"/>
                </a:lnTo>
                <a:lnTo>
                  <a:pt x="757826" y="1294963"/>
                </a:lnTo>
                <a:lnTo>
                  <a:pt x="757165" y="1294765"/>
                </a:lnTo>
                <a:lnTo>
                  <a:pt x="756670" y="1294617"/>
                </a:lnTo>
                <a:lnTo>
                  <a:pt x="756010" y="1294435"/>
                </a:lnTo>
                <a:lnTo>
                  <a:pt x="755350" y="1294253"/>
                </a:lnTo>
                <a:lnTo>
                  <a:pt x="754855" y="1294055"/>
                </a:lnTo>
                <a:lnTo>
                  <a:pt x="754194" y="1293874"/>
                </a:lnTo>
                <a:lnTo>
                  <a:pt x="753699" y="1293692"/>
                </a:lnTo>
                <a:lnTo>
                  <a:pt x="753039" y="1293445"/>
                </a:lnTo>
                <a:lnTo>
                  <a:pt x="752544" y="1293313"/>
                </a:lnTo>
                <a:lnTo>
                  <a:pt x="751883" y="1293164"/>
                </a:lnTo>
                <a:lnTo>
                  <a:pt x="751388" y="1293197"/>
                </a:lnTo>
                <a:lnTo>
                  <a:pt x="750728" y="1293032"/>
                </a:lnTo>
                <a:lnTo>
                  <a:pt x="750233" y="1292867"/>
                </a:lnTo>
                <a:lnTo>
                  <a:pt x="749572" y="1292570"/>
                </a:lnTo>
                <a:lnTo>
                  <a:pt x="749077" y="1292306"/>
                </a:lnTo>
                <a:lnTo>
                  <a:pt x="748417" y="1292042"/>
                </a:lnTo>
                <a:lnTo>
                  <a:pt x="747757" y="1291712"/>
                </a:lnTo>
                <a:lnTo>
                  <a:pt x="747261" y="1291448"/>
                </a:lnTo>
                <a:lnTo>
                  <a:pt x="746601" y="1291184"/>
                </a:lnTo>
                <a:lnTo>
                  <a:pt x="746106" y="1290953"/>
                </a:lnTo>
                <a:lnTo>
                  <a:pt x="745446" y="1290705"/>
                </a:lnTo>
                <a:lnTo>
                  <a:pt x="744950" y="1290441"/>
                </a:lnTo>
                <a:lnTo>
                  <a:pt x="744290" y="1290260"/>
                </a:lnTo>
                <a:lnTo>
                  <a:pt x="743795" y="1289930"/>
                </a:lnTo>
                <a:lnTo>
                  <a:pt x="743135" y="1289600"/>
                </a:lnTo>
                <a:lnTo>
                  <a:pt x="742639" y="1289171"/>
                </a:lnTo>
                <a:lnTo>
                  <a:pt x="741979" y="1288741"/>
                </a:lnTo>
                <a:lnTo>
                  <a:pt x="741484" y="1288312"/>
                </a:lnTo>
                <a:lnTo>
                  <a:pt x="740824" y="1287834"/>
                </a:lnTo>
                <a:lnTo>
                  <a:pt x="740329" y="1287372"/>
                </a:lnTo>
                <a:lnTo>
                  <a:pt x="739668" y="1286893"/>
                </a:lnTo>
                <a:lnTo>
                  <a:pt x="739008" y="1286431"/>
                </a:lnTo>
                <a:lnTo>
                  <a:pt x="738513" y="1285886"/>
                </a:lnTo>
                <a:lnTo>
                  <a:pt x="737853" y="1285342"/>
                </a:lnTo>
                <a:lnTo>
                  <a:pt x="737357" y="1284731"/>
                </a:lnTo>
                <a:lnTo>
                  <a:pt x="736697" y="1284121"/>
                </a:lnTo>
                <a:lnTo>
                  <a:pt x="736202" y="1283510"/>
                </a:lnTo>
                <a:lnTo>
                  <a:pt x="735542" y="1282949"/>
                </a:lnTo>
                <a:lnTo>
                  <a:pt x="735046" y="1282239"/>
                </a:lnTo>
                <a:lnTo>
                  <a:pt x="734386" y="1281530"/>
                </a:lnTo>
                <a:lnTo>
                  <a:pt x="733891" y="1280721"/>
                </a:lnTo>
                <a:lnTo>
                  <a:pt x="733231" y="1279863"/>
                </a:lnTo>
                <a:lnTo>
                  <a:pt x="732735" y="1278988"/>
                </a:lnTo>
                <a:lnTo>
                  <a:pt x="732075" y="1277948"/>
                </a:lnTo>
                <a:lnTo>
                  <a:pt x="731580" y="1277024"/>
                </a:lnTo>
                <a:lnTo>
                  <a:pt x="730920" y="1276100"/>
                </a:lnTo>
                <a:lnTo>
                  <a:pt x="730259" y="1275308"/>
                </a:lnTo>
                <a:lnTo>
                  <a:pt x="729764" y="1274318"/>
                </a:lnTo>
                <a:lnTo>
                  <a:pt x="729104" y="1273328"/>
                </a:lnTo>
                <a:lnTo>
                  <a:pt x="728609" y="1272189"/>
                </a:lnTo>
                <a:lnTo>
                  <a:pt x="727948" y="1271100"/>
                </a:lnTo>
                <a:lnTo>
                  <a:pt x="727453" y="1270010"/>
                </a:lnTo>
                <a:lnTo>
                  <a:pt x="726793" y="1269004"/>
                </a:lnTo>
                <a:lnTo>
                  <a:pt x="726298" y="1267816"/>
                </a:lnTo>
                <a:lnTo>
                  <a:pt x="725638" y="1266611"/>
                </a:lnTo>
                <a:lnTo>
                  <a:pt x="725142" y="1265225"/>
                </a:lnTo>
                <a:lnTo>
                  <a:pt x="724482" y="1263904"/>
                </a:lnTo>
                <a:lnTo>
                  <a:pt x="723987" y="1262601"/>
                </a:lnTo>
                <a:lnTo>
                  <a:pt x="723327" y="1261379"/>
                </a:lnTo>
                <a:lnTo>
                  <a:pt x="722831" y="1259911"/>
                </a:lnTo>
                <a:lnTo>
                  <a:pt x="722171" y="1258458"/>
                </a:lnTo>
                <a:lnTo>
                  <a:pt x="721511" y="1256709"/>
                </a:lnTo>
                <a:lnTo>
                  <a:pt x="721016" y="1255108"/>
                </a:lnTo>
                <a:lnTo>
                  <a:pt x="720355" y="1253507"/>
                </a:lnTo>
                <a:lnTo>
                  <a:pt x="719860" y="1251956"/>
                </a:lnTo>
                <a:lnTo>
                  <a:pt x="719200" y="1250339"/>
                </a:lnTo>
                <a:lnTo>
                  <a:pt x="718705" y="1248738"/>
                </a:lnTo>
                <a:lnTo>
                  <a:pt x="718044" y="1247187"/>
                </a:lnTo>
                <a:lnTo>
                  <a:pt x="717549" y="1245470"/>
                </a:lnTo>
                <a:lnTo>
                  <a:pt x="716889" y="1243754"/>
                </a:lnTo>
                <a:lnTo>
                  <a:pt x="716394" y="1242005"/>
                </a:lnTo>
                <a:lnTo>
                  <a:pt x="715733" y="1240074"/>
                </a:lnTo>
                <a:lnTo>
                  <a:pt x="715238" y="1238143"/>
                </a:lnTo>
                <a:lnTo>
                  <a:pt x="714578" y="1235915"/>
                </a:lnTo>
                <a:lnTo>
                  <a:pt x="714083" y="1233852"/>
                </a:lnTo>
                <a:lnTo>
                  <a:pt x="713422" y="1231806"/>
                </a:lnTo>
                <a:lnTo>
                  <a:pt x="712762" y="1229908"/>
                </a:lnTo>
                <a:lnTo>
                  <a:pt x="712267" y="1227763"/>
                </a:lnTo>
                <a:lnTo>
                  <a:pt x="711607" y="1225601"/>
                </a:lnTo>
                <a:lnTo>
                  <a:pt x="711112" y="1223307"/>
                </a:lnTo>
                <a:lnTo>
                  <a:pt x="710451" y="1220947"/>
                </a:lnTo>
                <a:lnTo>
                  <a:pt x="709956" y="1218587"/>
                </a:lnTo>
                <a:lnTo>
                  <a:pt x="709296" y="1215996"/>
                </a:lnTo>
                <a:lnTo>
                  <a:pt x="708801" y="1213586"/>
                </a:lnTo>
                <a:lnTo>
                  <a:pt x="708140" y="1211160"/>
                </a:lnTo>
                <a:lnTo>
                  <a:pt x="707645" y="1208933"/>
                </a:lnTo>
                <a:lnTo>
                  <a:pt x="706985" y="1206474"/>
                </a:lnTo>
                <a:lnTo>
                  <a:pt x="706490" y="1204031"/>
                </a:lnTo>
                <a:lnTo>
                  <a:pt x="705829" y="1201473"/>
                </a:lnTo>
                <a:lnTo>
                  <a:pt x="705334" y="1198882"/>
                </a:lnTo>
                <a:lnTo>
                  <a:pt x="704674" y="1196291"/>
                </a:lnTo>
                <a:lnTo>
                  <a:pt x="704014" y="1193601"/>
                </a:lnTo>
                <a:lnTo>
                  <a:pt x="703518" y="1190911"/>
                </a:lnTo>
                <a:lnTo>
                  <a:pt x="702858" y="1188238"/>
                </a:lnTo>
                <a:lnTo>
                  <a:pt x="702363" y="1185548"/>
                </a:lnTo>
                <a:lnTo>
                  <a:pt x="701703" y="1182775"/>
                </a:lnTo>
                <a:lnTo>
                  <a:pt x="701207" y="1180003"/>
                </a:lnTo>
                <a:lnTo>
                  <a:pt x="700547" y="1177263"/>
                </a:lnTo>
                <a:lnTo>
                  <a:pt x="700052" y="1174309"/>
                </a:lnTo>
                <a:lnTo>
                  <a:pt x="699392" y="1171372"/>
                </a:lnTo>
                <a:lnTo>
                  <a:pt x="698897" y="1168120"/>
                </a:lnTo>
                <a:lnTo>
                  <a:pt x="698236" y="1165100"/>
                </a:lnTo>
                <a:lnTo>
                  <a:pt x="697741" y="1162097"/>
                </a:lnTo>
                <a:lnTo>
                  <a:pt x="697081" y="1159225"/>
                </a:lnTo>
                <a:lnTo>
                  <a:pt x="696586" y="1156238"/>
                </a:lnTo>
                <a:lnTo>
                  <a:pt x="695925" y="1153251"/>
                </a:lnTo>
                <a:lnTo>
                  <a:pt x="695265" y="1150264"/>
                </a:lnTo>
                <a:lnTo>
                  <a:pt x="694770" y="1147211"/>
                </a:lnTo>
                <a:lnTo>
                  <a:pt x="694110" y="1144158"/>
                </a:lnTo>
                <a:lnTo>
                  <a:pt x="693614" y="1141022"/>
                </a:lnTo>
                <a:lnTo>
                  <a:pt x="692954" y="1137936"/>
                </a:lnTo>
                <a:lnTo>
                  <a:pt x="692459" y="1134850"/>
                </a:lnTo>
                <a:lnTo>
                  <a:pt x="691799" y="1131797"/>
                </a:lnTo>
                <a:lnTo>
                  <a:pt x="691303" y="1128678"/>
                </a:lnTo>
                <a:lnTo>
                  <a:pt x="690643" y="1125559"/>
                </a:lnTo>
                <a:lnTo>
                  <a:pt x="690148" y="1122423"/>
                </a:lnTo>
                <a:lnTo>
                  <a:pt x="689488" y="1119172"/>
                </a:lnTo>
                <a:lnTo>
                  <a:pt x="688992" y="1115938"/>
                </a:lnTo>
                <a:lnTo>
                  <a:pt x="688332" y="1112571"/>
                </a:lnTo>
                <a:lnTo>
                  <a:pt x="687837" y="1109221"/>
                </a:lnTo>
                <a:lnTo>
                  <a:pt x="687177" y="1105871"/>
                </a:lnTo>
                <a:lnTo>
                  <a:pt x="686516" y="1102339"/>
                </a:lnTo>
                <a:lnTo>
                  <a:pt x="686021" y="1099072"/>
                </a:lnTo>
                <a:lnTo>
                  <a:pt x="685361" y="1095804"/>
                </a:lnTo>
                <a:lnTo>
                  <a:pt x="684866" y="1092916"/>
                </a:lnTo>
                <a:lnTo>
                  <a:pt x="684205" y="1089615"/>
                </a:lnTo>
                <a:lnTo>
                  <a:pt x="683710" y="1086315"/>
                </a:lnTo>
                <a:lnTo>
                  <a:pt x="683050" y="1082816"/>
                </a:lnTo>
                <a:lnTo>
                  <a:pt x="682555" y="1079301"/>
                </a:lnTo>
                <a:lnTo>
                  <a:pt x="681895" y="1075786"/>
                </a:lnTo>
                <a:lnTo>
                  <a:pt x="681399" y="1072040"/>
                </a:lnTo>
                <a:lnTo>
                  <a:pt x="680739" y="1068524"/>
                </a:lnTo>
                <a:lnTo>
                  <a:pt x="680244" y="1065009"/>
                </a:lnTo>
                <a:lnTo>
                  <a:pt x="679584" y="1061923"/>
                </a:lnTo>
                <a:lnTo>
                  <a:pt x="679088" y="1058243"/>
                </a:lnTo>
                <a:lnTo>
                  <a:pt x="678428" y="1054579"/>
                </a:lnTo>
                <a:lnTo>
                  <a:pt x="677768" y="1050404"/>
                </a:lnTo>
                <a:lnTo>
                  <a:pt x="677273" y="1046526"/>
                </a:lnTo>
                <a:lnTo>
                  <a:pt x="676612" y="1042648"/>
                </a:lnTo>
                <a:lnTo>
                  <a:pt x="676117" y="1038786"/>
                </a:lnTo>
                <a:lnTo>
                  <a:pt x="675457" y="1034974"/>
                </a:lnTo>
                <a:lnTo>
                  <a:pt x="674962" y="1031178"/>
                </a:lnTo>
                <a:lnTo>
                  <a:pt x="674301" y="1027580"/>
                </a:lnTo>
                <a:lnTo>
                  <a:pt x="673806" y="1023702"/>
                </a:lnTo>
                <a:lnTo>
                  <a:pt x="673146" y="1019824"/>
                </a:lnTo>
                <a:lnTo>
                  <a:pt x="672651" y="1015781"/>
                </a:lnTo>
                <a:lnTo>
                  <a:pt x="671990" y="1011721"/>
                </a:lnTo>
                <a:lnTo>
                  <a:pt x="671495" y="1007678"/>
                </a:lnTo>
                <a:lnTo>
                  <a:pt x="670835" y="1003486"/>
                </a:lnTo>
                <a:lnTo>
                  <a:pt x="670340" y="999360"/>
                </a:lnTo>
                <a:lnTo>
                  <a:pt x="669680" y="995234"/>
                </a:lnTo>
                <a:lnTo>
                  <a:pt x="669019" y="991191"/>
                </a:lnTo>
                <a:lnTo>
                  <a:pt x="668524" y="986983"/>
                </a:lnTo>
                <a:lnTo>
                  <a:pt x="667864" y="982774"/>
                </a:lnTo>
                <a:lnTo>
                  <a:pt x="667369" y="978500"/>
                </a:lnTo>
                <a:lnTo>
                  <a:pt x="666708" y="974094"/>
                </a:lnTo>
                <a:lnTo>
                  <a:pt x="666213" y="969704"/>
                </a:lnTo>
                <a:lnTo>
                  <a:pt x="665553" y="964968"/>
                </a:lnTo>
                <a:lnTo>
                  <a:pt x="665058" y="960594"/>
                </a:lnTo>
                <a:lnTo>
                  <a:pt x="664397" y="956221"/>
                </a:lnTo>
                <a:lnTo>
                  <a:pt x="663902" y="952211"/>
                </a:lnTo>
                <a:lnTo>
                  <a:pt x="663242" y="947854"/>
                </a:lnTo>
                <a:lnTo>
                  <a:pt x="662747" y="943497"/>
                </a:lnTo>
                <a:lnTo>
                  <a:pt x="662086" y="939008"/>
                </a:lnTo>
                <a:lnTo>
                  <a:pt x="661591" y="934486"/>
                </a:lnTo>
                <a:lnTo>
                  <a:pt x="660931" y="929965"/>
                </a:lnTo>
                <a:lnTo>
                  <a:pt x="660271" y="925344"/>
                </a:lnTo>
                <a:lnTo>
                  <a:pt x="659775" y="920723"/>
                </a:lnTo>
                <a:lnTo>
                  <a:pt x="659115" y="916102"/>
                </a:lnTo>
                <a:lnTo>
                  <a:pt x="658620" y="911366"/>
                </a:lnTo>
                <a:lnTo>
                  <a:pt x="657960" y="906745"/>
                </a:lnTo>
                <a:lnTo>
                  <a:pt x="657465" y="902124"/>
                </a:lnTo>
                <a:lnTo>
                  <a:pt x="656804" y="897750"/>
                </a:lnTo>
                <a:lnTo>
                  <a:pt x="656309" y="893014"/>
                </a:lnTo>
                <a:lnTo>
                  <a:pt x="655649" y="888261"/>
                </a:lnTo>
                <a:lnTo>
                  <a:pt x="655154" y="883112"/>
                </a:lnTo>
                <a:lnTo>
                  <a:pt x="654493" y="878293"/>
                </a:lnTo>
                <a:lnTo>
                  <a:pt x="653998" y="873342"/>
                </a:lnTo>
                <a:lnTo>
                  <a:pt x="653338" y="868557"/>
                </a:lnTo>
                <a:lnTo>
                  <a:pt x="652843" y="863771"/>
                </a:lnTo>
                <a:lnTo>
                  <a:pt x="652182" y="858985"/>
                </a:lnTo>
                <a:lnTo>
                  <a:pt x="651522" y="854529"/>
                </a:lnTo>
                <a:lnTo>
                  <a:pt x="651027" y="849743"/>
                </a:lnTo>
                <a:lnTo>
                  <a:pt x="650367" y="844957"/>
                </a:lnTo>
                <a:lnTo>
                  <a:pt x="649871" y="839841"/>
                </a:lnTo>
                <a:lnTo>
                  <a:pt x="649211" y="834890"/>
                </a:lnTo>
                <a:lnTo>
                  <a:pt x="648716" y="829774"/>
                </a:lnTo>
                <a:lnTo>
                  <a:pt x="648056" y="824658"/>
                </a:lnTo>
                <a:lnTo>
                  <a:pt x="647560" y="819542"/>
                </a:lnTo>
                <a:lnTo>
                  <a:pt x="646900" y="814591"/>
                </a:lnTo>
                <a:lnTo>
                  <a:pt x="646405" y="809641"/>
                </a:lnTo>
                <a:lnTo>
                  <a:pt x="645745" y="804690"/>
                </a:lnTo>
                <a:lnTo>
                  <a:pt x="645249" y="799739"/>
                </a:lnTo>
                <a:lnTo>
                  <a:pt x="644589" y="794953"/>
                </a:lnTo>
                <a:lnTo>
                  <a:pt x="644094" y="789837"/>
                </a:lnTo>
                <a:lnTo>
                  <a:pt x="643434" y="784721"/>
                </a:lnTo>
                <a:lnTo>
                  <a:pt x="642773" y="779275"/>
                </a:lnTo>
                <a:lnTo>
                  <a:pt x="642278" y="774159"/>
                </a:lnTo>
                <a:lnTo>
                  <a:pt x="641618" y="769043"/>
                </a:lnTo>
                <a:lnTo>
                  <a:pt x="641123" y="764092"/>
                </a:lnTo>
                <a:lnTo>
                  <a:pt x="640463" y="759141"/>
                </a:lnTo>
                <a:lnTo>
                  <a:pt x="639967" y="754025"/>
                </a:lnTo>
                <a:lnTo>
                  <a:pt x="639307" y="749074"/>
                </a:lnTo>
                <a:lnTo>
                  <a:pt x="638812" y="744123"/>
                </a:lnTo>
                <a:lnTo>
                  <a:pt x="638152" y="739172"/>
                </a:lnTo>
                <a:lnTo>
                  <a:pt x="637656" y="734221"/>
                </a:lnTo>
                <a:lnTo>
                  <a:pt x="636996" y="729106"/>
                </a:lnTo>
                <a:lnTo>
                  <a:pt x="636501" y="724155"/>
                </a:lnTo>
                <a:lnTo>
                  <a:pt x="635841" y="719039"/>
                </a:lnTo>
                <a:lnTo>
                  <a:pt x="635345" y="714088"/>
                </a:lnTo>
                <a:lnTo>
                  <a:pt x="634685" y="709137"/>
                </a:lnTo>
                <a:lnTo>
                  <a:pt x="634025" y="704351"/>
                </a:lnTo>
                <a:lnTo>
                  <a:pt x="633530" y="699400"/>
                </a:lnTo>
                <a:lnTo>
                  <a:pt x="632869" y="694614"/>
                </a:lnTo>
                <a:lnTo>
                  <a:pt x="632374" y="689498"/>
                </a:lnTo>
                <a:lnTo>
                  <a:pt x="631714" y="684712"/>
                </a:lnTo>
                <a:lnTo>
                  <a:pt x="631219" y="679761"/>
                </a:lnTo>
                <a:lnTo>
                  <a:pt x="630558" y="675140"/>
                </a:lnTo>
                <a:lnTo>
                  <a:pt x="630063" y="670520"/>
                </a:lnTo>
                <a:lnTo>
                  <a:pt x="629403" y="665899"/>
                </a:lnTo>
                <a:lnTo>
                  <a:pt x="628908" y="661443"/>
                </a:lnTo>
                <a:lnTo>
                  <a:pt x="628248" y="656987"/>
                </a:lnTo>
                <a:lnTo>
                  <a:pt x="627752" y="652366"/>
                </a:lnTo>
                <a:lnTo>
                  <a:pt x="627092" y="647745"/>
                </a:lnTo>
                <a:lnTo>
                  <a:pt x="626597" y="643290"/>
                </a:lnTo>
                <a:lnTo>
                  <a:pt x="625937" y="638834"/>
                </a:lnTo>
                <a:lnTo>
                  <a:pt x="625276" y="634543"/>
                </a:lnTo>
                <a:lnTo>
                  <a:pt x="624781" y="630252"/>
                </a:lnTo>
                <a:lnTo>
                  <a:pt x="624121" y="626126"/>
                </a:lnTo>
                <a:lnTo>
                  <a:pt x="623626" y="622001"/>
                </a:lnTo>
                <a:lnTo>
                  <a:pt x="622965" y="617875"/>
                </a:lnTo>
                <a:lnTo>
                  <a:pt x="622470" y="613749"/>
                </a:lnTo>
                <a:lnTo>
                  <a:pt x="621810" y="609623"/>
                </a:lnTo>
                <a:lnTo>
                  <a:pt x="621315" y="605663"/>
                </a:lnTo>
                <a:lnTo>
                  <a:pt x="620654" y="601702"/>
                </a:lnTo>
                <a:lnTo>
                  <a:pt x="620159" y="597576"/>
                </a:lnTo>
                <a:lnTo>
                  <a:pt x="619499" y="593945"/>
                </a:lnTo>
                <a:lnTo>
                  <a:pt x="619004" y="590315"/>
                </a:lnTo>
                <a:lnTo>
                  <a:pt x="618343" y="587179"/>
                </a:lnTo>
                <a:lnTo>
                  <a:pt x="617683" y="583713"/>
                </a:lnTo>
                <a:lnTo>
                  <a:pt x="617188" y="580413"/>
                </a:lnTo>
                <a:lnTo>
                  <a:pt x="616528" y="576782"/>
                </a:lnTo>
                <a:lnTo>
                  <a:pt x="616032" y="573316"/>
                </a:lnTo>
                <a:lnTo>
                  <a:pt x="615372" y="570016"/>
                </a:lnTo>
                <a:lnTo>
                  <a:pt x="614877" y="566550"/>
                </a:lnTo>
                <a:lnTo>
                  <a:pt x="614217" y="563580"/>
                </a:lnTo>
                <a:lnTo>
                  <a:pt x="613722" y="560444"/>
                </a:lnTo>
                <a:lnTo>
                  <a:pt x="613061" y="557639"/>
                </a:lnTo>
                <a:lnTo>
                  <a:pt x="612566" y="554833"/>
                </a:lnTo>
                <a:lnTo>
                  <a:pt x="611906" y="552027"/>
                </a:lnTo>
                <a:lnTo>
                  <a:pt x="611411" y="549387"/>
                </a:lnTo>
                <a:lnTo>
                  <a:pt x="610750" y="546747"/>
                </a:lnTo>
                <a:lnTo>
                  <a:pt x="610255" y="544106"/>
                </a:lnTo>
                <a:lnTo>
                  <a:pt x="609595" y="541300"/>
                </a:lnTo>
                <a:lnTo>
                  <a:pt x="608935" y="538825"/>
                </a:lnTo>
                <a:lnTo>
                  <a:pt x="608439" y="536350"/>
                </a:lnTo>
                <a:lnTo>
                  <a:pt x="607779" y="533874"/>
                </a:lnTo>
                <a:lnTo>
                  <a:pt x="607284" y="531564"/>
                </a:lnTo>
                <a:lnTo>
                  <a:pt x="606624" y="529088"/>
                </a:lnTo>
                <a:lnTo>
                  <a:pt x="606128" y="526613"/>
                </a:lnTo>
                <a:lnTo>
                  <a:pt x="605468" y="524467"/>
                </a:lnTo>
                <a:lnTo>
                  <a:pt x="604973" y="522322"/>
                </a:lnTo>
                <a:lnTo>
                  <a:pt x="604313" y="520672"/>
                </a:lnTo>
                <a:lnTo>
                  <a:pt x="603817" y="518691"/>
                </a:lnTo>
                <a:lnTo>
                  <a:pt x="603157" y="516546"/>
                </a:lnTo>
                <a:lnTo>
                  <a:pt x="602662" y="514400"/>
                </a:lnTo>
                <a:lnTo>
                  <a:pt x="602002" y="512420"/>
                </a:lnTo>
                <a:lnTo>
                  <a:pt x="601507" y="510440"/>
                </a:lnTo>
                <a:lnTo>
                  <a:pt x="600846" y="508459"/>
                </a:lnTo>
                <a:lnTo>
                  <a:pt x="600186" y="506479"/>
                </a:lnTo>
                <a:lnTo>
                  <a:pt x="599691" y="504499"/>
                </a:lnTo>
                <a:lnTo>
                  <a:pt x="599031" y="502518"/>
                </a:lnTo>
                <a:lnTo>
                  <a:pt x="598535" y="500538"/>
                </a:lnTo>
                <a:lnTo>
                  <a:pt x="597875" y="498558"/>
                </a:lnTo>
                <a:lnTo>
                  <a:pt x="597380" y="497237"/>
                </a:lnTo>
                <a:lnTo>
                  <a:pt x="596720" y="494927"/>
                </a:lnTo>
                <a:lnTo>
                  <a:pt x="596224" y="492781"/>
                </a:lnTo>
                <a:lnTo>
                  <a:pt x="595564" y="489481"/>
                </a:lnTo>
                <a:lnTo>
                  <a:pt x="595069" y="487005"/>
                </a:lnTo>
                <a:lnTo>
                  <a:pt x="594409" y="484365"/>
                </a:lnTo>
                <a:lnTo>
                  <a:pt x="593913" y="482054"/>
                </a:lnTo>
                <a:lnTo>
                  <a:pt x="593253" y="479579"/>
                </a:lnTo>
                <a:lnTo>
                  <a:pt x="592758" y="477104"/>
                </a:lnTo>
                <a:lnTo>
                  <a:pt x="592098" y="474298"/>
                </a:lnTo>
                <a:lnTo>
                  <a:pt x="591437" y="471823"/>
                </a:lnTo>
                <a:lnTo>
                  <a:pt x="590942" y="469347"/>
                </a:lnTo>
                <a:lnTo>
                  <a:pt x="590282" y="467202"/>
                </a:lnTo>
                <a:lnTo>
                  <a:pt x="589787" y="465056"/>
                </a:lnTo>
                <a:lnTo>
                  <a:pt x="589126" y="462911"/>
                </a:lnTo>
                <a:lnTo>
                  <a:pt x="588631" y="460930"/>
                </a:lnTo>
                <a:lnTo>
                  <a:pt x="587971" y="458950"/>
                </a:lnTo>
                <a:lnTo>
                  <a:pt x="587476" y="457135"/>
                </a:lnTo>
                <a:lnTo>
                  <a:pt x="586816" y="455319"/>
                </a:lnTo>
                <a:lnTo>
                  <a:pt x="586320" y="453834"/>
                </a:lnTo>
                <a:lnTo>
                  <a:pt x="585660" y="452349"/>
                </a:lnTo>
                <a:lnTo>
                  <a:pt x="585165" y="451359"/>
                </a:lnTo>
                <a:lnTo>
                  <a:pt x="584505" y="450203"/>
                </a:lnTo>
                <a:lnTo>
                  <a:pt x="584009" y="448883"/>
                </a:lnTo>
                <a:lnTo>
                  <a:pt x="583349" y="447398"/>
                </a:lnTo>
                <a:lnTo>
                  <a:pt x="582689" y="446573"/>
                </a:lnTo>
                <a:lnTo>
                  <a:pt x="582194" y="445583"/>
                </a:lnTo>
                <a:lnTo>
                  <a:pt x="581533" y="445088"/>
                </a:lnTo>
                <a:lnTo>
                  <a:pt x="581038" y="444427"/>
                </a:lnTo>
                <a:lnTo>
                  <a:pt x="580378" y="443932"/>
                </a:lnTo>
                <a:lnTo>
                  <a:pt x="579883" y="443437"/>
                </a:lnTo>
                <a:lnTo>
                  <a:pt x="579222" y="443272"/>
                </a:lnTo>
                <a:lnTo>
                  <a:pt x="578727" y="443272"/>
                </a:lnTo>
                <a:lnTo>
                  <a:pt x="578067" y="443602"/>
                </a:lnTo>
                <a:lnTo>
                  <a:pt x="577572" y="443932"/>
                </a:lnTo>
                <a:lnTo>
                  <a:pt x="576911" y="444262"/>
                </a:lnTo>
                <a:lnTo>
                  <a:pt x="576416" y="444592"/>
                </a:lnTo>
                <a:lnTo>
                  <a:pt x="575756" y="445253"/>
                </a:lnTo>
                <a:lnTo>
                  <a:pt x="575261" y="446078"/>
                </a:lnTo>
                <a:lnTo>
                  <a:pt x="574600" y="447233"/>
                </a:lnTo>
                <a:lnTo>
                  <a:pt x="573940" y="448223"/>
                </a:lnTo>
                <a:lnTo>
                  <a:pt x="573445" y="449378"/>
                </a:lnTo>
                <a:lnTo>
                  <a:pt x="572785" y="450203"/>
                </a:lnTo>
                <a:lnTo>
                  <a:pt x="572290" y="451359"/>
                </a:lnTo>
                <a:lnTo>
                  <a:pt x="571629" y="452514"/>
                </a:lnTo>
                <a:lnTo>
                  <a:pt x="571134" y="453999"/>
                </a:lnTo>
                <a:lnTo>
                  <a:pt x="570474" y="455650"/>
                </a:lnTo>
                <a:lnTo>
                  <a:pt x="569979" y="457135"/>
                </a:lnTo>
                <a:lnTo>
                  <a:pt x="569318" y="458785"/>
                </a:lnTo>
                <a:lnTo>
                  <a:pt x="568823" y="460435"/>
                </a:lnTo>
                <a:lnTo>
                  <a:pt x="568163" y="461921"/>
                </a:lnTo>
                <a:lnTo>
                  <a:pt x="567668" y="463406"/>
                </a:lnTo>
                <a:lnTo>
                  <a:pt x="567007" y="465221"/>
                </a:lnTo>
                <a:lnTo>
                  <a:pt x="566512" y="467037"/>
                </a:lnTo>
                <a:lnTo>
                  <a:pt x="565852" y="469182"/>
                </a:lnTo>
                <a:lnTo>
                  <a:pt x="565192" y="471327"/>
                </a:lnTo>
                <a:lnTo>
                  <a:pt x="564696" y="473473"/>
                </a:lnTo>
                <a:lnTo>
                  <a:pt x="564036" y="475783"/>
                </a:lnTo>
                <a:lnTo>
                  <a:pt x="563541" y="477929"/>
                </a:lnTo>
                <a:lnTo>
                  <a:pt x="562881" y="480074"/>
                </a:lnTo>
                <a:lnTo>
                  <a:pt x="562385" y="481724"/>
                </a:lnTo>
                <a:lnTo>
                  <a:pt x="561725" y="483870"/>
                </a:lnTo>
                <a:lnTo>
                  <a:pt x="561230" y="486015"/>
                </a:lnTo>
                <a:lnTo>
                  <a:pt x="558259" y="496412"/>
                </a:lnTo>
                <a:lnTo>
                  <a:pt x="557764" y="498227"/>
                </a:lnTo>
                <a:lnTo>
                  <a:pt x="557103" y="500703"/>
                </a:lnTo>
                <a:lnTo>
                  <a:pt x="556443" y="502683"/>
                </a:lnTo>
                <a:lnTo>
                  <a:pt x="555948" y="504499"/>
                </a:lnTo>
                <a:lnTo>
                  <a:pt x="555288" y="505819"/>
                </a:lnTo>
                <a:lnTo>
                  <a:pt x="554792" y="507634"/>
                </a:lnTo>
                <a:lnTo>
                  <a:pt x="554132" y="509450"/>
                </a:lnTo>
                <a:lnTo>
                  <a:pt x="553637" y="511595"/>
                </a:lnTo>
                <a:lnTo>
                  <a:pt x="552977" y="513410"/>
                </a:lnTo>
                <a:lnTo>
                  <a:pt x="552481" y="515061"/>
                </a:lnTo>
                <a:lnTo>
                  <a:pt x="551821" y="516381"/>
                </a:lnTo>
                <a:lnTo>
                  <a:pt x="551326" y="518031"/>
                </a:lnTo>
                <a:lnTo>
                  <a:pt x="550666" y="519681"/>
                </a:lnTo>
                <a:lnTo>
                  <a:pt x="550170" y="521332"/>
                </a:lnTo>
                <a:lnTo>
                  <a:pt x="549510" y="522982"/>
                </a:lnTo>
                <a:lnTo>
                  <a:pt x="549015" y="524632"/>
                </a:lnTo>
                <a:lnTo>
                  <a:pt x="548355" y="526613"/>
                </a:lnTo>
                <a:lnTo>
                  <a:pt x="547694" y="527933"/>
                </a:lnTo>
                <a:lnTo>
                  <a:pt x="547199" y="529253"/>
                </a:lnTo>
                <a:lnTo>
                  <a:pt x="546539" y="530078"/>
                </a:lnTo>
                <a:lnTo>
                  <a:pt x="546044" y="531069"/>
                </a:lnTo>
                <a:lnTo>
                  <a:pt x="545383" y="532059"/>
                </a:lnTo>
                <a:lnTo>
                  <a:pt x="544888" y="533049"/>
                </a:lnTo>
                <a:lnTo>
                  <a:pt x="544228" y="533709"/>
                </a:lnTo>
                <a:lnTo>
                  <a:pt x="543733" y="534369"/>
                </a:lnTo>
                <a:lnTo>
                  <a:pt x="543073" y="534699"/>
                </a:lnTo>
                <a:lnTo>
                  <a:pt x="542577" y="535359"/>
                </a:lnTo>
                <a:lnTo>
                  <a:pt x="541917" y="536020"/>
                </a:lnTo>
                <a:lnTo>
                  <a:pt x="541422" y="537505"/>
                </a:lnTo>
                <a:lnTo>
                  <a:pt x="540762" y="537670"/>
                </a:lnTo>
                <a:lnTo>
                  <a:pt x="540266" y="537835"/>
                </a:lnTo>
                <a:lnTo>
                  <a:pt x="539606" y="536680"/>
                </a:lnTo>
                <a:lnTo>
                  <a:pt x="538946" y="536515"/>
                </a:lnTo>
                <a:lnTo>
                  <a:pt x="538451" y="536185"/>
                </a:lnTo>
                <a:lnTo>
                  <a:pt x="537790" y="536680"/>
                </a:lnTo>
                <a:lnTo>
                  <a:pt x="537295" y="536185"/>
                </a:lnTo>
                <a:lnTo>
                  <a:pt x="536635" y="535689"/>
                </a:lnTo>
                <a:lnTo>
                  <a:pt x="536140" y="534864"/>
                </a:lnTo>
                <a:lnTo>
                  <a:pt x="535479" y="533709"/>
                </a:lnTo>
                <a:lnTo>
                  <a:pt x="534984" y="532554"/>
                </a:lnTo>
                <a:lnTo>
                  <a:pt x="534324" y="530408"/>
                </a:lnTo>
                <a:lnTo>
                  <a:pt x="533829" y="529088"/>
                </a:lnTo>
                <a:lnTo>
                  <a:pt x="533168" y="527603"/>
                </a:lnTo>
                <a:lnTo>
                  <a:pt x="532673" y="527108"/>
                </a:lnTo>
                <a:lnTo>
                  <a:pt x="532013" y="525293"/>
                </a:lnTo>
                <a:lnTo>
                  <a:pt x="531518" y="523312"/>
                </a:lnTo>
                <a:lnTo>
                  <a:pt x="530858" y="520342"/>
                </a:lnTo>
                <a:lnTo>
                  <a:pt x="530197" y="517866"/>
                </a:lnTo>
                <a:lnTo>
                  <a:pt x="529702" y="515556"/>
                </a:lnTo>
                <a:lnTo>
                  <a:pt x="529042" y="513245"/>
                </a:lnTo>
                <a:lnTo>
                  <a:pt x="528547" y="510770"/>
                </a:lnTo>
                <a:lnTo>
                  <a:pt x="527886" y="508294"/>
                </a:lnTo>
                <a:lnTo>
                  <a:pt x="527391" y="505654"/>
                </a:lnTo>
                <a:lnTo>
                  <a:pt x="526731" y="503178"/>
                </a:lnTo>
                <a:lnTo>
                  <a:pt x="526236" y="500703"/>
                </a:lnTo>
                <a:lnTo>
                  <a:pt x="525575" y="498392"/>
                </a:lnTo>
                <a:lnTo>
                  <a:pt x="525080" y="495587"/>
                </a:lnTo>
                <a:lnTo>
                  <a:pt x="524420" y="492781"/>
                </a:lnTo>
                <a:lnTo>
                  <a:pt x="523925" y="489316"/>
                </a:lnTo>
                <a:lnTo>
                  <a:pt x="523264" y="486345"/>
                </a:lnTo>
                <a:lnTo>
                  <a:pt x="522769" y="483540"/>
                </a:lnTo>
                <a:lnTo>
                  <a:pt x="522109" y="481064"/>
                </a:lnTo>
                <a:lnTo>
                  <a:pt x="521449" y="478424"/>
                </a:lnTo>
                <a:lnTo>
                  <a:pt x="520953" y="475783"/>
                </a:lnTo>
                <a:lnTo>
                  <a:pt x="520293" y="473308"/>
                </a:lnTo>
                <a:lnTo>
                  <a:pt x="519798" y="470502"/>
                </a:lnTo>
                <a:lnTo>
                  <a:pt x="519138" y="467697"/>
                </a:lnTo>
                <a:lnTo>
                  <a:pt x="518643" y="464396"/>
                </a:lnTo>
                <a:lnTo>
                  <a:pt x="517982" y="461756"/>
                </a:lnTo>
                <a:lnTo>
                  <a:pt x="517487" y="459280"/>
                </a:lnTo>
                <a:lnTo>
                  <a:pt x="516827" y="457300"/>
                </a:lnTo>
                <a:lnTo>
                  <a:pt x="516332" y="455154"/>
                </a:lnTo>
                <a:lnTo>
                  <a:pt x="515671" y="452844"/>
                </a:lnTo>
                <a:lnTo>
                  <a:pt x="515176" y="450369"/>
                </a:lnTo>
                <a:lnTo>
                  <a:pt x="514516" y="448058"/>
                </a:lnTo>
                <a:lnTo>
                  <a:pt x="514021" y="445748"/>
                </a:lnTo>
                <a:lnTo>
                  <a:pt x="513360" y="443602"/>
                </a:lnTo>
                <a:lnTo>
                  <a:pt x="512700" y="441622"/>
                </a:lnTo>
                <a:lnTo>
                  <a:pt x="512205" y="439476"/>
                </a:lnTo>
                <a:lnTo>
                  <a:pt x="511545" y="437661"/>
                </a:lnTo>
                <a:lnTo>
                  <a:pt x="511049" y="435846"/>
                </a:lnTo>
                <a:lnTo>
                  <a:pt x="510389" y="433865"/>
                </a:lnTo>
                <a:lnTo>
                  <a:pt x="509894" y="431885"/>
                </a:lnTo>
                <a:lnTo>
                  <a:pt x="509234" y="430235"/>
                </a:lnTo>
                <a:lnTo>
                  <a:pt x="508738" y="428584"/>
                </a:lnTo>
                <a:lnTo>
                  <a:pt x="508078" y="427099"/>
                </a:lnTo>
                <a:lnTo>
                  <a:pt x="507583" y="425779"/>
                </a:lnTo>
                <a:lnTo>
                  <a:pt x="506923" y="424459"/>
                </a:lnTo>
                <a:lnTo>
                  <a:pt x="506427" y="423469"/>
                </a:lnTo>
                <a:lnTo>
                  <a:pt x="505767" y="422313"/>
                </a:lnTo>
                <a:lnTo>
                  <a:pt x="505107" y="421158"/>
                </a:lnTo>
                <a:lnTo>
                  <a:pt x="504612" y="420003"/>
                </a:lnTo>
                <a:lnTo>
                  <a:pt x="503951" y="418848"/>
                </a:lnTo>
                <a:lnTo>
                  <a:pt x="503456" y="417692"/>
                </a:lnTo>
                <a:lnTo>
                  <a:pt x="502796" y="416042"/>
                </a:lnTo>
                <a:lnTo>
                  <a:pt x="502301" y="415052"/>
                </a:lnTo>
                <a:lnTo>
                  <a:pt x="501641" y="414062"/>
                </a:lnTo>
                <a:lnTo>
                  <a:pt x="501145" y="413567"/>
                </a:lnTo>
                <a:lnTo>
                  <a:pt x="500485" y="413072"/>
                </a:lnTo>
                <a:lnTo>
                  <a:pt x="499990" y="412411"/>
                </a:lnTo>
                <a:lnTo>
                  <a:pt x="499330" y="411916"/>
                </a:lnTo>
                <a:lnTo>
                  <a:pt x="498834" y="411586"/>
                </a:lnTo>
                <a:lnTo>
                  <a:pt x="498174" y="411256"/>
                </a:lnTo>
                <a:lnTo>
                  <a:pt x="497679" y="411916"/>
                </a:lnTo>
                <a:lnTo>
                  <a:pt x="497019" y="411421"/>
                </a:lnTo>
                <a:lnTo>
                  <a:pt x="496358" y="410926"/>
                </a:lnTo>
                <a:lnTo>
                  <a:pt x="495863" y="408946"/>
                </a:lnTo>
                <a:lnTo>
                  <a:pt x="495203" y="408616"/>
                </a:lnTo>
                <a:lnTo>
                  <a:pt x="494708" y="408121"/>
                </a:lnTo>
                <a:lnTo>
                  <a:pt x="494047" y="408781"/>
                </a:lnTo>
                <a:lnTo>
                  <a:pt x="493552" y="408946"/>
                </a:lnTo>
                <a:lnTo>
                  <a:pt x="492892" y="409111"/>
                </a:lnTo>
                <a:lnTo>
                  <a:pt x="492397" y="408781"/>
                </a:lnTo>
                <a:lnTo>
                  <a:pt x="491736" y="409276"/>
                </a:lnTo>
                <a:lnTo>
                  <a:pt x="491241" y="409771"/>
                </a:lnTo>
                <a:lnTo>
                  <a:pt x="490581" y="411256"/>
                </a:lnTo>
                <a:lnTo>
                  <a:pt x="490086" y="411916"/>
                </a:lnTo>
                <a:lnTo>
                  <a:pt x="489426" y="412742"/>
                </a:lnTo>
                <a:lnTo>
                  <a:pt x="488930" y="413567"/>
                </a:lnTo>
                <a:lnTo>
                  <a:pt x="488270" y="413897"/>
                </a:lnTo>
                <a:lnTo>
                  <a:pt x="487610" y="414392"/>
                </a:lnTo>
                <a:lnTo>
                  <a:pt x="487115" y="414062"/>
                </a:lnTo>
                <a:lnTo>
                  <a:pt x="486454" y="414722"/>
                </a:lnTo>
                <a:lnTo>
                  <a:pt x="485959" y="415382"/>
                </a:lnTo>
                <a:lnTo>
                  <a:pt x="485299" y="416372"/>
                </a:lnTo>
                <a:lnTo>
                  <a:pt x="484804" y="417857"/>
                </a:lnTo>
                <a:lnTo>
                  <a:pt x="484143" y="419178"/>
                </a:lnTo>
                <a:lnTo>
                  <a:pt x="483648" y="421653"/>
                </a:lnTo>
                <a:lnTo>
                  <a:pt x="482988" y="423303"/>
                </a:lnTo>
                <a:lnTo>
                  <a:pt x="482493" y="424954"/>
                </a:lnTo>
                <a:lnTo>
                  <a:pt x="481832" y="426109"/>
                </a:lnTo>
                <a:lnTo>
                  <a:pt x="481337" y="427594"/>
                </a:lnTo>
                <a:lnTo>
                  <a:pt x="480677" y="428915"/>
                </a:lnTo>
                <a:lnTo>
                  <a:pt x="480182" y="430070"/>
                </a:lnTo>
                <a:lnTo>
                  <a:pt x="479521" y="432215"/>
                </a:lnTo>
                <a:lnTo>
                  <a:pt x="478861" y="434361"/>
                </a:lnTo>
                <a:lnTo>
                  <a:pt x="478366" y="438651"/>
                </a:lnTo>
                <a:lnTo>
                  <a:pt x="477706" y="440467"/>
                </a:lnTo>
                <a:lnTo>
                  <a:pt x="477376" y="441622"/>
                </a:lnTo>
                <a:lnTo>
                  <a:pt x="476385" y="441127"/>
                </a:lnTo>
                <a:lnTo>
                  <a:pt x="476055" y="442447"/>
                </a:lnTo>
                <a:lnTo>
                  <a:pt x="475395" y="444262"/>
                </a:lnTo>
                <a:lnTo>
                  <a:pt x="474900" y="447233"/>
                </a:lnTo>
                <a:lnTo>
                  <a:pt x="474239" y="450864"/>
                </a:lnTo>
                <a:lnTo>
                  <a:pt x="473744" y="454329"/>
                </a:lnTo>
                <a:lnTo>
                  <a:pt x="473084" y="459775"/>
                </a:lnTo>
                <a:lnTo>
                  <a:pt x="472589" y="463736"/>
                </a:lnTo>
                <a:lnTo>
                  <a:pt x="471928" y="467697"/>
                </a:lnTo>
                <a:lnTo>
                  <a:pt x="471433" y="470832"/>
                </a:lnTo>
                <a:lnTo>
                  <a:pt x="470773" y="474793"/>
                </a:lnTo>
                <a:lnTo>
                  <a:pt x="470113" y="478589"/>
                </a:lnTo>
                <a:lnTo>
                  <a:pt x="469617" y="483045"/>
                </a:lnTo>
                <a:lnTo>
                  <a:pt x="468957" y="487170"/>
                </a:lnTo>
                <a:lnTo>
                  <a:pt x="468462" y="491461"/>
                </a:lnTo>
                <a:lnTo>
                  <a:pt x="467802" y="494267"/>
                </a:lnTo>
                <a:lnTo>
                  <a:pt x="467306" y="500373"/>
                </a:lnTo>
                <a:lnTo>
                  <a:pt x="466646" y="506314"/>
                </a:lnTo>
                <a:lnTo>
                  <a:pt x="466151" y="514400"/>
                </a:lnTo>
                <a:lnTo>
                  <a:pt x="465491" y="522982"/>
                </a:lnTo>
                <a:lnTo>
                  <a:pt x="465093" y="529875"/>
                </a:lnTo>
                <a:lnTo>
                  <a:pt x="464665" y="537278"/>
                </a:lnTo>
                <a:lnTo>
                  <a:pt x="464237" y="544960"/>
                </a:lnTo>
                <a:lnTo>
                  <a:pt x="463840" y="552688"/>
                </a:lnTo>
                <a:lnTo>
                  <a:pt x="463371" y="560070"/>
                </a:lnTo>
                <a:lnTo>
                  <a:pt x="461116" y="606900"/>
                </a:lnTo>
                <a:lnTo>
                  <a:pt x="460678" y="619319"/>
                </a:lnTo>
                <a:lnTo>
                  <a:pt x="460209" y="631242"/>
                </a:lnTo>
                <a:lnTo>
                  <a:pt x="459811" y="641776"/>
                </a:lnTo>
                <a:lnTo>
                  <a:pt x="459383" y="651520"/>
                </a:lnTo>
                <a:lnTo>
                  <a:pt x="458955" y="662224"/>
                </a:lnTo>
                <a:lnTo>
                  <a:pt x="458558" y="675636"/>
                </a:lnTo>
                <a:lnTo>
                  <a:pt x="458088" y="692897"/>
                </a:lnTo>
                <a:lnTo>
                  <a:pt x="457650" y="712850"/>
                </a:lnTo>
                <a:lnTo>
                  <a:pt x="457211" y="733793"/>
                </a:lnTo>
                <a:lnTo>
                  <a:pt x="456742" y="754025"/>
                </a:lnTo>
                <a:lnTo>
                  <a:pt x="456345" y="772692"/>
                </a:lnTo>
                <a:lnTo>
                  <a:pt x="455917" y="790848"/>
                </a:lnTo>
                <a:lnTo>
                  <a:pt x="455489" y="809653"/>
                </a:lnTo>
                <a:lnTo>
                  <a:pt x="455091" y="830269"/>
                </a:lnTo>
                <a:lnTo>
                  <a:pt x="454622" y="852751"/>
                </a:lnTo>
                <a:lnTo>
                  <a:pt x="454184" y="876631"/>
                </a:lnTo>
                <a:lnTo>
                  <a:pt x="453745" y="901915"/>
                </a:lnTo>
                <a:lnTo>
                  <a:pt x="453276" y="928611"/>
                </a:lnTo>
                <a:lnTo>
                  <a:pt x="452806" y="957501"/>
                </a:lnTo>
                <a:lnTo>
                  <a:pt x="452368" y="988307"/>
                </a:lnTo>
                <a:lnTo>
                  <a:pt x="451929" y="1019478"/>
                </a:lnTo>
                <a:lnTo>
                  <a:pt x="451460" y="1049463"/>
                </a:lnTo>
                <a:lnTo>
                  <a:pt x="451063" y="1077343"/>
                </a:lnTo>
                <a:lnTo>
                  <a:pt x="450635" y="1104105"/>
                </a:lnTo>
                <a:lnTo>
                  <a:pt x="450206" y="1131102"/>
                </a:lnTo>
                <a:lnTo>
                  <a:pt x="449809" y="1159687"/>
                </a:lnTo>
                <a:lnTo>
                  <a:pt x="449340" y="1191309"/>
                </a:lnTo>
                <a:lnTo>
                  <a:pt x="448901" y="1224883"/>
                </a:lnTo>
                <a:lnTo>
                  <a:pt x="448463" y="1257962"/>
                </a:lnTo>
                <a:lnTo>
                  <a:pt x="447993" y="1288098"/>
                </a:lnTo>
                <a:lnTo>
                  <a:pt x="447596" y="1317408"/>
                </a:lnTo>
                <a:lnTo>
                  <a:pt x="447168" y="1346286"/>
                </a:lnTo>
                <a:lnTo>
                  <a:pt x="446740" y="1369665"/>
                </a:lnTo>
                <a:lnTo>
                  <a:pt x="446343" y="1382479"/>
                </a:lnTo>
                <a:lnTo>
                  <a:pt x="446013" y="1372506"/>
                </a:lnTo>
                <a:lnTo>
                  <a:pt x="445435" y="1350409"/>
                </a:lnTo>
                <a:lnTo>
                  <a:pt x="444857" y="1332416"/>
                </a:lnTo>
                <a:lnTo>
                  <a:pt x="444209" y="1404576"/>
                </a:lnTo>
                <a:lnTo>
                  <a:pt x="444058" y="1453885"/>
                </a:lnTo>
                <a:lnTo>
                  <a:pt x="443910" y="1509891"/>
                </a:lnTo>
                <a:lnTo>
                  <a:pt x="443764" y="1570415"/>
                </a:lnTo>
                <a:lnTo>
                  <a:pt x="443619" y="1633282"/>
                </a:lnTo>
                <a:lnTo>
                  <a:pt x="443475" y="1696316"/>
                </a:lnTo>
                <a:lnTo>
                  <a:pt x="443329" y="1757338"/>
                </a:lnTo>
                <a:lnTo>
                  <a:pt x="443181" y="1814174"/>
                </a:lnTo>
                <a:lnTo>
                  <a:pt x="443029" y="1864646"/>
                </a:lnTo>
                <a:lnTo>
                  <a:pt x="442873" y="1906577"/>
                </a:lnTo>
                <a:lnTo>
                  <a:pt x="442711" y="1937791"/>
                </a:lnTo>
                <a:lnTo>
                  <a:pt x="442711" y="1938666"/>
                </a:lnTo>
                <a:lnTo>
                  <a:pt x="441061" y="1937791"/>
                </a:lnTo>
                <a:lnTo>
                  <a:pt x="440400" y="1937791"/>
                </a:lnTo>
                <a:lnTo>
                  <a:pt x="439905" y="1937791"/>
                </a:lnTo>
                <a:lnTo>
                  <a:pt x="439245" y="1937791"/>
                </a:lnTo>
                <a:lnTo>
                  <a:pt x="438750" y="1937791"/>
                </a:lnTo>
                <a:lnTo>
                  <a:pt x="438089" y="1937791"/>
                </a:lnTo>
                <a:lnTo>
                  <a:pt x="437594" y="1937791"/>
                </a:lnTo>
                <a:lnTo>
                  <a:pt x="436934" y="1937791"/>
                </a:lnTo>
                <a:lnTo>
                  <a:pt x="436439" y="1937791"/>
                </a:lnTo>
                <a:lnTo>
                  <a:pt x="435778" y="1937791"/>
                </a:lnTo>
                <a:lnTo>
                  <a:pt x="433963" y="1938649"/>
                </a:lnTo>
                <a:lnTo>
                  <a:pt x="433963" y="1937791"/>
                </a:lnTo>
                <a:lnTo>
                  <a:pt x="433824" y="1906839"/>
                </a:lnTo>
                <a:lnTo>
                  <a:pt x="433678" y="1865571"/>
                </a:lnTo>
                <a:lnTo>
                  <a:pt x="433527" y="1816146"/>
                </a:lnTo>
                <a:lnTo>
                  <a:pt x="433373" y="1760723"/>
                </a:lnTo>
                <a:lnTo>
                  <a:pt x="433216" y="1701461"/>
                </a:lnTo>
                <a:lnTo>
                  <a:pt x="433059" y="1640521"/>
                </a:lnTo>
                <a:lnTo>
                  <a:pt x="432902" y="1580061"/>
                </a:lnTo>
                <a:lnTo>
                  <a:pt x="432747" y="1522240"/>
                </a:lnTo>
                <a:lnTo>
                  <a:pt x="432597" y="1469219"/>
                </a:lnTo>
                <a:lnTo>
                  <a:pt x="432451" y="1423155"/>
                </a:lnTo>
                <a:lnTo>
                  <a:pt x="431935" y="1338091"/>
                </a:lnTo>
                <a:lnTo>
                  <a:pt x="430873" y="1269048"/>
                </a:lnTo>
                <a:lnTo>
                  <a:pt x="430496" y="1241130"/>
                </a:lnTo>
                <a:lnTo>
                  <a:pt x="430099" y="1193569"/>
                </a:lnTo>
                <a:lnTo>
                  <a:pt x="429671" y="1141037"/>
                </a:lnTo>
                <a:lnTo>
                  <a:pt x="429243" y="1086905"/>
                </a:lnTo>
                <a:lnTo>
                  <a:pt x="428846" y="1034545"/>
                </a:lnTo>
                <a:lnTo>
                  <a:pt x="428376" y="984219"/>
                </a:lnTo>
                <a:lnTo>
                  <a:pt x="427938" y="934346"/>
                </a:lnTo>
                <a:lnTo>
                  <a:pt x="427499" y="885525"/>
                </a:lnTo>
                <a:lnTo>
                  <a:pt x="427030" y="838356"/>
                </a:lnTo>
                <a:lnTo>
                  <a:pt x="426560" y="792882"/>
                </a:lnTo>
                <a:lnTo>
                  <a:pt x="426122" y="748847"/>
                </a:lnTo>
                <a:lnTo>
                  <a:pt x="425684" y="706329"/>
                </a:lnTo>
                <a:lnTo>
                  <a:pt x="425214" y="665404"/>
                </a:lnTo>
                <a:lnTo>
                  <a:pt x="424817" y="626113"/>
                </a:lnTo>
                <a:lnTo>
                  <a:pt x="424389" y="588355"/>
                </a:lnTo>
                <a:lnTo>
                  <a:pt x="423961" y="552360"/>
                </a:lnTo>
                <a:lnTo>
                  <a:pt x="423563" y="518361"/>
                </a:lnTo>
                <a:lnTo>
                  <a:pt x="423094" y="486232"/>
                </a:lnTo>
                <a:lnTo>
                  <a:pt x="422656" y="455897"/>
                </a:lnTo>
                <a:lnTo>
                  <a:pt x="422217" y="427666"/>
                </a:lnTo>
                <a:lnTo>
                  <a:pt x="421748" y="401849"/>
                </a:lnTo>
                <a:lnTo>
                  <a:pt x="421351" y="379003"/>
                </a:lnTo>
                <a:lnTo>
                  <a:pt x="420922" y="358818"/>
                </a:lnTo>
                <a:lnTo>
                  <a:pt x="420494" y="340303"/>
                </a:lnTo>
                <a:lnTo>
                  <a:pt x="420097" y="322470"/>
                </a:lnTo>
                <a:lnTo>
                  <a:pt x="419628" y="305234"/>
                </a:lnTo>
                <a:lnTo>
                  <a:pt x="419189" y="289051"/>
                </a:lnTo>
                <a:lnTo>
                  <a:pt x="418751" y="273734"/>
                </a:lnTo>
                <a:lnTo>
                  <a:pt x="418281" y="259098"/>
                </a:lnTo>
                <a:lnTo>
                  <a:pt x="417812" y="245062"/>
                </a:lnTo>
                <a:lnTo>
                  <a:pt x="417373" y="231723"/>
                </a:lnTo>
                <a:lnTo>
                  <a:pt x="416935" y="219158"/>
                </a:lnTo>
                <a:lnTo>
                  <a:pt x="416466" y="207443"/>
                </a:lnTo>
                <a:lnTo>
                  <a:pt x="416068" y="196556"/>
                </a:lnTo>
                <a:lnTo>
                  <a:pt x="415640" y="186567"/>
                </a:lnTo>
                <a:lnTo>
                  <a:pt x="415212" y="177320"/>
                </a:lnTo>
                <a:lnTo>
                  <a:pt x="414815" y="168661"/>
                </a:lnTo>
                <a:lnTo>
                  <a:pt x="414345" y="160742"/>
                </a:lnTo>
                <a:lnTo>
                  <a:pt x="413907" y="153581"/>
                </a:lnTo>
                <a:lnTo>
                  <a:pt x="413469" y="146823"/>
                </a:lnTo>
                <a:lnTo>
                  <a:pt x="412999" y="140111"/>
                </a:lnTo>
                <a:lnTo>
                  <a:pt x="412504" y="131199"/>
                </a:lnTo>
                <a:lnTo>
                  <a:pt x="411844" y="122617"/>
                </a:lnTo>
                <a:lnTo>
                  <a:pt x="411348" y="114861"/>
                </a:lnTo>
                <a:lnTo>
                  <a:pt x="410688" y="107270"/>
                </a:lnTo>
                <a:lnTo>
                  <a:pt x="407717" y="78719"/>
                </a:lnTo>
                <a:lnTo>
                  <a:pt x="407222" y="74098"/>
                </a:lnTo>
                <a:lnTo>
                  <a:pt x="406561" y="69477"/>
                </a:lnTo>
                <a:lnTo>
                  <a:pt x="406066" y="65517"/>
                </a:lnTo>
                <a:lnTo>
                  <a:pt x="405406" y="61721"/>
                </a:lnTo>
                <a:lnTo>
                  <a:pt x="404911" y="58420"/>
                </a:lnTo>
                <a:lnTo>
                  <a:pt x="404251" y="55945"/>
                </a:lnTo>
                <a:lnTo>
                  <a:pt x="403755" y="53304"/>
                </a:lnTo>
                <a:lnTo>
                  <a:pt x="403095" y="53139"/>
                </a:lnTo>
                <a:lnTo>
                  <a:pt x="402600" y="50499"/>
                </a:lnTo>
                <a:lnTo>
                  <a:pt x="401940" y="48023"/>
                </a:lnTo>
                <a:lnTo>
                  <a:pt x="398968" y="34491"/>
                </a:lnTo>
                <a:lnTo>
                  <a:pt x="398473" y="32841"/>
                </a:lnTo>
                <a:lnTo>
                  <a:pt x="397813" y="32181"/>
                </a:lnTo>
                <a:lnTo>
                  <a:pt x="397318" y="30860"/>
                </a:lnTo>
                <a:lnTo>
                  <a:pt x="396657" y="29540"/>
                </a:lnTo>
                <a:lnTo>
                  <a:pt x="396162" y="28220"/>
                </a:lnTo>
                <a:lnTo>
                  <a:pt x="395502" y="26569"/>
                </a:lnTo>
                <a:lnTo>
                  <a:pt x="395007" y="24919"/>
                </a:lnTo>
                <a:lnTo>
                  <a:pt x="394346" y="22609"/>
                </a:lnTo>
                <a:lnTo>
                  <a:pt x="393851" y="21288"/>
                </a:lnTo>
                <a:lnTo>
                  <a:pt x="393191" y="19803"/>
                </a:lnTo>
                <a:lnTo>
                  <a:pt x="392531" y="19473"/>
                </a:lnTo>
                <a:lnTo>
                  <a:pt x="392036" y="18483"/>
                </a:lnTo>
                <a:lnTo>
                  <a:pt x="391375" y="17493"/>
                </a:lnTo>
                <a:lnTo>
                  <a:pt x="390880" y="16338"/>
                </a:lnTo>
                <a:lnTo>
                  <a:pt x="390220" y="15347"/>
                </a:lnTo>
                <a:lnTo>
                  <a:pt x="389725" y="14522"/>
                </a:lnTo>
                <a:lnTo>
                  <a:pt x="389064" y="13862"/>
                </a:lnTo>
                <a:lnTo>
                  <a:pt x="388569" y="13037"/>
                </a:lnTo>
                <a:lnTo>
                  <a:pt x="387909" y="12212"/>
                </a:lnTo>
                <a:lnTo>
                  <a:pt x="387414" y="11057"/>
                </a:lnTo>
                <a:lnTo>
                  <a:pt x="386753" y="10561"/>
                </a:lnTo>
                <a:lnTo>
                  <a:pt x="386258" y="9901"/>
                </a:lnTo>
                <a:lnTo>
                  <a:pt x="385598" y="10066"/>
                </a:lnTo>
                <a:lnTo>
                  <a:pt x="385103" y="9571"/>
                </a:lnTo>
                <a:lnTo>
                  <a:pt x="384442" y="9076"/>
                </a:lnTo>
                <a:lnTo>
                  <a:pt x="383782" y="8581"/>
                </a:lnTo>
                <a:lnTo>
                  <a:pt x="383287" y="7921"/>
                </a:lnTo>
                <a:lnTo>
                  <a:pt x="382627" y="7261"/>
                </a:lnTo>
                <a:lnTo>
                  <a:pt x="382131" y="6271"/>
                </a:lnTo>
                <a:lnTo>
                  <a:pt x="381471" y="5611"/>
                </a:lnTo>
                <a:lnTo>
                  <a:pt x="380976" y="4950"/>
                </a:lnTo>
                <a:lnTo>
                  <a:pt x="380316" y="4620"/>
                </a:lnTo>
                <a:lnTo>
                  <a:pt x="379820" y="4125"/>
                </a:lnTo>
                <a:lnTo>
                  <a:pt x="379160" y="3630"/>
                </a:lnTo>
                <a:lnTo>
                  <a:pt x="378665" y="2970"/>
                </a:lnTo>
                <a:lnTo>
                  <a:pt x="378005" y="2475"/>
                </a:lnTo>
                <a:lnTo>
                  <a:pt x="377510" y="1980"/>
                </a:lnTo>
                <a:lnTo>
                  <a:pt x="376849" y="1485"/>
                </a:lnTo>
                <a:lnTo>
                  <a:pt x="376354" y="990"/>
                </a:lnTo>
                <a:lnTo>
                  <a:pt x="375694" y="660"/>
                </a:lnTo>
                <a:lnTo>
                  <a:pt x="375034" y="0"/>
                </a:lnTo>
                <a:lnTo>
                  <a:pt x="374538" y="0"/>
                </a:lnTo>
                <a:lnTo>
                  <a:pt x="373878" y="0"/>
                </a:lnTo>
                <a:lnTo>
                  <a:pt x="373383" y="660"/>
                </a:lnTo>
                <a:lnTo>
                  <a:pt x="372723" y="1155"/>
                </a:lnTo>
                <a:lnTo>
                  <a:pt x="372227" y="1815"/>
                </a:lnTo>
                <a:lnTo>
                  <a:pt x="371567" y="2805"/>
                </a:lnTo>
                <a:lnTo>
                  <a:pt x="371072" y="3465"/>
                </a:lnTo>
                <a:lnTo>
                  <a:pt x="370412" y="4125"/>
                </a:lnTo>
                <a:lnTo>
                  <a:pt x="369916" y="4290"/>
                </a:lnTo>
                <a:lnTo>
                  <a:pt x="369256" y="5611"/>
                </a:lnTo>
                <a:lnTo>
                  <a:pt x="368761" y="6766"/>
                </a:lnTo>
                <a:lnTo>
                  <a:pt x="368101" y="8746"/>
                </a:lnTo>
                <a:lnTo>
                  <a:pt x="367605" y="11057"/>
                </a:lnTo>
                <a:lnTo>
                  <a:pt x="366945" y="13367"/>
                </a:lnTo>
                <a:lnTo>
                  <a:pt x="366285" y="16833"/>
                </a:lnTo>
                <a:lnTo>
                  <a:pt x="365790" y="19473"/>
                </a:lnTo>
                <a:lnTo>
                  <a:pt x="365129" y="22114"/>
                </a:lnTo>
                <a:lnTo>
                  <a:pt x="362323" y="39937"/>
                </a:lnTo>
                <a:lnTo>
                  <a:pt x="361663" y="44393"/>
                </a:lnTo>
                <a:lnTo>
                  <a:pt x="361168" y="48684"/>
                </a:lnTo>
                <a:lnTo>
                  <a:pt x="360508" y="53800"/>
                </a:lnTo>
                <a:lnTo>
                  <a:pt x="360012" y="58915"/>
                </a:lnTo>
                <a:lnTo>
                  <a:pt x="359352" y="64692"/>
                </a:lnTo>
                <a:lnTo>
                  <a:pt x="358857" y="70633"/>
                </a:lnTo>
                <a:lnTo>
                  <a:pt x="358197" y="76574"/>
                </a:lnTo>
                <a:lnTo>
                  <a:pt x="357536" y="82845"/>
                </a:lnTo>
                <a:lnTo>
                  <a:pt x="357041" y="89446"/>
                </a:lnTo>
                <a:lnTo>
                  <a:pt x="356381" y="96047"/>
                </a:lnTo>
                <a:lnTo>
                  <a:pt x="355886" y="103144"/>
                </a:lnTo>
                <a:lnTo>
                  <a:pt x="355225" y="110240"/>
                </a:lnTo>
                <a:lnTo>
                  <a:pt x="354730" y="117336"/>
                </a:lnTo>
                <a:lnTo>
                  <a:pt x="354070" y="124763"/>
                </a:lnTo>
                <a:lnTo>
                  <a:pt x="353575" y="131859"/>
                </a:lnTo>
                <a:lnTo>
                  <a:pt x="352914" y="139120"/>
                </a:lnTo>
                <a:lnTo>
                  <a:pt x="352419" y="146217"/>
                </a:lnTo>
                <a:lnTo>
                  <a:pt x="351759" y="153643"/>
                </a:lnTo>
                <a:lnTo>
                  <a:pt x="351264" y="160905"/>
                </a:lnTo>
                <a:lnTo>
                  <a:pt x="350603" y="168166"/>
                </a:lnTo>
                <a:lnTo>
                  <a:pt x="350108" y="175922"/>
                </a:lnTo>
                <a:lnTo>
                  <a:pt x="349448" y="183679"/>
                </a:lnTo>
                <a:lnTo>
                  <a:pt x="348788" y="192095"/>
                </a:lnTo>
                <a:lnTo>
                  <a:pt x="348293" y="199852"/>
                </a:lnTo>
                <a:lnTo>
                  <a:pt x="347632" y="207443"/>
                </a:lnTo>
                <a:lnTo>
                  <a:pt x="347137" y="214374"/>
                </a:lnTo>
                <a:lnTo>
                  <a:pt x="346477" y="222296"/>
                </a:lnTo>
                <a:lnTo>
                  <a:pt x="345982" y="230217"/>
                </a:lnTo>
                <a:lnTo>
                  <a:pt x="345321" y="238964"/>
                </a:lnTo>
                <a:lnTo>
                  <a:pt x="344826" y="247381"/>
                </a:lnTo>
                <a:lnTo>
                  <a:pt x="344166" y="255632"/>
                </a:lnTo>
                <a:lnTo>
                  <a:pt x="343671" y="264214"/>
                </a:lnTo>
                <a:lnTo>
                  <a:pt x="343010" y="272300"/>
                </a:lnTo>
                <a:lnTo>
                  <a:pt x="342515" y="280387"/>
                </a:lnTo>
                <a:lnTo>
                  <a:pt x="341855" y="287483"/>
                </a:lnTo>
                <a:lnTo>
                  <a:pt x="341360" y="295735"/>
                </a:lnTo>
                <a:lnTo>
                  <a:pt x="340867" y="302106"/>
                </a:lnTo>
                <a:lnTo>
                  <a:pt x="340390" y="308710"/>
                </a:lnTo>
                <a:lnTo>
                  <a:pt x="339944" y="315345"/>
                </a:lnTo>
                <a:lnTo>
                  <a:pt x="339544" y="321810"/>
                </a:lnTo>
                <a:lnTo>
                  <a:pt x="338884" y="330226"/>
                </a:lnTo>
                <a:lnTo>
                  <a:pt x="338388" y="338313"/>
                </a:lnTo>
                <a:lnTo>
                  <a:pt x="337728" y="346399"/>
                </a:lnTo>
                <a:lnTo>
                  <a:pt x="337233" y="354486"/>
                </a:lnTo>
                <a:lnTo>
                  <a:pt x="336573" y="362572"/>
                </a:lnTo>
                <a:lnTo>
                  <a:pt x="336078" y="370494"/>
                </a:lnTo>
                <a:lnTo>
                  <a:pt x="335417" y="378580"/>
                </a:lnTo>
                <a:lnTo>
                  <a:pt x="334922" y="386502"/>
                </a:lnTo>
                <a:lnTo>
                  <a:pt x="334262" y="394423"/>
                </a:lnTo>
                <a:lnTo>
                  <a:pt x="333767" y="402345"/>
                </a:lnTo>
                <a:lnTo>
                  <a:pt x="333106" y="410266"/>
                </a:lnTo>
                <a:lnTo>
                  <a:pt x="332611" y="418022"/>
                </a:lnTo>
                <a:lnTo>
                  <a:pt x="331951" y="425779"/>
                </a:lnTo>
                <a:lnTo>
                  <a:pt x="331291" y="433370"/>
                </a:lnTo>
                <a:lnTo>
                  <a:pt x="330795" y="440962"/>
                </a:lnTo>
                <a:lnTo>
                  <a:pt x="330135" y="448553"/>
                </a:lnTo>
                <a:lnTo>
                  <a:pt x="329640" y="456145"/>
                </a:lnTo>
                <a:lnTo>
                  <a:pt x="328980" y="463571"/>
                </a:lnTo>
                <a:lnTo>
                  <a:pt x="328484" y="471162"/>
                </a:lnTo>
                <a:lnTo>
                  <a:pt x="327824" y="478919"/>
                </a:lnTo>
                <a:lnTo>
                  <a:pt x="327329" y="486180"/>
                </a:lnTo>
                <a:lnTo>
                  <a:pt x="326669" y="493442"/>
                </a:lnTo>
                <a:lnTo>
                  <a:pt x="326173" y="500208"/>
                </a:lnTo>
                <a:lnTo>
                  <a:pt x="325513" y="507139"/>
                </a:lnTo>
                <a:lnTo>
                  <a:pt x="325018" y="514070"/>
                </a:lnTo>
                <a:lnTo>
                  <a:pt x="324358" y="520837"/>
                </a:lnTo>
                <a:lnTo>
                  <a:pt x="323863" y="527438"/>
                </a:lnTo>
                <a:lnTo>
                  <a:pt x="323202" y="534039"/>
                </a:lnTo>
                <a:lnTo>
                  <a:pt x="322542" y="540475"/>
                </a:lnTo>
                <a:lnTo>
                  <a:pt x="322047" y="546747"/>
                </a:lnTo>
                <a:lnTo>
                  <a:pt x="321386" y="553018"/>
                </a:lnTo>
                <a:lnTo>
                  <a:pt x="320891" y="559124"/>
                </a:lnTo>
                <a:lnTo>
                  <a:pt x="320231" y="565065"/>
                </a:lnTo>
                <a:lnTo>
                  <a:pt x="319736" y="571006"/>
                </a:lnTo>
                <a:lnTo>
                  <a:pt x="319076" y="576617"/>
                </a:lnTo>
                <a:lnTo>
                  <a:pt x="318580" y="582393"/>
                </a:lnTo>
                <a:lnTo>
                  <a:pt x="317920" y="588334"/>
                </a:lnTo>
                <a:lnTo>
                  <a:pt x="317425" y="594275"/>
                </a:lnTo>
                <a:lnTo>
                  <a:pt x="316765" y="600216"/>
                </a:lnTo>
                <a:lnTo>
                  <a:pt x="316269" y="605993"/>
                </a:lnTo>
                <a:lnTo>
                  <a:pt x="315609" y="611769"/>
                </a:lnTo>
                <a:lnTo>
                  <a:pt x="315114" y="617545"/>
                </a:lnTo>
                <a:lnTo>
                  <a:pt x="314454" y="623156"/>
                </a:lnTo>
                <a:lnTo>
                  <a:pt x="313793" y="628437"/>
                </a:lnTo>
                <a:lnTo>
                  <a:pt x="313298" y="634048"/>
                </a:lnTo>
                <a:lnTo>
                  <a:pt x="312638" y="639494"/>
                </a:lnTo>
                <a:lnTo>
                  <a:pt x="312143" y="645435"/>
                </a:lnTo>
                <a:lnTo>
                  <a:pt x="311482" y="650881"/>
                </a:lnTo>
                <a:lnTo>
                  <a:pt x="310987" y="656492"/>
                </a:lnTo>
                <a:lnTo>
                  <a:pt x="310327" y="662103"/>
                </a:lnTo>
                <a:lnTo>
                  <a:pt x="309832" y="667219"/>
                </a:lnTo>
                <a:lnTo>
                  <a:pt x="309171" y="672335"/>
                </a:lnTo>
                <a:lnTo>
                  <a:pt x="308676" y="676956"/>
                </a:lnTo>
                <a:lnTo>
                  <a:pt x="308016" y="681907"/>
                </a:lnTo>
                <a:lnTo>
                  <a:pt x="307521" y="686693"/>
                </a:lnTo>
                <a:lnTo>
                  <a:pt x="306861" y="691644"/>
                </a:lnTo>
                <a:lnTo>
                  <a:pt x="306365" y="696264"/>
                </a:lnTo>
                <a:lnTo>
                  <a:pt x="305705" y="700885"/>
                </a:lnTo>
                <a:lnTo>
                  <a:pt x="305045" y="705506"/>
                </a:lnTo>
                <a:lnTo>
                  <a:pt x="304550" y="709632"/>
                </a:lnTo>
                <a:lnTo>
                  <a:pt x="303889" y="713923"/>
                </a:lnTo>
                <a:lnTo>
                  <a:pt x="303394" y="717553"/>
                </a:lnTo>
                <a:lnTo>
                  <a:pt x="302734" y="721514"/>
                </a:lnTo>
                <a:lnTo>
                  <a:pt x="302239" y="725475"/>
                </a:lnTo>
                <a:lnTo>
                  <a:pt x="301578" y="729436"/>
                </a:lnTo>
                <a:lnTo>
                  <a:pt x="301083" y="733066"/>
                </a:lnTo>
                <a:lnTo>
                  <a:pt x="300423" y="736697"/>
                </a:lnTo>
                <a:lnTo>
                  <a:pt x="299928" y="740163"/>
                </a:lnTo>
                <a:lnTo>
                  <a:pt x="299267" y="743133"/>
                </a:lnTo>
                <a:lnTo>
                  <a:pt x="298772" y="746104"/>
                </a:lnTo>
                <a:lnTo>
                  <a:pt x="298112" y="748249"/>
                </a:lnTo>
                <a:lnTo>
                  <a:pt x="297617" y="750725"/>
                </a:lnTo>
                <a:lnTo>
                  <a:pt x="296956" y="753035"/>
                </a:lnTo>
                <a:lnTo>
                  <a:pt x="296296" y="755510"/>
                </a:lnTo>
                <a:lnTo>
                  <a:pt x="295801" y="757491"/>
                </a:lnTo>
                <a:lnTo>
                  <a:pt x="295141" y="759471"/>
                </a:lnTo>
                <a:lnTo>
                  <a:pt x="294646" y="761122"/>
                </a:lnTo>
                <a:lnTo>
                  <a:pt x="293985" y="762442"/>
                </a:lnTo>
                <a:lnTo>
                  <a:pt x="293490" y="763927"/>
                </a:lnTo>
                <a:lnTo>
                  <a:pt x="292830" y="764917"/>
                </a:lnTo>
                <a:lnTo>
                  <a:pt x="292335" y="765907"/>
                </a:lnTo>
                <a:lnTo>
                  <a:pt x="291674" y="766733"/>
                </a:lnTo>
                <a:lnTo>
                  <a:pt x="291179" y="767393"/>
                </a:lnTo>
                <a:lnTo>
                  <a:pt x="290519" y="767723"/>
                </a:lnTo>
                <a:lnTo>
                  <a:pt x="290024" y="767888"/>
                </a:lnTo>
                <a:lnTo>
                  <a:pt x="289363" y="767723"/>
                </a:lnTo>
                <a:lnTo>
                  <a:pt x="288868" y="767228"/>
                </a:lnTo>
                <a:lnTo>
                  <a:pt x="288208" y="766898"/>
                </a:lnTo>
                <a:lnTo>
                  <a:pt x="287548" y="766402"/>
                </a:lnTo>
                <a:lnTo>
                  <a:pt x="287052" y="765412"/>
                </a:lnTo>
                <a:lnTo>
                  <a:pt x="286392" y="764587"/>
                </a:lnTo>
                <a:lnTo>
                  <a:pt x="285897" y="763432"/>
                </a:lnTo>
                <a:lnTo>
                  <a:pt x="285237" y="761947"/>
                </a:lnTo>
                <a:lnTo>
                  <a:pt x="284741" y="760626"/>
                </a:lnTo>
                <a:lnTo>
                  <a:pt x="284081" y="758811"/>
                </a:lnTo>
                <a:lnTo>
                  <a:pt x="283586" y="756831"/>
                </a:lnTo>
                <a:lnTo>
                  <a:pt x="282926" y="755015"/>
                </a:lnTo>
                <a:lnTo>
                  <a:pt x="282430" y="752540"/>
                </a:lnTo>
                <a:lnTo>
                  <a:pt x="281770" y="750229"/>
                </a:lnTo>
                <a:lnTo>
                  <a:pt x="281275" y="747754"/>
                </a:lnTo>
                <a:lnTo>
                  <a:pt x="280615" y="745444"/>
                </a:lnTo>
                <a:lnTo>
                  <a:pt x="280120" y="742473"/>
                </a:lnTo>
                <a:lnTo>
                  <a:pt x="279459" y="739502"/>
                </a:lnTo>
                <a:lnTo>
                  <a:pt x="278799" y="735872"/>
                </a:lnTo>
                <a:lnTo>
                  <a:pt x="278304" y="732406"/>
                </a:lnTo>
                <a:lnTo>
                  <a:pt x="277644" y="728941"/>
                </a:lnTo>
                <a:lnTo>
                  <a:pt x="277148" y="725475"/>
                </a:lnTo>
                <a:lnTo>
                  <a:pt x="276488" y="721844"/>
                </a:lnTo>
                <a:lnTo>
                  <a:pt x="275993" y="718214"/>
                </a:lnTo>
                <a:lnTo>
                  <a:pt x="275333" y="714748"/>
                </a:lnTo>
                <a:lnTo>
                  <a:pt x="274837" y="710787"/>
                </a:lnTo>
                <a:lnTo>
                  <a:pt x="274177" y="706826"/>
                </a:lnTo>
                <a:lnTo>
                  <a:pt x="273682" y="702371"/>
                </a:lnTo>
                <a:lnTo>
                  <a:pt x="273022" y="697915"/>
                </a:lnTo>
                <a:lnTo>
                  <a:pt x="272526" y="693624"/>
                </a:lnTo>
                <a:lnTo>
                  <a:pt x="271866" y="689003"/>
                </a:lnTo>
                <a:lnTo>
                  <a:pt x="271371" y="684547"/>
                </a:lnTo>
                <a:lnTo>
                  <a:pt x="270711" y="680091"/>
                </a:lnTo>
                <a:lnTo>
                  <a:pt x="270050" y="675801"/>
                </a:lnTo>
                <a:lnTo>
                  <a:pt x="269555" y="671015"/>
                </a:lnTo>
                <a:lnTo>
                  <a:pt x="268895" y="666394"/>
                </a:lnTo>
                <a:lnTo>
                  <a:pt x="268400" y="661113"/>
                </a:lnTo>
                <a:lnTo>
                  <a:pt x="267739" y="656162"/>
                </a:lnTo>
                <a:lnTo>
                  <a:pt x="267244" y="651211"/>
                </a:lnTo>
                <a:lnTo>
                  <a:pt x="266584" y="646095"/>
                </a:lnTo>
                <a:lnTo>
                  <a:pt x="266089" y="641309"/>
                </a:lnTo>
                <a:lnTo>
                  <a:pt x="265429" y="636523"/>
                </a:lnTo>
                <a:lnTo>
                  <a:pt x="264933" y="632067"/>
                </a:lnTo>
                <a:lnTo>
                  <a:pt x="264273" y="627117"/>
                </a:lnTo>
                <a:lnTo>
                  <a:pt x="263778" y="622331"/>
                </a:lnTo>
                <a:lnTo>
                  <a:pt x="263118" y="617215"/>
                </a:lnTo>
                <a:lnTo>
                  <a:pt x="262457" y="612429"/>
                </a:lnTo>
                <a:lnTo>
                  <a:pt x="261962" y="607478"/>
                </a:lnTo>
                <a:lnTo>
                  <a:pt x="261302" y="602692"/>
                </a:lnTo>
                <a:lnTo>
                  <a:pt x="260807" y="598071"/>
                </a:lnTo>
                <a:lnTo>
                  <a:pt x="260146" y="593285"/>
                </a:lnTo>
                <a:lnTo>
                  <a:pt x="259651" y="588664"/>
                </a:lnTo>
                <a:lnTo>
                  <a:pt x="258991" y="584208"/>
                </a:lnTo>
                <a:lnTo>
                  <a:pt x="258496" y="579588"/>
                </a:lnTo>
                <a:lnTo>
                  <a:pt x="257835" y="575297"/>
                </a:lnTo>
                <a:lnTo>
                  <a:pt x="257340" y="570841"/>
                </a:lnTo>
                <a:lnTo>
                  <a:pt x="256680" y="566385"/>
                </a:lnTo>
                <a:lnTo>
                  <a:pt x="256185" y="561599"/>
                </a:lnTo>
                <a:lnTo>
                  <a:pt x="255524" y="557639"/>
                </a:lnTo>
                <a:lnTo>
                  <a:pt x="255029" y="553513"/>
                </a:lnTo>
                <a:lnTo>
                  <a:pt x="254369" y="549882"/>
                </a:lnTo>
                <a:lnTo>
                  <a:pt x="253709" y="546416"/>
                </a:lnTo>
                <a:lnTo>
                  <a:pt x="253213" y="542951"/>
                </a:lnTo>
                <a:lnTo>
                  <a:pt x="252553" y="539650"/>
                </a:lnTo>
                <a:lnTo>
                  <a:pt x="252058" y="536515"/>
                </a:lnTo>
                <a:lnTo>
                  <a:pt x="251398" y="533544"/>
                </a:lnTo>
                <a:lnTo>
                  <a:pt x="250903" y="530739"/>
                </a:lnTo>
                <a:lnTo>
                  <a:pt x="250242" y="528098"/>
                </a:lnTo>
                <a:lnTo>
                  <a:pt x="249747" y="525458"/>
                </a:lnTo>
                <a:lnTo>
                  <a:pt x="246776" y="516546"/>
                </a:lnTo>
                <a:lnTo>
                  <a:pt x="246281" y="515391"/>
                </a:lnTo>
                <a:lnTo>
                  <a:pt x="245620" y="514070"/>
                </a:lnTo>
                <a:lnTo>
                  <a:pt x="244960" y="513575"/>
                </a:lnTo>
                <a:lnTo>
                  <a:pt x="244465" y="513080"/>
                </a:lnTo>
                <a:lnTo>
                  <a:pt x="243805" y="513080"/>
                </a:lnTo>
                <a:lnTo>
                  <a:pt x="243309" y="513410"/>
                </a:lnTo>
                <a:lnTo>
                  <a:pt x="242649" y="513575"/>
                </a:lnTo>
                <a:lnTo>
                  <a:pt x="242154" y="514235"/>
                </a:lnTo>
                <a:lnTo>
                  <a:pt x="241494" y="515391"/>
                </a:lnTo>
                <a:lnTo>
                  <a:pt x="240998" y="516711"/>
                </a:lnTo>
                <a:lnTo>
                  <a:pt x="240338" y="518361"/>
                </a:lnTo>
                <a:lnTo>
                  <a:pt x="239843" y="520672"/>
                </a:lnTo>
                <a:lnTo>
                  <a:pt x="239183" y="522817"/>
                </a:lnTo>
                <a:lnTo>
                  <a:pt x="238688" y="525623"/>
                </a:lnTo>
                <a:lnTo>
                  <a:pt x="238027" y="528593"/>
                </a:lnTo>
                <a:lnTo>
                  <a:pt x="237532" y="531399"/>
                </a:lnTo>
                <a:lnTo>
                  <a:pt x="236872" y="534369"/>
                </a:lnTo>
                <a:lnTo>
                  <a:pt x="236212" y="538165"/>
                </a:lnTo>
                <a:lnTo>
                  <a:pt x="235716" y="541796"/>
                </a:lnTo>
                <a:lnTo>
                  <a:pt x="235056" y="546086"/>
                </a:lnTo>
                <a:lnTo>
                  <a:pt x="234561" y="550872"/>
                </a:lnTo>
                <a:lnTo>
                  <a:pt x="233901" y="555493"/>
                </a:lnTo>
                <a:lnTo>
                  <a:pt x="233405" y="560939"/>
                </a:lnTo>
                <a:lnTo>
                  <a:pt x="232745" y="566055"/>
                </a:lnTo>
                <a:lnTo>
                  <a:pt x="232250" y="571171"/>
                </a:lnTo>
                <a:lnTo>
                  <a:pt x="231590" y="576287"/>
                </a:lnTo>
                <a:lnTo>
                  <a:pt x="231094" y="581898"/>
                </a:lnTo>
                <a:lnTo>
                  <a:pt x="230434" y="587344"/>
                </a:lnTo>
                <a:lnTo>
                  <a:pt x="229939" y="593450"/>
                </a:lnTo>
                <a:lnTo>
                  <a:pt x="229279" y="599721"/>
                </a:lnTo>
                <a:lnTo>
                  <a:pt x="228783" y="605828"/>
                </a:lnTo>
                <a:lnTo>
                  <a:pt x="228123" y="612759"/>
                </a:lnTo>
                <a:lnTo>
                  <a:pt x="227463" y="619360"/>
                </a:lnTo>
                <a:lnTo>
                  <a:pt x="226968" y="625961"/>
                </a:lnTo>
                <a:lnTo>
                  <a:pt x="226307" y="632232"/>
                </a:lnTo>
                <a:lnTo>
                  <a:pt x="225812" y="639164"/>
                </a:lnTo>
                <a:lnTo>
                  <a:pt x="225152" y="646095"/>
                </a:lnTo>
                <a:lnTo>
                  <a:pt x="224657" y="653521"/>
                </a:lnTo>
                <a:lnTo>
                  <a:pt x="223996" y="660783"/>
                </a:lnTo>
                <a:lnTo>
                  <a:pt x="223501" y="668209"/>
                </a:lnTo>
                <a:lnTo>
                  <a:pt x="222841" y="675801"/>
                </a:lnTo>
                <a:lnTo>
                  <a:pt x="222346" y="683227"/>
                </a:lnTo>
                <a:lnTo>
                  <a:pt x="221686" y="690653"/>
                </a:lnTo>
                <a:lnTo>
                  <a:pt x="221190" y="698245"/>
                </a:lnTo>
                <a:lnTo>
                  <a:pt x="220530" y="705506"/>
                </a:lnTo>
                <a:lnTo>
                  <a:pt x="220035" y="712933"/>
                </a:lnTo>
                <a:lnTo>
                  <a:pt x="219375" y="719864"/>
                </a:lnTo>
                <a:lnTo>
                  <a:pt x="218714" y="727290"/>
                </a:lnTo>
                <a:lnTo>
                  <a:pt x="218219" y="734717"/>
                </a:lnTo>
                <a:lnTo>
                  <a:pt x="217559" y="742473"/>
                </a:lnTo>
                <a:lnTo>
                  <a:pt x="217064" y="750064"/>
                </a:lnTo>
                <a:lnTo>
                  <a:pt x="216403" y="757656"/>
                </a:lnTo>
                <a:lnTo>
                  <a:pt x="215908" y="765247"/>
                </a:lnTo>
                <a:lnTo>
                  <a:pt x="215248" y="772839"/>
                </a:lnTo>
                <a:lnTo>
                  <a:pt x="214753" y="780265"/>
                </a:lnTo>
                <a:lnTo>
                  <a:pt x="214092" y="787856"/>
                </a:lnTo>
                <a:lnTo>
                  <a:pt x="213597" y="795448"/>
                </a:lnTo>
                <a:lnTo>
                  <a:pt x="212937" y="803039"/>
                </a:lnTo>
                <a:lnTo>
                  <a:pt x="212442" y="811126"/>
                </a:lnTo>
                <a:lnTo>
                  <a:pt x="211781" y="818717"/>
                </a:lnTo>
                <a:lnTo>
                  <a:pt x="211286" y="826144"/>
                </a:lnTo>
                <a:lnTo>
                  <a:pt x="210626" y="833570"/>
                </a:lnTo>
                <a:lnTo>
                  <a:pt x="209966" y="840831"/>
                </a:lnTo>
                <a:lnTo>
                  <a:pt x="209471" y="847928"/>
                </a:lnTo>
                <a:lnTo>
                  <a:pt x="208810" y="854694"/>
                </a:lnTo>
                <a:lnTo>
                  <a:pt x="208315" y="861625"/>
                </a:lnTo>
                <a:lnTo>
                  <a:pt x="207655" y="868557"/>
                </a:lnTo>
                <a:lnTo>
                  <a:pt x="207160" y="875653"/>
                </a:lnTo>
                <a:lnTo>
                  <a:pt x="206499" y="882535"/>
                </a:lnTo>
                <a:lnTo>
                  <a:pt x="206004" y="889383"/>
                </a:lnTo>
                <a:lnTo>
                  <a:pt x="205344" y="896216"/>
                </a:lnTo>
                <a:lnTo>
                  <a:pt x="204849" y="902668"/>
                </a:lnTo>
                <a:lnTo>
                  <a:pt x="204188" y="909121"/>
                </a:lnTo>
                <a:lnTo>
                  <a:pt x="203693" y="915046"/>
                </a:lnTo>
                <a:lnTo>
                  <a:pt x="203033" y="921218"/>
                </a:lnTo>
                <a:lnTo>
                  <a:pt x="202538" y="927407"/>
                </a:lnTo>
                <a:lnTo>
                  <a:pt x="201877" y="933843"/>
                </a:lnTo>
                <a:lnTo>
                  <a:pt x="201217" y="939734"/>
                </a:lnTo>
                <a:lnTo>
                  <a:pt x="200722" y="945626"/>
                </a:lnTo>
                <a:lnTo>
                  <a:pt x="200062" y="951402"/>
                </a:lnTo>
                <a:lnTo>
                  <a:pt x="199566" y="956584"/>
                </a:lnTo>
                <a:lnTo>
                  <a:pt x="198906" y="961766"/>
                </a:lnTo>
                <a:lnTo>
                  <a:pt x="198411" y="966123"/>
                </a:lnTo>
                <a:lnTo>
                  <a:pt x="197751" y="970810"/>
                </a:lnTo>
                <a:lnTo>
                  <a:pt x="197256" y="975480"/>
                </a:lnTo>
                <a:lnTo>
                  <a:pt x="196595" y="980249"/>
                </a:lnTo>
                <a:lnTo>
                  <a:pt x="196100" y="984639"/>
                </a:lnTo>
                <a:lnTo>
                  <a:pt x="195440" y="989029"/>
                </a:lnTo>
                <a:lnTo>
                  <a:pt x="194945" y="993254"/>
                </a:lnTo>
                <a:lnTo>
                  <a:pt x="194284" y="997149"/>
                </a:lnTo>
                <a:lnTo>
                  <a:pt x="193789" y="1001027"/>
                </a:lnTo>
                <a:lnTo>
                  <a:pt x="193129" y="1004542"/>
                </a:lnTo>
                <a:lnTo>
                  <a:pt x="192469" y="1007942"/>
                </a:lnTo>
                <a:lnTo>
                  <a:pt x="191973" y="1011341"/>
                </a:lnTo>
                <a:lnTo>
                  <a:pt x="191313" y="1014510"/>
                </a:lnTo>
                <a:lnTo>
                  <a:pt x="190818" y="1017530"/>
                </a:lnTo>
                <a:lnTo>
                  <a:pt x="190158" y="1020550"/>
                </a:lnTo>
                <a:lnTo>
                  <a:pt x="189662" y="1023471"/>
                </a:lnTo>
                <a:lnTo>
                  <a:pt x="189002" y="1026078"/>
                </a:lnTo>
                <a:lnTo>
                  <a:pt x="188507" y="1028702"/>
                </a:lnTo>
                <a:lnTo>
                  <a:pt x="187847" y="1030996"/>
                </a:lnTo>
                <a:lnTo>
                  <a:pt x="187351" y="1033208"/>
                </a:lnTo>
                <a:lnTo>
                  <a:pt x="186691" y="1035419"/>
                </a:lnTo>
                <a:lnTo>
                  <a:pt x="186196" y="1037466"/>
                </a:lnTo>
                <a:lnTo>
                  <a:pt x="185536" y="1039347"/>
                </a:lnTo>
                <a:lnTo>
                  <a:pt x="185040" y="1041245"/>
                </a:lnTo>
                <a:lnTo>
                  <a:pt x="184380" y="1042961"/>
                </a:lnTo>
                <a:lnTo>
                  <a:pt x="183720" y="1044578"/>
                </a:lnTo>
                <a:lnTo>
                  <a:pt x="183225" y="1046179"/>
                </a:lnTo>
                <a:lnTo>
                  <a:pt x="182564" y="1047648"/>
                </a:lnTo>
                <a:lnTo>
                  <a:pt x="182069" y="1049001"/>
                </a:lnTo>
                <a:lnTo>
                  <a:pt x="181409" y="1050338"/>
                </a:lnTo>
                <a:lnTo>
                  <a:pt x="180914" y="1051460"/>
                </a:lnTo>
                <a:lnTo>
                  <a:pt x="180254" y="1052632"/>
                </a:lnTo>
                <a:lnTo>
                  <a:pt x="179758" y="1053787"/>
                </a:lnTo>
                <a:lnTo>
                  <a:pt x="179098" y="1055025"/>
                </a:lnTo>
                <a:lnTo>
                  <a:pt x="178603" y="1056032"/>
                </a:lnTo>
                <a:lnTo>
                  <a:pt x="177943" y="1057038"/>
                </a:lnTo>
                <a:lnTo>
                  <a:pt x="177447" y="1057830"/>
                </a:lnTo>
                <a:lnTo>
                  <a:pt x="176787" y="1058656"/>
                </a:lnTo>
                <a:lnTo>
                  <a:pt x="176292" y="1059481"/>
                </a:lnTo>
                <a:lnTo>
                  <a:pt x="175632" y="1060256"/>
                </a:lnTo>
                <a:lnTo>
                  <a:pt x="174971" y="1060966"/>
                </a:lnTo>
                <a:lnTo>
                  <a:pt x="174476" y="1061676"/>
                </a:lnTo>
                <a:lnTo>
                  <a:pt x="173816" y="1062319"/>
                </a:lnTo>
                <a:lnTo>
                  <a:pt x="173321" y="1062897"/>
                </a:lnTo>
                <a:lnTo>
                  <a:pt x="172660" y="1063474"/>
                </a:lnTo>
                <a:lnTo>
                  <a:pt x="172165" y="1063986"/>
                </a:lnTo>
                <a:lnTo>
                  <a:pt x="171505" y="1064448"/>
                </a:lnTo>
                <a:lnTo>
                  <a:pt x="171010" y="1064894"/>
                </a:lnTo>
                <a:lnTo>
                  <a:pt x="170349" y="1065224"/>
                </a:lnTo>
                <a:lnTo>
                  <a:pt x="169854" y="1065603"/>
                </a:lnTo>
                <a:lnTo>
                  <a:pt x="169194" y="1065966"/>
                </a:lnTo>
                <a:lnTo>
                  <a:pt x="168699" y="1066461"/>
                </a:lnTo>
                <a:lnTo>
                  <a:pt x="168039" y="1066693"/>
                </a:lnTo>
                <a:lnTo>
                  <a:pt x="167543" y="1066907"/>
                </a:lnTo>
                <a:lnTo>
                  <a:pt x="166883" y="1066907"/>
                </a:lnTo>
                <a:lnTo>
                  <a:pt x="166223" y="1066957"/>
                </a:lnTo>
                <a:lnTo>
                  <a:pt x="165728" y="1067006"/>
                </a:lnTo>
                <a:lnTo>
                  <a:pt x="165067" y="1066990"/>
                </a:lnTo>
                <a:lnTo>
                  <a:pt x="164572" y="1067006"/>
                </a:lnTo>
                <a:lnTo>
                  <a:pt x="163912" y="1067023"/>
                </a:lnTo>
                <a:lnTo>
                  <a:pt x="163417" y="1067105"/>
                </a:lnTo>
                <a:lnTo>
                  <a:pt x="162756" y="1067056"/>
                </a:lnTo>
                <a:lnTo>
                  <a:pt x="162261" y="1066990"/>
                </a:lnTo>
                <a:lnTo>
                  <a:pt x="161601" y="1066792"/>
                </a:lnTo>
                <a:lnTo>
                  <a:pt x="161106" y="1066627"/>
                </a:lnTo>
                <a:lnTo>
                  <a:pt x="160445" y="1066445"/>
                </a:lnTo>
                <a:lnTo>
                  <a:pt x="159950" y="1066230"/>
                </a:lnTo>
                <a:lnTo>
                  <a:pt x="159290" y="1065983"/>
                </a:lnTo>
                <a:lnTo>
                  <a:pt x="158795" y="1065735"/>
                </a:lnTo>
                <a:lnTo>
                  <a:pt x="158134" y="1065372"/>
                </a:lnTo>
                <a:lnTo>
                  <a:pt x="157474" y="1065125"/>
                </a:lnTo>
                <a:lnTo>
                  <a:pt x="156979" y="1064861"/>
                </a:lnTo>
                <a:lnTo>
                  <a:pt x="156319" y="1064663"/>
                </a:lnTo>
                <a:lnTo>
                  <a:pt x="155823" y="1064465"/>
                </a:lnTo>
                <a:lnTo>
                  <a:pt x="155163" y="1064267"/>
                </a:lnTo>
                <a:lnTo>
                  <a:pt x="154668" y="1064102"/>
                </a:lnTo>
                <a:lnTo>
                  <a:pt x="154008" y="1063920"/>
                </a:lnTo>
                <a:lnTo>
                  <a:pt x="153513" y="1063738"/>
                </a:lnTo>
                <a:lnTo>
                  <a:pt x="152852" y="1063474"/>
                </a:lnTo>
                <a:lnTo>
                  <a:pt x="152357" y="1063392"/>
                </a:lnTo>
                <a:lnTo>
                  <a:pt x="151697" y="1063326"/>
                </a:lnTo>
                <a:lnTo>
                  <a:pt x="151202" y="1063359"/>
                </a:lnTo>
                <a:lnTo>
                  <a:pt x="150541" y="1063491"/>
                </a:lnTo>
                <a:lnTo>
                  <a:pt x="149881" y="1063606"/>
                </a:lnTo>
                <a:lnTo>
                  <a:pt x="149386" y="1063821"/>
                </a:lnTo>
                <a:lnTo>
                  <a:pt x="148726" y="1064151"/>
                </a:lnTo>
                <a:lnTo>
                  <a:pt x="148230" y="1064465"/>
                </a:lnTo>
                <a:lnTo>
                  <a:pt x="147570" y="1064828"/>
                </a:lnTo>
                <a:lnTo>
                  <a:pt x="147075" y="1065422"/>
                </a:lnTo>
                <a:lnTo>
                  <a:pt x="146415" y="1065999"/>
                </a:lnTo>
                <a:lnTo>
                  <a:pt x="145919" y="1066792"/>
                </a:lnTo>
                <a:lnTo>
                  <a:pt x="145259" y="1067633"/>
                </a:lnTo>
                <a:lnTo>
                  <a:pt x="144764" y="1068491"/>
                </a:lnTo>
                <a:lnTo>
                  <a:pt x="144104" y="1069416"/>
                </a:lnTo>
                <a:lnTo>
                  <a:pt x="143608" y="1070521"/>
                </a:lnTo>
                <a:lnTo>
                  <a:pt x="142948" y="1071627"/>
                </a:lnTo>
                <a:lnTo>
                  <a:pt x="142453" y="1072914"/>
                </a:lnTo>
                <a:lnTo>
                  <a:pt x="141793" y="1074300"/>
                </a:lnTo>
                <a:lnTo>
                  <a:pt x="141132" y="1075703"/>
                </a:lnTo>
                <a:lnTo>
                  <a:pt x="140637" y="1077254"/>
                </a:lnTo>
                <a:lnTo>
                  <a:pt x="139977" y="1078888"/>
                </a:lnTo>
                <a:lnTo>
                  <a:pt x="139482" y="1080522"/>
                </a:lnTo>
                <a:lnTo>
                  <a:pt x="138822" y="1082304"/>
                </a:lnTo>
                <a:lnTo>
                  <a:pt x="138326" y="1084136"/>
                </a:lnTo>
                <a:lnTo>
                  <a:pt x="137666" y="1085952"/>
                </a:lnTo>
                <a:lnTo>
                  <a:pt x="137171" y="1087816"/>
                </a:lnTo>
                <a:lnTo>
                  <a:pt x="136511" y="1089830"/>
                </a:lnTo>
                <a:lnTo>
                  <a:pt x="136015" y="1091827"/>
                </a:lnTo>
                <a:lnTo>
                  <a:pt x="135355" y="1094055"/>
                </a:lnTo>
                <a:lnTo>
                  <a:pt x="134860" y="1096134"/>
                </a:lnTo>
                <a:lnTo>
                  <a:pt x="134200" y="1098213"/>
                </a:lnTo>
                <a:lnTo>
                  <a:pt x="133704" y="1100293"/>
                </a:lnTo>
                <a:lnTo>
                  <a:pt x="133044" y="1102306"/>
                </a:lnTo>
                <a:lnTo>
                  <a:pt x="132384" y="1104303"/>
                </a:lnTo>
                <a:lnTo>
                  <a:pt x="131889" y="1106201"/>
                </a:lnTo>
                <a:lnTo>
                  <a:pt x="131228" y="1108181"/>
                </a:lnTo>
                <a:lnTo>
                  <a:pt x="130733" y="1110145"/>
                </a:lnTo>
                <a:lnTo>
                  <a:pt x="130073" y="1112192"/>
                </a:lnTo>
                <a:lnTo>
                  <a:pt x="129578" y="1114139"/>
                </a:lnTo>
                <a:lnTo>
                  <a:pt x="128917" y="1116086"/>
                </a:lnTo>
                <a:lnTo>
                  <a:pt x="128422" y="1118083"/>
                </a:lnTo>
                <a:lnTo>
                  <a:pt x="127762" y="1119882"/>
                </a:lnTo>
                <a:lnTo>
                  <a:pt x="127267" y="1121664"/>
                </a:lnTo>
                <a:lnTo>
                  <a:pt x="126606" y="1123232"/>
                </a:lnTo>
                <a:lnTo>
                  <a:pt x="126111" y="1124866"/>
                </a:lnTo>
                <a:lnTo>
                  <a:pt x="125451" y="1126500"/>
                </a:lnTo>
                <a:lnTo>
                  <a:pt x="124956" y="1128117"/>
                </a:lnTo>
                <a:lnTo>
                  <a:pt x="124296" y="1129718"/>
                </a:lnTo>
                <a:lnTo>
                  <a:pt x="123635" y="1131319"/>
                </a:lnTo>
                <a:lnTo>
                  <a:pt x="123140" y="1132952"/>
                </a:lnTo>
                <a:lnTo>
                  <a:pt x="122480" y="1134438"/>
                </a:lnTo>
                <a:lnTo>
                  <a:pt x="121985" y="1135923"/>
                </a:lnTo>
                <a:lnTo>
                  <a:pt x="121324" y="1137227"/>
                </a:lnTo>
                <a:lnTo>
                  <a:pt x="120829" y="1138613"/>
                </a:lnTo>
                <a:lnTo>
                  <a:pt x="120169" y="1139999"/>
                </a:lnTo>
                <a:lnTo>
                  <a:pt x="119674" y="1141319"/>
                </a:lnTo>
                <a:lnTo>
                  <a:pt x="119013" y="1142722"/>
                </a:lnTo>
                <a:lnTo>
                  <a:pt x="118518" y="1144108"/>
                </a:lnTo>
                <a:lnTo>
                  <a:pt x="117858" y="1145478"/>
                </a:lnTo>
                <a:lnTo>
                  <a:pt x="117363" y="1146963"/>
                </a:lnTo>
                <a:lnTo>
                  <a:pt x="116702" y="1148432"/>
                </a:lnTo>
                <a:lnTo>
                  <a:pt x="116207" y="1150017"/>
                </a:lnTo>
                <a:lnTo>
                  <a:pt x="115547" y="1151584"/>
                </a:lnTo>
                <a:lnTo>
                  <a:pt x="114887" y="1153169"/>
                </a:lnTo>
                <a:lnTo>
                  <a:pt x="114391" y="1154720"/>
                </a:lnTo>
                <a:lnTo>
                  <a:pt x="113731" y="1156420"/>
                </a:lnTo>
                <a:lnTo>
                  <a:pt x="113236" y="1158120"/>
                </a:lnTo>
                <a:lnTo>
                  <a:pt x="112576" y="1159918"/>
                </a:lnTo>
                <a:lnTo>
                  <a:pt x="112081" y="1161800"/>
                </a:lnTo>
                <a:lnTo>
                  <a:pt x="111420" y="1163665"/>
                </a:lnTo>
                <a:lnTo>
                  <a:pt x="110925" y="1165628"/>
                </a:lnTo>
                <a:lnTo>
                  <a:pt x="110265" y="1167691"/>
                </a:lnTo>
                <a:lnTo>
                  <a:pt x="109770" y="1169754"/>
                </a:lnTo>
                <a:lnTo>
                  <a:pt x="109109" y="1171933"/>
                </a:lnTo>
                <a:lnTo>
                  <a:pt x="108614" y="1174194"/>
                </a:lnTo>
                <a:lnTo>
                  <a:pt x="107954" y="1176471"/>
                </a:lnTo>
                <a:lnTo>
                  <a:pt x="107459" y="1178880"/>
                </a:lnTo>
                <a:lnTo>
                  <a:pt x="106798" y="1181323"/>
                </a:lnTo>
                <a:lnTo>
                  <a:pt x="106138" y="1183765"/>
                </a:lnTo>
                <a:lnTo>
                  <a:pt x="105643" y="1186307"/>
                </a:lnTo>
                <a:lnTo>
                  <a:pt x="104983" y="1188881"/>
                </a:lnTo>
                <a:lnTo>
                  <a:pt x="104487" y="1191456"/>
                </a:lnTo>
                <a:lnTo>
                  <a:pt x="103827" y="1194047"/>
                </a:lnTo>
                <a:lnTo>
                  <a:pt x="103332" y="1196770"/>
                </a:lnTo>
                <a:lnTo>
                  <a:pt x="102672" y="1199493"/>
                </a:lnTo>
                <a:lnTo>
                  <a:pt x="102176" y="1202364"/>
                </a:lnTo>
                <a:lnTo>
                  <a:pt x="101516" y="1205186"/>
                </a:lnTo>
                <a:lnTo>
                  <a:pt x="101021" y="1207992"/>
                </a:lnTo>
                <a:lnTo>
                  <a:pt x="100361" y="1210946"/>
                </a:lnTo>
                <a:lnTo>
                  <a:pt x="99866" y="1213652"/>
                </a:lnTo>
                <a:lnTo>
                  <a:pt x="99205" y="1216342"/>
                </a:lnTo>
                <a:lnTo>
                  <a:pt x="98710" y="1218735"/>
                </a:lnTo>
                <a:lnTo>
                  <a:pt x="98050" y="1221376"/>
                </a:lnTo>
                <a:lnTo>
                  <a:pt x="97389" y="1224033"/>
                </a:lnTo>
                <a:lnTo>
                  <a:pt x="96894" y="1226904"/>
                </a:lnTo>
                <a:lnTo>
                  <a:pt x="96234" y="1229545"/>
                </a:lnTo>
                <a:lnTo>
                  <a:pt x="95739" y="1232202"/>
                </a:lnTo>
                <a:lnTo>
                  <a:pt x="95079" y="1234793"/>
                </a:lnTo>
                <a:lnTo>
                  <a:pt x="94583" y="1237285"/>
                </a:lnTo>
                <a:lnTo>
                  <a:pt x="93923" y="1239777"/>
                </a:lnTo>
                <a:lnTo>
                  <a:pt x="93428" y="1242104"/>
                </a:lnTo>
                <a:lnTo>
                  <a:pt x="92768" y="1244497"/>
                </a:lnTo>
                <a:lnTo>
                  <a:pt x="92272" y="1246873"/>
                </a:lnTo>
                <a:lnTo>
                  <a:pt x="91612" y="1249283"/>
                </a:lnTo>
                <a:lnTo>
                  <a:pt x="91117" y="1251593"/>
                </a:lnTo>
                <a:lnTo>
                  <a:pt x="90457" y="1253903"/>
                </a:lnTo>
                <a:lnTo>
                  <a:pt x="89961" y="1256214"/>
                </a:lnTo>
                <a:lnTo>
                  <a:pt x="89301" y="1258359"/>
                </a:lnTo>
                <a:lnTo>
                  <a:pt x="88641" y="1260505"/>
                </a:lnTo>
                <a:lnTo>
                  <a:pt x="88146" y="1262436"/>
                </a:lnTo>
                <a:lnTo>
                  <a:pt x="87485" y="1264482"/>
                </a:lnTo>
                <a:lnTo>
                  <a:pt x="86990" y="1266512"/>
                </a:lnTo>
                <a:lnTo>
                  <a:pt x="86330" y="1268509"/>
                </a:lnTo>
                <a:lnTo>
                  <a:pt x="85835" y="1270572"/>
                </a:lnTo>
                <a:lnTo>
                  <a:pt x="85174" y="1272651"/>
                </a:lnTo>
                <a:lnTo>
                  <a:pt x="84679" y="1274796"/>
                </a:lnTo>
                <a:lnTo>
                  <a:pt x="84019" y="1276892"/>
                </a:lnTo>
                <a:lnTo>
                  <a:pt x="83524" y="1278972"/>
                </a:lnTo>
                <a:lnTo>
                  <a:pt x="82864" y="1280985"/>
                </a:lnTo>
                <a:lnTo>
                  <a:pt x="82368" y="1283130"/>
                </a:lnTo>
                <a:lnTo>
                  <a:pt x="81708" y="1285259"/>
                </a:lnTo>
                <a:lnTo>
                  <a:pt x="81213" y="1287405"/>
                </a:lnTo>
                <a:lnTo>
                  <a:pt x="80553" y="1289699"/>
                </a:lnTo>
                <a:lnTo>
                  <a:pt x="79892" y="1292009"/>
                </a:lnTo>
                <a:lnTo>
                  <a:pt x="79397" y="1294534"/>
                </a:lnTo>
                <a:lnTo>
                  <a:pt x="78737" y="1296943"/>
                </a:lnTo>
                <a:lnTo>
                  <a:pt x="78242" y="1299336"/>
                </a:lnTo>
                <a:lnTo>
                  <a:pt x="77581" y="1301663"/>
                </a:lnTo>
                <a:lnTo>
                  <a:pt x="77086" y="1304106"/>
                </a:lnTo>
                <a:lnTo>
                  <a:pt x="76426" y="1306548"/>
                </a:lnTo>
                <a:lnTo>
                  <a:pt x="75931" y="1308991"/>
                </a:lnTo>
                <a:lnTo>
                  <a:pt x="75270" y="1311615"/>
                </a:lnTo>
                <a:lnTo>
                  <a:pt x="74775" y="1314239"/>
                </a:lnTo>
                <a:lnTo>
                  <a:pt x="74115" y="1317061"/>
                </a:lnTo>
                <a:lnTo>
                  <a:pt x="73620" y="1319817"/>
                </a:lnTo>
                <a:lnTo>
                  <a:pt x="72959" y="1322589"/>
                </a:lnTo>
                <a:lnTo>
                  <a:pt x="72464" y="1325345"/>
                </a:lnTo>
                <a:lnTo>
                  <a:pt x="71804" y="1328200"/>
                </a:lnTo>
                <a:lnTo>
                  <a:pt x="71144" y="1331039"/>
                </a:lnTo>
                <a:lnTo>
                  <a:pt x="70649" y="1333894"/>
                </a:lnTo>
                <a:lnTo>
                  <a:pt x="69988" y="1336930"/>
                </a:lnTo>
                <a:lnTo>
                  <a:pt x="69493" y="1339951"/>
                </a:lnTo>
                <a:lnTo>
                  <a:pt x="68833" y="1343235"/>
                </a:lnTo>
                <a:lnTo>
                  <a:pt x="68338" y="1346387"/>
                </a:lnTo>
                <a:lnTo>
                  <a:pt x="67677" y="1349522"/>
                </a:lnTo>
                <a:lnTo>
                  <a:pt x="67182" y="1352806"/>
                </a:lnTo>
                <a:lnTo>
                  <a:pt x="66522" y="1355793"/>
                </a:lnTo>
                <a:lnTo>
                  <a:pt x="66027" y="1358781"/>
                </a:lnTo>
                <a:lnTo>
                  <a:pt x="65366" y="1361438"/>
                </a:lnTo>
                <a:lnTo>
                  <a:pt x="64871" y="1364309"/>
                </a:lnTo>
                <a:lnTo>
                  <a:pt x="64211" y="1367164"/>
                </a:lnTo>
                <a:lnTo>
                  <a:pt x="63716" y="1370151"/>
                </a:lnTo>
                <a:lnTo>
                  <a:pt x="63055" y="1372940"/>
                </a:lnTo>
                <a:lnTo>
                  <a:pt x="62395" y="1375746"/>
                </a:lnTo>
                <a:lnTo>
                  <a:pt x="61900" y="1378518"/>
                </a:lnTo>
                <a:lnTo>
                  <a:pt x="61240" y="1381109"/>
                </a:lnTo>
                <a:lnTo>
                  <a:pt x="60744" y="1383700"/>
                </a:lnTo>
                <a:lnTo>
                  <a:pt x="60084" y="1386143"/>
                </a:lnTo>
                <a:lnTo>
                  <a:pt x="59589" y="1388536"/>
                </a:lnTo>
                <a:lnTo>
                  <a:pt x="58929" y="1390912"/>
                </a:lnTo>
                <a:lnTo>
                  <a:pt x="58433" y="1393338"/>
                </a:lnTo>
                <a:lnTo>
                  <a:pt x="57773" y="1395467"/>
                </a:lnTo>
                <a:lnTo>
                  <a:pt x="57278" y="1397612"/>
                </a:lnTo>
                <a:lnTo>
                  <a:pt x="56618" y="1399527"/>
                </a:lnTo>
                <a:lnTo>
                  <a:pt x="56123" y="1401342"/>
                </a:lnTo>
                <a:lnTo>
                  <a:pt x="55462" y="1403157"/>
                </a:lnTo>
                <a:lnTo>
                  <a:pt x="54967" y="1404824"/>
                </a:lnTo>
                <a:lnTo>
                  <a:pt x="54307" y="1406342"/>
                </a:lnTo>
                <a:lnTo>
                  <a:pt x="53647" y="1407844"/>
                </a:lnTo>
                <a:lnTo>
                  <a:pt x="53151" y="1409131"/>
                </a:lnTo>
                <a:lnTo>
                  <a:pt x="52491" y="1410402"/>
                </a:lnTo>
                <a:lnTo>
                  <a:pt x="51996" y="1411640"/>
                </a:lnTo>
                <a:lnTo>
                  <a:pt x="51336" y="1412828"/>
                </a:lnTo>
                <a:lnTo>
                  <a:pt x="50840" y="1413868"/>
                </a:lnTo>
                <a:lnTo>
                  <a:pt x="50180" y="1414907"/>
                </a:lnTo>
                <a:lnTo>
                  <a:pt x="49685" y="1415815"/>
                </a:lnTo>
                <a:lnTo>
                  <a:pt x="49025" y="1416657"/>
                </a:lnTo>
                <a:lnTo>
                  <a:pt x="48529" y="1417498"/>
                </a:lnTo>
                <a:lnTo>
                  <a:pt x="47869" y="1418225"/>
                </a:lnTo>
                <a:lnTo>
                  <a:pt x="47374" y="1418918"/>
                </a:lnTo>
                <a:lnTo>
                  <a:pt x="46714" y="1419627"/>
                </a:lnTo>
                <a:lnTo>
                  <a:pt x="46218" y="1420238"/>
                </a:lnTo>
                <a:lnTo>
                  <a:pt x="45558" y="1420882"/>
                </a:lnTo>
                <a:lnTo>
                  <a:pt x="44898" y="1421509"/>
                </a:lnTo>
                <a:lnTo>
                  <a:pt x="44403" y="1422086"/>
                </a:lnTo>
                <a:lnTo>
                  <a:pt x="43742" y="1422730"/>
                </a:lnTo>
                <a:lnTo>
                  <a:pt x="43247" y="1423374"/>
                </a:lnTo>
                <a:lnTo>
                  <a:pt x="42587" y="1424050"/>
                </a:lnTo>
                <a:lnTo>
                  <a:pt x="42092" y="1424760"/>
                </a:lnTo>
                <a:lnTo>
                  <a:pt x="41432" y="1425453"/>
                </a:lnTo>
                <a:lnTo>
                  <a:pt x="40936" y="1426179"/>
                </a:lnTo>
                <a:lnTo>
                  <a:pt x="40276" y="1426955"/>
                </a:lnTo>
                <a:lnTo>
                  <a:pt x="39781" y="1427730"/>
                </a:lnTo>
                <a:lnTo>
                  <a:pt x="39121" y="1428506"/>
                </a:lnTo>
                <a:lnTo>
                  <a:pt x="38625" y="1429397"/>
                </a:lnTo>
                <a:lnTo>
                  <a:pt x="37965" y="1430305"/>
                </a:lnTo>
                <a:lnTo>
                  <a:pt x="37305" y="1431229"/>
                </a:lnTo>
                <a:lnTo>
                  <a:pt x="36810" y="1432335"/>
                </a:lnTo>
                <a:lnTo>
                  <a:pt x="36149" y="1433424"/>
                </a:lnTo>
                <a:lnTo>
                  <a:pt x="35654" y="1434744"/>
                </a:lnTo>
                <a:lnTo>
                  <a:pt x="34994" y="1435998"/>
                </a:lnTo>
                <a:lnTo>
                  <a:pt x="34499" y="1437269"/>
                </a:lnTo>
                <a:lnTo>
                  <a:pt x="33838" y="1438556"/>
                </a:lnTo>
                <a:lnTo>
                  <a:pt x="33343" y="1439910"/>
                </a:lnTo>
                <a:lnTo>
                  <a:pt x="32683" y="1441246"/>
                </a:lnTo>
                <a:lnTo>
                  <a:pt x="32188" y="1442616"/>
                </a:lnTo>
                <a:lnTo>
                  <a:pt x="31527" y="1444052"/>
                </a:lnTo>
                <a:lnTo>
                  <a:pt x="31032" y="1445488"/>
                </a:lnTo>
                <a:lnTo>
                  <a:pt x="30372" y="1447006"/>
                </a:lnTo>
                <a:lnTo>
                  <a:pt x="29877" y="1448508"/>
                </a:lnTo>
                <a:lnTo>
                  <a:pt x="29216" y="1449993"/>
                </a:lnTo>
                <a:lnTo>
                  <a:pt x="28556" y="1451528"/>
                </a:lnTo>
                <a:lnTo>
                  <a:pt x="28061" y="1452964"/>
                </a:lnTo>
                <a:lnTo>
                  <a:pt x="27401" y="1454416"/>
                </a:lnTo>
                <a:lnTo>
                  <a:pt x="26906" y="1455786"/>
                </a:lnTo>
                <a:lnTo>
                  <a:pt x="26245" y="1457139"/>
                </a:lnTo>
                <a:lnTo>
                  <a:pt x="25750" y="1458492"/>
                </a:lnTo>
                <a:lnTo>
                  <a:pt x="25090" y="1459845"/>
                </a:lnTo>
                <a:lnTo>
                  <a:pt x="24595" y="1461116"/>
                </a:lnTo>
                <a:lnTo>
                  <a:pt x="23934" y="1462370"/>
                </a:lnTo>
                <a:lnTo>
                  <a:pt x="23439" y="1463658"/>
                </a:lnTo>
                <a:lnTo>
                  <a:pt x="22779" y="1464714"/>
                </a:lnTo>
                <a:lnTo>
                  <a:pt x="22284" y="1465786"/>
                </a:lnTo>
                <a:lnTo>
                  <a:pt x="21623" y="1466711"/>
                </a:lnTo>
                <a:lnTo>
                  <a:pt x="21128" y="1467503"/>
                </a:lnTo>
                <a:lnTo>
                  <a:pt x="20468" y="1468311"/>
                </a:lnTo>
                <a:lnTo>
                  <a:pt x="19808" y="1468939"/>
                </a:lnTo>
                <a:lnTo>
                  <a:pt x="19312" y="1469549"/>
                </a:lnTo>
                <a:lnTo>
                  <a:pt x="18652" y="1470160"/>
                </a:lnTo>
                <a:lnTo>
                  <a:pt x="18157" y="1470721"/>
                </a:lnTo>
                <a:lnTo>
                  <a:pt x="17497" y="1471166"/>
                </a:lnTo>
                <a:lnTo>
                  <a:pt x="17001" y="1471596"/>
                </a:lnTo>
                <a:lnTo>
                  <a:pt x="16341" y="1471992"/>
                </a:lnTo>
                <a:lnTo>
                  <a:pt x="15846" y="1472190"/>
                </a:lnTo>
                <a:lnTo>
                  <a:pt x="15186" y="1472371"/>
                </a:lnTo>
                <a:lnTo>
                  <a:pt x="14691" y="1472355"/>
                </a:lnTo>
                <a:lnTo>
                  <a:pt x="14030" y="1472289"/>
                </a:lnTo>
                <a:lnTo>
                  <a:pt x="13535" y="1472239"/>
                </a:lnTo>
                <a:lnTo>
                  <a:pt x="12875" y="1472058"/>
                </a:lnTo>
                <a:lnTo>
                  <a:pt x="12380" y="1471860"/>
                </a:lnTo>
                <a:lnTo>
                  <a:pt x="11719" y="1471662"/>
                </a:lnTo>
                <a:lnTo>
                  <a:pt x="11059" y="1471414"/>
                </a:lnTo>
                <a:lnTo>
                  <a:pt x="10564" y="1471117"/>
                </a:lnTo>
                <a:lnTo>
                  <a:pt x="9904" y="1470820"/>
                </a:lnTo>
                <a:lnTo>
                  <a:pt x="9408" y="1470490"/>
                </a:lnTo>
                <a:lnTo>
                  <a:pt x="8748" y="1470110"/>
                </a:lnTo>
                <a:lnTo>
                  <a:pt x="8253" y="1469731"/>
                </a:lnTo>
                <a:lnTo>
                  <a:pt x="7593" y="1469236"/>
                </a:lnTo>
                <a:lnTo>
                  <a:pt x="7097" y="1468823"/>
                </a:lnTo>
                <a:lnTo>
                  <a:pt x="6437" y="1468410"/>
                </a:lnTo>
                <a:lnTo>
                  <a:pt x="5942" y="1467998"/>
                </a:lnTo>
                <a:lnTo>
                  <a:pt x="5282" y="1467602"/>
                </a:lnTo>
                <a:lnTo>
                  <a:pt x="4786" y="1467189"/>
                </a:lnTo>
                <a:lnTo>
                  <a:pt x="4126" y="1466777"/>
                </a:lnTo>
                <a:lnTo>
                  <a:pt x="3631" y="1466397"/>
                </a:lnTo>
                <a:lnTo>
                  <a:pt x="2971" y="1466018"/>
                </a:lnTo>
                <a:lnTo>
                  <a:pt x="2310" y="1465605"/>
                </a:lnTo>
                <a:lnTo>
                  <a:pt x="1815" y="1465291"/>
                </a:lnTo>
                <a:lnTo>
                  <a:pt x="1155" y="1464961"/>
                </a:lnTo>
                <a:lnTo>
                  <a:pt x="660" y="1464681"/>
                </a:lnTo>
                <a:lnTo>
                  <a:pt x="0" y="1464450"/>
                </a:lnTo>
              </a:path>
            </a:pathLst>
          </a:custGeom>
          <a:ln w="23768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1966481" y="2794561"/>
            <a:ext cx="1163955" cy="779145"/>
          </a:xfrm>
          <a:custGeom>
            <a:avLst/>
            <a:gdLst/>
            <a:ahLst/>
            <a:cxnLst/>
            <a:rect l="l" t="t" r="r" b="b"/>
            <a:pathLst>
              <a:path w="1163955" h="779145">
                <a:moveTo>
                  <a:pt x="1163678" y="667202"/>
                </a:moveTo>
                <a:lnTo>
                  <a:pt x="1163018" y="666872"/>
                </a:lnTo>
                <a:lnTo>
                  <a:pt x="1162522" y="666592"/>
                </a:lnTo>
                <a:lnTo>
                  <a:pt x="1161862" y="666361"/>
                </a:lnTo>
                <a:lnTo>
                  <a:pt x="1159056" y="665552"/>
                </a:lnTo>
                <a:lnTo>
                  <a:pt x="1158396" y="665453"/>
                </a:lnTo>
                <a:lnTo>
                  <a:pt x="1157901" y="665354"/>
                </a:lnTo>
                <a:lnTo>
                  <a:pt x="1157240" y="665222"/>
                </a:lnTo>
                <a:lnTo>
                  <a:pt x="1156745" y="665173"/>
                </a:lnTo>
                <a:lnTo>
                  <a:pt x="1156085" y="665140"/>
                </a:lnTo>
                <a:lnTo>
                  <a:pt x="1155425" y="665173"/>
                </a:lnTo>
                <a:lnTo>
                  <a:pt x="1154929" y="665206"/>
                </a:lnTo>
                <a:lnTo>
                  <a:pt x="1154269" y="665239"/>
                </a:lnTo>
                <a:lnTo>
                  <a:pt x="1151463" y="665750"/>
                </a:lnTo>
                <a:lnTo>
                  <a:pt x="1150803" y="665882"/>
                </a:lnTo>
                <a:lnTo>
                  <a:pt x="1150307" y="666031"/>
                </a:lnTo>
                <a:lnTo>
                  <a:pt x="1149647" y="666196"/>
                </a:lnTo>
                <a:lnTo>
                  <a:pt x="1149152" y="666361"/>
                </a:lnTo>
                <a:lnTo>
                  <a:pt x="1148492" y="666509"/>
                </a:lnTo>
                <a:lnTo>
                  <a:pt x="1147996" y="666724"/>
                </a:lnTo>
                <a:lnTo>
                  <a:pt x="1147336" y="666922"/>
                </a:lnTo>
                <a:lnTo>
                  <a:pt x="1146676" y="667120"/>
                </a:lnTo>
                <a:lnTo>
                  <a:pt x="1146181" y="667450"/>
                </a:lnTo>
                <a:lnTo>
                  <a:pt x="1145520" y="667764"/>
                </a:lnTo>
                <a:lnTo>
                  <a:pt x="1145025" y="668209"/>
                </a:lnTo>
                <a:lnTo>
                  <a:pt x="1144365" y="668622"/>
                </a:lnTo>
                <a:lnTo>
                  <a:pt x="1143870" y="669051"/>
                </a:lnTo>
                <a:lnTo>
                  <a:pt x="1143210" y="669480"/>
                </a:lnTo>
                <a:lnTo>
                  <a:pt x="1142714" y="669958"/>
                </a:lnTo>
                <a:lnTo>
                  <a:pt x="1142054" y="670454"/>
                </a:lnTo>
                <a:lnTo>
                  <a:pt x="1141559" y="671031"/>
                </a:lnTo>
                <a:lnTo>
                  <a:pt x="1140899" y="671576"/>
                </a:lnTo>
                <a:lnTo>
                  <a:pt x="1140403" y="672120"/>
                </a:lnTo>
                <a:lnTo>
                  <a:pt x="1139743" y="672599"/>
                </a:lnTo>
                <a:lnTo>
                  <a:pt x="1139248" y="673210"/>
                </a:lnTo>
                <a:lnTo>
                  <a:pt x="1138588" y="673820"/>
                </a:lnTo>
                <a:lnTo>
                  <a:pt x="1137927" y="674563"/>
                </a:lnTo>
                <a:lnTo>
                  <a:pt x="1137432" y="675272"/>
                </a:lnTo>
                <a:lnTo>
                  <a:pt x="1136772" y="675982"/>
                </a:lnTo>
                <a:lnTo>
                  <a:pt x="1136277" y="676692"/>
                </a:lnTo>
                <a:lnTo>
                  <a:pt x="1135616" y="677467"/>
                </a:lnTo>
                <a:lnTo>
                  <a:pt x="1135121" y="678243"/>
                </a:lnTo>
                <a:lnTo>
                  <a:pt x="1134461" y="679068"/>
                </a:lnTo>
                <a:lnTo>
                  <a:pt x="1133966" y="679926"/>
                </a:lnTo>
                <a:lnTo>
                  <a:pt x="1133305" y="680768"/>
                </a:lnTo>
                <a:lnTo>
                  <a:pt x="1132810" y="681709"/>
                </a:lnTo>
                <a:lnTo>
                  <a:pt x="1132150" y="682600"/>
                </a:lnTo>
                <a:lnTo>
                  <a:pt x="1131655" y="683491"/>
                </a:lnTo>
                <a:lnTo>
                  <a:pt x="1130994" y="684399"/>
                </a:lnTo>
                <a:lnTo>
                  <a:pt x="1130499" y="685306"/>
                </a:lnTo>
                <a:lnTo>
                  <a:pt x="1129839" y="686198"/>
                </a:lnTo>
                <a:lnTo>
                  <a:pt x="1129179" y="687056"/>
                </a:lnTo>
                <a:lnTo>
                  <a:pt x="1128684" y="687980"/>
                </a:lnTo>
                <a:lnTo>
                  <a:pt x="1128023" y="688888"/>
                </a:lnTo>
                <a:lnTo>
                  <a:pt x="1127528" y="689812"/>
                </a:lnTo>
                <a:lnTo>
                  <a:pt x="1126868" y="690769"/>
                </a:lnTo>
                <a:lnTo>
                  <a:pt x="1126373" y="691710"/>
                </a:lnTo>
                <a:lnTo>
                  <a:pt x="1125712" y="692700"/>
                </a:lnTo>
                <a:lnTo>
                  <a:pt x="1125217" y="693673"/>
                </a:lnTo>
                <a:lnTo>
                  <a:pt x="1124557" y="694631"/>
                </a:lnTo>
                <a:lnTo>
                  <a:pt x="1124062" y="695621"/>
                </a:lnTo>
                <a:lnTo>
                  <a:pt x="1123401" y="696578"/>
                </a:lnTo>
                <a:lnTo>
                  <a:pt x="1122906" y="697519"/>
                </a:lnTo>
                <a:lnTo>
                  <a:pt x="1122246" y="698377"/>
                </a:lnTo>
                <a:lnTo>
                  <a:pt x="1121751" y="699383"/>
                </a:lnTo>
                <a:lnTo>
                  <a:pt x="1121090" y="700390"/>
                </a:lnTo>
                <a:lnTo>
                  <a:pt x="1120430" y="701545"/>
                </a:lnTo>
                <a:lnTo>
                  <a:pt x="1119935" y="702585"/>
                </a:lnTo>
                <a:lnTo>
                  <a:pt x="1119275" y="703625"/>
                </a:lnTo>
                <a:lnTo>
                  <a:pt x="1118779" y="704598"/>
                </a:lnTo>
                <a:lnTo>
                  <a:pt x="1118119" y="705622"/>
                </a:lnTo>
                <a:lnTo>
                  <a:pt x="1117624" y="706645"/>
                </a:lnTo>
                <a:lnTo>
                  <a:pt x="1116964" y="707685"/>
                </a:lnTo>
                <a:lnTo>
                  <a:pt x="1116469" y="708724"/>
                </a:lnTo>
                <a:lnTo>
                  <a:pt x="1115808" y="709780"/>
                </a:lnTo>
                <a:lnTo>
                  <a:pt x="1115313" y="710820"/>
                </a:lnTo>
                <a:lnTo>
                  <a:pt x="1114653" y="711909"/>
                </a:lnTo>
                <a:lnTo>
                  <a:pt x="1114158" y="712982"/>
                </a:lnTo>
                <a:lnTo>
                  <a:pt x="1113497" y="714088"/>
                </a:lnTo>
                <a:lnTo>
                  <a:pt x="1113002" y="715193"/>
                </a:lnTo>
                <a:lnTo>
                  <a:pt x="1112342" y="716299"/>
                </a:lnTo>
                <a:lnTo>
                  <a:pt x="1111682" y="717405"/>
                </a:lnTo>
                <a:lnTo>
                  <a:pt x="1111186" y="718511"/>
                </a:lnTo>
                <a:lnTo>
                  <a:pt x="1110526" y="719600"/>
                </a:lnTo>
                <a:lnTo>
                  <a:pt x="1110031" y="720722"/>
                </a:lnTo>
                <a:lnTo>
                  <a:pt x="1109371" y="721811"/>
                </a:lnTo>
                <a:lnTo>
                  <a:pt x="1108875" y="722917"/>
                </a:lnTo>
                <a:lnTo>
                  <a:pt x="1108215" y="724006"/>
                </a:lnTo>
                <a:lnTo>
                  <a:pt x="1107720" y="725079"/>
                </a:lnTo>
                <a:lnTo>
                  <a:pt x="1107060" y="726151"/>
                </a:lnTo>
                <a:lnTo>
                  <a:pt x="1106564" y="727208"/>
                </a:lnTo>
                <a:lnTo>
                  <a:pt x="1105904" y="728231"/>
                </a:lnTo>
                <a:lnTo>
                  <a:pt x="1105409" y="729271"/>
                </a:lnTo>
                <a:lnTo>
                  <a:pt x="1104749" y="730261"/>
                </a:lnTo>
                <a:lnTo>
                  <a:pt x="1104254" y="731251"/>
                </a:lnTo>
                <a:lnTo>
                  <a:pt x="1103593" y="732241"/>
                </a:lnTo>
                <a:lnTo>
                  <a:pt x="1102933" y="733248"/>
                </a:lnTo>
                <a:lnTo>
                  <a:pt x="1102438" y="734172"/>
                </a:lnTo>
                <a:lnTo>
                  <a:pt x="1101777" y="735113"/>
                </a:lnTo>
                <a:lnTo>
                  <a:pt x="1101282" y="735954"/>
                </a:lnTo>
                <a:lnTo>
                  <a:pt x="1100622" y="736878"/>
                </a:lnTo>
                <a:lnTo>
                  <a:pt x="1100127" y="737803"/>
                </a:lnTo>
                <a:lnTo>
                  <a:pt x="1099467" y="738809"/>
                </a:lnTo>
                <a:lnTo>
                  <a:pt x="1098971" y="739684"/>
                </a:lnTo>
                <a:lnTo>
                  <a:pt x="1098311" y="740575"/>
                </a:lnTo>
                <a:lnTo>
                  <a:pt x="1097816" y="741367"/>
                </a:lnTo>
                <a:lnTo>
                  <a:pt x="1097156" y="742159"/>
                </a:lnTo>
                <a:lnTo>
                  <a:pt x="1096660" y="742952"/>
                </a:lnTo>
                <a:lnTo>
                  <a:pt x="1096000" y="743777"/>
                </a:lnTo>
                <a:lnTo>
                  <a:pt x="1095505" y="744470"/>
                </a:lnTo>
                <a:lnTo>
                  <a:pt x="1094845" y="745180"/>
                </a:lnTo>
                <a:lnTo>
                  <a:pt x="1094184" y="745757"/>
                </a:lnTo>
                <a:lnTo>
                  <a:pt x="1093689" y="746401"/>
                </a:lnTo>
                <a:lnTo>
                  <a:pt x="1093029" y="747044"/>
                </a:lnTo>
                <a:lnTo>
                  <a:pt x="1092534" y="747655"/>
                </a:lnTo>
                <a:lnTo>
                  <a:pt x="1091873" y="748315"/>
                </a:lnTo>
                <a:lnTo>
                  <a:pt x="1091378" y="748959"/>
                </a:lnTo>
                <a:lnTo>
                  <a:pt x="1090718" y="749718"/>
                </a:lnTo>
                <a:lnTo>
                  <a:pt x="1090223" y="750328"/>
                </a:lnTo>
                <a:lnTo>
                  <a:pt x="1089562" y="750939"/>
                </a:lnTo>
                <a:lnTo>
                  <a:pt x="1089067" y="751401"/>
                </a:lnTo>
                <a:lnTo>
                  <a:pt x="1088407" y="751962"/>
                </a:lnTo>
                <a:lnTo>
                  <a:pt x="1087912" y="752523"/>
                </a:lnTo>
                <a:lnTo>
                  <a:pt x="1087252" y="753167"/>
                </a:lnTo>
                <a:lnTo>
                  <a:pt x="1086756" y="753679"/>
                </a:lnTo>
                <a:lnTo>
                  <a:pt x="1086096" y="754207"/>
                </a:lnTo>
                <a:lnTo>
                  <a:pt x="1085436" y="754636"/>
                </a:lnTo>
                <a:lnTo>
                  <a:pt x="1084941" y="755114"/>
                </a:lnTo>
                <a:lnTo>
                  <a:pt x="1084280" y="755593"/>
                </a:lnTo>
                <a:lnTo>
                  <a:pt x="1083785" y="756072"/>
                </a:lnTo>
                <a:lnTo>
                  <a:pt x="1083125" y="756550"/>
                </a:lnTo>
                <a:lnTo>
                  <a:pt x="1082630" y="757012"/>
                </a:lnTo>
                <a:lnTo>
                  <a:pt x="1081969" y="757474"/>
                </a:lnTo>
                <a:lnTo>
                  <a:pt x="1081474" y="757920"/>
                </a:lnTo>
                <a:lnTo>
                  <a:pt x="1080814" y="758382"/>
                </a:lnTo>
                <a:lnTo>
                  <a:pt x="1080319" y="758844"/>
                </a:lnTo>
                <a:lnTo>
                  <a:pt x="1079658" y="759290"/>
                </a:lnTo>
                <a:lnTo>
                  <a:pt x="1079163" y="759735"/>
                </a:lnTo>
                <a:lnTo>
                  <a:pt x="1078503" y="760164"/>
                </a:lnTo>
                <a:lnTo>
                  <a:pt x="1078008" y="760577"/>
                </a:lnTo>
                <a:lnTo>
                  <a:pt x="1077347" y="761006"/>
                </a:lnTo>
                <a:lnTo>
                  <a:pt x="1076687" y="761386"/>
                </a:lnTo>
                <a:lnTo>
                  <a:pt x="1076192" y="761798"/>
                </a:lnTo>
                <a:lnTo>
                  <a:pt x="1075532" y="762227"/>
                </a:lnTo>
                <a:lnTo>
                  <a:pt x="1075037" y="762689"/>
                </a:lnTo>
                <a:lnTo>
                  <a:pt x="1074376" y="763118"/>
                </a:lnTo>
                <a:lnTo>
                  <a:pt x="1073881" y="763547"/>
                </a:lnTo>
                <a:lnTo>
                  <a:pt x="1073221" y="763977"/>
                </a:lnTo>
                <a:lnTo>
                  <a:pt x="1072726" y="764389"/>
                </a:lnTo>
                <a:lnTo>
                  <a:pt x="1072065" y="764802"/>
                </a:lnTo>
                <a:lnTo>
                  <a:pt x="1071570" y="765231"/>
                </a:lnTo>
                <a:lnTo>
                  <a:pt x="1070910" y="765610"/>
                </a:lnTo>
                <a:lnTo>
                  <a:pt x="1070415" y="765990"/>
                </a:lnTo>
                <a:lnTo>
                  <a:pt x="1069754" y="766336"/>
                </a:lnTo>
                <a:lnTo>
                  <a:pt x="1069094" y="766683"/>
                </a:lnTo>
                <a:lnTo>
                  <a:pt x="1068599" y="767030"/>
                </a:lnTo>
                <a:lnTo>
                  <a:pt x="1067939" y="767393"/>
                </a:lnTo>
                <a:lnTo>
                  <a:pt x="1067443" y="767723"/>
                </a:lnTo>
                <a:lnTo>
                  <a:pt x="1066783" y="768069"/>
                </a:lnTo>
                <a:lnTo>
                  <a:pt x="1066288" y="768399"/>
                </a:lnTo>
                <a:lnTo>
                  <a:pt x="1065628" y="768729"/>
                </a:lnTo>
                <a:lnTo>
                  <a:pt x="1065132" y="769043"/>
                </a:lnTo>
                <a:lnTo>
                  <a:pt x="1064472" y="769423"/>
                </a:lnTo>
                <a:lnTo>
                  <a:pt x="1063977" y="769670"/>
                </a:lnTo>
                <a:lnTo>
                  <a:pt x="1063317" y="769934"/>
                </a:lnTo>
                <a:lnTo>
                  <a:pt x="1062821" y="770083"/>
                </a:lnTo>
                <a:lnTo>
                  <a:pt x="1062161" y="770264"/>
                </a:lnTo>
                <a:lnTo>
                  <a:pt x="1061666" y="770446"/>
                </a:lnTo>
                <a:lnTo>
                  <a:pt x="1061006" y="770627"/>
                </a:lnTo>
                <a:lnTo>
                  <a:pt x="1060345" y="770759"/>
                </a:lnTo>
                <a:lnTo>
                  <a:pt x="1059850" y="770908"/>
                </a:lnTo>
                <a:lnTo>
                  <a:pt x="1059190" y="771007"/>
                </a:lnTo>
                <a:lnTo>
                  <a:pt x="1058695" y="771122"/>
                </a:lnTo>
                <a:lnTo>
                  <a:pt x="1058035" y="771254"/>
                </a:lnTo>
                <a:lnTo>
                  <a:pt x="1057539" y="771386"/>
                </a:lnTo>
                <a:lnTo>
                  <a:pt x="1056879" y="771485"/>
                </a:lnTo>
                <a:lnTo>
                  <a:pt x="1056384" y="771584"/>
                </a:lnTo>
                <a:lnTo>
                  <a:pt x="1055724" y="771650"/>
                </a:lnTo>
                <a:lnTo>
                  <a:pt x="1055228" y="771716"/>
                </a:lnTo>
                <a:lnTo>
                  <a:pt x="1054568" y="771782"/>
                </a:lnTo>
                <a:lnTo>
                  <a:pt x="1054073" y="771865"/>
                </a:lnTo>
                <a:lnTo>
                  <a:pt x="1053413" y="771898"/>
                </a:lnTo>
                <a:lnTo>
                  <a:pt x="1052917" y="771931"/>
                </a:lnTo>
                <a:lnTo>
                  <a:pt x="1052257" y="771865"/>
                </a:lnTo>
                <a:lnTo>
                  <a:pt x="1051597" y="771882"/>
                </a:lnTo>
                <a:lnTo>
                  <a:pt x="1051102" y="771882"/>
                </a:lnTo>
                <a:lnTo>
                  <a:pt x="1050441" y="771948"/>
                </a:lnTo>
                <a:lnTo>
                  <a:pt x="1049946" y="771915"/>
                </a:lnTo>
                <a:lnTo>
                  <a:pt x="1049286" y="771898"/>
                </a:lnTo>
                <a:lnTo>
                  <a:pt x="1048791" y="771799"/>
                </a:lnTo>
                <a:lnTo>
                  <a:pt x="1048130" y="771766"/>
                </a:lnTo>
                <a:lnTo>
                  <a:pt x="1047635" y="771716"/>
                </a:lnTo>
                <a:lnTo>
                  <a:pt x="1046975" y="771700"/>
                </a:lnTo>
                <a:lnTo>
                  <a:pt x="1046480" y="771667"/>
                </a:lnTo>
                <a:lnTo>
                  <a:pt x="1045820" y="771650"/>
                </a:lnTo>
                <a:lnTo>
                  <a:pt x="1045324" y="771683"/>
                </a:lnTo>
                <a:lnTo>
                  <a:pt x="1044664" y="771634"/>
                </a:lnTo>
                <a:lnTo>
                  <a:pt x="1044169" y="771568"/>
                </a:lnTo>
                <a:lnTo>
                  <a:pt x="1043509" y="771386"/>
                </a:lnTo>
                <a:lnTo>
                  <a:pt x="1042848" y="771287"/>
                </a:lnTo>
                <a:lnTo>
                  <a:pt x="1042353" y="771188"/>
                </a:lnTo>
                <a:lnTo>
                  <a:pt x="1041693" y="771122"/>
                </a:lnTo>
                <a:lnTo>
                  <a:pt x="1041198" y="771007"/>
                </a:lnTo>
                <a:lnTo>
                  <a:pt x="1040537" y="770908"/>
                </a:lnTo>
                <a:lnTo>
                  <a:pt x="1040042" y="770759"/>
                </a:lnTo>
                <a:lnTo>
                  <a:pt x="1039382" y="770644"/>
                </a:lnTo>
                <a:lnTo>
                  <a:pt x="1038887" y="770545"/>
                </a:lnTo>
                <a:lnTo>
                  <a:pt x="1038226" y="770528"/>
                </a:lnTo>
                <a:lnTo>
                  <a:pt x="1037731" y="770380"/>
                </a:lnTo>
                <a:lnTo>
                  <a:pt x="1037071" y="770231"/>
                </a:lnTo>
                <a:lnTo>
                  <a:pt x="1036576" y="769934"/>
                </a:lnTo>
                <a:lnTo>
                  <a:pt x="1035915" y="769720"/>
                </a:lnTo>
                <a:lnTo>
                  <a:pt x="1035420" y="769505"/>
                </a:lnTo>
                <a:lnTo>
                  <a:pt x="1034760" y="769307"/>
                </a:lnTo>
                <a:lnTo>
                  <a:pt x="1034100" y="769059"/>
                </a:lnTo>
                <a:lnTo>
                  <a:pt x="1033604" y="768828"/>
                </a:lnTo>
                <a:lnTo>
                  <a:pt x="1032944" y="768564"/>
                </a:lnTo>
                <a:lnTo>
                  <a:pt x="1032449" y="768267"/>
                </a:lnTo>
                <a:lnTo>
                  <a:pt x="1031789" y="767987"/>
                </a:lnTo>
                <a:lnTo>
                  <a:pt x="1031294" y="767673"/>
                </a:lnTo>
                <a:lnTo>
                  <a:pt x="1030633" y="767343"/>
                </a:lnTo>
                <a:lnTo>
                  <a:pt x="1030138" y="767013"/>
                </a:lnTo>
                <a:lnTo>
                  <a:pt x="1029478" y="766650"/>
                </a:lnTo>
                <a:lnTo>
                  <a:pt x="1028983" y="766320"/>
                </a:lnTo>
                <a:lnTo>
                  <a:pt x="1028322" y="765990"/>
                </a:lnTo>
                <a:lnTo>
                  <a:pt x="1027827" y="765709"/>
                </a:lnTo>
                <a:lnTo>
                  <a:pt x="1027167" y="765396"/>
                </a:lnTo>
                <a:lnTo>
                  <a:pt x="1026672" y="765066"/>
                </a:lnTo>
                <a:lnTo>
                  <a:pt x="1026011" y="764752"/>
                </a:lnTo>
                <a:lnTo>
                  <a:pt x="1025351" y="764422"/>
                </a:lnTo>
                <a:lnTo>
                  <a:pt x="1024856" y="764076"/>
                </a:lnTo>
                <a:lnTo>
                  <a:pt x="1024196" y="763729"/>
                </a:lnTo>
                <a:lnTo>
                  <a:pt x="1023700" y="763399"/>
                </a:lnTo>
                <a:lnTo>
                  <a:pt x="1023040" y="763052"/>
                </a:lnTo>
                <a:lnTo>
                  <a:pt x="1022545" y="762722"/>
                </a:lnTo>
                <a:lnTo>
                  <a:pt x="1021885" y="762392"/>
                </a:lnTo>
                <a:lnTo>
                  <a:pt x="1019079" y="760923"/>
                </a:lnTo>
                <a:lnTo>
                  <a:pt x="1018418" y="760643"/>
                </a:lnTo>
                <a:lnTo>
                  <a:pt x="1017923" y="760362"/>
                </a:lnTo>
                <a:lnTo>
                  <a:pt x="1017263" y="759999"/>
                </a:lnTo>
                <a:lnTo>
                  <a:pt x="1016603" y="759719"/>
                </a:lnTo>
                <a:lnTo>
                  <a:pt x="1016107" y="759438"/>
                </a:lnTo>
                <a:lnTo>
                  <a:pt x="1015447" y="759224"/>
                </a:lnTo>
                <a:lnTo>
                  <a:pt x="1014952" y="758993"/>
                </a:lnTo>
                <a:lnTo>
                  <a:pt x="1014292" y="758762"/>
                </a:lnTo>
                <a:lnTo>
                  <a:pt x="1013796" y="758531"/>
                </a:lnTo>
                <a:lnTo>
                  <a:pt x="1013136" y="758316"/>
                </a:lnTo>
                <a:lnTo>
                  <a:pt x="1012641" y="758101"/>
                </a:lnTo>
                <a:lnTo>
                  <a:pt x="1011981" y="757936"/>
                </a:lnTo>
                <a:lnTo>
                  <a:pt x="1011485" y="757722"/>
                </a:lnTo>
                <a:lnTo>
                  <a:pt x="1010825" y="757507"/>
                </a:lnTo>
                <a:lnTo>
                  <a:pt x="1010330" y="757293"/>
                </a:lnTo>
                <a:lnTo>
                  <a:pt x="1009670" y="757045"/>
                </a:lnTo>
                <a:lnTo>
                  <a:pt x="1009174" y="756798"/>
                </a:lnTo>
                <a:lnTo>
                  <a:pt x="1008514" y="756468"/>
                </a:lnTo>
                <a:lnTo>
                  <a:pt x="1007854" y="756220"/>
                </a:lnTo>
                <a:lnTo>
                  <a:pt x="1007359" y="755989"/>
                </a:lnTo>
                <a:lnTo>
                  <a:pt x="1006698" y="755841"/>
                </a:lnTo>
                <a:lnTo>
                  <a:pt x="1006203" y="755642"/>
                </a:lnTo>
                <a:lnTo>
                  <a:pt x="1005543" y="755428"/>
                </a:lnTo>
                <a:lnTo>
                  <a:pt x="1005048" y="755213"/>
                </a:lnTo>
                <a:lnTo>
                  <a:pt x="1004387" y="754999"/>
                </a:lnTo>
                <a:lnTo>
                  <a:pt x="1003892" y="754784"/>
                </a:lnTo>
                <a:lnTo>
                  <a:pt x="1003232" y="754570"/>
                </a:lnTo>
                <a:lnTo>
                  <a:pt x="1002737" y="754322"/>
                </a:lnTo>
                <a:lnTo>
                  <a:pt x="1002077" y="754075"/>
                </a:lnTo>
                <a:lnTo>
                  <a:pt x="1001581" y="753761"/>
                </a:lnTo>
                <a:lnTo>
                  <a:pt x="1000921" y="753530"/>
                </a:lnTo>
                <a:lnTo>
                  <a:pt x="1000426" y="753299"/>
                </a:lnTo>
                <a:lnTo>
                  <a:pt x="997455" y="752127"/>
                </a:lnTo>
                <a:lnTo>
                  <a:pt x="996794" y="751847"/>
                </a:lnTo>
                <a:lnTo>
                  <a:pt x="996299" y="751533"/>
                </a:lnTo>
                <a:lnTo>
                  <a:pt x="995639" y="751319"/>
                </a:lnTo>
                <a:lnTo>
                  <a:pt x="995144" y="751121"/>
                </a:lnTo>
                <a:lnTo>
                  <a:pt x="994483" y="751038"/>
                </a:lnTo>
                <a:lnTo>
                  <a:pt x="993988" y="750890"/>
                </a:lnTo>
                <a:lnTo>
                  <a:pt x="993328" y="750758"/>
                </a:lnTo>
                <a:lnTo>
                  <a:pt x="992833" y="750609"/>
                </a:lnTo>
                <a:lnTo>
                  <a:pt x="992172" y="750461"/>
                </a:lnTo>
                <a:lnTo>
                  <a:pt x="991677" y="750328"/>
                </a:lnTo>
                <a:lnTo>
                  <a:pt x="991017" y="750180"/>
                </a:lnTo>
                <a:lnTo>
                  <a:pt x="990357" y="750064"/>
                </a:lnTo>
                <a:lnTo>
                  <a:pt x="989862" y="749932"/>
                </a:lnTo>
                <a:lnTo>
                  <a:pt x="989201" y="749817"/>
                </a:lnTo>
                <a:lnTo>
                  <a:pt x="988706" y="749734"/>
                </a:lnTo>
                <a:lnTo>
                  <a:pt x="988046" y="749668"/>
                </a:lnTo>
                <a:lnTo>
                  <a:pt x="987551" y="749602"/>
                </a:lnTo>
                <a:lnTo>
                  <a:pt x="986890" y="749602"/>
                </a:lnTo>
                <a:lnTo>
                  <a:pt x="986395" y="749602"/>
                </a:lnTo>
                <a:lnTo>
                  <a:pt x="985735" y="749701"/>
                </a:lnTo>
                <a:lnTo>
                  <a:pt x="985240" y="749767"/>
                </a:lnTo>
                <a:lnTo>
                  <a:pt x="984579" y="749817"/>
                </a:lnTo>
                <a:lnTo>
                  <a:pt x="984084" y="749833"/>
                </a:lnTo>
                <a:lnTo>
                  <a:pt x="983424" y="749916"/>
                </a:lnTo>
                <a:lnTo>
                  <a:pt x="982929" y="750015"/>
                </a:lnTo>
                <a:lnTo>
                  <a:pt x="982268" y="750163"/>
                </a:lnTo>
                <a:lnTo>
                  <a:pt x="981608" y="750312"/>
                </a:lnTo>
                <a:lnTo>
                  <a:pt x="981113" y="750444"/>
                </a:lnTo>
                <a:lnTo>
                  <a:pt x="980453" y="750593"/>
                </a:lnTo>
                <a:lnTo>
                  <a:pt x="979957" y="750758"/>
                </a:lnTo>
                <a:lnTo>
                  <a:pt x="979297" y="750939"/>
                </a:lnTo>
                <a:lnTo>
                  <a:pt x="978802" y="751154"/>
                </a:lnTo>
                <a:lnTo>
                  <a:pt x="978142" y="751352"/>
                </a:lnTo>
                <a:lnTo>
                  <a:pt x="977647" y="751550"/>
                </a:lnTo>
                <a:lnTo>
                  <a:pt x="976986" y="751764"/>
                </a:lnTo>
                <a:lnTo>
                  <a:pt x="976491" y="751979"/>
                </a:lnTo>
                <a:lnTo>
                  <a:pt x="975831" y="752210"/>
                </a:lnTo>
                <a:lnTo>
                  <a:pt x="975336" y="752441"/>
                </a:lnTo>
                <a:lnTo>
                  <a:pt x="974675" y="752672"/>
                </a:lnTo>
                <a:lnTo>
                  <a:pt x="974180" y="752886"/>
                </a:lnTo>
                <a:lnTo>
                  <a:pt x="973520" y="753068"/>
                </a:lnTo>
                <a:lnTo>
                  <a:pt x="972860" y="753299"/>
                </a:lnTo>
                <a:lnTo>
                  <a:pt x="969393" y="754652"/>
                </a:lnTo>
                <a:lnTo>
                  <a:pt x="968898" y="754883"/>
                </a:lnTo>
                <a:lnTo>
                  <a:pt x="968238" y="755114"/>
                </a:lnTo>
                <a:lnTo>
                  <a:pt x="967742" y="755362"/>
                </a:lnTo>
                <a:lnTo>
                  <a:pt x="967082" y="755609"/>
                </a:lnTo>
                <a:lnTo>
                  <a:pt x="966587" y="755923"/>
                </a:lnTo>
                <a:lnTo>
                  <a:pt x="965927" y="756138"/>
                </a:lnTo>
                <a:lnTo>
                  <a:pt x="965431" y="756352"/>
                </a:lnTo>
                <a:lnTo>
                  <a:pt x="962460" y="757458"/>
                </a:lnTo>
                <a:lnTo>
                  <a:pt x="961800" y="757705"/>
                </a:lnTo>
                <a:lnTo>
                  <a:pt x="961305" y="757953"/>
                </a:lnTo>
                <a:lnTo>
                  <a:pt x="960645" y="758200"/>
                </a:lnTo>
                <a:lnTo>
                  <a:pt x="960149" y="758448"/>
                </a:lnTo>
                <a:lnTo>
                  <a:pt x="959489" y="758696"/>
                </a:lnTo>
                <a:lnTo>
                  <a:pt x="958994" y="758976"/>
                </a:lnTo>
                <a:lnTo>
                  <a:pt x="958334" y="759240"/>
                </a:lnTo>
                <a:lnTo>
                  <a:pt x="957838" y="759554"/>
                </a:lnTo>
                <a:lnTo>
                  <a:pt x="957178" y="759801"/>
                </a:lnTo>
                <a:lnTo>
                  <a:pt x="956518" y="760065"/>
                </a:lnTo>
                <a:lnTo>
                  <a:pt x="953712" y="761518"/>
                </a:lnTo>
                <a:lnTo>
                  <a:pt x="953051" y="761831"/>
                </a:lnTo>
                <a:lnTo>
                  <a:pt x="952556" y="762128"/>
                </a:lnTo>
                <a:lnTo>
                  <a:pt x="951896" y="762392"/>
                </a:lnTo>
                <a:lnTo>
                  <a:pt x="951401" y="762656"/>
                </a:lnTo>
                <a:lnTo>
                  <a:pt x="950740" y="762854"/>
                </a:lnTo>
                <a:lnTo>
                  <a:pt x="950245" y="763118"/>
                </a:lnTo>
                <a:lnTo>
                  <a:pt x="949585" y="763382"/>
                </a:lnTo>
                <a:lnTo>
                  <a:pt x="949090" y="763712"/>
                </a:lnTo>
                <a:lnTo>
                  <a:pt x="948430" y="763960"/>
                </a:lnTo>
                <a:lnTo>
                  <a:pt x="947769" y="764208"/>
                </a:lnTo>
                <a:lnTo>
                  <a:pt x="947274" y="764422"/>
                </a:lnTo>
                <a:lnTo>
                  <a:pt x="946614" y="764637"/>
                </a:lnTo>
                <a:lnTo>
                  <a:pt x="946119" y="764868"/>
                </a:lnTo>
                <a:lnTo>
                  <a:pt x="945458" y="765082"/>
                </a:lnTo>
                <a:lnTo>
                  <a:pt x="944963" y="765297"/>
                </a:lnTo>
                <a:lnTo>
                  <a:pt x="944303" y="765528"/>
                </a:lnTo>
                <a:lnTo>
                  <a:pt x="943808" y="765759"/>
                </a:lnTo>
                <a:lnTo>
                  <a:pt x="943147" y="765973"/>
                </a:lnTo>
                <a:lnTo>
                  <a:pt x="942652" y="766204"/>
                </a:lnTo>
                <a:lnTo>
                  <a:pt x="941992" y="766419"/>
                </a:lnTo>
                <a:lnTo>
                  <a:pt x="941497" y="766617"/>
                </a:lnTo>
                <a:lnTo>
                  <a:pt x="940836" y="766799"/>
                </a:lnTo>
                <a:lnTo>
                  <a:pt x="940341" y="766931"/>
                </a:lnTo>
                <a:lnTo>
                  <a:pt x="939681" y="767112"/>
                </a:lnTo>
                <a:lnTo>
                  <a:pt x="939021" y="767294"/>
                </a:lnTo>
                <a:lnTo>
                  <a:pt x="938525" y="767525"/>
                </a:lnTo>
                <a:lnTo>
                  <a:pt x="937865" y="767673"/>
                </a:lnTo>
                <a:lnTo>
                  <a:pt x="937370" y="767838"/>
                </a:lnTo>
                <a:lnTo>
                  <a:pt x="936710" y="767888"/>
                </a:lnTo>
                <a:lnTo>
                  <a:pt x="936214" y="768020"/>
                </a:lnTo>
                <a:lnTo>
                  <a:pt x="935554" y="768152"/>
                </a:lnTo>
                <a:lnTo>
                  <a:pt x="935059" y="768317"/>
                </a:lnTo>
                <a:lnTo>
                  <a:pt x="934399" y="768465"/>
                </a:lnTo>
                <a:lnTo>
                  <a:pt x="933904" y="768630"/>
                </a:lnTo>
                <a:lnTo>
                  <a:pt x="933243" y="768795"/>
                </a:lnTo>
                <a:lnTo>
                  <a:pt x="932748" y="768927"/>
                </a:lnTo>
                <a:lnTo>
                  <a:pt x="932088" y="769059"/>
                </a:lnTo>
                <a:lnTo>
                  <a:pt x="931593" y="769208"/>
                </a:lnTo>
                <a:lnTo>
                  <a:pt x="930932" y="769291"/>
                </a:lnTo>
                <a:lnTo>
                  <a:pt x="930272" y="769373"/>
                </a:lnTo>
                <a:lnTo>
                  <a:pt x="929777" y="769373"/>
                </a:lnTo>
                <a:lnTo>
                  <a:pt x="929117" y="769423"/>
                </a:lnTo>
                <a:lnTo>
                  <a:pt x="928621" y="769472"/>
                </a:lnTo>
                <a:lnTo>
                  <a:pt x="927961" y="769555"/>
                </a:lnTo>
                <a:lnTo>
                  <a:pt x="927466" y="769604"/>
                </a:lnTo>
                <a:lnTo>
                  <a:pt x="926806" y="769670"/>
                </a:lnTo>
                <a:lnTo>
                  <a:pt x="926310" y="769753"/>
                </a:lnTo>
                <a:lnTo>
                  <a:pt x="925650" y="769786"/>
                </a:lnTo>
                <a:lnTo>
                  <a:pt x="925155" y="769835"/>
                </a:lnTo>
                <a:lnTo>
                  <a:pt x="924495" y="769802"/>
                </a:lnTo>
                <a:lnTo>
                  <a:pt x="923999" y="769835"/>
                </a:lnTo>
                <a:lnTo>
                  <a:pt x="923339" y="769868"/>
                </a:lnTo>
                <a:lnTo>
                  <a:pt x="922844" y="769984"/>
                </a:lnTo>
                <a:lnTo>
                  <a:pt x="922184" y="770000"/>
                </a:lnTo>
                <a:lnTo>
                  <a:pt x="921523" y="770000"/>
                </a:lnTo>
                <a:lnTo>
                  <a:pt x="921028" y="769901"/>
                </a:lnTo>
                <a:lnTo>
                  <a:pt x="920368" y="769885"/>
                </a:lnTo>
                <a:lnTo>
                  <a:pt x="919873" y="769852"/>
                </a:lnTo>
                <a:lnTo>
                  <a:pt x="919213" y="769852"/>
                </a:lnTo>
                <a:lnTo>
                  <a:pt x="918717" y="769835"/>
                </a:lnTo>
                <a:lnTo>
                  <a:pt x="918057" y="769819"/>
                </a:lnTo>
                <a:lnTo>
                  <a:pt x="917562" y="769819"/>
                </a:lnTo>
                <a:lnTo>
                  <a:pt x="916902" y="769786"/>
                </a:lnTo>
                <a:lnTo>
                  <a:pt x="916406" y="769753"/>
                </a:lnTo>
                <a:lnTo>
                  <a:pt x="915746" y="769687"/>
                </a:lnTo>
                <a:lnTo>
                  <a:pt x="915251" y="769637"/>
                </a:lnTo>
                <a:lnTo>
                  <a:pt x="914591" y="769588"/>
                </a:lnTo>
                <a:lnTo>
                  <a:pt x="914095" y="769555"/>
                </a:lnTo>
                <a:lnTo>
                  <a:pt x="913435" y="769489"/>
                </a:lnTo>
                <a:lnTo>
                  <a:pt x="909969" y="769010"/>
                </a:lnTo>
                <a:lnTo>
                  <a:pt x="909308" y="768927"/>
                </a:lnTo>
                <a:lnTo>
                  <a:pt x="908813" y="768812"/>
                </a:lnTo>
                <a:lnTo>
                  <a:pt x="908153" y="768746"/>
                </a:lnTo>
                <a:lnTo>
                  <a:pt x="907658" y="768680"/>
                </a:lnTo>
                <a:lnTo>
                  <a:pt x="906997" y="768713"/>
                </a:lnTo>
                <a:lnTo>
                  <a:pt x="906502" y="768630"/>
                </a:lnTo>
                <a:lnTo>
                  <a:pt x="905842" y="768564"/>
                </a:lnTo>
                <a:lnTo>
                  <a:pt x="905347" y="768432"/>
                </a:lnTo>
                <a:lnTo>
                  <a:pt x="904687" y="768317"/>
                </a:lnTo>
                <a:lnTo>
                  <a:pt x="904026" y="768201"/>
                </a:lnTo>
                <a:lnTo>
                  <a:pt x="903531" y="768036"/>
                </a:lnTo>
                <a:lnTo>
                  <a:pt x="902871" y="767954"/>
                </a:lnTo>
                <a:lnTo>
                  <a:pt x="902376" y="767855"/>
                </a:lnTo>
                <a:lnTo>
                  <a:pt x="901715" y="767822"/>
                </a:lnTo>
                <a:lnTo>
                  <a:pt x="901220" y="767772"/>
                </a:lnTo>
                <a:lnTo>
                  <a:pt x="900560" y="767706"/>
                </a:lnTo>
                <a:lnTo>
                  <a:pt x="900065" y="767657"/>
                </a:lnTo>
                <a:lnTo>
                  <a:pt x="899404" y="767607"/>
                </a:lnTo>
                <a:lnTo>
                  <a:pt x="898909" y="767558"/>
                </a:lnTo>
                <a:lnTo>
                  <a:pt x="898249" y="767525"/>
                </a:lnTo>
                <a:lnTo>
                  <a:pt x="897754" y="767459"/>
                </a:lnTo>
                <a:lnTo>
                  <a:pt x="897093" y="767393"/>
                </a:lnTo>
                <a:lnTo>
                  <a:pt x="896598" y="767310"/>
                </a:lnTo>
                <a:lnTo>
                  <a:pt x="895938" y="767228"/>
                </a:lnTo>
                <a:lnTo>
                  <a:pt x="895278" y="767129"/>
                </a:lnTo>
                <a:lnTo>
                  <a:pt x="894782" y="766964"/>
                </a:lnTo>
                <a:lnTo>
                  <a:pt x="894122" y="766914"/>
                </a:lnTo>
                <a:lnTo>
                  <a:pt x="893627" y="766848"/>
                </a:lnTo>
                <a:lnTo>
                  <a:pt x="892967" y="766931"/>
                </a:lnTo>
                <a:lnTo>
                  <a:pt x="892472" y="766914"/>
                </a:lnTo>
                <a:lnTo>
                  <a:pt x="891811" y="766898"/>
                </a:lnTo>
                <a:lnTo>
                  <a:pt x="891316" y="766832"/>
                </a:lnTo>
                <a:lnTo>
                  <a:pt x="890656" y="766799"/>
                </a:lnTo>
                <a:lnTo>
                  <a:pt x="890161" y="766766"/>
                </a:lnTo>
                <a:lnTo>
                  <a:pt x="889500" y="766733"/>
                </a:lnTo>
                <a:lnTo>
                  <a:pt x="889005" y="766733"/>
                </a:lnTo>
                <a:lnTo>
                  <a:pt x="888345" y="766716"/>
                </a:lnTo>
                <a:lnTo>
                  <a:pt x="887850" y="766733"/>
                </a:lnTo>
                <a:lnTo>
                  <a:pt x="887189" y="766733"/>
                </a:lnTo>
                <a:lnTo>
                  <a:pt x="886529" y="766716"/>
                </a:lnTo>
                <a:lnTo>
                  <a:pt x="886034" y="766667"/>
                </a:lnTo>
                <a:lnTo>
                  <a:pt x="885374" y="766683"/>
                </a:lnTo>
                <a:lnTo>
                  <a:pt x="884878" y="766700"/>
                </a:lnTo>
                <a:lnTo>
                  <a:pt x="884218" y="766799"/>
                </a:lnTo>
                <a:lnTo>
                  <a:pt x="883723" y="766848"/>
                </a:lnTo>
                <a:lnTo>
                  <a:pt x="883063" y="766881"/>
                </a:lnTo>
                <a:lnTo>
                  <a:pt x="882567" y="766848"/>
                </a:lnTo>
                <a:lnTo>
                  <a:pt x="881907" y="766881"/>
                </a:lnTo>
                <a:lnTo>
                  <a:pt x="881412" y="766914"/>
                </a:lnTo>
                <a:lnTo>
                  <a:pt x="880752" y="766980"/>
                </a:lnTo>
                <a:lnTo>
                  <a:pt x="880257" y="767030"/>
                </a:lnTo>
                <a:lnTo>
                  <a:pt x="879596" y="767063"/>
                </a:lnTo>
                <a:lnTo>
                  <a:pt x="879101" y="767046"/>
                </a:lnTo>
                <a:lnTo>
                  <a:pt x="878441" y="767096"/>
                </a:lnTo>
                <a:lnTo>
                  <a:pt x="877780" y="767129"/>
                </a:lnTo>
                <a:lnTo>
                  <a:pt x="877285" y="767211"/>
                </a:lnTo>
                <a:lnTo>
                  <a:pt x="876625" y="767244"/>
                </a:lnTo>
                <a:lnTo>
                  <a:pt x="876130" y="767294"/>
                </a:lnTo>
                <a:lnTo>
                  <a:pt x="875470" y="767294"/>
                </a:lnTo>
                <a:lnTo>
                  <a:pt x="874974" y="767343"/>
                </a:lnTo>
                <a:lnTo>
                  <a:pt x="872003" y="767723"/>
                </a:lnTo>
                <a:lnTo>
                  <a:pt x="871508" y="767772"/>
                </a:lnTo>
                <a:lnTo>
                  <a:pt x="870848" y="767822"/>
                </a:lnTo>
                <a:lnTo>
                  <a:pt x="870352" y="767772"/>
                </a:lnTo>
                <a:lnTo>
                  <a:pt x="869692" y="767789"/>
                </a:lnTo>
                <a:lnTo>
                  <a:pt x="869032" y="767822"/>
                </a:lnTo>
                <a:lnTo>
                  <a:pt x="868537" y="767871"/>
                </a:lnTo>
                <a:lnTo>
                  <a:pt x="867876" y="767937"/>
                </a:lnTo>
                <a:lnTo>
                  <a:pt x="867381" y="767987"/>
                </a:lnTo>
                <a:lnTo>
                  <a:pt x="866721" y="768069"/>
                </a:lnTo>
                <a:lnTo>
                  <a:pt x="866226" y="768135"/>
                </a:lnTo>
                <a:lnTo>
                  <a:pt x="865565" y="768201"/>
                </a:lnTo>
                <a:lnTo>
                  <a:pt x="865070" y="768234"/>
                </a:lnTo>
                <a:lnTo>
                  <a:pt x="864410" y="768317"/>
                </a:lnTo>
                <a:lnTo>
                  <a:pt x="863915" y="768383"/>
                </a:lnTo>
                <a:lnTo>
                  <a:pt x="863255" y="768498"/>
                </a:lnTo>
                <a:lnTo>
                  <a:pt x="862759" y="768564"/>
                </a:lnTo>
                <a:lnTo>
                  <a:pt x="862099" y="768630"/>
                </a:lnTo>
                <a:lnTo>
                  <a:pt x="861604" y="768647"/>
                </a:lnTo>
                <a:lnTo>
                  <a:pt x="860944" y="768729"/>
                </a:lnTo>
                <a:lnTo>
                  <a:pt x="860283" y="768795"/>
                </a:lnTo>
                <a:lnTo>
                  <a:pt x="859788" y="768927"/>
                </a:lnTo>
                <a:lnTo>
                  <a:pt x="859128" y="769010"/>
                </a:lnTo>
                <a:lnTo>
                  <a:pt x="858633" y="769109"/>
                </a:lnTo>
                <a:lnTo>
                  <a:pt x="857972" y="769175"/>
                </a:lnTo>
                <a:lnTo>
                  <a:pt x="857477" y="769274"/>
                </a:lnTo>
                <a:lnTo>
                  <a:pt x="856817" y="769373"/>
                </a:lnTo>
                <a:lnTo>
                  <a:pt x="856322" y="769505"/>
                </a:lnTo>
                <a:lnTo>
                  <a:pt x="855661" y="769604"/>
                </a:lnTo>
                <a:lnTo>
                  <a:pt x="855166" y="769703"/>
                </a:lnTo>
                <a:lnTo>
                  <a:pt x="854506" y="769753"/>
                </a:lnTo>
                <a:lnTo>
                  <a:pt x="854011" y="769852"/>
                </a:lnTo>
                <a:lnTo>
                  <a:pt x="853350" y="769967"/>
                </a:lnTo>
                <a:lnTo>
                  <a:pt x="852855" y="770165"/>
                </a:lnTo>
                <a:lnTo>
                  <a:pt x="852195" y="770264"/>
                </a:lnTo>
                <a:lnTo>
                  <a:pt x="851535" y="770363"/>
                </a:lnTo>
                <a:lnTo>
                  <a:pt x="851040" y="770363"/>
                </a:lnTo>
                <a:lnTo>
                  <a:pt x="850379" y="770495"/>
                </a:lnTo>
                <a:lnTo>
                  <a:pt x="849884" y="770611"/>
                </a:lnTo>
                <a:lnTo>
                  <a:pt x="849224" y="770858"/>
                </a:lnTo>
                <a:lnTo>
                  <a:pt x="848729" y="771007"/>
                </a:lnTo>
                <a:lnTo>
                  <a:pt x="848068" y="771172"/>
                </a:lnTo>
                <a:lnTo>
                  <a:pt x="847573" y="771320"/>
                </a:lnTo>
                <a:lnTo>
                  <a:pt x="846913" y="771452"/>
                </a:lnTo>
                <a:lnTo>
                  <a:pt x="846418" y="771568"/>
                </a:lnTo>
                <a:lnTo>
                  <a:pt x="845757" y="771601"/>
                </a:lnTo>
                <a:lnTo>
                  <a:pt x="845262" y="771733"/>
                </a:lnTo>
                <a:lnTo>
                  <a:pt x="844602" y="771882"/>
                </a:lnTo>
                <a:lnTo>
                  <a:pt x="843942" y="772096"/>
                </a:lnTo>
                <a:lnTo>
                  <a:pt x="843446" y="772261"/>
                </a:lnTo>
                <a:lnTo>
                  <a:pt x="842786" y="772426"/>
                </a:lnTo>
                <a:lnTo>
                  <a:pt x="842291" y="772624"/>
                </a:lnTo>
                <a:lnTo>
                  <a:pt x="841631" y="772756"/>
                </a:lnTo>
                <a:lnTo>
                  <a:pt x="841135" y="772905"/>
                </a:lnTo>
                <a:lnTo>
                  <a:pt x="840475" y="773004"/>
                </a:lnTo>
                <a:lnTo>
                  <a:pt x="839980" y="773119"/>
                </a:lnTo>
                <a:lnTo>
                  <a:pt x="839320" y="773251"/>
                </a:lnTo>
                <a:lnTo>
                  <a:pt x="838824" y="773350"/>
                </a:lnTo>
                <a:lnTo>
                  <a:pt x="838164" y="773482"/>
                </a:lnTo>
                <a:lnTo>
                  <a:pt x="837669" y="773631"/>
                </a:lnTo>
                <a:lnTo>
                  <a:pt x="837009" y="773829"/>
                </a:lnTo>
                <a:lnTo>
                  <a:pt x="836514" y="773994"/>
                </a:lnTo>
                <a:lnTo>
                  <a:pt x="835853" y="774142"/>
                </a:lnTo>
                <a:lnTo>
                  <a:pt x="835193" y="774307"/>
                </a:lnTo>
                <a:lnTo>
                  <a:pt x="834698" y="774456"/>
                </a:lnTo>
                <a:lnTo>
                  <a:pt x="834038" y="774605"/>
                </a:lnTo>
                <a:lnTo>
                  <a:pt x="833542" y="774720"/>
                </a:lnTo>
                <a:lnTo>
                  <a:pt x="832882" y="774869"/>
                </a:lnTo>
                <a:lnTo>
                  <a:pt x="832387" y="775017"/>
                </a:lnTo>
                <a:lnTo>
                  <a:pt x="831727" y="775215"/>
                </a:lnTo>
                <a:lnTo>
                  <a:pt x="831231" y="775347"/>
                </a:lnTo>
                <a:lnTo>
                  <a:pt x="830571" y="775479"/>
                </a:lnTo>
                <a:lnTo>
                  <a:pt x="830076" y="775512"/>
                </a:lnTo>
                <a:lnTo>
                  <a:pt x="829416" y="775611"/>
                </a:lnTo>
                <a:lnTo>
                  <a:pt x="828920" y="775727"/>
                </a:lnTo>
                <a:lnTo>
                  <a:pt x="828260" y="775842"/>
                </a:lnTo>
                <a:lnTo>
                  <a:pt x="827765" y="775958"/>
                </a:lnTo>
                <a:lnTo>
                  <a:pt x="827105" y="776073"/>
                </a:lnTo>
                <a:lnTo>
                  <a:pt x="826444" y="776222"/>
                </a:lnTo>
                <a:lnTo>
                  <a:pt x="825949" y="776321"/>
                </a:lnTo>
                <a:lnTo>
                  <a:pt x="825289" y="776420"/>
                </a:lnTo>
                <a:lnTo>
                  <a:pt x="824794" y="776453"/>
                </a:lnTo>
                <a:lnTo>
                  <a:pt x="824133" y="776552"/>
                </a:lnTo>
                <a:lnTo>
                  <a:pt x="823638" y="776634"/>
                </a:lnTo>
                <a:lnTo>
                  <a:pt x="822978" y="776766"/>
                </a:lnTo>
                <a:lnTo>
                  <a:pt x="822483" y="776865"/>
                </a:lnTo>
                <a:lnTo>
                  <a:pt x="821823" y="776964"/>
                </a:lnTo>
                <a:lnTo>
                  <a:pt x="821327" y="777080"/>
                </a:lnTo>
                <a:lnTo>
                  <a:pt x="820667" y="777163"/>
                </a:lnTo>
                <a:lnTo>
                  <a:pt x="820172" y="777245"/>
                </a:lnTo>
                <a:lnTo>
                  <a:pt x="819512" y="777328"/>
                </a:lnTo>
                <a:lnTo>
                  <a:pt x="819016" y="777394"/>
                </a:lnTo>
                <a:lnTo>
                  <a:pt x="818356" y="777443"/>
                </a:lnTo>
                <a:lnTo>
                  <a:pt x="817696" y="777443"/>
                </a:lnTo>
                <a:lnTo>
                  <a:pt x="817201" y="777509"/>
                </a:lnTo>
                <a:lnTo>
                  <a:pt x="816540" y="777559"/>
                </a:lnTo>
                <a:lnTo>
                  <a:pt x="816045" y="777658"/>
                </a:lnTo>
                <a:lnTo>
                  <a:pt x="815385" y="777724"/>
                </a:lnTo>
                <a:lnTo>
                  <a:pt x="814890" y="777790"/>
                </a:lnTo>
                <a:lnTo>
                  <a:pt x="814229" y="777856"/>
                </a:lnTo>
                <a:lnTo>
                  <a:pt x="813734" y="777905"/>
                </a:lnTo>
                <a:lnTo>
                  <a:pt x="813074" y="777955"/>
                </a:lnTo>
                <a:lnTo>
                  <a:pt x="812579" y="777988"/>
                </a:lnTo>
                <a:lnTo>
                  <a:pt x="811918" y="778054"/>
                </a:lnTo>
                <a:lnTo>
                  <a:pt x="811423" y="778103"/>
                </a:lnTo>
                <a:lnTo>
                  <a:pt x="810763" y="778219"/>
                </a:lnTo>
                <a:lnTo>
                  <a:pt x="810268" y="778268"/>
                </a:lnTo>
                <a:lnTo>
                  <a:pt x="809607" y="778334"/>
                </a:lnTo>
                <a:lnTo>
                  <a:pt x="808947" y="778367"/>
                </a:lnTo>
                <a:lnTo>
                  <a:pt x="808452" y="778417"/>
                </a:lnTo>
                <a:lnTo>
                  <a:pt x="807792" y="778450"/>
                </a:lnTo>
                <a:lnTo>
                  <a:pt x="807297" y="778466"/>
                </a:lnTo>
                <a:lnTo>
                  <a:pt x="806636" y="778483"/>
                </a:lnTo>
                <a:lnTo>
                  <a:pt x="806141" y="778499"/>
                </a:lnTo>
                <a:lnTo>
                  <a:pt x="805481" y="778499"/>
                </a:lnTo>
                <a:lnTo>
                  <a:pt x="804986" y="778499"/>
                </a:lnTo>
                <a:lnTo>
                  <a:pt x="804325" y="778499"/>
                </a:lnTo>
                <a:lnTo>
                  <a:pt x="803830" y="778516"/>
                </a:lnTo>
                <a:lnTo>
                  <a:pt x="803170" y="778516"/>
                </a:lnTo>
                <a:lnTo>
                  <a:pt x="802675" y="778532"/>
                </a:lnTo>
                <a:lnTo>
                  <a:pt x="802014" y="778582"/>
                </a:lnTo>
                <a:lnTo>
                  <a:pt x="801519" y="778565"/>
                </a:lnTo>
                <a:lnTo>
                  <a:pt x="800859" y="778549"/>
                </a:lnTo>
                <a:lnTo>
                  <a:pt x="800199" y="778483"/>
                </a:lnTo>
                <a:lnTo>
                  <a:pt x="799703" y="778450"/>
                </a:lnTo>
                <a:lnTo>
                  <a:pt x="799043" y="778433"/>
                </a:lnTo>
                <a:lnTo>
                  <a:pt x="798548" y="778417"/>
                </a:lnTo>
                <a:lnTo>
                  <a:pt x="797888" y="778417"/>
                </a:lnTo>
                <a:lnTo>
                  <a:pt x="797392" y="778400"/>
                </a:lnTo>
                <a:lnTo>
                  <a:pt x="796732" y="778384"/>
                </a:lnTo>
                <a:lnTo>
                  <a:pt x="796237" y="778367"/>
                </a:lnTo>
                <a:lnTo>
                  <a:pt x="795577" y="778334"/>
                </a:lnTo>
                <a:lnTo>
                  <a:pt x="795082" y="778301"/>
                </a:lnTo>
                <a:lnTo>
                  <a:pt x="794421" y="778268"/>
                </a:lnTo>
                <a:lnTo>
                  <a:pt x="793926" y="778252"/>
                </a:lnTo>
                <a:lnTo>
                  <a:pt x="793266" y="778268"/>
                </a:lnTo>
                <a:lnTo>
                  <a:pt x="792771" y="778235"/>
                </a:lnTo>
                <a:lnTo>
                  <a:pt x="792110" y="778186"/>
                </a:lnTo>
                <a:lnTo>
                  <a:pt x="791450" y="778054"/>
                </a:lnTo>
                <a:lnTo>
                  <a:pt x="790955" y="777971"/>
                </a:lnTo>
                <a:lnTo>
                  <a:pt x="790295" y="777905"/>
                </a:lnTo>
                <a:lnTo>
                  <a:pt x="789799" y="777856"/>
                </a:lnTo>
                <a:lnTo>
                  <a:pt x="789139" y="777790"/>
                </a:lnTo>
                <a:lnTo>
                  <a:pt x="788644" y="777740"/>
                </a:lnTo>
                <a:lnTo>
                  <a:pt x="787984" y="777658"/>
                </a:lnTo>
                <a:lnTo>
                  <a:pt x="787488" y="777592"/>
                </a:lnTo>
                <a:lnTo>
                  <a:pt x="786828" y="777526"/>
                </a:lnTo>
                <a:lnTo>
                  <a:pt x="786333" y="777493"/>
                </a:lnTo>
                <a:lnTo>
                  <a:pt x="785673" y="777410"/>
                </a:lnTo>
                <a:lnTo>
                  <a:pt x="785177" y="777328"/>
                </a:lnTo>
                <a:lnTo>
                  <a:pt x="784517" y="777212"/>
                </a:lnTo>
                <a:lnTo>
                  <a:pt x="784022" y="777146"/>
                </a:lnTo>
                <a:lnTo>
                  <a:pt x="783362" y="777063"/>
                </a:lnTo>
                <a:lnTo>
                  <a:pt x="782701" y="777030"/>
                </a:lnTo>
                <a:lnTo>
                  <a:pt x="782206" y="776964"/>
                </a:lnTo>
                <a:lnTo>
                  <a:pt x="781546" y="776882"/>
                </a:lnTo>
                <a:lnTo>
                  <a:pt x="781051" y="776766"/>
                </a:lnTo>
                <a:lnTo>
                  <a:pt x="780391" y="776684"/>
                </a:lnTo>
                <a:lnTo>
                  <a:pt x="777584" y="776354"/>
                </a:lnTo>
                <a:lnTo>
                  <a:pt x="776924" y="776271"/>
                </a:lnTo>
                <a:lnTo>
                  <a:pt x="776429" y="776205"/>
                </a:lnTo>
                <a:lnTo>
                  <a:pt x="775769" y="776057"/>
                </a:lnTo>
                <a:lnTo>
                  <a:pt x="775273" y="775958"/>
                </a:lnTo>
                <a:lnTo>
                  <a:pt x="774613" y="775859"/>
                </a:lnTo>
                <a:lnTo>
                  <a:pt x="773953" y="775793"/>
                </a:lnTo>
                <a:lnTo>
                  <a:pt x="773458" y="775710"/>
                </a:lnTo>
                <a:lnTo>
                  <a:pt x="772797" y="775628"/>
                </a:lnTo>
                <a:lnTo>
                  <a:pt x="772302" y="775512"/>
                </a:lnTo>
                <a:lnTo>
                  <a:pt x="771642" y="775430"/>
                </a:lnTo>
                <a:lnTo>
                  <a:pt x="771147" y="775364"/>
                </a:lnTo>
                <a:lnTo>
                  <a:pt x="770486" y="775314"/>
                </a:lnTo>
                <a:lnTo>
                  <a:pt x="769991" y="775232"/>
                </a:lnTo>
                <a:lnTo>
                  <a:pt x="769331" y="775149"/>
                </a:lnTo>
                <a:lnTo>
                  <a:pt x="768836" y="775001"/>
                </a:lnTo>
                <a:lnTo>
                  <a:pt x="768175" y="774918"/>
                </a:lnTo>
                <a:lnTo>
                  <a:pt x="767680" y="774819"/>
                </a:lnTo>
                <a:lnTo>
                  <a:pt x="767020" y="774786"/>
                </a:lnTo>
                <a:lnTo>
                  <a:pt x="766525" y="774687"/>
                </a:lnTo>
                <a:lnTo>
                  <a:pt x="765865" y="774588"/>
                </a:lnTo>
                <a:lnTo>
                  <a:pt x="765204" y="774456"/>
                </a:lnTo>
                <a:lnTo>
                  <a:pt x="764709" y="774340"/>
                </a:lnTo>
                <a:lnTo>
                  <a:pt x="764049" y="774241"/>
                </a:lnTo>
                <a:lnTo>
                  <a:pt x="763554" y="774159"/>
                </a:lnTo>
                <a:lnTo>
                  <a:pt x="762893" y="774076"/>
                </a:lnTo>
                <a:lnTo>
                  <a:pt x="762398" y="773994"/>
                </a:lnTo>
                <a:lnTo>
                  <a:pt x="761738" y="773895"/>
                </a:lnTo>
                <a:lnTo>
                  <a:pt x="761243" y="773796"/>
                </a:lnTo>
                <a:lnTo>
                  <a:pt x="760582" y="773713"/>
                </a:lnTo>
                <a:lnTo>
                  <a:pt x="760087" y="773565"/>
                </a:lnTo>
                <a:lnTo>
                  <a:pt x="759427" y="773482"/>
                </a:lnTo>
                <a:lnTo>
                  <a:pt x="758932" y="773400"/>
                </a:lnTo>
                <a:lnTo>
                  <a:pt x="758271" y="773367"/>
                </a:lnTo>
                <a:lnTo>
                  <a:pt x="757776" y="773284"/>
                </a:lnTo>
                <a:lnTo>
                  <a:pt x="757116" y="773202"/>
                </a:lnTo>
                <a:lnTo>
                  <a:pt x="756456" y="773070"/>
                </a:lnTo>
                <a:lnTo>
                  <a:pt x="755960" y="772971"/>
                </a:lnTo>
                <a:lnTo>
                  <a:pt x="755300" y="772855"/>
                </a:lnTo>
                <a:lnTo>
                  <a:pt x="754805" y="772756"/>
                </a:lnTo>
                <a:lnTo>
                  <a:pt x="754145" y="772674"/>
                </a:lnTo>
                <a:lnTo>
                  <a:pt x="753650" y="772591"/>
                </a:lnTo>
                <a:lnTo>
                  <a:pt x="752989" y="772525"/>
                </a:lnTo>
                <a:lnTo>
                  <a:pt x="752494" y="772443"/>
                </a:lnTo>
                <a:lnTo>
                  <a:pt x="751834" y="772360"/>
                </a:lnTo>
                <a:lnTo>
                  <a:pt x="751339" y="772245"/>
                </a:lnTo>
                <a:lnTo>
                  <a:pt x="750678" y="772179"/>
                </a:lnTo>
                <a:lnTo>
                  <a:pt x="750183" y="772096"/>
                </a:lnTo>
                <a:lnTo>
                  <a:pt x="749523" y="772080"/>
                </a:lnTo>
                <a:lnTo>
                  <a:pt x="749028" y="771997"/>
                </a:lnTo>
                <a:lnTo>
                  <a:pt x="748367" y="771915"/>
                </a:lnTo>
                <a:lnTo>
                  <a:pt x="747707" y="771782"/>
                </a:lnTo>
                <a:lnTo>
                  <a:pt x="747212" y="771667"/>
                </a:lnTo>
                <a:lnTo>
                  <a:pt x="746552" y="771551"/>
                </a:lnTo>
                <a:lnTo>
                  <a:pt x="746056" y="771436"/>
                </a:lnTo>
                <a:lnTo>
                  <a:pt x="745396" y="771287"/>
                </a:lnTo>
                <a:lnTo>
                  <a:pt x="744901" y="771139"/>
                </a:lnTo>
                <a:lnTo>
                  <a:pt x="744241" y="770941"/>
                </a:lnTo>
                <a:lnTo>
                  <a:pt x="743745" y="770759"/>
                </a:lnTo>
                <a:lnTo>
                  <a:pt x="743085" y="770594"/>
                </a:lnTo>
                <a:lnTo>
                  <a:pt x="742590" y="770413"/>
                </a:lnTo>
                <a:lnTo>
                  <a:pt x="741930" y="770264"/>
                </a:lnTo>
                <a:lnTo>
                  <a:pt x="741435" y="770116"/>
                </a:lnTo>
                <a:lnTo>
                  <a:pt x="740774" y="770000"/>
                </a:lnTo>
                <a:lnTo>
                  <a:pt x="740279" y="769835"/>
                </a:lnTo>
                <a:lnTo>
                  <a:pt x="739619" y="769670"/>
                </a:lnTo>
                <a:lnTo>
                  <a:pt x="738958" y="769472"/>
                </a:lnTo>
                <a:lnTo>
                  <a:pt x="738463" y="769291"/>
                </a:lnTo>
                <a:lnTo>
                  <a:pt x="737803" y="769109"/>
                </a:lnTo>
                <a:lnTo>
                  <a:pt x="737308" y="768960"/>
                </a:lnTo>
                <a:lnTo>
                  <a:pt x="736648" y="768762"/>
                </a:lnTo>
                <a:lnTo>
                  <a:pt x="736152" y="768581"/>
                </a:lnTo>
                <a:lnTo>
                  <a:pt x="735492" y="768383"/>
                </a:lnTo>
                <a:lnTo>
                  <a:pt x="734997" y="768185"/>
                </a:lnTo>
                <a:lnTo>
                  <a:pt x="734337" y="767970"/>
                </a:lnTo>
                <a:lnTo>
                  <a:pt x="733841" y="767756"/>
                </a:lnTo>
                <a:lnTo>
                  <a:pt x="733181" y="767574"/>
                </a:lnTo>
                <a:lnTo>
                  <a:pt x="732686" y="767376"/>
                </a:lnTo>
                <a:lnTo>
                  <a:pt x="732026" y="767228"/>
                </a:lnTo>
                <a:lnTo>
                  <a:pt x="731530" y="767030"/>
                </a:lnTo>
                <a:lnTo>
                  <a:pt x="730870" y="766815"/>
                </a:lnTo>
                <a:lnTo>
                  <a:pt x="730210" y="766584"/>
                </a:lnTo>
                <a:lnTo>
                  <a:pt x="729715" y="766369"/>
                </a:lnTo>
                <a:lnTo>
                  <a:pt x="729054" y="766138"/>
                </a:lnTo>
                <a:lnTo>
                  <a:pt x="728559" y="765924"/>
                </a:lnTo>
                <a:lnTo>
                  <a:pt x="727899" y="765676"/>
                </a:lnTo>
                <a:lnTo>
                  <a:pt x="727404" y="765445"/>
                </a:lnTo>
                <a:lnTo>
                  <a:pt x="726743" y="765165"/>
                </a:lnTo>
                <a:lnTo>
                  <a:pt x="726248" y="764934"/>
                </a:lnTo>
                <a:lnTo>
                  <a:pt x="725588" y="764703"/>
                </a:lnTo>
                <a:lnTo>
                  <a:pt x="725093" y="764505"/>
                </a:lnTo>
                <a:lnTo>
                  <a:pt x="724433" y="764307"/>
                </a:lnTo>
                <a:lnTo>
                  <a:pt x="723937" y="764092"/>
                </a:lnTo>
                <a:lnTo>
                  <a:pt x="723277" y="763911"/>
                </a:lnTo>
                <a:lnTo>
                  <a:pt x="722617" y="763663"/>
                </a:lnTo>
                <a:lnTo>
                  <a:pt x="722122" y="763415"/>
                </a:lnTo>
                <a:lnTo>
                  <a:pt x="721461" y="763118"/>
                </a:lnTo>
                <a:lnTo>
                  <a:pt x="720966" y="762854"/>
                </a:lnTo>
                <a:lnTo>
                  <a:pt x="720306" y="762574"/>
                </a:lnTo>
                <a:lnTo>
                  <a:pt x="719811" y="762293"/>
                </a:lnTo>
                <a:lnTo>
                  <a:pt x="719150" y="762029"/>
                </a:lnTo>
                <a:lnTo>
                  <a:pt x="718655" y="761765"/>
                </a:lnTo>
                <a:lnTo>
                  <a:pt x="717995" y="761518"/>
                </a:lnTo>
                <a:lnTo>
                  <a:pt x="717500" y="761254"/>
                </a:lnTo>
                <a:lnTo>
                  <a:pt x="716839" y="761006"/>
                </a:lnTo>
                <a:lnTo>
                  <a:pt x="716344" y="760808"/>
                </a:lnTo>
                <a:lnTo>
                  <a:pt x="715684" y="760527"/>
                </a:lnTo>
                <a:lnTo>
                  <a:pt x="715189" y="760263"/>
                </a:lnTo>
                <a:lnTo>
                  <a:pt x="714528" y="759900"/>
                </a:lnTo>
                <a:lnTo>
                  <a:pt x="713868" y="759603"/>
                </a:lnTo>
                <a:lnTo>
                  <a:pt x="713373" y="759306"/>
                </a:lnTo>
                <a:lnTo>
                  <a:pt x="712713" y="759075"/>
                </a:lnTo>
                <a:lnTo>
                  <a:pt x="712218" y="758762"/>
                </a:lnTo>
                <a:lnTo>
                  <a:pt x="711557" y="758465"/>
                </a:lnTo>
                <a:lnTo>
                  <a:pt x="711062" y="758085"/>
                </a:lnTo>
                <a:lnTo>
                  <a:pt x="710402" y="757771"/>
                </a:lnTo>
                <a:lnTo>
                  <a:pt x="709907" y="757441"/>
                </a:lnTo>
                <a:lnTo>
                  <a:pt x="709246" y="757161"/>
                </a:lnTo>
                <a:lnTo>
                  <a:pt x="708751" y="756864"/>
                </a:lnTo>
                <a:lnTo>
                  <a:pt x="708091" y="756550"/>
                </a:lnTo>
                <a:lnTo>
                  <a:pt x="707596" y="756270"/>
                </a:lnTo>
                <a:lnTo>
                  <a:pt x="706935" y="755923"/>
                </a:lnTo>
                <a:lnTo>
                  <a:pt x="706440" y="755593"/>
                </a:lnTo>
                <a:lnTo>
                  <a:pt x="705780" y="755164"/>
                </a:lnTo>
                <a:lnTo>
                  <a:pt x="705120" y="754801"/>
                </a:lnTo>
                <a:lnTo>
                  <a:pt x="704624" y="754421"/>
                </a:lnTo>
                <a:lnTo>
                  <a:pt x="703964" y="754091"/>
                </a:lnTo>
                <a:lnTo>
                  <a:pt x="703469" y="753728"/>
                </a:lnTo>
                <a:lnTo>
                  <a:pt x="702809" y="753365"/>
                </a:lnTo>
                <a:lnTo>
                  <a:pt x="702313" y="753018"/>
                </a:lnTo>
                <a:lnTo>
                  <a:pt x="701653" y="752589"/>
                </a:lnTo>
                <a:lnTo>
                  <a:pt x="701158" y="752177"/>
                </a:lnTo>
                <a:lnTo>
                  <a:pt x="700498" y="751665"/>
                </a:lnTo>
                <a:lnTo>
                  <a:pt x="700002" y="751236"/>
                </a:lnTo>
                <a:lnTo>
                  <a:pt x="699342" y="750807"/>
                </a:lnTo>
                <a:lnTo>
                  <a:pt x="698847" y="750444"/>
                </a:lnTo>
                <a:lnTo>
                  <a:pt x="698187" y="750031"/>
                </a:lnTo>
                <a:lnTo>
                  <a:pt x="697692" y="749619"/>
                </a:lnTo>
                <a:lnTo>
                  <a:pt x="697031" y="749223"/>
                </a:lnTo>
                <a:lnTo>
                  <a:pt x="696371" y="748794"/>
                </a:lnTo>
                <a:lnTo>
                  <a:pt x="695876" y="748348"/>
                </a:lnTo>
                <a:lnTo>
                  <a:pt x="695216" y="747903"/>
                </a:lnTo>
                <a:lnTo>
                  <a:pt x="694720" y="747424"/>
                </a:lnTo>
                <a:lnTo>
                  <a:pt x="694060" y="746945"/>
                </a:lnTo>
                <a:lnTo>
                  <a:pt x="693565" y="746450"/>
                </a:lnTo>
                <a:lnTo>
                  <a:pt x="692905" y="745955"/>
                </a:lnTo>
                <a:lnTo>
                  <a:pt x="692409" y="745444"/>
                </a:lnTo>
                <a:lnTo>
                  <a:pt x="691749" y="744948"/>
                </a:lnTo>
                <a:lnTo>
                  <a:pt x="691254" y="744437"/>
                </a:lnTo>
                <a:lnTo>
                  <a:pt x="690594" y="743909"/>
                </a:lnTo>
                <a:lnTo>
                  <a:pt x="690098" y="743381"/>
                </a:lnTo>
                <a:lnTo>
                  <a:pt x="689438" y="742869"/>
                </a:lnTo>
                <a:lnTo>
                  <a:pt x="688943" y="742341"/>
                </a:lnTo>
                <a:lnTo>
                  <a:pt x="688283" y="741829"/>
                </a:lnTo>
                <a:lnTo>
                  <a:pt x="687622" y="741318"/>
                </a:lnTo>
                <a:lnTo>
                  <a:pt x="687127" y="740823"/>
                </a:lnTo>
                <a:lnTo>
                  <a:pt x="686467" y="740328"/>
                </a:lnTo>
                <a:lnTo>
                  <a:pt x="685972" y="739833"/>
                </a:lnTo>
                <a:lnTo>
                  <a:pt x="685311" y="739321"/>
                </a:lnTo>
                <a:lnTo>
                  <a:pt x="684816" y="738809"/>
                </a:lnTo>
                <a:lnTo>
                  <a:pt x="684156" y="738281"/>
                </a:lnTo>
                <a:lnTo>
                  <a:pt x="683661" y="737753"/>
                </a:lnTo>
                <a:lnTo>
                  <a:pt x="683001" y="737225"/>
                </a:lnTo>
                <a:lnTo>
                  <a:pt x="682505" y="736697"/>
                </a:lnTo>
                <a:lnTo>
                  <a:pt x="681845" y="736169"/>
                </a:lnTo>
                <a:lnTo>
                  <a:pt x="681350" y="735624"/>
                </a:lnTo>
                <a:lnTo>
                  <a:pt x="680690" y="735080"/>
                </a:lnTo>
                <a:lnTo>
                  <a:pt x="680194" y="734552"/>
                </a:lnTo>
                <a:lnTo>
                  <a:pt x="679534" y="734040"/>
                </a:lnTo>
                <a:lnTo>
                  <a:pt x="678874" y="733495"/>
                </a:lnTo>
                <a:lnTo>
                  <a:pt x="678379" y="732951"/>
                </a:lnTo>
                <a:lnTo>
                  <a:pt x="677718" y="732373"/>
                </a:lnTo>
                <a:lnTo>
                  <a:pt x="677223" y="731812"/>
                </a:lnTo>
                <a:lnTo>
                  <a:pt x="676563" y="731267"/>
                </a:lnTo>
                <a:lnTo>
                  <a:pt x="676068" y="730706"/>
                </a:lnTo>
                <a:lnTo>
                  <a:pt x="675407" y="730145"/>
                </a:lnTo>
                <a:lnTo>
                  <a:pt x="674912" y="729584"/>
                </a:lnTo>
                <a:lnTo>
                  <a:pt x="674252" y="728990"/>
                </a:lnTo>
                <a:lnTo>
                  <a:pt x="673757" y="728445"/>
                </a:lnTo>
                <a:lnTo>
                  <a:pt x="673096" y="727884"/>
                </a:lnTo>
                <a:lnTo>
                  <a:pt x="672601" y="727389"/>
                </a:lnTo>
                <a:lnTo>
                  <a:pt x="671941" y="726812"/>
                </a:lnTo>
                <a:lnTo>
                  <a:pt x="671446" y="726217"/>
                </a:lnTo>
                <a:lnTo>
                  <a:pt x="670785" y="725508"/>
                </a:lnTo>
                <a:lnTo>
                  <a:pt x="670125" y="724897"/>
                </a:lnTo>
                <a:lnTo>
                  <a:pt x="669630" y="724287"/>
                </a:lnTo>
                <a:lnTo>
                  <a:pt x="668970" y="723775"/>
                </a:lnTo>
                <a:lnTo>
                  <a:pt x="668475" y="723131"/>
                </a:lnTo>
                <a:lnTo>
                  <a:pt x="667814" y="722488"/>
                </a:lnTo>
                <a:lnTo>
                  <a:pt x="667319" y="721696"/>
                </a:lnTo>
                <a:lnTo>
                  <a:pt x="666659" y="721052"/>
                </a:lnTo>
                <a:lnTo>
                  <a:pt x="666164" y="720392"/>
                </a:lnTo>
                <a:lnTo>
                  <a:pt x="665503" y="719814"/>
                </a:lnTo>
                <a:lnTo>
                  <a:pt x="665008" y="719187"/>
                </a:lnTo>
                <a:lnTo>
                  <a:pt x="664348" y="718544"/>
                </a:lnTo>
                <a:lnTo>
                  <a:pt x="663853" y="717900"/>
                </a:lnTo>
                <a:lnTo>
                  <a:pt x="663192" y="717240"/>
                </a:lnTo>
                <a:lnTo>
                  <a:pt x="662697" y="716563"/>
                </a:lnTo>
                <a:lnTo>
                  <a:pt x="662037" y="715854"/>
                </a:lnTo>
                <a:lnTo>
                  <a:pt x="661377" y="715193"/>
                </a:lnTo>
                <a:lnTo>
                  <a:pt x="660881" y="714533"/>
                </a:lnTo>
                <a:lnTo>
                  <a:pt x="660221" y="713906"/>
                </a:lnTo>
                <a:lnTo>
                  <a:pt x="659726" y="713263"/>
                </a:lnTo>
                <a:lnTo>
                  <a:pt x="659066" y="712619"/>
                </a:lnTo>
                <a:lnTo>
                  <a:pt x="658570" y="712008"/>
                </a:lnTo>
                <a:lnTo>
                  <a:pt x="657910" y="711365"/>
                </a:lnTo>
                <a:lnTo>
                  <a:pt x="657415" y="710721"/>
                </a:lnTo>
                <a:lnTo>
                  <a:pt x="656755" y="710044"/>
                </a:lnTo>
                <a:lnTo>
                  <a:pt x="656260" y="709417"/>
                </a:lnTo>
                <a:lnTo>
                  <a:pt x="655599" y="708774"/>
                </a:lnTo>
                <a:lnTo>
                  <a:pt x="655104" y="708097"/>
                </a:lnTo>
                <a:lnTo>
                  <a:pt x="654444" y="707503"/>
                </a:lnTo>
                <a:lnTo>
                  <a:pt x="653949" y="706909"/>
                </a:lnTo>
                <a:lnTo>
                  <a:pt x="653288" y="706397"/>
                </a:lnTo>
                <a:lnTo>
                  <a:pt x="652628" y="705820"/>
                </a:lnTo>
                <a:lnTo>
                  <a:pt x="652133" y="705259"/>
                </a:lnTo>
                <a:lnTo>
                  <a:pt x="651473" y="704681"/>
                </a:lnTo>
                <a:lnTo>
                  <a:pt x="650977" y="704103"/>
                </a:lnTo>
                <a:lnTo>
                  <a:pt x="650317" y="703526"/>
                </a:lnTo>
                <a:lnTo>
                  <a:pt x="649822" y="702899"/>
                </a:lnTo>
                <a:lnTo>
                  <a:pt x="649162" y="702354"/>
                </a:lnTo>
                <a:lnTo>
                  <a:pt x="648666" y="701809"/>
                </a:lnTo>
                <a:lnTo>
                  <a:pt x="648006" y="701331"/>
                </a:lnTo>
                <a:lnTo>
                  <a:pt x="647511" y="700819"/>
                </a:lnTo>
                <a:lnTo>
                  <a:pt x="646851" y="700291"/>
                </a:lnTo>
                <a:lnTo>
                  <a:pt x="646355" y="699697"/>
                </a:lnTo>
                <a:lnTo>
                  <a:pt x="645695" y="699218"/>
                </a:lnTo>
                <a:lnTo>
                  <a:pt x="645200" y="698740"/>
                </a:lnTo>
                <a:lnTo>
                  <a:pt x="644540" y="698360"/>
                </a:lnTo>
                <a:lnTo>
                  <a:pt x="643879" y="697931"/>
                </a:lnTo>
                <a:lnTo>
                  <a:pt x="643384" y="697502"/>
                </a:lnTo>
                <a:lnTo>
                  <a:pt x="642724" y="697007"/>
                </a:lnTo>
                <a:lnTo>
                  <a:pt x="642229" y="696644"/>
                </a:lnTo>
                <a:lnTo>
                  <a:pt x="641568" y="696264"/>
                </a:lnTo>
                <a:lnTo>
                  <a:pt x="641073" y="695984"/>
                </a:lnTo>
                <a:lnTo>
                  <a:pt x="640413" y="695687"/>
                </a:lnTo>
                <a:lnTo>
                  <a:pt x="639918" y="695373"/>
                </a:lnTo>
                <a:lnTo>
                  <a:pt x="639258" y="695076"/>
                </a:lnTo>
                <a:lnTo>
                  <a:pt x="638762" y="694796"/>
                </a:lnTo>
                <a:lnTo>
                  <a:pt x="638102" y="694515"/>
                </a:lnTo>
                <a:lnTo>
                  <a:pt x="637607" y="694235"/>
                </a:lnTo>
                <a:lnTo>
                  <a:pt x="636947" y="693987"/>
                </a:lnTo>
                <a:lnTo>
                  <a:pt x="636451" y="693739"/>
                </a:lnTo>
                <a:lnTo>
                  <a:pt x="635791" y="693541"/>
                </a:lnTo>
                <a:lnTo>
                  <a:pt x="635131" y="693277"/>
                </a:lnTo>
                <a:lnTo>
                  <a:pt x="634636" y="693030"/>
                </a:lnTo>
                <a:lnTo>
                  <a:pt x="633975" y="692733"/>
                </a:lnTo>
                <a:lnTo>
                  <a:pt x="633480" y="692469"/>
                </a:lnTo>
                <a:lnTo>
                  <a:pt x="632820" y="692188"/>
                </a:lnTo>
                <a:lnTo>
                  <a:pt x="632325" y="691924"/>
                </a:lnTo>
                <a:lnTo>
                  <a:pt x="631664" y="691677"/>
                </a:lnTo>
                <a:lnTo>
                  <a:pt x="631169" y="691413"/>
                </a:lnTo>
                <a:lnTo>
                  <a:pt x="630509" y="691181"/>
                </a:lnTo>
                <a:lnTo>
                  <a:pt x="630014" y="690917"/>
                </a:lnTo>
                <a:lnTo>
                  <a:pt x="629353" y="690670"/>
                </a:lnTo>
                <a:lnTo>
                  <a:pt x="628858" y="690373"/>
                </a:lnTo>
                <a:lnTo>
                  <a:pt x="628198" y="690109"/>
                </a:lnTo>
                <a:lnTo>
                  <a:pt x="627703" y="689845"/>
                </a:lnTo>
                <a:lnTo>
                  <a:pt x="627043" y="689597"/>
                </a:lnTo>
                <a:lnTo>
                  <a:pt x="626382" y="689317"/>
                </a:lnTo>
                <a:lnTo>
                  <a:pt x="625887" y="689036"/>
                </a:lnTo>
                <a:lnTo>
                  <a:pt x="625227" y="688756"/>
                </a:lnTo>
                <a:lnTo>
                  <a:pt x="624732" y="688425"/>
                </a:lnTo>
                <a:lnTo>
                  <a:pt x="624071" y="688095"/>
                </a:lnTo>
                <a:lnTo>
                  <a:pt x="623576" y="687683"/>
                </a:lnTo>
                <a:lnTo>
                  <a:pt x="622916" y="687320"/>
                </a:lnTo>
                <a:lnTo>
                  <a:pt x="622421" y="686940"/>
                </a:lnTo>
                <a:lnTo>
                  <a:pt x="621760" y="686594"/>
                </a:lnTo>
                <a:lnTo>
                  <a:pt x="621265" y="686198"/>
                </a:lnTo>
                <a:lnTo>
                  <a:pt x="620605" y="685818"/>
                </a:lnTo>
                <a:lnTo>
                  <a:pt x="620110" y="685372"/>
                </a:lnTo>
                <a:lnTo>
                  <a:pt x="619449" y="684976"/>
                </a:lnTo>
                <a:lnTo>
                  <a:pt x="618954" y="684580"/>
                </a:lnTo>
                <a:lnTo>
                  <a:pt x="618294" y="684250"/>
                </a:lnTo>
                <a:lnTo>
                  <a:pt x="617634" y="683821"/>
                </a:lnTo>
                <a:lnTo>
                  <a:pt x="617138" y="683392"/>
                </a:lnTo>
                <a:lnTo>
                  <a:pt x="616478" y="682897"/>
                </a:lnTo>
                <a:lnTo>
                  <a:pt x="615983" y="682369"/>
                </a:lnTo>
                <a:lnTo>
                  <a:pt x="615323" y="681857"/>
                </a:lnTo>
                <a:lnTo>
                  <a:pt x="614828" y="681263"/>
                </a:lnTo>
                <a:lnTo>
                  <a:pt x="614167" y="680719"/>
                </a:lnTo>
                <a:lnTo>
                  <a:pt x="613672" y="680174"/>
                </a:lnTo>
                <a:lnTo>
                  <a:pt x="613012" y="679662"/>
                </a:lnTo>
                <a:lnTo>
                  <a:pt x="612517" y="679085"/>
                </a:lnTo>
                <a:lnTo>
                  <a:pt x="611856" y="678507"/>
                </a:lnTo>
                <a:lnTo>
                  <a:pt x="611361" y="677847"/>
                </a:lnTo>
                <a:lnTo>
                  <a:pt x="610701" y="677220"/>
                </a:lnTo>
                <a:lnTo>
                  <a:pt x="610206" y="676593"/>
                </a:lnTo>
                <a:lnTo>
                  <a:pt x="609545" y="675933"/>
                </a:lnTo>
                <a:lnTo>
                  <a:pt x="608885" y="675322"/>
                </a:lnTo>
                <a:lnTo>
                  <a:pt x="608390" y="674695"/>
                </a:lnTo>
                <a:lnTo>
                  <a:pt x="607730" y="674216"/>
                </a:lnTo>
                <a:lnTo>
                  <a:pt x="607234" y="673523"/>
                </a:lnTo>
                <a:lnTo>
                  <a:pt x="606574" y="672830"/>
                </a:lnTo>
                <a:lnTo>
                  <a:pt x="606079" y="671939"/>
                </a:lnTo>
                <a:lnTo>
                  <a:pt x="605419" y="671163"/>
                </a:lnTo>
                <a:lnTo>
                  <a:pt x="604923" y="670388"/>
                </a:lnTo>
                <a:lnTo>
                  <a:pt x="604263" y="669661"/>
                </a:lnTo>
                <a:lnTo>
                  <a:pt x="603768" y="668902"/>
                </a:lnTo>
                <a:lnTo>
                  <a:pt x="603108" y="668127"/>
                </a:lnTo>
                <a:lnTo>
                  <a:pt x="602612" y="667401"/>
                </a:lnTo>
                <a:lnTo>
                  <a:pt x="601952" y="666592"/>
                </a:lnTo>
                <a:lnTo>
                  <a:pt x="601292" y="665767"/>
                </a:lnTo>
                <a:lnTo>
                  <a:pt x="600797" y="664892"/>
                </a:lnTo>
                <a:lnTo>
                  <a:pt x="600136" y="664001"/>
                </a:lnTo>
                <a:lnTo>
                  <a:pt x="599641" y="663110"/>
                </a:lnTo>
                <a:lnTo>
                  <a:pt x="598981" y="662169"/>
                </a:lnTo>
                <a:lnTo>
                  <a:pt x="598486" y="661212"/>
                </a:lnTo>
                <a:lnTo>
                  <a:pt x="597826" y="660255"/>
                </a:lnTo>
                <a:lnTo>
                  <a:pt x="597330" y="659298"/>
                </a:lnTo>
                <a:lnTo>
                  <a:pt x="596670" y="658274"/>
                </a:lnTo>
                <a:lnTo>
                  <a:pt x="596175" y="657268"/>
                </a:lnTo>
                <a:lnTo>
                  <a:pt x="595515" y="656178"/>
                </a:lnTo>
                <a:lnTo>
                  <a:pt x="595019" y="655106"/>
                </a:lnTo>
                <a:lnTo>
                  <a:pt x="594359" y="654033"/>
                </a:lnTo>
                <a:lnTo>
                  <a:pt x="593864" y="652993"/>
                </a:lnTo>
                <a:lnTo>
                  <a:pt x="593204" y="651888"/>
                </a:lnTo>
                <a:lnTo>
                  <a:pt x="592543" y="650765"/>
                </a:lnTo>
                <a:lnTo>
                  <a:pt x="592048" y="649627"/>
                </a:lnTo>
                <a:lnTo>
                  <a:pt x="591388" y="648422"/>
                </a:lnTo>
                <a:lnTo>
                  <a:pt x="590893" y="647201"/>
                </a:lnTo>
                <a:lnTo>
                  <a:pt x="590232" y="645947"/>
                </a:lnTo>
                <a:lnTo>
                  <a:pt x="589737" y="644610"/>
                </a:lnTo>
                <a:lnTo>
                  <a:pt x="589077" y="643273"/>
                </a:lnTo>
                <a:lnTo>
                  <a:pt x="588582" y="641771"/>
                </a:lnTo>
                <a:lnTo>
                  <a:pt x="587921" y="640385"/>
                </a:lnTo>
                <a:lnTo>
                  <a:pt x="587426" y="638999"/>
                </a:lnTo>
                <a:lnTo>
                  <a:pt x="586766" y="637678"/>
                </a:lnTo>
                <a:lnTo>
                  <a:pt x="586271" y="636276"/>
                </a:lnTo>
                <a:lnTo>
                  <a:pt x="585611" y="634889"/>
                </a:lnTo>
                <a:lnTo>
                  <a:pt x="585115" y="633536"/>
                </a:lnTo>
                <a:lnTo>
                  <a:pt x="584455" y="632034"/>
                </a:lnTo>
                <a:lnTo>
                  <a:pt x="583795" y="630549"/>
                </a:lnTo>
                <a:lnTo>
                  <a:pt x="583300" y="628882"/>
                </a:lnTo>
                <a:lnTo>
                  <a:pt x="582639" y="627315"/>
                </a:lnTo>
                <a:lnTo>
                  <a:pt x="582144" y="625763"/>
                </a:lnTo>
                <a:lnTo>
                  <a:pt x="581484" y="624278"/>
                </a:lnTo>
                <a:lnTo>
                  <a:pt x="580989" y="622694"/>
                </a:lnTo>
                <a:lnTo>
                  <a:pt x="580328" y="621109"/>
                </a:lnTo>
                <a:lnTo>
                  <a:pt x="579833" y="619426"/>
                </a:lnTo>
                <a:lnTo>
                  <a:pt x="579173" y="617792"/>
                </a:lnTo>
                <a:lnTo>
                  <a:pt x="578678" y="616158"/>
                </a:lnTo>
                <a:lnTo>
                  <a:pt x="578017" y="614508"/>
                </a:lnTo>
                <a:lnTo>
                  <a:pt x="577522" y="612841"/>
                </a:lnTo>
                <a:lnTo>
                  <a:pt x="576862" y="611191"/>
                </a:lnTo>
                <a:lnTo>
                  <a:pt x="576367" y="609524"/>
                </a:lnTo>
                <a:lnTo>
                  <a:pt x="575706" y="607857"/>
                </a:lnTo>
                <a:lnTo>
                  <a:pt x="575046" y="606207"/>
                </a:lnTo>
                <a:lnTo>
                  <a:pt x="574551" y="604573"/>
                </a:lnTo>
                <a:lnTo>
                  <a:pt x="573891" y="602890"/>
                </a:lnTo>
                <a:lnTo>
                  <a:pt x="573395" y="601207"/>
                </a:lnTo>
                <a:lnTo>
                  <a:pt x="572735" y="599474"/>
                </a:lnTo>
                <a:lnTo>
                  <a:pt x="572240" y="597758"/>
                </a:lnTo>
                <a:lnTo>
                  <a:pt x="571580" y="596058"/>
                </a:lnTo>
                <a:lnTo>
                  <a:pt x="571085" y="594325"/>
                </a:lnTo>
                <a:lnTo>
                  <a:pt x="570424" y="592642"/>
                </a:lnTo>
                <a:lnTo>
                  <a:pt x="569929" y="590958"/>
                </a:lnTo>
                <a:lnTo>
                  <a:pt x="569269" y="589440"/>
                </a:lnTo>
                <a:lnTo>
                  <a:pt x="568774" y="587691"/>
                </a:lnTo>
                <a:lnTo>
                  <a:pt x="568113" y="585958"/>
                </a:lnTo>
                <a:lnTo>
                  <a:pt x="567618" y="583977"/>
                </a:lnTo>
                <a:lnTo>
                  <a:pt x="566958" y="582179"/>
                </a:lnTo>
                <a:lnTo>
                  <a:pt x="566298" y="580380"/>
                </a:lnTo>
                <a:lnTo>
                  <a:pt x="565802" y="578647"/>
                </a:lnTo>
                <a:lnTo>
                  <a:pt x="565142" y="576898"/>
                </a:lnTo>
                <a:lnTo>
                  <a:pt x="564647" y="575132"/>
                </a:lnTo>
                <a:lnTo>
                  <a:pt x="563987" y="573432"/>
                </a:lnTo>
                <a:lnTo>
                  <a:pt x="563491" y="571633"/>
                </a:lnTo>
                <a:lnTo>
                  <a:pt x="562831" y="569834"/>
                </a:lnTo>
                <a:lnTo>
                  <a:pt x="562336" y="567986"/>
                </a:lnTo>
                <a:lnTo>
                  <a:pt x="561676" y="566121"/>
                </a:lnTo>
                <a:lnTo>
                  <a:pt x="561180" y="564256"/>
                </a:lnTo>
                <a:lnTo>
                  <a:pt x="560520" y="562375"/>
                </a:lnTo>
                <a:lnTo>
                  <a:pt x="560025" y="560461"/>
                </a:lnTo>
                <a:lnTo>
                  <a:pt x="559365" y="558530"/>
                </a:lnTo>
                <a:lnTo>
                  <a:pt x="558870" y="556632"/>
                </a:lnTo>
                <a:lnTo>
                  <a:pt x="558209" y="554602"/>
                </a:lnTo>
                <a:lnTo>
                  <a:pt x="557549" y="552572"/>
                </a:lnTo>
                <a:lnTo>
                  <a:pt x="557054" y="550410"/>
                </a:lnTo>
                <a:lnTo>
                  <a:pt x="556394" y="548232"/>
                </a:lnTo>
                <a:lnTo>
                  <a:pt x="555898" y="546037"/>
                </a:lnTo>
                <a:lnTo>
                  <a:pt x="555238" y="543693"/>
                </a:lnTo>
                <a:lnTo>
                  <a:pt x="554743" y="541499"/>
                </a:lnTo>
                <a:lnTo>
                  <a:pt x="554083" y="539287"/>
                </a:lnTo>
                <a:lnTo>
                  <a:pt x="553587" y="537274"/>
                </a:lnTo>
                <a:lnTo>
                  <a:pt x="552927" y="535029"/>
                </a:lnTo>
                <a:lnTo>
                  <a:pt x="552432" y="532785"/>
                </a:lnTo>
                <a:lnTo>
                  <a:pt x="551772" y="530425"/>
                </a:lnTo>
                <a:lnTo>
                  <a:pt x="551276" y="528032"/>
                </a:lnTo>
                <a:lnTo>
                  <a:pt x="550616" y="525656"/>
                </a:lnTo>
                <a:lnTo>
                  <a:pt x="550121" y="523197"/>
                </a:lnTo>
                <a:lnTo>
                  <a:pt x="549461" y="520738"/>
                </a:lnTo>
                <a:lnTo>
                  <a:pt x="548800" y="518279"/>
                </a:lnTo>
                <a:lnTo>
                  <a:pt x="548305" y="515820"/>
                </a:lnTo>
                <a:lnTo>
                  <a:pt x="547645" y="513278"/>
                </a:lnTo>
                <a:lnTo>
                  <a:pt x="547150" y="510720"/>
                </a:lnTo>
                <a:lnTo>
                  <a:pt x="546489" y="508080"/>
                </a:lnTo>
                <a:lnTo>
                  <a:pt x="545994" y="505456"/>
                </a:lnTo>
                <a:lnTo>
                  <a:pt x="545334" y="502815"/>
                </a:lnTo>
                <a:lnTo>
                  <a:pt x="544839" y="500076"/>
                </a:lnTo>
                <a:lnTo>
                  <a:pt x="544178" y="497435"/>
                </a:lnTo>
                <a:lnTo>
                  <a:pt x="543683" y="494795"/>
                </a:lnTo>
                <a:lnTo>
                  <a:pt x="543023" y="492171"/>
                </a:lnTo>
                <a:lnTo>
                  <a:pt x="542528" y="489613"/>
                </a:lnTo>
                <a:lnTo>
                  <a:pt x="541868" y="487055"/>
                </a:lnTo>
                <a:lnTo>
                  <a:pt x="541372" y="484612"/>
                </a:lnTo>
                <a:lnTo>
                  <a:pt x="540712" y="482054"/>
                </a:lnTo>
                <a:lnTo>
                  <a:pt x="540052" y="479513"/>
                </a:lnTo>
                <a:lnTo>
                  <a:pt x="539557" y="476872"/>
                </a:lnTo>
                <a:lnTo>
                  <a:pt x="538896" y="474348"/>
                </a:lnTo>
                <a:lnTo>
                  <a:pt x="538401" y="471839"/>
                </a:lnTo>
                <a:lnTo>
                  <a:pt x="537741" y="469364"/>
                </a:lnTo>
                <a:lnTo>
                  <a:pt x="537246" y="466954"/>
                </a:lnTo>
                <a:lnTo>
                  <a:pt x="536585" y="464561"/>
                </a:lnTo>
                <a:lnTo>
                  <a:pt x="536090" y="462267"/>
                </a:lnTo>
                <a:lnTo>
                  <a:pt x="535430" y="459940"/>
                </a:lnTo>
                <a:lnTo>
                  <a:pt x="534935" y="457613"/>
                </a:lnTo>
                <a:lnTo>
                  <a:pt x="534274" y="455171"/>
                </a:lnTo>
                <a:lnTo>
                  <a:pt x="533779" y="453009"/>
                </a:lnTo>
                <a:lnTo>
                  <a:pt x="533119" y="450831"/>
                </a:lnTo>
                <a:lnTo>
                  <a:pt x="532624" y="448817"/>
                </a:lnTo>
                <a:lnTo>
                  <a:pt x="531963" y="446903"/>
                </a:lnTo>
                <a:lnTo>
                  <a:pt x="531303" y="444989"/>
                </a:lnTo>
                <a:lnTo>
                  <a:pt x="530808" y="443223"/>
                </a:lnTo>
                <a:lnTo>
                  <a:pt x="530148" y="441523"/>
                </a:lnTo>
                <a:lnTo>
                  <a:pt x="529653" y="439823"/>
                </a:lnTo>
                <a:lnTo>
                  <a:pt x="528992" y="438206"/>
                </a:lnTo>
                <a:lnTo>
                  <a:pt x="528497" y="436720"/>
                </a:lnTo>
                <a:lnTo>
                  <a:pt x="527837" y="435235"/>
                </a:lnTo>
                <a:lnTo>
                  <a:pt x="527342" y="433832"/>
                </a:lnTo>
                <a:lnTo>
                  <a:pt x="526681" y="432644"/>
                </a:lnTo>
                <a:lnTo>
                  <a:pt x="526186" y="431439"/>
                </a:lnTo>
                <a:lnTo>
                  <a:pt x="525526" y="430466"/>
                </a:lnTo>
                <a:lnTo>
                  <a:pt x="525031" y="429509"/>
                </a:lnTo>
                <a:lnTo>
                  <a:pt x="524370" y="428535"/>
                </a:lnTo>
                <a:lnTo>
                  <a:pt x="523875" y="427578"/>
                </a:lnTo>
                <a:lnTo>
                  <a:pt x="523215" y="426835"/>
                </a:lnTo>
                <a:lnTo>
                  <a:pt x="522555" y="426076"/>
                </a:lnTo>
                <a:lnTo>
                  <a:pt x="522059" y="425498"/>
                </a:lnTo>
                <a:lnTo>
                  <a:pt x="521399" y="425020"/>
                </a:lnTo>
                <a:lnTo>
                  <a:pt x="520904" y="424541"/>
                </a:lnTo>
                <a:lnTo>
                  <a:pt x="520244" y="424228"/>
                </a:lnTo>
                <a:lnTo>
                  <a:pt x="519748" y="423980"/>
                </a:lnTo>
                <a:lnTo>
                  <a:pt x="519088" y="423716"/>
                </a:lnTo>
                <a:lnTo>
                  <a:pt x="518593" y="423584"/>
                </a:lnTo>
                <a:lnTo>
                  <a:pt x="517933" y="423502"/>
                </a:lnTo>
                <a:lnTo>
                  <a:pt x="517438" y="423419"/>
                </a:lnTo>
                <a:lnTo>
                  <a:pt x="516777" y="423386"/>
                </a:lnTo>
                <a:lnTo>
                  <a:pt x="516282" y="423469"/>
                </a:lnTo>
                <a:lnTo>
                  <a:pt x="515622" y="423551"/>
                </a:lnTo>
                <a:lnTo>
                  <a:pt x="515127" y="423733"/>
                </a:lnTo>
                <a:lnTo>
                  <a:pt x="514466" y="423980"/>
                </a:lnTo>
                <a:lnTo>
                  <a:pt x="513806" y="424211"/>
                </a:lnTo>
                <a:lnTo>
                  <a:pt x="513311" y="424508"/>
                </a:lnTo>
                <a:lnTo>
                  <a:pt x="512651" y="424871"/>
                </a:lnTo>
                <a:lnTo>
                  <a:pt x="512155" y="425251"/>
                </a:lnTo>
                <a:lnTo>
                  <a:pt x="511495" y="425795"/>
                </a:lnTo>
                <a:lnTo>
                  <a:pt x="511000" y="426241"/>
                </a:lnTo>
                <a:lnTo>
                  <a:pt x="510340" y="426687"/>
                </a:lnTo>
                <a:lnTo>
                  <a:pt x="509844" y="427083"/>
                </a:lnTo>
                <a:lnTo>
                  <a:pt x="509184" y="427578"/>
                </a:lnTo>
                <a:lnTo>
                  <a:pt x="508689" y="428089"/>
                </a:lnTo>
                <a:lnTo>
                  <a:pt x="508029" y="428683"/>
                </a:lnTo>
                <a:lnTo>
                  <a:pt x="507533" y="429261"/>
                </a:lnTo>
                <a:lnTo>
                  <a:pt x="506873" y="429839"/>
                </a:lnTo>
                <a:lnTo>
                  <a:pt x="506378" y="430416"/>
                </a:lnTo>
                <a:lnTo>
                  <a:pt x="505718" y="431043"/>
                </a:lnTo>
                <a:lnTo>
                  <a:pt x="505057" y="431687"/>
                </a:lnTo>
                <a:lnTo>
                  <a:pt x="504562" y="432430"/>
                </a:lnTo>
                <a:lnTo>
                  <a:pt x="503902" y="433073"/>
                </a:lnTo>
                <a:lnTo>
                  <a:pt x="503407" y="433717"/>
                </a:lnTo>
                <a:lnTo>
                  <a:pt x="502746" y="434229"/>
                </a:lnTo>
                <a:lnTo>
                  <a:pt x="502251" y="434905"/>
                </a:lnTo>
                <a:lnTo>
                  <a:pt x="501591" y="435582"/>
                </a:lnTo>
                <a:lnTo>
                  <a:pt x="501096" y="436440"/>
                </a:lnTo>
                <a:lnTo>
                  <a:pt x="500436" y="437133"/>
                </a:lnTo>
                <a:lnTo>
                  <a:pt x="499940" y="437810"/>
                </a:lnTo>
                <a:lnTo>
                  <a:pt x="499280" y="438371"/>
                </a:lnTo>
                <a:lnTo>
                  <a:pt x="498785" y="438981"/>
                </a:lnTo>
                <a:lnTo>
                  <a:pt x="498125" y="439609"/>
                </a:lnTo>
                <a:lnTo>
                  <a:pt x="497464" y="440236"/>
                </a:lnTo>
                <a:lnTo>
                  <a:pt x="496969" y="440846"/>
                </a:lnTo>
                <a:lnTo>
                  <a:pt x="496309" y="441457"/>
                </a:lnTo>
                <a:lnTo>
                  <a:pt x="495814" y="442084"/>
                </a:lnTo>
                <a:lnTo>
                  <a:pt x="495153" y="442645"/>
                </a:lnTo>
                <a:lnTo>
                  <a:pt x="494658" y="443206"/>
                </a:lnTo>
                <a:lnTo>
                  <a:pt x="493998" y="443718"/>
                </a:lnTo>
                <a:lnTo>
                  <a:pt x="493503" y="444213"/>
                </a:lnTo>
                <a:lnTo>
                  <a:pt x="492842" y="444691"/>
                </a:lnTo>
                <a:lnTo>
                  <a:pt x="492347" y="445088"/>
                </a:lnTo>
                <a:lnTo>
                  <a:pt x="491687" y="445517"/>
                </a:lnTo>
                <a:lnTo>
                  <a:pt x="491192" y="445962"/>
                </a:lnTo>
                <a:lnTo>
                  <a:pt x="487560" y="447943"/>
                </a:lnTo>
                <a:lnTo>
                  <a:pt x="487065" y="447910"/>
                </a:lnTo>
                <a:lnTo>
                  <a:pt x="486405" y="447992"/>
                </a:lnTo>
                <a:lnTo>
                  <a:pt x="485910" y="448075"/>
                </a:lnTo>
                <a:lnTo>
                  <a:pt x="485249" y="448306"/>
                </a:lnTo>
                <a:lnTo>
                  <a:pt x="484754" y="448240"/>
                </a:lnTo>
                <a:lnTo>
                  <a:pt x="484094" y="448190"/>
                </a:lnTo>
                <a:lnTo>
                  <a:pt x="483599" y="447860"/>
                </a:lnTo>
                <a:lnTo>
                  <a:pt x="482938" y="447629"/>
                </a:lnTo>
                <a:lnTo>
                  <a:pt x="482443" y="447398"/>
                </a:lnTo>
                <a:lnTo>
                  <a:pt x="481783" y="447233"/>
                </a:lnTo>
                <a:lnTo>
                  <a:pt x="481288" y="446853"/>
                </a:lnTo>
                <a:lnTo>
                  <a:pt x="480627" y="446490"/>
                </a:lnTo>
                <a:lnTo>
                  <a:pt x="479967" y="445995"/>
                </a:lnTo>
                <a:lnTo>
                  <a:pt x="479472" y="445385"/>
                </a:lnTo>
                <a:lnTo>
                  <a:pt x="478812" y="444774"/>
                </a:lnTo>
                <a:lnTo>
                  <a:pt x="478316" y="443982"/>
                </a:lnTo>
                <a:lnTo>
                  <a:pt x="477656" y="443190"/>
                </a:lnTo>
                <a:lnTo>
                  <a:pt x="477161" y="442381"/>
                </a:lnTo>
                <a:lnTo>
                  <a:pt x="476501" y="441572"/>
                </a:lnTo>
                <a:lnTo>
                  <a:pt x="476005" y="440599"/>
                </a:lnTo>
                <a:lnTo>
                  <a:pt x="475345" y="439625"/>
                </a:lnTo>
                <a:lnTo>
                  <a:pt x="474850" y="438519"/>
                </a:lnTo>
                <a:lnTo>
                  <a:pt x="474190" y="437331"/>
                </a:lnTo>
                <a:lnTo>
                  <a:pt x="473695" y="436143"/>
                </a:lnTo>
                <a:lnTo>
                  <a:pt x="473034" y="434823"/>
                </a:lnTo>
                <a:lnTo>
                  <a:pt x="472539" y="433453"/>
                </a:lnTo>
                <a:lnTo>
                  <a:pt x="471879" y="432083"/>
                </a:lnTo>
                <a:lnTo>
                  <a:pt x="471219" y="430680"/>
                </a:lnTo>
                <a:lnTo>
                  <a:pt x="470723" y="429129"/>
                </a:lnTo>
                <a:lnTo>
                  <a:pt x="470063" y="427561"/>
                </a:lnTo>
                <a:lnTo>
                  <a:pt x="469568" y="425845"/>
                </a:lnTo>
                <a:lnTo>
                  <a:pt x="468908" y="424063"/>
                </a:lnTo>
                <a:lnTo>
                  <a:pt x="468412" y="422280"/>
                </a:lnTo>
                <a:lnTo>
                  <a:pt x="467752" y="420349"/>
                </a:lnTo>
                <a:lnTo>
                  <a:pt x="467257" y="418419"/>
                </a:lnTo>
                <a:lnTo>
                  <a:pt x="466597" y="416488"/>
                </a:lnTo>
                <a:lnTo>
                  <a:pt x="466101" y="414540"/>
                </a:lnTo>
                <a:lnTo>
                  <a:pt x="465441" y="412494"/>
                </a:lnTo>
                <a:lnTo>
                  <a:pt x="464946" y="410448"/>
                </a:lnTo>
                <a:lnTo>
                  <a:pt x="464286" y="408352"/>
                </a:lnTo>
                <a:lnTo>
                  <a:pt x="463790" y="406173"/>
                </a:lnTo>
                <a:lnTo>
                  <a:pt x="463130" y="403978"/>
                </a:lnTo>
                <a:lnTo>
                  <a:pt x="462470" y="401701"/>
                </a:lnTo>
                <a:lnTo>
                  <a:pt x="461975" y="399358"/>
                </a:lnTo>
                <a:lnTo>
                  <a:pt x="461314" y="397014"/>
                </a:lnTo>
                <a:lnTo>
                  <a:pt x="460819" y="394605"/>
                </a:lnTo>
                <a:lnTo>
                  <a:pt x="460159" y="392096"/>
                </a:lnTo>
                <a:lnTo>
                  <a:pt x="459664" y="389588"/>
                </a:lnTo>
                <a:lnTo>
                  <a:pt x="459004" y="387046"/>
                </a:lnTo>
                <a:lnTo>
                  <a:pt x="458508" y="384307"/>
                </a:lnTo>
                <a:lnTo>
                  <a:pt x="457848" y="381551"/>
                </a:lnTo>
                <a:lnTo>
                  <a:pt x="457353" y="378547"/>
                </a:lnTo>
                <a:lnTo>
                  <a:pt x="456693" y="375593"/>
                </a:lnTo>
                <a:lnTo>
                  <a:pt x="456197" y="372639"/>
                </a:lnTo>
                <a:lnTo>
                  <a:pt x="455537" y="369553"/>
                </a:lnTo>
                <a:lnTo>
                  <a:pt x="455042" y="366533"/>
                </a:lnTo>
                <a:lnTo>
                  <a:pt x="454382" y="363529"/>
                </a:lnTo>
                <a:lnTo>
                  <a:pt x="453721" y="360757"/>
                </a:lnTo>
                <a:lnTo>
                  <a:pt x="453226" y="357506"/>
                </a:lnTo>
                <a:lnTo>
                  <a:pt x="452566" y="354271"/>
                </a:lnTo>
                <a:lnTo>
                  <a:pt x="452071" y="350690"/>
                </a:lnTo>
                <a:lnTo>
                  <a:pt x="451410" y="347076"/>
                </a:lnTo>
                <a:lnTo>
                  <a:pt x="450915" y="343462"/>
                </a:lnTo>
                <a:lnTo>
                  <a:pt x="450255" y="339649"/>
                </a:lnTo>
                <a:lnTo>
                  <a:pt x="449760" y="335854"/>
                </a:lnTo>
                <a:lnTo>
                  <a:pt x="449099" y="332058"/>
                </a:lnTo>
                <a:lnTo>
                  <a:pt x="448604" y="328411"/>
                </a:lnTo>
                <a:lnTo>
                  <a:pt x="447944" y="324302"/>
                </a:lnTo>
                <a:lnTo>
                  <a:pt x="447449" y="320209"/>
                </a:lnTo>
                <a:lnTo>
                  <a:pt x="446788" y="315720"/>
                </a:lnTo>
                <a:lnTo>
                  <a:pt x="446293" y="311248"/>
                </a:lnTo>
                <a:lnTo>
                  <a:pt x="445633" y="306759"/>
                </a:lnTo>
                <a:lnTo>
                  <a:pt x="444973" y="302088"/>
                </a:lnTo>
                <a:lnTo>
                  <a:pt x="444478" y="297451"/>
                </a:lnTo>
                <a:lnTo>
                  <a:pt x="443817" y="292814"/>
                </a:lnTo>
                <a:lnTo>
                  <a:pt x="443322" y="288292"/>
                </a:lnTo>
                <a:lnTo>
                  <a:pt x="442662" y="283407"/>
                </a:lnTo>
                <a:lnTo>
                  <a:pt x="442167" y="278538"/>
                </a:lnTo>
                <a:lnTo>
                  <a:pt x="441506" y="273390"/>
                </a:lnTo>
                <a:lnTo>
                  <a:pt x="441011" y="268191"/>
                </a:lnTo>
                <a:lnTo>
                  <a:pt x="440351" y="262993"/>
                </a:lnTo>
                <a:lnTo>
                  <a:pt x="439856" y="257646"/>
                </a:lnTo>
                <a:lnTo>
                  <a:pt x="439195" y="252249"/>
                </a:lnTo>
                <a:lnTo>
                  <a:pt x="438700" y="246836"/>
                </a:lnTo>
                <a:lnTo>
                  <a:pt x="438040" y="241209"/>
                </a:lnTo>
                <a:lnTo>
                  <a:pt x="437545" y="235729"/>
                </a:lnTo>
                <a:lnTo>
                  <a:pt x="436884" y="230250"/>
                </a:lnTo>
                <a:lnTo>
                  <a:pt x="436224" y="225035"/>
                </a:lnTo>
                <a:lnTo>
                  <a:pt x="435729" y="219375"/>
                </a:lnTo>
                <a:lnTo>
                  <a:pt x="435069" y="213714"/>
                </a:lnTo>
                <a:lnTo>
                  <a:pt x="434573" y="207542"/>
                </a:lnTo>
                <a:lnTo>
                  <a:pt x="433913" y="201799"/>
                </a:lnTo>
                <a:lnTo>
                  <a:pt x="433418" y="196056"/>
                </a:lnTo>
                <a:lnTo>
                  <a:pt x="432758" y="190511"/>
                </a:lnTo>
                <a:lnTo>
                  <a:pt x="432263" y="184883"/>
                </a:lnTo>
                <a:lnTo>
                  <a:pt x="431602" y="179239"/>
                </a:lnTo>
                <a:lnTo>
                  <a:pt x="431107" y="173562"/>
                </a:lnTo>
                <a:lnTo>
                  <a:pt x="430447" y="167984"/>
                </a:lnTo>
                <a:lnTo>
                  <a:pt x="429952" y="162390"/>
                </a:lnTo>
                <a:lnTo>
                  <a:pt x="429291" y="156779"/>
                </a:lnTo>
                <a:lnTo>
                  <a:pt x="428796" y="151382"/>
                </a:lnTo>
                <a:lnTo>
                  <a:pt x="428136" y="145969"/>
                </a:lnTo>
                <a:lnTo>
                  <a:pt x="427476" y="140672"/>
                </a:lnTo>
                <a:lnTo>
                  <a:pt x="426980" y="135572"/>
                </a:lnTo>
                <a:lnTo>
                  <a:pt x="426320" y="130456"/>
                </a:lnTo>
                <a:lnTo>
                  <a:pt x="425825" y="125621"/>
                </a:lnTo>
                <a:lnTo>
                  <a:pt x="425165" y="120736"/>
                </a:lnTo>
                <a:lnTo>
                  <a:pt x="424669" y="115835"/>
                </a:lnTo>
                <a:lnTo>
                  <a:pt x="424009" y="110834"/>
                </a:lnTo>
                <a:lnTo>
                  <a:pt x="423514" y="106197"/>
                </a:lnTo>
                <a:lnTo>
                  <a:pt x="422854" y="101559"/>
                </a:lnTo>
                <a:lnTo>
                  <a:pt x="422358" y="96939"/>
                </a:lnTo>
                <a:lnTo>
                  <a:pt x="421698" y="92895"/>
                </a:lnTo>
                <a:lnTo>
                  <a:pt x="421203" y="88852"/>
                </a:lnTo>
                <a:lnTo>
                  <a:pt x="420543" y="85469"/>
                </a:lnTo>
                <a:lnTo>
                  <a:pt x="420048" y="82020"/>
                </a:lnTo>
                <a:lnTo>
                  <a:pt x="419387" y="78389"/>
                </a:lnTo>
                <a:lnTo>
                  <a:pt x="418727" y="74923"/>
                </a:lnTo>
                <a:lnTo>
                  <a:pt x="418232" y="71788"/>
                </a:lnTo>
                <a:lnTo>
                  <a:pt x="417571" y="68652"/>
                </a:lnTo>
                <a:lnTo>
                  <a:pt x="417076" y="65847"/>
                </a:lnTo>
                <a:lnTo>
                  <a:pt x="416416" y="63371"/>
                </a:lnTo>
                <a:lnTo>
                  <a:pt x="415921" y="60896"/>
                </a:lnTo>
                <a:lnTo>
                  <a:pt x="415261" y="58915"/>
                </a:lnTo>
                <a:lnTo>
                  <a:pt x="414765" y="56935"/>
                </a:lnTo>
                <a:lnTo>
                  <a:pt x="414105" y="55120"/>
                </a:lnTo>
                <a:lnTo>
                  <a:pt x="413610" y="53469"/>
                </a:lnTo>
                <a:lnTo>
                  <a:pt x="412950" y="52314"/>
                </a:lnTo>
                <a:lnTo>
                  <a:pt x="412454" y="51159"/>
                </a:lnTo>
                <a:lnTo>
                  <a:pt x="411794" y="50169"/>
                </a:lnTo>
                <a:lnTo>
                  <a:pt x="411299" y="49839"/>
                </a:lnTo>
                <a:lnTo>
                  <a:pt x="410639" y="49344"/>
                </a:lnTo>
                <a:lnTo>
                  <a:pt x="409978" y="49179"/>
                </a:lnTo>
                <a:lnTo>
                  <a:pt x="409483" y="49344"/>
                </a:lnTo>
                <a:lnTo>
                  <a:pt x="408823" y="49509"/>
                </a:lnTo>
                <a:lnTo>
                  <a:pt x="406017" y="54130"/>
                </a:lnTo>
                <a:lnTo>
                  <a:pt x="405356" y="55615"/>
                </a:lnTo>
                <a:lnTo>
                  <a:pt x="404861" y="57430"/>
                </a:lnTo>
                <a:lnTo>
                  <a:pt x="404201" y="59246"/>
                </a:lnTo>
                <a:lnTo>
                  <a:pt x="403706" y="61226"/>
                </a:lnTo>
                <a:lnTo>
                  <a:pt x="403046" y="63041"/>
                </a:lnTo>
                <a:lnTo>
                  <a:pt x="402550" y="65517"/>
                </a:lnTo>
                <a:lnTo>
                  <a:pt x="401890" y="67992"/>
                </a:lnTo>
                <a:lnTo>
                  <a:pt x="401230" y="71128"/>
                </a:lnTo>
                <a:lnTo>
                  <a:pt x="400735" y="73933"/>
                </a:lnTo>
                <a:lnTo>
                  <a:pt x="400074" y="76574"/>
                </a:lnTo>
                <a:lnTo>
                  <a:pt x="399579" y="79049"/>
                </a:lnTo>
                <a:lnTo>
                  <a:pt x="398919" y="82020"/>
                </a:lnTo>
                <a:lnTo>
                  <a:pt x="398424" y="84924"/>
                </a:lnTo>
                <a:lnTo>
                  <a:pt x="397763" y="88109"/>
                </a:lnTo>
                <a:lnTo>
                  <a:pt x="397268" y="91328"/>
                </a:lnTo>
                <a:lnTo>
                  <a:pt x="396608" y="94562"/>
                </a:lnTo>
                <a:lnTo>
                  <a:pt x="396113" y="98011"/>
                </a:lnTo>
                <a:lnTo>
                  <a:pt x="395452" y="101345"/>
                </a:lnTo>
                <a:lnTo>
                  <a:pt x="394957" y="104662"/>
                </a:lnTo>
                <a:lnTo>
                  <a:pt x="394297" y="108029"/>
                </a:lnTo>
                <a:lnTo>
                  <a:pt x="393802" y="111313"/>
                </a:lnTo>
                <a:lnTo>
                  <a:pt x="393141" y="114597"/>
                </a:lnTo>
                <a:lnTo>
                  <a:pt x="392481" y="117782"/>
                </a:lnTo>
                <a:lnTo>
                  <a:pt x="391986" y="121033"/>
                </a:lnTo>
                <a:lnTo>
                  <a:pt x="391326" y="124284"/>
                </a:lnTo>
                <a:lnTo>
                  <a:pt x="390831" y="127733"/>
                </a:lnTo>
                <a:lnTo>
                  <a:pt x="390170" y="130819"/>
                </a:lnTo>
                <a:lnTo>
                  <a:pt x="389675" y="133922"/>
                </a:lnTo>
                <a:lnTo>
                  <a:pt x="389015" y="136876"/>
                </a:lnTo>
                <a:lnTo>
                  <a:pt x="388520" y="139583"/>
                </a:lnTo>
                <a:lnTo>
                  <a:pt x="387859" y="142289"/>
                </a:lnTo>
                <a:lnTo>
                  <a:pt x="387364" y="144698"/>
                </a:lnTo>
                <a:lnTo>
                  <a:pt x="386704" y="147058"/>
                </a:lnTo>
                <a:lnTo>
                  <a:pt x="386209" y="149435"/>
                </a:lnTo>
                <a:lnTo>
                  <a:pt x="385548" y="151745"/>
                </a:lnTo>
                <a:lnTo>
                  <a:pt x="385053" y="153775"/>
                </a:lnTo>
                <a:lnTo>
                  <a:pt x="384393" y="155805"/>
                </a:lnTo>
                <a:lnTo>
                  <a:pt x="383733" y="157670"/>
                </a:lnTo>
                <a:lnTo>
                  <a:pt x="383237" y="159221"/>
                </a:lnTo>
                <a:lnTo>
                  <a:pt x="382577" y="160772"/>
                </a:lnTo>
                <a:lnTo>
                  <a:pt x="382082" y="162010"/>
                </a:lnTo>
                <a:lnTo>
                  <a:pt x="381422" y="163132"/>
                </a:lnTo>
                <a:lnTo>
                  <a:pt x="380926" y="164238"/>
                </a:lnTo>
                <a:lnTo>
                  <a:pt x="380266" y="165195"/>
                </a:lnTo>
                <a:lnTo>
                  <a:pt x="379771" y="165938"/>
                </a:lnTo>
                <a:lnTo>
                  <a:pt x="379111" y="166681"/>
                </a:lnTo>
                <a:lnTo>
                  <a:pt x="378615" y="167242"/>
                </a:lnTo>
                <a:lnTo>
                  <a:pt x="377955" y="167588"/>
                </a:lnTo>
                <a:lnTo>
                  <a:pt x="377460" y="167935"/>
                </a:lnTo>
                <a:lnTo>
                  <a:pt x="376800" y="167935"/>
                </a:lnTo>
                <a:lnTo>
                  <a:pt x="376305" y="168001"/>
                </a:lnTo>
                <a:lnTo>
                  <a:pt x="375644" y="168067"/>
                </a:lnTo>
                <a:lnTo>
                  <a:pt x="374984" y="168100"/>
                </a:lnTo>
                <a:lnTo>
                  <a:pt x="374489" y="167951"/>
                </a:lnTo>
                <a:lnTo>
                  <a:pt x="373829" y="167819"/>
                </a:lnTo>
                <a:lnTo>
                  <a:pt x="373333" y="167473"/>
                </a:lnTo>
                <a:lnTo>
                  <a:pt x="372673" y="167159"/>
                </a:lnTo>
                <a:lnTo>
                  <a:pt x="372178" y="166846"/>
                </a:lnTo>
                <a:lnTo>
                  <a:pt x="371518" y="166351"/>
                </a:lnTo>
                <a:lnTo>
                  <a:pt x="371022" y="166103"/>
                </a:lnTo>
                <a:lnTo>
                  <a:pt x="370362" y="165839"/>
                </a:lnTo>
                <a:lnTo>
                  <a:pt x="369867" y="165822"/>
                </a:lnTo>
                <a:lnTo>
                  <a:pt x="369207" y="165641"/>
                </a:lnTo>
                <a:lnTo>
                  <a:pt x="368711" y="165459"/>
                </a:lnTo>
                <a:lnTo>
                  <a:pt x="368051" y="165113"/>
                </a:lnTo>
                <a:lnTo>
                  <a:pt x="367391" y="164981"/>
                </a:lnTo>
                <a:lnTo>
                  <a:pt x="366896" y="164849"/>
                </a:lnTo>
                <a:lnTo>
                  <a:pt x="366235" y="164783"/>
                </a:lnTo>
                <a:lnTo>
                  <a:pt x="365740" y="164849"/>
                </a:lnTo>
                <a:lnTo>
                  <a:pt x="365080" y="164915"/>
                </a:lnTo>
                <a:lnTo>
                  <a:pt x="362274" y="166483"/>
                </a:lnTo>
                <a:lnTo>
                  <a:pt x="361614" y="166961"/>
                </a:lnTo>
                <a:lnTo>
                  <a:pt x="361118" y="167489"/>
                </a:lnTo>
                <a:lnTo>
                  <a:pt x="360458" y="168199"/>
                </a:lnTo>
                <a:lnTo>
                  <a:pt x="359963" y="168909"/>
                </a:lnTo>
                <a:lnTo>
                  <a:pt x="359303" y="169767"/>
                </a:lnTo>
                <a:lnTo>
                  <a:pt x="358642" y="170740"/>
                </a:lnTo>
                <a:lnTo>
                  <a:pt x="358147" y="171714"/>
                </a:lnTo>
                <a:lnTo>
                  <a:pt x="357487" y="172836"/>
                </a:lnTo>
                <a:lnTo>
                  <a:pt x="356992" y="174041"/>
                </a:lnTo>
                <a:lnTo>
                  <a:pt x="356331" y="175229"/>
                </a:lnTo>
                <a:lnTo>
                  <a:pt x="355836" y="176566"/>
                </a:lnTo>
                <a:lnTo>
                  <a:pt x="355176" y="177886"/>
                </a:lnTo>
                <a:lnTo>
                  <a:pt x="354681" y="179206"/>
                </a:lnTo>
                <a:lnTo>
                  <a:pt x="354020" y="180560"/>
                </a:lnTo>
                <a:lnTo>
                  <a:pt x="353525" y="181979"/>
                </a:lnTo>
                <a:lnTo>
                  <a:pt x="352865" y="183398"/>
                </a:lnTo>
                <a:lnTo>
                  <a:pt x="352370" y="184950"/>
                </a:lnTo>
                <a:lnTo>
                  <a:pt x="351709" y="186402"/>
                </a:lnTo>
                <a:lnTo>
                  <a:pt x="351214" y="187854"/>
                </a:lnTo>
                <a:lnTo>
                  <a:pt x="350554" y="189290"/>
                </a:lnTo>
                <a:lnTo>
                  <a:pt x="349894" y="190709"/>
                </a:lnTo>
                <a:lnTo>
                  <a:pt x="349398" y="192112"/>
                </a:lnTo>
                <a:lnTo>
                  <a:pt x="348738" y="193581"/>
                </a:lnTo>
                <a:lnTo>
                  <a:pt x="348243" y="194884"/>
                </a:lnTo>
                <a:lnTo>
                  <a:pt x="347583" y="196172"/>
                </a:lnTo>
                <a:lnTo>
                  <a:pt x="347088" y="197376"/>
                </a:lnTo>
                <a:lnTo>
                  <a:pt x="346427" y="198515"/>
                </a:lnTo>
                <a:lnTo>
                  <a:pt x="345932" y="199637"/>
                </a:lnTo>
                <a:lnTo>
                  <a:pt x="345272" y="200842"/>
                </a:lnTo>
                <a:lnTo>
                  <a:pt x="344777" y="201684"/>
                </a:lnTo>
                <a:lnTo>
                  <a:pt x="344116" y="202542"/>
                </a:lnTo>
                <a:lnTo>
                  <a:pt x="343621" y="203136"/>
                </a:lnTo>
                <a:lnTo>
                  <a:pt x="342961" y="203614"/>
                </a:lnTo>
                <a:lnTo>
                  <a:pt x="342466" y="204093"/>
                </a:lnTo>
                <a:lnTo>
                  <a:pt x="341805" y="204407"/>
                </a:lnTo>
                <a:lnTo>
                  <a:pt x="341145" y="204572"/>
                </a:lnTo>
                <a:lnTo>
                  <a:pt x="340650" y="204720"/>
                </a:lnTo>
                <a:lnTo>
                  <a:pt x="339990" y="204704"/>
                </a:lnTo>
                <a:lnTo>
                  <a:pt x="339494" y="204539"/>
                </a:lnTo>
                <a:lnTo>
                  <a:pt x="338834" y="204374"/>
                </a:lnTo>
                <a:lnTo>
                  <a:pt x="336028" y="201387"/>
                </a:lnTo>
                <a:lnTo>
                  <a:pt x="335368" y="200479"/>
                </a:lnTo>
                <a:lnTo>
                  <a:pt x="334873" y="199258"/>
                </a:lnTo>
                <a:lnTo>
                  <a:pt x="334212" y="198102"/>
                </a:lnTo>
                <a:lnTo>
                  <a:pt x="333717" y="196931"/>
                </a:lnTo>
                <a:lnTo>
                  <a:pt x="333057" y="195776"/>
                </a:lnTo>
                <a:lnTo>
                  <a:pt x="332397" y="194406"/>
                </a:lnTo>
                <a:lnTo>
                  <a:pt x="331901" y="193036"/>
                </a:lnTo>
                <a:lnTo>
                  <a:pt x="331241" y="191501"/>
                </a:lnTo>
                <a:lnTo>
                  <a:pt x="330746" y="189917"/>
                </a:lnTo>
                <a:lnTo>
                  <a:pt x="330086" y="188333"/>
                </a:lnTo>
                <a:lnTo>
                  <a:pt x="329590" y="186600"/>
                </a:lnTo>
                <a:lnTo>
                  <a:pt x="328930" y="184900"/>
                </a:lnTo>
                <a:lnTo>
                  <a:pt x="328435" y="183200"/>
                </a:lnTo>
                <a:lnTo>
                  <a:pt x="327775" y="181533"/>
                </a:lnTo>
                <a:lnTo>
                  <a:pt x="327279" y="179685"/>
                </a:lnTo>
                <a:lnTo>
                  <a:pt x="326619" y="177837"/>
                </a:lnTo>
                <a:lnTo>
                  <a:pt x="326124" y="175840"/>
                </a:lnTo>
                <a:lnTo>
                  <a:pt x="325464" y="173810"/>
                </a:lnTo>
                <a:lnTo>
                  <a:pt x="324968" y="171764"/>
                </a:lnTo>
                <a:lnTo>
                  <a:pt x="324308" y="169602"/>
                </a:lnTo>
                <a:lnTo>
                  <a:pt x="323648" y="167456"/>
                </a:lnTo>
                <a:lnTo>
                  <a:pt x="323153" y="165311"/>
                </a:lnTo>
                <a:lnTo>
                  <a:pt x="322492" y="163132"/>
                </a:lnTo>
                <a:lnTo>
                  <a:pt x="321997" y="160954"/>
                </a:lnTo>
                <a:lnTo>
                  <a:pt x="321337" y="158759"/>
                </a:lnTo>
                <a:lnTo>
                  <a:pt x="320842" y="156680"/>
                </a:lnTo>
                <a:lnTo>
                  <a:pt x="320181" y="154320"/>
                </a:lnTo>
                <a:lnTo>
                  <a:pt x="319686" y="151960"/>
                </a:lnTo>
                <a:lnTo>
                  <a:pt x="319026" y="149418"/>
                </a:lnTo>
                <a:lnTo>
                  <a:pt x="318531" y="146778"/>
                </a:lnTo>
                <a:lnTo>
                  <a:pt x="317871" y="144121"/>
                </a:lnTo>
                <a:lnTo>
                  <a:pt x="317375" y="141266"/>
                </a:lnTo>
                <a:lnTo>
                  <a:pt x="316715" y="138427"/>
                </a:lnTo>
                <a:lnTo>
                  <a:pt x="316220" y="135589"/>
                </a:lnTo>
                <a:lnTo>
                  <a:pt x="315560" y="132882"/>
                </a:lnTo>
                <a:lnTo>
                  <a:pt x="314899" y="129730"/>
                </a:lnTo>
                <a:lnTo>
                  <a:pt x="314404" y="126578"/>
                </a:lnTo>
                <a:lnTo>
                  <a:pt x="313744" y="122964"/>
                </a:lnTo>
                <a:lnTo>
                  <a:pt x="313249" y="119498"/>
                </a:lnTo>
                <a:lnTo>
                  <a:pt x="312588" y="116033"/>
                </a:lnTo>
                <a:lnTo>
                  <a:pt x="312093" y="112468"/>
                </a:lnTo>
                <a:lnTo>
                  <a:pt x="311433" y="108936"/>
                </a:lnTo>
                <a:lnTo>
                  <a:pt x="310938" y="105405"/>
                </a:lnTo>
                <a:lnTo>
                  <a:pt x="310277" y="102088"/>
                </a:lnTo>
                <a:lnTo>
                  <a:pt x="309782" y="98341"/>
                </a:lnTo>
                <a:lnTo>
                  <a:pt x="309122" y="94595"/>
                </a:lnTo>
                <a:lnTo>
                  <a:pt x="308627" y="90453"/>
                </a:lnTo>
                <a:lnTo>
                  <a:pt x="307966" y="86443"/>
                </a:lnTo>
                <a:lnTo>
                  <a:pt x="307471" y="82350"/>
                </a:lnTo>
                <a:lnTo>
                  <a:pt x="306811" y="78224"/>
                </a:lnTo>
                <a:lnTo>
                  <a:pt x="306151" y="74263"/>
                </a:lnTo>
                <a:lnTo>
                  <a:pt x="305656" y="70138"/>
                </a:lnTo>
                <a:lnTo>
                  <a:pt x="304995" y="66012"/>
                </a:lnTo>
                <a:lnTo>
                  <a:pt x="304500" y="61886"/>
                </a:lnTo>
                <a:lnTo>
                  <a:pt x="303840" y="57925"/>
                </a:lnTo>
                <a:lnTo>
                  <a:pt x="303345" y="53635"/>
                </a:lnTo>
                <a:lnTo>
                  <a:pt x="302684" y="49509"/>
                </a:lnTo>
                <a:lnTo>
                  <a:pt x="302189" y="45548"/>
                </a:lnTo>
                <a:lnTo>
                  <a:pt x="301529" y="41422"/>
                </a:lnTo>
                <a:lnTo>
                  <a:pt x="301034" y="37792"/>
                </a:lnTo>
                <a:lnTo>
                  <a:pt x="300373" y="33996"/>
                </a:lnTo>
                <a:lnTo>
                  <a:pt x="299878" y="30695"/>
                </a:lnTo>
                <a:lnTo>
                  <a:pt x="299218" y="27395"/>
                </a:lnTo>
                <a:lnTo>
                  <a:pt x="298723" y="24094"/>
                </a:lnTo>
                <a:lnTo>
                  <a:pt x="298062" y="20958"/>
                </a:lnTo>
                <a:lnTo>
                  <a:pt x="297402" y="18153"/>
                </a:lnTo>
                <a:lnTo>
                  <a:pt x="296907" y="15182"/>
                </a:lnTo>
                <a:lnTo>
                  <a:pt x="296247" y="12542"/>
                </a:lnTo>
                <a:lnTo>
                  <a:pt x="291064" y="0"/>
                </a:lnTo>
                <a:lnTo>
                  <a:pt x="290486" y="165"/>
                </a:lnTo>
                <a:lnTo>
                  <a:pt x="289892" y="330"/>
                </a:lnTo>
                <a:lnTo>
                  <a:pt x="289314" y="990"/>
                </a:lnTo>
                <a:lnTo>
                  <a:pt x="288736" y="2145"/>
                </a:lnTo>
                <a:lnTo>
                  <a:pt x="288142" y="3300"/>
                </a:lnTo>
                <a:lnTo>
                  <a:pt x="287564" y="4785"/>
                </a:lnTo>
                <a:lnTo>
                  <a:pt x="286986" y="6931"/>
                </a:lnTo>
                <a:lnTo>
                  <a:pt x="286392" y="8911"/>
                </a:lnTo>
                <a:lnTo>
                  <a:pt x="283487" y="24259"/>
                </a:lnTo>
                <a:lnTo>
                  <a:pt x="282893" y="27890"/>
                </a:lnTo>
                <a:lnTo>
                  <a:pt x="282315" y="31520"/>
                </a:lnTo>
                <a:lnTo>
                  <a:pt x="281721" y="35976"/>
                </a:lnTo>
                <a:lnTo>
                  <a:pt x="281143" y="40267"/>
                </a:lnTo>
                <a:lnTo>
                  <a:pt x="280565" y="45548"/>
                </a:lnTo>
                <a:lnTo>
                  <a:pt x="279971" y="50664"/>
                </a:lnTo>
                <a:lnTo>
                  <a:pt x="279393" y="55780"/>
                </a:lnTo>
                <a:lnTo>
                  <a:pt x="278816" y="61061"/>
                </a:lnTo>
                <a:lnTo>
                  <a:pt x="278238" y="66342"/>
                </a:lnTo>
                <a:lnTo>
                  <a:pt x="277644" y="71458"/>
                </a:lnTo>
                <a:lnTo>
                  <a:pt x="277066" y="76574"/>
                </a:lnTo>
                <a:lnTo>
                  <a:pt x="276472" y="82020"/>
                </a:lnTo>
                <a:lnTo>
                  <a:pt x="275894" y="87433"/>
                </a:lnTo>
                <a:lnTo>
                  <a:pt x="275316" y="93242"/>
                </a:lnTo>
                <a:lnTo>
                  <a:pt x="274722" y="98902"/>
                </a:lnTo>
                <a:lnTo>
                  <a:pt x="274144" y="104580"/>
                </a:lnTo>
                <a:lnTo>
                  <a:pt x="273566" y="110372"/>
                </a:lnTo>
                <a:lnTo>
                  <a:pt x="272972" y="115967"/>
                </a:lnTo>
                <a:lnTo>
                  <a:pt x="272394" y="121561"/>
                </a:lnTo>
                <a:lnTo>
                  <a:pt x="271817" y="126974"/>
                </a:lnTo>
                <a:lnTo>
                  <a:pt x="271222" y="132486"/>
                </a:lnTo>
                <a:lnTo>
                  <a:pt x="270645" y="137982"/>
                </a:lnTo>
                <a:lnTo>
                  <a:pt x="270067" y="143477"/>
                </a:lnTo>
                <a:lnTo>
                  <a:pt x="269473" y="148973"/>
                </a:lnTo>
                <a:lnTo>
                  <a:pt x="268895" y="154452"/>
                </a:lnTo>
                <a:lnTo>
                  <a:pt x="268317" y="160376"/>
                </a:lnTo>
                <a:lnTo>
                  <a:pt x="267723" y="165410"/>
                </a:lnTo>
                <a:lnTo>
                  <a:pt x="267145" y="170443"/>
                </a:lnTo>
                <a:lnTo>
                  <a:pt x="266567" y="174602"/>
                </a:lnTo>
                <a:lnTo>
                  <a:pt x="265973" y="179190"/>
                </a:lnTo>
                <a:lnTo>
                  <a:pt x="265395" y="183761"/>
                </a:lnTo>
                <a:lnTo>
                  <a:pt x="264818" y="188481"/>
                </a:lnTo>
                <a:lnTo>
                  <a:pt x="264224" y="192887"/>
                </a:lnTo>
                <a:lnTo>
                  <a:pt x="263646" y="197294"/>
                </a:lnTo>
                <a:lnTo>
                  <a:pt x="263068" y="201634"/>
                </a:lnTo>
                <a:lnTo>
                  <a:pt x="262474" y="205628"/>
                </a:lnTo>
                <a:lnTo>
                  <a:pt x="261896" y="209622"/>
                </a:lnTo>
                <a:lnTo>
                  <a:pt x="261318" y="213236"/>
                </a:lnTo>
                <a:lnTo>
                  <a:pt x="260724" y="216866"/>
                </a:lnTo>
                <a:lnTo>
                  <a:pt x="260146" y="220481"/>
                </a:lnTo>
                <a:lnTo>
                  <a:pt x="259569" y="223979"/>
                </a:lnTo>
                <a:lnTo>
                  <a:pt x="258974" y="227313"/>
                </a:lnTo>
                <a:lnTo>
                  <a:pt x="258397" y="230647"/>
                </a:lnTo>
                <a:lnTo>
                  <a:pt x="257819" y="233914"/>
                </a:lnTo>
                <a:lnTo>
                  <a:pt x="257225" y="236868"/>
                </a:lnTo>
                <a:lnTo>
                  <a:pt x="256647" y="239822"/>
                </a:lnTo>
                <a:lnTo>
                  <a:pt x="256069" y="242562"/>
                </a:lnTo>
                <a:lnTo>
                  <a:pt x="255475" y="245037"/>
                </a:lnTo>
                <a:lnTo>
                  <a:pt x="254897" y="247496"/>
                </a:lnTo>
                <a:lnTo>
                  <a:pt x="254319" y="249576"/>
                </a:lnTo>
                <a:lnTo>
                  <a:pt x="253725" y="251655"/>
                </a:lnTo>
                <a:lnTo>
                  <a:pt x="253147" y="253734"/>
                </a:lnTo>
                <a:lnTo>
                  <a:pt x="252570" y="255748"/>
                </a:lnTo>
                <a:lnTo>
                  <a:pt x="251975" y="257514"/>
                </a:lnTo>
                <a:lnTo>
                  <a:pt x="251398" y="259263"/>
                </a:lnTo>
                <a:lnTo>
                  <a:pt x="250820" y="260814"/>
                </a:lnTo>
                <a:lnTo>
                  <a:pt x="250226" y="262217"/>
                </a:lnTo>
                <a:lnTo>
                  <a:pt x="249648" y="263620"/>
                </a:lnTo>
                <a:lnTo>
                  <a:pt x="249070" y="264841"/>
                </a:lnTo>
                <a:lnTo>
                  <a:pt x="248476" y="265914"/>
                </a:lnTo>
                <a:lnTo>
                  <a:pt x="247898" y="267003"/>
                </a:lnTo>
                <a:lnTo>
                  <a:pt x="247321" y="267960"/>
                </a:lnTo>
                <a:lnTo>
                  <a:pt x="246726" y="268719"/>
                </a:lnTo>
                <a:lnTo>
                  <a:pt x="246149" y="269462"/>
                </a:lnTo>
                <a:lnTo>
                  <a:pt x="245571" y="270039"/>
                </a:lnTo>
                <a:lnTo>
                  <a:pt x="244977" y="270452"/>
                </a:lnTo>
                <a:lnTo>
                  <a:pt x="244399" y="270881"/>
                </a:lnTo>
                <a:lnTo>
                  <a:pt x="243821" y="271112"/>
                </a:lnTo>
                <a:lnTo>
                  <a:pt x="243227" y="271228"/>
                </a:lnTo>
                <a:lnTo>
                  <a:pt x="242649" y="271360"/>
                </a:lnTo>
                <a:lnTo>
                  <a:pt x="242071" y="271261"/>
                </a:lnTo>
                <a:lnTo>
                  <a:pt x="241477" y="271211"/>
                </a:lnTo>
                <a:lnTo>
                  <a:pt x="240899" y="271145"/>
                </a:lnTo>
                <a:lnTo>
                  <a:pt x="240322" y="271079"/>
                </a:lnTo>
                <a:lnTo>
                  <a:pt x="239727" y="270865"/>
                </a:lnTo>
                <a:lnTo>
                  <a:pt x="239150" y="270650"/>
                </a:lnTo>
                <a:lnTo>
                  <a:pt x="238572" y="270270"/>
                </a:lnTo>
                <a:lnTo>
                  <a:pt x="237978" y="269891"/>
                </a:lnTo>
                <a:lnTo>
                  <a:pt x="235073" y="267300"/>
                </a:lnTo>
                <a:lnTo>
                  <a:pt x="234478" y="266722"/>
                </a:lnTo>
                <a:lnTo>
                  <a:pt x="231557" y="264032"/>
                </a:lnTo>
                <a:lnTo>
                  <a:pt x="230979" y="263570"/>
                </a:lnTo>
                <a:lnTo>
                  <a:pt x="230401" y="263092"/>
                </a:lnTo>
                <a:lnTo>
                  <a:pt x="229823" y="262613"/>
                </a:lnTo>
                <a:lnTo>
                  <a:pt x="229229" y="262200"/>
                </a:lnTo>
                <a:lnTo>
                  <a:pt x="224558" y="260435"/>
                </a:lnTo>
                <a:lnTo>
                  <a:pt x="223980" y="260583"/>
                </a:lnTo>
                <a:lnTo>
                  <a:pt x="220481" y="263125"/>
                </a:lnTo>
                <a:lnTo>
                  <a:pt x="219903" y="263818"/>
                </a:lnTo>
                <a:lnTo>
                  <a:pt x="219309" y="264742"/>
                </a:lnTo>
                <a:lnTo>
                  <a:pt x="218731" y="265699"/>
                </a:lnTo>
                <a:lnTo>
                  <a:pt x="218153" y="266640"/>
                </a:lnTo>
                <a:lnTo>
                  <a:pt x="217559" y="267630"/>
                </a:lnTo>
                <a:lnTo>
                  <a:pt x="216981" y="268851"/>
                </a:lnTo>
                <a:lnTo>
                  <a:pt x="216403" y="270056"/>
                </a:lnTo>
                <a:lnTo>
                  <a:pt x="215809" y="271376"/>
                </a:lnTo>
                <a:lnTo>
                  <a:pt x="215231" y="272960"/>
                </a:lnTo>
                <a:lnTo>
                  <a:pt x="214654" y="274528"/>
                </a:lnTo>
                <a:lnTo>
                  <a:pt x="214059" y="276525"/>
                </a:lnTo>
                <a:lnTo>
                  <a:pt x="213482" y="278324"/>
                </a:lnTo>
                <a:lnTo>
                  <a:pt x="212904" y="280123"/>
                </a:lnTo>
                <a:lnTo>
                  <a:pt x="212310" y="281905"/>
                </a:lnTo>
                <a:lnTo>
                  <a:pt x="211732" y="283770"/>
                </a:lnTo>
                <a:lnTo>
                  <a:pt x="211154" y="285651"/>
                </a:lnTo>
                <a:lnTo>
                  <a:pt x="210560" y="287549"/>
                </a:lnTo>
                <a:lnTo>
                  <a:pt x="209982" y="289563"/>
                </a:lnTo>
                <a:lnTo>
                  <a:pt x="209405" y="291559"/>
                </a:lnTo>
                <a:lnTo>
                  <a:pt x="208810" y="293672"/>
                </a:lnTo>
                <a:lnTo>
                  <a:pt x="208233" y="295817"/>
                </a:lnTo>
                <a:lnTo>
                  <a:pt x="207655" y="297963"/>
                </a:lnTo>
                <a:lnTo>
                  <a:pt x="207061" y="300207"/>
                </a:lnTo>
                <a:lnTo>
                  <a:pt x="206483" y="302468"/>
                </a:lnTo>
                <a:lnTo>
                  <a:pt x="205905" y="304712"/>
                </a:lnTo>
                <a:lnTo>
                  <a:pt x="205311" y="307006"/>
                </a:lnTo>
                <a:lnTo>
                  <a:pt x="204733" y="309350"/>
                </a:lnTo>
                <a:lnTo>
                  <a:pt x="204155" y="311693"/>
                </a:lnTo>
                <a:lnTo>
                  <a:pt x="203561" y="314169"/>
                </a:lnTo>
                <a:lnTo>
                  <a:pt x="202983" y="316529"/>
                </a:lnTo>
                <a:lnTo>
                  <a:pt x="202406" y="318888"/>
                </a:lnTo>
                <a:lnTo>
                  <a:pt x="201811" y="321331"/>
                </a:lnTo>
                <a:lnTo>
                  <a:pt x="201234" y="323493"/>
                </a:lnTo>
                <a:lnTo>
                  <a:pt x="200656" y="325655"/>
                </a:lnTo>
                <a:lnTo>
                  <a:pt x="200062" y="327404"/>
                </a:lnTo>
                <a:lnTo>
                  <a:pt x="199484" y="329483"/>
                </a:lnTo>
                <a:lnTo>
                  <a:pt x="198906" y="331546"/>
                </a:lnTo>
                <a:lnTo>
                  <a:pt x="198312" y="333807"/>
                </a:lnTo>
                <a:lnTo>
                  <a:pt x="197734" y="335936"/>
                </a:lnTo>
                <a:lnTo>
                  <a:pt x="197156" y="338065"/>
                </a:lnTo>
                <a:lnTo>
                  <a:pt x="196562" y="340276"/>
                </a:lnTo>
                <a:lnTo>
                  <a:pt x="195984" y="342273"/>
                </a:lnTo>
                <a:lnTo>
                  <a:pt x="195407" y="344270"/>
                </a:lnTo>
                <a:lnTo>
                  <a:pt x="194813" y="346020"/>
                </a:lnTo>
                <a:lnTo>
                  <a:pt x="194235" y="347901"/>
                </a:lnTo>
                <a:lnTo>
                  <a:pt x="193657" y="349782"/>
                </a:lnTo>
                <a:lnTo>
                  <a:pt x="193063" y="351763"/>
                </a:lnTo>
                <a:lnTo>
                  <a:pt x="192485" y="353561"/>
                </a:lnTo>
                <a:lnTo>
                  <a:pt x="191907" y="355377"/>
                </a:lnTo>
                <a:lnTo>
                  <a:pt x="191313" y="357143"/>
                </a:lnTo>
                <a:lnTo>
                  <a:pt x="190735" y="358760"/>
                </a:lnTo>
                <a:lnTo>
                  <a:pt x="190158" y="360394"/>
                </a:lnTo>
                <a:lnTo>
                  <a:pt x="189563" y="361830"/>
                </a:lnTo>
                <a:lnTo>
                  <a:pt x="188986" y="363315"/>
                </a:lnTo>
                <a:lnTo>
                  <a:pt x="188408" y="364817"/>
                </a:lnTo>
                <a:lnTo>
                  <a:pt x="187814" y="366302"/>
                </a:lnTo>
                <a:lnTo>
                  <a:pt x="187236" y="367721"/>
                </a:lnTo>
                <a:lnTo>
                  <a:pt x="186658" y="369140"/>
                </a:lnTo>
                <a:lnTo>
                  <a:pt x="186064" y="370576"/>
                </a:lnTo>
                <a:lnTo>
                  <a:pt x="185486" y="371863"/>
                </a:lnTo>
                <a:lnTo>
                  <a:pt x="184908" y="373167"/>
                </a:lnTo>
                <a:lnTo>
                  <a:pt x="184314" y="374339"/>
                </a:lnTo>
                <a:lnTo>
                  <a:pt x="183736" y="375478"/>
                </a:lnTo>
                <a:lnTo>
                  <a:pt x="183159" y="376616"/>
                </a:lnTo>
                <a:lnTo>
                  <a:pt x="182564" y="377590"/>
                </a:lnTo>
                <a:lnTo>
                  <a:pt x="181987" y="378679"/>
                </a:lnTo>
                <a:lnTo>
                  <a:pt x="181409" y="379768"/>
                </a:lnTo>
                <a:lnTo>
                  <a:pt x="180815" y="381023"/>
                </a:lnTo>
                <a:lnTo>
                  <a:pt x="180237" y="382013"/>
                </a:lnTo>
                <a:lnTo>
                  <a:pt x="179659" y="383003"/>
                </a:lnTo>
                <a:lnTo>
                  <a:pt x="179065" y="383779"/>
                </a:lnTo>
                <a:lnTo>
                  <a:pt x="178487" y="384637"/>
                </a:lnTo>
                <a:lnTo>
                  <a:pt x="177910" y="385495"/>
                </a:lnTo>
                <a:lnTo>
                  <a:pt x="177315" y="386337"/>
                </a:lnTo>
                <a:lnTo>
                  <a:pt x="176738" y="387129"/>
                </a:lnTo>
                <a:lnTo>
                  <a:pt x="176160" y="387937"/>
                </a:lnTo>
                <a:lnTo>
                  <a:pt x="175566" y="388713"/>
                </a:lnTo>
                <a:lnTo>
                  <a:pt x="174988" y="389423"/>
                </a:lnTo>
                <a:lnTo>
                  <a:pt x="174410" y="390132"/>
                </a:lnTo>
                <a:lnTo>
                  <a:pt x="173816" y="390726"/>
                </a:lnTo>
                <a:lnTo>
                  <a:pt x="173238" y="391387"/>
                </a:lnTo>
                <a:lnTo>
                  <a:pt x="172660" y="392030"/>
                </a:lnTo>
                <a:lnTo>
                  <a:pt x="172066" y="392690"/>
                </a:lnTo>
                <a:lnTo>
                  <a:pt x="171488" y="393334"/>
                </a:lnTo>
                <a:lnTo>
                  <a:pt x="170911" y="393961"/>
                </a:lnTo>
                <a:lnTo>
                  <a:pt x="170316" y="394555"/>
                </a:lnTo>
                <a:lnTo>
                  <a:pt x="169739" y="395182"/>
                </a:lnTo>
                <a:lnTo>
                  <a:pt x="169161" y="395826"/>
                </a:lnTo>
                <a:lnTo>
                  <a:pt x="168567" y="396535"/>
                </a:lnTo>
                <a:lnTo>
                  <a:pt x="167989" y="397113"/>
                </a:lnTo>
                <a:lnTo>
                  <a:pt x="167395" y="397691"/>
                </a:lnTo>
                <a:lnTo>
                  <a:pt x="166817" y="398120"/>
                </a:lnTo>
                <a:lnTo>
                  <a:pt x="166239" y="398631"/>
                </a:lnTo>
                <a:lnTo>
                  <a:pt x="165662" y="399159"/>
                </a:lnTo>
                <a:lnTo>
                  <a:pt x="165067" y="399688"/>
                </a:lnTo>
                <a:lnTo>
                  <a:pt x="164490" y="400249"/>
                </a:lnTo>
                <a:lnTo>
                  <a:pt x="163912" y="400810"/>
                </a:lnTo>
                <a:lnTo>
                  <a:pt x="163318" y="401404"/>
                </a:lnTo>
                <a:lnTo>
                  <a:pt x="162740" y="401998"/>
                </a:lnTo>
                <a:lnTo>
                  <a:pt x="162146" y="402576"/>
                </a:lnTo>
                <a:lnTo>
                  <a:pt x="161568" y="403153"/>
                </a:lnTo>
                <a:lnTo>
                  <a:pt x="160990" y="403780"/>
                </a:lnTo>
                <a:lnTo>
                  <a:pt x="160396" y="404424"/>
                </a:lnTo>
                <a:lnTo>
                  <a:pt x="159818" y="405150"/>
                </a:lnTo>
                <a:lnTo>
                  <a:pt x="159240" y="405777"/>
                </a:lnTo>
                <a:lnTo>
                  <a:pt x="158646" y="406421"/>
                </a:lnTo>
                <a:lnTo>
                  <a:pt x="158068" y="406998"/>
                </a:lnTo>
                <a:lnTo>
                  <a:pt x="157491" y="407626"/>
                </a:lnTo>
                <a:lnTo>
                  <a:pt x="156896" y="408236"/>
                </a:lnTo>
                <a:lnTo>
                  <a:pt x="156319" y="408830"/>
                </a:lnTo>
                <a:lnTo>
                  <a:pt x="155741" y="409474"/>
                </a:lnTo>
                <a:lnTo>
                  <a:pt x="155147" y="410118"/>
                </a:lnTo>
                <a:lnTo>
                  <a:pt x="154569" y="410811"/>
                </a:lnTo>
                <a:lnTo>
                  <a:pt x="153991" y="411504"/>
                </a:lnTo>
                <a:lnTo>
                  <a:pt x="153397" y="412197"/>
                </a:lnTo>
                <a:lnTo>
                  <a:pt x="152819" y="412874"/>
                </a:lnTo>
                <a:lnTo>
                  <a:pt x="152242" y="413633"/>
                </a:lnTo>
                <a:lnTo>
                  <a:pt x="151647" y="414375"/>
                </a:lnTo>
                <a:lnTo>
                  <a:pt x="151070" y="415217"/>
                </a:lnTo>
                <a:lnTo>
                  <a:pt x="150492" y="416009"/>
                </a:lnTo>
                <a:lnTo>
                  <a:pt x="149898" y="416801"/>
                </a:lnTo>
                <a:lnTo>
                  <a:pt x="149320" y="417626"/>
                </a:lnTo>
                <a:lnTo>
                  <a:pt x="148742" y="418419"/>
                </a:lnTo>
                <a:lnTo>
                  <a:pt x="148148" y="419194"/>
                </a:lnTo>
                <a:lnTo>
                  <a:pt x="147570" y="419904"/>
                </a:lnTo>
                <a:lnTo>
                  <a:pt x="146992" y="420729"/>
                </a:lnTo>
                <a:lnTo>
                  <a:pt x="146398" y="421554"/>
                </a:lnTo>
                <a:lnTo>
                  <a:pt x="145820" y="422478"/>
                </a:lnTo>
                <a:lnTo>
                  <a:pt x="145243" y="423353"/>
                </a:lnTo>
                <a:lnTo>
                  <a:pt x="144648" y="424244"/>
                </a:lnTo>
                <a:lnTo>
                  <a:pt x="144071" y="425069"/>
                </a:lnTo>
                <a:lnTo>
                  <a:pt x="143493" y="426043"/>
                </a:lnTo>
                <a:lnTo>
                  <a:pt x="142899" y="427000"/>
                </a:lnTo>
                <a:lnTo>
                  <a:pt x="142321" y="428139"/>
                </a:lnTo>
                <a:lnTo>
                  <a:pt x="141743" y="429146"/>
                </a:lnTo>
                <a:lnTo>
                  <a:pt x="141149" y="430152"/>
                </a:lnTo>
                <a:lnTo>
                  <a:pt x="140571" y="431109"/>
                </a:lnTo>
                <a:lnTo>
                  <a:pt x="139993" y="432067"/>
                </a:lnTo>
                <a:lnTo>
                  <a:pt x="139399" y="433024"/>
                </a:lnTo>
                <a:lnTo>
                  <a:pt x="138822" y="433865"/>
                </a:lnTo>
                <a:lnTo>
                  <a:pt x="138244" y="434905"/>
                </a:lnTo>
                <a:lnTo>
                  <a:pt x="137650" y="435945"/>
                </a:lnTo>
                <a:lnTo>
                  <a:pt x="137072" y="437133"/>
                </a:lnTo>
                <a:lnTo>
                  <a:pt x="136494" y="438255"/>
                </a:lnTo>
                <a:lnTo>
                  <a:pt x="135900" y="439394"/>
                </a:lnTo>
                <a:lnTo>
                  <a:pt x="135322" y="440549"/>
                </a:lnTo>
                <a:lnTo>
                  <a:pt x="134744" y="441704"/>
                </a:lnTo>
                <a:lnTo>
                  <a:pt x="134150" y="442876"/>
                </a:lnTo>
                <a:lnTo>
                  <a:pt x="133572" y="444048"/>
                </a:lnTo>
                <a:lnTo>
                  <a:pt x="132995" y="445253"/>
                </a:lnTo>
                <a:lnTo>
                  <a:pt x="132400" y="446441"/>
                </a:lnTo>
                <a:lnTo>
                  <a:pt x="131823" y="447662"/>
                </a:lnTo>
                <a:lnTo>
                  <a:pt x="131245" y="448883"/>
                </a:lnTo>
                <a:lnTo>
                  <a:pt x="130651" y="450088"/>
                </a:lnTo>
                <a:lnTo>
                  <a:pt x="130073" y="451342"/>
                </a:lnTo>
                <a:lnTo>
                  <a:pt x="129495" y="452530"/>
                </a:lnTo>
                <a:lnTo>
                  <a:pt x="128901" y="453719"/>
                </a:lnTo>
                <a:lnTo>
                  <a:pt x="128323" y="454775"/>
                </a:lnTo>
                <a:lnTo>
                  <a:pt x="127745" y="456029"/>
                </a:lnTo>
                <a:lnTo>
                  <a:pt x="127151" y="457267"/>
                </a:lnTo>
                <a:lnTo>
                  <a:pt x="126573" y="458670"/>
                </a:lnTo>
                <a:lnTo>
                  <a:pt x="125996" y="459990"/>
                </a:lnTo>
                <a:lnTo>
                  <a:pt x="125402" y="461310"/>
                </a:lnTo>
                <a:lnTo>
                  <a:pt x="124824" y="462680"/>
                </a:lnTo>
                <a:lnTo>
                  <a:pt x="124246" y="463967"/>
                </a:lnTo>
                <a:lnTo>
                  <a:pt x="123652" y="465238"/>
                </a:lnTo>
                <a:lnTo>
                  <a:pt x="123074" y="466426"/>
                </a:lnTo>
                <a:lnTo>
                  <a:pt x="122496" y="467664"/>
                </a:lnTo>
                <a:lnTo>
                  <a:pt x="121902" y="468885"/>
                </a:lnTo>
                <a:lnTo>
                  <a:pt x="121324" y="470073"/>
                </a:lnTo>
                <a:lnTo>
                  <a:pt x="120747" y="471311"/>
                </a:lnTo>
                <a:lnTo>
                  <a:pt x="120152" y="472549"/>
                </a:lnTo>
                <a:lnTo>
                  <a:pt x="119575" y="473819"/>
                </a:lnTo>
                <a:lnTo>
                  <a:pt x="118997" y="475057"/>
                </a:lnTo>
                <a:lnTo>
                  <a:pt x="118403" y="476278"/>
                </a:lnTo>
                <a:lnTo>
                  <a:pt x="117825" y="477450"/>
                </a:lnTo>
                <a:lnTo>
                  <a:pt x="117247" y="478688"/>
                </a:lnTo>
                <a:lnTo>
                  <a:pt x="116653" y="479909"/>
                </a:lnTo>
                <a:lnTo>
                  <a:pt x="116075" y="481180"/>
                </a:lnTo>
                <a:lnTo>
                  <a:pt x="115497" y="482451"/>
                </a:lnTo>
                <a:lnTo>
                  <a:pt x="114903" y="483705"/>
                </a:lnTo>
                <a:lnTo>
                  <a:pt x="114325" y="485058"/>
                </a:lnTo>
                <a:lnTo>
                  <a:pt x="113748" y="486263"/>
                </a:lnTo>
                <a:lnTo>
                  <a:pt x="113153" y="487451"/>
                </a:lnTo>
                <a:lnTo>
                  <a:pt x="112576" y="488524"/>
                </a:lnTo>
                <a:lnTo>
                  <a:pt x="111998" y="489646"/>
                </a:lnTo>
                <a:lnTo>
                  <a:pt x="111404" y="490752"/>
                </a:lnTo>
                <a:lnTo>
                  <a:pt x="110826" y="491824"/>
                </a:lnTo>
                <a:lnTo>
                  <a:pt x="110248" y="492930"/>
                </a:lnTo>
                <a:lnTo>
                  <a:pt x="109654" y="494019"/>
                </a:lnTo>
                <a:lnTo>
                  <a:pt x="109076" y="495092"/>
                </a:lnTo>
                <a:lnTo>
                  <a:pt x="108499" y="496214"/>
                </a:lnTo>
                <a:lnTo>
                  <a:pt x="107904" y="497353"/>
                </a:lnTo>
                <a:lnTo>
                  <a:pt x="107327" y="498640"/>
                </a:lnTo>
                <a:lnTo>
                  <a:pt x="106749" y="499713"/>
                </a:lnTo>
                <a:lnTo>
                  <a:pt x="106155" y="500785"/>
                </a:lnTo>
                <a:lnTo>
                  <a:pt x="105577" y="501594"/>
                </a:lnTo>
                <a:lnTo>
                  <a:pt x="104983" y="502650"/>
                </a:lnTo>
                <a:lnTo>
                  <a:pt x="104405" y="503723"/>
                </a:lnTo>
                <a:lnTo>
                  <a:pt x="103827" y="504994"/>
                </a:lnTo>
                <a:lnTo>
                  <a:pt x="103233" y="506066"/>
                </a:lnTo>
                <a:lnTo>
                  <a:pt x="102655" y="507139"/>
                </a:lnTo>
                <a:lnTo>
                  <a:pt x="102077" y="508096"/>
                </a:lnTo>
                <a:lnTo>
                  <a:pt x="101483" y="509103"/>
                </a:lnTo>
                <a:lnTo>
                  <a:pt x="100905" y="510110"/>
                </a:lnTo>
                <a:lnTo>
                  <a:pt x="100328" y="511083"/>
                </a:lnTo>
                <a:lnTo>
                  <a:pt x="99733" y="512090"/>
                </a:lnTo>
                <a:lnTo>
                  <a:pt x="99156" y="513097"/>
                </a:lnTo>
                <a:lnTo>
                  <a:pt x="98578" y="514202"/>
                </a:lnTo>
                <a:lnTo>
                  <a:pt x="97984" y="515160"/>
                </a:lnTo>
                <a:lnTo>
                  <a:pt x="97406" y="516117"/>
                </a:lnTo>
                <a:lnTo>
                  <a:pt x="96828" y="516925"/>
                </a:lnTo>
                <a:lnTo>
                  <a:pt x="96234" y="517833"/>
                </a:lnTo>
                <a:lnTo>
                  <a:pt x="95656" y="518741"/>
                </a:lnTo>
                <a:lnTo>
                  <a:pt x="95079" y="519599"/>
                </a:lnTo>
                <a:lnTo>
                  <a:pt x="94484" y="520556"/>
                </a:lnTo>
                <a:lnTo>
                  <a:pt x="93907" y="521513"/>
                </a:lnTo>
                <a:lnTo>
                  <a:pt x="93329" y="522569"/>
                </a:lnTo>
                <a:lnTo>
                  <a:pt x="92735" y="523576"/>
                </a:lnTo>
                <a:lnTo>
                  <a:pt x="92157" y="524566"/>
                </a:lnTo>
                <a:lnTo>
                  <a:pt x="91579" y="525590"/>
                </a:lnTo>
                <a:lnTo>
                  <a:pt x="90985" y="526514"/>
                </a:lnTo>
                <a:lnTo>
                  <a:pt x="90407" y="527438"/>
                </a:lnTo>
                <a:lnTo>
                  <a:pt x="89829" y="528230"/>
                </a:lnTo>
                <a:lnTo>
                  <a:pt x="89235" y="529105"/>
                </a:lnTo>
                <a:lnTo>
                  <a:pt x="88657" y="529979"/>
                </a:lnTo>
                <a:lnTo>
                  <a:pt x="88080" y="530920"/>
                </a:lnTo>
                <a:lnTo>
                  <a:pt x="87485" y="531778"/>
                </a:lnTo>
                <a:lnTo>
                  <a:pt x="86908" y="532653"/>
                </a:lnTo>
                <a:lnTo>
                  <a:pt x="86330" y="533478"/>
                </a:lnTo>
                <a:lnTo>
                  <a:pt x="85736" y="534320"/>
                </a:lnTo>
                <a:lnTo>
                  <a:pt x="85158" y="535161"/>
                </a:lnTo>
                <a:lnTo>
                  <a:pt x="84580" y="535987"/>
                </a:lnTo>
                <a:lnTo>
                  <a:pt x="83986" y="536861"/>
                </a:lnTo>
                <a:lnTo>
                  <a:pt x="83408" y="537736"/>
                </a:lnTo>
                <a:lnTo>
                  <a:pt x="82831" y="538693"/>
                </a:lnTo>
                <a:lnTo>
                  <a:pt x="82236" y="539601"/>
                </a:lnTo>
                <a:lnTo>
                  <a:pt x="81659" y="540508"/>
                </a:lnTo>
                <a:lnTo>
                  <a:pt x="81081" y="541482"/>
                </a:lnTo>
                <a:lnTo>
                  <a:pt x="80487" y="542307"/>
                </a:lnTo>
                <a:lnTo>
                  <a:pt x="79909" y="543132"/>
                </a:lnTo>
                <a:lnTo>
                  <a:pt x="79331" y="543792"/>
                </a:lnTo>
                <a:lnTo>
                  <a:pt x="78737" y="544568"/>
                </a:lnTo>
                <a:lnTo>
                  <a:pt x="75832" y="548661"/>
                </a:lnTo>
                <a:lnTo>
                  <a:pt x="75237" y="549519"/>
                </a:lnTo>
                <a:lnTo>
                  <a:pt x="74660" y="550377"/>
                </a:lnTo>
                <a:lnTo>
                  <a:pt x="74082" y="551268"/>
                </a:lnTo>
                <a:lnTo>
                  <a:pt x="73488" y="552127"/>
                </a:lnTo>
                <a:lnTo>
                  <a:pt x="72910" y="552985"/>
                </a:lnTo>
                <a:lnTo>
                  <a:pt x="72332" y="553843"/>
                </a:lnTo>
                <a:lnTo>
                  <a:pt x="71738" y="554651"/>
                </a:lnTo>
                <a:lnTo>
                  <a:pt x="71160" y="555444"/>
                </a:lnTo>
                <a:lnTo>
                  <a:pt x="70582" y="556137"/>
                </a:lnTo>
                <a:lnTo>
                  <a:pt x="69988" y="556962"/>
                </a:lnTo>
                <a:lnTo>
                  <a:pt x="69411" y="557771"/>
                </a:lnTo>
                <a:lnTo>
                  <a:pt x="68833" y="558761"/>
                </a:lnTo>
                <a:lnTo>
                  <a:pt x="68239" y="559553"/>
                </a:lnTo>
                <a:lnTo>
                  <a:pt x="67661" y="560329"/>
                </a:lnTo>
                <a:lnTo>
                  <a:pt x="67083" y="560956"/>
                </a:lnTo>
                <a:lnTo>
                  <a:pt x="66489" y="561698"/>
                </a:lnTo>
                <a:lnTo>
                  <a:pt x="65911" y="562441"/>
                </a:lnTo>
                <a:lnTo>
                  <a:pt x="65333" y="563233"/>
                </a:lnTo>
                <a:lnTo>
                  <a:pt x="64739" y="564009"/>
                </a:lnTo>
                <a:lnTo>
                  <a:pt x="64161" y="564801"/>
                </a:lnTo>
                <a:lnTo>
                  <a:pt x="63584" y="565643"/>
                </a:lnTo>
                <a:lnTo>
                  <a:pt x="62989" y="566418"/>
                </a:lnTo>
                <a:lnTo>
                  <a:pt x="62412" y="567177"/>
                </a:lnTo>
                <a:lnTo>
                  <a:pt x="61834" y="567870"/>
                </a:lnTo>
                <a:lnTo>
                  <a:pt x="61240" y="568613"/>
                </a:lnTo>
                <a:lnTo>
                  <a:pt x="60662" y="569372"/>
                </a:lnTo>
                <a:lnTo>
                  <a:pt x="60084" y="570214"/>
                </a:lnTo>
                <a:lnTo>
                  <a:pt x="59490" y="570957"/>
                </a:lnTo>
                <a:lnTo>
                  <a:pt x="58912" y="571699"/>
                </a:lnTo>
                <a:lnTo>
                  <a:pt x="58334" y="572359"/>
                </a:lnTo>
                <a:lnTo>
                  <a:pt x="57740" y="573069"/>
                </a:lnTo>
                <a:lnTo>
                  <a:pt x="57162" y="573762"/>
                </a:lnTo>
                <a:lnTo>
                  <a:pt x="56568" y="574488"/>
                </a:lnTo>
                <a:lnTo>
                  <a:pt x="55990" y="575148"/>
                </a:lnTo>
                <a:lnTo>
                  <a:pt x="55413" y="575808"/>
                </a:lnTo>
                <a:lnTo>
                  <a:pt x="54819" y="576403"/>
                </a:lnTo>
                <a:lnTo>
                  <a:pt x="54241" y="577063"/>
                </a:lnTo>
                <a:lnTo>
                  <a:pt x="53663" y="577706"/>
                </a:lnTo>
                <a:lnTo>
                  <a:pt x="53085" y="578399"/>
                </a:lnTo>
                <a:lnTo>
                  <a:pt x="52491" y="579076"/>
                </a:lnTo>
                <a:lnTo>
                  <a:pt x="51979" y="579670"/>
                </a:lnTo>
                <a:lnTo>
                  <a:pt x="51253" y="579868"/>
                </a:lnTo>
                <a:lnTo>
                  <a:pt x="50741" y="581122"/>
                </a:lnTo>
                <a:lnTo>
                  <a:pt x="50164" y="582525"/>
                </a:lnTo>
                <a:lnTo>
                  <a:pt x="49569" y="586255"/>
                </a:lnTo>
                <a:lnTo>
                  <a:pt x="48992" y="587542"/>
                </a:lnTo>
                <a:lnTo>
                  <a:pt x="48546" y="588516"/>
                </a:lnTo>
                <a:lnTo>
                  <a:pt x="47688" y="588400"/>
                </a:lnTo>
                <a:lnTo>
                  <a:pt x="47242" y="588813"/>
                </a:lnTo>
                <a:lnTo>
                  <a:pt x="46664" y="589341"/>
                </a:lnTo>
                <a:lnTo>
                  <a:pt x="46070" y="590166"/>
                </a:lnTo>
                <a:lnTo>
                  <a:pt x="45492" y="590760"/>
                </a:lnTo>
                <a:lnTo>
                  <a:pt x="44914" y="591354"/>
                </a:lnTo>
                <a:lnTo>
                  <a:pt x="44320" y="591882"/>
                </a:lnTo>
                <a:lnTo>
                  <a:pt x="43742" y="592361"/>
                </a:lnTo>
                <a:lnTo>
                  <a:pt x="43165" y="592840"/>
                </a:lnTo>
                <a:lnTo>
                  <a:pt x="42570" y="593104"/>
                </a:lnTo>
                <a:lnTo>
                  <a:pt x="41993" y="593632"/>
                </a:lnTo>
                <a:lnTo>
                  <a:pt x="41415" y="594176"/>
                </a:lnTo>
                <a:lnTo>
                  <a:pt x="40821" y="595002"/>
                </a:lnTo>
                <a:lnTo>
                  <a:pt x="40243" y="595596"/>
                </a:lnTo>
                <a:lnTo>
                  <a:pt x="39665" y="596173"/>
                </a:lnTo>
                <a:lnTo>
                  <a:pt x="39071" y="596569"/>
                </a:lnTo>
                <a:lnTo>
                  <a:pt x="38493" y="597114"/>
                </a:lnTo>
                <a:lnTo>
                  <a:pt x="37916" y="597642"/>
                </a:lnTo>
                <a:lnTo>
                  <a:pt x="37321" y="598220"/>
                </a:lnTo>
                <a:lnTo>
                  <a:pt x="36744" y="598781"/>
                </a:lnTo>
                <a:lnTo>
                  <a:pt x="36166" y="599342"/>
                </a:lnTo>
                <a:lnTo>
                  <a:pt x="35572" y="599985"/>
                </a:lnTo>
                <a:lnTo>
                  <a:pt x="34994" y="600481"/>
                </a:lnTo>
                <a:lnTo>
                  <a:pt x="34416" y="600992"/>
                </a:lnTo>
                <a:lnTo>
                  <a:pt x="33822" y="601306"/>
                </a:lnTo>
                <a:lnTo>
                  <a:pt x="33244" y="601784"/>
                </a:lnTo>
                <a:lnTo>
                  <a:pt x="32666" y="602263"/>
                </a:lnTo>
                <a:lnTo>
                  <a:pt x="32072" y="602840"/>
                </a:lnTo>
                <a:lnTo>
                  <a:pt x="31494" y="603369"/>
                </a:lnTo>
                <a:lnTo>
                  <a:pt x="30917" y="603897"/>
                </a:lnTo>
                <a:lnTo>
                  <a:pt x="30322" y="604491"/>
                </a:lnTo>
                <a:lnTo>
                  <a:pt x="29745" y="604986"/>
                </a:lnTo>
                <a:lnTo>
                  <a:pt x="29167" y="605464"/>
                </a:lnTo>
                <a:lnTo>
                  <a:pt x="28573" y="605828"/>
                </a:lnTo>
                <a:lnTo>
                  <a:pt x="27995" y="606290"/>
                </a:lnTo>
                <a:lnTo>
                  <a:pt x="27417" y="606752"/>
                </a:lnTo>
                <a:lnTo>
                  <a:pt x="26823" y="607329"/>
                </a:lnTo>
                <a:lnTo>
                  <a:pt x="26245" y="607775"/>
                </a:lnTo>
                <a:lnTo>
                  <a:pt x="25668" y="608204"/>
                </a:lnTo>
                <a:lnTo>
                  <a:pt x="25073" y="608501"/>
                </a:lnTo>
                <a:lnTo>
                  <a:pt x="24496" y="608881"/>
                </a:lnTo>
                <a:lnTo>
                  <a:pt x="23918" y="609260"/>
                </a:lnTo>
                <a:lnTo>
                  <a:pt x="23324" y="609623"/>
                </a:lnTo>
                <a:lnTo>
                  <a:pt x="22746" y="610036"/>
                </a:lnTo>
                <a:lnTo>
                  <a:pt x="22168" y="610448"/>
                </a:lnTo>
                <a:lnTo>
                  <a:pt x="21574" y="611026"/>
                </a:lnTo>
                <a:lnTo>
                  <a:pt x="20996" y="611373"/>
                </a:lnTo>
                <a:lnTo>
                  <a:pt x="20418" y="611719"/>
                </a:lnTo>
                <a:lnTo>
                  <a:pt x="19824" y="611818"/>
                </a:lnTo>
                <a:lnTo>
                  <a:pt x="19246" y="612099"/>
                </a:lnTo>
                <a:lnTo>
                  <a:pt x="18669" y="612379"/>
                </a:lnTo>
                <a:lnTo>
                  <a:pt x="18074" y="612660"/>
                </a:lnTo>
                <a:lnTo>
                  <a:pt x="17497" y="613039"/>
                </a:lnTo>
                <a:lnTo>
                  <a:pt x="16919" y="613402"/>
                </a:lnTo>
                <a:lnTo>
                  <a:pt x="16325" y="614030"/>
                </a:lnTo>
                <a:lnTo>
                  <a:pt x="15747" y="614376"/>
                </a:lnTo>
                <a:lnTo>
                  <a:pt x="15169" y="614706"/>
                </a:lnTo>
                <a:lnTo>
                  <a:pt x="14575" y="614838"/>
                </a:lnTo>
                <a:lnTo>
                  <a:pt x="13997" y="615020"/>
                </a:lnTo>
                <a:lnTo>
                  <a:pt x="13420" y="615218"/>
                </a:lnTo>
                <a:lnTo>
                  <a:pt x="12825" y="615234"/>
                </a:lnTo>
                <a:lnTo>
                  <a:pt x="12248" y="615531"/>
                </a:lnTo>
                <a:lnTo>
                  <a:pt x="11670" y="615812"/>
                </a:lnTo>
                <a:lnTo>
                  <a:pt x="11076" y="616505"/>
                </a:lnTo>
                <a:lnTo>
                  <a:pt x="10498" y="616769"/>
                </a:lnTo>
                <a:lnTo>
                  <a:pt x="9920" y="617033"/>
                </a:lnTo>
                <a:lnTo>
                  <a:pt x="9326" y="616901"/>
                </a:lnTo>
                <a:lnTo>
                  <a:pt x="8748" y="617116"/>
                </a:lnTo>
                <a:lnTo>
                  <a:pt x="8170" y="617330"/>
                </a:lnTo>
                <a:lnTo>
                  <a:pt x="7576" y="617792"/>
                </a:lnTo>
                <a:lnTo>
                  <a:pt x="6998" y="618089"/>
                </a:lnTo>
                <a:lnTo>
                  <a:pt x="6421" y="618386"/>
                </a:lnTo>
                <a:lnTo>
                  <a:pt x="5826" y="618634"/>
                </a:lnTo>
                <a:lnTo>
                  <a:pt x="5249" y="618914"/>
                </a:lnTo>
                <a:lnTo>
                  <a:pt x="4671" y="619179"/>
                </a:lnTo>
                <a:lnTo>
                  <a:pt x="4077" y="619410"/>
                </a:lnTo>
                <a:lnTo>
                  <a:pt x="3499" y="619707"/>
                </a:lnTo>
                <a:lnTo>
                  <a:pt x="2921" y="619987"/>
                </a:lnTo>
                <a:lnTo>
                  <a:pt x="2327" y="620350"/>
                </a:lnTo>
                <a:lnTo>
                  <a:pt x="1749" y="620631"/>
                </a:lnTo>
                <a:lnTo>
                  <a:pt x="1171" y="620895"/>
                </a:lnTo>
                <a:lnTo>
                  <a:pt x="577" y="621010"/>
                </a:lnTo>
                <a:lnTo>
                  <a:pt x="0" y="621340"/>
                </a:lnTo>
              </a:path>
            </a:pathLst>
          </a:custGeom>
          <a:ln w="23766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/>
          <p:nvPr/>
        </p:nvSpPr>
        <p:spPr>
          <a:xfrm>
            <a:off x="1321756" y="1665767"/>
            <a:ext cx="647065" cy="1805305"/>
          </a:xfrm>
          <a:custGeom>
            <a:avLst/>
            <a:gdLst/>
            <a:ahLst/>
            <a:cxnLst/>
            <a:rect l="l" t="t" r="r" b="b"/>
            <a:pathLst>
              <a:path w="647064" h="1805304">
                <a:moveTo>
                  <a:pt x="646474" y="1749425"/>
                </a:moveTo>
                <a:lnTo>
                  <a:pt x="645897" y="1749689"/>
                </a:lnTo>
                <a:lnTo>
                  <a:pt x="645302" y="1749804"/>
                </a:lnTo>
                <a:lnTo>
                  <a:pt x="644725" y="1750134"/>
                </a:lnTo>
                <a:lnTo>
                  <a:pt x="644147" y="1750448"/>
                </a:lnTo>
                <a:lnTo>
                  <a:pt x="643553" y="1750993"/>
                </a:lnTo>
                <a:lnTo>
                  <a:pt x="642975" y="1751323"/>
                </a:lnTo>
                <a:lnTo>
                  <a:pt x="642397" y="1751669"/>
                </a:lnTo>
                <a:lnTo>
                  <a:pt x="641803" y="1751818"/>
                </a:lnTo>
                <a:lnTo>
                  <a:pt x="641225" y="1752148"/>
                </a:lnTo>
                <a:lnTo>
                  <a:pt x="640647" y="1752478"/>
                </a:lnTo>
                <a:lnTo>
                  <a:pt x="640053" y="1752957"/>
                </a:lnTo>
                <a:lnTo>
                  <a:pt x="639475" y="1753320"/>
                </a:lnTo>
                <a:lnTo>
                  <a:pt x="636554" y="1754821"/>
                </a:lnTo>
                <a:lnTo>
                  <a:pt x="635976" y="1755135"/>
                </a:lnTo>
                <a:lnTo>
                  <a:pt x="635382" y="1755465"/>
                </a:lnTo>
                <a:lnTo>
                  <a:pt x="634804" y="1755960"/>
                </a:lnTo>
                <a:lnTo>
                  <a:pt x="634226" y="1756323"/>
                </a:lnTo>
                <a:lnTo>
                  <a:pt x="633632" y="1756670"/>
                </a:lnTo>
                <a:lnTo>
                  <a:pt x="633054" y="1756884"/>
                </a:lnTo>
                <a:lnTo>
                  <a:pt x="632477" y="1757280"/>
                </a:lnTo>
                <a:lnTo>
                  <a:pt x="631899" y="1757660"/>
                </a:lnTo>
                <a:lnTo>
                  <a:pt x="631305" y="1758287"/>
                </a:lnTo>
                <a:lnTo>
                  <a:pt x="630727" y="1758617"/>
                </a:lnTo>
                <a:lnTo>
                  <a:pt x="630133" y="1758931"/>
                </a:lnTo>
                <a:lnTo>
                  <a:pt x="629555" y="1758931"/>
                </a:lnTo>
                <a:lnTo>
                  <a:pt x="628977" y="1759228"/>
                </a:lnTo>
                <a:lnTo>
                  <a:pt x="628383" y="1759508"/>
                </a:lnTo>
                <a:lnTo>
                  <a:pt x="627805" y="1760036"/>
                </a:lnTo>
                <a:lnTo>
                  <a:pt x="627227" y="1760333"/>
                </a:lnTo>
                <a:lnTo>
                  <a:pt x="626633" y="1760630"/>
                </a:lnTo>
                <a:lnTo>
                  <a:pt x="626055" y="1760779"/>
                </a:lnTo>
                <a:lnTo>
                  <a:pt x="625478" y="1761043"/>
                </a:lnTo>
                <a:lnTo>
                  <a:pt x="624883" y="1761291"/>
                </a:lnTo>
                <a:lnTo>
                  <a:pt x="624306" y="1761588"/>
                </a:lnTo>
                <a:lnTo>
                  <a:pt x="623728" y="1761852"/>
                </a:lnTo>
                <a:lnTo>
                  <a:pt x="623134" y="1762132"/>
                </a:lnTo>
                <a:lnTo>
                  <a:pt x="622556" y="1762380"/>
                </a:lnTo>
                <a:lnTo>
                  <a:pt x="621978" y="1762677"/>
                </a:lnTo>
                <a:lnTo>
                  <a:pt x="621384" y="1762957"/>
                </a:lnTo>
                <a:lnTo>
                  <a:pt x="620806" y="1763271"/>
                </a:lnTo>
                <a:lnTo>
                  <a:pt x="620229" y="1763601"/>
                </a:lnTo>
                <a:lnTo>
                  <a:pt x="619634" y="1763931"/>
                </a:lnTo>
                <a:lnTo>
                  <a:pt x="619057" y="1764426"/>
                </a:lnTo>
                <a:lnTo>
                  <a:pt x="618479" y="1764674"/>
                </a:lnTo>
                <a:lnTo>
                  <a:pt x="617885" y="1764905"/>
                </a:lnTo>
                <a:lnTo>
                  <a:pt x="617307" y="1764806"/>
                </a:lnTo>
                <a:lnTo>
                  <a:pt x="616729" y="1765053"/>
                </a:lnTo>
                <a:lnTo>
                  <a:pt x="616135" y="1765301"/>
                </a:lnTo>
                <a:lnTo>
                  <a:pt x="615557" y="1765779"/>
                </a:lnTo>
                <a:lnTo>
                  <a:pt x="614979" y="1766142"/>
                </a:lnTo>
                <a:lnTo>
                  <a:pt x="614385" y="1766489"/>
                </a:lnTo>
                <a:lnTo>
                  <a:pt x="613807" y="1766869"/>
                </a:lnTo>
                <a:lnTo>
                  <a:pt x="613230" y="1767182"/>
                </a:lnTo>
                <a:lnTo>
                  <a:pt x="610308" y="1768337"/>
                </a:lnTo>
                <a:lnTo>
                  <a:pt x="609730" y="1768684"/>
                </a:lnTo>
                <a:lnTo>
                  <a:pt x="609136" y="1769031"/>
                </a:lnTo>
                <a:lnTo>
                  <a:pt x="608558" y="1769740"/>
                </a:lnTo>
                <a:lnTo>
                  <a:pt x="607980" y="1770153"/>
                </a:lnTo>
                <a:lnTo>
                  <a:pt x="607386" y="1770565"/>
                </a:lnTo>
                <a:lnTo>
                  <a:pt x="606808" y="1770796"/>
                </a:lnTo>
                <a:lnTo>
                  <a:pt x="606231" y="1771126"/>
                </a:lnTo>
                <a:lnTo>
                  <a:pt x="605637" y="1771456"/>
                </a:lnTo>
                <a:lnTo>
                  <a:pt x="605059" y="1771869"/>
                </a:lnTo>
                <a:lnTo>
                  <a:pt x="604481" y="1772133"/>
                </a:lnTo>
                <a:lnTo>
                  <a:pt x="603887" y="1772397"/>
                </a:lnTo>
                <a:lnTo>
                  <a:pt x="603309" y="1772447"/>
                </a:lnTo>
                <a:lnTo>
                  <a:pt x="602731" y="1772711"/>
                </a:lnTo>
                <a:lnTo>
                  <a:pt x="602137" y="1772975"/>
                </a:lnTo>
                <a:lnTo>
                  <a:pt x="601559" y="1773387"/>
                </a:lnTo>
                <a:lnTo>
                  <a:pt x="600982" y="1773717"/>
                </a:lnTo>
                <a:lnTo>
                  <a:pt x="600387" y="1774047"/>
                </a:lnTo>
                <a:lnTo>
                  <a:pt x="599810" y="1774411"/>
                </a:lnTo>
                <a:lnTo>
                  <a:pt x="599232" y="1774708"/>
                </a:lnTo>
                <a:lnTo>
                  <a:pt x="596310" y="1776044"/>
                </a:lnTo>
                <a:lnTo>
                  <a:pt x="595732" y="1776391"/>
                </a:lnTo>
                <a:lnTo>
                  <a:pt x="595138" y="1776737"/>
                </a:lnTo>
                <a:lnTo>
                  <a:pt x="594560" y="1777315"/>
                </a:lnTo>
                <a:lnTo>
                  <a:pt x="593983" y="1777662"/>
                </a:lnTo>
                <a:lnTo>
                  <a:pt x="593388" y="1778008"/>
                </a:lnTo>
                <a:lnTo>
                  <a:pt x="592811" y="1778190"/>
                </a:lnTo>
                <a:lnTo>
                  <a:pt x="592233" y="1778487"/>
                </a:lnTo>
                <a:lnTo>
                  <a:pt x="591639" y="1778784"/>
                </a:lnTo>
                <a:lnTo>
                  <a:pt x="591061" y="1779196"/>
                </a:lnTo>
                <a:lnTo>
                  <a:pt x="590483" y="1779460"/>
                </a:lnTo>
                <a:lnTo>
                  <a:pt x="589889" y="1779725"/>
                </a:lnTo>
                <a:lnTo>
                  <a:pt x="589311" y="1779758"/>
                </a:lnTo>
                <a:lnTo>
                  <a:pt x="588734" y="1780071"/>
                </a:lnTo>
                <a:lnTo>
                  <a:pt x="588139" y="1780368"/>
                </a:lnTo>
                <a:lnTo>
                  <a:pt x="587562" y="1780896"/>
                </a:lnTo>
                <a:lnTo>
                  <a:pt x="586984" y="1781276"/>
                </a:lnTo>
                <a:lnTo>
                  <a:pt x="584062" y="1782860"/>
                </a:lnTo>
                <a:lnTo>
                  <a:pt x="583484" y="1783157"/>
                </a:lnTo>
                <a:lnTo>
                  <a:pt x="582890" y="1783438"/>
                </a:lnTo>
                <a:lnTo>
                  <a:pt x="582312" y="1783751"/>
                </a:lnTo>
                <a:lnTo>
                  <a:pt x="581735" y="1784065"/>
                </a:lnTo>
                <a:lnTo>
                  <a:pt x="581140" y="1784362"/>
                </a:lnTo>
                <a:lnTo>
                  <a:pt x="580563" y="1784758"/>
                </a:lnTo>
                <a:lnTo>
                  <a:pt x="579985" y="1785006"/>
                </a:lnTo>
                <a:lnTo>
                  <a:pt x="579391" y="1785270"/>
                </a:lnTo>
                <a:lnTo>
                  <a:pt x="578813" y="1785369"/>
                </a:lnTo>
                <a:lnTo>
                  <a:pt x="578235" y="1785600"/>
                </a:lnTo>
                <a:lnTo>
                  <a:pt x="577641" y="1785831"/>
                </a:lnTo>
                <a:lnTo>
                  <a:pt x="577063" y="1786128"/>
                </a:lnTo>
                <a:lnTo>
                  <a:pt x="576486" y="1786375"/>
                </a:lnTo>
                <a:lnTo>
                  <a:pt x="573564" y="1787696"/>
                </a:lnTo>
                <a:lnTo>
                  <a:pt x="572986" y="1787910"/>
                </a:lnTo>
                <a:lnTo>
                  <a:pt x="572392" y="1788141"/>
                </a:lnTo>
                <a:lnTo>
                  <a:pt x="571814" y="1788290"/>
                </a:lnTo>
                <a:lnTo>
                  <a:pt x="571220" y="1788438"/>
                </a:lnTo>
                <a:lnTo>
                  <a:pt x="570642" y="1788587"/>
                </a:lnTo>
                <a:lnTo>
                  <a:pt x="570064" y="1788669"/>
                </a:lnTo>
                <a:lnTo>
                  <a:pt x="569470" y="1788801"/>
                </a:lnTo>
                <a:lnTo>
                  <a:pt x="568892" y="1788933"/>
                </a:lnTo>
                <a:lnTo>
                  <a:pt x="568315" y="1789032"/>
                </a:lnTo>
                <a:lnTo>
                  <a:pt x="567737" y="1789214"/>
                </a:lnTo>
                <a:lnTo>
                  <a:pt x="567143" y="1789379"/>
                </a:lnTo>
                <a:lnTo>
                  <a:pt x="566565" y="1789692"/>
                </a:lnTo>
                <a:lnTo>
                  <a:pt x="565971" y="1789841"/>
                </a:lnTo>
                <a:lnTo>
                  <a:pt x="565393" y="1789989"/>
                </a:lnTo>
                <a:lnTo>
                  <a:pt x="564815" y="1790039"/>
                </a:lnTo>
                <a:lnTo>
                  <a:pt x="564221" y="1790121"/>
                </a:lnTo>
                <a:lnTo>
                  <a:pt x="563643" y="1790204"/>
                </a:lnTo>
                <a:lnTo>
                  <a:pt x="563066" y="1790237"/>
                </a:lnTo>
                <a:lnTo>
                  <a:pt x="562471" y="1790336"/>
                </a:lnTo>
                <a:lnTo>
                  <a:pt x="561894" y="1790452"/>
                </a:lnTo>
                <a:lnTo>
                  <a:pt x="561316" y="1790633"/>
                </a:lnTo>
                <a:lnTo>
                  <a:pt x="560722" y="1790732"/>
                </a:lnTo>
                <a:lnTo>
                  <a:pt x="560144" y="1790831"/>
                </a:lnTo>
                <a:lnTo>
                  <a:pt x="559566" y="1790848"/>
                </a:lnTo>
                <a:lnTo>
                  <a:pt x="558972" y="1790963"/>
                </a:lnTo>
                <a:lnTo>
                  <a:pt x="558394" y="1791062"/>
                </a:lnTo>
                <a:lnTo>
                  <a:pt x="557816" y="1791244"/>
                </a:lnTo>
                <a:lnTo>
                  <a:pt x="557222" y="1791343"/>
                </a:lnTo>
                <a:lnTo>
                  <a:pt x="556644" y="1791425"/>
                </a:lnTo>
                <a:lnTo>
                  <a:pt x="556067" y="1791409"/>
                </a:lnTo>
                <a:lnTo>
                  <a:pt x="555472" y="1791508"/>
                </a:lnTo>
                <a:lnTo>
                  <a:pt x="554895" y="1791590"/>
                </a:lnTo>
                <a:lnTo>
                  <a:pt x="554317" y="1791772"/>
                </a:lnTo>
                <a:lnTo>
                  <a:pt x="553723" y="1791937"/>
                </a:lnTo>
                <a:lnTo>
                  <a:pt x="553145" y="1792102"/>
                </a:lnTo>
                <a:lnTo>
                  <a:pt x="552567" y="1792382"/>
                </a:lnTo>
                <a:lnTo>
                  <a:pt x="551973" y="1792498"/>
                </a:lnTo>
                <a:lnTo>
                  <a:pt x="551395" y="1792613"/>
                </a:lnTo>
                <a:lnTo>
                  <a:pt x="550817" y="1792514"/>
                </a:lnTo>
                <a:lnTo>
                  <a:pt x="550223" y="1792613"/>
                </a:lnTo>
                <a:lnTo>
                  <a:pt x="549646" y="1792712"/>
                </a:lnTo>
                <a:lnTo>
                  <a:pt x="549068" y="1792960"/>
                </a:lnTo>
                <a:lnTo>
                  <a:pt x="548474" y="1793092"/>
                </a:lnTo>
                <a:lnTo>
                  <a:pt x="547896" y="1793208"/>
                </a:lnTo>
                <a:lnTo>
                  <a:pt x="547318" y="1793241"/>
                </a:lnTo>
                <a:lnTo>
                  <a:pt x="546724" y="1793356"/>
                </a:lnTo>
                <a:lnTo>
                  <a:pt x="546146" y="1793488"/>
                </a:lnTo>
                <a:lnTo>
                  <a:pt x="545568" y="1793719"/>
                </a:lnTo>
                <a:lnTo>
                  <a:pt x="544974" y="1793835"/>
                </a:lnTo>
                <a:lnTo>
                  <a:pt x="544396" y="1793967"/>
                </a:lnTo>
                <a:lnTo>
                  <a:pt x="543819" y="1794033"/>
                </a:lnTo>
                <a:lnTo>
                  <a:pt x="543224" y="1794115"/>
                </a:lnTo>
                <a:lnTo>
                  <a:pt x="542647" y="1794181"/>
                </a:lnTo>
                <a:lnTo>
                  <a:pt x="542069" y="1794214"/>
                </a:lnTo>
                <a:lnTo>
                  <a:pt x="541475" y="1794313"/>
                </a:lnTo>
                <a:lnTo>
                  <a:pt x="540897" y="1794412"/>
                </a:lnTo>
                <a:lnTo>
                  <a:pt x="540319" y="1794627"/>
                </a:lnTo>
                <a:lnTo>
                  <a:pt x="539725" y="1794726"/>
                </a:lnTo>
                <a:lnTo>
                  <a:pt x="539147" y="1794808"/>
                </a:lnTo>
                <a:lnTo>
                  <a:pt x="538569" y="1794792"/>
                </a:lnTo>
                <a:lnTo>
                  <a:pt x="537975" y="1794874"/>
                </a:lnTo>
                <a:lnTo>
                  <a:pt x="537397" y="1794973"/>
                </a:lnTo>
                <a:lnTo>
                  <a:pt x="536820" y="1795155"/>
                </a:lnTo>
                <a:lnTo>
                  <a:pt x="536226" y="1795270"/>
                </a:lnTo>
                <a:lnTo>
                  <a:pt x="535648" y="1795386"/>
                </a:lnTo>
                <a:lnTo>
                  <a:pt x="535070" y="1795501"/>
                </a:lnTo>
                <a:lnTo>
                  <a:pt x="534476" y="1795584"/>
                </a:lnTo>
                <a:lnTo>
                  <a:pt x="533898" y="1795666"/>
                </a:lnTo>
                <a:lnTo>
                  <a:pt x="533320" y="1795700"/>
                </a:lnTo>
                <a:lnTo>
                  <a:pt x="532726" y="1795766"/>
                </a:lnTo>
                <a:lnTo>
                  <a:pt x="532148" y="1795832"/>
                </a:lnTo>
                <a:lnTo>
                  <a:pt x="531571" y="1795914"/>
                </a:lnTo>
                <a:lnTo>
                  <a:pt x="530976" y="1795997"/>
                </a:lnTo>
                <a:lnTo>
                  <a:pt x="530399" y="1796063"/>
                </a:lnTo>
                <a:lnTo>
                  <a:pt x="529804" y="1796079"/>
                </a:lnTo>
                <a:lnTo>
                  <a:pt x="529227" y="1796178"/>
                </a:lnTo>
                <a:lnTo>
                  <a:pt x="528649" y="1796261"/>
                </a:lnTo>
                <a:lnTo>
                  <a:pt x="528071" y="1796475"/>
                </a:lnTo>
                <a:lnTo>
                  <a:pt x="527477" y="1796558"/>
                </a:lnTo>
                <a:lnTo>
                  <a:pt x="526899" y="1796640"/>
                </a:lnTo>
                <a:lnTo>
                  <a:pt x="526321" y="1796640"/>
                </a:lnTo>
                <a:lnTo>
                  <a:pt x="525727" y="1796673"/>
                </a:lnTo>
                <a:lnTo>
                  <a:pt x="525149" y="1796706"/>
                </a:lnTo>
                <a:lnTo>
                  <a:pt x="524555" y="1796706"/>
                </a:lnTo>
                <a:lnTo>
                  <a:pt x="523977" y="1796789"/>
                </a:lnTo>
                <a:lnTo>
                  <a:pt x="523400" y="1796871"/>
                </a:lnTo>
                <a:lnTo>
                  <a:pt x="522805" y="1797086"/>
                </a:lnTo>
                <a:lnTo>
                  <a:pt x="522228" y="1797168"/>
                </a:lnTo>
                <a:lnTo>
                  <a:pt x="521650" y="1797267"/>
                </a:lnTo>
                <a:lnTo>
                  <a:pt x="521056" y="1797267"/>
                </a:lnTo>
                <a:lnTo>
                  <a:pt x="520478" y="1797333"/>
                </a:lnTo>
                <a:lnTo>
                  <a:pt x="519900" y="1797383"/>
                </a:lnTo>
                <a:lnTo>
                  <a:pt x="519306" y="1797449"/>
                </a:lnTo>
                <a:lnTo>
                  <a:pt x="518728" y="1797515"/>
                </a:lnTo>
                <a:lnTo>
                  <a:pt x="518151" y="1797564"/>
                </a:lnTo>
                <a:lnTo>
                  <a:pt x="517556" y="1797614"/>
                </a:lnTo>
                <a:lnTo>
                  <a:pt x="516979" y="1797696"/>
                </a:lnTo>
                <a:lnTo>
                  <a:pt x="516401" y="1797779"/>
                </a:lnTo>
                <a:lnTo>
                  <a:pt x="515807" y="1797845"/>
                </a:lnTo>
                <a:lnTo>
                  <a:pt x="515229" y="1797993"/>
                </a:lnTo>
                <a:lnTo>
                  <a:pt x="514651" y="1798125"/>
                </a:lnTo>
                <a:lnTo>
                  <a:pt x="514057" y="1798406"/>
                </a:lnTo>
                <a:lnTo>
                  <a:pt x="513479" y="1798505"/>
                </a:lnTo>
                <a:lnTo>
                  <a:pt x="512901" y="1798604"/>
                </a:lnTo>
                <a:lnTo>
                  <a:pt x="512307" y="1798489"/>
                </a:lnTo>
                <a:lnTo>
                  <a:pt x="511729" y="1798555"/>
                </a:lnTo>
                <a:lnTo>
                  <a:pt x="511152" y="1798621"/>
                </a:lnTo>
                <a:lnTo>
                  <a:pt x="510557" y="1798753"/>
                </a:lnTo>
                <a:lnTo>
                  <a:pt x="509980" y="1798868"/>
                </a:lnTo>
                <a:lnTo>
                  <a:pt x="509402" y="1799000"/>
                </a:lnTo>
                <a:lnTo>
                  <a:pt x="508808" y="1799182"/>
                </a:lnTo>
                <a:lnTo>
                  <a:pt x="508230" y="1799281"/>
                </a:lnTo>
                <a:lnTo>
                  <a:pt x="507652" y="1799380"/>
                </a:lnTo>
                <a:lnTo>
                  <a:pt x="507058" y="1799380"/>
                </a:lnTo>
                <a:lnTo>
                  <a:pt x="506480" y="1799479"/>
                </a:lnTo>
                <a:lnTo>
                  <a:pt x="505903" y="1799578"/>
                </a:lnTo>
                <a:lnTo>
                  <a:pt x="505308" y="1799759"/>
                </a:lnTo>
                <a:lnTo>
                  <a:pt x="504731" y="1799891"/>
                </a:lnTo>
                <a:lnTo>
                  <a:pt x="504153" y="1800023"/>
                </a:lnTo>
                <a:lnTo>
                  <a:pt x="503559" y="1800106"/>
                </a:lnTo>
                <a:lnTo>
                  <a:pt x="502981" y="1800254"/>
                </a:lnTo>
                <a:lnTo>
                  <a:pt x="502403" y="1800403"/>
                </a:lnTo>
                <a:lnTo>
                  <a:pt x="501809" y="1800700"/>
                </a:lnTo>
                <a:lnTo>
                  <a:pt x="501231" y="1800815"/>
                </a:lnTo>
                <a:lnTo>
                  <a:pt x="500653" y="1800931"/>
                </a:lnTo>
                <a:lnTo>
                  <a:pt x="500059" y="1800914"/>
                </a:lnTo>
                <a:lnTo>
                  <a:pt x="499481" y="1800964"/>
                </a:lnTo>
                <a:lnTo>
                  <a:pt x="498904" y="1800997"/>
                </a:lnTo>
                <a:lnTo>
                  <a:pt x="498309" y="1800931"/>
                </a:lnTo>
                <a:lnTo>
                  <a:pt x="497732" y="1801046"/>
                </a:lnTo>
                <a:lnTo>
                  <a:pt x="497154" y="1801179"/>
                </a:lnTo>
                <a:lnTo>
                  <a:pt x="496560" y="1801509"/>
                </a:lnTo>
                <a:lnTo>
                  <a:pt x="495982" y="1801690"/>
                </a:lnTo>
                <a:lnTo>
                  <a:pt x="495404" y="1801855"/>
                </a:lnTo>
                <a:lnTo>
                  <a:pt x="494810" y="1801971"/>
                </a:lnTo>
                <a:lnTo>
                  <a:pt x="494232" y="1802070"/>
                </a:lnTo>
                <a:lnTo>
                  <a:pt x="493655" y="1802169"/>
                </a:lnTo>
                <a:lnTo>
                  <a:pt x="493060" y="1802169"/>
                </a:lnTo>
                <a:lnTo>
                  <a:pt x="492483" y="1802268"/>
                </a:lnTo>
                <a:lnTo>
                  <a:pt x="491905" y="1802383"/>
                </a:lnTo>
                <a:lnTo>
                  <a:pt x="491311" y="1802614"/>
                </a:lnTo>
                <a:lnTo>
                  <a:pt x="490733" y="1802697"/>
                </a:lnTo>
                <a:lnTo>
                  <a:pt x="490155" y="1802796"/>
                </a:lnTo>
                <a:lnTo>
                  <a:pt x="489561" y="1802829"/>
                </a:lnTo>
                <a:lnTo>
                  <a:pt x="488983" y="1802862"/>
                </a:lnTo>
                <a:lnTo>
                  <a:pt x="488405" y="1802895"/>
                </a:lnTo>
                <a:lnTo>
                  <a:pt x="487811" y="1802862"/>
                </a:lnTo>
                <a:lnTo>
                  <a:pt x="487233" y="1802928"/>
                </a:lnTo>
                <a:lnTo>
                  <a:pt x="486656" y="1803010"/>
                </a:lnTo>
                <a:lnTo>
                  <a:pt x="486061" y="1803225"/>
                </a:lnTo>
                <a:lnTo>
                  <a:pt x="485484" y="1803324"/>
                </a:lnTo>
                <a:lnTo>
                  <a:pt x="484906" y="1803406"/>
                </a:lnTo>
                <a:lnTo>
                  <a:pt x="484312" y="1803472"/>
                </a:lnTo>
                <a:lnTo>
                  <a:pt x="483734" y="1803522"/>
                </a:lnTo>
                <a:lnTo>
                  <a:pt x="483156" y="1803571"/>
                </a:lnTo>
                <a:lnTo>
                  <a:pt x="482562" y="1803555"/>
                </a:lnTo>
                <a:lnTo>
                  <a:pt x="481984" y="1803604"/>
                </a:lnTo>
                <a:lnTo>
                  <a:pt x="481406" y="1803670"/>
                </a:lnTo>
                <a:lnTo>
                  <a:pt x="480812" y="1803819"/>
                </a:lnTo>
                <a:lnTo>
                  <a:pt x="480235" y="1803885"/>
                </a:lnTo>
                <a:lnTo>
                  <a:pt x="479657" y="1803951"/>
                </a:lnTo>
                <a:lnTo>
                  <a:pt x="479063" y="1804001"/>
                </a:lnTo>
                <a:lnTo>
                  <a:pt x="478485" y="1804050"/>
                </a:lnTo>
                <a:lnTo>
                  <a:pt x="477907" y="1804083"/>
                </a:lnTo>
                <a:lnTo>
                  <a:pt x="477313" y="1804034"/>
                </a:lnTo>
                <a:lnTo>
                  <a:pt x="476735" y="1804116"/>
                </a:lnTo>
                <a:lnTo>
                  <a:pt x="476157" y="1804182"/>
                </a:lnTo>
                <a:lnTo>
                  <a:pt x="475563" y="1804446"/>
                </a:lnTo>
                <a:lnTo>
                  <a:pt x="474985" y="1804496"/>
                </a:lnTo>
                <a:lnTo>
                  <a:pt x="474408" y="1804545"/>
                </a:lnTo>
                <a:lnTo>
                  <a:pt x="473813" y="1804430"/>
                </a:lnTo>
                <a:lnTo>
                  <a:pt x="473236" y="1804430"/>
                </a:lnTo>
                <a:lnTo>
                  <a:pt x="472658" y="1804430"/>
                </a:lnTo>
                <a:lnTo>
                  <a:pt x="472064" y="1804397"/>
                </a:lnTo>
                <a:lnTo>
                  <a:pt x="471486" y="1804479"/>
                </a:lnTo>
                <a:lnTo>
                  <a:pt x="470908" y="1804545"/>
                </a:lnTo>
                <a:lnTo>
                  <a:pt x="470314" y="1804793"/>
                </a:lnTo>
                <a:lnTo>
                  <a:pt x="469736" y="1804859"/>
                </a:lnTo>
                <a:lnTo>
                  <a:pt x="469158" y="1804925"/>
                </a:lnTo>
                <a:lnTo>
                  <a:pt x="468564" y="1804925"/>
                </a:lnTo>
                <a:lnTo>
                  <a:pt x="467986" y="1804875"/>
                </a:lnTo>
                <a:lnTo>
                  <a:pt x="467409" y="1804842"/>
                </a:lnTo>
                <a:lnTo>
                  <a:pt x="466814" y="1804611"/>
                </a:lnTo>
                <a:lnTo>
                  <a:pt x="466237" y="1804595"/>
                </a:lnTo>
                <a:lnTo>
                  <a:pt x="465659" y="1804562"/>
                </a:lnTo>
                <a:lnTo>
                  <a:pt x="465065" y="1804710"/>
                </a:lnTo>
                <a:lnTo>
                  <a:pt x="464487" y="1804694"/>
                </a:lnTo>
                <a:lnTo>
                  <a:pt x="463893" y="1804694"/>
                </a:lnTo>
                <a:lnTo>
                  <a:pt x="463315" y="1804578"/>
                </a:lnTo>
                <a:lnTo>
                  <a:pt x="462737" y="1804545"/>
                </a:lnTo>
                <a:lnTo>
                  <a:pt x="462160" y="1804512"/>
                </a:lnTo>
                <a:lnTo>
                  <a:pt x="461565" y="1804496"/>
                </a:lnTo>
                <a:lnTo>
                  <a:pt x="460988" y="1804512"/>
                </a:lnTo>
                <a:lnTo>
                  <a:pt x="460410" y="1804529"/>
                </a:lnTo>
                <a:lnTo>
                  <a:pt x="459816" y="1804661"/>
                </a:lnTo>
                <a:lnTo>
                  <a:pt x="459238" y="1804628"/>
                </a:lnTo>
                <a:lnTo>
                  <a:pt x="458644" y="1804595"/>
                </a:lnTo>
                <a:lnTo>
                  <a:pt x="458066" y="1804430"/>
                </a:lnTo>
                <a:lnTo>
                  <a:pt x="457488" y="1804331"/>
                </a:lnTo>
                <a:lnTo>
                  <a:pt x="456894" y="1804248"/>
                </a:lnTo>
                <a:lnTo>
                  <a:pt x="456316" y="1804149"/>
                </a:lnTo>
                <a:lnTo>
                  <a:pt x="455738" y="1804067"/>
                </a:lnTo>
                <a:lnTo>
                  <a:pt x="455161" y="1803984"/>
                </a:lnTo>
                <a:lnTo>
                  <a:pt x="454566" y="1803869"/>
                </a:lnTo>
                <a:lnTo>
                  <a:pt x="453989" y="1803819"/>
                </a:lnTo>
                <a:lnTo>
                  <a:pt x="453394" y="1803770"/>
                </a:lnTo>
                <a:lnTo>
                  <a:pt x="452817" y="1803819"/>
                </a:lnTo>
                <a:lnTo>
                  <a:pt x="452239" y="1803770"/>
                </a:lnTo>
                <a:lnTo>
                  <a:pt x="451645" y="1803737"/>
                </a:lnTo>
                <a:lnTo>
                  <a:pt x="451067" y="1803637"/>
                </a:lnTo>
                <a:lnTo>
                  <a:pt x="450489" y="1803571"/>
                </a:lnTo>
                <a:lnTo>
                  <a:pt x="449895" y="1803489"/>
                </a:lnTo>
                <a:lnTo>
                  <a:pt x="449317" y="1803406"/>
                </a:lnTo>
                <a:lnTo>
                  <a:pt x="448740" y="1803324"/>
                </a:lnTo>
                <a:lnTo>
                  <a:pt x="448145" y="1803225"/>
                </a:lnTo>
                <a:lnTo>
                  <a:pt x="447568" y="1803109"/>
                </a:lnTo>
                <a:lnTo>
                  <a:pt x="446990" y="1802994"/>
                </a:lnTo>
                <a:lnTo>
                  <a:pt x="446396" y="1802895"/>
                </a:lnTo>
                <a:lnTo>
                  <a:pt x="445818" y="1802779"/>
                </a:lnTo>
                <a:lnTo>
                  <a:pt x="445240" y="1802664"/>
                </a:lnTo>
                <a:lnTo>
                  <a:pt x="444646" y="1802532"/>
                </a:lnTo>
                <a:lnTo>
                  <a:pt x="444068" y="1802367"/>
                </a:lnTo>
                <a:lnTo>
                  <a:pt x="443490" y="1802268"/>
                </a:lnTo>
                <a:lnTo>
                  <a:pt x="442896" y="1802185"/>
                </a:lnTo>
                <a:lnTo>
                  <a:pt x="442318" y="1802202"/>
                </a:lnTo>
                <a:lnTo>
                  <a:pt x="441741" y="1802136"/>
                </a:lnTo>
                <a:lnTo>
                  <a:pt x="441146" y="1802070"/>
                </a:lnTo>
                <a:lnTo>
                  <a:pt x="440569" y="1801971"/>
                </a:lnTo>
                <a:lnTo>
                  <a:pt x="439991" y="1801872"/>
                </a:lnTo>
                <a:lnTo>
                  <a:pt x="439397" y="1801773"/>
                </a:lnTo>
                <a:lnTo>
                  <a:pt x="438819" y="1801674"/>
                </a:lnTo>
                <a:lnTo>
                  <a:pt x="438241" y="1801542"/>
                </a:lnTo>
                <a:lnTo>
                  <a:pt x="437647" y="1801426"/>
                </a:lnTo>
                <a:lnTo>
                  <a:pt x="437069" y="1801245"/>
                </a:lnTo>
                <a:lnTo>
                  <a:pt x="436492" y="1801096"/>
                </a:lnTo>
                <a:lnTo>
                  <a:pt x="435897" y="1800947"/>
                </a:lnTo>
                <a:lnTo>
                  <a:pt x="435320" y="1800799"/>
                </a:lnTo>
                <a:lnTo>
                  <a:pt x="431820" y="1800287"/>
                </a:lnTo>
                <a:lnTo>
                  <a:pt x="431242" y="1800238"/>
                </a:lnTo>
                <a:lnTo>
                  <a:pt x="430648" y="1800172"/>
                </a:lnTo>
                <a:lnTo>
                  <a:pt x="430070" y="1800139"/>
                </a:lnTo>
                <a:lnTo>
                  <a:pt x="429493" y="1800073"/>
                </a:lnTo>
                <a:lnTo>
                  <a:pt x="428898" y="1800007"/>
                </a:lnTo>
                <a:lnTo>
                  <a:pt x="428321" y="1799908"/>
                </a:lnTo>
                <a:lnTo>
                  <a:pt x="427743" y="1799842"/>
                </a:lnTo>
                <a:lnTo>
                  <a:pt x="427149" y="1799792"/>
                </a:lnTo>
                <a:lnTo>
                  <a:pt x="426571" y="1799776"/>
                </a:lnTo>
                <a:lnTo>
                  <a:pt x="425993" y="1799726"/>
                </a:lnTo>
                <a:lnTo>
                  <a:pt x="425399" y="1799693"/>
                </a:lnTo>
                <a:lnTo>
                  <a:pt x="424821" y="1799627"/>
                </a:lnTo>
                <a:lnTo>
                  <a:pt x="424244" y="1799578"/>
                </a:lnTo>
                <a:lnTo>
                  <a:pt x="423649" y="1799512"/>
                </a:lnTo>
                <a:lnTo>
                  <a:pt x="423072" y="1799413"/>
                </a:lnTo>
                <a:lnTo>
                  <a:pt x="422494" y="1799396"/>
                </a:lnTo>
                <a:lnTo>
                  <a:pt x="421900" y="1799380"/>
                </a:lnTo>
                <a:lnTo>
                  <a:pt x="421322" y="1799479"/>
                </a:lnTo>
                <a:lnTo>
                  <a:pt x="420744" y="1799479"/>
                </a:lnTo>
                <a:lnTo>
                  <a:pt x="420150" y="1799479"/>
                </a:lnTo>
                <a:lnTo>
                  <a:pt x="419572" y="1799429"/>
                </a:lnTo>
                <a:lnTo>
                  <a:pt x="418994" y="1799396"/>
                </a:lnTo>
                <a:lnTo>
                  <a:pt x="418400" y="1799347"/>
                </a:lnTo>
                <a:lnTo>
                  <a:pt x="417822" y="1799264"/>
                </a:lnTo>
                <a:lnTo>
                  <a:pt x="417245" y="1799215"/>
                </a:lnTo>
                <a:lnTo>
                  <a:pt x="416650" y="1799165"/>
                </a:lnTo>
                <a:lnTo>
                  <a:pt x="416073" y="1799116"/>
                </a:lnTo>
                <a:lnTo>
                  <a:pt x="415495" y="1799099"/>
                </a:lnTo>
                <a:lnTo>
                  <a:pt x="414901" y="1799083"/>
                </a:lnTo>
                <a:lnTo>
                  <a:pt x="414323" y="1799116"/>
                </a:lnTo>
                <a:lnTo>
                  <a:pt x="413745" y="1799099"/>
                </a:lnTo>
                <a:lnTo>
                  <a:pt x="413151" y="1799083"/>
                </a:lnTo>
                <a:lnTo>
                  <a:pt x="412573" y="1799050"/>
                </a:lnTo>
                <a:lnTo>
                  <a:pt x="411995" y="1798984"/>
                </a:lnTo>
                <a:lnTo>
                  <a:pt x="411401" y="1798918"/>
                </a:lnTo>
                <a:lnTo>
                  <a:pt x="410824" y="1798802"/>
                </a:lnTo>
                <a:lnTo>
                  <a:pt x="410246" y="1798736"/>
                </a:lnTo>
                <a:lnTo>
                  <a:pt x="409652" y="1798670"/>
                </a:lnTo>
                <a:lnTo>
                  <a:pt x="409074" y="1798637"/>
                </a:lnTo>
                <a:lnTo>
                  <a:pt x="408496" y="1798555"/>
                </a:lnTo>
                <a:lnTo>
                  <a:pt x="407902" y="1798472"/>
                </a:lnTo>
                <a:lnTo>
                  <a:pt x="407324" y="1798323"/>
                </a:lnTo>
                <a:lnTo>
                  <a:pt x="406746" y="1798241"/>
                </a:lnTo>
                <a:lnTo>
                  <a:pt x="406152" y="1798142"/>
                </a:lnTo>
                <a:lnTo>
                  <a:pt x="405574" y="1798125"/>
                </a:lnTo>
                <a:lnTo>
                  <a:pt x="404997" y="1798026"/>
                </a:lnTo>
                <a:lnTo>
                  <a:pt x="402075" y="1797086"/>
                </a:lnTo>
                <a:lnTo>
                  <a:pt x="401497" y="1796904"/>
                </a:lnTo>
                <a:lnTo>
                  <a:pt x="400903" y="1796723"/>
                </a:lnTo>
                <a:lnTo>
                  <a:pt x="400325" y="1796690"/>
                </a:lnTo>
                <a:lnTo>
                  <a:pt x="399731" y="1796541"/>
                </a:lnTo>
                <a:lnTo>
                  <a:pt x="399153" y="1796376"/>
                </a:lnTo>
                <a:lnTo>
                  <a:pt x="398575" y="1796145"/>
                </a:lnTo>
                <a:lnTo>
                  <a:pt x="397998" y="1795947"/>
                </a:lnTo>
                <a:lnTo>
                  <a:pt x="397403" y="1795749"/>
                </a:lnTo>
                <a:lnTo>
                  <a:pt x="396826" y="1795534"/>
                </a:lnTo>
                <a:lnTo>
                  <a:pt x="396248" y="1795303"/>
                </a:lnTo>
                <a:lnTo>
                  <a:pt x="395654" y="1795089"/>
                </a:lnTo>
                <a:lnTo>
                  <a:pt x="395076" y="1794858"/>
                </a:lnTo>
                <a:lnTo>
                  <a:pt x="394482" y="1794577"/>
                </a:lnTo>
                <a:lnTo>
                  <a:pt x="393904" y="1794313"/>
                </a:lnTo>
                <a:lnTo>
                  <a:pt x="393326" y="1793950"/>
                </a:lnTo>
                <a:lnTo>
                  <a:pt x="392732" y="1793653"/>
                </a:lnTo>
                <a:lnTo>
                  <a:pt x="392154" y="1793356"/>
                </a:lnTo>
                <a:lnTo>
                  <a:pt x="391577" y="1793142"/>
                </a:lnTo>
                <a:lnTo>
                  <a:pt x="390982" y="1792844"/>
                </a:lnTo>
                <a:lnTo>
                  <a:pt x="390405" y="1792547"/>
                </a:lnTo>
                <a:lnTo>
                  <a:pt x="389827" y="1792168"/>
                </a:lnTo>
                <a:lnTo>
                  <a:pt x="389233" y="1791854"/>
                </a:lnTo>
                <a:lnTo>
                  <a:pt x="388655" y="1791557"/>
                </a:lnTo>
                <a:lnTo>
                  <a:pt x="388077" y="1791326"/>
                </a:lnTo>
                <a:lnTo>
                  <a:pt x="387483" y="1790980"/>
                </a:lnTo>
                <a:lnTo>
                  <a:pt x="386905" y="1790633"/>
                </a:lnTo>
                <a:lnTo>
                  <a:pt x="386327" y="1790138"/>
                </a:lnTo>
                <a:lnTo>
                  <a:pt x="385733" y="1789775"/>
                </a:lnTo>
                <a:lnTo>
                  <a:pt x="385155" y="1789412"/>
                </a:lnTo>
                <a:lnTo>
                  <a:pt x="384578" y="1789131"/>
                </a:lnTo>
                <a:lnTo>
                  <a:pt x="383983" y="1788818"/>
                </a:lnTo>
                <a:lnTo>
                  <a:pt x="383406" y="1788521"/>
                </a:lnTo>
                <a:lnTo>
                  <a:pt x="382828" y="1788290"/>
                </a:lnTo>
                <a:lnTo>
                  <a:pt x="382234" y="1787960"/>
                </a:lnTo>
                <a:lnTo>
                  <a:pt x="381656" y="1787629"/>
                </a:lnTo>
                <a:lnTo>
                  <a:pt x="381078" y="1787151"/>
                </a:lnTo>
                <a:lnTo>
                  <a:pt x="380484" y="1786804"/>
                </a:lnTo>
                <a:lnTo>
                  <a:pt x="379906" y="1786458"/>
                </a:lnTo>
                <a:lnTo>
                  <a:pt x="379329" y="1786227"/>
                </a:lnTo>
                <a:lnTo>
                  <a:pt x="378734" y="1785897"/>
                </a:lnTo>
                <a:lnTo>
                  <a:pt x="378157" y="1785567"/>
                </a:lnTo>
                <a:lnTo>
                  <a:pt x="377579" y="1785154"/>
                </a:lnTo>
                <a:lnTo>
                  <a:pt x="376985" y="1784807"/>
                </a:lnTo>
                <a:lnTo>
                  <a:pt x="374079" y="1783405"/>
                </a:lnTo>
                <a:lnTo>
                  <a:pt x="373485" y="1783108"/>
                </a:lnTo>
                <a:lnTo>
                  <a:pt x="372907" y="1782811"/>
                </a:lnTo>
                <a:lnTo>
                  <a:pt x="372330" y="1782382"/>
                </a:lnTo>
                <a:lnTo>
                  <a:pt x="371735" y="1782084"/>
                </a:lnTo>
                <a:lnTo>
                  <a:pt x="371158" y="1781787"/>
                </a:lnTo>
                <a:lnTo>
                  <a:pt x="370580" y="1781540"/>
                </a:lnTo>
                <a:lnTo>
                  <a:pt x="369986" y="1781292"/>
                </a:lnTo>
                <a:lnTo>
                  <a:pt x="369408" y="1781045"/>
                </a:lnTo>
                <a:lnTo>
                  <a:pt x="365331" y="1779097"/>
                </a:lnTo>
                <a:lnTo>
                  <a:pt x="364737" y="1778817"/>
                </a:lnTo>
                <a:lnTo>
                  <a:pt x="364159" y="1778536"/>
                </a:lnTo>
                <a:lnTo>
                  <a:pt x="363581" y="1778338"/>
                </a:lnTo>
                <a:lnTo>
                  <a:pt x="362987" y="1778074"/>
                </a:lnTo>
                <a:lnTo>
                  <a:pt x="362409" y="1777794"/>
                </a:lnTo>
                <a:lnTo>
                  <a:pt x="361831" y="1777513"/>
                </a:lnTo>
                <a:lnTo>
                  <a:pt x="361237" y="1777183"/>
                </a:lnTo>
                <a:lnTo>
                  <a:pt x="360659" y="1776869"/>
                </a:lnTo>
                <a:lnTo>
                  <a:pt x="360082" y="1776523"/>
                </a:lnTo>
                <a:lnTo>
                  <a:pt x="359487" y="1776143"/>
                </a:lnTo>
                <a:lnTo>
                  <a:pt x="358910" y="1775764"/>
                </a:lnTo>
                <a:lnTo>
                  <a:pt x="358332" y="1775285"/>
                </a:lnTo>
                <a:lnTo>
                  <a:pt x="357738" y="1774922"/>
                </a:lnTo>
                <a:lnTo>
                  <a:pt x="357160" y="1774543"/>
                </a:lnTo>
                <a:lnTo>
                  <a:pt x="356582" y="1774295"/>
                </a:lnTo>
                <a:lnTo>
                  <a:pt x="355988" y="1773899"/>
                </a:lnTo>
                <a:lnTo>
                  <a:pt x="355410" y="1773503"/>
                </a:lnTo>
                <a:lnTo>
                  <a:pt x="354833" y="1773041"/>
                </a:lnTo>
                <a:lnTo>
                  <a:pt x="354238" y="1772529"/>
                </a:lnTo>
                <a:lnTo>
                  <a:pt x="353661" y="1772034"/>
                </a:lnTo>
                <a:lnTo>
                  <a:pt x="353066" y="1771440"/>
                </a:lnTo>
                <a:lnTo>
                  <a:pt x="352489" y="1770912"/>
                </a:lnTo>
                <a:lnTo>
                  <a:pt x="351911" y="1770367"/>
                </a:lnTo>
                <a:lnTo>
                  <a:pt x="351333" y="1769905"/>
                </a:lnTo>
                <a:lnTo>
                  <a:pt x="350739" y="1769311"/>
                </a:lnTo>
                <a:lnTo>
                  <a:pt x="350161" y="1768717"/>
                </a:lnTo>
                <a:lnTo>
                  <a:pt x="349583" y="1767991"/>
                </a:lnTo>
                <a:lnTo>
                  <a:pt x="348989" y="1767314"/>
                </a:lnTo>
                <a:lnTo>
                  <a:pt x="348411" y="1766654"/>
                </a:lnTo>
                <a:lnTo>
                  <a:pt x="347834" y="1765977"/>
                </a:lnTo>
                <a:lnTo>
                  <a:pt x="347239" y="1765284"/>
                </a:lnTo>
                <a:lnTo>
                  <a:pt x="346662" y="1764575"/>
                </a:lnTo>
                <a:lnTo>
                  <a:pt x="346067" y="1763832"/>
                </a:lnTo>
                <a:lnTo>
                  <a:pt x="345490" y="1763122"/>
                </a:lnTo>
                <a:lnTo>
                  <a:pt x="344912" y="1762413"/>
                </a:lnTo>
                <a:lnTo>
                  <a:pt x="344318" y="1761835"/>
                </a:lnTo>
                <a:lnTo>
                  <a:pt x="343740" y="1761043"/>
                </a:lnTo>
                <a:lnTo>
                  <a:pt x="343162" y="1760251"/>
                </a:lnTo>
                <a:lnTo>
                  <a:pt x="342568" y="1759261"/>
                </a:lnTo>
                <a:lnTo>
                  <a:pt x="341990" y="1758353"/>
                </a:lnTo>
                <a:lnTo>
                  <a:pt x="341412" y="1757462"/>
                </a:lnTo>
                <a:lnTo>
                  <a:pt x="340818" y="1756604"/>
                </a:lnTo>
                <a:lnTo>
                  <a:pt x="340241" y="1755614"/>
                </a:lnTo>
                <a:lnTo>
                  <a:pt x="339663" y="1754623"/>
                </a:lnTo>
                <a:lnTo>
                  <a:pt x="339069" y="1753452"/>
                </a:lnTo>
                <a:lnTo>
                  <a:pt x="338491" y="1752412"/>
                </a:lnTo>
                <a:lnTo>
                  <a:pt x="337913" y="1751372"/>
                </a:lnTo>
                <a:lnTo>
                  <a:pt x="337319" y="1750448"/>
                </a:lnTo>
                <a:lnTo>
                  <a:pt x="336741" y="1749375"/>
                </a:lnTo>
                <a:lnTo>
                  <a:pt x="336163" y="1748303"/>
                </a:lnTo>
                <a:lnTo>
                  <a:pt x="335569" y="1747180"/>
                </a:lnTo>
                <a:lnTo>
                  <a:pt x="334991" y="1745992"/>
                </a:lnTo>
                <a:lnTo>
                  <a:pt x="334414" y="1744821"/>
                </a:lnTo>
                <a:lnTo>
                  <a:pt x="333819" y="1743583"/>
                </a:lnTo>
                <a:lnTo>
                  <a:pt x="333242" y="1742296"/>
                </a:lnTo>
                <a:lnTo>
                  <a:pt x="332664" y="1741025"/>
                </a:lnTo>
                <a:lnTo>
                  <a:pt x="332070" y="1739688"/>
                </a:lnTo>
                <a:lnTo>
                  <a:pt x="331492" y="1738335"/>
                </a:lnTo>
                <a:lnTo>
                  <a:pt x="330914" y="1736965"/>
                </a:lnTo>
                <a:lnTo>
                  <a:pt x="330320" y="1735496"/>
                </a:lnTo>
                <a:lnTo>
                  <a:pt x="329742" y="1734143"/>
                </a:lnTo>
                <a:lnTo>
                  <a:pt x="329164" y="1732773"/>
                </a:lnTo>
                <a:lnTo>
                  <a:pt x="328570" y="1731486"/>
                </a:lnTo>
                <a:lnTo>
                  <a:pt x="327992" y="1730116"/>
                </a:lnTo>
                <a:lnTo>
                  <a:pt x="327415" y="1728763"/>
                </a:lnTo>
                <a:lnTo>
                  <a:pt x="326821" y="1727360"/>
                </a:lnTo>
                <a:lnTo>
                  <a:pt x="326243" y="1725974"/>
                </a:lnTo>
                <a:lnTo>
                  <a:pt x="325665" y="1724588"/>
                </a:lnTo>
                <a:lnTo>
                  <a:pt x="320994" y="1714422"/>
                </a:lnTo>
                <a:lnTo>
                  <a:pt x="320416" y="1713333"/>
                </a:lnTo>
                <a:lnTo>
                  <a:pt x="313995" y="1706170"/>
                </a:lnTo>
                <a:lnTo>
                  <a:pt x="313417" y="1705890"/>
                </a:lnTo>
                <a:lnTo>
                  <a:pt x="312823" y="1705840"/>
                </a:lnTo>
                <a:lnTo>
                  <a:pt x="312245" y="1705758"/>
                </a:lnTo>
                <a:lnTo>
                  <a:pt x="311667" y="1705692"/>
                </a:lnTo>
                <a:lnTo>
                  <a:pt x="311073" y="1705659"/>
                </a:lnTo>
                <a:lnTo>
                  <a:pt x="310495" y="1705708"/>
                </a:lnTo>
                <a:lnTo>
                  <a:pt x="309918" y="1705758"/>
                </a:lnTo>
                <a:lnTo>
                  <a:pt x="309323" y="1705989"/>
                </a:lnTo>
                <a:lnTo>
                  <a:pt x="308746" y="1706055"/>
                </a:lnTo>
                <a:lnTo>
                  <a:pt x="308168" y="1706121"/>
                </a:lnTo>
                <a:lnTo>
                  <a:pt x="307574" y="1706104"/>
                </a:lnTo>
                <a:lnTo>
                  <a:pt x="306996" y="1706137"/>
                </a:lnTo>
                <a:lnTo>
                  <a:pt x="306418" y="1706187"/>
                </a:lnTo>
                <a:lnTo>
                  <a:pt x="305824" y="1706286"/>
                </a:lnTo>
                <a:lnTo>
                  <a:pt x="305246" y="1706319"/>
                </a:lnTo>
                <a:lnTo>
                  <a:pt x="304668" y="1706368"/>
                </a:lnTo>
                <a:lnTo>
                  <a:pt x="304074" y="1706451"/>
                </a:lnTo>
                <a:lnTo>
                  <a:pt x="303496" y="1706434"/>
                </a:lnTo>
                <a:lnTo>
                  <a:pt x="302919" y="1706434"/>
                </a:lnTo>
                <a:lnTo>
                  <a:pt x="302324" y="1706368"/>
                </a:lnTo>
                <a:lnTo>
                  <a:pt x="301747" y="1706286"/>
                </a:lnTo>
                <a:lnTo>
                  <a:pt x="301169" y="1706187"/>
                </a:lnTo>
                <a:lnTo>
                  <a:pt x="300575" y="1706121"/>
                </a:lnTo>
                <a:lnTo>
                  <a:pt x="299997" y="1705890"/>
                </a:lnTo>
                <a:lnTo>
                  <a:pt x="299419" y="1705675"/>
                </a:lnTo>
                <a:lnTo>
                  <a:pt x="298825" y="1705362"/>
                </a:lnTo>
                <a:lnTo>
                  <a:pt x="298247" y="1704916"/>
                </a:lnTo>
                <a:lnTo>
                  <a:pt x="297670" y="1704487"/>
                </a:lnTo>
                <a:lnTo>
                  <a:pt x="297075" y="1703860"/>
                </a:lnTo>
                <a:lnTo>
                  <a:pt x="296498" y="1703266"/>
                </a:lnTo>
                <a:lnTo>
                  <a:pt x="295920" y="1702672"/>
                </a:lnTo>
                <a:lnTo>
                  <a:pt x="295326" y="1702127"/>
                </a:lnTo>
                <a:lnTo>
                  <a:pt x="294748" y="1701384"/>
                </a:lnTo>
                <a:lnTo>
                  <a:pt x="287749" y="1687258"/>
                </a:lnTo>
                <a:lnTo>
                  <a:pt x="287155" y="1685574"/>
                </a:lnTo>
                <a:lnTo>
                  <a:pt x="286577" y="1683759"/>
                </a:lnTo>
                <a:lnTo>
                  <a:pt x="285999" y="1681845"/>
                </a:lnTo>
                <a:lnTo>
                  <a:pt x="285422" y="1679947"/>
                </a:lnTo>
                <a:lnTo>
                  <a:pt x="284827" y="1677967"/>
                </a:lnTo>
                <a:lnTo>
                  <a:pt x="284250" y="1675788"/>
                </a:lnTo>
                <a:lnTo>
                  <a:pt x="283672" y="1673626"/>
                </a:lnTo>
                <a:lnTo>
                  <a:pt x="283078" y="1671233"/>
                </a:lnTo>
                <a:lnTo>
                  <a:pt x="282500" y="1668840"/>
                </a:lnTo>
                <a:lnTo>
                  <a:pt x="281906" y="1666431"/>
                </a:lnTo>
                <a:lnTo>
                  <a:pt x="281328" y="1663988"/>
                </a:lnTo>
                <a:lnTo>
                  <a:pt x="280750" y="1661348"/>
                </a:lnTo>
                <a:lnTo>
                  <a:pt x="280156" y="1658707"/>
                </a:lnTo>
                <a:lnTo>
                  <a:pt x="279578" y="1655869"/>
                </a:lnTo>
                <a:lnTo>
                  <a:pt x="279000" y="1652981"/>
                </a:lnTo>
                <a:lnTo>
                  <a:pt x="278406" y="1650093"/>
                </a:lnTo>
                <a:lnTo>
                  <a:pt x="277828" y="1647139"/>
                </a:lnTo>
                <a:lnTo>
                  <a:pt x="277251" y="1644003"/>
                </a:lnTo>
                <a:lnTo>
                  <a:pt x="276656" y="1640851"/>
                </a:lnTo>
                <a:lnTo>
                  <a:pt x="276079" y="1637484"/>
                </a:lnTo>
                <a:lnTo>
                  <a:pt x="275501" y="1634134"/>
                </a:lnTo>
                <a:lnTo>
                  <a:pt x="274907" y="1630768"/>
                </a:lnTo>
                <a:lnTo>
                  <a:pt x="274329" y="1627385"/>
                </a:lnTo>
                <a:lnTo>
                  <a:pt x="273751" y="1623853"/>
                </a:lnTo>
                <a:lnTo>
                  <a:pt x="273157" y="1620321"/>
                </a:lnTo>
                <a:lnTo>
                  <a:pt x="272579" y="1616691"/>
                </a:lnTo>
                <a:lnTo>
                  <a:pt x="272001" y="1612944"/>
                </a:lnTo>
                <a:lnTo>
                  <a:pt x="271407" y="1609198"/>
                </a:lnTo>
                <a:lnTo>
                  <a:pt x="270830" y="1605254"/>
                </a:lnTo>
                <a:lnTo>
                  <a:pt x="270252" y="1601392"/>
                </a:lnTo>
                <a:lnTo>
                  <a:pt x="269658" y="1597531"/>
                </a:lnTo>
                <a:lnTo>
                  <a:pt x="269080" y="1593619"/>
                </a:lnTo>
                <a:lnTo>
                  <a:pt x="268502" y="1589791"/>
                </a:lnTo>
                <a:lnTo>
                  <a:pt x="267908" y="1585945"/>
                </a:lnTo>
                <a:lnTo>
                  <a:pt x="267330" y="1582100"/>
                </a:lnTo>
                <a:lnTo>
                  <a:pt x="266752" y="1578403"/>
                </a:lnTo>
                <a:lnTo>
                  <a:pt x="266158" y="1574690"/>
                </a:lnTo>
                <a:lnTo>
                  <a:pt x="265580" y="1570977"/>
                </a:lnTo>
                <a:lnTo>
                  <a:pt x="262659" y="1554936"/>
                </a:lnTo>
                <a:lnTo>
                  <a:pt x="262081" y="1551949"/>
                </a:lnTo>
                <a:lnTo>
                  <a:pt x="256832" y="1539093"/>
                </a:lnTo>
                <a:lnTo>
                  <a:pt x="256254" y="1539143"/>
                </a:lnTo>
                <a:lnTo>
                  <a:pt x="255660" y="1539176"/>
                </a:lnTo>
                <a:lnTo>
                  <a:pt x="255082" y="1539588"/>
                </a:lnTo>
                <a:lnTo>
                  <a:pt x="254504" y="1540314"/>
                </a:lnTo>
                <a:lnTo>
                  <a:pt x="253910" y="1541024"/>
                </a:lnTo>
                <a:lnTo>
                  <a:pt x="253332" y="1542097"/>
                </a:lnTo>
                <a:lnTo>
                  <a:pt x="252755" y="1543450"/>
                </a:lnTo>
                <a:lnTo>
                  <a:pt x="252160" y="1544803"/>
                </a:lnTo>
                <a:lnTo>
                  <a:pt x="251583" y="1546602"/>
                </a:lnTo>
                <a:lnTo>
                  <a:pt x="251005" y="1548434"/>
                </a:lnTo>
                <a:lnTo>
                  <a:pt x="250411" y="1550266"/>
                </a:lnTo>
                <a:lnTo>
                  <a:pt x="249833" y="1552362"/>
                </a:lnTo>
                <a:lnTo>
                  <a:pt x="249255" y="1554408"/>
                </a:lnTo>
                <a:lnTo>
                  <a:pt x="248661" y="1556438"/>
                </a:lnTo>
                <a:lnTo>
                  <a:pt x="248083" y="1558567"/>
                </a:lnTo>
                <a:lnTo>
                  <a:pt x="247505" y="1560712"/>
                </a:lnTo>
                <a:lnTo>
                  <a:pt x="246911" y="1562841"/>
                </a:lnTo>
                <a:lnTo>
                  <a:pt x="246333" y="1565036"/>
                </a:lnTo>
                <a:lnTo>
                  <a:pt x="245756" y="1567198"/>
                </a:lnTo>
                <a:lnTo>
                  <a:pt x="245161" y="1569343"/>
                </a:lnTo>
                <a:lnTo>
                  <a:pt x="244584" y="1571687"/>
                </a:lnTo>
                <a:lnTo>
                  <a:pt x="236413" y="1587876"/>
                </a:lnTo>
                <a:lnTo>
                  <a:pt x="235835" y="1587843"/>
                </a:lnTo>
                <a:lnTo>
                  <a:pt x="235257" y="1587579"/>
                </a:lnTo>
                <a:lnTo>
                  <a:pt x="234663" y="1587332"/>
                </a:lnTo>
                <a:lnTo>
                  <a:pt x="234085" y="1586820"/>
                </a:lnTo>
                <a:lnTo>
                  <a:pt x="233508" y="1586094"/>
                </a:lnTo>
                <a:lnTo>
                  <a:pt x="232913" y="1585351"/>
                </a:lnTo>
                <a:lnTo>
                  <a:pt x="232336" y="1584361"/>
                </a:lnTo>
                <a:lnTo>
                  <a:pt x="231758" y="1583206"/>
                </a:lnTo>
                <a:lnTo>
                  <a:pt x="231164" y="1582051"/>
                </a:lnTo>
                <a:lnTo>
                  <a:pt x="230586" y="1580730"/>
                </a:lnTo>
                <a:lnTo>
                  <a:pt x="230008" y="1579196"/>
                </a:lnTo>
                <a:lnTo>
                  <a:pt x="229414" y="1577661"/>
                </a:lnTo>
                <a:lnTo>
                  <a:pt x="228836" y="1575862"/>
                </a:lnTo>
                <a:lnTo>
                  <a:pt x="228259" y="1573981"/>
                </a:lnTo>
                <a:lnTo>
                  <a:pt x="227664" y="1572099"/>
                </a:lnTo>
                <a:lnTo>
                  <a:pt x="227087" y="1570185"/>
                </a:lnTo>
                <a:lnTo>
                  <a:pt x="226509" y="1567891"/>
                </a:lnTo>
                <a:lnTo>
                  <a:pt x="225915" y="1565614"/>
                </a:lnTo>
                <a:lnTo>
                  <a:pt x="225337" y="1562973"/>
                </a:lnTo>
                <a:lnTo>
                  <a:pt x="224759" y="1560267"/>
                </a:lnTo>
                <a:lnTo>
                  <a:pt x="224165" y="1557577"/>
                </a:lnTo>
                <a:lnTo>
                  <a:pt x="221260" y="1542080"/>
                </a:lnTo>
                <a:lnTo>
                  <a:pt x="220665" y="1538582"/>
                </a:lnTo>
                <a:lnTo>
                  <a:pt x="220088" y="1534637"/>
                </a:lnTo>
                <a:lnTo>
                  <a:pt x="219510" y="1530726"/>
                </a:lnTo>
                <a:lnTo>
                  <a:pt x="218916" y="1526798"/>
                </a:lnTo>
                <a:lnTo>
                  <a:pt x="218338" y="1522772"/>
                </a:lnTo>
                <a:lnTo>
                  <a:pt x="217744" y="1518547"/>
                </a:lnTo>
                <a:lnTo>
                  <a:pt x="217166" y="1514305"/>
                </a:lnTo>
                <a:lnTo>
                  <a:pt x="216588" y="1509866"/>
                </a:lnTo>
                <a:lnTo>
                  <a:pt x="215994" y="1505361"/>
                </a:lnTo>
                <a:lnTo>
                  <a:pt x="215416" y="1500839"/>
                </a:lnTo>
                <a:lnTo>
                  <a:pt x="214839" y="1496086"/>
                </a:lnTo>
                <a:lnTo>
                  <a:pt x="214244" y="1491449"/>
                </a:lnTo>
                <a:lnTo>
                  <a:pt x="213667" y="1486811"/>
                </a:lnTo>
                <a:lnTo>
                  <a:pt x="213089" y="1482124"/>
                </a:lnTo>
                <a:lnTo>
                  <a:pt x="212495" y="1477537"/>
                </a:lnTo>
                <a:lnTo>
                  <a:pt x="211917" y="1472932"/>
                </a:lnTo>
                <a:lnTo>
                  <a:pt x="211339" y="1468278"/>
                </a:lnTo>
                <a:lnTo>
                  <a:pt x="210745" y="1463889"/>
                </a:lnTo>
                <a:lnTo>
                  <a:pt x="210167" y="1459515"/>
                </a:lnTo>
                <a:lnTo>
                  <a:pt x="209589" y="1455290"/>
                </a:lnTo>
                <a:lnTo>
                  <a:pt x="208995" y="1451214"/>
                </a:lnTo>
                <a:lnTo>
                  <a:pt x="208417" y="1447138"/>
                </a:lnTo>
                <a:lnTo>
                  <a:pt x="207840" y="1443095"/>
                </a:lnTo>
                <a:lnTo>
                  <a:pt x="207245" y="1439431"/>
                </a:lnTo>
                <a:lnTo>
                  <a:pt x="206668" y="1435751"/>
                </a:lnTo>
                <a:lnTo>
                  <a:pt x="206090" y="1432252"/>
                </a:lnTo>
                <a:lnTo>
                  <a:pt x="205496" y="1429199"/>
                </a:lnTo>
                <a:lnTo>
                  <a:pt x="204918" y="1426130"/>
                </a:lnTo>
                <a:lnTo>
                  <a:pt x="204340" y="1423440"/>
                </a:lnTo>
                <a:lnTo>
                  <a:pt x="203746" y="1421080"/>
                </a:lnTo>
                <a:lnTo>
                  <a:pt x="203168" y="1418703"/>
                </a:lnTo>
                <a:lnTo>
                  <a:pt x="202590" y="1416574"/>
                </a:lnTo>
                <a:lnTo>
                  <a:pt x="201996" y="1414973"/>
                </a:lnTo>
                <a:lnTo>
                  <a:pt x="201419" y="1413356"/>
                </a:lnTo>
                <a:lnTo>
                  <a:pt x="200841" y="1412201"/>
                </a:lnTo>
                <a:lnTo>
                  <a:pt x="200247" y="1411409"/>
                </a:lnTo>
                <a:lnTo>
                  <a:pt x="199669" y="1410617"/>
                </a:lnTo>
                <a:lnTo>
                  <a:pt x="199091" y="1410237"/>
                </a:lnTo>
                <a:lnTo>
                  <a:pt x="198497" y="1410204"/>
                </a:lnTo>
                <a:lnTo>
                  <a:pt x="197919" y="1410188"/>
                </a:lnTo>
                <a:lnTo>
                  <a:pt x="197341" y="1410584"/>
                </a:lnTo>
                <a:lnTo>
                  <a:pt x="196747" y="1411277"/>
                </a:lnTo>
                <a:lnTo>
                  <a:pt x="196169" y="1411970"/>
                </a:lnTo>
                <a:lnTo>
                  <a:pt x="195592" y="1413158"/>
                </a:lnTo>
                <a:lnTo>
                  <a:pt x="194997" y="1414379"/>
                </a:lnTo>
                <a:lnTo>
                  <a:pt x="192092" y="1422053"/>
                </a:lnTo>
                <a:lnTo>
                  <a:pt x="191498" y="1423770"/>
                </a:lnTo>
                <a:lnTo>
                  <a:pt x="190920" y="1425502"/>
                </a:lnTo>
                <a:lnTo>
                  <a:pt x="190342" y="1427301"/>
                </a:lnTo>
                <a:lnTo>
                  <a:pt x="189748" y="1428985"/>
                </a:lnTo>
                <a:lnTo>
                  <a:pt x="189170" y="1430684"/>
                </a:lnTo>
                <a:lnTo>
                  <a:pt x="188593" y="1432401"/>
                </a:lnTo>
                <a:lnTo>
                  <a:pt x="187998" y="1433902"/>
                </a:lnTo>
                <a:lnTo>
                  <a:pt x="187421" y="1435421"/>
                </a:lnTo>
                <a:lnTo>
                  <a:pt x="186843" y="1436791"/>
                </a:lnTo>
                <a:lnTo>
                  <a:pt x="186249" y="1438078"/>
                </a:lnTo>
                <a:lnTo>
                  <a:pt x="185671" y="1439382"/>
                </a:lnTo>
                <a:lnTo>
                  <a:pt x="185093" y="1440685"/>
                </a:lnTo>
                <a:lnTo>
                  <a:pt x="184499" y="1441675"/>
                </a:lnTo>
                <a:lnTo>
                  <a:pt x="183921" y="1442649"/>
                </a:lnTo>
                <a:lnTo>
                  <a:pt x="183344" y="1443309"/>
                </a:lnTo>
                <a:lnTo>
                  <a:pt x="182749" y="1444002"/>
                </a:lnTo>
                <a:lnTo>
                  <a:pt x="182172" y="1444696"/>
                </a:lnTo>
                <a:lnTo>
                  <a:pt x="181594" y="1445339"/>
                </a:lnTo>
                <a:lnTo>
                  <a:pt x="181000" y="1445801"/>
                </a:lnTo>
                <a:lnTo>
                  <a:pt x="180422" y="1446247"/>
                </a:lnTo>
                <a:lnTo>
                  <a:pt x="179844" y="1446560"/>
                </a:lnTo>
                <a:lnTo>
                  <a:pt x="179250" y="1446742"/>
                </a:lnTo>
                <a:lnTo>
                  <a:pt x="178672" y="1446940"/>
                </a:lnTo>
                <a:lnTo>
                  <a:pt x="178094" y="1446973"/>
                </a:lnTo>
                <a:lnTo>
                  <a:pt x="177500" y="1446956"/>
                </a:lnTo>
                <a:lnTo>
                  <a:pt x="176922" y="1446940"/>
                </a:lnTo>
                <a:lnTo>
                  <a:pt x="176345" y="1446923"/>
                </a:lnTo>
                <a:lnTo>
                  <a:pt x="168752" y="1435289"/>
                </a:lnTo>
                <a:lnTo>
                  <a:pt x="168174" y="1433457"/>
                </a:lnTo>
                <a:lnTo>
                  <a:pt x="165252" y="1421707"/>
                </a:lnTo>
                <a:lnTo>
                  <a:pt x="164674" y="1419066"/>
                </a:lnTo>
                <a:lnTo>
                  <a:pt x="164080" y="1416129"/>
                </a:lnTo>
                <a:lnTo>
                  <a:pt x="163502" y="1413208"/>
                </a:lnTo>
                <a:lnTo>
                  <a:pt x="162925" y="1410287"/>
                </a:lnTo>
                <a:lnTo>
                  <a:pt x="162330" y="1407151"/>
                </a:lnTo>
                <a:lnTo>
                  <a:pt x="161753" y="1404180"/>
                </a:lnTo>
                <a:lnTo>
                  <a:pt x="161175" y="1401210"/>
                </a:lnTo>
                <a:lnTo>
                  <a:pt x="160581" y="1398289"/>
                </a:lnTo>
                <a:lnTo>
                  <a:pt x="160003" y="1395368"/>
                </a:lnTo>
                <a:lnTo>
                  <a:pt x="159425" y="1392447"/>
                </a:lnTo>
                <a:lnTo>
                  <a:pt x="158831" y="1389493"/>
                </a:lnTo>
                <a:lnTo>
                  <a:pt x="158253" y="1386671"/>
                </a:lnTo>
                <a:lnTo>
                  <a:pt x="157676" y="1383832"/>
                </a:lnTo>
                <a:lnTo>
                  <a:pt x="157081" y="1381043"/>
                </a:lnTo>
                <a:lnTo>
                  <a:pt x="156504" y="1378436"/>
                </a:lnTo>
                <a:lnTo>
                  <a:pt x="155926" y="1375812"/>
                </a:lnTo>
                <a:lnTo>
                  <a:pt x="155332" y="1373386"/>
                </a:lnTo>
                <a:lnTo>
                  <a:pt x="154754" y="1370960"/>
                </a:lnTo>
                <a:lnTo>
                  <a:pt x="154176" y="1368550"/>
                </a:lnTo>
                <a:lnTo>
                  <a:pt x="153582" y="1366141"/>
                </a:lnTo>
                <a:lnTo>
                  <a:pt x="153004" y="1363896"/>
                </a:lnTo>
                <a:lnTo>
                  <a:pt x="152426" y="1361636"/>
                </a:lnTo>
                <a:lnTo>
                  <a:pt x="151832" y="1359540"/>
                </a:lnTo>
                <a:lnTo>
                  <a:pt x="151254" y="1357427"/>
                </a:lnTo>
                <a:lnTo>
                  <a:pt x="150677" y="1355315"/>
                </a:lnTo>
                <a:lnTo>
                  <a:pt x="150082" y="1353219"/>
                </a:lnTo>
                <a:lnTo>
                  <a:pt x="149505" y="1351206"/>
                </a:lnTo>
                <a:lnTo>
                  <a:pt x="148927" y="1349192"/>
                </a:lnTo>
                <a:lnTo>
                  <a:pt x="148333" y="1347245"/>
                </a:lnTo>
                <a:lnTo>
                  <a:pt x="147755" y="1345363"/>
                </a:lnTo>
                <a:lnTo>
                  <a:pt x="147177" y="1343466"/>
                </a:lnTo>
                <a:lnTo>
                  <a:pt x="146583" y="1341617"/>
                </a:lnTo>
                <a:lnTo>
                  <a:pt x="146005" y="1339851"/>
                </a:lnTo>
                <a:lnTo>
                  <a:pt x="145428" y="1338069"/>
                </a:lnTo>
                <a:lnTo>
                  <a:pt x="142506" y="1331369"/>
                </a:lnTo>
                <a:lnTo>
                  <a:pt x="141928" y="1330445"/>
                </a:lnTo>
                <a:lnTo>
                  <a:pt x="141334" y="1329620"/>
                </a:lnTo>
                <a:lnTo>
                  <a:pt x="140756" y="1329207"/>
                </a:lnTo>
                <a:lnTo>
                  <a:pt x="140178" y="1328794"/>
                </a:lnTo>
                <a:lnTo>
                  <a:pt x="139584" y="1328695"/>
                </a:lnTo>
                <a:lnTo>
                  <a:pt x="139006" y="1328910"/>
                </a:lnTo>
                <a:lnTo>
                  <a:pt x="138429" y="1329141"/>
                </a:lnTo>
                <a:lnTo>
                  <a:pt x="137834" y="1329801"/>
                </a:lnTo>
                <a:lnTo>
                  <a:pt x="137257" y="1330544"/>
                </a:lnTo>
                <a:lnTo>
                  <a:pt x="136679" y="1331286"/>
                </a:lnTo>
                <a:lnTo>
                  <a:pt x="132585" y="1341007"/>
                </a:lnTo>
                <a:lnTo>
                  <a:pt x="132007" y="1342640"/>
                </a:lnTo>
                <a:lnTo>
                  <a:pt x="131430" y="1344258"/>
                </a:lnTo>
                <a:lnTo>
                  <a:pt x="130836" y="1345908"/>
                </a:lnTo>
                <a:lnTo>
                  <a:pt x="130258" y="1347261"/>
                </a:lnTo>
                <a:lnTo>
                  <a:pt x="129680" y="1348615"/>
                </a:lnTo>
                <a:lnTo>
                  <a:pt x="125586" y="1353417"/>
                </a:lnTo>
                <a:lnTo>
                  <a:pt x="125009" y="1353153"/>
                </a:lnTo>
                <a:lnTo>
                  <a:pt x="124431" y="1352905"/>
                </a:lnTo>
                <a:lnTo>
                  <a:pt x="121509" y="1347311"/>
                </a:lnTo>
                <a:lnTo>
                  <a:pt x="120931" y="1345529"/>
                </a:lnTo>
                <a:lnTo>
                  <a:pt x="120337" y="1343070"/>
                </a:lnTo>
                <a:lnTo>
                  <a:pt x="119759" y="1340545"/>
                </a:lnTo>
                <a:lnTo>
                  <a:pt x="119182" y="1338020"/>
                </a:lnTo>
                <a:lnTo>
                  <a:pt x="115088" y="1314717"/>
                </a:lnTo>
                <a:lnTo>
                  <a:pt x="114510" y="1311169"/>
                </a:lnTo>
                <a:lnTo>
                  <a:pt x="113933" y="1307621"/>
                </a:lnTo>
                <a:lnTo>
                  <a:pt x="113338" y="1304287"/>
                </a:lnTo>
                <a:lnTo>
                  <a:pt x="112761" y="1300921"/>
                </a:lnTo>
                <a:lnTo>
                  <a:pt x="112183" y="1297554"/>
                </a:lnTo>
                <a:lnTo>
                  <a:pt x="111589" y="1293973"/>
                </a:lnTo>
                <a:lnTo>
                  <a:pt x="111011" y="1290986"/>
                </a:lnTo>
                <a:lnTo>
                  <a:pt x="110433" y="1287999"/>
                </a:lnTo>
                <a:lnTo>
                  <a:pt x="109839" y="1285243"/>
                </a:lnTo>
                <a:lnTo>
                  <a:pt x="109261" y="1282982"/>
                </a:lnTo>
                <a:lnTo>
                  <a:pt x="108683" y="1280721"/>
                </a:lnTo>
                <a:lnTo>
                  <a:pt x="108089" y="1278889"/>
                </a:lnTo>
                <a:lnTo>
                  <a:pt x="107511" y="1277470"/>
                </a:lnTo>
                <a:lnTo>
                  <a:pt x="106934" y="1276051"/>
                </a:lnTo>
                <a:lnTo>
                  <a:pt x="106339" y="1275011"/>
                </a:lnTo>
                <a:lnTo>
                  <a:pt x="105762" y="1274450"/>
                </a:lnTo>
                <a:lnTo>
                  <a:pt x="105184" y="1273905"/>
                </a:lnTo>
                <a:lnTo>
                  <a:pt x="104590" y="1273938"/>
                </a:lnTo>
                <a:lnTo>
                  <a:pt x="104012" y="1274153"/>
                </a:lnTo>
                <a:lnTo>
                  <a:pt x="103418" y="1274367"/>
                </a:lnTo>
                <a:lnTo>
                  <a:pt x="102840" y="1274879"/>
                </a:lnTo>
                <a:lnTo>
                  <a:pt x="102262" y="1275720"/>
                </a:lnTo>
                <a:lnTo>
                  <a:pt x="101668" y="1276562"/>
                </a:lnTo>
                <a:lnTo>
                  <a:pt x="98763" y="1283757"/>
                </a:lnTo>
                <a:lnTo>
                  <a:pt x="98169" y="1285325"/>
                </a:lnTo>
                <a:lnTo>
                  <a:pt x="97591" y="1287025"/>
                </a:lnTo>
                <a:lnTo>
                  <a:pt x="97013" y="1288659"/>
                </a:lnTo>
                <a:lnTo>
                  <a:pt x="96419" y="1290276"/>
                </a:lnTo>
                <a:lnTo>
                  <a:pt x="95841" y="1291976"/>
                </a:lnTo>
                <a:lnTo>
                  <a:pt x="92919" y="1298957"/>
                </a:lnTo>
                <a:lnTo>
                  <a:pt x="92342" y="1300228"/>
                </a:lnTo>
                <a:lnTo>
                  <a:pt x="87093" y="1305459"/>
                </a:lnTo>
                <a:lnTo>
                  <a:pt x="86515" y="1305327"/>
                </a:lnTo>
                <a:lnTo>
                  <a:pt x="85921" y="1305195"/>
                </a:lnTo>
                <a:lnTo>
                  <a:pt x="85343" y="1304898"/>
                </a:lnTo>
                <a:lnTo>
                  <a:pt x="84765" y="1304370"/>
                </a:lnTo>
                <a:lnTo>
                  <a:pt x="84171" y="1303842"/>
                </a:lnTo>
                <a:lnTo>
                  <a:pt x="83593" y="1303116"/>
                </a:lnTo>
                <a:lnTo>
                  <a:pt x="83015" y="1302125"/>
                </a:lnTo>
                <a:lnTo>
                  <a:pt x="82421" y="1301119"/>
                </a:lnTo>
                <a:lnTo>
                  <a:pt x="81843" y="1299732"/>
                </a:lnTo>
                <a:lnTo>
                  <a:pt x="81266" y="1298379"/>
                </a:lnTo>
                <a:lnTo>
                  <a:pt x="80671" y="1297026"/>
                </a:lnTo>
                <a:lnTo>
                  <a:pt x="80094" y="1295722"/>
                </a:lnTo>
                <a:lnTo>
                  <a:pt x="79516" y="1293989"/>
                </a:lnTo>
                <a:lnTo>
                  <a:pt x="78922" y="1292240"/>
                </a:lnTo>
                <a:lnTo>
                  <a:pt x="78344" y="1290128"/>
                </a:lnTo>
                <a:lnTo>
                  <a:pt x="77766" y="1287966"/>
                </a:lnTo>
                <a:lnTo>
                  <a:pt x="77172" y="1285820"/>
                </a:lnTo>
                <a:lnTo>
                  <a:pt x="76594" y="1283510"/>
                </a:lnTo>
                <a:lnTo>
                  <a:pt x="76016" y="1281084"/>
                </a:lnTo>
                <a:lnTo>
                  <a:pt x="75422" y="1278642"/>
                </a:lnTo>
                <a:lnTo>
                  <a:pt x="74845" y="1276133"/>
                </a:lnTo>
                <a:lnTo>
                  <a:pt x="74267" y="1273410"/>
                </a:lnTo>
                <a:lnTo>
                  <a:pt x="73673" y="1270687"/>
                </a:lnTo>
                <a:lnTo>
                  <a:pt x="73095" y="1267700"/>
                </a:lnTo>
                <a:lnTo>
                  <a:pt x="72517" y="1264746"/>
                </a:lnTo>
                <a:lnTo>
                  <a:pt x="71923" y="1261792"/>
                </a:lnTo>
                <a:lnTo>
                  <a:pt x="71345" y="1258821"/>
                </a:lnTo>
                <a:lnTo>
                  <a:pt x="70767" y="1255719"/>
                </a:lnTo>
                <a:lnTo>
                  <a:pt x="70173" y="1252600"/>
                </a:lnTo>
                <a:lnTo>
                  <a:pt x="69595" y="1249233"/>
                </a:lnTo>
                <a:lnTo>
                  <a:pt x="69018" y="1246081"/>
                </a:lnTo>
                <a:lnTo>
                  <a:pt x="68423" y="1242929"/>
                </a:lnTo>
                <a:lnTo>
                  <a:pt x="67846" y="1239909"/>
                </a:lnTo>
                <a:lnTo>
                  <a:pt x="67268" y="1236823"/>
                </a:lnTo>
                <a:lnTo>
                  <a:pt x="66674" y="1233737"/>
                </a:lnTo>
                <a:lnTo>
                  <a:pt x="66096" y="1230634"/>
                </a:lnTo>
                <a:lnTo>
                  <a:pt x="65518" y="1227565"/>
                </a:lnTo>
                <a:lnTo>
                  <a:pt x="64924" y="1224495"/>
                </a:lnTo>
                <a:lnTo>
                  <a:pt x="64346" y="1221310"/>
                </a:lnTo>
                <a:lnTo>
                  <a:pt x="63768" y="1218422"/>
                </a:lnTo>
                <a:lnTo>
                  <a:pt x="63174" y="1215534"/>
                </a:lnTo>
                <a:lnTo>
                  <a:pt x="62596" y="1212844"/>
                </a:lnTo>
                <a:lnTo>
                  <a:pt x="62019" y="1210319"/>
                </a:lnTo>
                <a:lnTo>
                  <a:pt x="61425" y="1207678"/>
                </a:lnTo>
                <a:lnTo>
                  <a:pt x="60847" y="1205203"/>
                </a:lnTo>
                <a:lnTo>
                  <a:pt x="60269" y="1202892"/>
                </a:lnTo>
                <a:lnTo>
                  <a:pt x="59675" y="1200582"/>
                </a:lnTo>
                <a:lnTo>
                  <a:pt x="59097" y="1198272"/>
                </a:lnTo>
                <a:lnTo>
                  <a:pt x="58519" y="1196126"/>
                </a:lnTo>
                <a:lnTo>
                  <a:pt x="57925" y="1194146"/>
                </a:lnTo>
                <a:lnTo>
                  <a:pt x="57347" y="1192165"/>
                </a:lnTo>
                <a:lnTo>
                  <a:pt x="56770" y="1190350"/>
                </a:lnTo>
                <a:lnTo>
                  <a:pt x="56175" y="1188535"/>
                </a:lnTo>
                <a:lnTo>
                  <a:pt x="55598" y="1187214"/>
                </a:lnTo>
                <a:lnTo>
                  <a:pt x="55020" y="1185729"/>
                </a:lnTo>
                <a:lnTo>
                  <a:pt x="54426" y="1184079"/>
                </a:lnTo>
                <a:lnTo>
                  <a:pt x="53848" y="1182594"/>
                </a:lnTo>
                <a:lnTo>
                  <a:pt x="53270" y="1181273"/>
                </a:lnTo>
                <a:lnTo>
                  <a:pt x="52676" y="1179788"/>
                </a:lnTo>
                <a:lnTo>
                  <a:pt x="52098" y="1178633"/>
                </a:lnTo>
                <a:lnTo>
                  <a:pt x="51520" y="1177313"/>
                </a:lnTo>
                <a:lnTo>
                  <a:pt x="50926" y="1175992"/>
                </a:lnTo>
                <a:lnTo>
                  <a:pt x="50348" y="1174837"/>
                </a:lnTo>
                <a:lnTo>
                  <a:pt x="49771" y="1173517"/>
                </a:lnTo>
                <a:lnTo>
                  <a:pt x="49176" y="1172362"/>
                </a:lnTo>
                <a:lnTo>
                  <a:pt x="48599" y="1171372"/>
                </a:lnTo>
                <a:lnTo>
                  <a:pt x="48021" y="1169886"/>
                </a:lnTo>
                <a:lnTo>
                  <a:pt x="47427" y="1168401"/>
                </a:lnTo>
                <a:lnTo>
                  <a:pt x="46849" y="1166586"/>
                </a:lnTo>
                <a:lnTo>
                  <a:pt x="46255" y="1164770"/>
                </a:lnTo>
                <a:lnTo>
                  <a:pt x="45677" y="1162955"/>
                </a:lnTo>
                <a:lnTo>
                  <a:pt x="42772" y="1151073"/>
                </a:lnTo>
                <a:lnTo>
                  <a:pt x="42178" y="1148102"/>
                </a:lnTo>
                <a:lnTo>
                  <a:pt x="36928" y="1108990"/>
                </a:lnTo>
                <a:lnTo>
                  <a:pt x="33429" y="1068062"/>
                </a:lnTo>
                <a:lnTo>
                  <a:pt x="30507" y="1023834"/>
                </a:lnTo>
                <a:lnTo>
                  <a:pt x="28324" y="984567"/>
                </a:lnTo>
                <a:lnTo>
                  <a:pt x="26139" y="939586"/>
                </a:lnTo>
                <a:lnTo>
                  <a:pt x="24389" y="899071"/>
                </a:lnTo>
                <a:lnTo>
                  <a:pt x="22640" y="854842"/>
                </a:lnTo>
                <a:lnTo>
                  <a:pt x="20890" y="806468"/>
                </a:lnTo>
                <a:lnTo>
                  <a:pt x="19575" y="767335"/>
                </a:lnTo>
                <a:lnTo>
                  <a:pt x="18259" y="726118"/>
                </a:lnTo>
                <a:lnTo>
                  <a:pt x="16952" y="682535"/>
                </a:lnTo>
                <a:lnTo>
                  <a:pt x="15641" y="636857"/>
                </a:lnTo>
                <a:lnTo>
                  <a:pt x="14326" y="589427"/>
                </a:lnTo>
                <a:lnTo>
                  <a:pt x="13010" y="540459"/>
                </a:lnTo>
                <a:lnTo>
                  <a:pt x="11703" y="488729"/>
                </a:lnTo>
                <a:lnTo>
                  <a:pt x="11260" y="471146"/>
                </a:lnTo>
                <a:lnTo>
                  <a:pt x="10827" y="453539"/>
                </a:lnTo>
                <a:lnTo>
                  <a:pt x="10392" y="435871"/>
                </a:lnTo>
                <a:lnTo>
                  <a:pt x="9954" y="418140"/>
                </a:lnTo>
                <a:lnTo>
                  <a:pt x="9511" y="400348"/>
                </a:lnTo>
                <a:lnTo>
                  <a:pt x="9077" y="382393"/>
                </a:lnTo>
                <a:lnTo>
                  <a:pt x="8642" y="364392"/>
                </a:lnTo>
                <a:lnTo>
                  <a:pt x="8204" y="346297"/>
                </a:lnTo>
                <a:lnTo>
                  <a:pt x="7761" y="328064"/>
                </a:lnTo>
                <a:lnTo>
                  <a:pt x="7327" y="309663"/>
                </a:lnTo>
                <a:lnTo>
                  <a:pt x="6892" y="291139"/>
                </a:lnTo>
                <a:lnTo>
                  <a:pt x="6454" y="272552"/>
                </a:lnTo>
                <a:lnTo>
                  <a:pt x="6011" y="253965"/>
                </a:lnTo>
                <a:lnTo>
                  <a:pt x="5578" y="235371"/>
                </a:lnTo>
                <a:lnTo>
                  <a:pt x="5143" y="216730"/>
                </a:lnTo>
                <a:lnTo>
                  <a:pt x="4704" y="198059"/>
                </a:lnTo>
                <a:lnTo>
                  <a:pt x="4262" y="179371"/>
                </a:lnTo>
                <a:lnTo>
                  <a:pt x="3828" y="160754"/>
                </a:lnTo>
                <a:lnTo>
                  <a:pt x="3393" y="142074"/>
                </a:lnTo>
                <a:lnTo>
                  <a:pt x="2955" y="123395"/>
                </a:lnTo>
                <a:lnTo>
                  <a:pt x="2512" y="104778"/>
                </a:lnTo>
                <a:lnTo>
                  <a:pt x="2078" y="86199"/>
                </a:lnTo>
                <a:lnTo>
                  <a:pt x="1643" y="67666"/>
                </a:lnTo>
                <a:lnTo>
                  <a:pt x="1205" y="49288"/>
                </a:lnTo>
                <a:lnTo>
                  <a:pt x="762" y="31174"/>
                </a:lnTo>
                <a:lnTo>
                  <a:pt x="329" y="13296"/>
                </a:lnTo>
                <a:lnTo>
                  <a:pt x="0" y="0"/>
                </a:lnTo>
              </a:path>
            </a:pathLst>
          </a:custGeom>
          <a:ln w="23769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/>
          <p:nvPr/>
        </p:nvSpPr>
        <p:spPr>
          <a:xfrm>
            <a:off x="3564000" y="2361520"/>
            <a:ext cx="728345" cy="1583690"/>
          </a:xfrm>
          <a:custGeom>
            <a:avLst/>
            <a:gdLst/>
            <a:ahLst/>
            <a:cxnLst/>
            <a:rect l="l" t="t" r="r" b="b"/>
            <a:pathLst>
              <a:path w="728345" h="1583689">
                <a:moveTo>
                  <a:pt x="728071" y="1497786"/>
                </a:moveTo>
                <a:lnTo>
                  <a:pt x="727411" y="1497604"/>
                </a:lnTo>
                <a:lnTo>
                  <a:pt x="726916" y="1497324"/>
                </a:lnTo>
                <a:lnTo>
                  <a:pt x="726255" y="1497241"/>
                </a:lnTo>
                <a:lnTo>
                  <a:pt x="725760" y="1497175"/>
                </a:lnTo>
                <a:lnTo>
                  <a:pt x="725100" y="1497406"/>
                </a:lnTo>
                <a:lnTo>
                  <a:pt x="724605" y="1497324"/>
                </a:lnTo>
                <a:lnTo>
                  <a:pt x="723945" y="1497225"/>
                </a:lnTo>
                <a:lnTo>
                  <a:pt x="723449" y="1496878"/>
                </a:lnTo>
                <a:lnTo>
                  <a:pt x="722789" y="1496697"/>
                </a:lnTo>
                <a:lnTo>
                  <a:pt x="722294" y="1496515"/>
                </a:lnTo>
                <a:lnTo>
                  <a:pt x="721634" y="1496334"/>
                </a:lnTo>
                <a:lnTo>
                  <a:pt x="721138" y="1496235"/>
                </a:lnTo>
                <a:lnTo>
                  <a:pt x="720478" y="1496119"/>
                </a:lnTo>
                <a:lnTo>
                  <a:pt x="719983" y="1496169"/>
                </a:lnTo>
                <a:lnTo>
                  <a:pt x="719323" y="1496086"/>
                </a:lnTo>
                <a:lnTo>
                  <a:pt x="718662" y="1496020"/>
                </a:lnTo>
                <a:lnTo>
                  <a:pt x="718167" y="1495855"/>
                </a:lnTo>
                <a:lnTo>
                  <a:pt x="717507" y="1495789"/>
                </a:lnTo>
                <a:lnTo>
                  <a:pt x="717012" y="1495740"/>
                </a:lnTo>
                <a:lnTo>
                  <a:pt x="716351" y="1495905"/>
                </a:lnTo>
                <a:lnTo>
                  <a:pt x="715856" y="1495723"/>
                </a:lnTo>
                <a:lnTo>
                  <a:pt x="715196" y="1495558"/>
                </a:lnTo>
                <a:lnTo>
                  <a:pt x="714701" y="1494947"/>
                </a:lnTo>
                <a:lnTo>
                  <a:pt x="714040" y="1494749"/>
                </a:lnTo>
                <a:lnTo>
                  <a:pt x="713545" y="1494551"/>
                </a:lnTo>
                <a:lnTo>
                  <a:pt x="712885" y="1494617"/>
                </a:lnTo>
                <a:lnTo>
                  <a:pt x="712390" y="1494551"/>
                </a:lnTo>
                <a:lnTo>
                  <a:pt x="711729" y="1494485"/>
                </a:lnTo>
                <a:lnTo>
                  <a:pt x="711234" y="1494584"/>
                </a:lnTo>
                <a:lnTo>
                  <a:pt x="710574" y="1494370"/>
                </a:lnTo>
                <a:lnTo>
                  <a:pt x="709914" y="1494155"/>
                </a:lnTo>
                <a:lnTo>
                  <a:pt x="709419" y="1493495"/>
                </a:lnTo>
                <a:lnTo>
                  <a:pt x="708758" y="1493231"/>
                </a:lnTo>
                <a:lnTo>
                  <a:pt x="708263" y="1492984"/>
                </a:lnTo>
                <a:lnTo>
                  <a:pt x="707603" y="1492934"/>
                </a:lnTo>
                <a:lnTo>
                  <a:pt x="707108" y="1492852"/>
                </a:lnTo>
                <a:lnTo>
                  <a:pt x="706447" y="1492769"/>
                </a:lnTo>
                <a:lnTo>
                  <a:pt x="705952" y="1492819"/>
                </a:lnTo>
                <a:lnTo>
                  <a:pt x="705292" y="1492736"/>
                </a:lnTo>
                <a:lnTo>
                  <a:pt x="704797" y="1492653"/>
                </a:lnTo>
                <a:lnTo>
                  <a:pt x="704136" y="1492439"/>
                </a:lnTo>
                <a:lnTo>
                  <a:pt x="703641" y="1492356"/>
                </a:lnTo>
                <a:lnTo>
                  <a:pt x="702981" y="1492257"/>
                </a:lnTo>
                <a:lnTo>
                  <a:pt x="702486" y="1492274"/>
                </a:lnTo>
                <a:lnTo>
                  <a:pt x="701825" y="1492208"/>
                </a:lnTo>
                <a:lnTo>
                  <a:pt x="701165" y="1492142"/>
                </a:lnTo>
                <a:lnTo>
                  <a:pt x="700670" y="1492092"/>
                </a:lnTo>
                <a:lnTo>
                  <a:pt x="700010" y="1491944"/>
                </a:lnTo>
                <a:lnTo>
                  <a:pt x="699514" y="1491779"/>
                </a:lnTo>
                <a:lnTo>
                  <a:pt x="698854" y="1491416"/>
                </a:lnTo>
                <a:lnTo>
                  <a:pt x="698359" y="1491267"/>
                </a:lnTo>
                <a:lnTo>
                  <a:pt x="697699" y="1491102"/>
                </a:lnTo>
                <a:lnTo>
                  <a:pt x="697204" y="1491168"/>
                </a:lnTo>
                <a:lnTo>
                  <a:pt x="696543" y="1491003"/>
                </a:lnTo>
                <a:lnTo>
                  <a:pt x="696048" y="1490855"/>
                </a:lnTo>
                <a:lnTo>
                  <a:pt x="695388" y="1490442"/>
                </a:lnTo>
                <a:lnTo>
                  <a:pt x="694893" y="1490294"/>
                </a:lnTo>
                <a:lnTo>
                  <a:pt x="694232" y="1490129"/>
                </a:lnTo>
                <a:lnTo>
                  <a:pt x="693737" y="1490195"/>
                </a:lnTo>
                <a:lnTo>
                  <a:pt x="693077" y="1490096"/>
                </a:lnTo>
                <a:lnTo>
                  <a:pt x="690106" y="1489221"/>
                </a:lnTo>
                <a:lnTo>
                  <a:pt x="689610" y="1489039"/>
                </a:lnTo>
                <a:lnTo>
                  <a:pt x="688950" y="1488858"/>
                </a:lnTo>
                <a:lnTo>
                  <a:pt x="688455" y="1488825"/>
                </a:lnTo>
                <a:lnTo>
                  <a:pt x="687795" y="1488693"/>
                </a:lnTo>
                <a:lnTo>
                  <a:pt x="687299" y="1488577"/>
                </a:lnTo>
                <a:lnTo>
                  <a:pt x="686639" y="1488445"/>
                </a:lnTo>
                <a:lnTo>
                  <a:pt x="686144" y="1488313"/>
                </a:lnTo>
                <a:lnTo>
                  <a:pt x="685484" y="1488181"/>
                </a:lnTo>
                <a:lnTo>
                  <a:pt x="684989" y="1488099"/>
                </a:lnTo>
                <a:lnTo>
                  <a:pt x="684328" y="1487934"/>
                </a:lnTo>
                <a:lnTo>
                  <a:pt x="683668" y="1487752"/>
                </a:lnTo>
                <a:lnTo>
                  <a:pt x="683173" y="1487389"/>
                </a:lnTo>
                <a:lnTo>
                  <a:pt x="682512" y="1487224"/>
                </a:lnTo>
                <a:lnTo>
                  <a:pt x="682017" y="1487059"/>
                </a:lnTo>
                <a:lnTo>
                  <a:pt x="681357" y="1486993"/>
                </a:lnTo>
                <a:lnTo>
                  <a:pt x="680862" y="1486910"/>
                </a:lnTo>
                <a:lnTo>
                  <a:pt x="680202" y="1486828"/>
                </a:lnTo>
                <a:lnTo>
                  <a:pt x="679706" y="1486894"/>
                </a:lnTo>
                <a:lnTo>
                  <a:pt x="679046" y="1486729"/>
                </a:lnTo>
                <a:lnTo>
                  <a:pt x="678551" y="1486564"/>
                </a:lnTo>
                <a:lnTo>
                  <a:pt x="677891" y="1486168"/>
                </a:lnTo>
                <a:lnTo>
                  <a:pt x="677395" y="1485904"/>
                </a:lnTo>
                <a:lnTo>
                  <a:pt x="676735" y="1485656"/>
                </a:lnTo>
                <a:lnTo>
                  <a:pt x="676240" y="1485244"/>
                </a:lnTo>
                <a:lnTo>
                  <a:pt x="675580" y="1485178"/>
                </a:lnTo>
                <a:lnTo>
                  <a:pt x="674919" y="1485112"/>
                </a:lnTo>
                <a:lnTo>
                  <a:pt x="674424" y="1485590"/>
                </a:lnTo>
                <a:lnTo>
                  <a:pt x="673764" y="1485508"/>
                </a:lnTo>
                <a:lnTo>
                  <a:pt x="673269" y="1485409"/>
                </a:lnTo>
                <a:lnTo>
                  <a:pt x="672608" y="1484980"/>
                </a:lnTo>
                <a:lnTo>
                  <a:pt x="672113" y="1484683"/>
                </a:lnTo>
                <a:lnTo>
                  <a:pt x="671453" y="1484385"/>
                </a:lnTo>
                <a:lnTo>
                  <a:pt x="670958" y="1483956"/>
                </a:lnTo>
                <a:lnTo>
                  <a:pt x="670297" y="1483709"/>
                </a:lnTo>
                <a:lnTo>
                  <a:pt x="669802" y="1483445"/>
                </a:lnTo>
                <a:lnTo>
                  <a:pt x="669142" y="1483296"/>
                </a:lnTo>
                <a:lnTo>
                  <a:pt x="668647" y="1483148"/>
                </a:lnTo>
                <a:lnTo>
                  <a:pt x="667987" y="1482983"/>
                </a:lnTo>
                <a:lnTo>
                  <a:pt x="667491" y="1482950"/>
                </a:lnTo>
                <a:lnTo>
                  <a:pt x="666831" y="1482785"/>
                </a:lnTo>
                <a:lnTo>
                  <a:pt x="666171" y="1482603"/>
                </a:lnTo>
                <a:lnTo>
                  <a:pt x="665676" y="1482273"/>
                </a:lnTo>
                <a:lnTo>
                  <a:pt x="665015" y="1482092"/>
                </a:lnTo>
                <a:lnTo>
                  <a:pt x="664520" y="1481910"/>
                </a:lnTo>
                <a:lnTo>
                  <a:pt x="663860" y="1481844"/>
                </a:lnTo>
                <a:lnTo>
                  <a:pt x="663365" y="1481695"/>
                </a:lnTo>
                <a:lnTo>
                  <a:pt x="662704" y="1481530"/>
                </a:lnTo>
                <a:lnTo>
                  <a:pt x="662209" y="1481431"/>
                </a:lnTo>
                <a:lnTo>
                  <a:pt x="661549" y="1481167"/>
                </a:lnTo>
                <a:lnTo>
                  <a:pt x="661054" y="1480903"/>
                </a:lnTo>
                <a:lnTo>
                  <a:pt x="660393" y="1480342"/>
                </a:lnTo>
                <a:lnTo>
                  <a:pt x="659898" y="1480144"/>
                </a:lnTo>
                <a:lnTo>
                  <a:pt x="659238" y="1479946"/>
                </a:lnTo>
                <a:lnTo>
                  <a:pt x="658578" y="1480078"/>
                </a:lnTo>
                <a:lnTo>
                  <a:pt x="658082" y="1479946"/>
                </a:lnTo>
                <a:lnTo>
                  <a:pt x="657422" y="1479798"/>
                </a:lnTo>
                <a:lnTo>
                  <a:pt x="656927" y="1479484"/>
                </a:lnTo>
                <a:lnTo>
                  <a:pt x="656267" y="1479303"/>
                </a:lnTo>
                <a:lnTo>
                  <a:pt x="655772" y="1479121"/>
                </a:lnTo>
                <a:lnTo>
                  <a:pt x="655111" y="1479005"/>
                </a:lnTo>
                <a:lnTo>
                  <a:pt x="654616" y="1478824"/>
                </a:lnTo>
                <a:lnTo>
                  <a:pt x="653956" y="1478659"/>
                </a:lnTo>
                <a:lnTo>
                  <a:pt x="653461" y="1478461"/>
                </a:lnTo>
                <a:lnTo>
                  <a:pt x="652800" y="1478246"/>
                </a:lnTo>
                <a:lnTo>
                  <a:pt x="652305" y="1478015"/>
                </a:lnTo>
                <a:lnTo>
                  <a:pt x="651645" y="1477784"/>
                </a:lnTo>
                <a:lnTo>
                  <a:pt x="651150" y="1477520"/>
                </a:lnTo>
                <a:lnTo>
                  <a:pt x="650489" y="1477240"/>
                </a:lnTo>
                <a:lnTo>
                  <a:pt x="649829" y="1476877"/>
                </a:lnTo>
                <a:lnTo>
                  <a:pt x="649334" y="1476613"/>
                </a:lnTo>
                <a:lnTo>
                  <a:pt x="648674" y="1476332"/>
                </a:lnTo>
                <a:lnTo>
                  <a:pt x="648178" y="1476084"/>
                </a:lnTo>
                <a:lnTo>
                  <a:pt x="647518" y="1475903"/>
                </a:lnTo>
                <a:lnTo>
                  <a:pt x="647023" y="1475721"/>
                </a:lnTo>
                <a:lnTo>
                  <a:pt x="646363" y="1475655"/>
                </a:lnTo>
                <a:lnTo>
                  <a:pt x="645867" y="1475523"/>
                </a:lnTo>
                <a:lnTo>
                  <a:pt x="642896" y="1474550"/>
                </a:lnTo>
                <a:lnTo>
                  <a:pt x="642401" y="1474335"/>
                </a:lnTo>
                <a:lnTo>
                  <a:pt x="641741" y="1474137"/>
                </a:lnTo>
                <a:lnTo>
                  <a:pt x="641080" y="1473972"/>
                </a:lnTo>
                <a:lnTo>
                  <a:pt x="640585" y="1473790"/>
                </a:lnTo>
                <a:lnTo>
                  <a:pt x="639925" y="1473609"/>
                </a:lnTo>
                <a:lnTo>
                  <a:pt x="639430" y="1473460"/>
                </a:lnTo>
                <a:lnTo>
                  <a:pt x="638770" y="1473246"/>
                </a:lnTo>
                <a:lnTo>
                  <a:pt x="638274" y="1473048"/>
                </a:lnTo>
                <a:lnTo>
                  <a:pt x="637614" y="1472800"/>
                </a:lnTo>
                <a:lnTo>
                  <a:pt x="637119" y="1472569"/>
                </a:lnTo>
                <a:lnTo>
                  <a:pt x="636459" y="1472355"/>
                </a:lnTo>
                <a:lnTo>
                  <a:pt x="635963" y="1472157"/>
                </a:lnTo>
                <a:lnTo>
                  <a:pt x="635303" y="1471909"/>
                </a:lnTo>
                <a:lnTo>
                  <a:pt x="634808" y="1471662"/>
                </a:lnTo>
                <a:lnTo>
                  <a:pt x="634148" y="1471365"/>
                </a:lnTo>
                <a:lnTo>
                  <a:pt x="633652" y="1471100"/>
                </a:lnTo>
                <a:lnTo>
                  <a:pt x="632992" y="1470820"/>
                </a:lnTo>
                <a:lnTo>
                  <a:pt x="632332" y="1470490"/>
                </a:lnTo>
                <a:lnTo>
                  <a:pt x="631837" y="1470308"/>
                </a:lnTo>
                <a:lnTo>
                  <a:pt x="631176" y="1470127"/>
                </a:lnTo>
                <a:lnTo>
                  <a:pt x="630681" y="1470226"/>
                </a:lnTo>
                <a:lnTo>
                  <a:pt x="630021" y="1470011"/>
                </a:lnTo>
                <a:lnTo>
                  <a:pt x="629526" y="1469797"/>
                </a:lnTo>
                <a:lnTo>
                  <a:pt x="628865" y="1469252"/>
                </a:lnTo>
                <a:lnTo>
                  <a:pt x="628370" y="1469005"/>
                </a:lnTo>
                <a:lnTo>
                  <a:pt x="627710" y="1468757"/>
                </a:lnTo>
                <a:lnTo>
                  <a:pt x="627215" y="1468724"/>
                </a:lnTo>
                <a:lnTo>
                  <a:pt x="626555" y="1468509"/>
                </a:lnTo>
                <a:lnTo>
                  <a:pt x="626059" y="1468295"/>
                </a:lnTo>
                <a:lnTo>
                  <a:pt x="625399" y="1467981"/>
                </a:lnTo>
                <a:lnTo>
                  <a:pt x="624904" y="1467734"/>
                </a:lnTo>
                <a:lnTo>
                  <a:pt x="624244" y="1467503"/>
                </a:lnTo>
                <a:lnTo>
                  <a:pt x="623583" y="1467305"/>
                </a:lnTo>
                <a:lnTo>
                  <a:pt x="623088" y="1467074"/>
                </a:lnTo>
                <a:lnTo>
                  <a:pt x="622428" y="1466843"/>
                </a:lnTo>
                <a:lnTo>
                  <a:pt x="621933" y="1466546"/>
                </a:lnTo>
                <a:lnTo>
                  <a:pt x="621272" y="1466348"/>
                </a:lnTo>
                <a:lnTo>
                  <a:pt x="620777" y="1466166"/>
                </a:lnTo>
                <a:lnTo>
                  <a:pt x="620117" y="1466216"/>
                </a:lnTo>
                <a:lnTo>
                  <a:pt x="619622" y="1465968"/>
                </a:lnTo>
                <a:lnTo>
                  <a:pt x="618961" y="1465720"/>
                </a:lnTo>
                <a:lnTo>
                  <a:pt x="618466" y="1465159"/>
                </a:lnTo>
                <a:lnTo>
                  <a:pt x="617806" y="1464829"/>
                </a:lnTo>
                <a:lnTo>
                  <a:pt x="617311" y="1464516"/>
                </a:lnTo>
                <a:lnTo>
                  <a:pt x="616650" y="1464318"/>
                </a:lnTo>
                <a:lnTo>
                  <a:pt x="616155" y="1464070"/>
                </a:lnTo>
                <a:lnTo>
                  <a:pt x="615495" y="1463806"/>
                </a:lnTo>
                <a:lnTo>
                  <a:pt x="614835" y="1463592"/>
                </a:lnTo>
                <a:lnTo>
                  <a:pt x="614339" y="1463311"/>
                </a:lnTo>
                <a:lnTo>
                  <a:pt x="613679" y="1463030"/>
                </a:lnTo>
                <a:lnTo>
                  <a:pt x="613184" y="1462667"/>
                </a:lnTo>
                <a:lnTo>
                  <a:pt x="612524" y="1462403"/>
                </a:lnTo>
                <a:lnTo>
                  <a:pt x="612029" y="1462156"/>
                </a:lnTo>
                <a:lnTo>
                  <a:pt x="611368" y="1462057"/>
                </a:lnTo>
                <a:lnTo>
                  <a:pt x="610873" y="1461793"/>
                </a:lnTo>
                <a:lnTo>
                  <a:pt x="610213" y="1461545"/>
                </a:lnTo>
                <a:lnTo>
                  <a:pt x="609718" y="1461248"/>
                </a:lnTo>
                <a:lnTo>
                  <a:pt x="609057" y="1460869"/>
                </a:lnTo>
                <a:lnTo>
                  <a:pt x="608562" y="1460472"/>
                </a:lnTo>
                <a:lnTo>
                  <a:pt x="607902" y="1459779"/>
                </a:lnTo>
                <a:lnTo>
                  <a:pt x="607407" y="1459482"/>
                </a:lnTo>
                <a:lnTo>
                  <a:pt x="606746" y="1459185"/>
                </a:lnTo>
                <a:lnTo>
                  <a:pt x="606086" y="1459350"/>
                </a:lnTo>
                <a:lnTo>
                  <a:pt x="605591" y="1459119"/>
                </a:lnTo>
                <a:lnTo>
                  <a:pt x="604931" y="1458888"/>
                </a:lnTo>
                <a:lnTo>
                  <a:pt x="604435" y="1458426"/>
                </a:lnTo>
                <a:lnTo>
                  <a:pt x="603775" y="1458080"/>
                </a:lnTo>
                <a:lnTo>
                  <a:pt x="603280" y="1457716"/>
                </a:lnTo>
                <a:lnTo>
                  <a:pt x="602620" y="1457353"/>
                </a:lnTo>
                <a:lnTo>
                  <a:pt x="602124" y="1457007"/>
                </a:lnTo>
                <a:lnTo>
                  <a:pt x="601464" y="1456660"/>
                </a:lnTo>
                <a:lnTo>
                  <a:pt x="600969" y="1456231"/>
                </a:lnTo>
                <a:lnTo>
                  <a:pt x="600309" y="1456017"/>
                </a:lnTo>
                <a:lnTo>
                  <a:pt x="599814" y="1455786"/>
                </a:lnTo>
                <a:lnTo>
                  <a:pt x="599153" y="1455901"/>
                </a:lnTo>
                <a:lnTo>
                  <a:pt x="598658" y="1455687"/>
                </a:lnTo>
                <a:lnTo>
                  <a:pt x="597998" y="1455489"/>
                </a:lnTo>
                <a:lnTo>
                  <a:pt x="597338" y="1455158"/>
                </a:lnTo>
                <a:lnTo>
                  <a:pt x="596842" y="1454812"/>
                </a:lnTo>
                <a:lnTo>
                  <a:pt x="596182" y="1454449"/>
                </a:lnTo>
                <a:lnTo>
                  <a:pt x="595687" y="1453937"/>
                </a:lnTo>
                <a:lnTo>
                  <a:pt x="595027" y="1453558"/>
                </a:lnTo>
                <a:lnTo>
                  <a:pt x="594531" y="1453195"/>
                </a:lnTo>
                <a:lnTo>
                  <a:pt x="593871" y="1452881"/>
                </a:lnTo>
                <a:lnTo>
                  <a:pt x="593376" y="1452584"/>
                </a:lnTo>
                <a:lnTo>
                  <a:pt x="592716" y="1452303"/>
                </a:lnTo>
                <a:lnTo>
                  <a:pt x="592220" y="1452105"/>
                </a:lnTo>
                <a:lnTo>
                  <a:pt x="591560" y="1451808"/>
                </a:lnTo>
                <a:lnTo>
                  <a:pt x="591065" y="1451528"/>
                </a:lnTo>
                <a:lnTo>
                  <a:pt x="590405" y="1451280"/>
                </a:lnTo>
                <a:lnTo>
                  <a:pt x="589909" y="1450884"/>
                </a:lnTo>
                <a:lnTo>
                  <a:pt x="589249" y="1450488"/>
                </a:lnTo>
                <a:lnTo>
                  <a:pt x="588589" y="1449795"/>
                </a:lnTo>
                <a:lnTo>
                  <a:pt x="588094" y="1449432"/>
                </a:lnTo>
                <a:lnTo>
                  <a:pt x="587433" y="1449069"/>
                </a:lnTo>
                <a:lnTo>
                  <a:pt x="586938" y="1448986"/>
                </a:lnTo>
                <a:lnTo>
                  <a:pt x="586278" y="1448706"/>
                </a:lnTo>
                <a:lnTo>
                  <a:pt x="585783" y="1448425"/>
                </a:lnTo>
                <a:lnTo>
                  <a:pt x="585122" y="1448095"/>
                </a:lnTo>
                <a:lnTo>
                  <a:pt x="584627" y="1447782"/>
                </a:lnTo>
                <a:lnTo>
                  <a:pt x="583967" y="1447452"/>
                </a:lnTo>
                <a:lnTo>
                  <a:pt x="583472" y="1447055"/>
                </a:lnTo>
                <a:lnTo>
                  <a:pt x="582812" y="1446758"/>
                </a:lnTo>
                <a:lnTo>
                  <a:pt x="582316" y="1446445"/>
                </a:lnTo>
                <a:lnTo>
                  <a:pt x="581656" y="1446263"/>
                </a:lnTo>
                <a:lnTo>
                  <a:pt x="581161" y="1445933"/>
                </a:lnTo>
                <a:lnTo>
                  <a:pt x="580501" y="1445603"/>
                </a:lnTo>
                <a:lnTo>
                  <a:pt x="579840" y="1445158"/>
                </a:lnTo>
                <a:lnTo>
                  <a:pt x="579345" y="1444778"/>
                </a:lnTo>
                <a:lnTo>
                  <a:pt x="578685" y="1444398"/>
                </a:lnTo>
                <a:lnTo>
                  <a:pt x="578190" y="1444035"/>
                </a:lnTo>
                <a:lnTo>
                  <a:pt x="577529" y="1443656"/>
                </a:lnTo>
                <a:lnTo>
                  <a:pt x="577034" y="1443260"/>
                </a:lnTo>
                <a:lnTo>
                  <a:pt x="574063" y="1441609"/>
                </a:lnTo>
                <a:lnTo>
                  <a:pt x="573568" y="1441329"/>
                </a:lnTo>
                <a:lnTo>
                  <a:pt x="572907" y="1441081"/>
                </a:lnTo>
                <a:lnTo>
                  <a:pt x="572412" y="1440751"/>
                </a:lnTo>
                <a:lnTo>
                  <a:pt x="571752" y="1440405"/>
                </a:lnTo>
                <a:lnTo>
                  <a:pt x="571092" y="1439893"/>
                </a:lnTo>
                <a:lnTo>
                  <a:pt x="570597" y="1439613"/>
                </a:lnTo>
                <a:lnTo>
                  <a:pt x="569936" y="1439332"/>
                </a:lnTo>
                <a:lnTo>
                  <a:pt x="569441" y="1439349"/>
                </a:lnTo>
                <a:lnTo>
                  <a:pt x="568781" y="1439068"/>
                </a:lnTo>
                <a:lnTo>
                  <a:pt x="568286" y="1438787"/>
                </a:lnTo>
                <a:lnTo>
                  <a:pt x="567625" y="1438276"/>
                </a:lnTo>
                <a:lnTo>
                  <a:pt x="567130" y="1437962"/>
                </a:lnTo>
                <a:lnTo>
                  <a:pt x="566470" y="1437632"/>
                </a:lnTo>
                <a:lnTo>
                  <a:pt x="565975" y="1437484"/>
                </a:lnTo>
                <a:lnTo>
                  <a:pt x="565314" y="1437121"/>
                </a:lnTo>
                <a:lnTo>
                  <a:pt x="564819" y="1436741"/>
                </a:lnTo>
                <a:lnTo>
                  <a:pt x="564159" y="1436130"/>
                </a:lnTo>
                <a:lnTo>
                  <a:pt x="563664" y="1435718"/>
                </a:lnTo>
                <a:lnTo>
                  <a:pt x="563003" y="1435289"/>
                </a:lnTo>
                <a:lnTo>
                  <a:pt x="562343" y="1434876"/>
                </a:lnTo>
                <a:lnTo>
                  <a:pt x="561848" y="1434629"/>
                </a:lnTo>
                <a:lnTo>
                  <a:pt x="561188" y="1434365"/>
                </a:lnTo>
                <a:lnTo>
                  <a:pt x="560692" y="1434398"/>
                </a:lnTo>
                <a:lnTo>
                  <a:pt x="560032" y="1434167"/>
                </a:lnTo>
                <a:lnTo>
                  <a:pt x="559537" y="1433936"/>
                </a:lnTo>
                <a:lnTo>
                  <a:pt x="558877" y="1433523"/>
                </a:lnTo>
                <a:lnTo>
                  <a:pt x="558382" y="1433209"/>
                </a:lnTo>
                <a:lnTo>
                  <a:pt x="557721" y="1432912"/>
                </a:lnTo>
                <a:lnTo>
                  <a:pt x="557226" y="1432665"/>
                </a:lnTo>
                <a:lnTo>
                  <a:pt x="556566" y="1432335"/>
                </a:lnTo>
                <a:lnTo>
                  <a:pt x="556071" y="1432005"/>
                </a:lnTo>
                <a:lnTo>
                  <a:pt x="555410" y="1431576"/>
                </a:lnTo>
                <a:lnTo>
                  <a:pt x="554915" y="1431213"/>
                </a:lnTo>
                <a:lnTo>
                  <a:pt x="554255" y="1430866"/>
                </a:lnTo>
                <a:lnTo>
                  <a:pt x="553595" y="1430470"/>
                </a:lnTo>
                <a:lnTo>
                  <a:pt x="553099" y="1430173"/>
                </a:lnTo>
                <a:lnTo>
                  <a:pt x="552439" y="1429892"/>
                </a:lnTo>
                <a:lnTo>
                  <a:pt x="551944" y="1429810"/>
                </a:lnTo>
                <a:lnTo>
                  <a:pt x="551284" y="1429496"/>
                </a:lnTo>
                <a:lnTo>
                  <a:pt x="550788" y="1429183"/>
                </a:lnTo>
                <a:lnTo>
                  <a:pt x="550128" y="1428655"/>
                </a:lnTo>
                <a:lnTo>
                  <a:pt x="549633" y="1428291"/>
                </a:lnTo>
                <a:lnTo>
                  <a:pt x="548973" y="1427928"/>
                </a:lnTo>
                <a:lnTo>
                  <a:pt x="548477" y="1427598"/>
                </a:lnTo>
                <a:lnTo>
                  <a:pt x="547817" y="1427318"/>
                </a:lnTo>
                <a:lnTo>
                  <a:pt x="547322" y="1427037"/>
                </a:lnTo>
                <a:lnTo>
                  <a:pt x="546662" y="1426856"/>
                </a:lnTo>
                <a:lnTo>
                  <a:pt x="546166" y="1426592"/>
                </a:lnTo>
                <a:lnTo>
                  <a:pt x="545506" y="1426328"/>
                </a:lnTo>
                <a:lnTo>
                  <a:pt x="544846" y="1426080"/>
                </a:lnTo>
                <a:lnTo>
                  <a:pt x="544351" y="1425701"/>
                </a:lnTo>
                <a:lnTo>
                  <a:pt x="543690" y="1425337"/>
                </a:lnTo>
                <a:lnTo>
                  <a:pt x="543195" y="1424710"/>
                </a:lnTo>
                <a:lnTo>
                  <a:pt x="542535" y="1424347"/>
                </a:lnTo>
                <a:lnTo>
                  <a:pt x="542040" y="1423984"/>
                </a:lnTo>
                <a:lnTo>
                  <a:pt x="541380" y="1423770"/>
                </a:lnTo>
                <a:lnTo>
                  <a:pt x="540884" y="1423506"/>
                </a:lnTo>
                <a:lnTo>
                  <a:pt x="540224" y="1423242"/>
                </a:lnTo>
                <a:lnTo>
                  <a:pt x="539729" y="1423011"/>
                </a:lnTo>
                <a:lnTo>
                  <a:pt x="539069" y="1422730"/>
                </a:lnTo>
                <a:lnTo>
                  <a:pt x="538573" y="1422466"/>
                </a:lnTo>
                <a:lnTo>
                  <a:pt x="537913" y="1422251"/>
                </a:lnTo>
                <a:lnTo>
                  <a:pt x="537253" y="1421872"/>
                </a:lnTo>
                <a:lnTo>
                  <a:pt x="536758" y="1421492"/>
                </a:lnTo>
                <a:lnTo>
                  <a:pt x="536097" y="1420882"/>
                </a:lnTo>
                <a:lnTo>
                  <a:pt x="535602" y="1420486"/>
                </a:lnTo>
                <a:lnTo>
                  <a:pt x="534942" y="1420089"/>
                </a:lnTo>
                <a:lnTo>
                  <a:pt x="534447" y="1419809"/>
                </a:lnTo>
                <a:lnTo>
                  <a:pt x="533786" y="1419495"/>
                </a:lnTo>
                <a:lnTo>
                  <a:pt x="533291" y="1419182"/>
                </a:lnTo>
                <a:lnTo>
                  <a:pt x="532631" y="1418951"/>
                </a:lnTo>
                <a:lnTo>
                  <a:pt x="532136" y="1418604"/>
                </a:lnTo>
                <a:lnTo>
                  <a:pt x="531475" y="1418258"/>
                </a:lnTo>
                <a:lnTo>
                  <a:pt x="530980" y="1417779"/>
                </a:lnTo>
                <a:lnTo>
                  <a:pt x="530320" y="1417399"/>
                </a:lnTo>
                <a:lnTo>
                  <a:pt x="529825" y="1417036"/>
                </a:lnTo>
                <a:lnTo>
                  <a:pt x="529165" y="1416723"/>
                </a:lnTo>
                <a:lnTo>
                  <a:pt x="528504" y="1416343"/>
                </a:lnTo>
                <a:lnTo>
                  <a:pt x="528009" y="1415964"/>
                </a:lnTo>
                <a:lnTo>
                  <a:pt x="527349" y="1415518"/>
                </a:lnTo>
                <a:lnTo>
                  <a:pt x="526854" y="1415139"/>
                </a:lnTo>
                <a:lnTo>
                  <a:pt x="526193" y="1414759"/>
                </a:lnTo>
                <a:lnTo>
                  <a:pt x="525698" y="1414478"/>
                </a:lnTo>
                <a:lnTo>
                  <a:pt x="525038" y="1414049"/>
                </a:lnTo>
                <a:lnTo>
                  <a:pt x="524543" y="1413620"/>
                </a:lnTo>
                <a:lnTo>
                  <a:pt x="523882" y="1413043"/>
                </a:lnTo>
                <a:lnTo>
                  <a:pt x="523387" y="1412597"/>
                </a:lnTo>
                <a:lnTo>
                  <a:pt x="522727" y="1412151"/>
                </a:lnTo>
                <a:lnTo>
                  <a:pt x="522232" y="1411755"/>
                </a:lnTo>
                <a:lnTo>
                  <a:pt x="521571" y="1411376"/>
                </a:lnTo>
                <a:lnTo>
                  <a:pt x="521076" y="1410980"/>
                </a:lnTo>
                <a:lnTo>
                  <a:pt x="520416" y="1410683"/>
                </a:lnTo>
                <a:lnTo>
                  <a:pt x="519756" y="1410254"/>
                </a:lnTo>
                <a:lnTo>
                  <a:pt x="519260" y="1409841"/>
                </a:lnTo>
                <a:lnTo>
                  <a:pt x="518600" y="1409313"/>
                </a:lnTo>
                <a:lnTo>
                  <a:pt x="518105" y="1408818"/>
                </a:lnTo>
                <a:lnTo>
                  <a:pt x="517445" y="1408306"/>
                </a:lnTo>
                <a:lnTo>
                  <a:pt x="516949" y="1407663"/>
                </a:lnTo>
                <a:lnTo>
                  <a:pt x="516289" y="1407201"/>
                </a:lnTo>
                <a:lnTo>
                  <a:pt x="515794" y="1406738"/>
                </a:lnTo>
                <a:lnTo>
                  <a:pt x="515134" y="1406458"/>
                </a:lnTo>
                <a:lnTo>
                  <a:pt x="514639" y="1406012"/>
                </a:lnTo>
                <a:lnTo>
                  <a:pt x="513978" y="1405583"/>
                </a:lnTo>
                <a:lnTo>
                  <a:pt x="513483" y="1405072"/>
                </a:lnTo>
                <a:lnTo>
                  <a:pt x="512823" y="1404593"/>
                </a:lnTo>
                <a:lnTo>
                  <a:pt x="512328" y="1404098"/>
                </a:lnTo>
                <a:lnTo>
                  <a:pt x="511667" y="1403603"/>
                </a:lnTo>
                <a:lnTo>
                  <a:pt x="511007" y="1403124"/>
                </a:lnTo>
                <a:lnTo>
                  <a:pt x="510512" y="1402629"/>
                </a:lnTo>
                <a:lnTo>
                  <a:pt x="509852" y="1402217"/>
                </a:lnTo>
                <a:lnTo>
                  <a:pt x="509356" y="1401705"/>
                </a:lnTo>
                <a:lnTo>
                  <a:pt x="508696" y="1401210"/>
                </a:lnTo>
                <a:lnTo>
                  <a:pt x="508201" y="1400616"/>
                </a:lnTo>
                <a:lnTo>
                  <a:pt x="507541" y="1400071"/>
                </a:lnTo>
                <a:lnTo>
                  <a:pt x="507045" y="1399543"/>
                </a:lnTo>
                <a:lnTo>
                  <a:pt x="506385" y="1399015"/>
                </a:lnTo>
                <a:lnTo>
                  <a:pt x="505890" y="1398487"/>
                </a:lnTo>
                <a:lnTo>
                  <a:pt x="505230" y="1397959"/>
                </a:lnTo>
                <a:lnTo>
                  <a:pt x="504734" y="1397414"/>
                </a:lnTo>
                <a:lnTo>
                  <a:pt x="504074" y="1396903"/>
                </a:lnTo>
                <a:lnTo>
                  <a:pt x="503579" y="1396391"/>
                </a:lnTo>
                <a:lnTo>
                  <a:pt x="502919" y="1395929"/>
                </a:lnTo>
                <a:lnTo>
                  <a:pt x="502258" y="1395401"/>
                </a:lnTo>
                <a:lnTo>
                  <a:pt x="501763" y="1394873"/>
                </a:lnTo>
                <a:lnTo>
                  <a:pt x="501103" y="1394312"/>
                </a:lnTo>
                <a:lnTo>
                  <a:pt x="500608" y="1393734"/>
                </a:lnTo>
                <a:lnTo>
                  <a:pt x="499948" y="1393140"/>
                </a:lnTo>
                <a:lnTo>
                  <a:pt x="499452" y="1392529"/>
                </a:lnTo>
                <a:lnTo>
                  <a:pt x="498792" y="1391935"/>
                </a:lnTo>
                <a:lnTo>
                  <a:pt x="498297" y="1391341"/>
                </a:lnTo>
                <a:lnTo>
                  <a:pt x="497637" y="1390714"/>
                </a:lnTo>
                <a:lnTo>
                  <a:pt x="497141" y="1390169"/>
                </a:lnTo>
                <a:lnTo>
                  <a:pt x="496481" y="1389608"/>
                </a:lnTo>
                <a:lnTo>
                  <a:pt x="495986" y="1389163"/>
                </a:lnTo>
                <a:lnTo>
                  <a:pt x="495326" y="1388602"/>
                </a:lnTo>
                <a:lnTo>
                  <a:pt x="494830" y="1388040"/>
                </a:lnTo>
                <a:lnTo>
                  <a:pt x="494170" y="1387479"/>
                </a:lnTo>
                <a:lnTo>
                  <a:pt x="493510" y="1386803"/>
                </a:lnTo>
                <a:lnTo>
                  <a:pt x="493015" y="1386143"/>
                </a:lnTo>
                <a:lnTo>
                  <a:pt x="492354" y="1385235"/>
                </a:lnTo>
                <a:lnTo>
                  <a:pt x="491859" y="1384608"/>
                </a:lnTo>
                <a:lnTo>
                  <a:pt x="491199" y="1383964"/>
                </a:lnTo>
                <a:lnTo>
                  <a:pt x="490704" y="1383535"/>
                </a:lnTo>
                <a:lnTo>
                  <a:pt x="490043" y="1382991"/>
                </a:lnTo>
                <a:lnTo>
                  <a:pt x="489548" y="1382462"/>
                </a:lnTo>
                <a:lnTo>
                  <a:pt x="488888" y="1381984"/>
                </a:lnTo>
                <a:lnTo>
                  <a:pt x="488393" y="1381357"/>
                </a:lnTo>
                <a:lnTo>
                  <a:pt x="487732" y="1380746"/>
                </a:lnTo>
                <a:lnTo>
                  <a:pt x="487237" y="1379970"/>
                </a:lnTo>
                <a:lnTo>
                  <a:pt x="486577" y="1379277"/>
                </a:lnTo>
                <a:lnTo>
                  <a:pt x="486082" y="1378584"/>
                </a:lnTo>
                <a:lnTo>
                  <a:pt x="485422" y="1377858"/>
                </a:lnTo>
                <a:lnTo>
                  <a:pt x="484761" y="1377198"/>
                </a:lnTo>
                <a:lnTo>
                  <a:pt x="484266" y="1376521"/>
                </a:lnTo>
                <a:lnTo>
                  <a:pt x="483606" y="1375894"/>
                </a:lnTo>
                <a:lnTo>
                  <a:pt x="483111" y="1375284"/>
                </a:lnTo>
                <a:lnTo>
                  <a:pt x="482450" y="1374673"/>
                </a:lnTo>
                <a:lnTo>
                  <a:pt x="481955" y="1374145"/>
                </a:lnTo>
                <a:lnTo>
                  <a:pt x="481295" y="1373501"/>
                </a:lnTo>
                <a:lnTo>
                  <a:pt x="480800" y="1372841"/>
                </a:lnTo>
                <a:lnTo>
                  <a:pt x="480139" y="1372082"/>
                </a:lnTo>
                <a:lnTo>
                  <a:pt x="479644" y="1371389"/>
                </a:lnTo>
                <a:lnTo>
                  <a:pt x="478984" y="1370696"/>
                </a:lnTo>
                <a:lnTo>
                  <a:pt x="478489" y="1369986"/>
                </a:lnTo>
                <a:lnTo>
                  <a:pt x="477828" y="1369326"/>
                </a:lnTo>
                <a:lnTo>
                  <a:pt x="477333" y="1368649"/>
                </a:lnTo>
                <a:lnTo>
                  <a:pt x="476673" y="1368105"/>
                </a:lnTo>
                <a:lnTo>
                  <a:pt x="476013" y="1367412"/>
                </a:lnTo>
                <a:lnTo>
                  <a:pt x="475517" y="1366718"/>
                </a:lnTo>
                <a:lnTo>
                  <a:pt x="474857" y="1365860"/>
                </a:lnTo>
                <a:lnTo>
                  <a:pt x="474362" y="1365167"/>
                </a:lnTo>
                <a:lnTo>
                  <a:pt x="473702" y="1364474"/>
                </a:lnTo>
                <a:lnTo>
                  <a:pt x="473207" y="1363863"/>
                </a:lnTo>
                <a:lnTo>
                  <a:pt x="472546" y="1363220"/>
                </a:lnTo>
                <a:lnTo>
                  <a:pt x="472051" y="1362576"/>
                </a:lnTo>
                <a:lnTo>
                  <a:pt x="471391" y="1362032"/>
                </a:lnTo>
                <a:lnTo>
                  <a:pt x="470896" y="1361305"/>
                </a:lnTo>
                <a:lnTo>
                  <a:pt x="470235" y="1360596"/>
                </a:lnTo>
                <a:lnTo>
                  <a:pt x="469740" y="1359672"/>
                </a:lnTo>
                <a:lnTo>
                  <a:pt x="469080" y="1358913"/>
                </a:lnTo>
                <a:lnTo>
                  <a:pt x="468585" y="1358137"/>
                </a:lnTo>
                <a:lnTo>
                  <a:pt x="467924" y="1357444"/>
                </a:lnTo>
                <a:lnTo>
                  <a:pt x="467264" y="1356701"/>
                </a:lnTo>
                <a:lnTo>
                  <a:pt x="466769" y="1355958"/>
                </a:lnTo>
                <a:lnTo>
                  <a:pt x="466109" y="1355199"/>
                </a:lnTo>
                <a:lnTo>
                  <a:pt x="465613" y="1354457"/>
                </a:lnTo>
                <a:lnTo>
                  <a:pt x="464953" y="1353731"/>
                </a:lnTo>
                <a:lnTo>
                  <a:pt x="464458" y="1353037"/>
                </a:lnTo>
                <a:lnTo>
                  <a:pt x="463798" y="1352311"/>
                </a:lnTo>
                <a:lnTo>
                  <a:pt x="463302" y="1351569"/>
                </a:lnTo>
                <a:lnTo>
                  <a:pt x="462642" y="1350810"/>
                </a:lnTo>
                <a:lnTo>
                  <a:pt x="462147" y="1350067"/>
                </a:lnTo>
                <a:lnTo>
                  <a:pt x="461487" y="1349308"/>
                </a:lnTo>
                <a:lnTo>
                  <a:pt x="460992" y="1348549"/>
                </a:lnTo>
                <a:lnTo>
                  <a:pt x="460331" y="1347773"/>
                </a:lnTo>
                <a:lnTo>
                  <a:pt x="459836" y="1346997"/>
                </a:lnTo>
                <a:lnTo>
                  <a:pt x="459176" y="1346189"/>
                </a:lnTo>
                <a:lnTo>
                  <a:pt x="458515" y="1345430"/>
                </a:lnTo>
                <a:lnTo>
                  <a:pt x="458020" y="1344687"/>
                </a:lnTo>
                <a:lnTo>
                  <a:pt x="457360" y="1344043"/>
                </a:lnTo>
                <a:lnTo>
                  <a:pt x="456865" y="1343251"/>
                </a:lnTo>
                <a:lnTo>
                  <a:pt x="456205" y="1342475"/>
                </a:lnTo>
                <a:lnTo>
                  <a:pt x="455709" y="1341518"/>
                </a:lnTo>
                <a:lnTo>
                  <a:pt x="455049" y="1340693"/>
                </a:lnTo>
                <a:lnTo>
                  <a:pt x="454554" y="1339868"/>
                </a:lnTo>
                <a:lnTo>
                  <a:pt x="453894" y="1339043"/>
                </a:lnTo>
                <a:lnTo>
                  <a:pt x="453398" y="1338284"/>
                </a:lnTo>
                <a:lnTo>
                  <a:pt x="452738" y="1337541"/>
                </a:lnTo>
                <a:lnTo>
                  <a:pt x="452243" y="1336897"/>
                </a:lnTo>
                <a:lnTo>
                  <a:pt x="451583" y="1336188"/>
                </a:lnTo>
                <a:lnTo>
                  <a:pt x="451087" y="1335462"/>
                </a:lnTo>
                <a:lnTo>
                  <a:pt x="450427" y="1334752"/>
                </a:lnTo>
                <a:lnTo>
                  <a:pt x="449767" y="1333960"/>
                </a:lnTo>
                <a:lnTo>
                  <a:pt x="449272" y="1333168"/>
                </a:lnTo>
                <a:lnTo>
                  <a:pt x="448611" y="1332277"/>
                </a:lnTo>
                <a:lnTo>
                  <a:pt x="448116" y="1331402"/>
                </a:lnTo>
                <a:lnTo>
                  <a:pt x="447456" y="1330527"/>
                </a:lnTo>
                <a:lnTo>
                  <a:pt x="446961" y="1329554"/>
                </a:lnTo>
                <a:lnTo>
                  <a:pt x="446300" y="1328712"/>
                </a:lnTo>
                <a:lnTo>
                  <a:pt x="445805" y="1327887"/>
                </a:lnTo>
                <a:lnTo>
                  <a:pt x="445145" y="1327144"/>
                </a:lnTo>
                <a:lnTo>
                  <a:pt x="444650" y="1326385"/>
                </a:lnTo>
                <a:lnTo>
                  <a:pt x="443990" y="1325609"/>
                </a:lnTo>
                <a:lnTo>
                  <a:pt x="443494" y="1324933"/>
                </a:lnTo>
                <a:lnTo>
                  <a:pt x="442834" y="1324141"/>
                </a:lnTo>
                <a:lnTo>
                  <a:pt x="442339" y="1323332"/>
                </a:lnTo>
                <a:lnTo>
                  <a:pt x="441679" y="1322408"/>
                </a:lnTo>
                <a:lnTo>
                  <a:pt x="441018" y="1321550"/>
                </a:lnTo>
                <a:lnTo>
                  <a:pt x="440523" y="1320691"/>
                </a:lnTo>
                <a:lnTo>
                  <a:pt x="439863" y="1319751"/>
                </a:lnTo>
                <a:lnTo>
                  <a:pt x="439368" y="1318959"/>
                </a:lnTo>
                <a:lnTo>
                  <a:pt x="438707" y="1318166"/>
                </a:lnTo>
                <a:lnTo>
                  <a:pt x="438212" y="1317589"/>
                </a:lnTo>
                <a:lnTo>
                  <a:pt x="437552" y="1316813"/>
                </a:lnTo>
                <a:lnTo>
                  <a:pt x="437057" y="1316021"/>
                </a:lnTo>
                <a:lnTo>
                  <a:pt x="436396" y="1315130"/>
                </a:lnTo>
                <a:lnTo>
                  <a:pt x="435901" y="1314255"/>
                </a:lnTo>
                <a:lnTo>
                  <a:pt x="435241" y="1313364"/>
                </a:lnTo>
                <a:lnTo>
                  <a:pt x="434746" y="1312423"/>
                </a:lnTo>
                <a:lnTo>
                  <a:pt x="434085" y="1311549"/>
                </a:lnTo>
                <a:lnTo>
                  <a:pt x="433590" y="1310658"/>
                </a:lnTo>
                <a:lnTo>
                  <a:pt x="432930" y="1309750"/>
                </a:lnTo>
                <a:lnTo>
                  <a:pt x="432270" y="1308958"/>
                </a:lnTo>
                <a:lnTo>
                  <a:pt x="431775" y="1308166"/>
                </a:lnTo>
                <a:lnTo>
                  <a:pt x="431114" y="1307654"/>
                </a:lnTo>
                <a:lnTo>
                  <a:pt x="430619" y="1306779"/>
                </a:lnTo>
                <a:lnTo>
                  <a:pt x="429959" y="1305905"/>
                </a:lnTo>
                <a:lnTo>
                  <a:pt x="429464" y="1304650"/>
                </a:lnTo>
                <a:lnTo>
                  <a:pt x="428803" y="1303693"/>
                </a:lnTo>
                <a:lnTo>
                  <a:pt x="428308" y="1302753"/>
                </a:lnTo>
                <a:lnTo>
                  <a:pt x="427648" y="1301878"/>
                </a:lnTo>
                <a:lnTo>
                  <a:pt x="427153" y="1301069"/>
                </a:lnTo>
                <a:lnTo>
                  <a:pt x="426492" y="1300261"/>
                </a:lnTo>
                <a:lnTo>
                  <a:pt x="425997" y="1299617"/>
                </a:lnTo>
                <a:lnTo>
                  <a:pt x="425337" y="1298874"/>
                </a:lnTo>
                <a:lnTo>
                  <a:pt x="424842" y="1298132"/>
                </a:lnTo>
                <a:lnTo>
                  <a:pt x="424181" y="1297587"/>
                </a:lnTo>
                <a:lnTo>
                  <a:pt x="423521" y="1296630"/>
                </a:lnTo>
                <a:lnTo>
                  <a:pt x="423026" y="1295656"/>
                </a:lnTo>
                <a:lnTo>
                  <a:pt x="422366" y="1294138"/>
                </a:lnTo>
                <a:lnTo>
                  <a:pt x="421870" y="1293065"/>
                </a:lnTo>
                <a:lnTo>
                  <a:pt x="421210" y="1291976"/>
                </a:lnTo>
                <a:lnTo>
                  <a:pt x="420715" y="1291035"/>
                </a:lnTo>
                <a:lnTo>
                  <a:pt x="420055" y="1290161"/>
                </a:lnTo>
                <a:lnTo>
                  <a:pt x="419559" y="1289270"/>
                </a:lnTo>
                <a:lnTo>
                  <a:pt x="418899" y="1288675"/>
                </a:lnTo>
                <a:lnTo>
                  <a:pt x="418404" y="1287768"/>
                </a:lnTo>
                <a:lnTo>
                  <a:pt x="417744" y="1286877"/>
                </a:lnTo>
                <a:lnTo>
                  <a:pt x="417249" y="1285804"/>
                </a:lnTo>
                <a:lnTo>
                  <a:pt x="416588" y="1284781"/>
                </a:lnTo>
                <a:lnTo>
                  <a:pt x="415928" y="1283758"/>
                </a:lnTo>
                <a:lnTo>
                  <a:pt x="415433" y="1282652"/>
                </a:lnTo>
                <a:lnTo>
                  <a:pt x="414773" y="1281645"/>
                </a:lnTo>
                <a:lnTo>
                  <a:pt x="414277" y="1280655"/>
                </a:lnTo>
                <a:lnTo>
                  <a:pt x="413617" y="1279797"/>
                </a:lnTo>
                <a:lnTo>
                  <a:pt x="413122" y="1278823"/>
                </a:lnTo>
                <a:lnTo>
                  <a:pt x="412462" y="1277833"/>
                </a:lnTo>
                <a:lnTo>
                  <a:pt x="411966" y="1276810"/>
                </a:lnTo>
                <a:lnTo>
                  <a:pt x="411306" y="1275754"/>
                </a:lnTo>
                <a:lnTo>
                  <a:pt x="410811" y="1274697"/>
                </a:lnTo>
                <a:lnTo>
                  <a:pt x="410151" y="1273674"/>
                </a:lnTo>
                <a:lnTo>
                  <a:pt x="409655" y="1272519"/>
                </a:lnTo>
                <a:lnTo>
                  <a:pt x="408995" y="1271347"/>
                </a:lnTo>
                <a:lnTo>
                  <a:pt x="408500" y="1269961"/>
                </a:lnTo>
                <a:lnTo>
                  <a:pt x="407840" y="1268789"/>
                </a:lnTo>
                <a:lnTo>
                  <a:pt x="407179" y="1267618"/>
                </a:lnTo>
                <a:lnTo>
                  <a:pt x="406684" y="1266561"/>
                </a:lnTo>
                <a:lnTo>
                  <a:pt x="406024" y="1265472"/>
                </a:lnTo>
                <a:lnTo>
                  <a:pt x="405529" y="1264383"/>
                </a:lnTo>
                <a:lnTo>
                  <a:pt x="404868" y="1263393"/>
                </a:lnTo>
                <a:lnTo>
                  <a:pt x="404373" y="1262254"/>
                </a:lnTo>
                <a:lnTo>
                  <a:pt x="403713" y="1261132"/>
                </a:lnTo>
                <a:lnTo>
                  <a:pt x="403218" y="1259977"/>
                </a:lnTo>
                <a:lnTo>
                  <a:pt x="402558" y="1258722"/>
                </a:lnTo>
                <a:lnTo>
                  <a:pt x="402062" y="1257468"/>
                </a:lnTo>
                <a:lnTo>
                  <a:pt x="401402" y="1255999"/>
                </a:lnTo>
                <a:lnTo>
                  <a:pt x="400907" y="1254729"/>
                </a:lnTo>
                <a:lnTo>
                  <a:pt x="400247" y="1253441"/>
                </a:lnTo>
                <a:lnTo>
                  <a:pt x="399751" y="1252336"/>
                </a:lnTo>
                <a:lnTo>
                  <a:pt x="399091" y="1251048"/>
                </a:lnTo>
                <a:lnTo>
                  <a:pt x="398431" y="1249761"/>
                </a:lnTo>
                <a:lnTo>
                  <a:pt x="397936" y="1248358"/>
                </a:lnTo>
                <a:lnTo>
                  <a:pt x="397275" y="1247022"/>
                </a:lnTo>
                <a:lnTo>
                  <a:pt x="396780" y="1245668"/>
                </a:lnTo>
                <a:lnTo>
                  <a:pt x="396120" y="1244282"/>
                </a:lnTo>
                <a:lnTo>
                  <a:pt x="395625" y="1242995"/>
                </a:lnTo>
                <a:lnTo>
                  <a:pt x="394964" y="1241724"/>
                </a:lnTo>
                <a:lnTo>
                  <a:pt x="394469" y="1240618"/>
                </a:lnTo>
                <a:lnTo>
                  <a:pt x="393809" y="1239364"/>
                </a:lnTo>
                <a:lnTo>
                  <a:pt x="393314" y="1238127"/>
                </a:lnTo>
                <a:lnTo>
                  <a:pt x="392653" y="1236823"/>
                </a:lnTo>
                <a:lnTo>
                  <a:pt x="392158" y="1235486"/>
                </a:lnTo>
                <a:lnTo>
                  <a:pt x="391498" y="1234166"/>
                </a:lnTo>
                <a:lnTo>
                  <a:pt x="391003" y="1232730"/>
                </a:lnTo>
                <a:lnTo>
                  <a:pt x="390342" y="1231393"/>
                </a:lnTo>
                <a:lnTo>
                  <a:pt x="389682" y="1230040"/>
                </a:lnTo>
                <a:lnTo>
                  <a:pt x="389187" y="1228703"/>
                </a:lnTo>
                <a:lnTo>
                  <a:pt x="388527" y="1227400"/>
                </a:lnTo>
                <a:lnTo>
                  <a:pt x="388032" y="1226079"/>
                </a:lnTo>
                <a:lnTo>
                  <a:pt x="387371" y="1224809"/>
                </a:lnTo>
                <a:lnTo>
                  <a:pt x="386876" y="1223521"/>
                </a:lnTo>
                <a:lnTo>
                  <a:pt x="386216" y="1222234"/>
                </a:lnTo>
                <a:lnTo>
                  <a:pt x="385721" y="1220996"/>
                </a:lnTo>
                <a:lnTo>
                  <a:pt x="385060" y="1219676"/>
                </a:lnTo>
                <a:lnTo>
                  <a:pt x="384565" y="1218356"/>
                </a:lnTo>
                <a:lnTo>
                  <a:pt x="383905" y="1216854"/>
                </a:lnTo>
                <a:lnTo>
                  <a:pt x="383410" y="1215600"/>
                </a:lnTo>
                <a:lnTo>
                  <a:pt x="382749" y="1214346"/>
                </a:lnTo>
                <a:lnTo>
                  <a:pt x="382254" y="1213388"/>
                </a:lnTo>
                <a:lnTo>
                  <a:pt x="381594" y="1212200"/>
                </a:lnTo>
                <a:lnTo>
                  <a:pt x="380934" y="1210995"/>
                </a:lnTo>
                <a:lnTo>
                  <a:pt x="380438" y="1209659"/>
                </a:lnTo>
                <a:lnTo>
                  <a:pt x="379778" y="1208437"/>
                </a:lnTo>
                <a:lnTo>
                  <a:pt x="379283" y="1207200"/>
                </a:lnTo>
                <a:lnTo>
                  <a:pt x="378623" y="1206127"/>
                </a:lnTo>
                <a:lnTo>
                  <a:pt x="378127" y="1204807"/>
                </a:lnTo>
                <a:lnTo>
                  <a:pt x="377467" y="1203487"/>
                </a:lnTo>
                <a:lnTo>
                  <a:pt x="376972" y="1201787"/>
                </a:lnTo>
                <a:lnTo>
                  <a:pt x="376312" y="1200499"/>
                </a:lnTo>
                <a:lnTo>
                  <a:pt x="375817" y="1199196"/>
                </a:lnTo>
                <a:lnTo>
                  <a:pt x="375156" y="1198206"/>
                </a:lnTo>
                <a:lnTo>
                  <a:pt x="374661" y="1197017"/>
                </a:lnTo>
                <a:lnTo>
                  <a:pt x="374001" y="1195846"/>
                </a:lnTo>
                <a:lnTo>
                  <a:pt x="373506" y="1194624"/>
                </a:lnTo>
                <a:lnTo>
                  <a:pt x="372845" y="1193420"/>
                </a:lnTo>
                <a:lnTo>
                  <a:pt x="372185" y="1192215"/>
                </a:lnTo>
                <a:lnTo>
                  <a:pt x="371690" y="1190977"/>
                </a:lnTo>
                <a:lnTo>
                  <a:pt x="371030" y="1189772"/>
                </a:lnTo>
                <a:lnTo>
                  <a:pt x="370534" y="1188551"/>
                </a:lnTo>
                <a:lnTo>
                  <a:pt x="369874" y="1187330"/>
                </a:lnTo>
                <a:lnTo>
                  <a:pt x="369379" y="1186109"/>
                </a:lnTo>
                <a:lnTo>
                  <a:pt x="368719" y="1184904"/>
                </a:lnTo>
                <a:lnTo>
                  <a:pt x="368223" y="1183666"/>
                </a:lnTo>
                <a:lnTo>
                  <a:pt x="367563" y="1182511"/>
                </a:lnTo>
                <a:lnTo>
                  <a:pt x="367068" y="1181356"/>
                </a:lnTo>
                <a:lnTo>
                  <a:pt x="366408" y="1180349"/>
                </a:lnTo>
                <a:lnTo>
                  <a:pt x="365912" y="1179194"/>
                </a:lnTo>
                <a:lnTo>
                  <a:pt x="365252" y="1178039"/>
                </a:lnTo>
                <a:lnTo>
                  <a:pt x="364757" y="1176818"/>
                </a:lnTo>
                <a:lnTo>
                  <a:pt x="364097" y="1175563"/>
                </a:lnTo>
                <a:lnTo>
                  <a:pt x="363436" y="1174326"/>
                </a:lnTo>
                <a:lnTo>
                  <a:pt x="362941" y="1172956"/>
                </a:lnTo>
                <a:lnTo>
                  <a:pt x="362281" y="1171718"/>
                </a:lnTo>
                <a:lnTo>
                  <a:pt x="361786" y="1170464"/>
                </a:lnTo>
                <a:lnTo>
                  <a:pt x="361125" y="1169259"/>
                </a:lnTo>
                <a:lnTo>
                  <a:pt x="360630" y="1168087"/>
                </a:lnTo>
                <a:lnTo>
                  <a:pt x="359970" y="1166899"/>
                </a:lnTo>
                <a:lnTo>
                  <a:pt x="359475" y="1165744"/>
                </a:lnTo>
                <a:lnTo>
                  <a:pt x="358815" y="1164589"/>
                </a:lnTo>
                <a:lnTo>
                  <a:pt x="358319" y="1163417"/>
                </a:lnTo>
                <a:lnTo>
                  <a:pt x="357659" y="1162278"/>
                </a:lnTo>
                <a:lnTo>
                  <a:pt x="357164" y="1161090"/>
                </a:lnTo>
                <a:lnTo>
                  <a:pt x="356504" y="1159902"/>
                </a:lnTo>
                <a:lnTo>
                  <a:pt x="356008" y="1158565"/>
                </a:lnTo>
                <a:lnTo>
                  <a:pt x="355348" y="1157443"/>
                </a:lnTo>
                <a:lnTo>
                  <a:pt x="354688" y="1156321"/>
                </a:lnTo>
                <a:lnTo>
                  <a:pt x="354193" y="1155430"/>
                </a:lnTo>
                <a:lnTo>
                  <a:pt x="353532" y="1154340"/>
                </a:lnTo>
                <a:lnTo>
                  <a:pt x="353037" y="1153235"/>
                </a:lnTo>
                <a:lnTo>
                  <a:pt x="352377" y="1151931"/>
                </a:lnTo>
                <a:lnTo>
                  <a:pt x="351882" y="1150858"/>
                </a:lnTo>
                <a:lnTo>
                  <a:pt x="351221" y="1149802"/>
                </a:lnTo>
                <a:lnTo>
                  <a:pt x="350726" y="1149026"/>
                </a:lnTo>
                <a:lnTo>
                  <a:pt x="350066" y="1147987"/>
                </a:lnTo>
                <a:lnTo>
                  <a:pt x="349571" y="1146947"/>
                </a:lnTo>
                <a:lnTo>
                  <a:pt x="348910" y="1145709"/>
                </a:lnTo>
                <a:lnTo>
                  <a:pt x="348415" y="1144620"/>
                </a:lnTo>
                <a:lnTo>
                  <a:pt x="347755" y="1143531"/>
                </a:lnTo>
                <a:lnTo>
                  <a:pt x="347260" y="1142425"/>
                </a:lnTo>
                <a:lnTo>
                  <a:pt x="346600" y="1141451"/>
                </a:lnTo>
                <a:lnTo>
                  <a:pt x="345939" y="1140478"/>
                </a:lnTo>
                <a:lnTo>
                  <a:pt x="345444" y="1139636"/>
                </a:lnTo>
                <a:lnTo>
                  <a:pt x="344784" y="1138745"/>
                </a:lnTo>
                <a:lnTo>
                  <a:pt x="344289" y="1137870"/>
                </a:lnTo>
                <a:lnTo>
                  <a:pt x="343628" y="1136930"/>
                </a:lnTo>
                <a:lnTo>
                  <a:pt x="343133" y="1136121"/>
                </a:lnTo>
                <a:lnTo>
                  <a:pt x="342473" y="1135312"/>
                </a:lnTo>
                <a:lnTo>
                  <a:pt x="341978" y="1134801"/>
                </a:lnTo>
                <a:lnTo>
                  <a:pt x="341317" y="1133943"/>
                </a:lnTo>
                <a:lnTo>
                  <a:pt x="340822" y="1133101"/>
                </a:lnTo>
                <a:lnTo>
                  <a:pt x="340162" y="1131913"/>
                </a:lnTo>
                <a:lnTo>
                  <a:pt x="339667" y="1131022"/>
                </a:lnTo>
                <a:lnTo>
                  <a:pt x="339006" y="1130114"/>
                </a:lnTo>
                <a:lnTo>
                  <a:pt x="338511" y="1129338"/>
                </a:lnTo>
                <a:lnTo>
                  <a:pt x="337851" y="1128546"/>
                </a:lnTo>
                <a:lnTo>
                  <a:pt x="337191" y="1127754"/>
                </a:lnTo>
                <a:lnTo>
                  <a:pt x="336695" y="1127011"/>
                </a:lnTo>
                <a:lnTo>
                  <a:pt x="336035" y="1126252"/>
                </a:lnTo>
                <a:lnTo>
                  <a:pt x="333229" y="1122968"/>
                </a:lnTo>
                <a:lnTo>
                  <a:pt x="332569" y="1122390"/>
                </a:lnTo>
                <a:lnTo>
                  <a:pt x="332074" y="1121829"/>
                </a:lnTo>
                <a:lnTo>
                  <a:pt x="331413" y="1121087"/>
                </a:lnTo>
                <a:lnTo>
                  <a:pt x="330918" y="1120542"/>
                </a:lnTo>
                <a:lnTo>
                  <a:pt x="330258" y="1119997"/>
                </a:lnTo>
                <a:lnTo>
                  <a:pt x="329763" y="1119552"/>
                </a:lnTo>
                <a:lnTo>
                  <a:pt x="329102" y="1119106"/>
                </a:lnTo>
                <a:lnTo>
                  <a:pt x="328442" y="1118661"/>
                </a:lnTo>
                <a:lnTo>
                  <a:pt x="327947" y="1118298"/>
                </a:lnTo>
                <a:lnTo>
                  <a:pt x="327287" y="1117869"/>
                </a:lnTo>
                <a:lnTo>
                  <a:pt x="326791" y="1117423"/>
                </a:lnTo>
                <a:lnTo>
                  <a:pt x="326131" y="1116911"/>
                </a:lnTo>
                <a:lnTo>
                  <a:pt x="325636" y="1116449"/>
                </a:lnTo>
                <a:lnTo>
                  <a:pt x="324976" y="1115987"/>
                </a:lnTo>
                <a:lnTo>
                  <a:pt x="324480" y="1115443"/>
                </a:lnTo>
                <a:lnTo>
                  <a:pt x="323820" y="1115096"/>
                </a:lnTo>
                <a:lnTo>
                  <a:pt x="323325" y="1114749"/>
                </a:lnTo>
                <a:lnTo>
                  <a:pt x="322665" y="1114683"/>
                </a:lnTo>
                <a:lnTo>
                  <a:pt x="322169" y="1114386"/>
                </a:lnTo>
                <a:lnTo>
                  <a:pt x="321509" y="1114106"/>
                </a:lnTo>
                <a:lnTo>
                  <a:pt x="321014" y="1113743"/>
                </a:lnTo>
                <a:lnTo>
                  <a:pt x="320354" y="1113347"/>
                </a:lnTo>
                <a:lnTo>
                  <a:pt x="319693" y="1112951"/>
                </a:lnTo>
                <a:lnTo>
                  <a:pt x="319198" y="1112406"/>
                </a:lnTo>
                <a:lnTo>
                  <a:pt x="318538" y="1112026"/>
                </a:lnTo>
                <a:lnTo>
                  <a:pt x="318043" y="1111663"/>
                </a:lnTo>
                <a:lnTo>
                  <a:pt x="317383" y="1111416"/>
                </a:lnTo>
                <a:lnTo>
                  <a:pt x="316887" y="1111152"/>
                </a:lnTo>
                <a:lnTo>
                  <a:pt x="316227" y="1110871"/>
                </a:lnTo>
                <a:lnTo>
                  <a:pt x="315732" y="1110690"/>
                </a:lnTo>
                <a:lnTo>
                  <a:pt x="315072" y="1110393"/>
                </a:lnTo>
                <a:lnTo>
                  <a:pt x="314576" y="1110096"/>
                </a:lnTo>
                <a:lnTo>
                  <a:pt x="313916" y="1109716"/>
                </a:lnTo>
                <a:lnTo>
                  <a:pt x="313421" y="1109353"/>
                </a:lnTo>
                <a:lnTo>
                  <a:pt x="312761" y="1108990"/>
                </a:lnTo>
                <a:lnTo>
                  <a:pt x="312100" y="1108561"/>
                </a:lnTo>
                <a:lnTo>
                  <a:pt x="311605" y="1108198"/>
                </a:lnTo>
                <a:lnTo>
                  <a:pt x="310945" y="1107835"/>
                </a:lnTo>
                <a:lnTo>
                  <a:pt x="308139" y="1105788"/>
                </a:lnTo>
                <a:lnTo>
                  <a:pt x="307478" y="1105326"/>
                </a:lnTo>
                <a:lnTo>
                  <a:pt x="306983" y="1104947"/>
                </a:lnTo>
                <a:lnTo>
                  <a:pt x="306323" y="1104419"/>
                </a:lnTo>
                <a:lnTo>
                  <a:pt x="305828" y="1103874"/>
                </a:lnTo>
                <a:lnTo>
                  <a:pt x="305168" y="1103230"/>
                </a:lnTo>
                <a:lnTo>
                  <a:pt x="304672" y="1102603"/>
                </a:lnTo>
                <a:lnTo>
                  <a:pt x="304012" y="1101976"/>
                </a:lnTo>
                <a:lnTo>
                  <a:pt x="303352" y="1101283"/>
                </a:lnTo>
                <a:lnTo>
                  <a:pt x="302857" y="1100639"/>
                </a:lnTo>
                <a:lnTo>
                  <a:pt x="302196" y="1100012"/>
                </a:lnTo>
                <a:lnTo>
                  <a:pt x="301701" y="1099484"/>
                </a:lnTo>
                <a:lnTo>
                  <a:pt x="301041" y="1098808"/>
                </a:lnTo>
                <a:lnTo>
                  <a:pt x="300546" y="1098131"/>
                </a:lnTo>
                <a:lnTo>
                  <a:pt x="299885" y="1097372"/>
                </a:lnTo>
                <a:lnTo>
                  <a:pt x="299390" y="1096580"/>
                </a:lnTo>
                <a:lnTo>
                  <a:pt x="298730" y="1095804"/>
                </a:lnTo>
                <a:lnTo>
                  <a:pt x="298235" y="1095028"/>
                </a:lnTo>
                <a:lnTo>
                  <a:pt x="297574" y="1094137"/>
                </a:lnTo>
                <a:lnTo>
                  <a:pt x="297079" y="1093246"/>
                </a:lnTo>
                <a:lnTo>
                  <a:pt x="296419" y="1092190"/>
                </a:lnTo>
                <a:lnTo>
                  <a:pt x="295924" y="1091216"/>
                </a:lnTo>
                <a:lnTo>
                  <a:pt x="295263" y="1090226"/>
                </a:lnTo>
                <a:lnTo>
                  <a:pt x="294603" y="1089236"/>
                </a:lnTo>
                <a:lnTo>
                  <a:pt x="294108" y="1088213"/>
                </a:lnTo>
                <a:lnTo>
                  <a:pt x="293448" y="1087189"/>
                </a:lnTo>
                <a:lnTo>
                  <a:pt x="292952" y="1086166"/>
                </a:lnTo>
                <a:lnTo>
                  <a:pt x="292292" y="1085060"/>
                </a:lnTo>
                <a:lnTo>
                  <a:pt x="291797" y="1083971"/>
                </a:lnTo>
                <a:lnTo>
                  <a:pt x="291137" y="1082866"/>
                </a:lnTo>
                <a:lnTo>
                  <a:pt x="290642" y="1081611"/>
                </a:lnTo>
                <a:lnTo>
                  <a:pt x="289981" y="1080357"/>
                </a:lnTo>
                <a:lnTo>
                  <a:pt x="289486" y="1078954"/>
                </a:lnTo>
                <a:lnTo>
                  <a:pt x="288826" y="1077552"/>
                </a:lnTo>
                <a:lnTo>
                  <a:pt x="288331" y="1076149"/>
                </a:lnTo>
                <a:lnTo>
                  <a:pt x="287670" y="1074680"/>
                </a:lnTo>
                <a:lnTo>
                  <a:pt x="287175" y="1073228"/>
                </a:lnTo>
                <a:lnTo>
                  <a:pt x="286515" y="1071775"/>
                </a:lnTo>
                <a:lnTo>
                  <a:pt x="285855" y="1070340"/>
                </a:lnTo>
                <a:lnTo>
                  <a:pt x="285359" y="1068821"/>
                </a:lnTo>
                <a:lnTo>
                  <a:pt x="284699" y="1067303"/>
                </a:lnTo>
                <a:lnTo>
                  <a:pt x="284204" y="1065719"/>
                </a:lnTo>
                <a:lnTo>
                  <a:pt x="283544" y="1064102"/>
                </a:lnTo>
                <a:lnTo>
                  <a:pt x="283048" y="1062484"/>
                </a:lnTo>
                <a:lnTo>
                  <a:pt x="282388" y="1060867"/>
                </a:lnTo>
                <a:lnTo>
                  <a:pt x="281893" y="1059118"/>
                </a:lnTo>
                <a:lnTo>
                  <a:pt x="281233" y="1057368"/>
                </a:lnTo>
                <a:lnTo>
                  <a:pt x="280737" y="1055503"/>
                </a:lnTo>
                <a:lnTo>
                  <a:pt x="280077" y="1053622"/>
                </a:lnTo>
                <a:lnTo>
                  <a:pt x="279582" y="1051741"/>
                </a:lnTo>
                <a:lnTo>
                  <a:pt x="278922" y="1049859"/>
                </a:lnTo>
                <a:lnTo>
                  <a:pt x="278427" y="1047846"/>
                </a:lnTo>
                <a:lnTo>
                  <a:pt x="277766" y="1045833"/>
                </a:lnTo>
                <a:lnTo>
                  <a:pt x="277106" y="1043786"/>
                </a:lnTo>
                <a:lnTo>
                  <a:pt x="276611" y="1041542"/>
                </a:lnTo>
                <a:lnTo>
                  <a:pt x="275951" y="1039297"/>
                </a:lnTo>
                <a:lnTo>
                  <a:pt x="275455" y="1036591"/>
                </a:lnTo>
                <a:lnTo>
                  <a:pt x="274795" y="1034363"/>
                </a:lnTo>
                <a:lnTo>
                  <a:pt x="274300" y="1032152"/>
                </a:lnTo>
                <a:lnTo>
                  <a:pt x="273640" y="1030419"/>
                </a:lnTo>
                <a:lnTo>
                  <a:pt x="273144" y="1028191"/>
                </a:lnTo>
                <a:lnTo>
                  <a:pt x="272484" y="1025979"/>
                </a:lnTo>
                <a:lnTo>
                  <a:pt x="271989" y="1023603"/>
                </a:lnTo>
                <a:lnTo>
                  <a:pt x="271329" y="1021078"/>
                </a:lnTo>
                <a:lnTo>
                  <a:pt x="270833" y="1018553"/>
                </a:lnTo>
                <a:lnTo>
                  <a:pt x="270173" y="1015665"/>
                </a:lnTo>
                <a:lnTo>
                  <a:pt x="269678" y="1013025"/>
                </a:lnTo>
                <a:lnTo>
                  <a:pt x="269018" y="1010384"/>
                </a:lnTo>
                <a:lnTo>
                  <a:pt x="268357" y="1007876"/>
                </a:lnTo>
                <a:lnTo>
                  <a:pt x="267862" y="1005235"/>
                </a:lnTo>
                <a:lnTo>
                  <a:pt x="267202" y="1002611"/>
                </a:lnTo>
                <a:lnTo>
                  <a:pt x="266707" y="999971"/>
                </a:lnTo>
                <a:lnTo>
                  <a:pt x="266046" y="997231"/>
                </a:lnTo>
                <a:lnTo>
                  <a:pt x="265551" y="994508"/>
                </a:lnTo>
                <a:lnTo>
                  <a:pt x="264891" y="991818"/>
                </a:lnTo>
                <a:lnTo>
                  <a:pt x="264396" y="988864"/>
                </a:lnTo>
                <a:lnTo>
                  <a:pt x="263736" y="985910"/>
                </a:lnTo>
                <a:lnTo>
                  <a:pt x="263240" y="982543"/>
                </a:lnTo>
                <a:lnTo>
                  <a:pt x="262580" y="979540"/>
                </a:lnTo>
                <a:lnTo>
                  <a:pt x="262085" y="976553"/>
                </a:lnTo>
                <a:lnTo>
                  <a:pt x="261425" y="973896"/>
                </a:lnTo>
                <a:lnTo>
                  <a:pt x="260929" y="970876"/>
                </a:lnTo>
                <a:lnTo>
                  <a:pt x="260269" y="967872"/>
                </a:lnTo>
                <a:lnTo>
                  <a:pt x="259609" y="964670"/>
                </a:lnTo>
                <a:lnTo>
                  <a:pt x="259114" y="961485"/>
                </a:lnTo>
                <a:lnTo>
                  <a:pt x="258453" y="958317"/>
                </a:lnTo>
                <a:lnTo>
                  <a:pt x="257958" y="955066"/>
                </a:lnTo>
                <a:lnTo>
                  <a:pt x="257298" y="951831"/>
                </a:lnTo>
                <a:lnTo>
                  <a:pt x="256803" y="948596"/>
                </a:lnTo>
                <a:lnTo>
                  <a:pt x="256142" y="945345"/>
                </a:lnTo>
                <a:lnTo>
                  <a:pt x="255647" y="942094"/>
                </a:lnTo>
                <a:lnTo>
                  <a:pt x="254987" y="938843"/>
                </a:lnTo>
                <a:lnTo>
                  <a:pt x="254492" y="935691"/>
                </a:lnTo>
                <a:lnTo>
                  <a:pt x="253831" y="932275"/>
                </a:lnTo>
                <a:lnTo>
                  <a:pt x="253336" y="928842"/>
                </a:lnTo>
                <a:lnTo>
                  <a:pt x="252676" y="925047"/>
                </a:lnTo>
                <a:lnTo>
                  <a:pt x="252181" y="921548"/>
                </a:lnTo>
                <a:lnTo>
                  <a:pt x="251520" y="918049"/>
                </a:lnTo>
                <a:lnTo>
                  <a:pt x="250860" y="914699"/>
                </a:lnTo>
                <a:lnTo>
                  <a:pt x="250365" y="911300"/>
                </a:lnTo>
                <a:lnTo>
                  <a:pt x="249705" y="907883"/>
                </a:lnTo>
                <a:lnTo>
                  <a:pt x="249210" y="904649"/>
                </a:lnTo>
                <a:lnTo>
                  <a:pt x="248549" y="901084"/>
                </a:lnTo>
                <a:lnTo>
                  <a:pt x="248054" y="897536"/>
                </a:lnTo>
                <a:lnTo>
                  <a:pt x="247394" y="893674"/>
                </a:lnTo>
                <a:lnTo>
                  <a:pt x="246899" y="889945"/>
                </a:lnTo>
                <a:lnTo>
                  <a:pt x="246238" y="886215"/>
                </a:lnTo>
                <a:lnTo>
                  <a:pt x="245743" y="882436"/>
                </a:lnTo>
                <a:lnTo>
                  <a:pt x="245083" y="878722"/>
                </a:lnTo>
                <a:lnTo>
                  <a:pt x="244588" y="874993"/>
                </a:lnTo>
                <a:lnTo>
                  <a:pt x="243927" y="871461"/>
                </a:lnTo>
                <a:lnTo>
                  <a:pt x="243432" y="867632"/>
                </a:lnTo>
                <a:lnTo>
                  <a:pt x="242772" y="863804"/>
                </a:lnTo>
                <a:lnTo>
                  <a:pt x="242112" y="859727"/>
                </a:lnTo>
                <a:lnTo>
                  <a:pt x="241616" y="855767"/>
                </a:lnTo>
                <a:lnTo>
                  <a:pt x="240956" y="851806"/>
                </a:lnTo>
                <a:lnTo>
                  <a:pt x="240461" y="847829"/>
                </a:lnTo>
                <a:lnTo>
                  <a:pt x="239801" y="843851"/>
                </a:lnTo>
                <a:lnTo>
                  <a:pt x="239305" y="839874"/>
                </a:lnTo>
                <a:lnTo>
                  <a:pt x="238645" y="836012"/>
                </a:lnTo>
                <a:lnTo>
                  <a:pt x="238150" y="831903"/>
                </a:lnTo>
                <a:lnTo>
                  <a:pt x="237490" y="827794"/>
                </a:lnTo>
                <a:lnTo>
                  <a:pt x="236995" y="823520"/>
                </a:lnTo>
                <a:lnTo>
                  <a:pt x="236334" y="819245"/>
                </a:lnTo>
                <a:lnTo>
                  <a:pt x="235839" y="814971"/>
                </a:lnTo>
                <a:lnTo>
                  <a:pt x="235179" y="810499"/>
                </a:lnTo>
                <a:lnTo>
                  <a:pt x="234684" y="806257"/>
                </a:lnTo>
                <a:lnTo>
                  <a:pt x="234023" y="802000"/>
                </a:lnTo>
                <a:lnTo>
                  <a:pt x="233363" y="798055"/>
                </a:lnTo>
                <a:lnTo>
                  <a:pt x="232868" y="793699"/>
                </a:lnTo>
                <a:lnTo>
                  <a:pt x="232208" y="789358"/>
                </a:lnTo>
                <a:lnTo>
                  <a:pt x="231712" y="784671"/>
                </a:lnTo>
                <a:lnTo>
                  <a:pt x="231052" y="780166"/>
                </a:lnTo>
                <a:lnTo>
                  <a:pt x="230557" y="775661"/>
                </a:lnTo>
                <a:lnTo>
                  <a:pt x="229897" y="771188"/>
                </a:lnTo>
                <a:lnTo>
                  <a:pt x="229401" y="766716"/>
                </a:lnTo>
                <a:lnTo>
                  <a:pt x="228741" y="762244"/>
                </a:lnTo>
                <a:lnTo>
                  <a:pt x="228246" y="757870"/>
                </a:lnTo>
                <a:lnTo>
                  <a:pt x="227586" y="753349"/>
                </a:lnTo>
                <a:lnTo>
                  <a:pt x="227090" y="748843"/>
                </a:lnTo>
                <a:lnTo>
                  <a:pt x="226430" y="744288"/>
                </a:lnTo>
                <a:lnTo>
                  <a:pt x="225935" y="739601"/>
                </a:lnTo>
                <a:lnTo>
                  <a:pt x="225275" y="734915"/>
                </a:lnTo>
                <a:lnTo>
                  <a:pt x="224614" y="729898"/>
                </a:lnTo>
                <a:lnTo>
                  <a:pt x="224119" y="725227"/>
                </a:lnTo>
                <a:lnTo>
                  <a:pt x="223459" y="720557"/>
                </a:lnTo>
                <a:lnTo>
                  <a:pt x="222964" y="716250"/>
                </a:lnTo>
                <a:lnTo>
                  <a:pt x="222303" y="711612"/>
                </a:lnTo>
                <a:lnTo>
                  <a:pt x="221808" y="706975"/>
                </a:lnTo>
                <a:lnTo>
                  <a:pt x="221148" y="702288"/>
                </a:lnTo>
                <a:lnTo>
                  <a:pt x="220653" y="697420"/>
                </a:lnTo>
                <a:lnTo>
                  <a:pt x="219993" y="692535"/>
                </a:lnTo>
                <a:lnTo>
                  <a:pt x="219497" y="687435"/>
                </a:lnTo>
                <a:lnTo>
                  <a:pt x="218837" y="682352"/>
                </a:lnTo>
                <a:lnTo>
                  <a:pt x="218342" y="677286"/>
                </a:lnTo>
                <a:lnTo>
                  <a:pt x="217682" y="672005"/>
                </a:lnTo>
                <a:lnTo>
                  <a:pt x="217186" y="666955"/>
                </a:lnTo>
                <a:lnTo>
                  <a:pt x="216526" y="661905"/>
                </a:lnTo>
                <a:lnTo>
                  <a:pt x="215866" y="657086"/>
                </a:lnTo>
                <a:lnTo>
                  <a:pt x="215371" y="652086"/>
                </a:lnTo>
                <a:lnTo>
                  <a:pt x="214710" y="647069"/>
                </a:lnTo>
                <a:lnTo>
                  <a:pt x="214215" y="641969"/>
                </a:lnTo>
                <a:lnTo>
                  <a:pt x="213555" y="636919"/>
                </a:lnTo>
                <a:lnTo>
                  <a:pt x="213060" y="631869"/>
                </a:lnTo>
                <a:lnTo>
                  <a:pt x="212399" y="626918"/>
                </a:lnTo>
                <a:lnTo>
                  <a:pt x="211904" y="621770"/>
                </a:lnTo>
                <a:lnTo>
                  <a:pt x="211244" y="616637"/>
                </a:lnTo>
                <a:lnTo>
                  <a:pt x="210749" y="611439"/>
                </a:lnTo>
                <a:lnTo>
                  <a:pt x="210088" y="606108"/>
                </a:lnTo>
                <a:lnTo>
                  <a:pt x="209593" y="600778"/>
                </a:lnTo>
                <a:lnTo>
                  <a:pt x="208933" y="595216"/>
                </a:lnTo>
                <a:lnTo>
                  <a:pt x="208438" y="589787"/>
                </a:lnTo>
                <a:lnTo>
                  <a:pt x="207778" y="584357"/>
                </a:lnTo>
                <a:lnTo>
                  <a:pt x="207117" y="578828"/>
                </a:lnTo>
                <a:lnTo>
                  <a:pt x="206622" y="573498"/>
                </a:lnTo>
                <a:lnTo>
                  <a:pt x="205962" y="568184"/>
                </a:lnTo>
                <a:lnTo>
                  <a:pt x="205467" y="563134"/>
                </a:lnTo>
                <a:lnTo>
                  <a:pt x="204806" y="557837"/>
                </a:lnTo>
                <a:lnTo>
                  <a:pt x="204311" y="552523"/>
                </a:lnTo>
                <a:lnTo>
                  <a:pt x="203651" y="547044"/>
                </a:lnTo>
                <a:lnTo>
                  <a:pt x="203156" y="541680"/>
                </a:lnTo>
                <a:lnTo>
                  <a:pt x="202495" y="536317"/>
                </a:lnTo>
                <a:lnTo>
                  <a:pt x="202000" y="530937"/>
                </a:lnTo>
                <a:lnTo>
                  <a:pt x="201340" y="525672"/>
                </a:lnTo>
                <a:lnTo>
                  <a:pt x="200845" y="520408"/>
                </a:lnTo>
                <a:lnTo>
                  <a:pt x="200184" y="515226"/>
                </a:lnTo>
                <a:lnTo>
                  <a:pt x="199689" y="510110"/>
                </a:lnTo>
                <a:lnTo>
                  <a:pt x="199029" y="504829"/>
                </a:lnTo>
                <a:lnTo>
                  <a:pt x="198369" y="499713"/>
                </a:lnTo>
                <a:lnTo>
                  <a:pt x="197873" y="494432"/>
                </a:lnTo>
                <a:lnTo>
                  <a:pt x="197213" y="489151"/>
                </a:lnTo>
                <a:lnTo>
                  <a:pt x="196718" y="483540"/>
                </a:lnTo>
                <a:lnTo>
                  <a:pt x="196058" y="478424"/>
                </a:lnTo>
                <a:lnTo>
                  <a:pt x="195563" y="473143"/>
                </a:lnTo>
                <a:lnTo>
                  <a:pt x="194902" y="468192"/>
                </a:lnTo>
                <a:lnTo>
                  <a:pt x="194407" y="463076"/>
                </a:lnTo>
                <a:lnTo>
                  <a:pt x="193747" y="458125"/>
                </a:lnTo>
                <a:lnTo>
                  <a:pt x="193252" y="453009"/>
                </a:lnTo>
                <a:lnTo>
                  <a:pt x="192591" y="448058"/>
                </a:lnTo>
                <a:lnTo>
                  <a:pt x="192096" y="443107"/>
                </a:lnTo>
                <a:lnTo>
                  <a:pt x="191436" y="438156"/>
                </a:lnTo>
                <a:lnTo>
                  <a:pt x="190941" y="433205"/>
                </a:lnTo>
                <a:lnTo>
                  <a:pt x="190280" y="428419"/>
                </a:lnTo>
                <a:lnTo>
                  <a:pt x="189620" y="423799"/>
                </a:lnTo>
                <a:lnTo>
                  <a:pt x="189125" y="419178"/>
                </a:lnTo>
                <a:lnTo>
                  <a:pt x="188465" y="414557"/>
                </a:lnTo>
                <a:lnTo>
                  <a:pt x="187969" y="410101"/>
                </a:lnTo>
                <a:lnTo>
                  <a:pt x="187309" y="405645"/>
                </a:lnTo>
                <a:lnTo>
                  <a:pt x="186814" y="401024"/>
                </a:lnTo>
                <a:lnTo>
                  <a:pt x="186154" y="396073"/>
                </a:lnTo>
                <a:lnTo>
                  <a:pt x="185658" y="391453"/>
                </a:lnTo>
                <a:lnTo>
                  <a:pt x="184998" y="386997"/>
                </a:lnTo>
                <a:lnTo>
                  <a:pt x="184503" y="382541"/>
                </a:lnTo>
                <a:lnTo>
                  <a:pt x="183843" y="378580"/>
                </a:lnTo>
                <a:lnTo>
                  <a:pt x="183347" y="374454"/>
                </a:lnTo>
                <a:lnTo>
                  <a:pt x="182687" y="370824"/>
                </a:lnTo>
                <a:lnTo>
                  <a:pt x="182027" y="367028"/>
                </a:lnTo>
                <a:lnTo>
                  <a:pt x="181532" y="363397"/>
                </a:lnTo>
                <a:lnTo>
                  <a:pt x="180871" y="359602"/>
                </a:lnTo>
                <a:lnTo>
                  <a:pt x="180376" y="355806"/>
                </a:lnTo>
                <a:lnTo>
                  <a:pt x="179716" y="352175"/>
                </a:lnTo>
                <a:lnTo>
                  <a:pt x="179221" y="348214"/>
                </a:lnTo>
                <a:lnTo>
                  <a:pt x="178561" y="344749"/>
                </a:lnTo>
                <a:lnTo>
                  <a:pt x="178065" y="341283"/>
                </a:lnTo>
                <a:lnTo>
                  <a:pt x="177405" y="338148"/>
                </a:lnTo>
                <a:lnTo>
                  <a:pt x="176910" y="334847"/>
                </a:lnTo>
                <a:lnTo>
                  <a:pt x="176250" y="331546"/>
                </a:lnTo>
                <a:lnTo>
                  <a:pt x="175754" y="328081"/>
                </a:lnTo>
                <a:lnTo>
                  <a:pt x="175094" y="324780"/>
                </a:lnTo>
                <a:lnTo>
                  <a:pt x="174599" y="321645"/>
                </a:lnTo>
                <a:lnTo>
                  <a:pt x="173939" y="318014"/>
                </a:lnTo>
                <a:lnTo>
                  <a:pt x="173278" y="315043"/>
                </a:lnTo>
                <a:lnTo>
                  <a:pt x="172783" y="312073"/>
                </a:lnTo>
                <a:lnTo>
                  <a:pt x="172123" y="309762"/>
                </a:lnTo>
                <a:lnTo>
                  <a:pt x="171628" y="306957"/>
                </a:lnTo>
                <a:lnTo>
                  <a:pt x="170967" y="304151"/>
                </a:lnTo>
                <a:lnTo>
                  <a:pt x="170472" y="301016"/>
                </a:lnTo>
                <a:lnTo>
                  <a:pt x="169812" y="298375"/>
                </a:lnTo>
                <a:lnTo>
                  <a:pt x="169317" y="295735"/>
                </a:lnTo>
                <a:lnTo>
                  <a:pt x="168656" y="293754"/>
                </a:lnTo>
                <a:lnTo>
                  <a:pt x="168161" y="291114"/>
                </a:lnTo>
                <a:lnTo>
                  <a:pt x="167501" y="288308"/>
                </a:lnTo>
                <a:lnTo>
                  <a:pt x="167006" y="284843"/>
                </a:lnTo>
                <a:lnTo>
                  <a:pt x="166346" y="282037"/>
                </a:lnTo>
                <a:lnTo>
                  <a:pt x="165850" y="279232"/>
                </a:lnTo>
                <a:lnTo>
                  <a:pt x="165190" y="276756"/>
                </a:lnTo>
                <a:lnTo>
                  <a:pt x="164530" y="274116"/>
                </a:lnTo>
                <a:lnTo>
                  <a:pt x="164035" y="271310"/>
                </a:lnTo>
                <a:lnTo>
                  <a:pt x="163374" y="268340"/>
                </a:lnTo>
                <a:lnTo>
                  <a:pt x="162879" y="265864"/>
                </a:lnTo>
                <a:lnTo>
                  <a:pt x="162219" y="263224"/>
                </a:lnTo>
                <a:lnTo>
                  <a:pt x="161724" y="261738"/>
                </a:lnTo>
                <a:lnTo>
                  <a:pt x="161063" y="258768"/>
                </a:lnTo>
                <a:lnTo>
                  <a:pt x="160568" y="255797"/>
                </a:lnTo>
                <a:lnTo>
                  <a:pt x="159908" y="251506"/>
                </a:lnTo>
                <a:lnTo>
                  <a:pt x="159413" y="247876"/>
                </a:lnTo>
                <a:lnTo>
                  <a:pt x="158752" y="244245"/>
                </a:lnTo>
                <a:lnTo>
                  <a:pt x="158257" y="240779"/>
                </a:lnTo>
                <a:lnTo>
                  <a:pt x="157597" y="237149"/>
                </a:lnTo>
                <a:lnTo>
                  <a:pt x="157102" y="233518"/>
                </a:lnTo>
                <a:lnTo>
                  <a:pt x="156441" y="229722"/>
                </a:lnTo>
                <a:lnTo>
                  <a:pt x="155781" y="226092"/>
                </a:lnTo>
                <a:lnTo>
                  <a:pt x="155286" y="222461"/>
                </a:lnTo>
                <a:lnTo>
                  <a:pt x="154626" y="218995"/>
                </a:lnTo>
                <a:lnTo>
                  <a:pt x="154130" y="215365"/>
                </a:lnTo>
                <a:lnTo>
                  <a:pt x="153470" y="211899"/>
                </a:lnTo>
                <a:lnTo>
                  <a:pt x="152975" y="207938"/>
                </a:lnTo>
                <a:lnTo>
                  <a:pt x="152315" y="204638"/>
                </a:lnTo>
                <a:lnTo>
                  <a:pt x="151820" y="201337"/>
                </a:lnTo>
                <a:lnTo>
                  <a:pt x="151159" y="198697"/>
                </a:lnTo>
                <a:lnTo>
                  <a:pt x="150664" y="195726"/>
                </a:lnTo>
                <a:lnTo>
                  <a:pt x="150004" y="192755"/>
                </a:lnTo>
                <a:lnTo>
                  <a:pt x="149509" y="189785"/>
                </a:lnTo>
                <a:lnTo>
                  <a:pt x="148848" y="186979"/>
                </a:lnTo>
                <a:lnTo>
                  <a:pt x="148353" y="184174"/>
                </a:lnTo>
                <a:lnTo>
                  <a:pt x="147693" y="181203"/>
                </a:lnTo>
                <a:lnTo>
                  <a:pt x="147033" y="178728"/>
                </a:lnTo>
                <a:lnTo>
                  <a:pt x="146537" y="176252"/>
                </a:lnTo>
                <a:lnTo>
                  <a:pt x="145877" y="174437"/>
                </a:lnTo>
                <a:lnTo>
                  <a:pt x="145382" y="172457"/>
                </a:lnTo>
                <a:lnTo>
                  <a:pt x="144722" y="170476"/>
                </a:lnTo>
                <a:lnTo>
                  <a:pt x="144226" y="168496"/>
                </a:lnTo>
                <a:lnTo>
                  <a:pt x="143566" y="166846"/>
                </a:lnTo>
                <a:lnTo>
                  <a:pt x="143071" y="165195"/>
                </a:lnTo>
                <a:lnTo>
                  <a:pt x="140100" y="159914"/>
                </a:lnTo>
                <a:lnTo>
                  <a:pt x="139605" y="159254"/>
                </a:lnTo>
                <a:lnTo>
                  <a:pt x="138944" y="158594"/>
                </a:lnTo>
                <a:lnTo>
                  <a:pt x="138284" y="158429"/>
                </a:lnTo>
                <a:lnTo>
                  <a:pt x="137789" y="158099"/>
                </a:lnTo>
                <a:lnTo>
                  <a:pt x="137129" y="158429"/>
                </a:lnTo>
                <a:lnTo>
                  <a:pt x="136633" y="158594"/>
                </a:lnTo>
                <a:lnTo>
                  <a:pt x="135973" y="158759"/>
                </a:lnTo>
                <a:lnTo>
                  <a:pt x="135478" y="158759"/>
                </a:lnTo>
                <a:lnTo>
                  <a:pt x="134818" y="159254"/>
                </a:lnTo>
                <a:lnTo>
                  <a:pt x="134322" y="159749"/>
                </a:lnTo>
                <a:lnTo>
                  <a:pt x="133662" y="160574"/>
                </a:lnTo>
                <a:lnTo>
                  <a:pt x="133167" y="161235"/>
                </a:lnTo>
                <a:lnTo>
                  <a:pt x="132507" y="162060"/>
                </a:lnTo>
                <a:lnTo>
                  <a:pt x="132011" y="162720"/>
                </a:lnTo>
                <a:lnTo>
                  <a:pt x="131351" y="163710"/>
                </a:lnTo>
                <a:lnTo>
                  <a:pt x="130856" y="164865"/>
                </a:lnTo>
                <a:lnTo>
                  <a:pt x="130196" y="166516"/>
                </a:lnTo>
                <a:lnTo>
                  <a:pt x="129535" y="168001"/>
                </a:lnTo>
                <a:lnTo>
                  <a:pt x="129040" y="169321"/>
                </a:lnTo>
                <a:lnTo>
                  <a:pt x="128380" y="170641"/>
                </a:lnTo>
                <a:lnTo>
                  <a:pt x="127885" y="172127"/>
                </a:lnTo>
                <a:lnTo>
                  <a:pt x="127224" y="173447"/>
                </a:lnTo>
                <a:lnTo>
                  <a:pt x="126729" y="174767"/>
                </a:lnTo>
                <a:lnTo>
                  <a:pt x="126069" y="176417"/>
                </a:lnTo>
                <a:lnTo>
                  <a:pt x="125574" y="178068"/>
                </a:lnTo>
                <a:lnTo>
                  <a:pt x="124913" y="180543"/>
                </a:lnTo>
                <a:lnTo>
                  <a:pt x="124418" y="182193"/>
                </a:lnTo>
                <a:lnTo>
                  <a:pt x="123758" y="183844"/>
                </a:lnTo>
                <a:lnTo>
                  <a:pt x="123263" y="184669"/>
                </a:lnTo>
                <a:lnTo>
                  <a:pt x="122603" y="186319"/>
                </a:lnTo>
                <a:lnTo>
                  <a:pt x="122107" y="187805"/>
                </a:lnTo>
                <a:lnTo>
                  <a:pt x="121447" y="189785"/>
                </a:lnTo>
                <a:lnTo>
                  <a:pt x="120787" y="191435"/>
                </a:lnTo>
                <a:lnTo>
                  <a:pt x="120292" y="193251"/>
                </a:lnTo>
                <a:lnTo>
                  <a:pt x="119631" y="195231"/>
                </a:lnTo>
                <a:lnTo>
                  <a:pt x="119136" y="196881"/>
                </a:lnTo>
                <a:lnTo>
                  <a:pt x="118476" y="198532"/>
                </a:lnTo>
                <a:lnTo>
                  <a:pt x="117981" y="200017"/>
                </a:lnTo>
                <a:lnTo>
                  <a:pt x="117320" y="201337"/>
                </a:lnTo>
                <a:lnTo>
                  <a:pt x="116825" y="202657"/>
                </a:lnTo>
                <a:lnTo>
                  <a:pt x="116165" y="203647"/>
                </a:lnTo>
                <a:lnTo>
                  <a:pt x="115670" y="204968"/>
                </a:lnTo>
                <a:lnTo>
                  <a:pt x="115009" y="206288"/>
                </a:lnTo>
                <a:lnTo>
                  <a:pt x="114514" y="208103"/>
                </a:lnTo>
                <a:lnTo>
                  <a:pt x="113854" y="209259"/>
                </a:lnTo>
                <a:lnTo>
                  <a:pt x="113359" y="210249"/>
                </a:lnTo>
                <a:lnTo>
                  <a:pt x="112698" y="210909"/>
                </a:lnTo>
                <a:lnTo>
                  <a:pt x="112038" y="211569"/>
                </a:lnTo>
                <a:lnTo>
                  <a:pt x="111543" y="212229"/>
                </a:lnTo>
                <a:lnTo>
                  <a:pt x="110883" y="212889"/>
                </a:lnTo>
                <a:lnTo>
                  <a:pt x="110388" y="213384"/>
                </a:lnTo>
                <a:lnTo>
                  <a:pt x="109727" y="213879"/>
                </a:lnTo>
                <a:lnTo>
                  <a:pt x="109232" y="214374"/>
                </a:lnTo>
                <a:lnTo>
                  <a:pt x="108572" y="214540"/>
                </a:lnTo>
                <a:lnTo>
                  <a:pt x="108077" y="214705"/>
                </a:lnTo>
                <a:lnTo>
                  <a:pt x="107416" y="214374"/>
                </a:lnTo>
                <a:lnTo>
                  <a:pt x="106921" y="214374"/>
                </a:lnTo>
                <a:lnTo>
                  <a:pt x="106261" y="214374"/>
                </a:lnTo>
                <a:lnTo>
                  <a:pt x="105766" y="215035"/>
                </a:lnTo>
                <a:lnTo>
                  <a:pt x="105105" y="214540"/>
                </a:lnTo>
                <a:lnTo>
                  <a:pt x="104610" y="214209"/>
                </a:lnTo>
                <a:lnTo>
                  <a:pt x="103950" y="212889"/>
                </a:lnTo>
                <a:lnTo>
                  <a:pt x="103290" y="211734"/>
                </a:lnTo>
                <a:lnTo>
                  <a:pt x="102794" y="210579"/>
                </a:lnTo>
                <a:lnTo>
                  <a:pt x="102134" y="209259"/>
                </a:lnTo>
                <a:lnTo>
                  <a:pt x="101639" y="207773"/>
                </a:lnTo>
                <a:lnTo>
                  <a:pt x="100979" y="206288"/>
                </a:lnTo>
                <a:lnTo>
                  <a:pt x="100483" y="204968"/>
                </a:lnTo>
                <a:lnTo>
                  <a:pt x="99823" y="202987"/>
                </a:lnTo>
                <a:lnTo>
                  <a:pt x="99328" y="201007"/>
                </a:lnTo>
                <a:lnTo>
                  <a:pt x="98668" y="198532"/>
                </a:lnTo>
                <a:lnTo>
                  <a:pt x="98173" y="195891"/>
                </a:lnTo>
                <a:lnTo>
                  <a:pt x="97512" y="193086"/>
                </a:lnTo>
                <a:lnTo>
                  <a:pt x="97017" y="189620"/>
                </a:lnTo>
                <a:lnTo>
                  <a:pt x="96357" y="186649"/>
                </a:lnTo>
                <a:lnTo>
                  <a:pt x="95862" y="183514"/>
                </a:lnTo>
                <a:lnTo>
                  <a:pt x="95201" y="180873"/>
                </a:lnTo>
                <a:lnTo>
                  <a:pt x="94541" y="177408"/>
                </a:lnTo>
                <a:lnTo>
                  <a:pt x="94046" y="174107"/>
                </a:lnTo>
                <a:lnTo>
                  <a:pt x="93386" y="170476"/>
                </a:lnTo>
                <a:lnTo>
                  <a:pt x="92890" y="166681"/>
                </a:lnTo>
                <a:lnTo>
                  <a:pt x="92230" y="162720"/>
                </a:lnTo>
                <a:lnTo>
                  <a:pt x="91735" y="158429"/>
                </a:lnTo>
                <a:lnTo>
                  <a:pt x="91075" y="154468"/>
                </a:lnTo>
                <a:lnTo>
                  <a:pt x="90579" y="150508"/>
                </a:lnTo>
                <a:lnTo>
                  <a:pt x="89919" y="147207"/>
                </a:lnTo>
                <a:lnTo>
                  <a:pt x="89424" y="143081"/>
                </a:lnTo>
                <a:lnTo>
                  <a:pt x="88764" y="138955"/>
                </a:lnTo>
                <a:lnTo>
                  <a:pt x="88268" y="134335"/>
                </a:lnTo>
                <a:lnTo>
                  <a:pt x="87608" y="129879"/>
                </a:lnTo>
                <a:lnTo>
                  <a:pt x="87113" y="125588"/>
                </a:lnTo>
                <a:lnTo>
                  <a:pt x="86453" y="121627"/>
                </a:lnTo>
                <a:lnTo>
                  <a:pt x="85792" y="117171"/>
                </a:lnTo>
                <a:lnTo>
                  <a:pt x="85297" y="112716"/>
                </a:lnTo>
                <a:lnTo>
                  <a:pt x="84637" y="107600"/>
                </a:lnTo>
                <a:lnTo>
                  <a:pt x="84142" y="103474"/>
                </a:lnTo>
                <a:lnTo>
                  <a:pt x="83481" y="99513"/>
                </a:lnTo>
                <a:lnTo>
                  <a:pt x="82986" y="96708"/>
                </a:lnTo>
                <a:lnTo>
                  <a:pt x="82326" y="93077"/>
                </a:lnTo>
                <a:lnTo>
                  <a:pt x="81831" y="89446"/>
                </a:lnTo>
                <a:lnTo>
                  <a:pt x="81171" y="85485"/>
                </a:lnTo>
                <a:lnTo>
                  <a:pt x="80675" y="82020"/>
                </a:lnTo>
                <a:lnTo>
                  <a:pt x="80015" y="78389"/>
                </a:lnTo>
                <a:lnTo>
                  <a:pt x="79520" y="75089"/>
                </a:lnTo>
                <a:lnTo>
                  <a:pt x="78860" y="71788"/>
                </a:lnTo>
                <a:lnTo>
                  <a:pt x="78364" y="68322"/>
                </a:lnTo>
                <a:lnTo>
                  <a:pt x="77704" y="65022"/>
                </a:lnTo>
                <a:lnTo>
                  <a:pt x="77044" y="61886"/>
                </a:lnTo>
                <a:lnTo>
                  <a:pt x="76549" y="58750"/>
                </a:lnTo>
                <a:lnTo>
                  <a:pt x="75888" y="55945"/>
                </a:lnTo>
                <a:lnTo>
                  <a:pt x="75393" y="53139"/>
                </a:lnTo>
                <a:lnTo>
                  <a:pt x="74733" y="50499"/>
                </a:lnTo>
                <a:lnTo>
                  <a:pt x="74238" y="48023"/>
                </a:lnTo>
                <a:lnTo>
                  <a:pt x="73577" y="45383"/>
                </a:lnTo>
                <a:lnTo>
                  <a:pt x="73082" y="42908"/>
                </a:lnTo>
                <a:lnTo>
                  <a:pt x="72422" y="39937"/>
                </a:lnTo>
                <a:lnTo>
                  <a:pt x="71927" y="37627"/>
                </a:lnTo>
                <a:lnTo>
                  <a:pt x="71266" y="35316"/>
                </a:lnTo>
                <a:lnTo>
                  <a:pt x="70771" y="33831"/>
                </a:lnTo>
                <a:lnTo>
                  <a:pt x="70111" y="31850"/>
                </a:lnTo>
                <a:lnTo>
                  <a:pt x="69451" y="29705"/>
                </a:lnTo>
                <a:lnTo>
                  <a:pt x="68956" y="27230"/>
                </a:lnTo>
                <a:lnTo>
                  <a:pt x="68295" y="25249"/>
                </a:lnTo>
                <a:lnTo>
                  <a:pt x="67800" y="23269"/>
                </a:lnTo>
                <a:lnTo>
                  <a:pt x="67140" y="21619"/>
                </a:lnTo>
                <a:lnTo>
                  <a:pt x="66645" y="19968"/>
                </a:lnTo>
                <a:lnTo>
                  <a:pt x="65984" y="18318"/>
                </a:lnTo>
                <a:lnTo>
                  <a:pt x="65489" y="16833"/>
                </a:lnTo>
                <a:lnTo>
                  <a:pt x="64829" y="15182"/>
                </a:lnTo>
                <a:lnTo>
                  <a:pt x="64334" y="13697"/>
                </a:lnTo>
                <a:lnTo>
                  <a:pt x="63673" y="11882"/>
                </a:lnTo>
                <a:lnTo>
                  <a:pt x="63178" y="10561"/>
                </a:lnTo>
                <a:lnTo>
                  <a:pt x="62518" y="9241"/>
                </a:lnTo>
                <a:lnTo>
                  <a:pt x="62023" y="8086"/>
                </a:lnTo>
                <a:lnTo>
                  <a:pt x="61362" y="6931"/>
                </a:lnTo>
                <a:lnTo>
                  <a:pt x="60702" y="5941"/>
                </a:lnTo>
                <a:lnTo>
                  <a:pt x="60207" y="5280"/>
                </a:lnTo>
                <a:lnTo>
                  <a:pt x="59547" y="4455"/>
                </a:lnTo>
                <a:lnTo>
                  <a:pt x="59051" y="3630"/>
                </a:lnTo>
                <a:lnTo>
                  <a:pt x="58391" y="2640"/>
                </a:lnTo>
                <a:lnTo>
                  <a:pt x="57896" y="2145"/>
                </a:lnTo>
                <a:lnTo>
                  <a:pt x="57236" y="1650"/>
                </a:lnTo>
                <a:lnTo>
                  <a:pt x="56740" y="1980"/>
                </a:lnTo>
                <a:lnTo>
                  <a:pt x="56080" y="1650"/>
                </a:lnTo>
                <a:lnTo>
                  <a:pt x="55585" y="1320"/>
                </a:lnTo>
                <a:lnTo>
                  <a:pt x="54925" y="330"/>
                </a:lnTo>
                <a:lnTo>
                  <a:pt x="54430" y="165"/>
                </a:lnTo>
                <a:lnTo>
                  <a:pt x="53769" y="0"/>
                </a:lnTo>
                <a:lnTo>
                  <a:pt x="53274" y="495"/>
                </a:lnTo>
                <a:lnTo>
                  <a:pt x="52614" y="660"/>
                </a:lnTo>
                <a:lnTo>
                  <a:pt x="51954" y="660"/>
                </a:lnTo>
                <a:lnTo>
                  <a:pt x="51458" y="165"/>
                </a:lnTo>
                <a:lnTo>
                  <a:pt x="50798" y="330"/>
                </a:lnTo>
                <a:lnTo>
                  <a:pt x="50303" y="495"/>
                </a:lnTo>
                <a:lnTo>
                  <a:pt x="49643" y="825"/>
                </a:lnTo>
                <a:lnTo>
                  <a:pt x="49147" y="1485"/>
                </a:lnTo>
                <a:lnTo>
                  <a:pt x="48487" y="2145"/>
                </a:lnTo>
                <a:lnTo>
                  <a:pt x="47992" y="3795"/>
                </a:lnTo>
                <a:lnTo>
                  <a:pt x="47332" y="4455"/>
                </a:lnTo>
                <a:lnTo>
                  <a:pt x="46836" y="4950"/>
                </a:lnTo>
                <a:lnTo>
                  <a:pt x="46176" y="4455"/>
                </a:lnTo>
                <a:lnTo>
                  <a:pt x="45681" y="4785"/>
                </a:lnTo>
                <a:lnTo>
                  <a:pt x="45021" y="5280"/>
                </a:lnTo>
                <a:lnTo>
                  <a:pt x="44525" y="5941"/>
                </a:lnTo>
                <a:lnTo>
                  <a:pt x="43865" y="6931"/>
                </a:lnTo>
                <a:lnTo>
                  <a:pt x="43205" y="7756"/>
                </a:lnTo>
                <a:lnTo>
                  <a:pt x="42710" y="8416"/>
                </a:lnTo>
                <a:lnTo>
                  <a:pt x="42049" y="9736"/>
                </a:lnTo>
                <a:lnTo>
                  <a:pt x="41554" y="11222"/>
                </a:lnTo>
                <a:lnTo>
                  <a:pt x="40894" y="14192"/>
                </a:lnTo>
                <a:lnTo>
                  <a:pt x="40399" y="15512"/>
                </a:lnTo>
                <a:lnTo>
                  <a:pt x="39904" y="16668"/>
                </a:lnTo>
                <a:lnTo>
                  <a:pt x="39243" y="16338"/>
                </a:lnTo>
                <a:lnTo>
                  <a:pt x="38583" y="17328"/>
                </a:lnTo>
                <a:lnTo>
                  <a:pt x="38088" y="18483"/>
                </a:lnTo>
                <a:lnTo>
                  <a:pt x="37428" y="20298"/>
                </a:lnTo>
                <a:lnTo>
                  <a:pt x="36932" y="22444"/>
                </a:lnTo>
                <a:lnTo>
                  <a:pt x="36272" y="24424"/>
                </a:lnTo>
                <a:lnTo>
                  <a:pt x="35777" y="27725"/>
                </a:lnTo>
                <a:lnTo>
                  <a:pt x="35117" y="30035"/>
                </a:lnTo>
                <a:lnTo>
                  <a:pt x="34456" y="32181"/>
                </a:lnTo>
                <a:lnTo>
                  <a:pt x="33961" y="33336"/>
                </a:lnTo>
                <a:lnTo>
                  <a:pt x="33301" y="35976"/>
                </a:lnTo>
                <a:lnTo>
                  <a:pt x="32806" y="38617"/>
                </a:lnTo>
                <a:lnTo>
                  <a:pt x="32145" y="41917"/>
                </a:lnTo>
                <a:lnTo>
                  <a:pt x="31650" y="45878"/>
                </a:lnTo>
                <a:lnTo>
                  <a:pt x="30990" y="49674"/>
                </a:lnTo>
                <a:lnTo>
                  <a:pt x="30495" y="54790"/>
                </a:lnTo>
                <a:lnTo>
                  <a:pt x="29834" y="59411"/>
                </a:lnTo>
                <a:lnTo>
                  <a:pt x="29339" y="64031"/>
                </a:lnTo>
                <a:lnTo>
                  <a:pt x="28679" y="68322"/>
                </a:lnTo>
                <a:lnTo>
                  <a:pt x="28184" y="73273"/>
                </a:lnTo>
                <a:lnTo>
                  <a:pt x="27523" y="78389"/>
                </a:lnTo>
                <a:lnTo>
                  <a:pt x="27028" y="81855"/>
                </a:lnTo>
                <a:lnTo>
                  <a:pt x="26368" y="89611"/>
                </a:lnTo>
                <a:lnTo>
                  <a:pt x="25899" y="96488"/>
                </a:lnTo>
                <a:lnTo>
                  <a:pt x="25460" y="104650"/>
                </a:lnTo>
                <a:lnTo>
                  <a:pt x="25022" y="112842"/>
                </a:lnTo>
                <a:lnTo>
                  <a:pt x="24552" y="119812"/>
                </a:lnTo>
                <a:lnTo>
                  <a:pt x="24222" y="124598"/>
                </a:lnTo>
                <a:lnTo>
                  <a:pt x="23232" y="128393"/>
                </a:lnTo>
                <a:lnTo>
                  <a:pt x="22902" y="137140"/>
                </a:lnTo>
                <a:lnTo>
                  <a:pt x="22432" y="150655"/>
                </a:lnTo>
                <a:lnTo>
                  <a:pt x="21994" y="168269"/>
                </a:lnTo>
                <a:lnTo>
                  <a:pt x="21555" y="187152"/>
                </a:lnTo>
                <a:lnTo>
                  <a:pt x="21086" y="204473"/>
                </a:lnTo>
                <a:lnTo>
                  <a:pt x="20689" y="218918"/>
                </a:lnTo>
                <a:lnTo>
                  <a:pt x="20261" y="232280"/>
                </a:lnTo>
                <a:lnTo>
                  <a:pt x="19832" y="246014"/>
                </a:lnTo>
                <a:lnTo>
                  <a:pt x="19435" y="261573"/>
                </a:lnTo>
                <a:lnTo>
                  <a:pt x="18966" y="278556"/>
                </a:lnTo>
                <a:lnTo>
                  <a:pt x="18527" y="296436"/>
                </a:lnTo>
                <a:lnTo>
                  <a:pt x="17619" y="339963"/>
                </a:lnTo>
                <a:lnTo>
                  <a:pt x="16712" y="399972"/>
                </a:lnTo>
                <a:lnTo>
                  <a:pt x="16273" y="433466"/>
                </a:lnTo>
                <a:lnTo>
                  <a:pt x="15804" y="466542"/>
                </a:lnTo>
                <a:lnTo>
                  <a:pt x="15406" y="499258"/>
                </a:lnTo>
                <a:lnTo>
                  <a:pt x="14978" y="532440"/>
                </a:lnTo>
                <a:lnTo>
                  <a:pt x="14550" y="565552"/>
                </a:lnTo>
                <a:lnTo>
                  <a:pt x="14153" y="598055"/>
                </a:lnTo>
                <a:lnTo>
                  <a:pt x="13684" y="631681"/>
                </a:lnTo>
                <a:lnTo>
                  <a:pt x="13245" y="666109"/>
                </a:lnTo>
                <a:lnTo>
                  <a:pt x="12807" y="697684"/>
                </a:lnTo>
                <a:lnTo>
                  <a:pt x="12337" y="722752"/>
                </a:lnTo>
                <a:lnTo>
                  <a:pt x="11986" y="734713"/>
                </a:lnTo>
                <a:lnTo>
                  <a:pt x="11512" y="742950"/>
                </a:lnTo>
                <a:lnTo>
                  <a:pt x="11037" y="751109"/>
                </a:lnTo>
                <a:lnTo>
                  <a:pt x="10687" y="762838"/>
                </a:lnTo>
                <a:lnTo>
                  <a:pt x="9779" y="805238"/>
                </a:lnTo>
                <a:lnTo>
                  <a:pt x="8871" y="884053"/>
                </a:lnTo>
                <a:lnTo>
                  <a:pt x="8597" y="958678"/>
                </a:lnTo>
                <a:lnTo>
                  <a:pt x="8466" y="1006514"/>
                </a:lnTo>
                <a:lnTo>
                  <a:pt x="8338" y="1059534"/>
                </a:lnTo>
                <a:lnTo>
                  <a:pt x="8212" y="1116365"/>
                </a:lnTo>
                <a:lnTo>
                  <a:pt x="8087" y="1175634"/>
                </a:lnTo>
                <a:lnTo>
                  <a:pt x="7963" y="1235967"/>
                </a:lnTo>
                <a:lnTo>
                  <a:pt x="7839" y="1295991"/>
                </a:lnTo>
                <a:lnTo>
                  <a:pt x="7714" y="1354333"/>
                </a:lnTo>
                <a:lnTo>
                  <a:pt x="7588" y="1409619"/>
                </a:lnTo>
                <a:lnTo>
                  <a:pt x="7460" y="1460477"/>
                </a:lnTo>
                <a:lnTo>
                  <a:pt x="7329" y="1505532"/>
                </a:lnTo>
                <a:lnTo>
                  <a:pt x="7055" y="1572743"/>
                </a:lnTo>
                <a:lnTo>
                  <a:pt x="7055" y="1573618"/>
                </a:lnTo>
                <a:lnTo>
                  <a:pt x="5404" y="1572743"/>
                </a:lnTo>
                <a:lnTo>
                  <a:pt x="4744" y="1572743"/>
                </a:lnTo>
                <a:lnTo>
                  <a:pt x="4249" y="1572743"/>
                </a:lnTo>
                <a:lnTo>
                  <a:pt x="1773" y="1572743"/>
                </a:lnTo>
                <a:lnTo>
                  <a:pt x="122" y="1571868"/>
                </a:lnTo>
                <a:lnTo>
                  <a:pt x="122" y="1572743"/>
                </a:lnTo>
                <a:lnTo>
                  <a:pt x="0" y="1583652"/>
                </a:lnTo>
              </a:path>
            </a:pathLst>
          </a:custGeom>
          <a:ln w="2376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/>
          <p:cNvSpPr/>
          <p:nvPr/>
        </p:nvSpPr>
        <p:spPr>
          <a:xfrm>
            <a:off x="3128344" y="1800086"/>
            <a:ext cx="433705" cy="2145665"/>
          </a:xfrm>
          <a:custGeom>
            <a:avLst/>
            <a:gdLst/>
            <a:ahLst/>
            <a:cxnLst/>
            <a:rect l="l" t="t" r="r" b="b"/>
            <a:pathLst>
              <a:path w="433704" h="2145665">
                <a:moveTo>
                  <a:pt x="433622" y="2145086"/>
                </a:moveTo>
                <a:lnTo>
                  <a:pt x="433460" y="2066670"/>
                </a:lnTo>
                <a:lnTo>
                  <a:pt x="433353" y="2010204"/>
                </a:lnTo>
                <a:lnTo>
                  <a:pt x="433246" y="1950809"/>
                </a:lnTo>
                <a:lnTo>
                  <a:pt x="433137" y="1889571"/>
                </a:lnTo>
                <a:lnTo>
                  <a:pt x="433029" y="1827579"/>
                </a:lnTo>
                <a:lnTo>
                  <a:pt x="432921" y="1765922"/>
                </a:lnTo>
                <a:lnTo>
                  <a:pt x="432815" y="1705686"/>
                </a:lnTo>
                <a:lnTo>
                  <a:pt x="432709" y="1647961"/>
                </a:lnTo>
                <a:lnTo>
                  <a:pt x="432606" y="1593833"/>
                </a:lnTo>
                <a:lnTo>
                  <a:pt x="432505" y="1544392"/>
                </a:lnTo>
                <a:lnTo>
                  <a:pt x="432407" y="1500726"/>
                </a:lnTo>
                <a:lnTo>
                  <a:pt x="431981" y="1395157"/>
                </a:lnTo>
                <a:lnTo>
                  <a:pt x="431602" y="1338660"/>
                </a:lnTo>
                <a:lnTo>
                  <a:pt x="431207" y="1291223"/>
                </a:lnTo>
                <a:lnTo>
                  <a:pt x="430828" y="1249638"/>
                </a:lnTo>
                <a:lnTo>
                  <a:pt x="430496" y="1210698"/>
                </a:lnTo>
                <a:lnTo>
                  <a:pt x="430236" y="1164138"/>
                </a:lnTo>
                <a:lnTo>
                  <a:pt x="429958" y="1115152"/>
                </a:lnTo>
                <a:lnTo>
                  <a:pt x="429671" y="1065292"/>
                </a:lnTo>
                <a:lnTo>
                  <a:pt x="429384" y="1016110"/>
                </a:lnTo>
                <a:lnTo>
                  <a:pt x="429105" y="969158"/>
                </a:lnTo>
                <a:lnTo>
                  <a:pt x="428846" y="925987"/>
                </a:lnTo>
                <a:lnTo>
                  <a:pt x="428376" y="868286"/>
                </a:lnTo>
                <a:lnTo>
                  <a:pt x="427938" y="816262"/>
                </a:lnTo>
                <a:lnTo>
                  <a:pt x="427499" y="768107"/>
                </a:lnTo>
                <a:lnTo>
                  <a:pt x="427030" y="722009"/>
                </a:lnTo>
                <a:lnTo>
                  <a:pt x="426560" y="677402"/>
                </a:lnTo>
                <a:lnTo>
                  <a:pt x="426122" y="635347"/>
                </a:lnTo>
                <a:lnTo>
                  <a:pt x="425684" y="596109"/>
                </a:lnTo>
                <a:lnTo>
                  <a:pt x="425214" y="559949"/>
                </a:lnTo>
                <a:lnTo>
                  <a:pt x="424817" y="527381"/>
                </a:lnTo>
                <a:lnTo>
                  <a:pt x="424389" y="498186"/>
                </a:lnTo>
                <a:lnTo>
                  <a:pt x="423961" y="471157"/>
                </a:lnTo>
                <a:lnTo>
                  <a:pt x="423563" y="445088"/>
                </a:lnTo>
                <a:lnTo>
                  <a:pt x="423094" y="419374"/>
                </a:lnTo>
                <a:lnTo>
                  <a:pt x="422656" y="394836"/>
                </a:lnTo>
                <a:lnTo>
                  <a:pt x="422217" y="372030"/>
                </a:lnTo>
                <a:lnTo>
                  <a:pt x="421748" y="351515"/>
                </a:lnTo>
                <a:lnTo>
                  <a:pt x="421351" y="333975"/>
                </a:lnTo>
                <a:lnTo>
                  <a:pt x="420922" y="318880"/>
                </a:lnTo>
                <a:lnTo>
                  <a:pt x="420494" y="305332"/>
                </a:lnTo>
                <a:lnTo>
                  <a:pt x="420097" y="292434"/>
                </a:lnTo>
                <a:lnTo>
                  <a:pt x="419628" y="280098"/>
                </a:lnTo>
                <a:lnTo>
                  <a:pt x="417812" y="239663"/>
                </a:lnTo>
                <a:lnTo>
                  <a:pt x="416466" y="216850"/>
                </a:lnTo>
                <a:lnTo>
                  <a:pt x="416068" y="209875"/>
                </a:lnTo>
                <a:lnTo>
                  <a:pt x="415640" y="203256"/>
                </a:lnTo>
                <a:lnTo>
                  <a:pt x="415212" y="196915"/>
                </a:lnTo>
                <a:lnTo>
                  <a:pt x="414815" y="190775"/>
                </a:lnTo>
                <a:lnTo>
                  <a:pt x="414155" y="182854"/>
                </a:lnTo>
                <a:lnTo>
                  <a:pt x="413659" y="175262"/>
                </a:lnTo>
                <a:lnTo>
                  <a:pt x="412999" y="168661"/>
                </a:lnTo>
                <a:lnTo>
                  <a:pt x="412504" y="161895"/>
                </a:lnTo>
                <a:lnTo>
                  <a:pt x="411844" y="155789"/>
                </a:lnTo>
                <a:lnTo>
                  <a:pt x="411348" y="150508"/>
                </a:lnTo>
                <a:lnTo>
                  <a:pt x="410688" y="145227"/>
                </a:lnTo>
                <a:lnTo>
                  <a:pt x="410193" y="141596"/>
                </a:lnTo>
                <a:lnTo>
                  <a:pt x="409533" y="136810"/>
                </a:lnTo>
                <a:lnTo>
                  <a:pt x="408872" y="132024"/>
                </a:lnTo>
                <a:lnTo>
                  <a:pt x="408377" y="126248"/>
                </a:lnTo>
                <a:lnTo>
                  <a:pt x="407717" y="121957"/>
                </a:lnTo>
                <a:lnTo>
                  <a:pt x="407222" y="117666"/>
                </a:lnTo>
                <a:lnTo>
                  <a:pt x="406561" y="114531"/>
                </a:lnTo>
                <a:lnTo>
                  <a:pt x="406066" y="111230"/>
                </a:lnTo>
                <a:lnTo>
                  <a:pt x="405406" y="107765"/>
                </a:lnTo>
                <a:lnTo>
                  <a:pt x="404911" y="104794"/>
                </a:lnTo>
                <a:lnTo>
                  <a:pt x="404251" y="101989"/>
                </a:lnTo>
                <a:lnTo>
                  <a:pt x="403755" y="99018"/>
                </a:lnTo>
                <a:lnTo>
                  <a:pt x="403095" y="96212"/>
                </a:lnTo>
                <a:lnTo>
                  <a:pt x="402600" y="93737"/>
                </a:lnTo>
                <a:lnTo>
                  <a:pt x="401940" y="91262"/>
                </a:lnTo>
                <a:lnTo>
                  <a:pt x="401444" y="89611"/>
                </a:lnTo>
                <a:lnTo>
                  <a:pt x="400784" y="87301"/>
                </a:lnTo>
                <a:lnTo>
                  <a:pt x="400124" y="85155"/>
                </a:lnTo>
                <a:lnTo>
                  <a:pt x="399629" y="82350"/>
                </a:lnTo>
                <a:lnTo>
                  <a:pt x="398968" y="80369"/>
                </a:lnTo>
                <a:lnTo>
                  <a:pt x="398473" y="78389"/>
                </a:lnTo>
                <a:lnTo>
                  <a:pt x="397813" y="77234"/>
                </a:lnTo>
                <a:lnTo>
                  <a:pt x="397318" y="75254"/>
                </a:lnTo>
                <a:lnTo>
                  <a:pt x="396657" y="73438"/>
                </a:lnTo>
                <a:lnTo>
                  <a:pt x="396162" y="70798"/>
                </a:lnTo>
                <a:lnTo>
                  <a:pt x="395502" y="68817"/>
                </a:lnTo>
                <a:lnTo>
                  <a:pt x="395007" y="66837"/>
                </a:lnTo>
                <a:lnTo>
                  <a:pt x="394346" y="65517"/>
                </a:lnTo>
                <a:lnTo>
                  <a:pt x="393851" y="63701"/>
                </a:lnTo>
                <a:lnTo>
                  <a:pt x="393191" y="62051"/>
                </a:lnTo>
                <a:lnTo>
                  <a:pt x="392531" y="59906"/>
                </a:lnTo>
                <a:lnTo>
                  <a:pt x="392036" y="58090"/>
                </a:lnTo>
                <a:lnTo>
                  <a:pt x="391375" y="56275"/>
                </a:lnTo>
                <a:lnTo>
                  <a:pt x="390880" y="54625"/>
                </a:lnTo>
                <a:lnTo>
                  <a:pt x="390220" y="52974"/>
                </a:lnTo>
                <a:lnTo>
                  <a:pt x="389725" y="51324"/>
                </a:lnTo>
                <a:lnTo>
                  <a:pt x="389064" y="49344"/>
                </a:lnTo>
                <a:lnTo>
                  <a:pt x="388569" y="48188"/>
                </a:lnTo>
                <a:lnTo>
                  <a:pt x="387909" y="46868"/>
                </a:lnTo>
                <a:lnTo>
                  <a:pt x="387414" y="46538"/>
                </a:lnTo>
                <a:lnTo>
                  <a:pt x="386753" y="45548"/>
                </a:lnTo>
                <a:lnTo>
                  <a:pt x="386258" y="44558"/>
                </a:lnTo>
                <a:lnTo>
                  <a:pt x="385598" y="43568"/>
                </a:lnTo>
                <a:lnTo>
                  <a:pt x="385103" y="42412"/>
                </a:lnTo>
                <a:lnTo>
                  <a:pt x="384442" y="41257"/>
                </a:lnTo>
                <a:lnTo>
                  <a:pt x="383782" y="39937"/>
                </a:lnTo>
                <a:lnTo>
                  <a:pt x="383287" y="38452"/>
                </a:lnTo>
                <a:lnTo>
                  <a:pt x="382627" y="36966"/>
                </a:lnTo>
                <a:lnTo>
                  <a:pt x="382131" y="35481"/>
                </a:lnTo>
                <a:lnTo>
                  <a:pt x="381471" y="33831"/>
                </a:lnTo>
                <a:lnTo>
                  <a:pt x="380976" y="32181"/>
                </a:lnTo>
                <a:lnTo>
                  <a:pt x="380316" y="30695"/>
                </a:lnTo>
                <a:lnTo>
                  <a:pt x="379820" y="28880"/>
                </a:lnTo>
                <a:lnTo>
                  <a:pt x="379160" y="27065"/>
                </a:lnTo>
                <a:lnTo>
                  <a:pt x="378665" y="25084"/>
                </a:lnTo>
                <a:lnTo>
                  <a:pt x="378005" y="23104"/>
                </a:lnTo>
                <a:lnTo>
                  <a:pt x="377510" y="21123"/>
                </a:lnTo>
                <a:lnTo>
                  <a:pt x="376849" y="18813"/>
                </a:lnTo>
                <a:lnTo>
                  <a:pt x="376354" y="16998"/>
                </a:lnTo>
                <a:lnTo>
                  <a:pt x="375694" y="15182"/>
                </a:lnTo>
                <a:lnTo>
                  <a:pt x="375034" y="13697"/>
                </a:lnTo>
                <a:lnTo>
                  <a:pt x="374538" y="11882"/>
                </a:lnTo>
                <a:lnTo>
                  <a:pt x="373878" y="10231"/>
                </a:lnTo>
                <a:lnTo>
                  <a:pt x="373383" y="8086"/>
                </a:lnTo>
                <a:lnTo>
                  <a:pt x="372723" y="6766"/>
                </a:lnTo>
                <a:lnTo>
                  <a:pt x="372227" y="5280"/>
                </a:lnTo>
                <a:lnTo>
                  <a:pt x="371567" y="4455"/>
                </a:lnTo>
                <a:lnTo>
                  <a:pt x="371072" y="3465"/>
                </a:lnTo>
                <a:lnTo>
                  <a:pt x="370412" y="2310"/>
                </a:lnTo>
                <a:lnTo>
                  <a:pt x="369916" y="1155"/>
                </a:lnTo>
                <a:lnTo>
                  <a:pt x="369256" y="660"/>
                </a:lnTo>
                <a:lnTo>
                  <a:pt x="368761" y="165"/>
                </a:lnTo>
                <a:lnTo>
                  <a:pt x="368101" y="0"/>
                </a:lnTo>
                <a:lnTo>
                  <a:pt x="367605" y="330"/>
                </a:lnTo>
                <a:lnTo>
                  <a:pt x="366945" y="495"/>
                </a:lnTo>
                <a:lnTo>
                  <a:pt x="366285" y="990"/>
                </a:lnTo>
                <a:lnTo>
                  <a:pt x="365790" y="1815"/>
                </a:lnTo>
                <a:lnTo>
                  <a:pt x="365129" y="2805"/>
                </a:lnTo>
                <a:lnTo>
                  <a:pt x="362323" y="13697"/>
                </a:lnTo>
                <a:lnTo>
                  <a:pt x="361663" y="16833"/>
                </a:lnTo>
                <a:lnTo>
                  <a:pt x="361168" y="20793"/>
                </a:lnTo>
                <a:lnTo>
                  <a:pt x="360508" y="25084"/>
                </a:lnTo>
                <a:lnTo>
                  <a:pt x="360012" y="29375"/>
                </a:lnTo>
                <a:lnTo>
                  <a:pt x="359352" y="33831"/>
                </a:lnTo>
                <a:lnTo>
                  <a:pt x="358857" y="39277"/>
                </a:lnTo>
                <a:lnTo>
                  <a:pt x="358197" y="44723"/>
                </a:lnTo>
                <a:lnTo>
                  <a:pt x="357536" y="50994"/>
                </a:lnTo>
                <a:lnTo>
                  <a:pt x="357041" y="57595"/>
                </a:lnTo>
                <a:lnTo>
                  <a:pt x="356381" y="64196"/>
                </a:lnTo>
                <a:lnTo>
                  <a:pt x="355886" y="71623"/>
                </a:lnTo>
                <a:lnTo>
                  <a:pt x="355225" y="79214"/>
                </a:lnTo>
                <a:lnTo>
                  <a:pt x="354730" y="86641"/>
                </a:lnTo>
                <a:lnTo>
                  <a:pt x="354070" y="94562"/>
                </a:lnTo>
                <a:lnTo>
                  <a:pt x="353575" y="102814"/>
                </a:lnTo>
                <a:lnTo>
                  <a:pt x="352914" y="110900"/>
                </a:lnTo>
                <a:lnTo>
                  <a:pt x="352419" y="119317"/>
                </a:lnTo>
                <a:lnTo>
                  <a:pt x="351759" y="128063"/>
                </a:lnTo>
                <a:lnTo>
                  <a:pt x="351362" y="134683"/>
                </a:lnTo>
                <a:lnTo>
                  <a:pt x="350934" y="141410"/>
                </a:lnTo>
                <a:lnTo>
                  <a:pt x="350505" y="148231"/>
                </a:lnTo>
                <a:lnTo>
                  <a:pt x="350108" y="155128"/>
                </a:lnTo>
                <a:lnTo>
                  <a:pt x="349616" y="162116"/>
                </a:lnTo>
                <a:lnTo>
                  <a:pt x="349139" y="169197"/>
                </a:lnTo>
                <a:lnTo>
                  <a:pt x="348692" y="176340"/>
                </a:lnTo>
                <a:lnTo>
                  <a:pt x="348293" y="183514"/>
                </a:lnTo>
                <a:lnTo>
                  <a:pt x="347823" y="190773"/>
                </a:lnTo>
                <a:lnTo>
                  <a:pt x="347385" y="198016"/>
                </a:lnTo>
                <a:lnTo>
                  <a:pt x="346946" y="205352"/>
                </a:lnTo>
                <a:lnTo>
                  <a:pt x="346477" y="212889"/>
                </a:lnTo>
                <a:lnTo>
                  <a:pt x="346080" y="220821"/>
                </a:lnTo>
                <a:lnTo>
                  <a:pt x="345651" y="228938"/>
                </a:lnTo>
                <a:lnTo>
                  <a:pt x="345223" y="237118"/>
                </a:lnTo>
                <a:lnTo>
                  <a:pt x="344826" y="245235"/>
                </a:lnTo>
                <a:lnTo>
                  <a:pt x="344357" y="253283"/>
                </a:lnTo>
                <a:lnTo>
                  <a:pt x="343918" y="261346"/>
                </a:lnTo>
                <a:lnTo>
                  <a:pt x="343480" y="269441"/>
                </a:lnTo>
                <a:lnTo>
                  <a:pt x="343010" y="277581"/>
                </a:lnTo>
                <a:lnTo>
                  <a:pt x="342613" y="285905"/>
                </a:lnTo>
                <a:lnTo>
                  <a:pt x="342185" y="294291"/>
                </a:lnTo>
                <a:lnTo>
                  <a:pt x="341757" y="302738"/>
                </a:lnTo>
                <a:lnTo>
                  <a:pt x="341360" y="311248"/>
                </a:lnTo>
                <a:lnTo>
                  <a:pt x="340867" y="319718"/>
                </a:lnTo>
                <a:lnTo>
                  <a:pt x="340390" y="328266"/>
                </a:lnTo>
                <a:lnTo>
                  <a:pt x="339944" y="336845"/>
                </a:lnTo>
                <a:lnTo>
                  <a:pt x="339544" y="345409"/>
                </a:lnTo>
                <a:lnTo>
                  <a:pt x="339075" y="353947"/>
                </a:lnTo>
                <a:lnTo>
                  <a:pt x="338636" y="362469"/>
                </a:lnTo>
                <a:lnTo>
                  <a:pt x="338198" y="370960"/>
                </a:lnTo>
                <a:lnTo>
                  <a:pt x="337728" y="379405"/>
                </a:lnTo>
                <a:lnTo>
                  <a:pt x="337331" y="387672"/>
                </a:lnTo>
                <a:lnTo>
                  <a:pt x="336903" y="395908"/>
                </a:lnTo>
                <a:lnTo>
                  <a:pt x="336475" y="404144"/>
                </a:lnTo>
                <a:lnTo>
                  <a:pt x="336078" y="412411"/>
                </a:lnTo>
                <a:lnTo>
                  <a:pt x="335608" y="420681"/>
                </a:lnTo>
                <a:lnTo>
                  <a:pt x="335170" y="428935"/>
                </a:lnTo>
                <a:lnTo>
                  <a:pt x="334731" y="437220"/>
                </a:lnTo>
                <a:lnTo>
                  <a:pt x="334262" y="445583"/>
                </a:lnTo>
                <a:lnTo>
                  <a:pt x="333865" y="454048"/>
                </a:lnTo>
                <a:lnTo>
                  <a:pt x="333436" y="462560"/>
                </a:lnTo>
                <a:lnTo>
                  <a:pt x="333008" y="471041"/>
                </a:lnTo>
                <a:lnTo>
                  <a:pt x="332611" y="479414"/>
                </a:lnTo>
                <a:lnTo>
                  <a:pt x="332118" y="487601"/>
                </a:lnTo>
                <a:lnTo>
                  <a:pt x="331641" y="495649"/>
                </a:lnTo>
                <a:lnTo>
                  <a:pt x="331195" y="503666"/>
                </a:lnTo>
                <a:lnTo>
                  <a:pt x="330795" y="511760"/>
                </a:lnTo>
                <a:lnTo>
                  <a:pt x="330326" y="520030"/>
                </a:lnTo>
                <a:lnTo>
                  <a:pt x="329887" y="528407"/>
                </a:lnTo>
                <a:lnTo>
                  <a:pt x="329449" y="536754"/>
                </a:lnTo>
                <a:lnTo>
                  <a:pt x="328980" y="544931"/>
                </a:lnTo>
                <a:lnTo>
                  <a:pt x="328582" y="553064"/>
                </a:lnTo>
                <a:lnTo>
                  <a:pt x="328154" y="561104"/>
                </a:lnTo>
                <a:lnTo>
                  <a:pt x="327726" y="569021"/>
                </a:lnTo>
                <a:lnTo>
                  <a:pt x="327329" y="576782"/>
                </a:lnTo>
                <a:lnTo>
                  <a:pt x="326860" y="584469"/>
                </a:lnTo>
                <a:lnTo>
                  <a:pt x="326421" y="591986"/>
                </a:lnTo>
                <a:lnTo>
                  <a:pt x="325983" y="599409"/>
                </a:lnTo>
                <a:lnTo>
                  <a:pt x="325513" y="606818"/>
                </a:lnTo>
                <a:lnTo>
                  <a:pt x="325116" y="614190"/>
                </a:lnTo>
                <a:lnTo>
                  <a:pt x="324688" y="621485"/>
                </a:lnTo>
                <a:lnTo>
                  <a:pt x="324260" y="628749"/>
                </a:lnTo>
                <a:lnTo>
                  <a:pt x="323863" y="636028"/>
                </a:lnTo>
                <a:lnTo>
                  <a:pt x="323370" y="643351"/>
                </a:lnTo>
                <a:lnTo>
                  <a:pt x="322893" y="650675"/>
                </a:lnTo>
                <a:lnTo>
                  <a:pt x="322447" y="657936"/>
                </a:lnTo>
                <a:lnTo>
                  <a:pt x="322047" y="665074"/>
                </a:lnTo>
                <a:lnTo>
                  <a:pt x="321577" y="671922"/>
                </a:lnTo>
                <a:lnTo>
                  <a:pt x="321139" y="678647"/>
                </a:lnTo>
                <a:lnTo>
                  <a:pt x="320700" y="685310"/>
                </a:lnTo>
                <a:lnTo>
                  <a:pt x="320231" y="691974"/>
                </a:lnTo>
                <a:lnTo>
                  <a:pt x="319834" y="698683"/>
                </a:lnTo>
                <a:lnTo>
                  <a:pt x="319406" y="705424"/>
                </a:lnTo>
                <a:lnTo>
                  <a:pt x="318978" y="712164"/>
                </a:lnTo>
                <a:lnTo>
                  <a:pt x="318580" y="718874"/>
                </a:lnTo>
                <a:lnTo>
                  <a:pt x="318111" y="725408"/>
                </a:lnTo>
                <a:lnTo>
                  <a:pt x="317672" y="731911"/>
                </a:lnTo>
                <a:lnTo>
                  <a:pt x="317234" y="738414"/>
                </a:lnTo>
                <a:lnTo>
                  <a:pt x="316765" y="744948"/>
                </a:lnTo>
                <a:lnTo>
                  <a:pt x="316367" y="751385"/>
                </a:lnTo>
                <a:lnTo>
                  <a:pt x="315939" y="757821"/>
                </a:lnTo>
                <a:lnTo>
                  <a:pt x="315511" y="764257"/>
                </a:lnTo>
                <a:lnTo>
                  <a:pt x="315114" y="770693"/>
                </a:lnTo>
                <a:lnTo>
                  <a:pt x="314454" y="779110"/>
                </a:lnTo>
                <a:lnTo>
                  <a:pt x="313793" y="787196"/>
                </a:lnTo>
                <a:lnTo>
                  <a:pt x="313298" y="795613"/>
                </a:lnTo>
                <a:lnTo>
                  <a:pt x="312638" y="803864"/>
                </a:lnTo>
                <a:lnTo>
                  <a:pt x="312143" y="812776"/>
                </a:lnTo>
                <a:lnTo>
                  <a:pt x="311482" y="820863"/>
                </a:lnTo>
                <a:lnTo>
                  <a:pt x="310987" y="828949"/>
                </a:lnTo>
                <a:lnTo>
                  <a:pt x="310327" y="836541"/>
                </a:lnTo>
                <a:lnTo>
                  <a:pt x="309832" y="843802"/>
                </a:lnTo>
                <a:lnTo>
                  <a:pt x="309171" y="851063"/>
                </a:lnTo>
                <a:lnTo>
                  <a:pt x="308676" y="857830"/>
                </a:lnTo>
                <a:lnTo>
                  <a:pt x="308016" y="864596"/>
                </a:lnTo>
                <a:lnTo>
                  <a:pt x="307521" y="871527"/>
                </a:lnTo>
                <a:lnTo>
                  <a:pt x="306861" y="878623"/>
                </a:lnTo>
                <a:lnTo>
                  <a:pt x="306365" y="885060"/>
                </a:lnTo>
                <a:lnTo>
                  <a:pt x="305705" y="891496"/>
                </a:lnTo>
                <a:lnTo>
                  <a:pt x="305045" y="897437"/>
                </a:lnTo>
                <a:lnTo>
                  <a:pt x="304550" y="903048"/>
                </a:lnTo>
                <a:lnTo>
                  <a:pt x="303889" y="908824"/>
                </a:lnTo>
                <a:lnTo>
                  <a:pt x="303394" y="913775"/>
                </a:lnTo>
                <a:lnTo>
                  <a:pt x="302734" y="918891"/>
                </a:lnTo>
                <a:lnTo>
                  <a:pt x="302239" y="924007"/>
                </a:lnTo>
                <a:lnTo>
                  <a:pt x="301578" y="928958"/>
                </a:lnTo>
                <a:lnTo>
                  <a:pt x="301083" y="933414"/>
                </a:lnTo>
                <a:lnTo>
                  <a:pt x="300423" y="937704"/>
                </a:lnTo>
                <a:lnTo>
                  <a:pt x="299928" y="941830"/>
                </a:lnTo>
                <a:lnTo>
                  <a:pt x="299267" y="945131"/>
                </a:lnTo>
                <a:lnTo>
                  <a:pt x="298772" y="948596"/>
                </a:lnTo>
                <a:lnTo>
                  <a:pt x="298112" y="951237"/>
                </a:lnTo>
                <a:lnTo>
                  <a:pt x="297617" y="953877"/>
                </a:lnTo>
                <a:lnTo>
                  <a:pt x="296956" y="956353"/>
                </a:lnTo>
                <a:lnTo>
                  <a:pt x="296296" y="958498"/>
                </a:lnTo>
                <a:lnTo>
                  <a:pt x="295801" y="960314"/>
                </a:lnTo>
                <a:lnTo>
                  <a:pt x="295141" y="962129"/>
                </a:lnTo>
                <a:lnTo>
                  <a:pt x="294646" y="963779"/>
                </a:lnTo>
                <a:lnTo>
                  <a:pt x="293985" y="964935"/>
                </a:lnTo>
                <a:lnTo>
                  <a:pt x="293490" y="965925"/>
                </a:lnTo>
                <a:lnTo>
                  <a:pt x="292830" y="966750"/>
                </a:lnTo>
                <a:lnTo>
                  <a:pt x="292335" y="967080"/>
                </a:lnTo>
                <a:lnTo>
                  <a:pt x="291674" y="967410"/>
                </a:lnTo>
                <a:lnTo>
                  <a:pt x="291179" y="967080"/>
                </a:lnTo>
                <a:lnTo>
                  <a:pt x="290519" y="966420"/>
                </a:lnTo>
                <a:lnTo>
                  <a:pt x="290024" y="965925"/>
                </a:lnTo>
                <a:lnTo>
                  <a:pt x="289363" y="964770"/>
                </a:lnTo>
                <a:lnTo>
                  <a:pt x="288868" y="963614"/>
                </a:lnTo>
                <a:lnTo>
                  <a:pt x="288208" y="962459"/>
                </a:lnTo>
                <a:lnTo>
                  <a:pt x="287548" y="961304"/>
                </a:lnTo>
                <a:lnTo>
                  <a:pt x="287052" y="959489"/>
                </a:lnTo>
                <a:lnTo>
                  <a:pt x="286392" y="957838"/>
                </a:lnTo>
                <a:lnTo>
                  <a:pt x="285897" y="955858"/>
                </a:lnTo>
                <a:lnTo>
                  <a:pt x="285237" y="953382"/>
                </a:lnTo>
                <a:lnTo>
                  <a:pt x="284741" y="950907"/>
                </a:lnTo>
                <a:lnTo>
                  <a:pt x="284081" y="947606"/>
                </a:lnTo>
                <a:lnTo>
                  <a:pt x="283586" y="944471"/>
                </a:lnTo>
                <a:lnTo>
                  <a:pt x="282926" y="941335"/>
                </a:lnTo>
                <a:lnTo>
                  <a:pt x="282430" y="938200"/>
                </a:lnTo>
                <a:lnTo>
                  <a:pt x="281770" y="934734"/>
                </a:lnTo>
                <a:lnTo>
                  <a:pt x="281275" y="931433"/>
                </a:lnTo>
                <a:lnTo>
                  <a:pt x="280615" y="927968"/>
                </a:lnTo>
                <a:lnTo>
                  <a:pt x="280120" y="924007"/>
                </a:lnTo>
                <a:lnTo>
                  <a:pt x="279459" y="920046"/>
                </a:lnTo>
                <a:lnTo>
                  <a:pt x="278799" y="915590"/>
                </a:lnTo>
                <a:lnTo>
                  <a:pt x="278304" y="911134"/>
                </a:lnTo>
                <a:lnTo>
                  <a:pt x="277644" y="906844"/>
                </a:lnTo>
                <a:lnTo>
                  <a:pt x="277148" y="902388"/>
                </a:lnTo>
                <a:lnTo>
                  <a:pt x="276488" y="897767"/>
                </a:lnTo>
                <a:lnTo>
                  <a:pt x="275993" y="892981"/>
                </a:lnTo>
                <a:lnTo>
                  <a:pt x="275333" y="888030"/>
                </a:lnTo>
                <a:lnTo>
                  <a:pt x="274837" y="883244"/>
                </a:lnTo>
                <a:lnTo>
                  <a:pt x="274177" y="878293"/>
                </a:lnTo>
                <a:lnTo>
                  <a:pt x="273682" y="873342"/>
                </a:lnTo>
                <a:lnTo>
                  <a:pt x="273022" y="868226"/>
                </a:lnTo>
                <a:lnTo>
                  <a:pt x="272526" y="862946"/>
                </a:lnTo>
                <a:lnTo>
                  <a:pt x="271866" y="857169"/>
                </a:lnTo>
                <a:lnTo>
                  <a:pt x="271371" y="851558"/>
                </a:lnTo>
                <a:lnTo>
                  <a:pt x="270711" y="845947"/>
                </a:lnTo>
                <a:lnTo>
                  <a:pt x="270050" y="840336"/>
                </a:lnTo>
                <a:lnTo>
                  <a:pt x="269555" y="834395"/>
                </a:lnTo>
                <a:lnTo>
                  <a:pt x="268895" y="828454"/>
                </a:lnTo>
                <a:lnTo>
                  <a:pt x="268400" y="822018"/>
                </a:lnTo>
                <a:lnTo>
                  <a:pt x="267739" y="815747"/>
                </a:lnTo>
                <a:lnTo>
                  <a:pt x="267244" y="809476"/>
                </a:lnTo>
                <a:lnTo>
                  <a:pt x="266584" y="803039"/>
                </a:lnTo>
                <a:lnTo>
                  <a:pt x="266089" y="796768"/>
                </a:lnTo>
                <a:lnTo>
                  <a:pt x="265429" y="790497"/>
                </a:lnTo>
                <a:lnTo>
                  <a:pt x="264933" y="784721"/>
                </a:lnTo>
                <a:lnTo>
                  <a:pt x="264273" y="778285"/>
                </a:lnTo>
                <a:lnTo>
                  <a:pt x="263778" y="771849"/>
                </a:lnTo>
                <a:lnTo>
                  <a:pt x="263118" y="764917"/>
                </a:lnTo>
                <a:lnTo>
                  <a:pt x="262457" y="758316"/>
                </a:lnTo>
                <a:lnTo>
                  <a:pt x="261962" y="751715"/>
                </a:lnTo>
                <a:lnTo>
                  <a:pt x="261302" y="745279"/>
                </a:lnTo>
                <a:lnTo>
                  <a:pt x="260807" y="738842"/>
                </a:lnTo>
                <a:lnTo>
                  <a:pt x="260146" y="732241"/>
                </a:lnTo>
                <a:lnTo>
                  <a:pt x="259651" y="725970"/>
                </a:lnTo>
                <a:lnTo>
                  <a:pt x="258991" y="719204"/>
                </a:lnTo>
                <a:lnTo>
                  <a:pt x="258496" y="712437"/>
                </a:lnTo>
                <a:lnTo>
                  <a:pt x="257835" y="705011"/>
                </a:lnTo>
                <a:lnTo>
                  <a:pt x="257340" y="698245"/>
                </a:lnTo>
                <a:lnTo>
                  <a:pt x="256680" y="691313"/>
                </a:lnTo>
                <a:lnTo>
                  <a:pt x="256185" y="684547"/>
                </a:lnTo>
                <a:lnTo>
                  <a:pt x="255524" y="677946"/>
                </a:lnTo>
                <a:lnTo>
                  <a:pt x="255029" y="671345"/>
                </a:lnTo>
                <a:lnTo>
                  <a:pt x="254369" y="665074"/>
                </a:lnTo>
                <a:lnTo>
                  <a:pt x="253709" y="658802"/>
                </a:lnTo>
                <a:lnTo>
                  <a:pt x="253213" y="652366"/>
                </a:lnTo>
                <a:lnTo>
                  <a:pt x="252553" y="645930"/>
                </a:lnTo>
                <a:lnTo>
                  <a:pt x="252058" y="639989"/>
                </a:lnTo>
                <a:lnTo>
                  <a:pt x="251398" y="633883"/>
                </a:lnTo>
                <a:lnTo>
                  <a:pt x="250903" y="627777"/>
                </a:lnTo>
                <a:lnTo>
                  <a:pt x="250242" y="622331"/>
                </a:lnTo>
                <a:lnTo>
                  <a:pt x="249747" y="616720"/>
                </a:lnTo>
                <a:lnTo>
                  <a:pt x="249087" y="611274"/>
                </a:lnTo>
                <a:lnTo>
                  <a:pt x="248592" y="606488"/>
                </a:lnTo>
                <a:lnTo>
                  <a:pt x="247931" y="601537"/>
                </a:lnTo>
                <a:lnTo>
                  <a:pt x="247436" y="597081"/>
                </a:lnTo>
                <a:lnTo>
                  <a:pt x="246776" y="592790"/>
                </a:lnTo>
                <a:lnTo>
                  <a:pt x="246281" y="588664"/>
                </a:lnTo>
                <a:lnTo>
                  <a:pt x="245620" y="584539"/>
                </a:lnTo>
                <a:lnTo>
                  <a:pt x="244960" y="581238"/>
                </a:lnTo>
                <a:lnTo>
                  <a:pt x="244465" y="577937"/>
                </a:lnTo>
                <a:lnTo>
                  <a:pt x="241494" y="569356"/>
                </a:lnTo>
                <a:lnTo>
                  <a:pt x="240998" y="568531"/>
                </a:lnTo>
                <a:lnTo>
                  <a:pt x="240338" y="568035"/>
                </a:lnTo>
                <a:lnTo>
                  <a:pt x="239843" y="568531"/>
                </a:lnTo>
                <a:lnTo>
                  <a:pt x="239183" y="569026"/>
                </a:lnTo>
                <a:lnTo>
                  <a:pt x="238688" y="570346"/>
                </a:lnTo>
                <a:lnTo>
                  <a:pt x="238027" y="572161"/>
                </a:lnTo>
                <a:lnTo>
                  <a:pt x="237532" y="573812"/>
                </a:lnTo>
                <a:lnTo>
                  <a:pt x="236872" y="575792"/>
                </a:lnTo>
                <a:lnTo>
                  <a:pt x="236212" y="578762"/>
                </a:lnTo>
                <a:lnTo>
                  <a:pt x="235716" y="581733"/>
                </a:lnTo>
                <a:lnTo>
                  <a:pt x="235056" y="585694"/>
                </a:lnTo>
                <a:lnTo>
                  <a:pt x="234561" y="589985"/>
                </a:lnTo>
                <a:lnTo>
                  <a:pt x="233901" y="594275"/>
                </a:lnTo>
                <a:lnTo>
                  <a:pt x="233405" y="599391"/>
                </a:lnTo>
                <a:lnTo>
                  <a:pt x="232745" y="604507"/>
                </a:lnTo>
                <a:lnTo>
                  <a:pt x="232250" y="609458"/>
                </a:lnTo>
                <a:lnTo>
                  <a:pt x="231590" y="614244"/>
                </a:lnTo>
                <a:lnTo>
                  <a:pt x="231094" y="620020"/>
                </a:lnTo>
                <a:lnTo>
                  <a:pt x="230434" y="625796"/>
                </a:lnTo>
                <a:lnTo>
                  <a:pt x="229939" y="632397"/>
                </a:lnTo>
                <a:lnTo>
                  <a:pt x="229279" y="638999"/>
                </a:lnTo>
                <a:lnTo>
                  <a:pt x="228783" y="645600"/>
                </a:lnTo>
                <a:lnTo>
                  <a:pt x="228123" y="652696"/>
                </a:lnTo>
                <a:lnTo>
                  <a:pt x="227463" y="659628"/>
                </a:lnTo>
                <a:lnTo>
                  <a:pt x="226968" y="666559"/>
                </a:lnTo>
                <a:lnTo>
                  <a:pt x="226307" y="673160"/>
                </a:lnTo>
                <a:lnTo>
                  <a:pt x="225812" y="680421"/>
                </a:lnTo>
                <a:lnTo>
                  <a:pt x="225152" y="687848"/>
                </a:lnTo>
                <a:lnTo>
                  <a:pt x="224657" y="695604"/>
                </a:lnTo>
                <a:lnTo>
                  <a:pt x="223996" y="703526"/>
                </a:lnTo>
                <a:lnTo>
                  <a:pt x="223501" y="711447"/>
                </a:lnTo>
                <a:lnTo>
                  <a:pt x="222841" y="720029"/>
                </a:lnTo>
                <a:lnTo>
                  <a:pt x="222346" y="728115"/>
                </a:lnTo>
                <a:lnTo>
                  <a:pt x="221686" y="736202"/>
                </a:lnTo>
                <a:lnTo>
                  <a:pt x="221190" y="743793"/>
                </a:lnTo>
                <a:lnTo>
                  <a:pt x="220530" y="751880"/>
                </a:lnTo>
                <a:lnTo>
                  <a:pt x="220130" y="758125"/>
                </a:lnTo>
                <a:lnTo>
                  <a:pt x="219684" y="764463"/>
                </a:lnTo>
                <a:lnTo>
                  <a:pt x="219207" y="770863"/>
                </a:lnTo>
                <a:lnTo>
                  <a:pt x="218714" y="777295"/>
                </a:lnTo>
                <a:lnTo>
                  <a:pt x="218317" y="783906"/>
                </a:lnTo>
                <a:lnTo>
                  <a:pt x="217889" y="790580"/>
                </a:lnTo>
                <a:lnTo>
                  <a:pt x="217461" y="797253"/>
                </a:lnTo>
                <a:lnTo>
                  <a:pt x="217064" y="803864"/>
                </a:lnTo>
                <a:lnTo>
                  <a:pt x="216594" y="810473"/>
                </a:lnTo>
                <a:lnTo>
                  <a:pt x="216156" y="817005"/>
                </a:lnTo>
                <a:lnTo>
                  <a:pt x="215717" y="823568"/>
                </a:lnTo>
                <a:lnTo>
                  <a:pt x="215248" y="830269"/>
                </a:lnTo>
                <a:lnTo>
                  <a:pt x="214851" y="836987"/>
                </a:lnTo>
                <a:lnTo>
                  <a:pt x="214423" y="843781"/>
                </a:lnTo>
                <a:lnTo>
                  <a:pt x="213994" y="850669"/>
                </a:lnTo>
                <a:lnTo>
                  <a:pt x="213597" y="857665"/>
                </a:lnTo>
                <a:lnTo>
                  <a:pt x="213128" y="864678"/>
                </a:lnTo>
                <a:lnTo>
                  <a:pt x="212689" y="871816"/>
                </a:lnTo>
                <a:lnTo>
                  <a:pt x="212251" y="879015"/>
                </a:lnTo>
                <a:lnTo>
                  <a:pt x="211781" y="886215"/>
                </a:lnTo>
                <a:lnTo>
                  <a:pt x="211382" y="893296"/>
                </a:lnTo>
                <a:lnTo>
                  <a:pt x="210936" y="900407"/>
                </a:lnTo>
                <a:lnTo>
                  <a:pt x="210458" y="907519"/>
                </a:lnTo>
                <a:lnTo>
                  <a:pt x="209966" y="914600"/>
                </a:lnTo>
                <a:lnTo>
                  <a:pt x="209569" y="921457"/>
                </a:lnTo>
                <a:lnTo>
                  <a:pt x="209140" y="928236"/>
                </a:lnTo>
                <a:lnTo>
                  <a:pt x="208712" y="935046"/>
                </a:lnTo>
                <a:lnTo>
                  <a:pt x="208315" y="941995"/>
                </a:lnTo>
                <a:lnTo>
                  <a:pt x="207846" y="949030"/>
                </a:lnTo>
                <a:lnTo>
                  <a:pt x="207407" y="956188"/>
                </a:lnTo>
                <a:lnTo>
                  <a:pt x="206969" y="963346"/>
                </a:lnTo>
                <a:lnTo>
                  <a:pt x="206499" y="970381"/>
                </a:lnTo>
                <a:lnTo>
                  <a:pt x="206102" y="977131"/>
                </a:lnTo>
                <a:lnTo>
                  <a:pt x="205674" y="983789"/>
                </a:lnTo>
                <a:lnTo>
                  <a:pt x="205246" y="990385"/>
                </a:lnTo>
                <a:lnTo>
                  <a:pt x="204849" y="996951"/>
                </a:lnTo>
                <a:lnTo>
                  <a:pt x="204379" y="1003632"/>
                </a:lnTo>
                <a:lnTo>
                  <a:pt x="203941" y="1010297"/>
                </a:lnTo>
                <a:lnTo>
                  <a:pt x="203502" y="1016932"/>
                </a:lnTo>
                <a:lnTo>
                  <a:pt x="203033" y="1023520"/>
                </a:lnTo>
                <a:lnTo>
                  <a:pt x="202633" y="1030171"/>
                </a:lnTo>
                <a:lnTo>
                  <a:pt x="202187" y="1036744"/>
                </a:lnTo>
                <a:lnTo>
                  <a:pt x="201710" y="1043224"/>
                </a:lnTo>
                <a:lnTo>
                  <a:pt x="201217" y="1049595"/>
                </a:lnTo>
                <a:lnTo>
                  <a:pt x="200722" y="1057847"/>
                </a:lnTo>
                <a:lnTo>
                  <a:pt x="200062" y="1066098"/>
                </a:lnTo>
                <a:lnTo>
                  <a:pt x="199566" y="1073690"/>
                </a:lnTo>
                <a:lnTo>
                  <a:pt x="198906" y="1081166"/>
                </a:lnTo>
                <a:lnTo>
                  <a:pt x="198411" y="1087783"/>
                </a:lnTo>
                <a:lnTo>
                  <a:pt x="197751" y="1094814"/>
                </a:lnTo>
                <a:lnTo>
                  <a:pt x="197256" y="1101844"/>
                </a:lnTo>
                <a:lnTo>
                  <a:pt x="196595" y="1109056"/>
                </a:lnTo>
                <a:lnTo>
                  <a:pt x="196100" y="1115789"/>
                </a:lnTo>
                <a:lnTo>
                  <a:pt x="195440" y="1122539"/>
                </a:lnTo>
                <a:lnTo>
                  <a:pt x="194945" y="1129107"/>
                </a:lnTo>
                <a:lnTo>
                  <a:pt x="194284" y="1135279"/>
                </a:lnTo>
                <a:lnTo>
                  <a:pt x="193789" y="1141451"/>
                </a:lnTo>
                <a:lnTo>
                  <a:pt x="193129" y="1147277"/>
                </a:lnTo>
                <a:lnTo>
                  <a:pt x="192469" y="1152839"/>
                </a:lnTo>
                <a:lnTo>
                  <a:pt x="191973" y="1158400"/>
                </a:lnTo>
                <a:lnTo>
                  <a:pt x="191313" y="1163566"/>
                </a:lnTo>
                <a:lnTo>
                  <a:pt x="190818" y="1168632"/>
                </a:lnTo>
                <a:lnTo>
                  <a:pt x="190158" y="1173682"/>
                </a:lnTo>
                <a:lnTo>
                  <a:pt x="189662" y="1178666"/>
                </a:lnTo>
                <a:lnTo>
                  <a:pt x="189002" y="1183171"/>
                </a:lnTo>
                <a:lnTo>
                  <a:pt x="188507" y="1187660"/>
                </a:lnTo>
                <a:lnTo>
                  <a:pt x="187847" y="1191604"/>
                </a:lnTo>
                <a:lnTo>
                  <a:pt x="187351" y="1195631"/>
                </a:lnTo>
                <a:lnTo>
                  <a:pt x="186691" y="1199658"/>
                </a:lnTo>
                <a:lnTo>
                  <a:pt x="186196" y="1203602"/>
                </a:lnTo>
                <a:lnTo>
                  <a:pt x="185536" y="1207315"/>
                </a:lnTo>
                <a:lnTo>
                  <a:pt x="185040" y="1211028"/>
                </a:lnTo>
                <a:lnTo>
                  <a:pt x="184380" y="1214626"/>
                </a:lnTo>
                <a:lnTo>
                  <a:pt x="183720" y="1217910"/>
                </a:lnTo>
                <a:lnTo>
                  <a:pt x="183225" y="1221194"/>
                </a:lnTo>
                <a:lnTo>
                  <a:pt x="182564" y="1224148"/>
                </a:lnTo>
                <a:lnTo>
                  <a:pt x="182069" y="1227053"/>
                </a:lnTo>
                <a:lnTo>
                  <a:pt x="181409" y="1229957"/>
                </a:lnTo>
                <a:lnTo>
                  <a:pt x="180914" y="1232581"/>
                </a:lnTo>
                <a:lnTo>
                  <a:pt x="180254" y="1235337"/>
                </a:lnTo>
                <a:lnTo>
                  <a:pt x="179758" y="1238077"/>
                </a:lnTo>
                <a:lnTo>
                  <a:pt x="179098" y="1241048"/>
                </a:lnTo>
                <a:lnTo>
                  <a:pt x="178603" y="1243523"/>
                </a:lnTo>
                <a:lnTo>
                  <a:pt x="177943" y="1245998"/>
                </a:lnTo>
                <a:lnTo>
                  <a:pt x="177447" y="1247929"/>
                </a:lnTo>
                <a:lnTo>
                  <a:pt x="176787" y="1250174"/>
                </a:lnTo>
                <a:lnTo>
                  <a:pt x="176292" y="1252402"/>
                </a:lnTo>
                <a:lnTo>
                  <a:pt x="175632" y="1254811"/>
                </a:lnTo>
                <a:lnTo>
                  <a:pt x="174971" y="1256924"/>
                </a:lnTo>
                <a:lnTo>
                  <a:pt x="174476" y="1259036"/>
                </a:lnTo>
                <a:lnTo>
                  <a:pt x="173816" y="1260983"/>
                </a:lnTo>
                <a:lnTo>
                  <a:pt x="173321" y="1262832"/>
                </a:lnTo>
                <a:lnTo>
                  <a:pt x="172660" y="1264663"/>
                </a:lnTo>
                <a:lnTo>
                  <a:pt x="172165" y="1266198"/>
                </a:lnTo>
                <a:lnTo>
                  <a:pt x="171505" y="1267931"/>
                </a:lnTo>
                <a:lnTo>
                  <a:pt x="171010" y="1269647"/>
                </a:lnTo>
                <a:lnTo>
                  <a:pt x="170349" y="1271430"/>
                </a:lnTo>
                <a:lnTo>
                  <a:pt x="169854" y="1273163"/>
                </a:lnTo>
                <a:lnTo>
                  <a:pt x="169194" y="1274895"/>
                </a:lnTo>
                <a:lnTo>
                  <a:pt x="168699" y="1276661"/>
                </a:lnTo>
                <a:lnTo>
                  <a:pt x="168039" y="1278312"/>
                </a:lnTo>
                <a:lnTo>
                  <a:pt x="167543" y="1279962"/>
                </a:lnTo>
                <a:lnTo>
                  <a:pt x="166883" y="1281480"/>
                </a:lnTo>
                <a:lnTo>
                  <a:pt x="166223" y="1283064"/>
                </a:lnTo>
                <a:lnTo>
                  <a:pt x="165728" y="1284632"/>
                </a:lnTo>
                <a:lnTo>
                  <a:pt x="165067" y="1286233"/>
                </a:lnTo>
                <a:lnTo>
                  <a:pt x="164572" y="1287735"/>
                </a:lnTo>
                <a:lnTo>
                  <a:pt x="163912" y="1289220"/>
                </a:lnTo>
                <a:lnTo>
                  <a:pt x="163417" y="1290557"/>
                </a:lnTo>
                <a:lnTo>
                  <a:pt x="162756" y="1292009"/>
                </a:lnTo>
                <a:lnTo>
                  <a:pt x="162261" y="1293478"/>
                </a:lnTo>
                <a:lnTo>
                  <a:pt x="161601" y="1295112"/>
                </a:lnTo>
                <a:lnTo>
                  <a:pt x="161106" y="1296531"/>
                </a:lnTo>
                <a:lnTo>
                  <a:pt x="160445" y="1297950"/>
                </a:lnTo>
                <a:lnTo>
                  <a:pt x="159950" y="1299270"/>
                </a:lnTo>
                <a:lnTo>
                  <a:pt x="159290" y="1300574"/>
                </a:lnTo>
                <a:lnTo>
                  <a:pt x="158795" y="1301861"/>
                </a:lnTo>
                <a:lnTo>
                  <a:pt x="158134" y="1303033"/>
                </a:lnTo>
                <a:lnTo>
                  <a:pt x="157474" y="1304287"/>
                </a:lnTo>
                <a:lnTo>
                  <a:pt x="156979" y="1305542"/>
                </a:lnTo>
                <a:lnTo>
                  <a:pt x="156319" y="1306961"/>
                </a:lnTo>
                <a:lnTo>
                  <a:pt x="155823" y="1308100"/>
                </a:lnTo>
                <a:lnTo>
                  <a:pt x="155163" y="1309238"/>
                </a:lnTo>
                <a:lnTo>
                  <a:pt x="154668" y="1309931"/>
                </a:lnTo>
                <a:lnTo>
                  <a:pt x="154008" y="1311136"/>
                </a:lnTo>
                <a:lnTo>
                  <a:pt x="153513" y="1312357"/>
                </a:lnTo>
                <a:lnTo>
                  <a:pt x="152852" y="1314123"/>
                </a:lnTo>
                <a:lnTo>
                  <a:pt x="152357" y="1315377"/>
                </a:lnTo>
                <a:lnTo>
                  <a:pt x="151697" y="1316632"/>
                </a:lnTo>
                <a:lnTo>
                  <a:pt x="151202" y="1317523"/>
                </a:lnTo>
                <a:lnTo>
                  <a:pt x="150541" y="1318662"/>
                </a:lnTo>
                <a:lnTo>
                  <a:pt x="149881" y="1319817"/>
                </a:lnTo>
                <a:lnTo>
                  <a:pt x="149386" y="1320972"/>
                </a:lnTo>
                <a:lnTo>
                  <a:pt x="148726" y="1322226"/>
                </a:lnTo>
                <a:lnTo>
                  <a:pt x="148230" y="1323497"/>
                </a:lnTo>
                <a:lnTo>
                  <a:pt x="147570" y="1324834"/>
                </a:lnTo>
                <a:lnTo>
                  <a:pt x="147075" y="1326236"/>
                </a:lnTo>
                <a:lnTo>
                  <a:pt x="146415" y="1327656"/>
                </a:lnTo>
                <a:lnTo>
                  <a:pt x="145919" y="1329091"/>
                </a:lnTo>
                <a:lnTo>
                  <a:pt x="145259" y="1330709"/>
                </a:lnTo>
                <a:lnTo>
                  <a:pt x="144764" y="1332343"/>
                </a:lnTo>
                <a:lnTo>
                  <a:pt x="144104" y="1334257"/>
                </a:lnTo>
                <a:lnTo>
                  <a:pt x="143608" y="1335990"/>
                </a:lnTo>
                <a:lnTo>
                  <a:pt x="142948" y="1337739"/>
                </a:lnTo>
                <a:lnTo>
                  <a:pt x="142453" y="1339323"/>
                </a:lnTo>
                <a:lnTo>
                  <a:pt x="141793" y="1341188"/>
                </a:lnTo>
                <a:lnTo>
                  <a:pt x="141132" y="1343053"/>
                </a:lnTo>
                <a:lnTo>
                  <a:pt x="140637" y="1345215"/>
                </a:lnTo>
                <a:lnTo>
                  <a:pt x="139977" y="1347195"/>
                </a:lnTo>
                <a:lnTo>
                  <a:pt x="139482" y="1349192"/>
                </a:lnTo>
                <a:lnTo>
                  <a:pt x="138822" y="1351107"/>
                </a:lnTo>
                <a:lnTo>
                  <a:pt x="138326" y="1353103"/>
                </a:lnTo>
                <a:lnTo>
                  <a:pt x="137666" y="1355084"/>
                </a:lnTo>
                <a:lnTo>
                  <a:pt x="137171" y="1357097"/>
                </a:lnTo>
                <a:lnTo>
                  <a:pt x="136511" y="1359160"/>
                </a:lnTo>
                <a:lnTo>
                  <a:pt x="136015" y="1361223"/>
                </a:lnTo>
                <a:lnTo>
                  <a:pt x="135355" y="1363517"/>
                </a:lnTo>
                <a:lnTo>
                  <a:pt x="134860" y="1365464"/>
                </a:lnTo>
                <a:lnTo>
                  <a:pt x="134200" y="1367412"/>
                </a:lnTo>
                <a:lnTo>
                  <a:pt x="131228" y="1375284"/>
                </a:lnTo>
                <a:lnTo>
                  <a:pt x="130733" y="1376868"/>
                </a:lnTo>
                <a:lnTo>
                  <a:pt x="130073" y="1378815"/>
                </a:lnTo>
                <a:lnTo>
                  <a:pt x="129578" y="1380367"/>
                </a:lnTo>
                <a:lnTo>
                  <a:pt x="128917" y="1381918"/>
                </a:lnTo>
                <a:lnTo>
                  <a:pt x="128422" y="1383502"/>
                </a:lnTo>
                <a:lnTo>
                  <a:pt x="127762" y="1384608"/>
                </a:lnTo>
                <a:lnTo>
                  <a:pt x="127267" y="1385714"/>
                </a:lnTo>
                <a:lnTo>
                  <a:pt x="126606" y="1386110"/>
                </a:lnTo>
                <a:lnTo>
                  <a:pt x="126111" y="1386984"/>
                </a:lnTo>
                <a:lnTo>
                  <a:pt x="125451" y="1387875"/>
                </a:lnTo>
                <a:lnTo>
                  <a:pt x="124956" y="1389014"/>
                </a:lnTo>
                <a:lnTo>
                  <a:pt x="124296" y="1389889"/>
                </a:lnTo>
                <a:lnTo>
                  <a:pt x="123635" y="1390763"/>
                </a:lnTo>
                <a:lnTo>
                  <a:pt x="123140" y="1391605"/>
                </a:lnTo>
                <a:lnTo>
                  <a:pt x="122480" y="1392265"/>
                </a:lnTo>
                <a:lnTo>
                  <a:pt x="121985" y="1392942"/>
                </a:lnTo>
                <a:lnTo>
                  <a:pt x="121324" y="1393321"/>
                </a:lnTo>
                <a:lnTo>
                  <a:pt x="120829" y="1393899"/>
                </a:lnTo>
                <a:lnTo>
                  <a:pt x="120169" y="1394493"/>
                </a:lnTo>
                <a:lnTo>
                  <a:pt x="119674" y="1395038"/>
                </a:lnTo>
                <a:lnTo>
                  <a:pt x="119013" y="1395764"/>
                </a:lnTo>
                <a:lnTo>
                  <a:pt x="118518" y="1396507"/>
                </a:lnTo>
                <a:lnTo>
                  <a:pt x="117858" y="1397381"/>
                </a:lnTo>
                <a:lnTo>
                  <a:pt x="117363" y="1398305"/>
                </a:lnTo>
                <a:lnTo>
                  <a:pt x="116702" y="1399230"/>
                </a:lnTo>
                <a:lnTo>
                  <a:pt x="116207" y="1400286"/>
                </a:lnTo>
                <a:lnTo>
                  <a:pt x="115547" y="1401342"/>
                </a:lnTo>
                <a:lnTo>
                  <a:pt x="114887" y="1402415"/>
                </a:lnTo>
                <a:lnTo>
                  <a:pt x="114391" y="1403438"/>
                </a:lnTo>
                <a:lnTo>
                  <a:pt x="113731" y="1404676"/>
                </a:lnTo>
                <a:lnTo>
                  <a:pt x="113236" y="1405930"/>
                </a:lnTo>
                <a:lnTo>
                  <a:pt x="112576" y="1407333"/>
                </a:lnTo>
                <a:lnTo>
                  <a:pt x="112081" y="1408801"/>
                </a:lnTo>
                <a:lnTo>
                  <a:pt x="111420" y="1410287"/>
                </a:lnTo>
                <a:lnTo>
                  <a:pt x="110925" y="1411788"/>
                </a:lnTo>
                <a:lnTo>
                  <a:pt x="110265" y="1413554"/>
                </a:lnTo>
                <a:lnTo>
                  <a:pt x="109770" y="1415304"/>
                </a:lnTo>
                <a:lnTo>
                  <a:pt x="109109" y="1417317"/>
                </a:lnTo>
                <a:lnTo>
                  <a:pt x="108614" y="1419380"/>
                </a:lnTo>
                <a:lnTo>
                  <a:pt x="107954" y="1421426"/>
                </a:lnTo>
                <a:lnTo>
                  <a:pt x="107459" y="1423687"/>
                </a:lnTo>
                <a:lnTo>
                  <a:pt x="106798" y="1425882"/>
                </a:lnTo>
                <a:lnTo>
                  <a:pt x="106138" y="1428077"/>
                </a:lnTo>
                <a:lnTo>
                  <a:pt x="105643" y="1430239"/>
                </a:lnTo>
                <a:lnTo>
                  <a:pt x="104983" y="1432549"/>
                </a:lnTo>
                <a:lnTo>
                  <a:pt x="104487" y="1434876"/>
                </a:lnTo>
                <a:lnTo>
                  <a:pt x="103827" y="1437302"/>
                </a:lnTo>
                <a:lnTo>
                  <a:pt x="103332" y="1439794"/>
                </a:lnTo>
                <a:lnTo>
                  <a:pt x="102672" y="1442286"/>
                </a:lnTo>
                <a:lnTo>
                  <a:pt x="102176" y="1444943"/>
                </a:lnTo>
                <a:lnTo>
                  <a:pt x="101516" y="1447485"/>
                </a:lnTo>
                <a:lnTo>
                  <a:pt x="101021" y="1450010"/>
                </a:lnTo>
                <a:lnTo>
                  <a:pt x="100361" y="1452617"/>
                </a:lnTo>
                <a:lnTo>
                  <a:pt x="99866" y="1454993"/>
                </a:lnTo>
                <a:lnTo>
                  <a:pt x="99205" y="1457370"/>
                </a:lnTo>
                <a:lnTo>
                  <a:pt x="98710" y="1459449"/>
                </a:lnTo>
                <a:lnTo>
                  <a:pt x="98050" y="1461743"/>
                </a:lnTo>
                <a:lnTo>
                  <a:pt x="97389" y="1464054"/>
                </a:lnTo>
                <a:lnTo>
                  <a:pt x="96894" y="1466595"/>
                </a:lnTo>
                <a:lnTo>
                  <a:pt x="96234" y="1468807"/>
                </a:lnTo>
                <a:lnTo>
                  <a:pt x="95739" y="1471001"/>
                </a:lnTo>
                <a:lnTo>
                  <a:pt x="95079" y="1472998"/>
                </a:lnTo>
                <a:lnTo>
                  <a:pt x="94583" y="1474995"/>
                </a:lnTo>
                <a:lnTo>
                  <a:pt x="93923" y="1476992"/>
                </a:lnTo>
                <a:lnTo>
                  <a:pt x="93428" y="1478890"/>
                </a:lnTo>
                <a:lnTo>
                  <a:pt x="92768" y="1480755"/>
                </a:lnTo>
                <a:lnTo>
                  <a:pt x="92272" y="1482620"/>
                </a:lnTo>
                <a:lnTo>
                  <a:pt x="91612" y="1484385"/>
                </a:lnTo>
                <a:lnTo>
                  <a:pt x="91117" y="1486201"/>
                </a:lnTo>
                <a:lnTo>
                  <a:pt x="90457" y="1488016"/>
                </a:lnTo>
                <a:lnTo>
                  <a:pt x="89961" y="1489881"/>
                </a:lnTo>
                <a:lnTo>
                  <a:pt x="89301" y="1491614"/>
                </a:lnTo>
                <a:lnTo>
                  <a:pt x="88641" y="1493363"/>
                </a:lnTo>
                <a:lnTo>
                  <a:pt x="88146" y="1494865"/>
                </a:lnTo>
                <a:lnTo>
                  <a:pt x="87485" y="1496614"/>
                </a:lnTo>
                <a:lnTo>
                  <a:pt x="86990" y="1498347"/>
                </a:lnTo>
                <a:lnTo>
                  <a:pt x="86330" y="1500162"/>
                </a:lnTo>
                <a:lnTo>
                  <a:pt x="85835" y="1502060"/>
                </a:lnTo>
                <a:lnTo>
                  <a:pt x="85174" y="1503958"/>
                </a:lnTo>
                <a:lnTo>
                  <a:pt x="84679" y="1506021"/>
                </a:lnTo>
                <a:lnTo>
                  <a:pt x="84019" y="1508001"/>
                </a:lnTo>
                <a:lnTo>
                  <a:pt x="83524" y="1509982"/>
                </a:lnTo>
                <a:lnTo>
                  <a:pt x="82864" y="1511781"/>
                </a:lnTo>
                <a:lnTo>
                  <a:pt x="82368" y="1513926"/>
                </a:lnTo>
                <a:lnTo>
                  <a:pt x="81708" y="1516055"/>
                </a:lnTo>
                <a:lnTo>
                  <a:pt x="81213" y="1518332"/>
                </a:lnTo>
                <a:lnTo>
                  <a:pt x="80553" y="1520791"/>
                </a:lnTo>
                <a:lnTo>
                  <a:pt x="79892" y="1523250"/>
                </a:lnTo>
                <a:lnTo>
                  <a:pt x="79397" y="1526023"/>
                </a:lnTo>
                <a:lnTo>
                  <a:pt x="78737" y="1528663"/>
                </a:lnTo>
                <a:lnTo>
                  <a:pt x="78242" y="1531304"/>
                </a:lnTo>
                <a:lnTo>
                  <a:pt x="77581" y="1533878"/>
                </a:lnTo>
                <a:lnTo>
                  <a:pt x="77086" y="1536618"/>
                </a:lnTo>
                <a:lnTo>
                  <a:pt x="76426" y="1539374"/>
                </a:lnTo>
                <a:lnTo>
                  <a:pt x="75931" y="1542113"/>
                </a:lnTo>
                <a:lnTo>
                  <a:pt x="75270" y="1545150"/>
                </a:lnTo>
                <a:lnTo>
                  <a:pt x="74775" y="1548186"/>
                </a:lnTo>
                <a:lnTo>
                  <a:pt x="74115" y="1551536"/>
                </a:lnTo>
                <a:lnTo>
                  <a:pt x="73620" y="1554854"/>
                </a:lnTo>
                <a:lnTo>
                  <a:pt x="72959" y="1558187"/>
                </a:lnTo>
                <a:lnTo>
                  <a:pt x="72464" y="1561570"/>
                </a:lnTo>
                <a:lnTo>
                  <a:pt x="71804" y="1565119"/>
                </a:lnTo>
                <a:lnTo>
                  <a:pt x="71144" y="1568650"/>
                </a:lnTo>
                <a:lnTo>
                  <a:pt x="70649" y="1572380"/>
                </a:lnTo>
                <a:lnTo>
                  <a:pt x="69988" y="1576110"/>
                </a:lnTo>
                <a:lnTo>
                  <a:pt x="69493" y="1579839"/>
                </a:lnTo>
                <a:lnTo>
                  <a:pt x="68833" y="1583651"/>
                </a:lnTo>
                <a:lnTo>
                  <a:pt x="68338" y="1587497"/>
                </a:lnTo>
                <a:lnTo>
                  <a:pt x="67677" y="1591342"/>
                </a:lnTo>
                <a:lnTo>
                  <a:pt x="67182" y="1595451"/>
                </a:lnTo>
                <a:lnTo>
                  <a:pt x="66522" y="1599197"/>
                </a:lnTo>
                <a:lnTo>
                  <a:pt x="66027" y="1602960"/>
                </a:lnTo>
                <a:lnTo>
                  <a:pt x="65366" y="1606376"/>
                </a:lnTo>
                <a:lnTo>
                  <a:pt x="64871" y="1610007"/>
                </a:lnTo>
                <a:lnTo>
                  <a:pt x="64211" y="1613638"/>
                </a:lnTo>
                <a:lnTo>
                  <a:pt x="63716" y="1617450"/>
                </a:lnTo>
                <a:lnTo>
                  <a:pt x="63055" y="1620981"/>
                </a:lnTo>
                <a:lnTo>
                  <a:pt x="62395" y="1624513"/>
                </a:lnTo>
                <a:lnTo>
                  <a:pt x="61900" y="1627929"/>
                </a:lnTo>
                <a:lnTo>
                  <a:pt x="61240" y="1631180"/>
                </a:lnTo>
                <a:lnTo>
                  <a:pt x="60744" y="1634448"/>
                </a:lnTo>
                <a:lnTo>
                  <a:pt x="60084" y="1637485"/>
                </a:lnTo>
                <a:lnTo>
                  <a:pt x="59589" y="1640538"/>
                </a:lnTo>
                <a:lnTo>
                  <a:pt x="58929" y="1643591"/>
                </a:lnTo>
                <a:lnTo>
                  <a:pt x="58433" y="1646776"/>
                </a:lnTo>
                <a:lnTo>
                  <a:pt x="57773" y="1649499"/>
                </a:lnTo>
                <a:lnTo>
                  <a:pt x="57278" y="1652205"/>
                </a:lnTo>
                <a:lnTo>
                  <a:pt x="56618" y="1654615"/>
                </a:lnTo>
                <a:lnTo>
                  <a:pt x="56123" y="1656793"/>
                </a:lnTo>
                <a:lnTo>
                  <a:pt x="55462" y="1658972"/>
                </a:lnTo>
                <a:lnTo>
                  <a:pt x="54967" y="1660737"/>
                </a:lnTo>
                <a:lnTo>
                  <a:pt x="54307" y="1662602"/>
                </a:lnTo>
                <a:lnTo>
                  <a:pt x="53647" y="1664467"/>
                </a:lnTo>
                <a:lnTo>
                  <a:pt x="53151" y="1666447"/>
                </a:lnTo>
                <a:lnTo>
                  <a:pt x="52491" y="1667982"/>
                </a:lnTo>
                <a:lnTo>
                  <a:pt x="51996" y="1669500"/>
                </a:lnTo>
                <a:lnTo>
                  <a:pt x="51336" y="1670606"/>
                </a:lnTo>
                <a:lnTo>
                  <a:pt x="50840" y="1671745"/>
                </a:lnTo>
                <a:lnTo>
                  <a:pt x="50180" y="1672884"/>
                </a:lnTo>
                <a:lnTo>
                  <a:pt x="49685" y="1673874"/>
                </a:lnTo>
                <a:lnTo>
                  <a:pt x="49025" y="1674798"/>
                </a:lnTo>
                <a:lnTo>
                  <a:pt x="48529" y="1675739"/>
                </a:lnTo>
                <a:lnTo>
                  <a:pt x="47869" y="1676613"/>
                </a:lnTo>
                <a:lnTo>
                  <a:pt x="47374" y="1677339"/>
                </a:lnTo>
                <a:lnTo>
                  <a:pt x="46714" y="1678082"/>
                </a:lnTo>
                <a:lnTo>
                  <a:pt x="46218" y="1678594"/>
                </a:lnTo>
                <a:lnTo>
                  <a:pt x="45558" y="1679221"/>
                </a:lnTo>
                <a:lnTo>
                  <a:pt x="44898" y="1679864"/>
                </a:lnTo>
                <a:lnTo>
                  <a:pt x="44403" y="1680525"/>
                </a:lnTo>
                <a:lnTo>
                  <a:pt x="43742" y="1681185"/>
                </a:lnTo>
                <a:lnTo>
                  <a:pt x="43247" y="1681845"/>
                </a:lnTo>
                <a:lnTo>
                  <a:pt x="42587" y="1682455"/>
                </a:lnTo>
                <a:lnTo>
                  <a:pt x="42092" y="1683198"/>
                </a:lnTo>
                <a:lnTo>
                  <a:pt x="41432" y="1683941"/>
                </a:lnTo>
                <a:lnTo>
                  <a:pt x="40936" y="1684749"/>
                </a:lnTo>
                <a:lnTo>
                  <a:pt x="40276" y="1685641"/>
                </a:lnTo>
                <a:lnTo>
                  <a:pt x="39781" y="1686548"/>
                </a:lnTo>
                <a:lnTo>
                  <a:pt x="39121" y="1687588"/>
                </a:lnTo>
                <a:lnTo>
                  <a:pt x="38625" y="1688611"/>
                </a:lnTo>
                <a:lnTo>
                  <a:pt x="37965" y="1689651"/>
                </a:lnTo>
                <a:lnTo>
                  <a:pt x="37305" y="1690591"/>
                </a:lnTo>
                <a:lnTo>
                  <a:pt x="36810" y="1691862"/>
                </a:lnTo>
                <a:lnTo>
                  <a:pt x="36149" y="1693133"/>
                </a:lnTo>
                <a:lnTo>
                  <a:pt x="35654" y="1694701"/>
                </a:lnTo>
                <a:lnTo>
                  <a:pt x="34994" y="1696219"/>
                </a:lnTo>
                <a:lnTo>
                  <a:pt x="34499" y="1697737"/>
                </a:lnTo>
                <a:lnTo>
                  <a:pt x="33838" y="1699388"/>
                </a:lnTo>
                <a:lnTo>
                  <a:pt x="33343" y="1700955"/>
                </a:lnTo>
                <a:lnTo>
                  <a:pt x="32683" y="1702523"/>
                </a:lnTo>
                <a:lnTo>
                  <a:pt x="32188" y="1703909"/>
                </a:lnTo>
                <a:lnTo>
                  <a:pt x="31527" y="1705626"/>
                </a:lnTo>
                <a:lnTo>
                  <a:pt x="31032" y="1707342"/>
                </a:lnTo>
                <a:lnTo>
                  <a:pt x="30372" y="1709405"/>
                </a:lnTo>
                <a:lnTo>
                  <a:pt x="29877" y="1711253"/>
                </a:lnTo>
                <a:lnTo>
                  <a:pt x="29216" y="1713102"/>
                </a:lnTo>
                <a:lnTo>
                  <a:pt x="28556" y="1715016"/>
                </a:lnTo>
                <a:lnTo>
                  <a:pt x="28061" y="1716716"/>
                </a:lnTo>
                <a:lnTo>
                  <a:pt x="27401" y="1718432"/>
                </a:lnTo>
                <a:lnTo>
                  <a:pt x="26906" y="1719917"/>
                </a:lnTo>
                <a:lnTo>
                  <a:pt x="26245" y="1721535"/>
                </a:lnTo>
                <a:lnTo>
                  <a:pt x="25750" y="1723135"/>
                </a:lnTo>
                <a:lnTo>
                  <a:pt x="25090" y="1724885"/>
                </a:lnTo>
                <a:lnTo>
                  <a:pt x="24595" y="1726370"/>
                </a:lnTo>
                <a:lnTo>
                  <a:pt x="23934" y="1727839"/>
                </a:lnTo>
                <a:lnTo>
                  <a:pt x="23439" y="1729258"/>
                </a:lnTo>
                <a:lnTo>
                  <a:pt x="22779" y="1730430"/>
                </a:lnTo>
                <a:lnTo>
                  <a:pt x="22284" y="1731585"/>
                </a:lnTo>
                <a:lnTo>
                  <a:pt x="21623" y="1732443"/>
                </a:lnTo>
                <a:lnTo>
                  <a:pt x="21128" y="1733400"/>
                </a:lnTo>
                <a:lnTo>
                  <a:pt x="20468" y="1734341"/>
                </a:lnTo>
                <a:lnTo>
                  <a:pt x="19808" y="1735546"/>
                </a:lnTo>
                <a:lnTo>
                  <a:pt x="19312" y="1736140"/>
                </a:lnTo>
                <a:lnTo>
                  <a:pt x="18652" y="1736734"/>
                </a:lnTo>
                <a:lnTo>
                  <a:pt x="18157" y="1736800"/>
                </a:lnTo>
                <a:lnTo>
                  <a:pt x="17497" y="1736949"/>
                </a:lnTo>
                <a:lnTo>
                  <a:pt x="17001" y="1737114"/>
                </a:lnTo>
                <a:lnTo>
                  <a:pt x="16341" y="1737180"/>
                </a:lnTo>
                <a:lnTo>
                  <a:pt x="15846" y="1737097"/>
                </a:lnTo>
                <a:lnTo>
                  <a:pt x="15186" y="1736998"/>
                </a:lnTo>
                <a:lnTo>
                  <a:pt x="12380" y="1734754"/>
                </a:lnTo>
                <a:lnTo>
                  <a:pt x="11719" y="1734094"/>
                </a:lnTo>
                <a:lnTo>
                  <a:pt x="11059" y="1733252"/>
                </a:lnTo>
                <a:lnTo>
                  <a:pt x="10564" y="1732443"/>
                </a:lnTo>
                <a:lnTo>
                  <a:pt x="9904" y="1731635"/>
                </a:lnTo>
                <a:lnTo>
                  <a:pt x="9408" y="1730793"/>
                </a:lnTo>
                <a:lnTo>
                  <a:pt x="8748" y="1729885"/>
                </a:lnTo>
                <a:lnTo>
                  <a:pt x="8253" y="1728961"/>
                </a:lnTo>
                <a:lnTo>
                  <a:pt x="7593" y="1727921"/>
                </a:lnTo>
                <a:lnTo>
                  <a:pt x="7097" y="1726915"/>
                </a:lnTo>
                <a:lnTo>
                  <a:pt x="6437" y="1725892"/>
                </a:lnTo>
                <a:lnTo>
                  <a:pt x="5942" y="1724720"/>
                </a:lnTo>
                <a:lnTo>
                  <a:pt x="5282" y="1723763"/>
                </a:lnTo>
                <a:lnTo>
                  <a:pt x="4786" y="1722789"/>
                </a:lnTo>
                <a:lnTo>
                  <a:pt x="4126" y="1721997"/>
                </a:lnTo>
                <a:lnTo>
                  <a:pt x="3631" y="1721122"/>
                </a:lnTo>
                <a:lnTo>
                  <a:pt x="2971" y="1720247"/>
                </a:lnTo>
                <a:lnTo>
                  <a:pt x="2310" y="1719290"/>
                </a:lnTo>
                <a:lnTo>
                  <a:pt x="1815" y="1718498"/>
                </a:lnTo>
                <a:lnTo>
                  <a:pt x="1155" y="1717706"/>
                </a:lnTo>
                <a:lnTo>
                  <a:pt x="660" y="1716963"/>
                </a:lnTo>
                <a:lnTo>
                  <a:pt x="0" y="1716386"/>
                </a:lnTo>
              </a:path>
            </a:pathLst>
          </a:custGeom>
          <a:ln w="237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1966481" y="2806774"/>
            <a:ext cx="1163955" cy="831215"/>
          </a:xfrm>
          <a:custGeom>
            <a:avLst/>
            <a:gdLst/>
            <a:ahLst/>
            <a:cxnLst/>
            <a:rect l="l" t="t" r="r" b="b"/>
            <a:pathLst>
              <a:path w="1163955" h="831214">
                <a:moveTo>
                  <a:pt x="1163678" y="711810"/>
                </a:moveTo>
                <a:lnTo>
                  <a:pt x="1163018" y="711018"/>
                </a:lnTo>
                <a:lnTo>
                  <a:pt x="1162522" y="710276"/>
                </a:lnTo>
                <a:lnTo>
                  <a:pt x="1161862" y="709698"/>
                </a:lnTo>
                <a:lnTo>
                  <a:pt x="1161367" y="709120"/>
                </a:lnTo>
                <a:lnTo>
                  <a:pt x="1160707" y="708823"/>
                </a:lnTo>
                <a:lnTo>
                  <a:pt x="1160211" y="708328"/>
                </a:lnTo>
                <a:lnTo>
                  <a:pt x="1159551" y="707833"/>
                </a:lnTo>
                <a:lnTo>
                  <a:pt x="1159056" y="707206"/>
                </a:lnTo>
                <a:lnTo>
                  <a:pt x="1158396" y="706727"/>
                </a:lnTo>
                <a:lnTo>
                  <a:pt x="1157901" y="706249"/>
                </a:lnTo>
                <a:lnTo>
                  <a:pt x="1157240" y="705853"/>
                </a:lnTo>
                <a:lnTo>
                  <a:pt x="1156745" y="705473"/>
                </a:lnTo>
                <a:lnTo>
                  <a:pt x="1156085" y="705094"/>
                </a:lnTo>
                <a:lnTo>
                  <a:pt x="1155425" y="704714"/>
                </a:lnTo>
                <a:lnTo>
                  <a:pt x="1154929" y="704450"/>
                </a:lnTo>
                <a:lnTo>
                  <a:pt x="1154269" y="704186"/>
                </a:lnTo>
                <a:lnTo>
                  <a:pt x="1153774" y="704136"/>
                </a:lnTo>
                <a:lnTo>
                  <a:pt x="1153114" y="703905"/>
                </a:lnTo>
                <a:lnTo>
                  <a:pt x="1152618" y="703691"/>
                </a:lnTo>
                <a:lnTo>
                  <a:pt x="1151958" y="703278"/>
                </a:lnTo>
                <a:lnTo>
                  <a:pt x="1151463" y="703113"/>
                </a:lnTo>
                <a:lnTo>
                  <a:pt x="1150803" y="702948"/>
                </a:lnTo>
                <a:lnTo>
                  <a:pt x="1150307" y="702882"/>
                </a:lnTo>
                <a:lnTo>
                  <a:pt x="1149647" y="702965"/>
                </a:lnTo>
                <a:lnTo>
                  <a:pt x="1149152" y="703031"/>
                </a:lnTo>
                <a:lnTo>
                  <a:pt x="1148492" y="703443"/>
                </a:lnTo>
                <a:lnTo>
                  <a:pt x="1147996" y="703526"/>
                </a:lnTo>
                <a:lnTo>
                  <a:pt x="1147336" y="703608"/>
                </a:lnTo>
                <a:lnTo>
                  <a:pt x="1146676" y="703460"/>
                </a:lnTo>
                <a:lnTo>
                  <a:pt x="1146181" y="703460"/>
                </a:lnTo>
                <a:lnTo>
                  <a:pt x="1145520" y="703460"/>
                </a:lnTo>
                <a:lnTo>
                  <a:pt x="1145025" y="703344"/>
                </a:lnTo>
                <a:lnTo>
                  <a:pt x="1144365" y="703526"/>
                </a:lnTo>
                <a:lnTo>
                  <a:pt x="1143870" y="703707"/>
                </a:lnTo>
                <a:lnTo>
                  <a:pt x="1143210" y="704136"/>
                </a:lnTo>
                <a:lnTo>
                  <a:pt x="1142714" y="704549"/>
                </a:lnTo>
                <a:lnTo>
                  <a:pt x="1142054" y="704962"/>
                </a:lnTo>
                <a:lnTo>
                  <a:pt x="1141559" y="705391"/>
                </a:lnTo>
                <a:lnTo>
                  <a:pt x="1140899" y="705968"/>
                </a:lnTo>
                <a:lnTo>
                  <a:pt x="1140403" y="706562"/>
                </a:lnTo>
                <a:lnTo>
                  <a:pt x="1139743" y="707338"/>
                </a:lnTo>
                <a:lnTo>
                  <a:pt x="1139248" y="708064"/>
                </a:lnTo>
                <a:lnTo>
                  <a:pt x="1138588" y="708774"/>
                </a:lnTo>
                <a:lnTo>
                  <a:pt x="1137927" y="709566"/>
                </a:lnTo>
                <a:lnTo>
                  <a:pt x="1137432" y="710292"/>
                </a:lnTo>
                <a:lnTo>
                  <a:pt x="1136772" y="711002"/>
                </a:lnTo>
                <a:lnTo>
                  <a:pt x="1136277" y="711513"/>
                </a:lnTo>
                <a:lnTo>
                  <a:pt x="1135616" y="712322"/>
                </a:lnTo>
                <a:lnTo>
                  <a:pt x="1135121" y="713131"/>
                </a:lnTo>
                <a:lnTo>
                  <a:pt x="1134461" y="714154"/>
                </a:lnTo>
                <a:lnTo>
                  <a:pt x="1133966" y="715144"/>
                </a:lnTo>
                <a:lnTo>
                  <a:pt x="1133305" y="716118"/>
                </a:lnTo>
                <a:lnTo>
                  <a:pt x="1132810" y="717174"/>
                </a:lnTo>
                <a:lnTo>
                  <a:pt x="1132150" y="718197"/>
                </a:lnTo>
                <a:lnTo>
                  <a:pt x="1131655" y="719220"/>
                </a:lnTo>
                <a:lnTo>
                  <a:pt x="1130994" y="720227"/>
                </a:lnTo>
                <a:lnTo>
                  <a:pt x="1130499" y="721267"/>
                </a:lnTo>
                <a:lnTo>
                  <a:pt x="1129839" y="722290"/>
                </a:lnTo>
                <a:lnTo>
                  <a:pt x="1129179" y="723362"/>
                </a:lnTo>
                <a:lnTo>
                  <a:pt x="1128684" y="724369"/>
                </a:lnTo>
                <a:lnTo>
                  <a:pt x="1128023" y="725376"/>
                </a:lnTo>
                <a:lnTo>
                  <a:pt x="1127528" y="726217"/>
                </a:lnTo>
                <a:lnTo>
                  <a:pt x="1126868" y="727323"/>
                </a:lnTo>
                <a:lnTo>
                  <a:pt x="1126373" y="728412"/>
                </a:lnTo>
                <a:lnTo>
                  <a:pt x="1125712" y="729914"/>
                </a:lnTo>
                <a:lnTo>
                  <a:pt x="1125217" y="730970"/>
                </a:lnTo>
                <a:lnTo>
                  <a:pt x="1124557" y="732027"/>
                </a:lnTo>
                <a:lnTo>
                  <a:pt x="1124062" y="732670"/>
                </a:lnTo>
                <a:lnTo>
                  <a:pt x="1123401" y="733693"/>
                </a:lnTo>
                <a:lnTo>
                  <a:pt x="1122906" y="734717"/>
                </a:lnTo>
                <a:lnTo>
                  <a:pt x="1122246" y="735971"/>
                </a:lnTo>
                <a:lnTo>
                  <a:pt x="1121751" y="737126"/>
                </a:lnTo>
                <a:lnTo>
                  <a:pt x="1121090" y="738265"/>
                </a:lnTo>
                <a:lnTo>
                  <a:pt x="1120430" y="739321"/>
                </a:lnTo>
                <a:lnTo>
                  <a:pt x="1119935" y="740559"/>
                </a:lnTo>
                <a:lnTo>
                  <a:pt x="1119275" y="741813"/>
                </a:lnTo>
                <a:lnTo>
                  <a:pt x="1118779" y="743414"/>
                </a:lnTo>
                <a:lnTo>
                  <a:pt x="1118119" y="744602"/>
                </a:lnTo>
                <a:lnTo>
                  <a:pt x="1117624" y="745790"/>
                </a:lnTo>
                <a:lnTo>
                  <a:pt x="1116964" y="746500"/>
                </a:lnTo>
                <a:lnTo>
                  <a:pt x="1116469" y="747688"/>
                </a:lnTo>
                <a:lnTo>
                  <a:pt x="1115808" y="748876"/>
                </a:lnTo>
                <a:lnTo>
                  <a:pt x="1115313" y="750428"/>
                </a:lnTo>
                <a:lnTo>
                  <a:pt x="1114653" y="751748"/>
                </a:lnTo>
                <a:lnTo>
                  <a:pt x="1114158" y="753068"/>
                </a:lnTo>
                <a:lnTo>
                  <a:pt x="1113497" y="754372"/>
                </a:lnTo>
                <a:lnTo>
                  <a:pt x="1113002" y="755626"/>
                </a:lnTo>
                <a:lnTo>
                  <a:pt x="1112342" y="756880"/>
                </a:lnTo>
                <a:lnTo>
                  <a:pt x="1111682" y="757986"/>
                </a:lnTo>
                <a:lnTo>
                  <a:pt x="1111186" y="759240"/>
                </a:lnTo>
                <a:lnTo>
                  <a:pt x="1110526" y="760478"/>
                </a:lnTo>
                <a:lnTo>
                  <a:pt x="1110031" y="761798"/>
                </a:lnTo>
                <a:lnTo>
                  <a:pt x="1109371" y="763135"/>
                </a:lnTo>
                <a:lnTo>
                  <a:pt x="1108875" y="764472"/>
                </a:lnTo>
                <a:lnTo>
                  <a:pt x="1108215" y="765940"/>
                </a:lnTo>
                <a:lnTo>
                  <a:pt x="1107720" y="767244"/>
                </a:lnTo>
                <a:lnTo>
                  <a:pt x="1107060" y="768548"/>
                </a:lnTo>
                <a:lnTo>
                  <a:pt x="1106564" y="769802"/>
                </a:lnTo>
                <a:lnTo>
                  <a:pt x="1105904" y="770941"/>
                </a:lnTo>
                <a:lnTo>
                  <a:pt x="1105409" y="772080"/>
                </a:lnTo>
                <a:lnTo>
                  <a:pt x="1104749" y="772938"/>
                </a:lnTo>
                <a:lnTo>
                  <a:pt x="1104254" y="774060"/>
                </a:lnTo>
                <a:lnTo>
                  <a:pt x="1103593" y="775182"/>
                </a:lnTo>
                <a:lnTo>
                  <a:pt x="1102933" y="776535"/>
                </a:lnTo>
                <a:lnTo>
                  <a:pt x="1102438" y="777674"/>
                </a:lnTo>
                <a:lnTo>
                  <a:pt x="1101777" y="778813"/>
                </a:lnTo>
                <a:lnTo>
                  <a:pt x="1101282" y="779886"/>
                </a:lnTo>
                <a:lnTo>
                  <a:pt x="1100622" y="780892"/>
                </a:lnTo>
                <a:lnTo>
                  <a:pt x="1100127" y="781915"/>
                </a:lnTo>
                <a:lnTo>
                  <a:pt x="1099467" y="782823"/>
                </a:lnTo>
                <a:lnTo>
                  <a:pt x="1098971" y="783747"/>
                </a:lnTo>
                <a:lnTo>
                  <a:pt x="1098311" y="784671"/>
                </a:lnTo>
                <a:lnTo>
                  <a:pt x="1097816" y="785629"/>
                </a:lnTo>
                <a:lnTo>
                  <a:pt x="1097156" y="786454"/>
                </a:lnTo>
                <a:lnTo>
                  <a:pt x="1096660" y="787262"/>
                </a:lnTo>
                <a:lnTo>
                  <a:pt x="1096000" y="787807"/>
                </a:lnTo>
                <a:lnTo>
                  <a:pt x="1095505" y="788649"/>
                </a:lnTo>
                <a:lnTo>
                  <a:pt x="1094845" y="789490"/>
                </a:lnTo>
                <a:lnTo>
                  <a:pt x="1094184" y="790794"/>
                </a:lnTo>
                <a:lnTo>
                  <a:pt x="1093689" y="791487"/>
                </a:lnTo>
                <a:lnTo>
                  <a:pt x="1093029" y="792180"/>
                </a:lnTo>
                <a:lnTo>
                  <a:pt x="1092534" y="792312"/>
                </a:lnTo>
                <a:lnTo>
                  <a:pt x="1091873" y="792774"/>
                </a:lnTo>
                <a:lnTo>
                  <a:pt x="1091378" y="793253"/>
                </a:lnTo>
                <a:lnTo>
                  <a:pt x="1090718" y="793798"/>
                </a:lnTo>
                <a:lnTo>
                  <a:pt x="1090223" y="794276"/>
                </a:lnTo>
                <a:lnTo>
                  <a:pt x="1089562" y="794755"/>
                </a:lnTo>
                <a:lnTo>
                  <a:pt x="1089067" y="795200"/>
                </a:lnTo>
                <a:lnTo>
                  <a:pt x="1088407" y="795662"/>
                </a:lnTo>
                <a:lnTo>
                  <a:pt x="1087912" y="796125"/>
                </a:lnTo>
                <a:lnTo>
                  <a:pt x="1087252" y="796521"/>
                </a:lnTo>
                <a:lnTo>
                  <a:pt x="1086756" y="797049"/>
                </a:lnTo>
                <a:lnTo>
                  <a:pt x="1086096" y="797577"/>
                </a:lnTo>
                <a:lnTo>
                  <a:pt x="1085436" y="798369"/>
                </a:lnTo>
                <a:lnTo>
                  <a:pt x="1084941" y="798831"/>
                </a:lnTo>
                <a:lnTo>
                  <a:pt x="1084280" y="799310"/>
                </a:lnTo>
                <a:lnTo>
                  <a:pt x="1083785" y="799425"/>
                </a:lnTo>
                <a:lnTo>
                  <a:pt x="1083125" y="799854"/>
                </a:lnTo>
                <a:lnTo>
                  <a:pt x="1082630" y="800283"/>
                </a:lnTo>
                <a:lnTo>
                  <a:pt x="1081969" y="800927"/>
                </a:lnTo>
                <a:lnTo>
                  <a:pt x="1081474" y="801422"/>
                </a:lnTo>
                <a:lnTo>
                  <a:pt x="1080814" y="801917"/>
                </a:lnTo>
                <a:lnTo>
                  <a:pt x="1080319" y="802313"/>
                </a:lnTo>
                <a:lnTo>
                  <a:pt x="1079658" y="802825"/>
                </a:lnTo>
                <a:lnTo>
                  <a:pt x="1079163" y="803353"/>
                </a:lnTo>
                <a:lnTo>
                  <a:pt x="1078503" y="803997"/>
                </a:lnTo>
                <a:lnTo>
                  <a:pt x="1078008" y="804525"/>
                </a:lnTo>
                <a:lnTo>
                  <a:pt x="1077347" y="805069"/>
                </a:lnTo>
                <a:lnTo>
                  <a:pt x="1076687" y="805614"/>
                </a:lnTo>
                <a:lnTo>
                  <a:pt x="1076192" y="806076"/>
                </a:lnTo>
                <a:lnTo>
                  <a:pt x="1075532" y="806538"/>
                </a:lnTo>
                <a:lnTo>
                  <a:pt x="1075037" y="806901"/>
                </a:lnTo>
                <a:lnTo>
                  <a:pt x="1074376" y="807297"/>
                </a:lnTo>
                <a:lnTo>
                  <a:pt x="1073881" y="807693"/>
                </a:lnTo>
                <a:lnTo>
                  <a:pt x="1073221" y="808023"/>
                </a:lnTo>
                <a:lnTo>
                  <a:pt x="1072726" y="808436"/>
                </a:lnTo>
                <a:lnTo>
                  <a:pt x="1072065" y="808832"/>
                </a:lnTo>
                <a:lnTo>
                  <a:pt x="1071570" y="809195"/>
                </a:lnTo>
                <a:lnTo>
                  <a:pt x="1070910" y="809723"/>
                </a:lnTo>
                <a:lnTo>
                  <a:pt x="1070415" y="810251"/>
                </a:lnTo>
                <a:lnTo>
                  <a:pt x="1069754" y="811093"/>
                </a:lnTo>
                <a:lnTo>
                  <a:pt x="1069094" y="811588"/>
                </a:lnTo>
                <a:lnTo>
                  <a:pt x="1068599" y="812067"/>
                </a:lnTo>
                <a:lnTo>
                  <a:pt x="1067939" y="812166"/>
                </a:lnTo>
                <a:lnTo>
                  <a:pt x="1067443" y="812644"/>
                </a:lnTo>
                <a:lnTo>
                  <a:pt x="1066783" y="813123"/>
                </a:lnTo>
                <a:lnTo>
                  <a:pt x="1066288" y="813997"/>
                </a:lnTo>
                <a:lnTo>
                  <a:pt x="1065628" y="814443"/>
                </a:lnTo>
                <a:lnTo>
                  <a:pt x="1065132" y="814872"/>
                </a:lnTo>
                <a:lnTo>
                  <a:pt x="1064472" y="814955"/>
                </a:lnTo>
                <a:lnTo>
                  <a:pt x="1063977" y="815285"/>
                </a:lnTo>
                <a:lnTo>
                  <a:pt x="1063317" y="815598"/>
                </a:lnTo>
                <a:lnTo>
                  <a:pt x="1062821" y="816060"/>
                </a:lnTo>
                <a:lnTo>
                  <a:pt x="1062161" y="816390"/>
                </a:lnTo>
                <a:lnTo>
                  <a:pt x="1061666" y="816720"/>
                </a:lnTo>
                <a:lnTo>
                  <a:pt x="1061006" y="817001"/>
                </a:lnTo>
                <a:lnTo>
                  <a:pt x="1060345" y="817281"/>
                </a:lnTo>
                <a:lnTo>
                  <a:pt x="1059850" y="817546"/>
                </a:lnTo>
                <a:lnTo>
                  <a:pt x="1059190" y="817777"/>
                </a:lnTo>
                <a:lnTo>
                  <a:pt x="1058695" y="818057"/>
                </a:lnTo>
                <a:lnTo>
                  <a:pt x="1058035" y="818321"/>
                </a:lnTo>
                <a:lnTo>
                  <a:pt x="1057539" y="818651"/>
                </a:lnTo>
                <a:lnTo>
                  <a:pt x="1056879" y="818882"/>
                </a:lnTo>
                <a:lnTo>
                  <a:pt x="1056384" y="819130"/>
                </a:lnTo>
                <a:lnTo>
                  <a:pt x="1055724" y="819311"/>
                </a:lnTo>
                <a:lnTo>
                  <a:pt x="1055228" y="819476"/>
                </a:lnTo>
                <a:lnTo>
                  <a:pt x="1054568" y="819641"/>
                </a:lnTo>
                <a:lnTo>
                  <a:pt x="1054073" y="819806"/>
                </a:lnTo>
                <a:lnTo>
                  <a:pt x="1053413" y="819905"/>
                </a:lnTo>
                <a:lnTo>
                  <a:pt x="1052917" y="820004"/>
                </a:lnTo>
                <a:lnTo>
                  <a:pt x="1052257" y="820004"/>
                </a:lnTo>
                <a:lnTo>
                  <a:pt x="1051597" y="820087"/>
                </a:lnTo>
                <a:lnTo>
                  <a:pt x="1051102" y="820186"/>
                </a:lnTo>
                <a:lnTo>
                  <a:pt x="1050441" y="820368"/>
                </a:lnTo>
                <a:lnTo>
                  <a:pt x="1049946" y="820450"/>
                </a:lnTo>
                <a:lnTo>
                  <a:pt x="1049286" y="820549"/>
                </a:lnTo>
                <a:lnTo>
                  <a:pt x="1048791" y="820582"/>
                </a:lnTo>
                <a:lnTo>
                  <a:pt x="1048130" y="820632"/>
                </a:lnTo>
                <a:lnTo>
                  <a:pt x="1047635" y="820698"/>
                </a:lnTo>
                <a:lnTo>
                  <a:pt x="1046975" y="820846"/>
                </a:lnTo>
                <a:lnTo>
                  <a:pt x="1046480" y="820813"/>
                </a:lnTo>
                <a:lnTo>
                  <a:pt x="1045820" y="820797"/>
                </a:lnTo>
                <a:lnTo>
                  <a:pt x="1045324" y="820500"/>
                </a:lnTo>
                <a:lnTo>
                  <a:pt x="1044664" y="820483"/>
                </a:lnTo>
                <a:lnTo>
                  <a:pt x="1044169" y="820450"/>
                </a:lnTo>
                <a:lnTo>
                  <a:pt x="1043509" y="820698"/>
                </a:lnTo>
                <a:lnTo>
                  <a:pt x="1042848" y="820698"/>
                </a:lnTo>
                <a:lnTo>
                  <a:pt x="1042353" y="820698"/>
                </a:lnTo>
                <a:lnTo>
                  <a:pt x="1041693" y="820648"/>
                </a:lnTo>
                <a:lnTo>
                  <a:pt x="1041198" y="820483"/>
                </a:lnTo>
                <a:lnTo>
                  <a:pt x="1040537" y="820318"/>
                </a:lnTo>
                <a:lnTo>
                  <a:pt x="1040042" y="819938"/>
                </a:lnTo>
                <a:lnTo>
                  <a:pt x="1039382" y="819707"/>
                </a:lnTo>
                <a:lnTo>
                  <a:pt x="1038887" y="819476"/>
                </a:lnTo>
                <a:lnTo>
                  <a:pt x="1038226" y="819212"/>
                </a:lnTo>
                <a:lnTo>
                  <a:pt x="1037731" y="819064"/>
                </a:lnTo>
                <a:lnTo>
                  <a:pt x="1037071" y="818932"/>
                </a:lnTo>
                <a:lnTo>
                  <a:pt x="1036576" y="819146"/>
                </a:lnTo>
                <a:lnTo>
                  <a:pt x="1035915" y="818849"/>
                </a:lnTo>
                <a:lnTo>
                  <a:pt x="1035420" y="818536"/>
                </a:lnTo>
                <a:lnTo>
                  <a:pt x="1034760" y="817661"/>
                </a:lnTo>
                <a:lnTo>
                  <a:pt x="1034100" y="817215"/>
                </a:lnTo>
                <a:lnTo>
                  <a:pt x="1033604" y="816753"/>
                </a:lnTo>
                <a:lnTo>
                  <a:pt x="1032944" y="816539"/>
                </a:lnTo>
                <a:lnTo>
                  <a:pt x="1032449" y="816143"/>
                </a:lnTo>
                <a:lnTo>
                  <a:pt x="1031789" y="815747"/>
                </a:lnTo>
                <a:lnTo>
                  <a:pt x="1031294" y="815235"/>
                </a:lnTo>
                <a:lnTo>
                  <a:pt x="1030633" y="814806"/>
                </a:lnTo>
                <a:lnTo>
                  <a:pt x="1030138" y="814377"/>
                </a:lnTo>
                <a:lnTo>
                  <a:pt x="1029478" y="814030"/>
                </a:lnTo>
                <a:lnTo>
                  <a:pt x="1028983" y="813535"/>
                </a:lnTo>
                <a:lnTo>
                  <a:pt x="1028322" y="813040"/>
                </a:lnTo>
                <a:lnTo>
                  <a:pt x="1027827" y="812347"/>
                </a:lnTo>
                <a:lnTo>
                  <a:pt x="1027167" y="811835"/>
                </a:lnTo>
                <a:lnTo>
                  <a:pt x="1026672" y="811307"/>
                </a:lnTo>
                <a:lnTo>
                  <a:pt x="1026011" y="810961"/>
                </a:lnTo>
                <a:lnTo>
                  <a:pt x="1025351" y="810400"/>
                </a:lnTo>
                <a:lnTo>
                  <a:pt x="1024856" y="809855"/>
                </a:lnTo>
                <a:lnTo>
                  <a:pt x="1024196" y="809162"/>
                </a:lnTo>
                <a:lnTo>
                  <a:pt x="1023700" y="808518"/>
                </a:lnTo>
                <a:lnTo>
                  <a:pt x="1023040" y="807891"/>
                </a:lnTo>
                <a:lnTo>
                  <a:pt x="1022545" y="807248"/>
                </a:lnTo>
                <a:lnTo>
                  <a:pt x="1021885" y="806587"/>
                </a:lnTo>
                <a:lnTo>
                  <a:pt x="1021389" y="805944"/>
                </a:lnTo>
                <a:lnTo>
                  <a:pt x="1020729" y="805053"/>
                </a:lnTo>
                <a:lnTo>
                  <a:pt x="1020234" y="804624"/>
                </a:lnTo>
                <a:lnTo>
                  <a:pt x="1019574" y="804178"/>
                </a:lnTo>
                <a:lnTo>
                  <a:pt x="1019079" y="804376"/>
                </a:lnTo>
                <a:lnTo>
                  <a:pt x="1018418" y="803980"/>
                </a:lnTo>
                <a:lnTo>
                  <a:pt x="1017923" y="803600"/>
                </a:lnTo>
                <a:lnTo>
                  <a:pt x="1017263" y="802808"/>
                </a:lnTo>
                <a:lnTo>
                  <a:pt x="1016603" y="802280"/>
                </a:lnTo>
                <a:lnTo>
                  <a:pt x="1016107" y="801752"/>
                </a:lnTo>
                <a:lnTo>
                  <a:pt x="1015447" y="801290"/>
                </a:lnTo>
                <a:lnTo>
                  <a:pt x="1014952" y="800811"/>
                </a:lnTo>
                <a:lnTo>
                  <a:pt x="1014292" y="800333"/>
                </a:lnTo>
                <a:lnTo>
                  <a:pt x="1013796" y="799854"/>
                </a:lnTo>
                <a:lnTo>
                  <a:pt x="1013136" y="799376"/>
                </a:lnTo>
                <a:lnTo>
                  <a:pt x="1012641" y="798897"/>
                </a:lnTo>
                <a:lnTo>
                  <a:pt x="1011981" y="798402"/>
                </a:lnTo>
                <a:lnTo>
                  <a:pt x="1011485" y="797956"/>
                </a:lnTo>
                <a:lnTo>
                  <a:pt x="1010825" y="797494"/>
                </a:lnTo>
                <a:lnTo>
                  <a:pt x="1010330" y="797082"/>
                </a:lnTo>
                <a:lnTo>
                  <a:pt x="1009670" y="796653"/>
                </a:lnTo>
                <a:lnTo>
                  <a:pt x="1009174" y="796240"/>
                </a:lnTo>
                <a:lnTo>
                  <a:pt x="1008514" y="795811"/>
                </a:lnTo>
                <a:lnTo>
                  <a:pt x="1007854" y="795431"/>
                </a:lnTo>
                <a:lnTo>
                  <a:pt x="1007359" y="795052"/>
                </a:lnTo>
                <a:lnTo>
                  <a:pt x="1006698" y="794804"/>
                </a:lnTo>
                <a:lnTo>
                  <a:pt x="1006203" y="794392"/>
                </a:lnTo>
                <a:lnTo>
                  <a:pt x="1005543" y="793979"/>
                </a:lnTo>
                <a:lnTo>
                  <a:pt x="1005048" y="793385"/>
                </a:lnTo>
                <a:lnTo>
                  <a:pt x="1004387" y="792923"/>
                </a:lnTo>
                <a:lnTo>
                  <a:pt x="1003892" y="792444"/>
                </a:lnTo>
                <a:lnTo>
                  <a:pt x="1003232" y="792065"/>
                </a:lnTo>
                <a:lnTo>
                  <a:pt x="1002737" y="791603"/>
                </a:lnTo>
                <a:lnTo>
                  <a:pt x="1002077" y="791141"/>
                </a:lnTo>
                <a:lnTo>
                  <a:pt x="1001581" y="790629"/>
                </a:lnTo>
                <a:lnTo>
                  <a:pt x="1000921" y="790167"/>
                </a:lnTo>
                <a:lnTo>
                  <a:pt x="1000426" y="789705"/>
                </a:lnTo>
                <a:lnTo>
                  <a:pt x="999766" y="789292"/>
                </a:lnTo>
                <a:lnTo>
                  <a:pt x="999105" y="788830"/>
                </a:lnTo>
                <a:lnTo>
                  <a:pt x="998610" y="788368"/>
                </a:lnTo>
                <a:lnTo>
                  <a:pt x="997950" y="787873"/>
                </a:lnTo>
                <a:lnTo>
                  <a:pt x="997455" y="787378"/>
                </a:lnTo>
                <a:lnTo>
                  <a:pt x="996794" y="786899"/>
                </a:lnTo>
                <a:lnTo>
                  <a:pt x="996299" y="786388"/>
                </a:lnTo>
                <a:lnTo>
                  <a:pt x="995639" y="785926"/>
                </a:lnTo>
                <a:lnTo>
                  <a:pt x="995144" y="785480"/>
                </a:lnTo>
                <a:lnTo>
                  <a:pt x="994483" y="785034"/>
                </a:lnTo>
                <a:lnTo>
                  <a:pt x="993988" y="784655"/>
                </a:lnTo>
                <a:lnTo>
                  <a:pt x="993328" y="784292"/>
                </a:lnTo>
                <a:lnTo>
                  <a:pt x="992833" y="783995"/>
                </a:lnTo>
                <a:lnTo>
                  <a:pt x="992172" y="783681"/>
                </a:lnTo>
                <a:lnTo>
                  <a:pt x="991677" y="783368"/>
                </a:lnTo>
                <a:lnTo>
                  <a:pt x="991017" y="783054"/>
                </a:lnTo>
                <a:lnTo>
                  <a:pt x="990357" y="782774"/>
                </a:lnTo>
                <a:lnTo>
                  <a:pt x="989862" y="782493"/>
                </a:lnTo>
                <a:lnTo>
                  <a:pt x="989201" y="782212"/>
                </a:lnTo>
                <a:lnTo>
                  <a:pt x="988706" y="782031"/>
                </a:lnTo>
                <a:lnTo>
                  <a:pt x="988046" y="781849"/>
                </a:lnTo>
                <a:lnTo>
                  <a:pt x="987551" y="781767"/>
                </a:lnTo>
                <a:lnTo>
                  <a:pt x="986890" y="781717"/>
                </a:lnTo>
                <a:lnTo>
                  <a:pt x="986395" y="781651"/>
                </a:lnTo>
                <a:lnTo>
                  <a:pt x="985735" y="781684"/>
                </a:lnTo>
                <a:lnTo>
                  <a:pt x="985240" y="781684"/>
                </a:lnTo>
                <a:lnTo>
                  <a:pt x="984579" y="781684"/>
                </a:lnTo>
                <a:lnTo>
                  <a:pt x="984084" y="781618"/>
                </a:lnTo>
                <a:lnTo>
                  <a:pt x="983424" y="781684"/>
                </a:lnTo>
                <a:lnTo>
                  <a:pt x="982929" y="781750"/>
                </a:lnTo>
                <a:lnTo>
                  <a:pt x="982268" y="781965"/>
                </a:lnTo>
                <a:lnTo>
                  <a:pt x="981608" y="782097"/>
                </a:lnTo>
                <a:lnTo>
                  <a:pt x="981113" y="782229"/>
                </a:lnTo>
                <a:lnTo>
                  <a:pt x="980453" y="782262"/>
                </a:lnTo>
                <a:lnTo>
                  <a:pt x="979957" y="782476"/>
                </a:lnTo>
                <a:lnTo>
                  <a:pt x="979297" y="782708"/>
                </a:lnTo>
                <a:lnTo>
                  <a:pt x="978802" y="783137"/>
                </a:lnTo>
                <a:lnTo>
                  <a:pt x="978142" y="783434"/>
                </a:lnTo>
                <a:lnTo>
                  <a:pt x="977647" y="783731"/>
                </a:lnTo>
                <a:lnTo>
                  <a:pt x="976986" y="783995"/>
                </a:lnTo>
                <a:lnTo>
                  <a:pt x="976491" y="784292"/>
                </a:lnTo>
                <a:lnTo>
                  <a:pt x="975831" y="784605"/>
                </a:lnTo>
                <a:lnTo>
                  <a:pt x="975336" y="784985"/>
                </a:lnTo>
                <a:lnTo>
                  <a:pt x="974675" y="785266"/>
                </a:lnTo>
                <a:lnTo>
                  <a:pt x="974180" y="785546"/>
                </a:lnTo>
                <a:lnTo>
                  <a:pt x="973520" y="785761"/>
                </a:lnTo>
                <a:lnTo>
                  <a:pt x="972860" y="785975"/>
                </a:lnTo>
                <a:lnTo>
                  <a:pt x="972364" y="786190"/>
                </a:lnTo>
                <a:lnTo>
                  <a:pt x="971704" y="786305"/>
                </a:lnTo>
                <a:lnTo>
                  <a:pt x="971209" y="786586"/>
                </a:lnTo>
                <a:lnTo>
                  <a:pt x="970549" y="786883"/>
                </a:lnTo>
                <a:lnTo>
                  <a:pt x="970053" y="787295"/>
                </a:lnTo>
                <a:lnTo>
                  <a:pt x="969393" y="787708"/>
                </a:lnTo>
                <a:lnTo>
                  <a:pt x="968898" y="788104"/>
                </a:lnTo>
                <a:lnTo>
                  <a:pt x="968238" y="788599"/>
                </a:lnTo>
                <a:lnTo>
                  <a:pt x="967742" y="788995"/>
                </a:lnTo>
                <a:lnTo>
                  <a:pt x="967082" y="789375"/>
                </a:lnTo>
                <a:lnTo>
                  <a:pt x="966587" y="789820"/>
                </a:lnTo>
                <a:lnTo>
                  <a:pt x="965927" y="790035"/>
                </a:lnTo>
                <a:lnTo>
                  <a:pt x="965431" y="790249"/>
                </a:lnTo>
                <a:lnTo>
                  <a:pt x="964771" y="790035"/>
                </a:lnTo>
                <a:lnTo>
                  <a:pt x="964111" y="790282"/>
                </a:lnTo>
                <a:lnTo>
                  <a:pt x="963616" y="790530"/>
                </a:lnTo>
                <a:lnTo>
                  <a:pt x="962955" y="791157"/>
                </a:lnTo>
                <a:lnTo>
                  <a:pt x="962460" y="791487"/>
                </a:lnTo>
                <a:lnTo>
                  <a:pt x="961800" y="791817"/>
                </a:lnTo>
                <a:lnTo>
                  <a:pt x="961305" y="792065"/>
                </a:lnTo>
                <a:lnTo>
                  <a:pt x="960645" y="792312"/>
                </a:lnTo>
                <a:lnTo>
                  <a:pt x="960149" y="792543"/>
                </a:lnTo>
                <a:lnTo>
                  <a:pt x="959489" y="792675"/>
                </a:lnTo>
                <a:lnTo>
                  <a:pt x="958994" y="792923"/>
                </a:lnTo>
                <a:lnTo>
                  <a:pt x="958334" y="793154"/>
                </a:lnTo>
                <a:lnTo>
                  <a:pt x="957838" y="793435"/>
                </a:lnTo>
                <a:lnTo>
                  <a:pt x="957178" y="793732"/>
                </a:lnTo>
                <a:lnTo>
                  <a:pt x="956518" y="794029"/>
                </a:lnTo>
                <a:lnTo>
                  <a:pt x="956023" y="794293"/>
                </a:lnTo>
                <a:lnTo>
                  <a:pt x="955362" y="794656"/>
                </a:lnTo>
                <a:lnTo>
                  <a:pt x="954867" y="795035"/>
                </a:lnTo>
                <a:lnTo>
                  <a:pt x="954207" y="795613"/>
                </a:lnTo>
                <a:lnTo>
                  <a:pt x="953712" y="795927"/>
                </a:lnTo>
                <a:lnTo>
                  <a:pt x="953051" y="796257"/>
                </a:lnTo>
                <a:lnTo>
                  <a:pt x="952556" y="796273"/>
                </a:lnTo>
                <a:lnTo>
                  <a:pt x="951896" y="796570"/>
                </a:lnTo>
                <a:lnTo>
                  <a:pt x="951401" y="796867"/>
                </a:lnTo>
                <a:lnTo>
                  <a:pt x="950740" y="797346"/>
                </a:lnTo>
                <a:lnTo>
                  <a:pt x="950245" y="797676"/>
                </a:lnTo>
                <a:lnTo>
                  <a:pt x="949585" y="798022"/>
                </a:lnTo>
                <a:lnTo>
                  <a:pt x="949090" y="798286"/>
                </a:lnTo>
                <a:lnTo>
                  <a:pt x="948430" y="798617"/>
                </a:lnTo>
                <a:lnTo>
                  <a:pt x="947769" y="798930"/>
                </a:lnTo>
                <a:lnTo>
                  <a:pt x="947274" y="799359"/>
                </a:lnTo>
                <a:lnTo>
                  <a:pt x="946614" y="799623"/>
                </a:lnTo>
                <a:lnTo>
                  <a:pt x="946119" y="799887"/>
                </a:lnTo>
                <a:lnTo>
                  <a:pt x="945458" y="799953"/>
                </a:lnTo>
                <a:lnTo>
                  <a:pt x="944963" y="800201"/>
                </a:lnTo>
                <a:lnTo>
                  <a:pt x="944303" y="800432"/>
                </a:lnTo>
                <a:lnTo>
                  <a:pt x="943808" y="800811"/>
                </a:lnTo>
                <a:lnTo>
                  <a:pt x="943147" y="801075"/>
                </a:lnTo>
                <a:lnTo>
                  <a:pt x="940341" y="802082"/>
                </a:lnTo>
                <a:lnTo>
                  <a:pt x="939681" y="802264"/>
                </a:lnTo>
                <a:lnTo>
                  <a:pt x="939021" y="802445"/>
                </a:lnTo>
                <a:lnTo>
                  <a:pt x="938525" y="802676"/>
                </a:lnTo>
                <a:lnTo>
                  <a:pt x="937865" y="802924"/>
                </a:lnTo>
                <a:lnTo>
                  <a:pt x="937370" y="803155"/>
                </a:lnTo>
                <a:lnTo>
                  <a:pt x="936710" y="803485"/>
                </a:lnTo>
                <a:lnTo>
                  <a:pt x="936214" y="803699"/>
                </a:lnTo>
                <a:lnTo>
                  <a:pt x="935554" y="803897"/>
                </a:lnTo>
                <a:lnTo>
                  <a:pt x="935059" y="804013"/>
                </a:lnTo>
                <a:lnTo>
                  <a:pt x="934399" y="804162"/>
                </a:lnTo>
                <a:lnTo>
                  <a:pt x="933904" y="804327"/>
                </a:lnTo>
                <a:lnTo>
                  <a:pt x="933243" y="804475"/>
                </a:lnTo>
                <a:lnTo>
                  <a:pt x="932748" y="804640"/>
                </a:lnTo>
                <a:lnTo>
                  <a:pt x="932088" y="804805"/>
                </a:lnTo>
                <a:lnTo>
                  <a:pt x="931593" y="804987"/>
                </a:lnTo>
                <a:lnTo>
                  <a:pt x="930932" y="805135"/>
                </a:lnTo>
                <a:lnTo>
                  <a:pt x="930272" y="805300"/>
                </a:lnTo>
                <a:lnTo>
                  <a:pt x="929777" y="805449"/>
                </a:lnTo>
                <a:lnTo>
                  <a:pt x="929117" y="805581"/>
                </a:lnTo>
                <a:lnTo>
                  <a:pt x="928621" y="805696"/>
                </a:lnTo>
                <a:lnTo>
                  <a:pt x="927961" y="805812"/>
                </a:lnTo>
                <a:lnTo>
                  <a:pt x="927466" y="805894"/>
                </a:lnTo>
                <a:lnTo>
                  <a:pt x="926806" y="805960"/>
                </a:lnTo>
                <a:lnTo>
                  <a:pt x="926310" y="805944"/>
                </a:lnTo>
                <a:lnTo>
                  <a:pt x="925650" y="806010"/>
                </a:lnTo>
                <a:lnTo>
                  <a:pt x="925155" y="806059"/>
                </a:lnTo>
                <a:lnTo>
                  <a:pt x="924495" y="806142"/>
                </a:lnTo>
                <a:lnTo>
                  <a:pt x="923999" y="806257"/>
                </a:lnTo>
                <a:lnTo>
                  <a:pt x="923339" y="806373"/>
                </a:lnTo>
                <a:lnTo>
                  <a:pt x="922844" y="806637"/>
                </a:lnTo>
                <a:lnTo>
                  <a:pt x="922184" y="806687"/>
                </a:lnTo>
                <a:lnTo>
                  <a:pt x="921523" y="806736"/>
                </a:lnTo>
                <a:lnTo>
                  <a:pt x="921028" y="806637"/>
                </a:lnTo>
                <a:lnTo>
                  <a:pt x="920368" y="806571"/>
                </a:lnTo>
                <a:lnTo>
                  <a:pt x="919873" y="806505"/>
                </a:lnTo>
                <a:lnTo>
                  <a:pt x="916902" y="806092"/>
                </a:lnTo>
                <a:lnTo>
                  <a:pt x="916406" y="806043"/>
                </a:lnTo>
                <a:lnTo>
                  <a:pt x="915746" y="806109"/>
                </a:lnTo>
                <a:lnTo>
                  <a:pt x="915251" y="806010"/>
                </a:lnTo>
                <a:lnTo>
                  <a:pt x="914591" y="805894"/>
                </a:lnTo>
                <a:lnTo>
                  <a:pt x="914095" y="805399"/>
                </a:lnTo>
                <a:lnTo>
                  <a:pt x="913435" y="805432"/>
                </a:lnTo>
                <a:lnTo>
                  <a:pt x="912775" y="805482"/>
                </a:lnTo>
                <a:lnTo>
                  <a:pt x="912280" y="806290"/>
                </a:lnTo>
                <a:lnTo>
                  <a:pt x="911619" y="806274"/>
                </a:lnTo>
                <a:lnTo>
                  <a:pt x="911124" y="806274"/>
                </a:lnTo>
                <a:lnTo>
                  <a:pt x="910464" y="805630"/>
                </a:lnTo>
                <a:lnTo>
                  <a:pt x="909969" y="805399"/>
                </a:lnTo>
                <a:lnTo>
                  <a:pt x="909308" y="805152"/>
                </a:lnTo>
                <a:lnTo>
                  <a:pt x="908813" y="804921"/>
                </a:lnTo>
                <a:lnTo>
                  <a:pt x="908153" y="804822"/>
                </a:lnTo>
                <a:lnTo>
                  <a:pt x="907658" y="804739"/>
                </a:lnTo>
                <a:lnTo>
                  <a:pt x="906997" y="804987"/>
                </a:lnTo>
                <a:lnTo>
                  <a:pt x="906502" y="804855"/>
                </a:lnTo>
                <a:lnTo>
                  <a:pt x="905842" y="804723"/>
                </a:lnTo>
                <a:lnTo>
                  <a:pt x="905347" y="804211"/>
                </a:lnTo>
                <a:lnTo>
                  <a:pt x="904687" y="804030"/>
                </a:lnTo>
                <a:lnTo>
                  <a:pt x="904026" y="803848"/>
                </a:lnTo>
                <a:lnTo>
                  <a:pt x="903531" y="803864"/>
                </a:lnTo>
                <a:lnTo>
                  <a:pt x="902871" y="803732"/>
                </a:lnTo>
                <a:lnTo>
                  <a:pt x="902376" y="803617"/>
                </a:lnTo>
                <a:lnTo>
                  <a:pt x="901715" y="803468"/>
                </a:lnTo>
                <a:lnTo>
                  <a:pt x="901220" y="803287"/>
                </a:lnTo>
                <a:lnTo>
                  <a:pt x="900560" y="803089"/>
                </a:lnTo>
                <a:lnTo>
                  <a:pt x="900065" y="802759"/>
                </a:lnTo>
                <a:lnTo>
                  <a:pt x="899404" y="802627"/>
                </a:lnTo>
                <a:lnTo>
                  <a:pt x="898909" y="802478"/>
                </a:lnTo>
                <a:lnTo>
                  <a:pt x="898249" y="802561"/>
                </a:lnTo>
                <a:lnTo>
                  <a:pt x="897754" y="802445"/>
                </a:lnTo>
                <a:lnTo>
                  <a:pt x="897093" y="802330"/>
                </a:lnTo>
                <a:lnTo>
                  <a:pt x="896598" y="802099"/>
                </a:lnTo>
                <a:lnTo>
                  <a:pt x="895938" y="801967"/>
                </a:lnTo>
                <a:lnTo>
                  <a:pt x="895278" y="801835"/>
                </a:lnTo>
                <a:lnTo>
                  <a:pt x="894782" y="801818"/>
                </a:lnTo>
                <a:lnTo>
                  <a:pt x="894122" y="801703"/>
                </a:lnTo>
                <a:lnTo>
                  <a:pt x="893627" y="801571"/>
                </a:lnTo>
                <a:lnTo>
                  <a:pt x="892967" y="801356"/>
                </a:lnTo>
                <a:lnTo>
                  <a:pt x="892472" y="801257"/>
                </a:lnTo>
                <a:lnTo>
                  <a:pt x="891811" y="801174"/>
                </a:lnTo>
                <a:lnTo>
                  <a:pt x="891316" y="801240"/>
                </a:lnTo>
                <a:lnTo>
                  <a:pt x="890656" y="801174"/>
                </a:lnTo>
                <a:lnTo>
                  <a:pt x="890161" y="801092"/>
                </a:lnTo>
                <a:lnTo>
                  <a:pt x="889500" y="800894"/>
                </a:lnTo>
                <a:lnTo>
                  <a:pt x="889005" y="800811"/>
                </a:lnTo>
                <a:lnTo>
                  <a:pt x="888345" y="800729"/>
                </a:lnTo>
                <a:lnTo>
                  <a:pt x="887850" y="800696"/>
                </a:lnTo>
                <a:lnTo>
                  <a:pt x="887189" y="800696"/>
                </a:lnTo>
                <a:lnTo>
                  <a:pt x="886529" y="800696"/>
                </a:lnTo>
                <a:lnTo>
                  <a:pt x="886034" y="800630"/>
                </a:lnTo>
                <a:lnTo>
                  <a:pt x="885374" y="800795"/>
                </a:lnTo>
                <a:lnTo>
                  <a:pt x="884878" y="800943"/>
                </a:lnTo>
                <a:lnTo>
                  <a:pt x="884218" y="801439"/>
                </a:lnTo>
                <a:lnTo>
                  <a:pt x="883723" y="801604"/>
                </a:lnTo>
                <a:lnTo>
                  <a:pt x="883063" y="801769"/>
                </a:lnTo>
                <a:lnTo>
                  <a:pt x="882567" y="801769"/>
                </a:lnTo>
                <a:lnTo>
                  <a:pt x="881907" y="801736"/>
                </a:lnTo>
                <a:lnTo>
                  <a:pt x="881412" y="801719"/>
                </a:lnTo>
                <a:lnTo>
                  <a:pt x="880752" y="801356"/>
                </a:lnTo>
                <a:lnTo>
                  <a:pt x="880257" y="801439"/>
                </a:lnTo>
                <a:lnTo>
                  <a:pt x="879596" y="801538"/>
                </a:lnTo>
                <a:lnTo>
                  <a:pt x="879101" y="802016"/>
                </a:lnTo>
                <a:lnTo>
                  <a:pt x="878441" y="802264"/>
                </a:lnTo>
                <a:lnTo>
                  <a:pt x="877780" y="802511"/>
                </a:lnTo>
                <a:lnTo>
                  <a:pt x="877285" y="802841"/>
                </a:lnTo>
                <a:lnTo>
                  <a:pt x="876625" y="802940"/>
                </a:lnTo>
                <a:lnTo>
                  <a:pt x="876130" y="803039"/>
                </a:lnTo>
                <a:lnTo>
                  <a:pt x="875470" y="802907"/>
                </a:lnTo>
                <a:lnTo>
                  <a:pt x="874974" y="802874"/>
                </a:lnTo>
                <a:lnTo>
                  <a:pt x="874314" y="802841"/>
                </a:lnTo>
                <a:lnTo>
                  <a:pt x="873819" y="802676"/>
                </a:lnTo>
                <a:lnTo>
                  <a:pt x="873159" y="802742"/>
                </a:lnTo>
                <a:lnTo>
                  <a:pt x="872663" y="802808"/>
                </a:lnTo>
                <a:lnTo>
                  <a:pt x="872003" y="803089"/>
                </a:lnTo>
                <a:lnTo>
                  <a:pt x="871508" y="803287"/>
                </a:lnTo>
                <a:lnTo>
                  <a:pt x="870848" y="803485"/>
                </a:lnTo>
                <a:lnTo>
                  <a:pt x="870352" y="803782"/>
                </a:lnTo>
                <a:lnTo>
                  <a:pt x="869692" y="803914"/>
                </a:lnTo>
                <a:lnTo>
                  <a:pt x="869032" y="804063"/>
                </a:lnTo>
                <a:lnTo>
                  <a:pt x="868537" y="804013"/>
                </a:lnTo>
                <a:lnTo>
                  <a:pt x="867876" y="804129"/>
                </a:lnTo>
                <a:lnTo>
                  <a:pt x="867381" y="804228"/>
                </a:lnTo>
                <a:lnTo>
                  <a:pt x="866721" y="804393"/>
                </a:lnTo>
                <a:lnTo>
                  <a:pt x="866226" y="804525"/>
                </a:lnTo>
                <a:lnTo>
                  <a:pt x="865565" y="804657"/>
                </a:lnTo>
                <a:lnTo>
                  <a:pt x="865070" y="804772"/>
                </a:lnTo>
                <a:lnTo>
                  <a:pt x="864410" y="804921"/>
                </a:lnTo>
                <a:lnTo>
                  <a:pt x="863915" y="805053"/>
                </a:lnTo>
                <a:lnTo>
                  <a:pt x="863255" y="805234"/>
                </a:lnTo>
                <a:lnTo>
                  <a:pt x="862759" y="805399"/>
                </a:lnTo>
                <a:lnTo>
                  <a:pt x="862099" y="805548"/>
                </a:lnTo>
                <a:lnTo>
                  <a:pt x="861604" y="805713"/>
                </a:lnTo>
                <a:lnTo>
                  <a:pt x="860944" y="805861"/>
                </a:lnTo>
                <a:lnTo>
                  <a:pt x="860283" y="806026"/>
                </a:lnTo>
                <a:lnTo>
                  <a:pt x="859788" y="806175"/>
                </a:lnTo>
                <a:lnTo>
                  <a:pt x="859128" y="806323"/>
                </a:lnTo>
                <a:lnTo>
                  <a:pt x="858633" y="806472"/>
                </a:lnTo>
                <a:lnTo>
                  <a:pt x="857972" y="806587"/>
                </a:lnTo>
                <a:lnTo>
                  <a:pt x="857477" y="806753"/>
                </a:lnTo>
                <a:lnTo>
                  <a:pt x="856817" y="806918"/>
                </a:lnTo>
                <a:lnTo>
                  <a:pt x="856322" y="807099"/>
                </a:lnTo>
                <a:lnTo>
                  <a:pt x="855661" y="807281"/>
                </a:lnTo>
                <a:lnTo>
                  <a:pt x="855166" y="807446"/>
                </a:lnTo>
                <a:lnTo>
                  <a:pt x="854506" y="807578"/>
                </a:lnTo>
                <a:lnTo>
                  <a:pt x="854011" y="807776"/>
                </a:lnTo>
                <a:lnTo>
                  <a:pt x="853350" y="807957"/>
                </a:lnTo>
                <a:lnTo>
                  <a:pt x="852855" y="808205"/>
                </a:lnTo>
                <a:lnTo>
                  <a:pt x="852195" y="808403"/>
                </a:lnTo>
                <a:lnTo>
                  <a:pt x="851535" y="808601"/>
                </a:lnTo>
                <a:lnTo>
                  <a:pt x="851040" y="808716"/>
                </a:lnTo>
                <a:lnTo>
                  <a:pt x="850379" y="808947"/>
                </a:lnTo>
                <a:lnTo>
                  <a:pt x="849884" y="809178"/>
                </a:lnTo>
                <a:lnTo>
                  <a:pt x="849224" y="809509"/>
                </a:lnTo>
                <a:lnTo>
                  <a:pt x="848729" y="809789"/>
                </a:lnTo>
                <a:lnTo>
                  <a:pt x="848068" y="810070"/>
                </a:lnTo>
                <a:lnTo>
                  <a:pt x="847573" y="810367"/>
                </a:lnTo>
                <a:lnTo>
                  <a:pt x="846913" y="810631"/>
                </a:lnTo>
                <a:lnTo>
                  <a:pt x="846418" y="810895"/>
                </a:lnTo>
                <a:lnTo>
                  <a:pt x="845757" y="811142"/>
                </a:lnTo>
                <a:lnTo>
                  <a:pt x="845262" y="811373"/>
                </a:lnTo>
                <a:lnTo>
                  <a:pt x="844602" y="811621"/>
                </a:lnTo>
                <a:lnTo>
                  <a:pt x="843942" y="811802"/>
                </a:lnTo>
                <a:lnTo>
                  <a:pt x="843446" y="812034"/>
                </a:lnTo>
                <a:lnTo>
                  <a:pt x="842786" y="812265"/>
                </a:lnTo>
                <a:lnTo>
                  <a:pt x="842291" y="812479"/>
                </a:lnTo>
                <a:lnTo>
                  <a:pt x="841631" y="812743"/>
                </a:lnTo>
                <a:lnTo>
                  <a:pt x="841135" y="813007"/>
                </a:lnTo>
                <a:lnTo>
                  <a:pt x="840475" y="813304"/>
                </a:lnTo>
                <a:lnTo>
                  <a:pt x="839980" y="813618"/>
                </a:lnTo>
                <a:lnTo>
                  <a:pt x="839320" y="813948"/>
                </a:lnTo>
                <a:lnTo>
                  <a:pt x="838824" y="814393"/>
                </a:lnTo>
                <a:lnTo>
                  <a:pt x="838164" y="814691"/>
                </a:lnTo>
                <a:lnTo>
                  <a:pt x="837669" y="814988"/>
                </a:lnTo>
                <a:lnTo>
                  <a:pt x="837009" y="815136"/>
                </a:lnTo>
                <a:lnTo>
                  <a:pt x="836514" y="815400"/>
                </a:lnTo>
                <a:lnTo>
                  <a:pt x="835853" y="815648"/>
                </a:lnTo>
                <a:lnTo>
                  <a:pt x="835193" y="815978"/>
                </a:lnTo>
                <a:lnTo>
                  <a:pt x="834698" y="816242"/>
                </a:lnTo>
                <a:lnTo>
                  <a:pt x="834038" y="816489"/>
                </a:lnTo>
                <a:lnTo>
                  <a:pt x="833542" y="816720"/>
                </a:lnTo>
                <a:lnTo>
                  <a:pt x="832882" y="816968"/>
                </a:lnTo>
                <a:lnTo>
                  <a:pt x="832387" y="817199"/>
                </a:lnTo>
                <a:lnTo>
                  <a:pt x="831727" y="817414"/>
                </a:lnTo>
                <a:lnTo>
                  <a:pt x="831231" y="817694"/>
                </a:lnTo>
                <a:lnTo>
                  <a:pt x="830571" y="817958"/>
                </a:lnTo>
                <a:lnTo>
                  <a:pt x="830076" y="818288"/>
                </a:lnTo>
                <a:lnTo>
                  <a:pt x="829416" y="818552"/>
                </a:lnTo>
                <a:lnTo>
                  <a:pt x="828920" y="818800"/>
                </a:lnTo>
                <a:lnTo>
                  <a:pt x="828260" y="818998"/>
                </a:lnTo>
                <a:lnTo>
                  <a:pt x="827765" y="819229"/>
                </a:lnTo>
                <a:lnTo>
                  <a:pt x="827105" y="819460"/>
                </a:lnTo>
                <a:lnTo>
                  <a:pt x="826444" y="819658"/>
                </a:lnTo>
                <a:lnTo>
                  <a:pt x="825949" y="819905"/>
                </a:lnTo>
                <a:lnTo>
                  <a:pt x="825289" y="820153"/>
                </a:lnTo>
                <a:lnTo>
                  <a:pt x="824794" y="820483"/>
                </a:lnTo>
                <a:lnTo>
                  <a:pt x="824133" y="820698"/>
                </a:lnTo>
                <a:lnTo>
                  <a:pt x="823638" y="820929"/>
                </a:lnTo>
                <a:lnTo>
                  <a:pt x="822978" y="821077"/>
                </a:lnTo>
                <a:lnTo>
                  <a:pt x="822483" y="821275"/>
                </a:lnTo>
                <a:lnTo>
                  <a:pt x="821823" y="821457"/>
                </a:lnTo>
                <a:lnTo>
                  <a:pt x="819016" y="822612"/>
                </a:lnTo>
                <a:lnTo>
                  <a:pt x="818356" y="822843"/>
                </a:lnTo>
                <a:lnTo>
                  <a:pt x="817696" y="822992"/>
                </a:lnTo>
                <a:lnTo>
                  <a:pt x="817201" y="823223"/>
                </a:lnTo>
                <a:lnTo>
                  <a:pt x="816540" y="823437"/>
                </a:lnTo>
                <a:lnTo>
                  <a:pt x="816045" y="823734"/>
                </a:lnTo>
                <a:lnTo>
                  <a:pt x="815385" y="823949"/>
                </a:lnTo>
                <a:lnTo>
                  <a:pt x="814890" y="824147"/>
                </a:lnTo>
                <a:lnTo>
                  <a:pt x="814229" y="824279"/>
                </a:lnTo>
                <a:lnTo>
                  <a:pt x="813734" y="824444"/>
                </a:lnTo>
                <a:lnTo>
                  <a:pt x="813074" y="824625"/>
                </a:lnTo>
                <a:lnTo>
                  <a:pt x="812579" y="824774"/>
                </a:lnTo>
                <a:lnTo>
                  <a:pt x="811918" y="824988"/>
                </a:lnTo>
                <a:lnTo>
                  <a:pt x="811423" y="825203"/>
                </a:lnTo>
                <a:lnTo>
                  <a:pt x="810763" y="825566"/>
                </a:lnTo>
                <a:lnTo>
                  <a:pt x="810268" y="825731"/>
                </a:lnTo>
                <a:lnTo>
                  <a:pt x="809607" y="825896"/>
                </a:lnTo>
                <a:lnTo>
                  <a:pt x="808947" y="825830"/>
                </a:lnTo>
                <a:lnTo>
                  <a:pt x="808452" y="825962"/>
                </a:lnTo>
                <a:lnTo>
                  <a:pt x="807792" y="826094"/>
                </a:lnTo>
                <a:lnTo>
                  <a:pt x="807297" y="826358"/>
                </a:lnTo>
                <a:lnTo>
                  <a:pt x="806636" y="826540"/>
                </a:lnTo>
                <a:lnTo>
                  <a:pt x="806141" y="826705"/>
                </a:lnTo>
                <a:lnTo>
                  <a:pt x="805481" y="826820"/>
                </a:lnTo>
                <a:lnTo>
                  <a:pt x="804986" y="826985"/>
                </a:lnTo>
                <a:lnTo>
                  <a:pt x="804325" y="827150"/>
                </a:lnTo>
                <a:lnTo>
                  <a:pt x="803830" y="827381"/>
                </a:lnTo>
                <a:lnTo>
                  <a:pt x="803170" y="827513"/>
                </a:lnTo>
                <a:lnTo>
                  <a:pt x="802675" y="827629"/>
                </a:lnTo>
                <a:lnTo>
                  <a:pt x="802014" y="827612"/>
                </a:lnTo>
                <a:lnTo>
                  <a:pt x="801519" y="827711"/>
                </a:lnTo>
                <a:lnTo>
                  <a:pt x="800859" y="827810"/>
                </a:lnTo>
                <a:lnTo>
                  <a:pt x="800199" y="828025"/>
                </a:lnTo>
                <a:lnTo>
                  <a:pt x="799703" y="828124"/>
                </a:lnTo>
                <a:lnTo>
                  <a:pt x="799043" y="828223"/>
                </a:lnTo>
                <a:lnTo>
                  <a:pt x="798548" y="828174"/>
                </a:lnTo>
                <a:lnTo>
                  <a:pt x="797888" y="828306"/>
                </a:lnTo>
                <a:lnTo>
                  <a:pt x="797392" y="828421"/>
                </a:lnTo>
                <a:lnTo>
                  <a:pt x="796732" y="828751"/>
                </a:lnTo>
                <a:lnTo>
                  <a:pt x="796237" y="828867"/>
                </a:lnTo>
                <a:lnTo>
                  <a:pt x="795577" y="828999"/>
                </a:lnTo>
                <a:lnTo>
                  <a:pt x="795082" y="828999"/>
                </a:lnTo>
                <a:lnTo>
                  <a:pt x="794421" y="829048"/>
                </a:lnTo>
                <a:lnTo>
                  <a:pt x="793926" y="829098"/>
                </a:lnTo>
                <a:lnTo>
                  <a:pt x="793266" y="829114"/>
                </a:lnTo>
                <a:lnTo>
                  <a:pt x="792771" y="829164"/>
                </a:lnTo>
                <a:lnTo>
                  <a:pt x="792110" y="829213"/>
                </a:lnTo>
                <a:lnTo>
                  <a:pt x="791450" y="829279"/>
                </a:lnTo>
                <a:lnTo>
                  <a:pt x="790955" y="829345"/>
                </a:lnTo>
                <a:lnTo>
                  <a:pt x="790295" y="829411"/>
                </a:lnTo>
                <a:lnTo>
                  <a:pt x="789799" y="829461"/>
                </a:lnTo>
                <a:lnTo>
                  <a:pt x="789139" y="829527"/>
                </a:lnTo>
                <a:lnTo>
                  <a:pt x="788644" y="829593"/>
                </a:lnTo>
                <a:lnTo>
                  <a:pt x="787984" y="829626"/>
                </a:lnTo>
                <a:lnTo>
                  <a:pt x="787488" y="829708"/>
                </a:lnTo>
                <a:lnTo>
                  <a:pt x="786828" y="829791"/>
                </a:lnTo>
                <a:lnTo>
                  <a:pt x="786333" y="829972"/>
                </a:lnTo>
                <a:lnTo>
                  <a:pt x="785673" y="830022"/>
                </a:lnTo>
                <a:lnTo>
                  <a:pt x="785177" y="830071"/>
                </a:lnTo>
                <a:lnTo>
                  <a:pt x="784517" y="829972"/>
                </a:lnTo>
                <a:lnTo>
                  <a:pt x="784022" y="829972"/>
                </a:lnTo>
                <a:lnTo>
                  <a:pt x="783362" y="829989"/>
                </a:lnTo>
                <a:lnTo>
                  <a:pt x="782701" y="830055"/>
                </a:lnTo>
                <a:lnTo>
                  <a:pt x="782206" y="830055"/>
                </a:lnTo>
                <a:lnTo>
                  <a:pt x="781546" y="830055"/>
                </a:lnTo>
                <a:lnTo>
                  <a:pt x="781051" y="830005"/>
                </a:lnTo>
                <a:lnTo>
                  <a:pt x="780391" y="829972"/>
                </a:lnTo>
                <a:lnTo>
                  <a:pt x="779895" y="829956"/>
                </a:lnTo>
                <a:lnTo>
                  <a:pt x="779235" y="829906"/>
                </a:lnTo>
                <a:lnTo>
                  <a:pt x="778740" y="829906"/>
                </a:lnTo>
                <a:lnTo>
                  <a:pt x="778080" y="829906"/>
                </a:lnTo>
                <a:lnTo>
                  <a:pt x="777584" y="829906"/>
                </a:lnTo>
                <a:lnTo>
                  <a:pt x="776924" y="829956"/>
                </a:lnTo>
                <a:lnTo>
                  <a:pt x="776429" y="830005"/>
                </a:lnTo>
                <a:lnTo>
                  <a:pt x="775769" y="830154"/>
                </a:lnTo>
                <a:lnTo>
                  <a:pt x="775273" y="830187"/>
                </a:lnTo>
                <a:lnTo>
                  <a:pt x="774613" y="830203"/>
                </a:lnTo>
                <a:lnTo>
                  <a:pt x="773953" y="830104"/>
                </a:lnTo>
                <a:lnTo>
                  <a:pt x="773458" y="830088"/>
                </a:lnTo>
                <a:lnTo>
                  <a:pt x="772797" y="830088"/>
                </a:lnTo>
                <a:lnTo>
                  <a:pt x="772302" y="830038"/>
                </a:lnTo>
                <a:lnTo>
                  <a:pt x="771642" y="830121"/>
                </a:lnTo>
                <a:lnTo>
                  <a:pt x="771147" y="830187"/>
                </a:lnTo>
                <a:lnTo>
                  <a:pt x="770486" y="830632"/>
                </a:lnTo>
                <a:lnTo>
                  <a:pt x="769991" y="830566"/>
                </a:lnTo>
                <a:lnTo>
                  <a:pt x="769331" y="830500"/>
                </a:lnTo>
                <a:lnTo>
                  <a:pt x="768836" y="829857"/>
                </a:lnTo>
                <a:lnTo>
                  <a:pt x="768175" y="829692"/>
                </a:lnTo>
                <a:lnTo>
                  <a:pt x="767680" y="829510"/>
                </a:lnTo>
                <a:lnTo>
                  <a:pt x="767020" y="829494"/>
                </a:lnTo>
                <a:lnTo>
                  <a:pt x="766525" y="829543"/>
                </a:lnTo>
                <a:lnTo>
                  <a:pt x="765865" y="829609"/>
                </a:lnTo>
                <a:lnTo>
                  <a:pt x="765204" y="829989"/>
                </a:lnTo>
                <a:lnTo>
                  <a:pt x="764709" y="830022"/>
                </a:lnTo>
                <a:lnTo>
                  <a:pt x="764049" y="830055"/>
                </a:lnTo>
                <a:lnTo>
                  <a:pt x="763554" y="829857"/>
                </a:lnTo>
                <a:lnTo>
                  <a:pt x="762893" y="829758"/>
                </a:lnTo>
                <a:lnTo>
                  <a:pt x="762398" y="829642"/>
                </a:lnTo>
                <a:lnTo>
                  <a:pt x="761738" y="829345"/>
                </a:lnTo>
                <a:lnTo>
                  <a:pt x="761243" y="829411"/>
                </a:lnTo>
                <a:lnTo>
                  <a:pt x="760582" y="829477"/>
                </a:lnTo>
                <a:lnTo>
                  <a:pt x="760087" y="830055"/>
                </a:lnTo>
                <a:lnTo>
                  <a:pt x="759427" y="830121"/>
                </a:lnTo>
                <a:lnTo>
                  <a:pt x="758932" y="830187"/>
                </a:lnTo>
                <a:lnTo>
                  <a:pt x="758271" y="829906"/>
                </a:lnTo>
                <a:lnTo>
                  <a:pt x="757776" y="829824"/>
                </a:lnTo>
                <a:lnTo>
                  <a:pt x="757116" y="829725"/>
                </a:lnTo>
                <a:lnTo>
                  <a:pt x="756456" y="829477"/>
                </a:lnTo>
                <a:lnTo>
                  <a:pt x="755960" y="829576"/>
                </a:lnTo>
                <a:lnTo>
                  <a:pt x="755300" y="829659"/>
                </a:lnTo>
                <a:lnTo>
                  <a:pt x="754805" y="830269"/>
                </a:lnTo>
                <a:lnTo>
                  <a:pt x="754145" y="830335"/>
                </a:lnTo>
                <a:lnTo>
                  <a:pt x="753650" y="830418"/>
                </a:lnTo>
                <a:lnTo>
                  <a:pt x="752989" y="830236"/>
                </a:lnTo>
                <a:lnTo>
                  <a:pt x="752494" y="830055"/>
                </a:lnTo>
                <a:lnTo>
                  <a:pt x="751834" y="829857"/>
                </a:lnTo>
                <a:lnTo>
                  <a:pt x="751339" y="829180"/>
                </a:lnTo>
                <a:lnTo>
                  <a:pt x="750678" y="829164"/>
                </a:lnTo>
                <a:lnTo>
                  <a:pt x="750183" y="829147"/>
                </a:lnTo>
                <a:lnTo>
                  <a:pt x="749523" y="829890"/>
                </a:lnTo>
                <a:lnTo>
                  <a:pt x="749028" y="829939"/>
                </a:lnTo>
                <a:lnTo>
                  <a:pt x="748367" y="829989"/>
                </a:lnTo>
                <a:lnTo>
                  <a:pt x="747707" y="829543"/>
                </a:lnTo>
                <a:lnTo>
                  <a:pt x="747212" y="829461"/>
                </a:lnTo>
                <a:lnTo>
                  <a:pt x="746552" y="829362"/>
                </a:lnTo>
                <a:lnTo>
                  <a:pt x="746056" y="829411"/>
                </a:lnTo>
                <a:lnTo>
                  <a:pt x="745396" y="829395"/>
                </a:lnTo>
                <a:lnTo>
                  <a:pt x="744901" y="829378"/>
                </a:lnTo>
                <a:lnTo>
                  <a:pt x="744241" y="829296"/>
                </a:lnTo>
                <a:lnTo>
                  <a:pt x="743745" y="829362"/>
                </a:lnTo>
                <a:lnTo>
                  <a:pt x="743085" y="829428"/>
                </a:lnTo>
                <a:lnTo>
                  <a:pt x="742590" y="829791"/>
                </a:lnTo>
                <a:lnTo>
                  <a:pt x="741930" y="829774"/>
                </a:lnTo>
                <a:lnTo>
                  <a:pt x="741435" y="829758"/>
                </a:lnTo>
                <a:lnTo>
                  <a:pt x="740774" y="829411"/>
                </a:lnTo>
                <a:lnTo>
                  <a:pt x="740279" y="829246"/>
                </a:lnTo>
                <a:lnTo>
                  <a:pt x="739619" y="829098"/>
                </a:lnTo>
                <a:lnTo>
                  <a:pt x="738958" y="828982"/>
                </a:lnTo>
                <a:lnTo>
                  <a:pt x="738463" y="828867"/>
                </a:lnTo>
                <a:lnTo>
                  <a:pt x="737803" y="828751"/>
                </a:lnTo>
                <a:lnTo>
                  <a:pt x="737308" y="828685"/>
                </a:lnTo>
                <a:lnTo>
                  <a:pt x="736648" y="828520"/>
                </a:lnTo>
                <a:lnTo>
                  <a:pt x="736152" y="828372"/>
                </a:lnTo>
                <a:lnTo>
                  <a:pt x="735492" y="828074"/>
                </a:lnTo>
                <a:lnTo>
                  <a:pt x="734997" y="827909"/>
                </a:lnTo>
                <a:lnTo>
                  <a:pt x="734337" y="827761"/>
                </a:lnTo>
                <a:lnTo>
                  <a:pt x="733841" y="827645"/>
                </a:lnTo>
                <a:lnTo>
                  <a:pt x="733181" y="827546"/>
                </a:lnTo>
                <a:lnTo>
                  <a:pt x="732686" y="827464"/>
                </a:lnTo>
                <a:lnTo>
                  <a:pt x="732026" y="827431"/>
                </a:lnTo>
                <a:lnTo>
                  <a:pt x="731530" y="827348"/>
                </a:lnTo>
                <a:lnTo>
                  <a:pt x="730870" y="827266"/>
                </a:lnTo>
                <a:lnTo>
                  <a:pt x="730210" y="827134"/>
                </a:lnTo>
                <a:lnTo>
                  <a:pt x="729715" y="827035"/>
                </a:lnTo>
                <a:lnTo>
                  <a:pt x="729054" y="826919"/>
                </a:lnTo>
                <a:lnTo>
                  <a:pt x="728559" y="826837"/>
                </a:lnTo>
                <a:lnTo>
                  <a:pt x="727899" y="826721"/>
                </a:lnTo>
                <a:lnTo>
                  <a:pt x="727404" y="826589"/>
                </a:lnTo>
                <a:lnTo>
                  <a:pt x="726743" y="826441"/>
                </a:lnTo>
                <a:lnTo>
                  <a:pt x="726248" y="826309"/>
                </a:lnTo>
                <a:lnTo>
                  <a:pt x="725588" y="826177"/>
                </a:lnTo>
                <a:lnTo>
                  <a:pt x="725093" y="826078"/>
                </a:lnTo>
                <a:lnTo>
                  <a:pt x="724433" y="825913"/>
                </a:lnTo>
                <a:lnTo>
                  <a:pt x="723937" y="825764"/>
                </a:lnTo>
                <a:lnTo>
                  <a:pt x="723277" y="825533"/>
                </a:lnTo>
                <a:lnTo>
                  <a:pt x="722617" y="825401"/>
                </a:lnTo>
                <a:lnTo>
                  <a:pt x="722122" y="825269"/>
                </a:lnTo>
                <a:lnTo>
                  <a:pt x="721461" y="825269"/>
                </a:lnTo>
                <a:lnTo>
                  <a:pt x="720966" y="825153"/>
                </a:lnTo>
                <a:lnTo>
                  <a:pt x="720306" y="825038"/>
                </a:lnTo>
                <a:lnTo>
                  <a:pt x="719811" y="824807"/>
                </a:lnTo>
                <a:lnTo>
                  <a:pt x="719150" y="824691"/>
                </a:lnTo>
                <a:lnTo>
                  <a:pt x="718655" y="824576"/>
                </a:lnTo>
                <a:lnTo>
                  <a:pt x="717995" y="824526"/>
                </a:lnTo>
                <a:lnTo>
                  <a:pt x="717500" y="824427"/>
                </a:lnTo>
                <a:lnTo>
                  <a:pt x="716839" y="824328"/>
                </a:lnTo>
                <a:lnTo>
                  <a:pt x="716344" y="824213"/>
                </a:lnTo>
                <a:lnTo>
                  <a:pt x="715684" y="824081"/>
                </a:lnTo>
                <a:lnTo>
                  <a:pt x="715189" y="823965"/>
                </a:lnTo>
                <a:lnTo>
                  <a:pt x="714528" y="823850"/>
                </a:lnTo>
                <a:lnTo>
                  <a:pt x="713868" y="823668"/>
                </a:lnTo>
                <a:lnTo>
                  <a:pt x="713373" y="823503"/>
                </a:lnTo>
                <a:lnTo>
                  <a:pt x="712713" y="823206"/>
                </a:lnTo>
                <a:lnTo>
                  <a:pt x="712218" y="823058"/>
                </a:lnTo>
                <a:lnTo>
                  <a:pt x="711557" y="822909"/>
                </a:lnTo>
                <a:lnTo>
                  <a:pt x="711062" y="822942"/>
                </a:lnTo>
                <a:lnTo>
                  <a:pt x="710402" y="822810"/>
                </a:lnTo>
                <a:lnTo>
                  <a:pt x="709907" y="822678"/>
                </a:lnTo>
                <a:lnTo>
                  <a:pt x="709246" y="822447"/>
                </a:lnTo>
                <a:lnTo>
                  <a:pt x="708751" y="822265"/>
                </a:lnTo>
                <a:lnTo>
                  <a:pt x="708091" y="822084"/>
                </a:lnTo>
                <a:lnTo>
                  <a:pt x="707596" y="821902"/>
                </a:lnTo>
                <a:lnTo>
                  <a:pt x="706935" y="821721"/>
                </a:lnTo>
                <a:lnTo>
                  <a:pt x="706440" y="821539"/>
                </a:lnTo>
                <a:lnTo>
                  <a:pt x="705780" y="821374"/>
                </a:lnTo>
                <a:lnTo>
                  <a:pt x="705120" y="821176"/>
                </a:lnTo>
                <a:lnTo>
                  <a:pt x="704624" y="820978"/>
                </a:lnTo>
                <a:lnTo>
                  <a:pt x="703964" y="820797"/>
                </a:lnTo>
                <a:lnTo>
                  <a:pt x="703469" y="820516"/>
                </a:lnTo>
                <a:lnTo>
                  <a:pt x="702809" y="820236"/>
                </a:lnTo>
                <a:lnTo>
                  <a:pt x="702313" y="819806"/>
                </a:lnTo>
                <a:lnTo>
                  <a:pt x="701653" y="819526"/>
                </a:lnTo>
                <a:lnTo>
                  <a:pt x="701158" y="819245"/>
                </a:lnTo>
                <a:lnTo>
                  <a:pt x="700498" y="819113"/>
                </a:lnTo>
                <a:lnTo>
                  <a:pt x="700002" y="818849"/>
                </a:lnTo>
                <a:lnTo>
                  <a:pt x="699342" y="818585"/>
                </a:lnTo>
                <a:lnTo>
                  <a:pt x="698847" y="818206"/>
                </a:lnTo>
                <a:lnTo>
                  <a:pt x="698187" y="817942"/>
                </a:lnTo>
                <a:lnTo>
                  <a:pt x="697692" y="817661"/>
                </a:lnTo>
                <a:lnTo>
                  <a:pt x="697031" y="817480"/>
                </a:lnTo>
                <a:lnTo>
                  <a:pt x="696371" y="817182"/>
                </a:lnTo>
                <a:lnTo>
                  <a:pt x="695876" y="816902"/>
                </a:lnTo>
                <a:lnTo>
                  <a:pt x="695216" y="816555"/>
                </a:lnTo>
                <a:lnTo>
                  <a:pt x="694720" y="816209"/>
                </a:lnTo>
                <a:lnTo>
                  <a:pt x="694060" y="815879"/>
                </a:lnTo>
                <a:lnTo>
                  <a:pt x="693565" y="815499"/>
                </a:lnTo>
                <a:lnTo>
                  <a:pt x="692905" y="815169"/>
                </a:lnTo>
                <a:lnTo>
                  <a:pt x="692409" y="814839"/>
                </a:lnTo>
                <a:lnTo>
                  <a:pt x="691749" y="814608"/>
                </a:lnTo>
                <a:lnTo>
                  <a:pt x="691254" y="814245"/>
                </a:lnTo>
                <a:lnTo>
                  <a:pt x="690594" y="813882"/>
                </a:lnTo>
                <a:lnTo>
                  <a:pt x="690098" y="813387"/>
                </a:lnTo>
                <a:lnTo>
                  <a:pt x="689438" y="812991"/>
                </a:lnTo>
                <a:lnTo>
                  <a:pt x="688943" y="812595"/>
                </a:lnTo>
                <a:lnTo>
                  <a:pt x="688283" y="812133"/>
                </a:lnTo>
                <a:lnTo>
                  <a:pt x="687622" y="811835"/>
                </a:lnTo>
                <a:lnTo>
                  <a:pt x="687127" y="811538"/>
                </a:lnTo>
                <a:lnTo>
                  <a:pt x="686467" y="811588"/>
                </a:lnTo>
                <a:lnTo>
                  <a:pt x="685972" y="811225"/>
                </a:lnTo>
                <a:lnTo>
                  <a:pt x="685311" y="810845"/>
                </a:lnTo>
                <a:lnTo>
                  <a:pt x="684816" y="810037"/>
                </a:lnTo>
                <a:lnTo>
                  <a:pt x="684156" y="809608"/>
                </a:lnTo>
                <a:lnTo>
                  <a:pt x="683661" y="809178"/>
                </a:lnTo>
                <a:lnTo>
                  <a:pt x="683001" y="809063"/>
                </a:lnTo>
                <a:lnTo>
                  <a:pt x="682505" y="808650"/>
                </a:lnTo>
                <a:lnTo>
                  <a:pt x="681845" y="808254"/>
                </a:lnTo>
                <a:lnTo>
                  <a:pt x="681350" y="807611"/>
                </a:lnTo>
                <a:lnTo>
                  <a:pt x="680690" y="807215"/>
                </a:lnTo>
                <a:lnTo>
                  <a:pt x="680194" y="806802"/>
                </a:lnTo>
                <a:lnTo>
                  <a:pt x="679534" y="806620"/>
                </a:lnTo>
                <a:lnTo>
                  <a:pt x="678874" y="806224"/>
                </a:lnTo>
                <a:lnTo>
                  <a:pt x="678379" y="805845"/>
                </a:lnTo>
                <a:lnTo>
                  <a:pt x="677718" y="805251"/>
                </a:lnTo>
                <a:lnTo>
                  <a:pt x="677223" y="804855"/>
                </a:lnTo>
                <a:lnTo>
                  <a:pt x="676563" y="804442"/>
                </a:lnTo>
                <a:lnTo>
                  <a:pt x="676068" y="804178"/>
                </a:lnTo>
                <a:lnTo>
                  <a:pt x="675407" y="803782"/>
                </a:lnTo>
                <a:lnTo>
                  <a:pt x="674912" y="803369"/>
                </a:lnTo>
                <a:lnTo>
                  <a:pt x="674252" y="802874"/>
                </a:lnTo>
                <a:lnTo>
                  <a:pt x="673757" y="802429"/>
                </a:lnTo>
                <a:lnTo>
                  <a:pt x="673096" y="801967"/>
                </a:lnTo>
                <a:lnTo>
                  <a:pt x="672601" y="801538"/>
                </a:lnTo>
                <a:lnTo>
                  <a:pt x="671941" y="801108"/>
                </a:lnTo>
                <a:lnTo>
                  <a:pt x="671446" y="800679"/>
                </a:lnTo>
                <a:lnTo>
                  <a:pt x="670785" y="800184"/>
                </a:lnTo>
                <a:lnTo>
                  <a:pt x="670125" y="799838"/>
                </a:lnTo>
                <a:lnTo>
                  <a:pt x="669630" y="799475"/>
                </a:lnTo>
                <a:lnTo>
                  <a:pt x="668970" y="799359"/>
                </a:lnTo>
                <a:lnTo>
                  <a:pt x="668475" y="798980"/>
                </a:lnTo>
                <a:lnTo>
                  <a:pt x="667814" y="798583"/>
                </a:lnTo>
                <a:lnTo>
                  <a:pt x="667319" y="798006"/>
                </a:lnTo>
                <a:lnTo>
                  <a:pt x="666659" y="797478"/>
                </a:lnTo>
                <a:lnTo>
                  <a:pt x="666164" y="796950"/>
                </a:lnTo>
                <a:lnTo>
                  <a:pt x="665503" y="796323"/>
                </a:lnTo>
                <a:lnTo>
                  <a:pt x="665008" y="795827"/>
                </a:lnTo>
                <a:lnTo>
                  <a:pt x="664348" y="795316"/>
                </a:lnTo>
                <a:lnTo>
                  <a:pt x="663853" y="794887"/>
                </a:lnTo>
                <a:lnTo>
                  <a:pt x="663192" y="794441"/>
                </a:lnTo>
                <a:lnTo>
                  <a:pt x="662697" y="793996"/>
                </a:lnTo>
                <a:lnTo>
                  <a:pt x="662037" y="793567"/>
                </a:lnTo>
                <a:lnTo>
                  <a:pt x="661377" y="793137"/>
                </a:lnTo>
                <a:lnTo>
                  <a:pt x="660881" y="792708"/>
                </a:lnTo>
                <a:lnTo>
                  <a:pt x="660221" y="792296"/>
                </a:lnTo>
                <a:lnTo>
                  <a:pt x="659726" y="791867"/>
                </a:lnTo>
                <a:lnTo>
                  <a:pt x="659066" y="791438"/>
                </a:lnTo>
                <a:lnTo>
                  <a:pt x="658570" y="791058"/>
                </a:lnTo>
                <a:lnTo>
                  <a:pt x="657910" y="790580"/>
                </a:lnTo>
                <a:lnTo>
                  <a:pt x="657415" y="790101"/>
                </a:lnTo>
                <a:lnTo>
                  <a:pt x="656755" y="789457"/>
                </a:lnTo>
                <a:lnTo>
                  <a:pt x="656260" y="788995"/>
                </a:lnTo>
                <a:lnTo>
                  <a:pt x="655599" y="788517"/>
                </a:lnTo>
                <a:lnTo>
                  <a:pt x="655104" y="788187"/>
                </a:lnTo>
                <a:lnTo>
                  <a:pt x="654444" y="787741"/>
                </a:lnTo>
                <a:lnTo>
                  <a:pt x="653949" y="787295"/>
                </a:lnTo>
                <a:lnTo>
                  <a:pt x="653288" y="786767"/>
                </a:lnTo>
                <a:lnTo>
                  <a:pt x="652628" y="786338"/>
                </a:lnTo>
                <a:lnTo>
                  <a:pt x="652133" y="785909"/>
                </a:lnTo>
                <a:lnTo>
                  <a:pt x="651473" y="785596"/>
                </a:lnTo>
                <a:lnTo>
                  <a:pt x="650977" y="785166"/>
                </a:lnTo>
                <a:lnTo>
                  <a:pt x="650317" y="784721"/>
                </a:lnTo>
                <a:lnTo>
                  <a:pt x="649822" y="784176"/>
                </a:lnTo>
                <a:lnTo>
                  <a:pt x="649162" y="783731"/>
                </a:lnTo>
                <a:lnTo>
                  <a:pt x="648666" y="783285"/>
                </a:lnTo>
                <a:lnTo>
                  <a:pt x="648006" y="782889"/>
                </a:lnTo>
                <a:lnTo>
                  <a:pt x="647511" y="782509"/>
                </a:lnTo>
                <a:lnTo>
                  <a:pt x="646851" y="782130"/>
                </a:lnTo>
                <a:lnTo>
                  <a:pt x="646355" y="781816"/>
                </a:lnTo>
                <a:lnTo>
                  <a:pt x="645695" y="781437"/>
                </a:lnTo>
                <a:lnTo>
                  <a:pt x="645200" y="781057"/>
                </a:lnTo>
                <a:lnTo>
                  <a:pt x="644540" y="780529"/>
                </a:lnTo>
                <a:lnTo>
                  <a:pt x="643879" y="780199"/>
                </a:lnTo>
                <a:lnTo>
                  <a:pt x="643384" y="779853"/>
                </a:lnTo>
                <a:lnTo>
                  <a:pt x="642724" y="779737"/>
                </a:lnTo>
                <a:lnTo>
                  <a:pt x="642229" y="779440"/>
                </a:lnTo>
                <a:lnTo>
                  <a:pt x="641568" y="779143"/>
                </a:lnTo>
                <a:lnTo>
                  <a:pt x="641073" y="778714"/>
                </a:lnTo>
                <a:lnTo>
                  <a:pt x="640413" y="778384"/>
                </a:lnTo>
                <a:lnTo>
                  <a:pt x="639918" y="778037"/>
                </a:lnTo>
                <a:lnTo>
                  <a:pt x="639258" y="777691"/>
                </a:lnTo>
                <a:lnTo>
                  <a:pt x="638762" y="777427"/>
                </a:lnTo>
                <a:lnTo>
                  <a:pt x="638102" y="777163"/>
                </a:lnTo>
                <a:lnTo>
                  <a:pt x="637607" y="777014"/>
                </a:lnTo>
                <a:lnTo>
                  <a:pt x="636947" y="776783"/>
                </a:lnTo>
                <a:lnTo>
                  <a:pt x="636451" y="776568"/>
                </a:lnTo>
                <a:lnTo>
                  <a:pt x="635791" y="776337"/>
                </a:lnTo>
                <a:lnTo>
                  <a:pt x="635131" y="776057"/>
                </a:lnTo>
                <a:lnTo>
                  <a:pt x="634636" y="775793"/>
                </a:lnTo>
                <a:lnTo>
                  <a:pt x="633975" y="775430"/>
                </a:lnTo>
                <a:lnTo>
                  <a:pt x="633480" y="775133"/>
                </a:lnTo>
                <a:lnTo>
                  <a:pt x="632820" y="774836"/>
                </a:lnTo>
                <a:lnTo>
                  <a:pt x="632325" y="774572"/>
                </a:lnTo>
                <a:lnTo>
                  <a:pt x="631664" y="774324"/>
                </a:lnTo>
                <a:lnTo>
                  <a:pt x="631169" y="774060"/>
                </a:lnTo>
                <a:lnTo>
                  <a:pt x="630509" y="773845"/>
                </a:lnTo>
                <a:lnTo>
                  <a:pt x="630014" y="773598"/>
                </a:lnTo>
                <a:lnTo>
                  <a:pt x="629353" y="773334"/>
                </a:lnTo>
                <a:lnTo>
                  <a:pt x="628858" y="773086"/>
                </a:lnTo>
                <a:lnTo>
                  <a:pt x="628198" y="772789"/>
                </a:lnTo>
                <a:lnTo>
                  <a:pt x="627703" y="772492"/>
                </a:lnTo>
                <a:lnTo>
                  <a:pt x="627043" y="772113"/>
                </a:lnTo>
                <a:lnTo>
                  <a:pt x="626382" y="771799"/>
                </a:lnTo>
                <a:lnTo>
                  <a:pt x="625887" y="771469"/>
                </a:lnTo>
                <a:lnTo>
                  <a:pt x="625227" y="771221"/>
                </a:lnTo>
                <a:lnTo>
                  <a:pt x="624732" y="770875"/>
                </a:lnTo>
                <a:lnTo>
                  <a:pt x="624071" y="770512"/>
                </a:lnTo>
                <a:lnTo>
                  <a:pt x="623576" y="770083"/>
                </a:lnTo>
                <a:lnTo>
                  <a:pt x="622916" y="769687"/>
                </a:lnTo>
                <a:lnTo>
                  <a:pt x="622421" y="769307"/>
                </a:lnTo>
                <a:lnTo>
                  <a:pt x="621760" y="768927"/>
                </a:lnTo>
                <a:lnTo>
                  <a:pt x="621265" y="768531"/>
                </a:lnTo>
                <a:lnTo>
                  <a:pt x="620605" y="768135"/>
                </a:lnTo>
                <a:lnTo>
                  <a:pt x="620110" y="767723"/>
                </a:lnTo>
                <a:lnTo>
                  <a:pt x="619449" y="767310"/>
                </a:lnTo>
                <a:lnTo>
                  <a:pt x="618954" y="766881"/>
                </a:lnTo>
                <a:lnTo>
                  <a:pt x="618294" y="766452"/>
                </a:lnTo>
                <a:lnTo>
                  <a:pt x="617634" y="766023"/>
                </a:lnTo>
                <a:lnTo>
                  <a:pt x="617138" y="765577"/>
                </a:lnTo>
                <a:lnTo>
                  <a:pt x="616478" y="765198"/>
                </a:lnTo>
                <a:lnTo>
                  <a:pt x="615983" y="764703"/>
                </a:lnTo>
                <a:lnTo>
                  <a:pt x="615323" y="764208"/>
                </a:lnTo>
                <a:lnTo>
                  <a:pt x="614828" y="763564"/>
                </a:lnTo>
                <a:lnTo>
                  <a:pt x="614167" y="763052"/>
                </a:lnTo>
                <a:lnTo>
                  <a:pt x="613672" y="762524"/>
                </a:lnTo>
                <a:lnTo>
                  <a:pt x="613012" y="762112"/>
                </a:lnTo>
                <a:lnTo>
                  <a:pt x="612517" y="761551"/>
                </a:lnTo>
                <a:lnTo>
                  <a:pt x="611856" y="760973"/>
                </a:lnTo>
                <a:lnTo>
                  <a:pt x="611361" y="760247"/>
                </a:lnTo>
                <a:lnTo>
                  <a:pt x="610701" y="759636"/>
                </a:lnTo>
                <a:lnTo>
                  <a:pt x="610206" y="759026"/>
                </a:lnTo>
                <a:lnTo>
                  <a:pt x="609545" y="758432"/>
                </a:lnTo>
                <a:lnTo>
                  <a:pt x="608885" y="757870"/>
                </a:lnTo>
                <a:lnTo>
                  <a:pt x="608390" y="757309"/>
                </a:lnTo>
                <a:lnTo>
                  <a:pt x="607730" y="756847"/>
                </a:lnTo>
                <a:lnTo>
                  <a:pt x="607234" y="756237"/>
                </a:lnTo>
                <a:lnTo>
                  <a:pt x="606574" y="755642"/>
                </a:lnTo>
                <a:lnTo>
                  <a:pt x="606079" y="754949"/>
                </a:lnTo>
                <a:lnTo>
                  <a:pt x="605419" y="754273"/>
                </a:lnTo>
                <a:lnTo>
                  <a:pt x="604923" y="753580"/>
                </a:lnTo>
                <a:lnTo>
                  <a:pt x="604263" y="752853"/>
                </a:lnTo>
                <a:lnTo>
                  <a:pt x="603768" y="752111"/>
                </a:lnTo>
                <a:lnTo>
                  <a:pt x="603108" y="751368"/>
                </a:lnTo>
                <a:lnTo>
                  <a:pt x="602612" y="750626"/>
                </a:lnTo>
                <a:lnTo>
                  <a:pt x="601952" y="749850"/>
                </a:lnTo>
                <a:lnTo>
                  <a:pt x="601292" y="749058"/>
                </a:lnTo>
                <a:lnTo>
                  <a:pt x="600797" y="748249"/>
                </a:lnTo>
                <a:lnTo>
                  <a:pt x="600136" y="747440"/>
                </a:lnTo>
                <a:lnTo>
                  <a:pt x="599641" y="746632"/>
                </a:lnTo>
                <a:lnTo>
                  <a:pt x="598981" y="745840"/>
                </a:lnTo>
                <a:lnTo>
                  <a:pt x="598486" y="744965"/>
                </a:lnTo>
                <a:lnTo>
                  <a:pt x="597826" y="744107"/>
                </a:lnTo>
                <a:lnTo>
                  <a:pt x="597330" y="743199"/>
                </a:lnTo>
                <a:lnTo>
                  <a:pt x="596670" y="742242"/>
                </a:lnTo>
                <a:lnTo>
                  <a:pt x="596175" y="741285"/>
                </a:lnTo>
                <a:lnTo>
                  <a:pt x="595515" y="740212"/>
                </a:lnTo>
                <a:lnTo>
                  <a:pt x="595019" y="739255"/>
                </a:lnTo>
                <a:lnTo>
                  <a:pt x="594359" y="738281"/>
                </a:lnTo>
                <a:lnTo>
                  <a:pt x="593864" y="737522"/>
                </a:lnTo>
                <a:lnTo>
                  <a:pt x="593204" y="736466"/>
                </a:lnTo>
                <a:lnTo>
                  <a:pt x="592543" y="735393"/>
                </a:lnTo>
                <a:lnTo>
                  <a:pt x="592048" y="734040"/>
                </a:lnTo>
                <a:lnTo>
                  <a:pt x="591388" y="732852"/>
                </a:lnTo>
                <a:lnTo>
                  <a:pt x="590893" y="731664"/>
                </a:lnTo>
                <a:lnTo>
                  <a:pt x="590232" y="730574"/>
                </a:lnTo>
                <a:lnTo>
                  <a:pt x="589737" y="729320"/>
                </a:lnTo>
                <a:lnTo>
                  <a:pt x="589077" y="728049"/>
                </a:lnTo>
                <a:lnTo>
                  <a:pt x="588582" y="726581"/>
                </a:lnTo>
                <a:lnTo>
                  <a:pt x="587921" y="725277"/>
                </a:lnTo>
                <a:lnTo>
                  <a:pt x="587426" y="723973"/>
                </a:lnTo>
                <a:lnTo>
                  <a:pt x="586766" y="722834"/>
                </a:lnTo>
                <a:lnTo>
                  <a:pt x="586271" y="721514"/>
                </a:lnTo>
                <a:lnTo>
                  <a:pt x="585611" y="720194"/>
                </a:lnTo>
                <a:lnTo>
                  <a:pt x="585115" y="718791"/>
                </a:lnTo>
                <a:lnTo>
                  <a:pt x="584455" y="717355"/>
                </a:lnTo>
                <a:lnTo>
                  <a:pt x="583795" y="715920"/>
                </a:lnTo>
                <a:lnTo>
                  <a:pt x="583300" y="714368"/>
                </a:lnTo>
                <a:lnTo>
                  <a:pt x="582639" y="712900"/>
                </a:lnTo>
                <a:lnTo>
                  <a:pt x="582144" y="711414"/>
                </a:lnTo>
                <a:lnTo>
                  <a:pt x="581484" y="710011"/>
                </a:lnTo>
                <a:lnTo>
                  <a:pt x="580989" y="708477"/>
                </a:lnTo>
                <a:lnTo>
                  <a:pt x="580328" y="706925"/>
                </a:lnTo>
                <a:lnTo>
                  <a:pt x="579833" y="705226"/>
                </a:lnTo>
                <a:lnTo>
                  <a:pt x="579173" y="703641"/>
                </a:lnTo>
                <a:lnTo>
                  <a:pt x="578678" y="702040"/>
                </a:lnTo>
                <a:lnTo>
                  <a:pt x="578017" y="700489"/>
                </a:lnTo>
                <a:lnTo>
                  <a:pt x="577522" y="698921"/>
                </a:lnTo>
                <a:lnTo>
                  <a:pt x="576862" y="697354"/>
                </a:lnTo>
                <a:lnTo>
                  <a:pt x="576367" y="695819"/>
                </a:lnTo>
                <a:lnTo>
                  <a:pt x="575706" y="694251"/>
                </a:lnTo>
                <a:lnTo>
                  <a:pt x="575046" y="692683"/>
                </a:lnTo>
                <a:lnTo>
                  <a:pt x="574551" y="691132"/>
                </a:lnTo>
                <a:lnTo>
                  <a:pt x="573891" y="689531"/>
                </a:lnTo>
                <a:lnTo>
                  <a:pt x="573395" y="687930"/>
                </a:lnTo>
                <a:lnTo>
                  <a:pt x="572735" y="686297"/>
                </a:lnTo>
                <a:lnTo>
                  <a:pt x="572240" y="684646"/>
                </a:lnTo>
                <a:lnTo>
                  <a:pt x="571580" y="683012"/>
                </a:lnTo>
                <a:lnTo>
                  <a:pt x="571085" y="681247"/>
                </a:lnTo>
                <a:lnTo>
                  <a:pt x="570424" y="679646"/>
                </a:lnTo>
                <a:lnTo>
                  <a:pt x="569929" y="678029"/>
                </a:lnTo>
                <a:lnTo>
                  <a:pt x="569269" y="676609"/>
                </a:lnTo>
                <a:lnTo>
                  <a:pt x="568774" y="674975"/>
                </a:lnTo>
                <a:lnTo>
                  <a:pt x="568113" y="673325"/>
                </a:lnTo>
                <a:lnTo>
                  <a:pt x="567618" y="671411"/>
                </a:lnTo>
                <a:lnTo>
                  <a:pt x="566958" y="669777"/>
                </a:lnTo>
                <a:lnTo>
                  <a:pt x="566298" y="668127"/>
                </a:lnTo>
                <a:lnTo>
                  <a:pt x="565802" y="666757"/>
                </a:lnTo>
                <a:lnTo>
                  <a:pt x="565142" y="665107"/>
                </a:lnTo>
                <a:lnTo>
                  <a:pt x="564647" y="663440"/>
                </a:lnTo>
                <a:lnTo>
                  <a:pt x="563987" y="661575"/>
                </a:lnTo>
                <a:lnTo>
                  <a:pt x="563491" y="659842"/>
                </a:lnTo>
                <a:lnTo>
                  <a:pt x="562831" y="658093"/>
                </a:lnTo>
                <a:lnTo>
                  <a:pt x="562336" y="656376"/>
                </a:lnTo>
                <a:lnTo>
                  <a:pt x="561676" y="654660"/>
                </a:lnTo>
                <a:lnTo>
                  <a:pt x="561180" y="652944"/>
                </a:lnTo>
                <a:lnTo>
                  <a:pt x="560520" y="651376"/>
                </a:lnTo>
                <a:lnTo>
                  <a:pt x="560025" y="649544"/>
                </a:lnTo>
                <a:lnTo>
                  <a:pt x="559365" y="647712"/>
                </a:lnTo>
                <a:lnTo>
                  <a:pt x="558870" y="645699"/>
                </a:lnTo>
                <a:lnTo>
                  <a:pt x="558209" y="643669"/>
                </a:lnTo>
                <a:lnTo>
                  <a:pt x="557549" y="641639"/>
                </a:lnTo>
                <a:lnTo>
                  <a:pt x="557054" y="639444"/>
                </a:lnTo>
                <a:lnTo>
                  <a:pt x="556394" y="637365"/>
                </a:lnTo>
                <a:lnTo>
                  <a:pt x="555898" y="635269"/>
                </a:lnTo>
                <a:lnTo>
                  <a:pt x="555238" y="633223"/>
                </a:lnTo>
                <a:lnTo>
                  <a:pt x="554743" y="631160"/>
                </a:lnTo>
                <a:lnTo>
                  <a:pt x="554083" y="629113"/>
                </a:lnTo>
                <a:lnTo>
                  <a:pt x="553587" y="627183"/>
                </a:lnTo>
                <a:lnTo>
                  <a:pt x="552927" y="625004"/>
                </a:lnTo>
                <a:lnTo>
                  <a:pt x="552432" y="622809"/>
                </a:lnTo>
                <a:lnTo>
                  <a:pt x="551772" y="620367"/>
                </a:lnTo>
                <a:lnTo>
                  <a:pt x="551276" y="618040"/>
                </a:lnTo>
                <a:lnTo>
                  <a:pt x="550616" y="615696"/>
                </a:lnTo>
                <a:lnTo>
                  <a:pt x="550121" y="613369"/>
                </a:lnTo>
                <a:lnTo>
                  <a:pt x="549461" y="611010"/>
                </a:lnTo>
                <a:lnTo>
                  <a:pt x="548800" y="608633"/>
                </a:lnTo>
                <a:lnTo>
                  <a:pt x="548305" y="606306"/>
                </a:lnTo>
                <a:lnTo>
                  <a:pt x="547645" y="603798"/>
                </a:lnTo>
                <a:lnTo>
                  <a:pt x="547150" y="601273"/>
                </a:lnTo>
                <a:lnTo>
                  <a:pt x="546489" y="598583"/>
                </a:lnTo>
                <a:lnTo>
                  <a:pt x="545994" y="595942"/>
                </a:lnTo>
                <a:lnTo>
                  <a:pt x="545334" y="593302"/>
                </a:lnTo>
                <a:lnTo>
                  <a:pt x="544839" y="590546"/>
                </a:lnTo>
                <a:lnTo>
                  <a:pt x="544178" y="587938"/>
                </a:lnTo>
                <a:lnTo>
                  <a:pt x="543683" y="585314"/>
                </a:lnTo>
                <a:lnTo>
                  <a:pt x="543023" y="582789"/>
                </a:lnTo>
                <a:lnTo>
                  <a:pt x="542528" y="580248"/>
                </a:lnTo>
                <a:lnTo>
                  <a:pt x="541868" y="577690"/>
                </a:lnTo>
                <a:lnTo>
                  <a:pt x="541372" y="575231"/>
                </a:lnTo>
                <a:lnTo>
                  <a:pt x="540712" y="572640"/>
                </a:lnTo>
                <a:lnTo>
                  <a:pt x="540052" y="570065"/>
                </a:lnTo>
                <a:lnTo>
                  <a:pt x="539557" y="567326"/>
                </a:lnTo>
                <a:lnTo>
                  <a:pt x="538896" y="564751"/>
                </a:lnTo>
                <a:lnTo>
                  <a:pt x="538401" y="562193"/>
                </a:lnTo>
                <a:lnTo>
                  <a:pt x="537741" y="559652"/>
                </a:lnTo>
                <a:lnTo>
                  <a:pt x="537246" y="557242"/>
                </a:lnTo>
                <a:lnTo>
                  <a:pt x="536585" y="554833"/>
                </a:lnTo>
                <a:lnTo>
                  <a:pt x="536090" y="552622"/>
                </a:lnTo>
                <a:lnTo>
                  <a:pt x="535430" y="550311"/>
                </a:lnTo>
                <a:lnTo>
                  <a:pt x="534935" y="547984"/>
                </a:lnTo>
                <a:lnTo>
                  <a:pt x="534274" y="545492"/>
                </a:lnTo>
                <a:lnTo>
                  <a:pt x="533779" y="543314"/>
                </a:lnTo>
                <a:lnTo>
                  <a:pt x="533119" y="541152"/>
                </a:lnTo>
                <a:lnTo>
                  <a:pt x="532624" y="539172"/>
                </a:lnTo>
                <a:lnTo>
                  <a:pt x="531963" y="537257"/>
                </a:lnTo>
                <a:lnTo>
                  <a:pt x="531303" y="535359"/>
                </a:lnTo>
                <a:lnTo>
                  <a:pt x="530808" y="533561"/>
                </a:lnTo>
                <a:lnTo>
                  <a:pt x="530148" y="531861"/>
                </a:lnTo>
                <a:lnTo>
                  <a:pt x="529653" y="530161"/>
                </a:lnTo>
                <a:lnTo>
                  <a:pt x="528992" y="528659"/>
                </a:lnTo>
                <a:lnTo>
                  <a:pt x="528497" y="527075"/>
                </a:lnTo>
                <a:lnTo>
                  <a:pt x="527837" y="525491"/>
                </a:lnTo>
                <a:lnTo>
                  <a:pt x="527342" y="523807"/>
                </a:lnTo>
                <a:lnTo>
                  <a:pt x="526681" y="522388"/>
                </a:lnTo>
                <a:lnTo>
                  <a:pt x="526186" y="520969"/>
                </a:lnTo>
                <a:lnTo>
                  <a:pt x="525526" y="519698"/>
                </a:lnTo>
                <a:lnTo>
                  <a:pt x="525031" y="518543"/>
                </a:lnTo>
                <a:lnTo>
                  <a:pt x="524370" y="517388"/>
                </a:lnTo>
                <a:lnTo>
                  <a:pt x="523875" y="516298"/>
                </a:lnTo>
                <a:lnTo>
                  <a:pt x="523215" y="515457"/>
                </a:lnTo>
                <a:lnTo>
                  <a:pt x="522555" y="514632"/>
                </a:lnTo>
                <a:lnTo>
                  <a:pt x="522059" y="514153"/>
                </a:lnTo>
                <a:lnTo>
                  <a:pt x="521399" y="513575"/>
                </a:lnTo>
                <a:lnTo>
                  <a:pt x="520904" y="513014"/>
                </a:lnTo>
                <a:lnTo>
                  <a:pt x="520244" y="512470"/>
                </a:lnTo>
                <a:lnTo>
                  <a:pt x="519748" y="512057"/>
                </a:lnTo>
                <a:lnTo>
                  <a:pt x="519088" y="511661"/>
                </a:lnTo>
                <a:lnTo>
                  <a:pt x="518593" y="511364"/>
                </a:lnTo>
                <a:lnTo>
                  <a:pt x="517933" y="511182"/>
                </a:lnTo>
                <a:lnTo>
                  <a:pt x="517438" y="510984"/>
                </a:lnTo>
                <a:lnTo>
                  <a:pt x="516777" y="510951"/>
                </a:lnTo>
                <a:lnTo>
                  <a:pt x="516282" y="510951"/>
                </a:lnTo>
                <a:lnTo>
                  <a:pt x="515622" y="510951"/>
                </a:lnTo>
                <a:lnTo>
                  <a:pt x="515127" y="511067"/>
                </a:lnTo>
                <a:lnTo>
                  <a:pt x="514466" y="511215"/>
                </a:lnTo>
                <a:lnTo>
                  <a:pt x="513806" y="511380"/>
                </a:lnTo>
                <a:lnTo>
                  <a:pt x="513311" y="511611"/>
                </a:lnTo>
                <a:lnTo>
                  <a:pt x="512651" y="511859"/>
                </a:lnTo>
                <a:lnTo>
                  <a:pt x="512155" y="512107"/>
                </a:lnTo>
                <a:lnTo>
                  <a:pt x="511495" y="512387"/>
                </a:lnTo>
                <a:lnTo>
                  <a:pt x="511000" y="512668"/>
                </a:lnTo>
                <a:lnTo>
                  <a:pt x="510340" y="512965"/>
                </a:lnTo>
                <a:lnTo>
                  <a:pt x="507533" y="514846"/>
                </a:lnTo>
                <a:lnTo>
                  <a:pt x="506873" y="515275"/>
                </a:lnTo>
                <a:lnTo>
                  <a:pt x="506378" y="515655"/>
                </a:lnTo>
                <a:lnTo>
                  <a:pt x="505718" y="516150"/>
                </a:lnTo>
                <a:lnTo>
                  <a:pt x="505057" y="516645"/>
                </a:lnTo>
                <a:lnTo>
                  <a:pt x="504562" y="517289"/>
                </a:lnTo>
                <a:lnTo>
                  <a:pt x="503902" y="517817"/>
                </a:lnTo>
                <a:lnTo>
                  <a:pt x="503407" y="518361"/>
                </a:lnTo>
                <a:lnTo>
                  <a:pt x="502746" y="518823"/>
                </a:lnTo>
                <a:lnTo>
                  <a:pt x="502251" y="519318"/>
                </a:lnTo>
                <a:lnTo>
                  <a:pt x="501591" y="519813"/>
                </a:lnTo>
                <a:lnTo>
                  <a:pt x="501096" y="520276"/>
                </a:lnTo>
                <a:lnTo>
                  <a:pt x="500436" y="520771"/>
                </a:lnTo>
                <a:lnTo>
                  <a:pt x="499940" y="521266"/>
                </a:lnTo>
                <a:lnTo>
                  <a:pt x="499280" y="521827"/>
                </a:lnTo>
                <a:lnTo>
                  <a:pt x="498785" y="522289"/>
                </a:lnTo>
                <a:lnTo>
                  <a:pt x="498125" y="522751"/>
                </a:lnTo>
                <a:lnTo>
                  <a:pt x="497464" y="523164"/>
                </a:lnTo>
                <a:lnTo>
                  <a:pt x="496969" y="523560"/>
                </a:lnTo>
                <a:lnTo>
                  <a:pt x="496309" y="523972"/>
                </a:lnTo>
                <a:lnTo>
                  <a:pt x="495814" y="524352"/>
                </a:lnTo>
                <a:lnTo>
                  <a:pt x="495153" y="524715"/>
                </a:lnTo>
                <a:lnTo>
                  <a:pt x="494658" y="525078"/>
                </a:lnTo>
                <a:lnTo>
                  <a:pt x="491687" y="526448"/>
                </a:lnTo>
                <a:lnTo>
                  <a:pt x="491192" y="526629"/>
                </a:lnTo>
                <a:lnTo>
                  <a:pt x="490531" y="526844"/>
                </a:lnTo>
                <a:lnTo>
                  <a:pt x="490036" y="526926"/>
                </a:lnTo>
                <a:lnTo>
                  <a:pt x="489376" y="527009"/>
                </a:lnTo>
                <a:lnTo>
                  <a:pt x="488716" y="526992"/>
                </a:lnTo>
                <a:lnTo>
                  <a:pt x="488221" y="526943"/>
                </a:lnTo>
                <a:lnTo>
                  <a:pt x="487560" y="526893"/>
                </a:lnTo>
                <a:lnTo>
                  <a:pt x="484754" y="525755"/>
                </a:lnTo>
                <a:lnTo>
                  <a:pt x="484094" y="525474"/>
                </a:lnTo>
                <a:lnTo>
                  <a:pt x="483599" y="525226"/>
                </a:lnTo>
                <a:lnTo>
                  <a:pt x="482938" y="524814"/>
                </a:lnTo>
                <a:lnTo>
                  <a:pt x="482443" y="524401"/>
                </a:lnTo>
                <a:lnTo>
                  <a:pt x="481783" y="523890"/>
                </a:lnTo>
                <a:lnTo>
                  <a:pt x="481288" y="523263"/>
                </a:lnTo>
                <a:lnTo>
                  <a:pt x="480627" y="522636"/>
                </a:lnTo>
                <a:lnTo>
                  <a:pt x="479967" y="521893"/>
                </a:lnTo>
                <a:lnTo>
                  <a:pt x="479472" y="521018"/>
                </a:lnTo>
                <a:lnTo>
                  <a:pt x="478812" y="520160"/>
                </a:lnTo>
                <a:lnTo>
                  <a:pt x="478316" y="519087"/>
                </a:lnTo>
                <a:lnTo>
                  <a:pt x="477656" y="518081"/>
                </a:lnTo>
                <a:lnTo>
                  <a:pt x="477161" y="517057"/>
                </a:lnTo>
                <a:lnTo>
                  <a:pt x="476501" y="516051"/>
                </a:lnTo>
                <a:lnTo>
                  <a:pt x="476005" y="514912"/>
                </a:lnTo>
                <a:lnTo>
                  <a:pt x="475345" y="513790"/>
                </a:lnTo>
                <a:lnTo>
                  <a:pt x="474850" y="512602"/>
                </a:lnTo>
                <a:lnTo>
                  <a:pt x="474190" y="511248"/>
                </a:lnTo>
                <a:lnTo>
                  <a:pt x="473695" y="509895"/>
                </a:lnTo>
                <a:lnTo>
                  <a:pt x="473034" y="508360"/>
                </a:lnTo>
                <a:lnTo>
                  <a:pt x="472539" y="506793"/>
                </a:lnTo>
                <a:lnTo>
                  <a:pt x="471879" y="505241"/>
                </a:lnTo>
                <a:lnTo>
                  <a:pt x="471219" y="503574"/>
                </a:lnTo>
                <a:lnTo>
                  <a:pt x="470723" y="501924"/>
                </a:lnTo>
                <a:lnTo>
                  <a:pt x="470063" y="500274"/>
                </a:lnTo>
                <a:lnTo>
                  <a:pt x="469568" y="498789"/>
                </a:lnTo>
                <a:lnTo>
                  <a:pt x="468908" y="496891"/>
                </a:lnTo>
                <a:lnTo>
                  <a:pt x="468412" y="494993"/>
                </a:lnTo>
                <a:lnTo>
                  <a:pt x="467752" y="492517"/>
                </a:lnTo>
                <a:lnTo>
                  <a:pt x="467257" y="490521"/>
                </a:lnTo>
                <a:lnTo>
                  <a:pt x="466597" y="488507"/>
                </a:lnTo>
                <a:lnTo>
                  <a:pt x="466101" y="486840"/>
                </a:lnTo>
                <a:lnTo>
                  <a:pt x="465441" y="484843"/>
                </a:lnTo>
                <a:lnTo>
                  <a:pt x="464946" y="482847"/>
                </a:lnTo>
                <a:lnTo>
                  <a:pt x="464286" y="480767"/>
                </a:lnTo>
                <a:lnTo>
                  <a:pt x="463790" y="478556"/>
                </a:lnTo>
                <a:lnTo>
                  <a:pt x="463130" y="476361"/>
                </a:lnTo>
                <a:lnTo>
                  <a:pt x="462470" y="473968"/>
                </a:lnTo>
                <a:lnTo>
                  <a:pt x="461975" y="471624"/>
                </a:lnTo>
                <a:lnTo>
                  <a:pt x="461314" y="469265"/>
                </a:lnTo>
                <a:lnTo>
                  <a:pt x="460819" y="466938"/>
                </a:lnTo>
                <a:lnTo>
                  <a:pt x="460159" y="464446"/>
                </a:lnTo>
                <a:lnTo>
                  <a:pt x="459664" y="461970"/>
                </a:lnTo>
                <a:lnTo>
                  <a:pt x="459004" y="459396"/>
                </a:lnTo>
                <a:lnTo>
                  <a:pt x="458508" y="456739"/>
                </a:lnTo>
                <a:lnTo>
                  <a:pt x="457848" y="454082"/>
                </a:lnTo>
                <a:lnTo>
                  <a:pt x="457353" y="451342"/>
                </a:lnTo>
                <a:lnTo>
                  <a:pt x="456693" y="448520"/>
                </a:lnTo>
                <a:lnTo>
                  <a:pt x="456197" y="445715"/>
                </a:lnTo>
                <a:lnTo>
                  <a:pt x="455537" y="442810"/>
                </a:lnTo>
                <a:lnTo>
                  <a:pt x="455042" y="439889"/>
                </a:lnTo>
                <a:lnTo>
                  <a:pt x="454382" y="436968"/>
                </a:lnTo>
                <a:lnTo>
                  <a:pt x="453721" y="434080"/>
                </a:lnTo>
                <a:lnTo>
                  <a:pt x="453226" y="430994"/>
                </a:lnTo>
                <a:lnTo>
                  <a:pt x="452566" y="427908"/>
                </a:lnTo>
                <a:lnTo>
                  <a:pt x="452071" y="424723"/>
                </a:lnTo>
                <a:lnTo>
                  <a:pt x="451410" y="421340"/>
                </a:lnTo>
                <a:lnTo>
                  <a:pt x="450915" y="417940"/>
                </a:lnTo>
                <a:lnTo>
                  <a:pt x="450255" y="414326"/>
                </a:lnTo>
                <a:lnTo>
                  <a:pt x="449760" y="410679"/>
                </a:lnTo>
                <a:lnTo>
                  <a:pt x="449099" y="407015"/>
                </a:lnTo>
                <a:lnTo>
                  <a:pt x="448604" y="403285"/>
                </a:lnTo>
                <a:lnTo>
                  <a:pt x="447944" y="399374"/>
                </a:lnTo>
                <a:lnTo>
                  <a:pt x="447449" y="395463"/>
                </a:lnTo>
                <a:lnTo>
                  <a:pt x="446788" y="391568"/>
                </a:lnTo>
                <a:lnTo>
                  <a:pt x="446293" y="387244"/>
                </a:lnTo>
                <a:lnTo>
                  <a:pt x="445633" y="382920"/>
                </a:lnTo>
                <a:lnTo>
                  <a:pt x="444973" y="378069"/>
                </a:lnTo>
                <a:lnTo>
                  <a:pt x="444478" y="373448"/>
                </a:lnTo>
                <a:lnTo>
                  <a:pt x="443817" y="368843"/>
                </a:lnTo>
                <a:lnTo>
                  <a:pt x="443322" y="364354"/>
                </a:lnTo>
                <a:lnTo>
                  <a:pt x="442662" y="359569"/>
                </a:lnTo>
                <a:lnTo>
                  <a:pt x="442167" y="354783"/>
                </a:lnTo>
                <a:lnTo>
                  <a:pt x="441506" y="349766"/>
                </a:lnTo>
                <a:lnTo>
                  <a:pt x="441011" y="344749"/>
                </a:lnTo>
                <a:lnTo>
                  <a:pt x="440351" y="339748"/>
                </a:lnTo>
                <a:lnTo>
                  <a:pt x="439856" y="334797"/>
                </a:lnTo>
                <a:lnTo>
                  <a:pt x="439195" y="329483"/>
                </a:lnTo>
                <a:lnTo>
                  <a:pt x="438700" y="324186"/>
                </a:lnTo>
                <a:lnTo>
                  <a:pt x="438040" y="318542"/>
                </a:lnTo>
                <a:lnTo>
                  <a:pt x="437545" y="312964"/>
                </a:lnTo>
                <a:lnTo>
                  <a:pt x="436884" y="307369"/>
                </a:lnTo>
                <a:lnTo>
                  <a:pt x="436224" y="301890"/>
                </a:lnTo>
                <a:lnTo>
                  <a:pt x="435729" y="295949"/>
                </a:lnTo>
                <a:lnTo>
                  <a:pt x="435069" y="289992"/>
                </a:lnTo>
                <a:lnTo>
                  <a:pt x="434573" y="283291"/>
                </a:lnTo>
                <a:lnTo>
                  <a:pt x="433913" y="277268"/>
                </a:lnTo>
                <a:lnTo>
                  <a:pt x="433418" y="271261"/>
                </a:lnTo>
                <a:lnTo>
                  <a:pt x="432758" y="265683"/>
                </a:lnTo>
                <a:lnTo>
                  <a:pt x="432263" y="259840"/>
                </a:lnTo>
                <a:lnTo>
                  <a:pt x="431602" y="253982"/>
                </a:lnTo>
                <a:lnTo>
                  <a:pt x="431107" y="248024"/>
                </a:lnTo>
                <a:lnTo>
                  <a:pt x="430447" y="242149"/>
                </a:lnTo>
                <a:lnTo>
                  <a:pt x="429952" y="236258"/>
                </a:lnTo>
                <a:lnTo>
                  <a:pt x="429291" y="230432"/>
                </a:lnTo>
                <a:lnTo>
                  <a:pt x="428796" y="224557"/>
                </a:lnTo>
                <a:lnTo>
                  <a:pt x="428136" y="218698"/>
                </a:lnTo>
                <a:lnTo>
                  <a:pt x="427476" y="212642"/>
                </a:lnTo>
                <a:lnTo>
                  <a:pt x="426980" y="206915"/>
                </a:lnTo>
                <a:lnTo>
                  <a:pt x="426320" y="201172"/>
                </a:lnTo>
                <a:lnTo>
                  <a:pt x="425825" y="195743"/>
                </a:lnTo>
                <a:lnTo>
                  <a:pt x="425165" y="190148"/>
                </a:lnTo>
                <a:lnTo>
                  <a:pt x="424669" y="184570"/>
                </a:lnTo>
                <a:lnTo>
                  <a:pt x="424009" y="178678"/>
                </a:lnTo>
                <a:lnTo>
                  <a:pt x="423514" y="173397"/>
                </a:lnTo>
                <a:lnTo>
                  <a:pt x="422854" y="168116"/>
                </a:lnTo>
                <a:lnTo>
                  <a:pt x="422358" y="163149"/>
                </a:lnTo>
                <a:lnTo>
                  <a:pt x="421698" y="158462"/>
                </a:lnTo>
                <a:lnTo>
                  <a:pt x="421203" y="153775"/>
                </a:lnTo>
                <a:lnTo>
                  <a:pt x="420543" y="149583"/>
                </a:lnTo>
                <a:lnTo>
                  <a:pt x="420048" y="145243"/>
                </a:lnTo>
                <a:lnTo>
                  <a:pt x="419387" y="140886"/>
                </a:lnTo>
                <a:lnTo>
                  <a:pt x="418727" y="136249"/>
                </a:lnTo>
                <a:lnTo>
                  <a:pt x="418232" y="132387"/>
                </a:lnTo>
                <a:lnTo>
                  <a:pt x="417571" y="128509"/>
                </a:lnTo>
                <a:lnTo>
                  <a:pt x="417076" y="125274"/>
                </a:lnTo>
                <a:lnTo>
                  <a:pt x="416416" y="122007"/>
                </a:lnTo>
                <a:lnTo>
                  <a:pt x="415921" y="118756"/>
                </a:lnTo>
                <a:lnTo>
                  <a:pt x="415261" y="115686"/>
                </a:lnTo>
                <a:lnTo>
                  <a:pt x="414765" y="112798"/>
                </a:lnTo>
                <a:lnTo>
                  <a:pt x="414105" y="109927"/>
                </a:lnTo>
                <a:lnTo>
                  <a:pt x="413610" y="106972"/>
                </a:lnTo>
                <a:lnTo>
                  <a:pt x="412950" y="104728"/>
                </a:lnTo>
                <a:lnTo>
                  <a:pt x="412454" y="102484"/>
                </a:lnTo>
                <a:lnTo>
                  <a:pt x="411794" y="100668"/>
                </a:lnTo>
                <a:lnTo>
                  <a:pt x="411299" y="99332"/>
                </a:lnTo>
                <a:lnTo>
                  <a:pt x="410639" y="97995"/>
                </a:lnTo>
                <a:lnTo>
                  <a:pt x="409978" y="97335"/>
                </a:lnTo>
                <a:lnTo>
                  <a:pt x="409483" y="96724"/>
                </a:lnTo>
                <a:lnTo>
                  <a:pt x="408823" y="96113"/>
                </a:lnTo>
                <a:lnTo>
                  <a:pt x="408328" y="95569"/>
                </a:lnTo>
                <a:lnTo>
                  <a:pt x="407667" y="95635"/>
                </a:lnTo>
                <a:lnTo>
                  <a:pt x="407172" y="95701"/>
                </a:lnTo>
                <a:lnTo>
                  <a:pt x="406512" y="96262"/>
                </a:lnTo>
                <a:lnTo>
                  <a:pt x="406017" y="97087"/>
                </a:lnTo>
                <a:lnTo>
                  <a:pt x="405356" y="97912"/>
                </a:lnTo>
                <a:lnTo>
                  <a:pt x="402550" y="106230"/>
                </a:lnTo>
                <a:lnTo>
                  <a:pt x="401890" y="108293"/>
                </a:lnTo>
                <a:lnTo>
                  <a:pt x="401230" y="110405"/>
                </a:lnTo>
                <a:lnTo>
                  <a:pt x="400735" y="112914"/>
                </a:lnTo>
                <a:lnTo>
                  <a:pt x="400074" y="115422"/>
                </a:lnTo>
                <a:lnTo>
                  <a:pt x="399579" y="118294"/>
                </a:lnTo>
                <a:lnTo>
                  <a:pt x="398919" y="121264"/>
                </a:lnTo>
                <a:lnTo>
                  <a:pt x="398424" y="124235"/>
                </a:lnTo>
                <a:lnTo>
                  <a:pt x="397763" y="127387"/>
                </a:lnTo>
                <a:lnTo>
                  <a:pt x="397268" y="130720"/>
                </a:lnTo>
                <a:lnTo>
                  <a:pt x="396608" y="134054"/>
                </a:lnTo>
                <a:lnTo>
                  <a:pt x="396113" y="137685"/>
                </a:lnTo>
                <a:lnTo>
                  <a:pt x="395452" y="141249"/>
                </a:lnTo>
                <a:lnTo>
                  <a:pt x="394957" y="144814"/>
                </a:lnTo>
                <a:lnTo>
                  <a:pt x="394297" y="148527"/>
                </a:lnTo>
                <a:lnTo>
                  <a:pt x="393802" y="152141"/>
                </a:lnTo>
                <a:lnTo>
                  <a:pt x="393141" y="155756"/>
                </a:lnTo>
                <a:lnTo>
                  <a:pt x="392481" y="159188"/>
                </a:lnTo>
                <a:lnTo>
                  <a:pt x="391986" y="162934"/>
                </a:lnTo>
                <a:lnTo>
                  <a:pt x="391326" y="166681"/>
                </a:lnTo>
                <a:lnTo>
                  <a:pt x="390831" y="171021"/>
                </a:lnTo>
                <a:lnTo>
                  <a:pt x="390170" y="174635"/>
                </a:lnTo>
                <a:lnTo>
                  <a:pt x="389675" y="178266"/>
                </a:lnTo>
                <a:lnTo>
                  <a:pt x="389015" y="181599"/>
                </a:lnTo>
                <a:lnTo>
                  <a:pt x="388520" y="184669"/>
                </a:lnTo>
                <a:lnTo>
                  <a:pt x="387859" y="187722"/>
                </a:lnTo>
                <a:lnTo>
                  <a:pt x="387364" y="190313"/>
                </a:lnTo>
                <a:lnTo>
                  <a:pt x="386704" y="192987"/>
                </a:lnTo>
                <a:lnTo>
                  <a:pt x="386209" y="195660"/>
                </a:lnTo>
                <a:lnTo>
                  <a:pt x="385548" y="198334"/>
                </a:lnTo>
                <a:lnTo>
                  <a:pt x="385053" y="200677"/>
                </a:lnTo>
                <a:lnTo>
                  <a:pt x="384393" y="203020"/>
                </a:lnTo>
                <a:lnTo>
                  <a:pt x="383733" y="205182"/>
                </a:lnTo>
                <a:lnTo>
                  <a:pt x="383237" y="207080"/>
                </a:lnTo>
                <a:lnTo>
                  <a:pt x="382577" y="208961"/>
                </a:lnTo>
                <a:lnTo>
                  <a:pt x="382082" y="210579"/>
                </a:lnTo>
                <a:lnTo>
                  <a:pt x="381422" y="211998"/>
                </a:lnTo>
                <a:lnTo>
                  <a:pt x="380926" y="213417"/>
                </a:lnTo>
                <a:lnTo>
                  <a:pt x="380266" y="214639"/>
                </a:lnTo>
                <a:lnTo>
                  <a:pt x="379771" y="215579"/>
                </a:lnTo>
                <a:lnTo>
                  <a:pt x="379111" y="216520"/>
                </a:lnTo>
                <a:lnTo>
                  <a:pt x="378615" y="217131"/>
                </a:lnTo>
                <a:lnTo>
                  <a:pt x="377955" y="217626"/>
                </a:lnTo>
                <a:lnTo>
                  <a:pt x="377460" y="218104"/>
                </a:lnTo>
                <a:lnTo>
                  <a:pt x="376800" y="218352"/>
                </a:lnTo>
                <a:lnTo>
                  <a:pt x="376305" y="218484"/>
                </a:lnTo>
                <a:lnTo>
                  <a:pt x="375644" y="218616"/>
                </a:lnTo>
                <a:lnTo>
                  <a:pt x="374984" y="218467"/>
                </a:lnTo>
                <a:lnTo>
                  <a:pt x="374489" y="218385"/>
                </a:lnTo>
                <a:lnTo>
                  <a:pt x="371518" y="217114"/>
                </a:lnTo>
                <a:lnTo>
                  <a:pt x="371022" y="216833"/>
                </a:lnTo>
                <a:lnTo>
                  <a:pt x="370362" y="216536"/>
                </a:lnTo>
                <a:lnTo>
                  <a:pt x="369867" y="216536"/>
                </a:lnTo>
                <a:lnTo>
                  <a:pt x="369207" y="216289"/>
                </a:lnTo>
                <a:lnTo>
                  <a:pt x="368711" y="216025"/>
                </a:lnTo>
                <a:lnTo>
                  <a:pt x="368051" y="215596"/>
                </a:lnTo>
                <a:lnTo>
                  <a:pt x="367391" y="215266"/>
                </a:lnTo>
                <a:lnTo>
                  <a:pt x="366896" y="214936"/>
                </a:lnTo>
                <a:lnTo>
                  <a:pt x="366235" y="214441"/>
                </a:lnTo>
                <a:lnTo>
                  <a:pt x="365740" y="214308"/>
                </a:lnTo>
                <a:lnTo>
                  <a:pt x="365080" y="214176"/>
                </a:lnTo>
                <a:lnTo>
                  <a:pt x="364585" y="214292"/>
                </a:lnTo>
                <a:lnTo>
                  <a:pt x="363924" y="214490"/>
                </a:lnTo>
                <a:lnTo>
                  <a:pt x="363429" y="214688"/>
                </a:lnTo>
                <a:lnTo>
                  <a:pt x="362769" y="215183"/>
                </a:lnTo>
                <a:lnTo>
                  <a:pt x="362274" y="215513"/>
                </a:lnTo>
                <a:lnTo>
                  <a:pt x="361614" y="215843"/>
                </a:lnTo>
                <a:lnTo>
                  <a:pt x="361118" y="215992"/>
                </a:lnTo>
                <a:lnTo>
                  <a:pt x="360458" y="216487"/>
                </a:lnTo>
                <a:lnTo>
                  <a:pt x="357487" y="220662"/>
                </a:lnTo>
                <a:lnTo>
                  <a:pt x="356992" y="221586"/>
                </a:lnTo>
                <a:lnTo>
                  <a:pt x="356331" y="222527"/>
                </a:lnTo>
                <a:lnTo>
                  <a:pt x="355836" y="223072"/>
                </a:lnTo>
                <a:lnTo>
                  <a:pt x="355176" y="224128"/>
                </a:lnTo>
                <a:lnTo>
                  <a:pt x="354681" y="225184"/>
                </a:lnTo>
                <a:lnTo>
                  <a:pt x="354020" y="226686"/>
                </a:lnTo>
                <a:lnTo>
                  <a:pt x="353525" y="227924"/>
                </a:lnTo>
                <a:lnTo>
                  <a:pt x="352865" y="229145"/>
                </a:lnTo>
                <a:lnTo>
                  <a:pt x="352370" y="230300"/>
                </a:lnTo>
                <a:lnTo>
                  <a:pt x="351709" y="231505"/>
                </a:lnTo>
                <a:lnTo>
                  <a:pt x="351214" y="232709"/>
                </a:lnTo>
                <a:lnTo>
                  <a:pt x="350554" y="233964"/>
                </a:lnTo>
                <a:lnTo>
                  <a:pt x="349894" y="235135"/>
                </a:lnTo>
                <a:lnTo>
                  <a:pt x="349398" y="236291"/>
                </a:lnTo>
                <a:lnTo>
                  <a:pt x="348738" y="237495"/>
                </a:lnTo>
                <a:lnTo>
                  <a:pt x="348243" y="238485"/>
                </a:lnTo>
                <a:lnTo>
                  <a:pt x="347583" y="239492"/>
                </a:lnTo>
                <a:lnTo>
                  <a:pt x="347088" y="240367"/>
                </a:lnTo>
                <a:lnTo>
                  <a:pt x="346427" y="241142"/>
                </a:lnTo>
                <a:lnTo>
                  <a:pt x="345932" y="241902"/>
                </a:lnTo>
                <a:lnTo>
                  <a:pt x="345272" y="242578"/>
                </a:lnTo>
                <a:lnTo>
                  <a:pt x="344777" y="243090"/>
                </a:lnTo>
                <a:lnTo>
                  <a:pt x="344116" y="243601"/>
                </a:lnTo>
                <a:lnTo>
                  <a:pt x="343621" y="244113"/>
                </a:lnTo>
                <a:lnTo>
                  <a:pt x="342961" y="244229"/>
                </a:lnTo>
                <a:lnTo>
                  <a:pt x="342466" y="244344"/>
                </a:lnTo>
                <a:lnTo>
                  <a:pt x="339494" y="241918"/>
                </a:lnTo>
                <a:lnTo>
                  <a:pt x="338834" y="241093"/>
                </a:lnTo>
                <a:lnTo>
                  <a:pt x="338339" y="240152"/>
                </a:lnTo>
                <a:lnTo>
                  <a:pt x="337679" y="238832"/>
                </a:lnTo>
                <a:lnTo>
                  <a:pt x="337183" y="237495"/>
                </a:lnTo>
                <a:lnTo>
                  <a:pt x="336523" y="235746"/>
                </a:lnTo>
                <a:lnTo>
                  <a:pt x="336028" y="233947"/>
                </a:lnTo>
                <a:lnTo>
                  <a:pt x="335368" y="232165"/>
                </a:lnTo>
                <a:lnTo>
                  <a:pt x="334873" y="230118"/>
                </a:lnTo>
                <a:lnTo>
                  <a:pt x="334212" y="228056"/>
                </a:lnTo>
                <a:lnTo>
                  <a:pt x="333717" y="225993"/>
                </a:lnTo>
                <a:lnTo>
                  <a:pt x="333057" y="223831"/>
                </a:lnTo>
                <a:lnTo>
                  <a:pt x="332397" y="221570"/>
                </a:lnTo>
                <a:lnTo>
                  <a:pt x="331901" y="219309"/>
                </a:lnTo>
                <a:lnTo>
                  <a:pt x="331241" y="217048"/>
                </a:lnTo>
                <a:lnTo>
                  <a:pt x="330746" y="214490"/>
                </a:lnTo>
                <a:lnTo>
                  <a:pt x="330086" y="211932"/>
                </a:lnTo>
                <a:lnTo>
                  <a:pt x="329590" y="208994"/>
                </a:lnTo>
                <a:lnTo>
                  <a:pt x="328930" y="206189"/>
                </a:lnTo>
                <a:lnTo>
                  <a:pt x="328435" y="203383"/>
                </a:lnTo>
                <a:lnTo>
                  <a:pt x="327775" y="200644"/>
                </a:lnTo>
                <a:lnTo>
                  <a:pt x="327279" y="197640"/>
                </a:lnTo>
                <a:lnTo>
                  <a:pt x="326619" y="194620"/>
                </a:lnTo>
                <a:lnTo>
                  <a:pt x="326124" y="191056"/>
                </a:lnTo>
                <a:lnTo>
                  <a:pt x="325464" y="188118"/>
                </a:lnTo>
                <a:lnTo>
                  <a:pt x="324968" y="185164"/>
                </a:lnTo>
                <a:lnTo>
                  <a:pt x="324308" y="182969"/>
                </a:lnTo>
                <a:lnTo>
                  <a:pt x="323648" y="179966"/>
                </a:lnTo>
                <a:lnTo>
                  <a:pt x="323153" y="176962"/>
                </a:lnTo>
                <a:lnTo>
                  <a:pt x="322492" y="173282"/>
                </a:lnTo>
                <a:lnTo>
                  <a:pt x="321997" y="170097"/>
                </a:lnTo>
                <a:lnTo>
                  <a:pt x="321337" y="166928"/>
                </a:lnTo>
                <a:lnTo>
                  <a:pt x="320842" y="164139"/>
                </a:lnTo>
                <a:lnTo>
                  <a:pt x="320181" y="160921"/>
                </a:lnTo>
                <a:lnTo>
                  <a:pt x="319686" y="157686"/>
                </a:lnTo>
                <a:lnTo>
                  <a:pt x="319026" y="154056"/>
                </a:lnTo>
                <a:lnTo>
                  <a:pt x="318531" y="150706"/>
                </a:lnTo>
                <a:lnTo>
                  <a:pt x="317871" y="147355"/>
                </a:lnTo>
                <a:lnTo>
                  <a:pt x="317375" y="144055"/>
                </a:lnTo>
                <a:lnTo>
                  <a:pt x="316715" y="140820"/>
                </a:lnTo>
                <a:lnTo>
                  <a:pt x="316220" y="137569"/>
                </a:lnTo>
                <a:lnTo>
                  <a:pt x="315560" y="134731"/>
                </a:lnTo>
                <a:lnTo>
                  <a:pt x="314899" y="131248"/>
                </a:lnTo>
                <a:lnTo>
                  <a:pt x="314404" y="127750"/>
                </a:lnTo>
                <a:lnTo>
                  <a:pt x="313744" y="123509"/>
                </a:lnTo>
                <a:lnTo>
                  <a:pt x="313249" y="119878"/>
                </a:lnTo>
                <a:lnTo>
                  <a:pt x="312588" y="116264"/>
                </a:lnTo>
                <a:lnTo>
                  <a:pt x="312093" y="112930"/>
                </a:lnTo>
                <a:lnTo>
                  <a:pt x="311433" y="109514"/>
                </a:lnTo>
                <a:lnTo>
                  <a:pt x="310938" y="106098"/>
                </a:lnTo>
                <a:lnTo>
                  <a:pt x="310277" y="103028"/>
                </a:lnTo>
                <a:lnTo>
                  <a:pt x="309782" y="99381"/>
                </a:lnTo>
                <a:lnTo>
                  <a:pt x="309122" y="95717"/>
                </a:lnTo>
                <a:lnTo>
                  <a:pt x="308627" y="91575"/>
                </a:lnTo>
                <a:lnTo>
                  <a:pt x="307966" y="87581"/>
                </a:lnTo>
                <a:lnTo>
                  <a:pt x="307471" y="83588"/>
                </a:lnTo>
                <a:lnTo>
                  <a:pt x="306811" y="79363"/>
                </a:lnTo>
                <a:lnTo>
                  <a:pt x="306151" y="75386"/>
                </a:lnTo>
                <a:lnTo>
                  <a:pt x="305656" y="71392"/>
                </a:lnTo>
                <a:lnTo>
                  <a:pt x="304995" y="67662"/>
                </a:lnTo>
                <a:lnTo>
                  <a:pt x="304500" y="63701"/>
                </a:lnTo>
                <a:lnTo>
                  <a:pt x="303840" y="59741"/>
                </a:lnTo>
                <a:lnTo>
                  <a:pt x="303345" y="55285"/>
                </a:lnTo>
                <a:lnTo>
                  <a:pt x="302684" y="51489"/>
                </a:lnTo>
                <a:lnTo>
                  <a:pt x="302189" y="47528"/>
                </a:lnTo>
                <a:lnTo>
                  <a:pt x="301529" y="44228"/>
                </a:lnTo>
                <a:lnTo>
                  <a:pt x="301034" y="40597"/>
                </a:lnTo>
                <a:lnTo>
                  <a:pt x="300373" y="36966"/>
                </a:lnTo>
                <a:lnTo>
                  <a:pt x="299878" y="32841"/>
                </a:lnTo>
                <a:lnTo>
                  <a:pt x="299218" y="29375"/>
                </a:lnTo>
                <a:lnTo>
                  <a:pt x="298723" y="25909"/>
                </a:lnTo>
                <a:lnTo>
                  <a:pt x="298062" y="22774"/>
                </a:lnTo>
                <a:lnTo>
                  <a:pt x="297402" y="19968"/>
                </a:lnTo>
                <a:lnTo>
                  <a:pt x="296907" y="16998"/>
                </a:lnTo>
                <a:lnTo>
                  <a:pt x="296247" y="14357"/>
                </a:lnTo>
                <a:lnTo>
                  <a:pt x="293391" y="4455"/>
                </a:lnTo>
                <a:lnTo>
                  <a:pt x="292813" y="2805"/>
                </a:lnTo>
                <a:lnTo>
                  <a:pt x="292236" y="1815"/>
                </a:lnTo>
                <a:lnTo>
                  <a:pt x="291641" y="825"/>
                </a:lnTo>
                <a:lnTo>
                  <a:pt x="291064" y="165"/>
                </a:lnTo>
                <a:lnTo>
                  <a:pt x="290486" y="0"/>
                </a:lnTo>
                <a:lnTo>
                  <a:pt x="289925" y="0"/>
                </a:lnTo>
                <a:lnTo>
                  <a:pt x="289281" y="330"/>
                </a:lnTo>
                <a:lnTo>
                  <a:pt x="288736" y="1320"/>
                </a:lnTo>
                <a:lnTo>
                  <a:pt x="288142" y="2310"/>
                </a:lnTo>
                <a:lnTo>
                  <a:pt x="285237" y="13697"/>
                </a:lnTo>
                <a:lnTo>
                  <a:pt x="284642" y="16668"/>
                </a:lnTo>
                <a:lnTo>
                  <a:pt x="280565" y="47693"/>
                </a:lnTo>
                <a:lnTo>
                  <a:pt x="279971" y="53469"/>
                </a:lnTo>
                <a:lnTo>
                  <a:pt x="279393" y="59411"/>
                </a:lnTo>
                <a:lnTo>
                  <a:pt x="278816" y="65847"/>
                </a:lnTo>
                <a:lnTo>
                  <a:pt x="278238" y="72019"/>
                </a:lnTo>
                <a:lnTo>
                  <a:pt x="277644" y="78109"/>
                </a:lnTo>
                <a:lnTo>
                  <a:pt x="277066" y="83736"/>
                </a:lnTo>
                <a:lnTo>
                  <a:pt x="276472" y="90073"/>
                </a:lnTo>
                <a:lnTo>
                  <a:pt x="275894" y="96410"/>
                </a:lnTo>
                <a:lnTo>
                  <a:pt x="275316" y="103309"/>
                </a:lnTo>
                <a:lnTo>
                  <a:pt x="274722" y="110042"/>
                </a:lnTo>
                <a:lnTo>
                  <a:pt x="274144" y="116759"/>
                </a:lnTo>
                <a:lnTo>
                  <a:pt x="273566" y="123608"/>
                </a:lnTo>
                <a:lnTo>
                  <a:pt x="272972" y="130423"/>
                </a:lnTo>
                <a:lnTo>
                  <a:pt x="272394" y="137256"/>
                </a:lnTo>
                <a:lnTo>
                  <a:pt x="271817" y="144121"/>
                </a:lnTo>
                <a:lnTo>
                  <a:pt x="271222" y="150986"/>
                </a:lnTo>
                <a:lnTo>
                  <a:pt x="270645" y="157835"/>
                </a:lnTo>
                <a:lnTo>
                  <a:pt x="270067" y="164832"/>
                </a:lnTo>
                <a:lnTo>
                  <a:pt x="269473" y="171582"/>
                </a:lnTo>
                <a:lnTo>
                  <a:pt x="268895" y="178315"/>
                </a:lnTo>
                <a:lnTo>
                  <a:pt x="268317" y="185230"/>
                </a:lnTo>
                <a:lnTo>
                  <a:pt x="267723" y="191452"/>
                </a:lnTo>
                <a:lnTo>
                  <a:pt x="267145" y="197657"/>
                </a:lnTo>
                <a:lnTo>
                  <a:pt x="266567" y="202921"/>
                </a:lnTo>
                <a:lnTo>
                  <a:pt x="265973" y="208846"/>
                </a:lnTo>
                <a:lnTo>
                  <a:pt x="265395" y="214771"/>
                </a:lnTo>
                <a:lnTo>
                  <a:pt x="264818" y="221306"/>
                </a:lnTo>
                <a:lnTo>
                  <a:pt x="264224" y="226966"/>
                </a:lnTo>
                <a:lnTo>
                  <a:pt x="263646" y="232627"/>
                </a:lnTo>
                <a:lnTo>
                  <a:pt x="263068" y="237759"/>
                </a:lnTo>
                <a:lnTo>
                  <a:pt x="262474" y="242776"/>
                </a:lnTo>
                <a:lnTo>
                  <a:pt x="261896" y="247793"/>
                </a:lnTo>
                <a:lnTo>
                  <a:pt x="261318" y="252398"/>
                </a:lnTo>
                <a:lnTo>
                  <a:pt x="260724" y="257117"/>
                </a:lnTo>
                <a:lnTo>
                  <a:pt x="260146" y="261821"/>
                </a:lnTo>
                <a:lnTo>
                  <a:pt x="259569" y="266805"/>
                </a:lnTo>
                <a:lnTo>
                  <a:pt x="258974" y="271046"/>
                </a:lnTo>
                <a:lnTo>
                  <a:pt x="258397" y="275271"/>
                </a:lnTo>
                <a:lnTo>
                  <a:pt x="257819" y="279017"/>
                </a:lnTo>
                <a:lnTo>
                  <a:pt x="257225" y="282516"/>
                </a:lnTo>
                <a:lnTo>
                  <a:pt x="256647" y="286014"/>
                </a:lnTo>
                <a:lnTo>
                  <a:pt x="256069" y="289001"/>
                </a:lnTo>
                <a:lnTo>
                  <a:pt x="255475" y="292005"/>
                </a:lnTo>
                <a:lnTo>
                  <a:pt x="254897" y="294992"/>
                </a:lnTo>
                <a:lnTo>
                  <a:pt x="254319" y="297897"/>
                </a:lnTo>
                <a:lnTo>
                  <a:pt x="253725" y="300455"/>
                </a:lnTo>
                <a:lnTo>
                  <a:pt x="253147" y="303029"/>
                </a:lnTo>
                <a:lnTo>
                  <a:pt x="252570" y="305306"/>
                </a:lnTo>
                <a:lnTo>
                  <a:pt x="251975" y="307402"/>
                </a:lnTo>
                <a:lnTo>
                  <a:pt x="251398" y="309498"/>
                </a:lnTo>
                <a:lnTo>
                  <a:pt x="250820" y="311413"/>
                </a:lnTo>
                <a:lnTo>
                  <a:pt x="250226" y="313046"/>
                </a:lnTo>
                <a:lnTo>
                  <a:pt x="249648" y="314680"/>
                </a:lnTo>
                <a:lnTo>
                  <a:pt x="249070" y="316083"/>
                </a:lnTo>
                <a:lnTo>
                  <a:pt x="248476" y="317172"/>
                </a:lnTo>
                <a:lnTo>
                  <a:pt x="247898" y="318261"/>
                </a:lnTo>
                <a:lnTo>
                  <a:pt x="247321" y="318988"/>
                </a:lnTo>
                <a:lnTo>
                  <a:pt x="246726" y="319549"/>
                </a:lnTo>
                <a:lnTo>
                  <a:pt x="246149" y="320126"/>
                </a:lnTo>
                <a:lnTo>
                  <a:pt x="245571" y="320291"/>
                </a:lnTo>
                <a:lnTo>
                  <a:pt x="244977" y="320555"/>
                </a:lnTo>
                <a:lnTo>
                  <a:pt x="244399" y="320819"/>
                </a:lnTo>
                <a:lnTo>
                  <a:pt x="243821" y="321232"/>
                </a:lnTo>
                <a:lnTo>
                  <a:pt x="243227" y="321166"/>
                </a:lnTo>
                <a:lnTo>
                  <a:pt x="242649" y="321100"/>
                </a:lnTo>
                <a:lnTo>
                  <a:pt x="242071" y="320621"/>
                </a:lnTo>
                <a:lnTo>
                  <a:pt x="241477" y="320143"/>
                </a:lnTo>
                <a:lnTo>
                  <a:pt x="236822" y="313376"/>
                </a:lnTo>
                <a:lnTo>
                  <a:pt x="236228" y="312254"/>
                </a:lnTo>
                <a:lnTo>
                  <a:pt x="235650" y="311116"/>
                </a:lnTo>
                <a:lnTo>
                  <a:pt x="235073" y="310059"/>
                </a:lnTo>
                <a:lnTo>
                  <a:pt x="234478" y="308871"/>
                </a:lnTo>
                <a:lnTo>
                  <a:pt x="231557" y="302336"/>
                </a:lnTo>
                <a:lnTo>
                  <a:pt x="230979" y="301098"/>
                </a:lnTo>
                <a:lnTo>
                  <a:pt x="230401" y="299844"/>
                </a:lnTo>
                <a:lnTo>
                  <a:pt x="229823" y="298722"/>
                </a:lnTo>
                <a:lnTo>
                  <a:pt x="229229" y="297649"/>
                </a:lnTo>
                <a:lnTo>
                  <a:pt x="228651" y="296560"/>
                </a:lnTo>
                <a:lnTo>
                  <a:pt x="225730" y="292517"/>
                </a:lnTo>
                <a:lnTo>
                  <a:pt x="225152" y="291922"/>
                </a:lnTo>
                <a:lnTo>
                  <a:pt x="224558" y="291394"/>
                </a:lnTo>
                <a:lnTo>
                  <a:pt x="223980" y="291097"/>
                </a:lnTo>
                <a:lnTo>
                  <a:pt x="223402" y="290784"/>
                </a:lnTo>
                <a:lnTo>
                  <a:pt x="222808" y="290619"/>
                </a:lnTo>
                <a:lnTo>
                  <a:pt x="222230" y="290652"/>
                </a:lnTo>
                <a:lnTo>
                  <a:pt x="221653" y="290701"/>
                </a:lnTo>
                <a:lnTo>
                  <a:pt x="218731" y="293061"/>
                </a:lnTo>
                <a:lnTo>
                  <a:pt x="218153" y="293787"/>
                </a:lnTo>
                <a:lnTo>
                  <a:pt x="217559" y="294530"/>
                </a:lnTo>
                <a:lnTo>
                  <a:pt x="216981" y="295702"/>
                </a:lnTo>
                <a:lnTo>
                  <a:pt x="216403" y="296857"/>
                </a:lnTo>
                <a:lnTo>
                  <a:pt x="215809" y="298524"/>
                </a:lnTo>
                <a:lnTo>
                  <a:pt x="215231" y="300075"/>
                </a:lnTo>
                <a:lnTo>
                  <a:pt x="214654" y="301626"/>
                </a:lnTo>
                <a:lnTo>
                  <a:pt x="209982" y="317700"/>
                </a:lnTo>
                <a:lnTo>
                  <a:pt x="209405" y="320126"/>
                </a:lnTo>
                <a:lnTo>
                  <a:pt x="208810" y="322899"/>
                </a:lnTo>
                <a:lnTo>
                  <a:pt x="208233" y="325506"/>
                </a:lnTo>
                <a:lnTo>
                  <a:pt x="207655" y="328097"/>
                </a:lnTo>
                <a:lnTo>
                  <a:pt x="207061" y="330771"/>
                </a:lnTo>
                <a:lnTo>
                  <a:pt x="206483" y="333329"/>
                </a:lnTo>
                <a:lnTo>
                  <a:pt x="205905" y="335887"/>
                </a:lnTo>
                <a:lnTo>
                  <a:pt x="205311" y="338148"/>
                </a:lnTo>
                <a:lnTo>
                  <a:pt x="204733" y="340854"/>
                </a:lnTo>
                <a:lnTo>
                  <a:pt x="204155" y="343561"/>
                </a:lnTo>
                <a:lnTo>
                  <a:pt x="203561" y="346713"/>
                </a:lnTo>
                <a:lnTo>
                  <a:pt x="202983" y="349617"/>
                </a:lnTo>
                <a:lnTo>
                  <a:pt x="202406" y="352505"/>
                </a:lnTo>
                <a:lnTo>
                  <a:pt x="201811" y="355558"/>
                </a:lnTo>
                <a:lnTo>
                  <a:pt x="201234" y="358232"/>
                </a:lnTo>
                <a:lnTo>
                  <a:pt x="200656" y="360905"/>
                </a:lnTo>
                <a:lnTo>
                  <a:pt x="200062" y="363183"/>
                </a:lnTo>
                <a:lnTo>
                  <a:pt x="199484" y="365675"/>
                </a:lnTo>
                <a:lnTo>
                  <a:pt x="198906" y="368150"/>
                </a:lnTo>
                <a:lnTo>
                  <a:pt x="198312" y="370477"/>
                </a:lnTo>
                <a:lnTo>
                  <a:pt x="197734" y="373151"/>
                </a:lnTo>
                <a:lnTo>
                  <a:pt x="197156" y="375841"/>
                </a:lnTo>
                <a:lnTo>
                  <a:pt x="196562" y="379092"/>
                </a:lnTo>
                <a:lnTo>
                  <a:pt x="195984" y="381782"/>
                </a:lnTo>
                <a:lnTo>
                  <a:pt x="195407" y="384455"/>
                </a:lnTo>
                <a:lnTo>
                  <a:pt x="194813" y="386865"/>
                </a:lnTo>
                <a:lnTo>
                  <a:pt x="194235" y="389274"/>
                </a:lnTo>
                <a:lnTo>
                  <a:pt x="191313" y="400183"/>
                </a:lnTo>
                <a:lnTo>
                  <a:pt x="190735" y="402262"/>
                </a:lnTo>
                <a:lnTo>
                  <a:pt x="190158" y="404325"/>
                </a:lnTo>
                <a:lnTo>
                  <a:pt x="189563" y="406553"/>
                </a:lnTo>
                <a:lnTo>
                  <a:pt x="188986" y="408698"/>
                </a:lnTo>
                <a:lnTo>
                  <a:pt x="188408" y="410844"/>
                </a:lnTo>
                <a:lnTo>
                  <a:pt x="187814" y="413352"/>
                </a:lnTo>
                <a:lnTo>
                  <a:pt x="187236" y="415167"/>
                </a:lnTo>
                <a:lnTo>
                  <a:pt x="186658" y="416966"/>
                </a:lnTo>
                <a:lnTo>
                  <a:pt x="186064" y="418055"/>
                </a:lnTo>
                <a:lnTo>
                  <a:pt x="185486" y="419557"/>
                </a:lnTo>
                <a:lnTo>
                  <a:pt x="184908" y="421059"/>
                </a:lnTo>
                <a:lnTo>
                  <a:pt x="184314" y="422610"/>
                </a:lnTo>
                <a:lnTo>
                  <a:pt x="183736" y="424162"/>
                </a:lnTo>
                <a:lnTo>
                  <a:pt x="183159" y="425713"/>
                </a:lnTo>
                <a:lnTo>
                  <a:pt x="182564" y="427347"/>
                </a:lnTo>
                <a:lnTo>
                  <a:pt x="181987" y="428882"/>
                </a:lnTo>
                <a:lnTo>
                  <a:pt x="181409" y="430433"/>
                </a:lnTo>
                <a:lnTo>
                  <a:pt x="180815" y="432199"/>
                </a:lnTo>
                <a:lnTo>
                  <a:pt x="180237" y="433453"/>
                </a:lnTo>
                <a:lnTo>
                  <a:pt x="179659" y="434691"/>
                </a:lnTo>
                <a:lnTo>
                  <a:pt x="179065" y="435334"/>
                </a:lnTo>
                <a:lnTo>
                  <a:pt x="178487" y="436341"/>
                </a:lnTo>
                <a:lnTo>
                  <a:pt x="177910" y="437364"/>
                </a:lnTo>
                <a:lnTo>
                  <a:pt x="177315" y="438453"/>
                </a:lnTo>
                <a:lnTo>
                  <a:pt x="176738" y="439526"/>
                </a:lnTo>
                <a:lnTo>
                  <a:pt x="176160" y="440582"/>
                </a:lnTo>
                <a:lnTo>
                  <a:pt x="175566" y="441737"/>
                </a:lnTo>
                <a:lnTo>
                  <a:pt x="174988" y="442728"/>
                </a:lnTo>
                <a:lnTo>
                  <a:pt x="174410" y="443701"/>
                </a:lnTo>
                <a:lnTo>
                  <a:pt x="173816" y="444543"/>
                </a:lnTo>
                <a:lnTo>
                  <a:pt x="173238" y="445401"/>
                </a:lnTo>
                <a:lnTo>
                  <a:pt x="172660" y="446259"/>
                </a:lnTo>
                <a:lnTo>
                  <a:pt x="172066" y="447101"/>
                </a:lnTo>
                <a:lnTo>
                  <a:pt x="171488" y="447844"/>
                </a:lnTo>
                <a:lnTo>
                  <a:pt x="170911" y="448603"/>
                </a:lnTo>
                <a:lnTo>
                  <a:pt x="170316" y="449197"/>
                </a:lnTo>
                <a:lnTo>
                  <a:pt x="169739" y="449890"/>
                </a:lnTo>
                <a:lnTo>
                  <a:pt x="169161" y="450583"/>
                </a:lnTo>
                <a:lnTo>
                  <a:pt x="168567" y="451293"/>
                </a:lnTo>
                <a:lnTo>
                  <a:pt x="167989" y="452002"/>
                </a:lnTo>
                <a:lnTo>
                  <a:pt x="167395" y="452712"/>
                </a:lnTo>
                <a:lnTo>
                  <a:pt x="166817" y="453521"/>
                </a:lnTo>
                <a:lnTo>
                  <a:pt x="166239" y="454148"/>
                </a:lnTo>
                <a:lnTo>
                  <a:pt x="165662" y="454791"/>
                </a:lnTo>
                <a:lnTo>
                  <a:pt x="165067" y="455220"/>
                </a:lnTo>
                <a:lnTo>
                  <a:pt x="164490" y="455831"/>
                </a:lnTo>
                <a:lnTo>
                  <a:pt x="163912" y="456442"/>
                </a:lnTo>
                <a:lnTo>
                  <a:pt x="163318" y="457135"/>
                </a:lnTo>
                <a:lnTo>
                  <a:pt x="162740" y="457844"/>
                </a:lnTo>
                <a:lnTo>
                  <a:pt x="162146" y="458571"/>
                </a:lnTo>
                <a:lnTo>
                  <a:pt x="161568" y="459445"/>
                </a:lnTo>
                <a:lnTo>
                  <a:pt x="158068" y="463307"/>
                </a:lnTo>
                <a:lnTo>
                  <a:pt x="157491" y="463934"/>
                </a:lnTo>
                <a:lnTo>
                  <a:pt x="156896" y="464545"/>
                </a:lnTo>
                <a:lnTo>
                  <a:pt x="156319" y="465205"/>
                </a:lnTo>
                <a:lnTo>
                  <a:pt x="155741" y="465865"/>
                </a:lnTo>
                <a:lnTo>
                  <a:pt x="155147" y="466509"/>
                </a:lnTo>
                <a:lnTo>
                  <a:pt x="154569" y="467185"/>
                </a:lnTo>
                <a:lnTo>
                  <a:pt x="153991" y="467812"/>
                </a:lnTo>
                <a:lnTo>
                  <a:pt x="153397" y="468423"/>
                </a:lnTo>
                <a:lnTo>
                  <a:pt x="152819" y="468852"/>
                </a:lnTo>
                <a:lnTo>
                  <a:pt x="152242" y="469562"/>
                </a:lnTo>
                <a:lnTo>
                  <a:pt x="151647" y="470255"/>
                </a:lnTo>
                <a:lnTo>
                  <a:pt x="151070" y="471195"/>
                </a:lnTo>
                <a:lnTo>
                  <a:pt x="150492" y="472021"/>
                </a:lnTo>
                <a:lnTo>
                  <a:pt x="149898" y="472862"/>
                </a:lnTo>
                <a:lnTo>
                  <a:pt x="149320" y="473803"/>
                </a:lnTo>
                <a:lnTo>
                  <a:pt x="148742" y="474595"/>
                </a:lnTo>
                <a:lnTo>
                  <a:pt x="148148" y="475387"/>
                </a:lnTo>
                <a:lnTo>
                  <a:pt x="147570" y="476014"/>
                </a:lnTo>
                <a:lnTo>
                  <a:pt x="146992" y="476773"/>
                </a:lnTo>
                <a:lnTo>
                  <a:pt x="146398" y="477516"/>
                </a:lnTo>
                <a:lnTo>
                  <a:pt x="145820" y="478292"/>
                </a:lnTo>
                <a:lnTo>
                  <a:pt x="145243" y="479100"/>
                </a:lnTo>
                <a:lnTo>
                  <a:pt x="144648" y="479909"/>
                </a:lnTo>
                <a:lnTo>
                  <a:pt x="144071" y="480701"/>
                </a:lnTo>
                <a:lnTo>
                  <a:pt x="143493" y="481642"/>
                </a:lnTo>
                <a:lnTo>
                  <a:pt x="142899" y="482583"/>
                </a:lnTo>
                <a:lnTo>
                  <a:pt x="142321" y="483787"/>
                </a:lnTo>
                <a:lnTo>
                  <a:pt x="141743" y="484728"/>
                </a:lnTo>
                <a:lnTo>
                  <a:pt x="141149" y="485669"/>
                </a:lnTo>
                <a:lnTo>
                  <a:pt x="140571" y="486296"/>
                </a:lnTo>
                <a:lnTo>
                  <a:pt x="139993" y="487286"/>
                </a:lnTo>
                <a:lnTo>
                  <a:pt x="139399" y="488276"/>
                </a:lnTo>
                <a:lnTo>
                  <a:pt x="138822" y="489580"/>
                </a:lnTo>
                <a:lnTo>
                  <a:pt x="138244" y="490669"/>
                </a:lnTo>
                <a:lnTo>
                  <a:pt x="137650" y="491758"/>
                </a:lnTo>
                <a:lnTo>
                  <a:pt x="137072" y="492765"/>
                </a:lnTo>
                <a:lnTo>
                  <a:pt x="136494" y="493821"/>
                </a:lnTo>
                <a:lnTo>
                  <a:pt x="135900" y="494877"/>
                </a:lnTo>
                <a:lnTo>
                  <a:pt x="135322" y="495868"/>
                </a:lnTo>
                <a:lnTo>
                  <a:pt x="134744" y="497006"/>
                </a:lnTo>
                <a:lnTo>
                  <a:pt x="134150" y="498128"/>
                </a:lnTo>
                <a:lnTo>
                  <a:pt x="133572" y="499399"/>
                </a:lnTo>
                <a:lnTo>
                  <a:pt x="132995" y="500604"/>
                </a:lnTo>
                <a:lnTo>
                  <a:pt x="132400" y="501809"/>
                </a:lnTo>
                <a:lnTo>
                  <a:pt x="131823" y="502947"/>
                </a:lnTo>
                <a:lnTo>
                  <a:pt x="131245" y="504218"/>
                </a:lnTo>
                <a:lnTo>
                  <a:pt x="130651" y="505489"/>
                </a:lnTo>
                <a:lnTo>
                  <a:pt x="130073" y="506958"/>
                </a:lnTo>
                <a:lnTo>
                  <a:pt x="129495" y="508245"/>
                </a:lnTo>
                <a:lnTo>
                  <a:pt x="128901" y="509549"/>
                </a:lnTo>
                <a:lnTo>
                  <a:pt x="128323" y="510638"/>
                </a:lnTo>
                <a:lnTo>
                  <a:pt x="127745" y="511991"/>
                </a:lnTo>
                <a:lnTo>
                  <a:pt x="127151" y="513344"/>
                </a:lnTo>
                <a:lnTo>
                  <a:pt x="126573" y="515011"/>
                </a:lnTo>
                <a:lnTo>
                  <a:pt x="125996" y="516348"/>
                </a:lnTo>
                <a:lnTo>
                  <a:pt x="125402" y="517685"/>
                </a:lnTo>
                <a:lnTo>
                  <a:pt x="124824" y="518774"/>
                </a:lnTo>
                <a:lnTo>
                  <a:pt x="124246" y="519995"/>
                </a:lnTo>
                <a:lnTo>
                  <a:pt x="123652" y="521233"/>
                </a:lnTo>
                <a:lnTo>
                  <a:pt x="123074" y="522404"/>
                </a:lnTo>
                <a:lnTo>
                  <a:pt x="122496" y="523692"/>
                </a:lnTo>
                <a:lnTo>
                  <a:pt x="121902" y="524995"/>
                </a:lnTo>
                <a:lnTo>
                  <a:pt x="121324" y="526448"/>
                </a:lnTo>
                <a:lnTo>
                  <a:pt x="120747" y="527751"/>
                </a:lnTo>
                <a:lnTo>
                  <a:pt x="120152" y="529072"/>
                </a:lnTo>
                <a:lnTo>
                  <a:pt x="119575" y="530276"/>
                </a:lnTo>
                <a:lnTo>
                  <a:pt x="118997" y="531564"/>
                </a:lnTo>
                <a:lnTo>
                  <a:pt x="118403" y="532867"/>
                </a:lnTo>
                <a:lnTo>
                  <a:pt x="117825" y="534221"/>
                </a:lnTo>
                <a:lnTo>
                  <a:pt x="117247" y="535508"/>
                </a:lnTo>
                <a:lnTo>
                  <a:pt x="116653" y="536812"/>
                </a:lnTo>
                <a:lnTo>
                  <a:pt x="116075" y="538033"/>
                </a:lnTo>
                <a:lnTo>
                  <a:pt x="115497" y="539320"/>
                </a:lnTo>
                <a:lnTo>
                  <a:pt x="114903" y="540624"/>
                </a:lnTo>
                <a:lnTo>
                  <a:pt x="114325" y="542060"/>
                </a:lnTo>
                <a:lnTo>
                  <a:pt x="113748" y="543281"/>
                </a:lnTo>
                <a:lnTo>
                  <a:pt x="113153" y="544486"/>
                </a:lnTo>
                <a:lnTo>
                  <a:pt x="112576" y="545410"/>
                </a:lnTo>
                <a:lnTo>
                  <a:pt x="111998" y="546565"/>
                </a:lnTo>
                <a:lnTo>
                  <a:pt x="111404" y="547720"/>
                </a:lnTo>
                <a:lnTo>
                  <a:pt x="110826" y="548925"/>
                </a:lnTo>
                <a:lnTo>
                  <a:pt x="110248" y="550196"/>
                </a:lnTo>
                <a:lnTo>
                  <a:pt x="109654" y="551450"/>
                </a:lnTo>
                <a:lnTo>
                  <a:pt x="109076" y="552985"/>
                </a:lnTo>
                <a:lnTo>
                  <a:pt x="108499" y="554123"/>
                </a:lnTo>
                <a:lnTo>
                  <a:pt x="107904" y="555246"/>
                </a:lnTo>
                <a:lnTo>
                  <a:pt x="107327" y="556005"/>
                </a:lnTo>
                <a:lnTo>
                  <a:pt x="106749" y="556978"/>
                </a:lnTo>
                <a:lnTo>
                  <a:pt x="106155" y="557952"/>
                </a:lnTo>
                <a:lnTo>
                  <a:pt x="105577" y="558860"/>
                </a:lnTo>
                <a:lnTo>
                  <a:pt x="104983" y="559949"/>
                </a:lnTo>
                <a:lnTo>
                  <a:pt x="104405" y="561022"/>
                </a:lnTo>
                <a:lnTo>
                  <a:pt x="103827" y="562325"/>
                </a:lnTo>
                <a:lnTo>
                  <a:pt x="103233" y="563431"/>
                </a:lnTo>
                <a:lnTo>
                  <a:pt x="102655" y="564537"/>
                </a:lnTo>
                <a:lnTo>
                  <a:pt x="102077" y="565461"/>
                </a:lnTo>
                <a:lnTo>
                  <a:pt x="101483" y="566600"/>
                </a:lnTo>
                <a:lnTo>
                  <a:pt x="100905" y="567722"/>
                </a:lnTo>
                <a:lnTo>
                  <a:pt x="100328" y="569224"/>
                </a:lnTo>
                <a:lnTo>
                  <a:pt x="99733" y="570247"/>
                </a:lnTo>
                <a:lnTo>
                  <a:pt x="99156" y="571270"/>
                </a:lnTo>
                <a:lnTo>
                  <a:pt x="98578" y="571848"/>
                </a:lnTo>
                <a:lnTo>
                  <a:pt x="97984" y="572722"/>
                </a:lnTo>
                <a:lnTo>
                  <a:pt x="97406" y="573581"/>
                </a:lnTo>
                <a:lnTo>
                  <a:pt x="96828" y="574538"/>
                </a:lnTo>
                <a:lnTo>
                  <a:pt x="96234" y="575429"/>
                </a:lnTo>
                <a:lnTo>
                  <a:pt x="95656" y="576337"/>
                </a:lnTo>
                <a:lnTo>
                  <a:pt x="95079" y="577195"/>
                </a:lnTo>
                <a:lnTo>
                  <a:pt x="94484" y="578135"/>
                </a:lnTo>
                <a:lnTo>
                  <a:pt x="93907" y="579076"/>
                </a:lnTo>
                <a:lnTo>
                  <a:pt x="93329" y="580149"/>
                </a:lnTo>
                <a:lnTo>
                  <a:pt x="92735" y="581089"/>
                </a:lnTo>
                <a:lnTo>
                  <a:pt x="92157" y="582014"/>
                </a:lnTo>
                <a:lnTo>
                  <a:pt x="91579" y="582872"/>
                </a:lnTo>
                <a:lnTo>
                  <a:pt x="90985" y="583746"/>
                </a:lnTo>
                <a:lnTo>
                  <a:pt x="90407" y="584605"/>
                </a:lnTo>
                <a:lnTo>
                  <a:pt x="89829" y="585413"/>
                </a:lnTo>
                <a:lnTo>
                  <a:pt x="89235" y="586321"/>
                </a:lnTo>
                <a:lnTo>
                  <a:pt x="88657" y="587229"/>
                </a:lnTo>
                <a:lnTo>
                  <a:pt x="88080" y="588252"/>
                </a:lnTo>
                <a:lnTo>
                  <a:pt x="87485" y="589176"/>
                </a:lnTo>
                <a:lnTo>
                  <a:pt x="86908" y="590100"/>
                </a:lnTo>
                <a:lnTo>
                  <a:pt x="86330" y="591041"/>
                </a:lnTo>
                <a:lnTo>
                  <a:pt x="85736" y="591882"/>
                </a:lnTo>
                <a:lnTo>
                  <a:pt x="85158" y="592724"/>
                </a:lnTo>
                <a:lnTo>
                  <a:pt x="84580" y="593450"/>
                </a:lnTo>
                <a:lnTo>
                  <a:pt x="83986" y="594259"/>
                </a:lnTo>
                <a:lnTo>
                  <a:pt x="83408" y="595068"/>
                </a:lnTo>
                <a:lnTo>
                  <a:pt x="82831" y="595843"/>
                </a:lnTo>
                <a:lnTo>
                  <a:pt x="82236" y="596718"/>
                </a:lnTo>
                <a:lnTo>
                  <a:pt x="81659" y="597576"/>
                </a:lnTo>
                <a:lnTo>
                  <a:pt x="81081" y="598550"/>
                </a:lnTo>
                <a:lnTo>
                  <a:pt x="80487" y="599457"/>
                </a:lnTo>
                <a:lnTo>
                  <a:pt x="79909" y="600365"/>
                </a:lnTo>
                <a:lnTo>
                  <a:pt x="79331" y="601273"/>
                </a:lnTo>
                <a:lnTo>
                  <a:pt x="78737" y="602131"/>
                </a:lnTo>
                <a:lnTo>
                  <a:pt x="78159" y="602989"/>
                </a:lnTo>
                <a:lnTo>
                  <a:pt x="77581" y="603798"/>
                </a:lnTo>
                <a:lnTo>
                  <a:pt x="76987" y="604623"/>
                </a:lnTo>
                <a:lnTo>
                  <a:pt x="76409" y="605448"/>
                </a:lnTo>
                <a:lnTo>
                  <a:pt x="75832" y="606174"/>
                </a:lnTo>
                <a:lnTo>
                  <a:pt x="75237" y="607082"/>
                </a:lnTo>
                <a:lnTo>
                  <a:pt x="74660" y="607973"/>
                </a:lnTo>
                <a:lnTo>
                  <a:pt x="74082" y="609095"/>
                </a:lnTo>
                <a:lnTo>
                  <a:pt x="73488" y="610036"/>
                </a:lnTo>
                <a:lnTo>
                  <a:pt x="72910" y="610960"/>
                </a:lnTo>
                <a:lnTo>
                  <a:pt x="72332" y="611752"/>
                </a:lnTo>
                <a:lnTo>
                  <a:pt x="71738" y="612643"/>
                </a:lnTo>
                <a:lnTo>
                  <a:pt x="71160" y="613518"/>
                </a:lnTo>
                <a:lnTo>
                  <a:pt x="70582" y="614409"/>
                </a:lnTo>
                <a:lnTo>
                  <a:pt x="69988" y="615317"/>
                </a:lnTo>
                <a:lnTo>
                  <a:pt x="69411" y="616224"/>
                </a:lnTo>
                <a:lnTo>
                  <a:pt x="68833" y="617264"/>
                </a:lnTo>
                <a:lnTo>
                  <a:pt x="68239" y="618106"/>
                </a:lnTo>
                <a:lnTo>
                  <a:pt x="67661" y="618947"/>
                </a:lnTo>
                <a:lnTo>
                  <a:pt x="67083" y="619558"/>
                </a:lnTo>
                <a:lnTo>
                  <a:pt x="66489" y="620350"/>
                </a:lnTo>
                <a:lnTo>
                  <a:pt x="65911" y="621142"/>
                </a:lnTo>
                <a:lnTo>
                  <a:pt x="65333" y="622050"/>
                </a:lnTo>
                <a:lnTo>
                  <a:pt x="64739" y="622892"/>
                </a:lnTo>
                <a:lnTo>
                  <a:pt x="64161" y="623733"/>
                </a:lnTo>
                <a:lnTo>
                  <a:pt x="63584" y="624608"/>
                </a:lnTo>
                <a:lnTo>
                  <a:pt x="62989" y="625400"/>
                </a:lnTo>
                <a:lnTo>
                  <a:pt x="62412" y="626192"/>
                </a:lnTo>
                <a:lnTo>
                  <a:pt x="61834" y="626803"/>
                </a:lnTo>
                <a:lnTo>
                  <a:pt x="61240" y="627628"/>
                </a:lnTo>
                <a:lnTo>
                  <a:pt x="58334" y="633223"/>
                </a:lnTo>
                <a:lnTo>
                  <a:pt x="57740" y="634048"/>
                </a:lnTo>
                <a:lnTo>
                  <a:pt x="57162" y="634873"/>
                </a:lnTo>
                <a:lnTo>
                  <a:pt x="56568" y="634840"/>
                </a:lnTo>
                <a:lnTo>
                  <a:pt x="55990" y="635335"/>
                </a:lnTo>
                <a:lnTo>
                  <a:pt x="55413" y="635847"/>
                </a:lnTo>
                <a:lnTo>
                  <a:pt x="54819" y="636457"/>
                </a:lnTo>
                <a:lnTo>
                  <a:pt x="54241" y="637084"/>
                </a:lnTo>
                <a:lnTo>
                  <a:pt x="53663" y="637711"/>
                </a:lnTo>
                <a:lnTo>
                  <a:pt x="53085" y="638421"/>
                </a:lnTo>
                <a:lnTo>
                  <a:pt x="52491" y="639131"/>
                </a:lnTo>
                <a:lnTo>
                  <a:pt x="51946" y="639807"/>
                </a:lnTo>
                <a:lnTo>
                  <a:pt x="51303" y="640055"/>
                </a:lnTo>
                <a:lnTo>
                  <a:pt x="50741" y="641359"/>
                </a:lnTo>
                <a:lnTo>
                  <a:pt x="50164" y="642728"/>
                </a:lnTo>
                <a:lnTo>
                  <a:pt x="49569" y="646046"/>
                </a:lnTo>
                <a:lnTo>
                  <a:pt x="48992" y="647382"/>
                </a:lnTo>
                <a:lnTo>
                  <a:pt x="48463" y="648604"/>
                </a:lnTo>
                <a:lnTo>
                  <a:pt x="47770" y="648901"/>
                </a:lnTo>
                <a:lnTo>
                  <a:pt x="47242" y="649379"/>
                </a:lnTo>
                <a:lnTo>
                  <a:pt x="46664" y="649924"/>
                </a:lnTo>
                <a:lnTo>
                  <a:pt x="46070" y="650204"/>
                </a:lnTo>
                <a:lnTo>
                  <a:pt x="45492" y="650600"/>
                </a:lnTo>
                <a:lnTo>
                  <a:pt x="44914" y="651013"/>
                </a:lnTo>
                <a:lnTo>
                  <a:pt x="44320" y="651294"/>
                </a:lnTo>
                <a:lnTo>
                  <a:pt x="43742" y="651789"/>
                </a:lnTo>
                <a:lnTo>
                  <a:pt x="43165" y="652284"/>
                </a:lnTo>
                <a:lnTo>
                  <a:pt x="42570" y="652977"/>
                </a:lnTo>
                <a:lnTo>
                  <a:pt x="41993" y="653554"/>
                </a:lnTo>
                <a:lnTo>
                  <a:pt x="41415" y="654132"/>
                </a:lnTo>
                <a:lnTo>
                  <a:pt x="40821" y="654677"/>
                </a:lnTo>
                <a:lnTo>
                  <a:pt x="40243" y="655205"/>
                </a:lnTo>
                <a:lnTo>
                  <a:pt x="39665" y="655749"/>
                </a:lnTo>
                <a:lnTo>
                  <a:pt x="39071" y="656327"/>
                </a:lnTo>
                <a:lnTo>
                  <a:pt x="38493" y="656806"/>
                </a:lnTo>
                <a:lnTo>
                  <a:pt x="37916" y="657268"/>
                </a:lnTo>
                <a:lnTo>
                  <a:pt x="37321" y="657532"/>
                </a:lnTo>
                <a:lnTo>
                  <a:pt x="36744" y="658076"/>
                </a:lnTo>
                <a:lnTo>
                  <a:pt x="36166" y="658604"/>
                </a:lnTo>
                <a:lnTo>
                  <a:pt x="35572" y="659380"/>
                </a:lnTo>
                <a:lnTo>
                  <a:pt x="34994" y="660040"/>
                </a:lnTo>
                <a:lnTo>
                  <a:pt x="34416" y="660700"/>
                </a:lnTo>
                <a:lnTo>
                  <a:pt x="33822" y="661476"/>
                </a:lnTo>
                <a:lnTo>
                  <a:pt x="33244" y="662054"/>
                </a:lnTo>
                <a:lnTo>
                  <a:pt x="32666" y="662648"/>
                </a:lnTo>
                <a:lnTo>
                  <a:pt x="32072" y="663060"/>
                </a:lnTo>
                <a:lnTo>
                  <a:pt x="31494" y="663506"/>
                </a:lnTo>
                <a:lnTo>
                  <a:pt x="28573" y="665420"/>
                </a:lnTo>
                <a:lnTo>
                  <a:pt x="27995" y="665866"/>
                </a:lnTo>
                <a:lnTo>
                  <a:pt x="27417" y="666328"/>
                </a:lnTo>
                <a:lnTo>
                  <a:pt x="26823" y="666988"/>
                </a:lnTo>
                <a:lnTo>
                  <a:pt x="26245" y="667533"/>
                </a:lnTo>
                <a:lnTo>
                  <a:pt x="25668" y="668061"/>
                </a:lnTo>
                <a:lnTo>
                  <a:pt x="25073" y="668638"/>
                </a:lnTo>
                <a:lnTo>
                  <a:pt x="24496" y="669117"/>
                </a:lnTo>
                <a:lnTo>
                  <a:pt x="23918" y="669595"/>
                </a:lnTo>
                <a:lnTo>
                  <a:pt x="23324" y="669909"/>
                </a:lnTo>
                <a:lnTo>
                  <a:pt x="22746" y="670388"/>
                </a:lnTo>
                <a:lnTo>
                  <a:pt x="22168" y="670850"/>
                </a:lnTo>
                <a:lnTo>
                  <a:pt x="21574" y="671394"/>
                </a:lnTo>
                <a:lnTo>
                  <a:pt x="20996" y="671922"/>
                </a:lnTo>
                <a:lnTo>
                  <a:pt x="20418" y="672450"/>
                </a:lnTo>
                <a:lnTo>
                  <a:pt x="19824" y="673144"/>
                </a:lnTo>
                <a:lnTo>
                  <a:pt x="19246" y="673556"/>
                </a:lnTo>
                <a:lnTo>
                  <a:pt x="18669" y="673969"/>
                </a:lnTo>
                <a:lnTo>
                  <a:pt x="18074" y="674051"/>
                </a:lnTo>
                <a:lnTo>
                  <a:pt x="17497" y="674398"/>
                </a:lnTo>
                <a:lnTo>
                  <a:pt x="16919" y="674761"/>
                </a:lnTo>
                <a:lnTo>
                  <a:pt x="16325" y="675372"/>
                </a:lnTo>
                <a:lnTo>
                  <a:pt x="15747" y="675702"/>
                </a:lnTo>
                <a:lnTo>
                  <a:pt x="15169" y="676015"/>
                </a:lnTo>
                <a:lnTo>
                  <a:pt x="14575" y="675933"/>
                </a:lnTo>
                <a:lnTo>
                  <a:pt x="13997" y="676329"/>
                </a:lnTo>
                <a:lnTo>
                  <a:pt x="13420" y="676725"/>
                </a:lnTo>
                <a:lnTo>
                  <a:pt x="12825" y="677665"/>
                </a:lnTo>
                <a:lnTo>
                  <a:pt x="12248" y="678045"/>
                </a:lnTo>
                <a:lnTo>
                  <a:pt x="11670" y="678441"/>
                </a:lnTo>
                <a:lnTo>
                  <a:pt x="11076" y="678392"/>
                </a:lnTo>
                <a:lnTo>
                  <a:pt x="10498" y="678623"/>
                </a:lnTo>
                <a:lnTo>
                  <a:pt x="9920" y="678854"/>
                </a:lnTo>
                <a:lnTo>
                  <a:pt x="9326" y="679118"/>
                </a:lnTo>
                <a:lnTo>
                  <a:pt x="8748" y="679464"/>
                </a:lnTo>
                <a:lnTo>
                  <a:pt x="8170" y="679811"/>
                </a:lnTo>
                <a:lnTo>
                  <a:pt x="7576" y="680306"/>
                </a:lnTo>
                <a:lnTo>
                  <a:pt x="6998" y="680702"/>
                </a:lnTo>
                <a:lnTo>
                  <a:pt x="6421" y="681115"/>
                </a:lnTo>
                <a:lnTo>
                  <a:pt x="5826" y="681560"/>
                </a:lnTo>
                <a:lnTo>
                  <a:pt x="5249" y="681907"/>
                </a:lnTo>
                <a:lnTo>
                  <a:pt x="4671" y="682253"/>
                </a:lnTo>
                <a:lnTo>
                  <a:pt x="4077" y="682534"/>
                </a:lnTo>
                <a:lnTo>
                  <a:pt x="3499" y="682798"/>
                </a:lnTo>
                <a:lnTo>
                  <a:pt x="2921" y="683062"/>
                </a:lnTo>
                <a:lnTo>
                  <a:pt x="2327" y="683095"/>
                </a:lnTo>
                <a:lnTo>
                  <a:pt x="1749" y="683491"/>
                </a:lnTo>
                <a:lnTo>
                  <a:pt x="1171" y="683904"/>
                </a:lnTo>
                <a:lnTo>
                  <a:pt x="577" y="684877"/>
                </a:lnTo>
                <a:lnTo>
                  <a:pt x="0" y="685240"/>
                </a:lnTo>
              </a:path>
            </a:pathLst>
          </a:custGeom>
          <a:ln w="2376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1353347" y="1665767"/>
            <a:ext cx="615315" cy="1908175"/>
          </a:xfrm>
          <a:custGeom>
            <a:avLst/>
            <a:gdLst/>
            <a:ahLst/>
            <a:cxnLst/>
            <a:rect l="l" t="t" r="r" b="b"/>
            <a:pathLst>
              <a:path w="615314" h="1908175">
                <a:moveTo>
                  <a:pt x="614883" y="1824497"/>
                </a:moveTo>
                <a:lnTo>
                  <a:pt x="614306" y="1824910"/>
                </a:lnTo>
                <a:lnTo>
                  <a:pt x="613711" y="1825884"/>
                </a:lnTo>
                <a:lnTo>
                  <a:pt x="613134" y="1826247"/>
                </a:lnTo>
                <a:lnTo>
                  <a:pt x="612556" y="1826610"/>
                </a:lnTo>
                <a:lnTo>
                  <a:pt x="611962" y="1826428"/>
                </a:lnTo>
                <a:lnTo>
                  <a:pt x="611384" y="1826709"/>
                </a:lnTo>
                <a:lnTo>
                  <a:pt x="610806" y="1826973"/>
                </a:lnTo>
                <a:lnTo>
                  <a:pt x="610212" y="1827418"/>
                </a:lnTo>
                <a:lnTo>
                  <a:pt x="609634" y="1827914"/>
                </a:lnTo>
                <a:lnTo>
                  <a:pt x="609057" y="1828392"/>
                </a:lnTo>
                <a:lnTo>
                  <a:pt x="608462" y="1829118"/>
                </a:lnTo>
                <a:lnTo>
                  <a:pt x="607885" y="1829580"/>
                </a:lnTo>
                <a:lnTo>
                  <a:pt x="607307" y="1830059"/>
                </a:lnTo>
                <a:lnTo>
                  <a:pt x="606713" y="1830389"/>
                </a:lnTo>
                <a:lnTo>
                  <a:pt x="606135" y="1830719"/>
                </a:lnTo>
                <a:lnTo>
                  <a:pt x="605557" y="1831033"/>
                </a:lnTo>
                <a:lnTo>
                  <a:pt x="604963" y="1831148"/>
                </a:lnTo>
                <a:lnTo>
                  <a:pt x="604385" y="1831511"/>
                </a:lnTo>
                <a:lnTo>
                  <a:pt x="603791" y="1831874"/>
                </a:lnTo>
                <a:lnTo>
                  <a:pt x="603213" y="1832336"/>
                </a:lnTo>
                <a:lnTo>
                  <a:pt x="602635" y="1832881"/>
                </a:lnTo>
                <a:lnTo>
                  <a:pt x="602041" y="1833409"/>
                </a:lnTo>
                <a:lnTo>
                  <a:pt x="601463" y="1834168"/>
                </a:lnTo>
                <a:lnTo>
                  <a:pt x="600886" y="1834762"/>
                </a:lnTo>
                <a:lnTo>
                  <a:pt x="600308" y="1835340"/>
                </a:lnTo>
                <a:lnTo>
                  <a:pt x="599714" y="1836099"/>
                </a:lnTo>
                <a:lnTo>
                  <a:pt x="599136" y="1836396"/>
                </a:lnTo>
                <a:lnTo>
                  <a:pt x="598542" y="1836660"/>
                </a:lnTo>
                <a:lnTo>
                  <a:pt x="597964" y="1836116"/>
                </a:lnTo>
                <a:lnTo>
                  <a:pt x="597386" y="1836429"/>
                </a:lnTo>
                <a:lnTo>
                  <a:pt x="596792" y="1836759"/>
                </a:lnTo>
                <a:lnTo>
                  <a:pt x="596214" y="1837650"/>
                </a:lnTo>
                <a:lnTo>
                  <a:pt x="595637" y="1838310"/>
                </a:lnTo>
                <a:lnTo>
                  <a:pt x="595042" y="1838971"/>
                </a:lnTo>
                <a:lnTo>
                  <a:pt x="594465" y="1839977"/>
                </a:lnTo>
                <a:lnTo>
                  <a:pt x="593887" y="1840406"/>
                </a:lnTo>
                <a:lnTo>
                  <a:pt x="593293" y="1840835"/>
                </a:lnTo>
                <a:lnTo>
                  <a:pt x="592715" y="1840753"/>
                </a:lnTo>
                <a:lnTo>
                  <a:pt x="592137" y="1840885"/>
                </a:lnTo>
                <a:lnTo>
                  <a:pt x="591543" y="1841017"/>
                </a:lnTo>
                <a:lnTo>
                  <a:pt x="590965" y="1840951"/>
                </a:lnTo>
                <a:lnTo>
                  <a:pt x="590387" y="1841198"/>
                </a:lnTo>
                <a:lnTo>
                  <a:pt x="589793" y="1841446"/>
                </a:lnTo>
                <a:lnTo>
                  <a:pt x="589215" y="1842090"/>
                </a:lnTo>
                <a:lnTo>
                  <a:pt x="588638" y="1842354"/>
                </a:lnTo>
                <a:lnTo>
                  <a:pt x="588043" y="1842618"/>
                </a:lnTo>
                <a:lnTo>
                  <a:pt x="587466" y="1842535"/>
                </a:lnTo>
                <a:lnTo>
                  <a:pt x="586888" y="1842816"/>
                </a:lnTo>
                <a:lnTo>
                  <a:pt x="586294" y="1843080"/>
                </a:lnTo>
                <a:lnTo>
                  <a:pt x="585716" y="1843575"/>
                </a:lnTo>
                <a:lnTo>
                  <a:pt x="585138" y="1843971"/>
                </a:lnTo>
                <a:lnTo>
                  <a:pt x="584544" y="1844351"/>
                </a:lnTo>
                <a:lnTo>
                  <a:pt x="583966" y="1844829"/>
                </a:lnTo>
                <a:lnTo>
                  <a:pt x="583388" y="1845159"/>
                </a:lnTo>
                <a:lnTo>
                  <a:pt x="582794" y="1845506"/>
                </a:lnTo>
                <a:lnTo>
                  <a:pt x="582217" y="1845704"/>
                </a:lnTo>
                <a:lnTo>
                  <a:pt x="581639" y="1846034"/>
                </a:lnTo>
                <a:lnTo>
                  <a:pt x="581045" y="1846347"/>
                </a:lnTo>
                <a:lnTo>
                  <a:pt x="580467" y="1846826"/>
                </a:lnTo>
                <a:lnTo>
                  <a:pt x="579889" y="1847090"/>
                </a:lnTo>
                <a:lnTo>
                  <a:pt x="579295" y="1847354"/>
                </a:lnTo>
                <a:lnTo>
                  <a:pt x="578717" y="1847255"/>
                </a:lnTo>
                <a:lnTo>
                  <a:pt x="578139" y="1847618"/>
                </a:lnTo>
                <a:lnTo>
                  <a:pt x="577545" y="1847965"/>
                </a:lnTo>
                <a:lnTo>
                  <a:pt x="576967" y="1848790"/>
                </a:lnTo>
                <a:lnTo>
                  <a:pt x="576390" y="1849219"/>
                </a:lnTo>
                <a:lnTo>
                  <a:pt x="575795" y="1849665"/>
                </a:lnTo>
                <a:lnTo>
                  <a:pt x="575218" y="1849879"/>
                </a:lnTo>
                <a:lnTo>
                  <a:pt x="574640" y="1850209"/>
                </a:lnTo>
                <a:lnTo>
                  <a:pt x="574046" y="1850523"/>
                </a:lnTo>
                <a:lnTo>
                  <a:pt x="573468" y="1850853"/>
                </a:lnTo>
                <a:lnTo>
                  <a:pt x="572890" y="1851183"/>
                </a:lnTo>
                <a:lnTo>
                  <a:pt x="572296" y="1851513"/>
                </a:lnTo>
                <a:lnTo>
                  <a:pt x="571718" y="1851777"/>
                </a:lnTo>
                <a:lnTo>
                  <a:pt x="571140" y="1852173"/>
                </a:lnTo>
                <a:lnTo>
                  <a:pt x="570546" y="1852569"/>
                </a:lnTo>
                <a:lnTo>
                  <a:pt x="569968" y="1853163"/>
                </a:lnTo>
                <a:lnTo>
                  <a:pt x="569391" y="1853576"/>
                </a:lnTo>
                <a:lnTo>
                  <a:pt x="568796" y="1853988"/>
                </a:lnTo>
                <a:lnTo>
                  <a:pt x="568219" y="1854302"/>
                </a:lnTo>
                <a:lnTo>
                  <a:pt x="567641" y="1854648"/>
                </a:lnTo>
                <a:lnTo>
                  <a:pt x="567047" y="1854995"/>
                </a:lnTo>
                <a:lnTo>
                  <a:pt x="566469" y="1855424"/>
                </a:lnTo>
                <a:lnTo>
                  <a:pt x="565891" y="1855688"/>
                </a:lnTo>
                <a:lnTo>
                  <a:pt x="565297" y="1855969"/>
                </a:lnTo>
                <a:lnTo>
                  <a:pt x="564719" y="1855903"/>
                </a:lnTo>
                <a:lnTo>
                  <a:pt x="564142" y="1856282"/>
                </a:lnTo>
                <a:lnTo>
                  <a:pt x="563547" y="1856662"/>
                </a:lnTo>
                <a:lnTo>
                  <a:pt x="562970" y="1857372"/>
                </a:lnTo>
                <a:lnTo>
                  <a:pt x="562392" y="1857966"/>
                </a:lnTo>
                <a:lnTo>
                  <a:pt x="561798" y="1858560"/>
                </a:lnTo>
                <a:lnTo>
                  <a:pt x="561220" y="1859368"/>
                </a:lnTo>
                <a:lnTo>
                  <a:pt x="560642" y="1859847"/>
                </a:lnTo>
                <a:lnTo>
                  <a:pt x="560048" y="1860326"/>
                </a:lnTo>
                <a:lnTo>
                  <a:pt x="559470" y="1860540"/>
                </a:lnTo>
                <a:lnTo>
                  <a:pt x="558892" y="1860837"/>
                </a:lnTo>
                <a:lnTo>
                  <a:pt x="558298" y="1861134"/>
                </a:lnTo>
                <a:lnTo>
                  <a:pt x="557720" y="1861283"/>
                </a:lnTo>
                <a:lnTo>
                  <a:pt x="557143" y="1861613"/>
                </a:lnTo>
                <a:lnTo>
                  <a:pt x="556548" y="1861943"/>
                </a:lnTo>
                <a:lnTo>
                  <a:pt x="555971" y="1862438"/>
                </a:lnTo>
                <a:lnTo>
                  <a:pt x="555393" y="1862785"/>
                </a:lnTo>
                <a:lnTo>
                  <a:pt x="554799" y="1863148"/>
                </a:lnTo>
                <a:lnTo>
                  <a:pt x="554221" y="1863428"/>
                </a:lnTo>
                <a:lnTo>
                  <a:pt x="553643" y="1863758"/>
                </a:lnTo>
                <a:lnTo>
                  <a:pt x="553049" y="1864105"/>
                </a:lnTo>
                <a:lnTo>
                  <a:pt x="552471" y="1864385"/>
                </a:lnTo>
                <a:lnTo>
                  <a:pt x="551894" y="1864781"/>
                </a:lnTo>
                <a:lnTo>
                  <a:pt x="551299" y="1865194"/>
                </a:lnTo>
                <a:lnTo>
                  <a:pt x="550722" y="1865772"/>
                </a:lnTo>
                <a:lnTo>
                  <a:pt x="550144" y="1866201"/>
                </a:lnTo>
                <a:lnTo>
                  <a:pt x="549550" y="1866613"/>
                </a:lnTo>
                <a:lnTo>
                  <a:pt x="548972" y="1866894"/>
                </a:lnTo>
                <a:lnTo>
                  <a:pt x="548394" y="1867273"/>
                </a:lnTo>
                <a:lnTo>
                  <a:pt x="547800" y="1867669"/>
                </a:lnTo>
                <a:lnTo>
                  <a:pt x="547222" y="1868280"/>
                </a:lnTo>
                <a:lnTo>
                  <a:pt x="546644" y="1868544"/>
                </a:lnTo>
                <a:lnTo>
                  <a:pt x="546050" y="1868825"/>
                </a:lnTo>
                <a:lnTo>
                  <a:pt x="545472" y="1868792"/>
                </a:lnTo>
                <a:lnTo>
                  <a:pt x="544895" y="1868907"/>
                </a:lnTo>
                <a:lnTo>
                  <a:pt x="544300" y="1869039"/>
                </a:lnTo>
                <a:lnTo>
                  <a:pt x="543723" y="1869056"/>
                </a:lnTo>
                <a:lnTo>
                  <a:pt x="543145" y="1869320"/>
                </a:lnTo>
                <a:lnTo>
                  <a:pt x="542551" y="1869584"/>
                </a:lnTo>
                <a:lnTo>
                  <a:pt x="541973" y="1870046"/>
                </a:lnTo>
                <a:lnTo>
                  <a:pt x="541395" y="1870508"/>
                </a:lnTo>
                <a:lnTo>
                  <a:pt x="540801" y="1870954"/>
                </a:lnTo>
                <a:lnTo>
                  <a:pt x="540223" y="1871680"/>
                </a:lnTo>
                <a:lnTo>
                  <a:pt x="539629" y="1872059"/>
                </a:lnTo>
                <a:lnTo>
                  <a:pt x="539051" y="1872455"/>
                </a:lnTo>
                <a:lnTo>
                  <a:pt x="538474" y="1872686"/>
                </a:lnTo>
                <a:lnTo>
                  <a:pt x="537879" y="1872868"/>
                </a:lnTo>
                <a:lnTo>
                  <a:pt x="537302" y="1873049"/>
                </a:lnTo>
                <a:lnTo>
                  <a:pt x="536724" y="1872950"/>
                </a:lnTo>
                <a:lnTo>
                  <a:pt x="536146" y="1873148"/>
                </a:lnTo>
                <a:lnTo>
                  <a:pt x="535552" y="1873363"/>
                </a:lnTo>
                <a:lnTo>
                  <a:pt x="534974" y="1873891"/>
                </a:lnTo>
                <a:lnTo>
                  <a:pt x="534380" y="1874139"/>
                </a:lnTo>
                <a:lnTo>
                  <a:pt x="533802" y="1874370"/>
                </a:lnTo>
                <a:lnTo>
                  <a:pt x="533224" y="1874568"/>
                </a:lnTo>
                <a:lnTo>
                  <a:pt x="532630" y="1874634"/>
                </a:lnTo>
                <a:lnTo>
                  <a:pt x="532052" y="1874683"/>
                </a:lnTo>
                <a:lnTo>
                  <a:pt x="531475" y="1874221"/>
                </a:lnTo>
                <a:lnTo>
                  <a:pt x="530880" y="1874469"/>
                </a:lnTo>
                <a:lnTo>
                  <a:pt x="530303" y="1874733"/>
                </a:lnTo>
                <a:lnTo>
                  <a:pt x="529725" y="1875904"/>
                </a:lnTo>
                <a:lnTo>
                  <a:pt x="529131" y="1876169"/>
                </a:lnTo>
                <a:lnTo>
                  <a:pt x="528553" y="1876433"/>
                </a:lnTo>
                <a:lnTo>
                  <a:pt x="527975" y="1875987"/>
                </a:lnTo>
                <a:lnTo>
                  <a:pt x="527381" y="1876036"/>
                </a:lnTo>
                <a:lnTo>
                  <a:pt x="526803" y="1876086"/>
                </a:lnTo>
                <a:lnTo>
                  <a:pt x="526226" y="1876268"/>
                </a:lnTo>
                <a:lnTo>
                  <a:pt x="525631" y="1876499"/>
                </a:lnTo>
                <a:lnTo>
                  <a:pt x="525054" y="1876713"/>
                </a:lnTo>
                <a:lnTo>
                  <a:pt x="524476" y="1877109"/>
                </a:lnTo>
                <a:lnTo>
                  <a:pt x="523882" y="1877357"/>
                </a:lnTo>
                <a:lnTo>
                  <a:pt x="523304" y="1877604"/>
                </a:lnTo>
                <a:lnTo>
                  <a:pt x="522726" y="1877769"/>
                </a:lnTo>
                <a:lnTo>
                  <a:pt x="522132" y="1877967"/>
                </a:lnTo>
                <a:lnTo>
                  <a:pt x="521554" y="1878165"/>
                </a:lnTo>
                <a:lnTo>
                  <a:pt x="520976" y="1878347"/>
                </a:lnTo>
                <a:lnTo>
                  <a:pt x="520382" y="1878528"/>
                </a:lnTo>
                <a:lnTo>
                  <a:pt x="519804" y="1878726"/>
                </a:lnTo>
                <a:lnTo>
                  <a:pt x="519227" y="1878908"/>
                </a:lnTo>
                <a:lnTo>
                  <a:pt x="518632" y="1879106"/>
                </a:lnTo>
                <a:lnTo>
                  <a:pt x="518055" y="1879288"/>
                </a:lnTo>
                <a:lnTo>
                  <a:pt x="517477" y="1879354"/>
                </a:lnTo>
                <a:lnTo>
                  <a:pt x="516883" y="1879684"/>
                </a:lnTo>
                <a:lnTo>
                  <a:pt x="516305" y="1880030"/>
                </a:lnTo>
                <a:lnTo>
                  <a:pt x="515727" y="1880905"/>
                </a:lnTo>
                <a:lnTo>
                  <a:pt x="515133" y="1881169"/>
                </a:lnTo>
                <a:lnTo>
                  <a:pt x="514555" y="1881416"/>
                </a:lnTo>
                <a:lnTo>
                  <a:pt x="513977" y="1881169"/>
                </a:lnTo>
                <a:lnTo>
                  <a:pt x="513383" y="1881235"/>
                </a:lnTo>
                <a:lnTo>
                  <a:pt x="512805" y="1881301"/>
                </a:lnTo>
                <a:lnTo>
                  <a:pt x="512228" y="1881251"/>
                </a:lnTo>
                <a:lnTo>
                  <a:pt x="511634" y="1881549"/>
                </a:lnTo>
                <a:lnTo>
                  <a:pt x="511056" y="1881846"/>
                </a:lnTo>
                <a:lnTo>
                  <a:pt x="510478" y="1882720"/>
                </a:lnTo>
                <a:lnTo>
                  <a:pt x="509884" y="1883050"/>
                </a:lnTo>
                <a:lnTo>
                  <a:pt x="509306" y="1883380"/>
                </a:lnTo>
                <a:lnTo>
                  <a:pt x="508728" y="1883413"/>
                </a:lnTo>
                <a:lnTo>
                  <a:pt x="508134" y="1883545"/>
                </a:lnTo>
                <a:lnTo>
                  <a:pt x="507556" y="1883677"/>
                </a:lnTo>
                <a:lnTo>
                  <a:pt x="506979" y="1883677"/>
                </a:lnTo>
                <a:lnTo>
                  <a:pt x="506384" y="1883892"/>
                </a:lnTo>
                <a:lnTo>
                  <a:pt x="505807" y="1884090"/>
                </a:lnTo>
                <a:lnTo>
                  <a:pt x="505229" y="1884536"/>
                </a:lnTo>
                <a:lnTo>
                  <a:pt x="504635" y="1884800"/>
                </a:lnTo>
                <a:lnTo>
                  <a:pt x="504057" y="1885047"/>
                </a:lnTo>
                <a:lnTo>
                  <a:pt x="503479" y="1885245"/>
                </a:lnTo>
                <a:lnTo>
                  <a:pt x="502885" y="1885443"/>
                </a:lnTo>
                <a:lnTo>
                  <a:pt x="502307" y="1885658"/>
                </a:lnTo>
                <a:lnTo>
                  <a:pt x="501729" y="1885889"/>
                </a:lnTo>
                <a:lnTo>
                  <a:pt x="501135" y="1886070"/>
                </a:lnTo>
                <a:lnTo>
                  <a:pt x="500557" y="1886235"/>
                </a:lnTo>
                <a:lnTo>
                  <a:pt x="499980" y="1886301"/>
                </a:lnTo>
                <a:lnTo>
                  <a:pt x="499385" y="1886499"/>
                </a:lnTo>
                <a:lnTo>
                  <a:pt x="498808" y="1886681"/>
                </a:lnTo>
                <a:lnTo>
                  <a:pt x="498214" y="1886747"/>
                </a:lnTo>
                <a:lnTo>
                  <a:pt x="497636" y="1887176"/>
                </a:lnTo>
                <a:lnTo>
                  <a:pt x="497058" y="1887605"/>
                </a:lnTo>
                <a:lnTo>
                  <a:pt x="496480" y="1888810"/>
                </a:lnTo>
                <a:lnTo>
                  <a:pt x="495886" y="1889041"/>
                </a:lnTo>
                <a:lnTo>
                  <a:pt x="495308" y="1889272"/>
                </a:lnTo>
                <a:lnTo>
                  <a:pt x="494731" y="1888381"/>
                </a:lnTo>
                <a:lnTo>
                  <a:pt x="494136" y="1888562"/>
                </a:lnTo>
                <a:lnTo>
                  <a:pt x="493559" y="1888727"/>
                </a:lnTo>
                <a:lnTo>
                  <a:pt x="492964" y="1889536"/>
                </a:lnTo>
                <a:lnTo>
                  <a:pt x="492387" y="1890048"/>
                </a:lnTo>
                <a:lnTo>
                  <a:pt x="491809" y="1890576"/>
                </a:lnTo>
                <a:lnTo>
                  <a:pt x="491215" y="1891401"/>
                </a:lnTo>
                <a:lnTo>
                  <a:pt x="490637" y="1891665"/>
                </a:lnTo>
                <a:lnTo>
                  <a:pt x="490059" y="1891929"/>
                </a:lnTo>
                <a:lnTo>
                  <a:pt x="489465" y="1891582"/>
                </a:lnTo>
                <a:lnTo>
                  <a:pt x="488887" y="1891681"/>
                </a:lnTo>
                <a:lnTo>
                  <a:pt x="488309" y="1891797"/>
                </a:lnTo>
                <a:lnTo>
                  <a:pt x="487715" y="1892177"/>
                </a:lnTo>
                <a:lnTo>
                  <a:pt x="487137" y="1892325"/>
                </a:lnTo>
                <a:lnTo>
                  <a:pt x="486560" y="1892457"/>
                </a:lnTo>
                <a:lnTo>
                  <a:pt x="485965" y="1892358"/>
                </a:lnTo>
                <a:lnTo>
                  <a:pt x="485388" y="1892523"/>
                </a:lnTo>
                <a:lnTo>
                  <a:pt x="484810" y="1892705"/>
                </a:lnTo>
                <a:lnTo>
                  <a:pt x="484216" y="1893084"/>
                </a:lnTo>
                <a:lnTo>
                  <a:pt x="483638" y="1893348"/>
                </a:lnTo>
                <a:lnTo>
                  <a:pt x="483060" y="1893612"/>
                </a:lnTo>
                <a:lnTo>
                  <a:pt x="482466" y="1893893"/>
                </a:lnTo>
                <a:lnTo>
                  <a:pt x="481888" y="1894107"/>
                </a:lnTo>
                <a:lnTo>
                  <a:pt x="481311" y="1894322"/>
                </a:lnTo>
                <a:lnTo>
                  <a:pt x="480716" y="1894470"/>
                </a:lnTo>
                <a:lnTo>
                  <a:pt x="480139" y="1894635"/>
                </a:lnTo>
                <a:lnTo>
                  <a:pt x="479561" y="1894800"/>
                </a:lnTo>
                <a:lnTo>
                  <a:pt x="478967" y="1894900"/>
                </a:lnTo>
                <a:lnTo>
                  <a:pt x="478389" y="1895098"/>
                </a:lnTo>
                <a:lnTo>
                  <a:pt x="477811" y="1895279"/>
                </a:lnTo>
                <a:lnTo>
                  <a:pt x="477217" y="1895609"/>
                </a:lnTo>
                <a:lnTo>
                  <a:pt x="476639" y="1895824"/>
                </a:lnTo>
                <a:lnTo>
                  <a:pt x="476061" y="1896022"/>
                </a:lnTo>
                <a:lnTo>
                  <a:pt x="475467" y="1896203"/>
                </a:lnTo>
                <a:lnTo>
                  <a:pt x="474889" y="1896319"/>
                </a:lnTo>
                <a:lnTo>
                  <a:pt x="474312" y="1896434"/>
                </a:lnTo>
                <a:lnTo>
                  <a:pt x="473717" y="1896302"/>
                </a:lnTo>
                <a:lnTo>
                  <a:pt x="473140" y="1896500"/>
                </a:lnTo>
                <a:lnTo>
                  <a:pt x="472562" y="1896682"/>
                </a:lnTo>
                <a:lnTo>
                  <a:pt x="471968" y="1897210"/>
                </a:lnTo>
                <a:lnTo>
                  <a:pt x="471390" y="1897474"/>
                </a:lnTo>
                <a:lnTo>
                  <a:pt x="470812" y="1897738"/>
                </a:lnTo>
                <a:lnTo>
                  <a:pt x="470218" y="1897986"/>
                </a:lnTo>
                <a:lnTo>
                  <a:pt x="469640" y="1898101"/>
                </a:lnTo>
                <a:lnTo>
                  <a:pt x="469063" y="1898233"/>
                </a:lnTo>
                <a:lnTo>
                  <a:pt x="468468" y="1898184"/>
                </a:lnTo>
                <a:lnTo>
                  <a:pt x="467891" y="1898250"/>
                </a:lnTo>
                <a:lnTo>
                  <a:pt x="467313" y="1898299"/>
                </a:lnTo>
                <a:lnTo>
                  <a:pt x="466719" y="1898415"/>
                </a:lnTo>
                <a:lnTo>
                  <a:pt x="466141" y="1898497"/>
                </a:lnTo>
                <a:lnTo>
                  <a:pt x="465563" y="1898580"/>
                </a:lnTo>
                <a:lnTo>
                  <a:pt x="464969" y="1898613"/>
                </a:lnTo>
                <a:lnTo>
                  <a:pt x="464391" y="1898745"/>
                </a:lnTo>
                <a:lnTo>
                  <a:pt x="463813" y="1898877"/>
                </a:lnTo>
                <a:lnTo>
                  <a:pt x="463219" y="1899124"/>
                </a:lnTo>
                <a:lnTo>
                  <a:pt x="462641" y="1899256"/>
                </a:lnTo>
                <a:lnTo>
                  <a:pt x="462064" y="1899388"/>
                </a:lnTo>
                <a:lnTo>
                  <a:pt x="461469" y="1899487"/>
                </a:lnTo>
                <a:lnTo>
                  <a:pt x="460892" y="1899537"/>
                </a:lnTo>
                <a:lnTo>
                  <a:pt x="460314" y="1899586"/>
                </a:lnTo>
                <a:lnTo>
                  <a:pt x="459720" y="1899504"/>
                </a:lnTo>
                <a:lnTo>
                  <a:pt x="459142" y="1899603"/>
                </a:lnTo>
                <a:lnTo>
                  <a:pt x="458564" y="1899702"/>
                </a:lnTo>
                <a:lnTo>
                  <a:pt x="457970" y="1900048"/>
                </a:lnTo>
                <a:lnTo>
                  <a:pt x="457392" y="1900164"/>
                </a:lnTo>
                <a:lnTo>
                  <a:pt x="456814" y="1900296"/>
                </a:lnTo>
                <a:lnTo>
                  <a:pt x="456220" y="1900263"/>
                </a:lnTo>
                <a:lnTo>
                  <a:pt x="455643" y="1900346"/>
                </a:lnTo>
                <a:lnTo>
                  <a:pt x="455065" y="1900445"/>
                </a:lnTo>
                <a:lnTo>
                  <a:pt x="454471" y="1900626"/>
                </a:lnTo>
                <a:lnTo>
                  <a:pt x="453893" y="1900742"/>
                </a:lnTo>
                <a:lnTo>
                  <a:pt x="453315" y="1900841"/>
                </a:lnTo>
                <a:lnTo>
                  <a:pt x="452721" y="1900907"/>
                </a:lnTo>
                <a:lnTo>
                  <a:pt x="452143" y="1901006"/>
                </a:lnTo>
                <a:lnTo>
                  <a:pt x="451565" y="1901105"/>
                </a:lnTo>
                <a:lnTo>
                  <a:pt x="450971" y="1901237"/>
                </a:lnTo>
                <a:lnTo>
                  <a:pt x="450393" y="1901352"/>
                </a:lnTo>
                <a:lnTo>
                  <a:pt x="449816" y="1901468"/>
                </a:lnTo>
                <a:lnTo>
                  <a:pt x="449221" y="1901517"/>
                </a:lnTo>
                <a:lnTo>
                  <a:pt x="448644" y="1901666"/>
                </a:lnTo>
                <a:lnTo>
                  <a:pt x="448066" y="1901814"/>
                </a:lnTo>
                <a:lnTo>
                  <a:pt x="447472" y="1902111"/>
                </a:lnTo>
                <a:lnTo>
                  <a:pt x="446894" y="1902210"/>
                </a:lnTo>
                <a:lnTo>
                  <a:pt x="446316" y="1902309"/>
                </a:lnTo>
                <a:lnTo>
                  <a:pt x="445722" y="1902194"/>
                </a:lnTo>
                <a:lnTo>
                  <a:pt x="445144" y="1902243"/>
                </a:lnTo>
                <a:lnTo>
                  <a:pt x="444566" y="1902276"/>
                </a:lnTo>
                <a:lnTo>
                  <a:pt x="443972" y="1902359"/>
                </a:lnTo>
                <a:lnTo>
                  <a:pt x="443394" y="1902507"/>
                </a:lnTo>
                <a:lnTo>
                  <a:pt x="442817" y="1902656"/>
                </a:lnTo>
                <a:lnTo>
                  <a:pt x="442223" y="1903003"/>
                </a:lnTo>
                <a:lnTo>
                  <a:pt x="441645" y="1903118"/>
                </a:lnTo>
                <a:lnTo>
                  <a:pt x="441067" y="1903234"/>
                </a:lnTo>
                <a:lnTo>
                  <a:pt x="440473" y="1903151"/>
                </a:lnTo>
                <a:lnTo>
                  <a:pt x="439895" y="1903234"/>
                </a:lnTo>
                <a:lnTo>
                  <a:pt x="439317" y="1903316"/>
                </a:lnTo>
                <a:lnTo>
                  <a:pt x="438723" y="1903498"/>
                </a:lnTo>
                <a:lnTo>
                  <a:pt x="438145" y="1903597"/>
                </a:lnTo>
                <a:lnTo>
                  <a:pt x="437568" y="1903696"/>
                </a:lnTo>
                <a:lnTo>
                  <a:pt x="436973" y="1903745"/>
                </a:lnTo>
                <a:lnTo>
                  <a:pt x="436396" y="1903844"/>
                </a:lnTo>
                <a:lnTo>
                  <a:pt x="435818" y="1903943"/>
                </a:lnTo>
                <a:lnTo>
                  <a:pt x="435224" y="1904108"/>
                </a:lnTo>
                <a:lnTo>
                  <a:pt x="434646" y="1904191"/>
                </a:lnTo>
                <a:lnTo>
                  <a:pt x="434068" y="1904257"/>
                </a:lnTo>
                <a:lnTo>
                  <a:pt x="433474" y="1904273"/>
                </a:lnTo>
                <a:lnTo>
                  <a:pt x="432896" y="1904306"/>
                </a:lnTo>
                <a:lnTo>
                  <a:pt x="432302" y="1904323"/>
                </a:lnTo>
                <a:lnTo>
                  <a:pt x="431724" y="1904273"/>
                </a:lnTo>
                <a:lnTo>
                  <a:pt x="431146" y="1904323"/>
                </a:lnTo>
                <a:lnTo>
                  <a:pt x="430569" y="1904372"/>
                </a:lnTo>
                <a:lnTo>
                  <a:pt x="429974" y="1904570"/>
                </a:lnTo>
                <a:lnTo>
                  <a:pt x="429397" y="1904636"/>
                </a:lnTo>
                <a:lnTo>
                  <a:pt x="428819" y="1904719"/>
                </a:lnTo>
                <a:lnTo>
                  <a:pt x="428225" y="1904719"/>
                </a:lnTo>
                <a:lnTo>
                  <a:pt x="427647" y="1904768"/>
                </a:lnTo>
                <a:lnTo>
                  <a:pt x="427053" y="1904834"/>
                </a:lnTo>
                <a:lnTo>
                  <a:pt x="426475" y="1904933"/>
                </a:lnTo>
                <a:lnTo>
                  <a:pt x="425897" y="1905032"/>
                </a:lnTo>
                <a:lnTo>
                  <a:pt x="425303" y="1905115"/>
                </a:lnTo>
                <a:lnTo>
                  <a:pt x="424725" y="1905247"/>
                </a:lnTo>
                <a:lnTo>
                  <a:pt x="424148" y="1905346"/>
                </a:lnTo>
                <a:lnTo>
                  <a:pt x="423570" y="1905445"/>
                </a:lnTo>
                <a:lnTo>
                  <a:pt x="422976" y="1905560"/>
                </a:lnTo>
                <a:lnTo>
                  <a:pt x="422398" y="1905610"/>
                </a:lnTo>
                <a:lnTo>
                  <a:pt x="421804" y="1905660"/>
                </a:lnTo>
                <a:lnTo>
                  <a:pt x="421226" y="1905643"/>
                </a:lnTo>
                <a:lnTo>
                  <a:pt x="420648" y="1905643"/>
                </a:lnTo>
                <a:lnTo>
                  <a:pt x="420054" y="1905627"/>
                </a:lnTo>
                <a:lnTo>
                  <a:pt x="419476" y="1905577"/>
                </a:lnTo>
                <a:lnTo>
                  <a:pt x="418898" y="1905594"/>
                </a:lnTo>
                <a:lnTo>
                  <a:pt x="418304" y="1905610"/>
                </a:lnTo>
                <a:lnTo>
                  <a:pt x="417726" y="1905676"/>
                </a:lnTo>
                <a:lnTo>
                  <a:pt x="417149" y="1905726"/>
                </a:lnTo>
                <a:lnTo>
                  <a:pt x="416554" y="1905775"/>
                </a:lnTo>
                <a:lnTo>
                  <a:pt x="415977" y="1905841"/>
                </a:lnTo>
                <a:lnTo>
                  <a:pt x="415399" y="1905907"/>
                </a:lnTo>
                <a:lnTo>
                  <a:pt x="414805" y="1905973"/>
                </a:lnTo>
                <a:lnTo>
                  <a:pt x="414227" y="1906023"/>
                </a:lnTo>
                <a:lnTo>
                  <a:pt x="413649" y="1906089"/>
                </a:lnTo>
                <a:lnTo>
                  <a:pt x="413055" y="1906171"/>
                </a:lnTo>
                <a:lnTo>
                  <a:pt x="412477" y="1906353"/>
                </a:lnTo>
                <a:lnTo>
                  <a:pt x="411900" y="1906369"/>
                </a:lnTo>
                <a:lnTo>
                  <a:pt x="411305" y="1906386"/>
                </a:lnTo>
                <a:lnTo>
                  <a:pt x="410728" y="1906204"/>
                </a:lnTo>
                <a:lnTo>
                  <a:pt x="410150" y="1906188"/>
                </a:lnTo>
                <a:lnTo>
                  <a:pt x="409556" y="1906155"/>
                </a:lnTo>
                <a:lnTo>
                  <a:pt x="408978" y="1906204"/>
                </a:lnTo>
                <a:lnTo>
                  <a:pt x="408400" y="1906204"/>
                </a:lnTo>
                <a:lnTo>
                  <a:pt x="407806" y="1906204"/>
                </a:lnTo>
                <a:lnTo>
                  <a:pt x="407228" y="1906221"/>
                </a:lnTo>
                <a:lnTo>
                  <a:pt x="406650" y="1906204"/>
                </a:lnTo>
                <a:lnTo>
                  <a:pt x="406056" y="1906188"/>
                </a:lnTo>
                <a:lnTo>
                  <a:pt x="405478" y="1906089"/>
                </a:lnTo>
                <a:lnTo>
                  <a:pt x="404901" y="1906122"/>
                </a:lnTo>
                <a:lnTo>
                  <a:pt x="404306" y="1906138"/>
                </a:lnTo>
                <a:lnTo>
                  <a:pt x="403729" y="1906254"/>
                </a:lnTo>
                <a:lnTo>
                  <a:pt x="403151" y="1906320"/>
                </a:lnTo>
                <a:lnTo>
                  <a:pt x="402557" y="1906386"/>
                </a:lnTo>
                <a:lnTo>
                  <a:pt x="401979" y="1906435"/>
                </a:lnTo>
                <a:lnTo>
                  <a:pt x="401401" y="1906518"/>
                </a:lnTo>
                <a:lnTo>
                  <a:pt x="400807" y="1906600"/>
                </a:lnTo>
                <a:lnTo>
                  <a:pt x="400229" y="1906732"/>
                </a:lnTo>
                <a:lnTo>
                  <a:pt x="399652" y="1906798"/>
                </a:lnTo>
                <a:lnTo>
                  <a:pt x="399057" y="1906848"/>
                </a:lnTo>
                <a:lnTo>
                  <a:pt x="398480" y="1906848"/>
                </a:lnTo>
                <a:lnTo>
                  <a:pt x="397902" y="1906881"/>
                </a:lnTo>
                <a:lnTo>
                  <a:pt x="397308" y="1906914"/>
                </a:lnTo>
                <a:lnTo>
                  <a:pt x="396730" y="1906963"/>
                </a:lnTo>
                <a:lnTo>
                  <a:pt x="396152" y="1906996"/>
                </a:lnTo>
                <a:lnTo>
                  <a:pt x="395558" y="1907029"/>
                </a:lnTo>
                <a:lnTo>
                  <a:pt x="394980" y="1907046"/>
                </a:lnTo>
                <a:lnTo>
                  <a:pt x="394402" y="1907112"/>
                </a:lnTo>
                <a:lnTo>
                  <a:pt x="393808" y="1907178"/>
                </a:lnTo>
                <a:lnTo>
                  <a:pt x="393230" y="1907326"/>
                </a:lnTo>
                <a:lnTo>
                  <a:pt x="392653" y="1907392"/>
                </a:lnTo>
                <a:lnTo>
                  <a:pt x="392058" y="1907442"/>
                </a:lnTo>
                <a:lnTo>
                  <a:pt x="391481" y="1907409"/>
                </a:lnTo>
                <a:lnTo>
                  <a:pt x="390903" y="1907425"/>
                </a:lnTo>
                <a:lnTo>
                  <a:pt x="390309" y="1907458"/>
                </a:lnTo>
                <a:lnTo>
                  <a:pt x="389731" y="1907524"/>
                </a:lnTo>
                <a:lnTo>
                  <a:pt x="389153" y="1907524"/>
                </a:lnTo>
                <a:lnTo>
                  <a:pt x="388559" y="1907524"/>
                </a:lnTo>
                <a:lnTo>
                  <a:pt x="387981" y="1907409"/>
                </a:lnTo>
                <a:lnTo>
                  <a:pt x="387403" y="1907458"/>
                </a:lnTo>
                <a:lnTo>
                  <a:pt x="386809" y="1907491"/>
                </a:lnTo>
                <a:lnTo>
                  <a:pt x="386232" y="1907722"/>
                </a:lnTo>
                <a:lnTo>
                  <a:pt x="385654" y="1907772"/>
                </a:lnTo>
                <a:lnTo>
                  <a:pt x="385060" y="1907821"/>
                </a:lnTo>
                <a:lnTo>
                  <a:pt x="384482" y="1907755"/>
                </a:lnTo>
                <a:lnTo>
                  <a:pt x="383904" y="1907722"/>
                </a:lnTo>
                <a:lnTo>
                  <a:pt x="383310" y="1907689"/>
                </a:lnTo>
                <a:lnTo>
                  <a:pt x="382732" y="1907557"/>
                </a:lnTo>
                <a:lnTo>
                  <a:pt x="382154" y="1907541"/>
                </a:lnTo>
                <a:lnTo>
                  <a:pt x="381560" y="1907541"/>
                </a:lnTo>
                <a:lnTo>
                  <a:pt x="380982" y="1907656"/>
                </a:lnTo>
                <a:lnTo>
                  <a:pt x="380405" y="1907673"/>
                </a:lnTo>
                <a:lnTo>
                  <a:pt x="379810" y="1907706"/>
                </a:lnTo>
                <a:lnTo>
                  <a:pt x="379233" y="1907739"/>
                </a:lnTo>
                <a:lnTo>
                  <a:pt x="378655" y="1907706"/>
                </a:lnTo>
                <a:lnTo>
                  <a:pt x="378061" y="1907656"/>
                </a:lnTo>
                <a:lnTo>
                  <a:pt x="377483" y="1907475"/>
                </a:lnTo>
                <a:lnTo>
                  <a:pt x="376905" y="1907425"/>
                </a:lnTo>
                <a:lnTo>
                  <a:pt x="376311" y="1907392"/>
                </a:lnTo>
                <a:lnTo>
                  <a:pt x="375733" y="1907475"/>
                </a:lnTo>
                <a:lnTo>
                  <a:pt x="375155" y="1907475"/>
                </a:lnTo>
                <a:lnTo>
                  <a:pt x="374561" y="1907475"/>
                </a:lnTo>
                <a:lnTo>
                  <a:pt x="373983" y="1907425"/>
                </a:lnTo>
                <a:lnTo>
                  <a:pt x="373406" y="1907425"/>
                </a:lnTo>
                <a:lnTo>
                  <a:pt x="372811" y="1907425"/>
                </a:lnTo>
                <a:lnTo>
                  <a:pt x="372234" y="1907491"/>
                </a:lnTo>
                <a:lnTo>
                  <a:pt x="371656" y="1907475"/>
                </a:lnTo>
                <a:lnTo>
                  <a:pt x="371062" y="1907458"/>
                </a:lnTo>
                <a:lnTo>
                  <a:pt x="370484" y="1907359"/>
                </a:lnTo>
                <a:lnTo>
                  <a:pt x="369906" y="1907359"/>
                </a:lnTo>
                <a:lnTo>
                  <a:pt x="369312" y="1907359"/>
                </a:lnTo>
                <a:lnTo>
                  <a:pt x="368734" y="1907524"/>
                </a:lnTo>
                <a:lnTo>
                  <a:pt x="368140" y="1907458"/>
                </a:lnTo>
                <a:lnTo>
                  <a:pt x="367562" y="1907376"/>
                </a:lnTo>
                <a:lnTo>
                  <a:pt x="366985" y="1907062"/>
                </a:lnTo>
                <a:lnTo>
                  <a:pt x="366407" y="1906930"/>
                </a:lnTo>
                <a:lnTo>
                  <a:pt x="365813" y="1906782"/>
                </a:lnTo>
                <a:lnTo>
                  <a:pt x="365235" y="1906666"/>
                </a:lnTo>
                <a:lnTo>
                  <a:pt x="364657" y="1906617"/>
                </a:lnTo>
                <a:lnTo>
                  <a:pt x="364063" y="1906567"/>
                </a:lnTo>
                <a:lnTo>
                  <a:pt x="363485" y="1906666"/>
                </a:lnTo>
                <a:lnTo>
                  <a:pt x="362891" y="1906617"/>
                </a:lnTo>
                <a:lnTo>
                  <a:pt x="359986" y="1905858"/>
                </a:lnTo>
                <a:lnTo>
                  <a:pt x="359391" y="1905726"/>
                </a:lnTo>
                <a:lnTo>
                  <a:pt x="358814" y="1905594"/>
                </a:lnTo>
                <a:lnTo>
                  <a:pt x="358236" y="1905610"/>
                </a:lnTo>
                <a:lnTo>
                  <a:pt x="357642" y="1905527"/>
                </a:lnTo>
                <a:lnTo>
                  <a:pt x="357064" y="1905428"/>
                </a:lnTo>
                <a:lnTo>
                  <a:pt x="356486" y="1905280"/>
                </a:lnTo>
                <a:lnTo>
                  <a:pt x="355892" y="1905181"/>
                </a:lnTo>
                <a:lnTo>
                  <a:pt x="355314" y="1905082"/>
                </a:lnTo>
                <a:lnTo>
                  <a:pt x="354737" y="1905131"/>
                </a:lnTo>
                <a:lnTo>
                  <a:pt x="354142" y="1904917"/>
                </a:lnTo>
                <a:lnTo>
                  <a:pt x="353565" y="1904686"/>
                </a:lnTo>
                <a:lnTo>
                  <a:pt x="352987" y="1904059"/>
                </a:lnTo>
                <a:lnTo>
                  <a:pt x="352393" y="1903844"/>
                </a:lnTo>
                <a:lnTo>
                  <a:pt x="351815" y="1903630"/>
                </a:lnTo>
                <a:lnTo>
                  <a:pt x="351237" y="1903745"/>
                </a:lnTo>
                <a:lnTo>
                  <a:pt x="350643" y="1903646"/>
                </a:lnTo>
                <a:lnTo>
                  <a:pt x="350065" y="1903531"/>
                </a:lnTo>
                <a:lnTo>
                  <a:pt x="349487" y="1903333"/>
                </a:lnTo>
                <a:lnTo>
                  <a:pt x="348893" y="1903184"/>
                </a:lnTo>
                <a:lnTo>
                  <a:pt x="348315" y="1903036"/>
                </a:lnTo>
                <a:lnTo>
                  <a:pt x="347738" y="1902953"/>
                </a:lnTo>
                <a:lnTo>
                  <a:pt x="347143" y="1902788"/>
                </a:lnTo>
                <a:lnTo>
                  <a:pt x="346566" y="1902606"/>
                </a:lnTo>
                <a:lnTo>
                  <a:pt x="345988" y="1902359"/>
                </a:lnTo>
                <a:lnTo>
                  <a:pt x="345394" y="1902128"/>
                </a:lnTo>
                <a:lnTo>
                  <a:pt x="344816" y="1901880"/>
                </a:lnTo>
                <a:lnTo>
                  <a:pt x="344238" y="1901534"/>
                </a:lnTo>
                <a:lnTo>
                  <a:pt x="343644" y="1901336"/>
                </a:lnTo>
                <a:lnTo>
                  <a:pt x="343066" y="1901121"/>
                </a:lnTo>
                <a:lnTo>
                  <a:pt x="342489" y="1901039"/>
                </a:lnTo>
                <a:lnTo>
                  <a:pt x="341894" y="1900874"/>
                </a:lnTo>
                <a:lnTo>
                  <a:pt x="341317" y="1900709"/>
                </a:lnTo>
                <a:lnTo>
                  <a:pt x="340739" y="1900511"/>
                </a:lnTo>
                <a:lnTo>
                  <a:pt x="340145" y="1900329"/>
                </a:lnTo>
                <a:lnTo>
                  <a:pt x="339567" y="1900164"/>
                </a:lnTo>
                <a:lnTo>
                  <a:pt x="338989" y="1900015"/>
                </a:lnTo>
                <a:lnTo>
                  <a:pt x="338395" y="1899834"/>
                </a:lnTo>
                <a:lnTo>
                  <a:pt x="335490" y="1898530"/>
                </a:lnTo>
                <a:lnTo>
                  <a:pt x="334895" y="1898349"/>
                </a:lnTo>
                <a:lnTo>
                  <a:pt x="334318" y="1898167"/>
                </a:lnTo>
                <a:lnTo>
                  <a:pt x="333740" y="1898299"/>
                </a:lnTo>
                <a:lnTo>
                  <a:pt x="333146" y="1898134"/>
                </a:lnTo>
                <a:lnTo>
                  <a:pt x="332568" y="1897969"/>
                </a:lnTo>
                <a:lnTo>
                  <a:pt x="331990" y="1897639"/>
                </a:lnTo>
                <a:lnTo>
                  <a:pt x="331396" y="1897375"/>
                </a:lnTo>
                <a:lnTo>
                  <a:pt x="330818" y="1897111"/>
                </a:lnTo>
                <a:lnTo>
                  <a:pt x="330241" y="1896863"/>
                </a:lnTo>
                <a:lnTo>
                  <a:pt x="329646" y="1896550"/>
                </a:lnTo>
                <a:lnTo>
                  <a:pt x="329069" y="1896220"/>
                </a:lnTo>
                <a:lnTo>
                  <a:pt x="328491" y="1895774"/>
                </a:lnTo>
                <a:lnTo>
                  <a:pt x="327897" y="1895477"/>
                </a:lnTo>
                <a:lnTo>
                  <a:pt x="327319" y="1895180"/>
                </a:lnTo>
                <a:lnTo>
                  <a:pt x="326741" y="1894999"/>
                </a:lnTo>
                <a:lnTo>
                  <a:pt x="326147" y="1894734"/>
                </a:lnTo>
                <a:lnTo>
                  <a:pt x="325569" y="1894454"/>
                </a:lnTo>
                <a:lnTo>
                  <a:pt x="324991" y="1894239"/>
                </a:lnTo>
                <a:lnTo>
                  <a:pt x="324397" y="1893860"/>
                </a:lnTo>
                <a:lnTo>
                  <a:pt x="323819" y="1893497"/>
                </a:lnTo>
                <a:lnTo>
                  <a:pt x="323242" y="1892886"/>
                </a:lnTo>
                <a:lnTo>
                  <a:pt x="322647" y="1892507"/>
                </a:lnTo>
                <a:lnTo>
                  <a:pt x="322070" y="1892127"/>
                </a:lnTo>
                <a:lnTo>
                  <a:pt x="321475" y="1891929"/>
                </a:lnTo>
                <a:lnTo>
                  <a:pt x="320898" y="1891582"/>
                </a:lnTo>
                <a:lnTo>
                  <a:pt x="320320" y="1891219"/>
                </a:lnTo>
                <a:lnTo>
                  <a:pt x="319742" y="1890757"/>
                </a:lnTo>
                <a:lnTo>
                  <a:pt x="319148" y="1890378"/>
                </a:lnTo>
                <a:lnTo>
                  <a:pt x="318570" y="1889998"/>
                </a:lnTo>
                <a:lnTo>
                  <a:pt x="317992" y="1889751"/>
                </a:lnTo>
                <a:lnTo>
                  <a:pt x="317398" y="1889288"/>
                </a:lnTo>
                <a:lnTo>
                  <a:pt x="316821" y="1888826"/>
                </a:lnTo>
                <a:lnTo>
                  <a:pt x="316243" y="1888117"/>
                </a:lnTo>
                <a:lnTo>
                  <a:pt x="315649" y="1887589"/>
                </a:lnTo>
                <a:lnTo>
                  <a:pt x="315071" y="1887044"/>
                </a:lnTo>
                <a:lnTo>
                  <a:pt x="314477" y="1886582"/>
                </a:lnTo>
                <a:lnTo>
                  <a:pt x="313899" y="1886087"/>
                </a:lnTo>
                <a:lnTo>
                  <a:pt x="313321" y="1885592"/>
                </a:lnTo>
                <a:lnTo>
                  <a:pt x="312727" y="1885080"/>
                </a:lnTo>
                <a:lnTo>
                  <a:pt x="312149" y="1884585"/>
                </a:lnTo>
                <a:lnTo>
                  <a:pt x="311571" y="1884090"/>
                </a:lnTo>
                <a:lnTo>
                  <a:pt x="310977" y="1883760"/>
                </a:lnTo>
                <a:lnTo>
                  <a:pt x="310399" y="1883133"/>
                </a:lnTo>
                <a:lnTo>
                  <a:pt x="309822" y="1882522"/>
                </a:lnTo>
                <a:lnTo>
                  <a:pt x="309227" y="1881615"/>
                </a:lnTo>
                <a:lnTo>
                  <a:pt x="308650" y="1880888"/>
                </a:lnTo>
                <a:lnTo>
                  <a:pt x="308072" y="1880162"/>
                </a:lnTo>
                <a:lnTo>
                  <a:pt x="307478" y="1879535"/>
                </a:lnTo>
                <a:lnTo>
                  <a:pt x="306900" y="1878809"/>
                </a:lnTo>
                <a:lnTo>
                  <a:pt x="306322" y="1878066"/>
                </a:lnTo>
                <a:lnTo>
                  <a:pt x="305728" y="1877208"/>
                </a:lnTo>
                <a:lnTo>
                  <a:pt x="305150" y="1876515"/>
                </a:lnTo>
                <a:lnTo>
                  <a:pt x="304572" y="1875805"/>
                </a:lnTo>
                <a:lnTo>
                  <a:pt x="303978" y="1875327"/>
                </a:lnTo>
                <a:lnTo>
                  <a:pt x="303400" y="1874601"/>
                </a:lnTo>
                <a:lnTo>
                  <a:pt x="302823" y="1873891"/>
                </a:lnTo>
                <a:lnTo>
                  <a:pt x="302229" y="1873033"/>
                </a:lnTo>
                <a:lnTo>
                  <a:pt x="301651" y="1872208"/>
                </a:lnTo>
                <a:lnTo>
                  <a:pt x="301073" y="1871383"/>
                </a:lnTo>
                <a:lnTo>
                  <a:pt x="300479" y="1870508"/>
                </a:lnTo>
                <a:lnTo>
                  <a:pt x="299901" y="1869633"/>
                </a:lnTo>
                <a:lnTo>
                  <a:pt x="299323" y="1868775"/>
                </a:lnTo>
                <a:lnTo>
                  <a:pt x="298729" y="1867900"/>
                </a:lnTo>
                <a:lnTo>
                  <a:pt x="298151" y="1866960"/>
                </a:lnTo>
                <a:lnTo>
                  <a:pt x="297574" y="1866019"/>
                </a:lnTo>
                <a:lnTo>
                  <a:pt x="296979" y="1864979"/>
                </a:lnTo>
                <a:lnTo>
                  <a:pt x="296402" y="1864022"/>
                </a:lnTo>
                <a:lnTo>
                  <a:pt x="295824" y="1863065"/>
                </a:lnTo>
                <a:lnTo>
                  <a:pt x="295230" y="1862091"/>
                </a:lnTo>
                <a:lnTo>
                  <a:pt x="294652" y="1861233"/>
                </a:lnTo>
                <a:lnTo>
                  <a:pt x="294074" y="1860359"/>
                </a:lnTo>
                <a:lnTo>
                  <a:pt x="293480" y="1859649"/>
                </a:lnTo>
                <a:lnTo>
                  <a:pt x="292902" y="1858791"/>
                </a:lnTo>
                <a:lnTo>
                  <a:pt x="292324" y="1857933"/>
                </a:lnTo>
                <a:lnTo>
                  <a:pt x="291730" y="1856926"/>
                </a:lnTo>
                <a:lnTo>
                  <a:pt x="291152" y="1856084"/>
                </a:lnTo>
                <a:lnTo>
                  <a:pt x="290575" y="1855226"/>
                </a:lnTo>
                <a:lnTo>
                  <a:pt x="289980" y="1854500"/>
                </a:lnTo>
                <a:lnTo>
                  <a:pt x="289403" y="1853675"/>
                </a:lnTo>
                <a:lnTo>
                  <a:pt x="288825" y="1852850"/>
                </a:lnTo>
                <a:lnTo>
                  <a:pt x="288231" y="1851876"/>
                </a:lnTo>
                <a:lnTo>
                  <a:pt x="287653" y="1851150"/>
                </a:lnTo>
                <a:lnTo>
                  <a:pt x="284731" y="1848443"/>
                </a:lnTo>
                <a:lnTo>
                  <a:pt x="284154" y="1847981"/>
                </a:lnTo>
                <a:lnTo>
                  <a:pt x="283576" y="1847519"/>
                </a:lnTo>
                <a:lnTo>
                  <a:pt x="282982" y="1846958"/>
                </a:lnTo>
                <a:lnTo>
                  <a:pt x="282404" y="1846595"/>
                </a:lnTo>
                <a:lnTo>
                  <a:pt x="281826" y="1846232"/>
                </a:lnTo>
                <a:lnTo>
                  <a:pt x="281232" y="1846034"/>
                </a:lnTo>
                <a:lnTo>
                  <a:pt x="280654" y="1845753"/>
                </a:lnTo>
                <a:lnTo>
                  <a:pt x="280076" y="1845473"/>
                </a:lnTo>
                <a:lnTo>
                  <a:pt x="279482" y="1845209"/>
                </a:lnTo>
                <a:lnTo>
                  <a:pt x="278904" y="1844895"/>
                </a:lnTo>
                <a:lnTo>
                  <a:pt x="278327" y="1844582"/>
                </a:lnTo>
                <a:lnTo>
                  <a:pt x="277732" y="1844120"/>
                </a:lnTo>
                <a:lnTo>
                  <a:pt x="277155" y="1843872"/>
                </a:lnTo>
                <a:lnTo>
                  <a:pt x="276577" y="1843624"/>
                </a:lnTo>
                <a:lnTo>
                  <a:pt x="275983" y="1843525"/>
                </a:lnTo>
                <a:lnTo>
                  <a:pt x="275405" y="1843393"/>
                </a:lnTo>
                <a:lnTo>
                  <a:pt x="274827" y="1843278"/>
                </a:lnTo>
                <a:lnTo>
                  <a:pt x="274233" y="1843344"/>
                </a:lnTo>
                <a:lnTo>
                  <a:pt x="273655" y="1843129"/>
                </a:lnTo>
                <a:lnTo>
                  <a:pt x="273078" y="1842898"/>
                </a:lnTo>
                <a:lnTo>
                  <a:pt x="272483" y="1842354"/>
                </a:lnTo>
                <a:lnTo>
                  <a:pt x="271906" y="1842040"/>
                </a:lnTo>
                <a:lnTo>
                  <a:pt x="271328" y="1841710"/>
                </a:lnTo>
                <a:lnTo>
                  <a:pt x="270734" y="1841512"/>
                </a:lnTo>
                <a:lnTo>
                  <a:pt x="270156" y="1841182"/>
                </a:lnTo>
                <a:lnTo>
                  <a:pt x="269578" y="1840835"/>
                </a:lnTo>
                <a:lnTo>
                  <a:pt x="268984" y="1840489"/>
                </a:lnTo>
                <a:lnTo>
                  <a:pt x="268406" y="1839994"/>
                </a:lnTo>
                <a:lnTo>
                  <a:pt x="267828" y="1839499"/>
                </a:lnTo>
                <a:lnTo>
                  <a:pt x="267234" y="1838789"/>
                </a:lnTo>
                <a:lnTo>
                  <a:pt x="266656" y="1838162"/>
                </a:lnTo>
                <a:lnTo>
                  <a:pt x="266079" y="1837535"/>
                </a:lnTo>
                <a:lnTo>
                  <a:pt x="265484" y="1836957"/>
                </a:lnTo>
                <a:lnTo>
                  <a:pt x="264907" y="1836215"/>
                </a:lnTo>
                <a:lnTo>
                  <a:pt x="264329" y="1835455"/>
                </a:lnTo>
                <a:lnTo>
                  <a:pt x="263735" y="1834614"/>
                </a:lnTo>
                <a:lnTo>
                  <a:pt x="263157" y="1833690"/>
                </a:lnTo>
                <a:lnTo>
                  <a:pt x="262579" y="1832765"/>
                </a:lnTo>
                <a:lnTo>
                  <a:pt x="261985" y="1831511"/>
                </a:lnTo>
                <a:lnTo>
                  <a:pt x="261407" y="1830620"/>
                </a:lnTo>
                <a:lnTo>
                  <a:pt x="260830" y="1829745"/>
                </a:lnTo>
                <a:lnTo>
                  <a:pt x="260235" y="1829564"/>
                </a:lnTo>
                <a:lnTo>
                  <a:pt x="259658" y="1828376"/>
                </a:lnTo>
                <a:lnTo>
                  <a:pt x="259080" y="1827187"/>
                </a:lnTo>
                <a:lnTo>
                  <a:pt x="258486" y="1825108"/>
                </a:lnTo>
                <a:lnTo>
                  <a:pt x="257908" y="1823507"/>
                </a:lnTo>
                <a:lnTo>
                  <a:pt x="257330" y="1821890"/>
                </a:lnTo>
                <a:lnTo>
                  <a:pt x="256736" y="1820207"/>
                </a:lnTo>
                <a:lnTo>
                  <a:pt x="256158" y="1818721"/>
                </a:lnTo>
                <a:lnTo>
                  <a:pt x="255564" y="1817220"/>
                </a:lnTo>
                <a:lnTo>
                  <a:pt x="254986" y="1816246"/>
                </a:lnTo>
                <a:lnTo>
                  <a:pt x="254408" y="1814546"/>
                </a:lnTo>
                <a:lnTo>
                  <a:pt x="253831" y="1812846"/>
                </a:lnTo>
                <a:lnTo>
                  <a:pt x="253236" y="1810585"/>
                </a:lnTo>
                <a:lnTo>
                  <a:pt x="252659" y="1808555"/>
                </a:lnTo>
                <a:lnTo>
                  <a:pt x="252081" y="1806526"/>
                </a:lnTo>
                <a:lnTo>
                  <a:pt x="251487" y="1804529"/>
                </a:lnTo>
                <a:lnTo>
                  <a:pt x="250909" y="1802350"/>
                </a:lnTo>
                <a:lnTo>
                  <a:pt x="250315" y="1800155"/>
                </a:lnTo>
                <a:lnTo>
                  <a:pt x="249737" y="1797993"/>
                </a:lnTo>
                <a:lnTo>
                  <a:pt x="249159" y="1795419"/>
                </a:lnTo>
                <a:lnTo>
                  <a:pt x="248565" y="1792844"/>
                </a:lnTo>
                <a:lnTo>
                  <a:pt x="247987" y="1789725"/>
                </a:lnTo>
                <a:lnTo>
                  <a:pt x="247409" y="1786920"/>
                </a:lnTo>
                <a:lnTo>
                  <a:pt x="246815" y="1784114"/>
                </a:lnTo>
                <a:lnTo>
                  <a:pt x="246238" y="1781474"/>
                </a:lnTo>
                <a:lnTo>
                  <a:pt x="245660" y="1778586"/>
                </a:lnTo>
                <a:lnTo>
                  <a:pt x="245066" y="1775714"/>
                </a:lnTo>
                <a:lnTo>
                  <a:pt x="244488" y="1772760"/>
                </a:lnTo>
                <a:lnTo>
                  <a:pt x="243910" y="1769674"/>
                </a:lnTo>
                <a:lnTo>
                  <a:pt x="243316" y="1766605"/>
                </a:lnTo>
                <a:lnTo>
                  <a:pt x="242738" y="1763419"/>
                </a:lnTo>
                <a:lnTo>
                  <a:pt x="242160" y="1760102"/>
                </a:lnTo>
                <a:lnTo>
                  <a:pt x="241566" y="1756785"/>
                </a:lnTo>
                <a:lnTo>
                  <a:pt x="240988" y="1753320"/>
                </a:lnTo>
                <a:lnTo>
                  <a:pt x="240411" y="1749771"/>
                </a:lnTo>
                <a:lnTo>
                  <a:pt x="239816" y="1746207"/>
                </a:lnTo>
                <a:lnTo>
                  <a:pt x="239239" y="1742428"/>
                </a:lnTo>
                <a:lnTo>
                  <a:pt x="238661" y="1738780"/>
                </a:lnTo>
                <a:lnTo>
                  <a:pt x="238067" y="1735150"/>
                </a:lnTo>
                <a:lnTo>
                  <a:pt x="237489" y="1731618"/>
                </a:lnTo>
                <a:lnTo>
                  <a:pt x="236911" y="1727938"/>
                </a:lnTo>
                <a:lnTo>
                  <a:pt x="236317" y="1724274"/>
                </a:lnTo>
                <a:lnTo>
                  <a:pt x="235739" y="1720363"/>
                </a:lnTo>
                <a:lnTo>
                  <a:pt x="235161" y="1716782"/>
                </a:lnTo>
                <a:lnTo>
                  <a:pt x="234567" y="1713201"/>
                </a:lnTo>
                <a:lnTo>
                  <a:pt x="233989" y="1709702"/>
                </a:lnTo>
                <a:lnTo>
                  <a:pt x="231068" y="1694404"/>
                </a:lnTo>
                <a:lnTo>
                  <a:pt x="230490" y="1691334"/>
                </a:lnTo>
                <a:lnTo>
                  <a:pt x="224069" y="1676811"/>
                </a:lnTo>
                <a:lnTo>
                  <a:pt x="223491" y="1676844"/>
                </a:lnTo>
                <a:lnTo>
                  <a:pt x="222913" y="1677224"/>
                </a:lnTo>
                <a:lnTo>
                  <a:pt x="222319" y="1677603"/>
                </a:lnTo>
                <a:lnTo>
                  <a:pt x="221741" y="1678313"/>
                </a:lnTo>
                <a:lnTo>
                  <a:pt x="221164" y="1679353"/>
                </a:lnTo>
                <a:lnTo>
                  <a:pt x="220569" y="1680392"/>
                </a:lnTo>
                <a:lnTo>
                  <a:pt x="219992" y="1681894"/>
                </a:lnTo>
                <a:lnTo>
                  <a:pt x="219414" y="1683446"/>
                </a:lnTo>
                <a:lnTo>
                  <a:pt x="218820" y="1684997"/>
                </a:lnTo>
                <a:lnTo>
                  <a:pt x="218242" y="1686862"/>
                </a:lnTo>
                <a:lnTo>
                  <a:pt x="217664" y="1688661"/>
                </a:lnTo>
                <a:lnTo>
                  <a:pt x="217070" y="1690443"/>
                </a:lnTo>
                <a:lnTo>
                  <a:pt x="216492" y="1692324"/>
                </a:lnTo>
                <a:lnTo>
                  <a:pt x="215915" y="1694189"/>
                </a:lnTo>
                <a:lnTo>
                  <a:pt x="215320" y="1696070"/>
                </a:lnTo>
                <a:lnTo>
                  <a:pt x="214743" y="1698067"/>
                </a:lnTo>
                <a:lnTo>
                  <a:pt x="214165" y="1699883"/>
                </a:lnTo>
                <a:lnTo>
                  <a:pt x="213571" y="1701698"/>
                </a:lnTo>
                <a:lnTo>
                  <a:pt x="212993" y="1703464"/>
                </a:lnTo>
                <a:lnTo>
                  <a:pt x="206572" y="1716023"/>
                </a:lnTo>
                <a:lnTo>
                  <a:pt x="205994" y="1716699"/>
                </a:lnTo>
                <a:lnTo>
                  <a:pt x="205416" y="1716666"/>
                </a:lnTo>
                <a:lnTo>
                  <a:pt x="204822" y="1716650"/>
                </a:lnTo>
                <a:lnTo>
                  <a:pt x="204244" y="1715808"/>
                </a:lnTo>
                <a:lnTo>
                  <a:pt x="203667" y="1715313"/>
                </a:lnTo>
                <a:lnTo>
                  <a:pt x="203072" y="1714801"/>
                </a:lnTo>
                <a:lnTo>
                  <a:pt x="202495" y="1714504"/>
                </a:lnTo>
                <a:lnTo>
                  <a:pt x="201917" y="1713646"/>
                </a:lnTo>
                <a:lnTo>
                  <a:pt x="201323" y="1712805"/>
                </a:lnTo>
                <a:lnTo>
                  <a:pt x="200745" y="1711550"/>
                </a:lnTo>
                <a:lnTo>
                  <a:pt x="200167" y="1710230"/>
                </a:lnTo>
                <a:lnTo>
                  <a:pt x="199573" y="1708910"/>
                </a:lnTo>
                <a:lnTo>
                  <a:pt x="198995" y="1707458"/>
                </a:lnTo>
                <a:lnTo>
                  <a:pt x="198417" y="1705758"/>
                </a:lnTo>
                <a:lnTo>
                  <a:pt x="197823" y="1704058"/>
                </a:lnTo>
                <a:lnTo>
                  <a:pt x="197245" y="1702210"/>
                </a:lnTo>
                <a:lnTo>
                  <a:pt x="196668" y="1700015"/>
                </a:lnTo>
                <a:lnTo>
                  <a:pt x="196073" y="1697836"/>
                </a:lnTo>
                <a:lnTo>
                  <a:pt x="195496" y="1695212"/>
                </a:lnTo>
                <a:lnTo>
                  <a:pt x="194918" y="1692654"/>
                </a:lnTo>
                <a:lnTo>
                  <a:pt x="194324" y="1690080"/>
                </a:lnTo>
                <a:lnTo>
                  <a:pt x="193746" y="1687456"/>
                </a:lnTo>
                <a:lnTo>
                  <a:pt x="193168" y="1684650"/>
                </a:lnTo>
                <a:lnTo>
                  <a:pt x="192574" y="1681828"/>
                </a:lnTo>
                <a:lnTo>
                  <a:pt x="191996" y="1678973"/>
                </a:lnTo>
                <a:lnTo>
                  <a:pt x="191402" y="1675755"/>
                </a:lnTo>
                <a:lnTo>
                  <a:pt x="190824" y="1672537"/>
                </a:lnTo>
                <a:lnTo>
                  <a:pt x="190247" y="1669088"/>
                </a:lnTo>
                <a:lnTo>
                  <a:pt x="189669" y="1665342"/>
                </a:lnTo>
                <a:lnTo>
                  <a:pt x="189075" y="1661595"/>
                </a:lnTo>
                <a:lnTo>
                  <a:pt x="188497" y="1657486"/>
                </a:lnTo>
                <a:lnTo>
                  <a:pt x="187919" y="1653294"/>
                </a:lnTo>
                <a:lnTo>
                  <a:pt x="187325" y="1649103"/>
                </a:lnTo>
                <a:lnTo>
                  <a:pt x="186747" y="1644812"/>
                </a:lnTo>
                <a:lnTo>
                  <a:pt x="186153" y="1640224"/>
                </a:lnTo>
                <a:lnTo>
                  <a:pt x="185575" y="1635653"/>
                </a:lnTo>
                <a:lnTo>
                  <a:pt x="184997" y="1630636"/>
                </a:lnTo>
                <a:lnTo>
                  <a:pt x="184403" y="1625800"/>
                </a:lnTo>
                <a:lnTo>
                  <a:pt x="183825" y="1620965"/>
                </a:lnTo>
                <a:lnTo>
                  <a:pt x="183248" y="1615997"/>
                </a:lnTo>
                <a:lnTo>
                  <a:pt x="182653" y="1611212"/>
                </a:lnTo>
                <a:lnTo>
                  <a:pt x="182076" y="1606442"/>
                </a:lnTo>
                <a:lnTo>
                  <a:pt x="181498" y="1601937"/>
                </a:lnTo>
                <a:lnTo>
                  <a:pt x="180904" y="1597151"/>
                </a:lnTo>
                <a:lnTo>
                  <a:pt x="180326" y="1592365"/>
                </a:lnTo>
                <a:lnTo>
                  <a:pt x="179748" y="1587414"/>
                </a:lnTo>
                <a:lnTo>
                  <a:pt x="179154" y="1582496"/>
                </a:lnTo>
                <a:lnTo>
                  <a:pt x="178576" y="1577595"/>
                </a:lnTo>
                <a:lnTo>
                  <a:pt x="177998" y="1572413"/>
                </a:lnTo>
                <a:lnTo>
                  <a:pt x="177404" y="1567693"/>
                </a:lnTo>
                <a:lnTo>
                  <a:pt x="176827" y="1562973"/>
                </a:lnTo>
                <a:lnTo>
                  <a:pt x="176249" y="1558105"/>
                </a:lnTo>
                <a:lnTo>
                  <a:pt x="175655" y="1554144"/>
                </a:lnTo>
                <a:lnTo>
                  <a:pt x="175077" y="1550200"/>
                </a:lnTo>
                <a:lnTo>
                  <a:pt x="174499" y="1547246"/>
                </a:lnTo>
                <a:lnTo>
                  <a:pt x="173905" y="1543945"/>
                </a:lnTo>
                <a:lnTo>
                  <a:pt x="173327" y="1540644"/>
                </a:lnTo>
                <a:lnTo>
                  <a:pt x="172749" y="1537195"/>
                </a:lnTo>
                <a:lnTo>
                  <a:pt x="172155" y="1534324"/>
                </a:lnTo>
                <a:lnTo>
                  <a:pt x="171577" y="1531452"/>
                </a:lnTo>
                <a:lnTo>
                  <a:pt x="171000" y="1528647"/>
                </a:lnTo>
                <a:lnTo>
                  <a:pt x="170405" y="1526683"/>
                </a:lnTo>
                <a:lnTo>
                  <a:pt x="169828" y="1524719"/>
                </a:lnTo>
                <a:lnTo>
                  <a:pt x="169250" y="1523366"/>
                </a:lnTo>
                <a:lnTo>
                  <a:pt x="168656" y="1522557"/>
                </a:lnTo>
                <a:lnTo>
                  <a:pt x="168111" y="1521798"/>
                </a:lnTo>
                <a:lnTo>
                  <a:pt x="167467" y="1521847"/>
                </a:lnTo>
                <a:lnTo>
                  <a:pt x="166906" y="1521847"/>
                </a:lnTo>
                <a:lnTo>
                  <a:pt x="166328" y="1521864"/>
                </a:lnTo>
                <a:lnTo>
                  <a:pt x="158752" y="1541668"/>
                </a:lnTo>
                <a:lnTo>
                  <a:pt x="158157" y="1544077"/>
                </a:lnTo>
                <a:lnTo>
                  <a:pt x="157580" y="1546503"/>
                </a:lnTo>
                <a:lnTo>
                  <a:pt x="157002" y="1548566"/>
                </a:lnTo>
                <a:lnTo>
                  <a:pt x="156408" y="1550563"/>
                </a:lnTo>
                <a:lnTo>
                  <a:pt x="155830" y="1552576"/>
                </a:lnTo>
                <a:lnTo>
                  <a:pt x="155252" y="1554309"/>
                </a:lnTo>
                <a:lnTo>
                  <a:pt x="154658" y="1556108"/>
                </a:lnTo>
                <a:lnTo>
                  <a:pt x="154080" y="1557890"/>
                </a:lnTo>
                <a:lnTo>
                  <a:pt x="153502" y="1559722"/>
                </a:lnTo>
                <a:lnTo>
                  <a:pt x="152908" y="1561323"/>
                </a:lnTo>
                <a:lnTo>
                  <a:pt x="152330" y="1562907"/>
                </a:lnTo>
                <a:lnTo>
                  <a:pt x="151753" y="1564458"/>
                </a:lnTo>
                <a:lnTo>
                  <a:pt x="151158" y="1565680"/>
                </a:lnTo>
                <a:lnTo>
                  <a:pt x="150581" y="1566884"/>
                </a:lnTo>
                <a:lnTo>
                  <a:pt x="150003" y="1567709"/>
                </a:lnTo>
                <a:lnTo>
                  <a:pt x="149409" y="1568617"/>
                </a:lnTo>
                <a:lnTo>
                  <a:pt x="148831" y="1569541"/>
                </a:lnTo>
                <a:lnTo>
                  <a:pt x="148253" y="1570449"/>
                </a:lnTo>
                <a:lnTo>
                  <a:pt x="147659" y="1571142"/>
                </a:lnTo>
                <a:lnTo>
                  <a:pt x="147081" y="1571819"/>
                </a:lnTo>
                <a:lnTo>
                  <a:pt x="146504" y="1572446"/>
                </a:lnTo>
                <a:lnTo>
                  <a:pt x="145909" y="1572726"/>
                </a:lnTo>
                <a:lnTo>
                  <a:pt x="145332" y="1573007"/>
                </a:lnTo>
                <a:lnTo>
                  <a:pt x="144754" y="1572776"/>
                </a:lnTo>
                <a:lnTo>
                  <a:pt x="144160" y="1572792"/>
                </a:lnTo>
                <a:lnTo>
                  <a:pt x="143582" y="1572809"/>
                </a:lnTo>
                <a:lnTo>
                  <a:pt x="142988" y="1573321"/>
                </a:lnTo>
                <a:lnTo>
                  <a:pt x="142410" y="1572825"/>
                </a:lnTo>
                <a:lnTo>
                  <a:pt x="141832" y="1572330"/>
                </a:lnTo>
                <a:lnTo>
                  <a:pt x="141254" y="1570928"/>
                </a:lnTo>
                <a:lnTo>
                  <a:pt x="140660" y="1569822"/>
                </a:lnTo>
                <a:lnTo>
                  <a:pt x="140082" y="1568733"/>
                </a:lnTo>
                <a:lnTo>
                  <a:pt x="139505" y="1567544"/>
                </a:lnTo>
                <a:lnTo>
                  <a:pt x="138910" y="1566241"/>
                </a:lnTo>
                <a:lnTo>
                  <a:pt x="138333" y="1564937"/>
                </a:lnTo>
                <a:lnTo>
                  <a:pt x="137738" y="1563864"/>
                </a:lnTo>
                <a:lnTo>
                  <a:pt x="137161" y="1562016"/>
                </a:lnTo>
                <a:lnTo>
                  <a:pt x="136583" y="1560184"/>
                </a:lnTo>
                <a:lnTo>
                  <a:pt x="135989" y="1557808"/>
                </a:lnTo>
                <a:lnTo>
                  <a:pt x="135411" y="1555217"/>
                </a:lnTo>
                <a:lnTo>
                  <a:pt x="134833" y="1552626"/>
                </a:lnTo>
                <a:lnTo>
                  <a:pt x="134239" y="1549606"/>
                </a:lnTo>
                <a:lnTo>
                  <a:pt x="133661" y="1546453"/>
                </a:lnTo>
                <a:lnTo>
                  <a:pt x="133084" y="1543318"/>
                </a:lnTo>
                <a:lnTo>
                  <a:pt x="132489" y="1539770"/>
                </a:lnTo>
                <a:lnTo>
                  <a:pt x="131912" y="1536370"/>
                </a:lnTo>
                <a:lnTo>
                  <a:pt x="131334" y="1532954"/>
                </a:lnTo>
                <a:lnTo>
                  <a:pt x="130740" y="1529488"/>
                </a:lnTo>
                <a:lnTo>
                  <a:pt x="130162" y="1526006"/>
                </a:lnTo>
                <a:lnTo>
                  <a:pt x="129584" y="1522508"/>
                </a:lnTo>
                <a:lnTo>
                  <a:pt x="128990" y="1518926"/>
                </a:lnTo>
                <a:lnTo>
                  <a:pt x="128412" y="1515428"/>
                </a:lnTo>
                <a:lnTo>
                  <a:pt x="127834" y="1511929"/>
                </a:lnTo>
                <a:lnTo>
                  <a:pt x="127240" y="1508364"/>
                </a:lnTo>
                <a:lnTo>
                  <a:pt x="126662" y="1505014"/>
                </a:lnTo>
                <a:lnTo>
                  <a:pt x="126085" y="1501664"/>
                </a:lnTo>
                <a:lnTo>
                  <a:pt x="125490" y="1498298"/>
                </a:lnTo>
                <a:lnTo>
                  <a:pt x="124913" y="1495327"/>
                </a:lnTo>
                <a:lnTo>
                  <a:pt x="124335" y="1492373"/>
                </a:lnTo>
                <a:lnTo>
                  <a:pt x="123741" y="1490013"/>
                </a:lnTo>
                <a:lnTo>
                  <a:pt x="123163" y="1487290"/>
                </a:lnTo>
                <a:lnTo>
                  <a:pt x="122585" y="1484550"/>
                </a:lnTo>
                <a:lnTo>
                  <a:pt x="121991" y="1481415"/>
                </a:lnTo>
                <a:lnTo>
                  <a:pt x="121413" y="1478906"/>
                </a:lnTo>
                <a:lnTo>
                  <a:pt x="120836" y="1476414"/>
                </a:lnTo>
                <a:lnTo>
                  <a:pt x="120241" y="1474533"/>
                </a:lnTo>
                <a:lnTo>
                  <a:pt x="119664" y="1472289"/>
                </a:lnTo>
                <a:lnTo>
                  <a:pt x="119086" y="1470044"/>
                </a:lnTo>
                <a:lnTo>
                  <a:pt x="118492" y="1467602"/>
                </a:lnTo>
                <a:lnTo>
                  <a:pt x="117914" y="1465456"/>
                </a:lnTo>
                <a:lnTo>
                  <a:pt x="117336" y="1463327"/>
                </a:lnTo>
                <a:lnTo>
                  <a:pt x="116742" y="1461380"/>
                </a:lnTo>
                <a:lnTo>
                  <a:pt x="116164" y="1459466"/>
                </a:lnTo>
                <a:lnTo>
                  <a:pt x="115586" y="1457568"/>
                </a:lnTo>
                <a:lnTo>
                  <a:pt x="114992" y="1455736"/>
                </a:lnTo>
                <a:lnTo>
                  <a:pt x="114414" y="1454053"/>
                </a:lnTo>
                <a:lnTo>
                  <a:pt x="113837" y="1452369"/>
                </a:lnTo>
                <a:lnTo>
                  <a:pt x="107993" y="1443953"/>
                </a:lnTo>
                <a:lnTo>
                  <a:pt x="107416" y="1444365"/>
                </a:lnTo>
                <a:lnTo>
                  <a:pt x="100994" y="1460472"/>
                </a:lnTo>
                <a:lnTo>
                  <a:pt x="100417" y="1462403"/>
                </a:lnTo>
                <a:lnTo>
                  <a:pt x="96917" y="1472520"/>
                </a:lnTo>
                <a:lnTo>
                  <a:pt x="96339" y="1473873"/>
                </a:lnTo>
                <a:lnTo>
                  <a:pt x="95745" y="1475061"/>
                </a:lnTo>
                <a:lnTo>
                  <a:pt x="95167" y="1475969"/>
                </a:lnTo>
                <a:lnTo>
                  <a:pt x="94590" y="1476860"/>
                </a:lnTo>
                <a:lnTo>
                  <a:pt x="93995" y="1477999"/>
                </a:lnTo>
                <a:lnTo>
                  <a:pt x="93418" y="1477933"/>
                </a:lnTo>
                <a:lnTo>
                  <a:pt x="92840" y="1477867"/>
                </a:lnTo>
                <a:lnTo>
                  <a:pt x="92246" y="1476332"/>
                </a:lnTo>
                <a:lnTo>
                  <a:pt x="91668" y="1475573"/>
                </a:lnTo>
                <a:lnTo>
                  <a:pt x="91222" y="1475012"/>
                </a:lnTo>
                <a:lnTo>
                  <a:pt x="90364" y="1474748"/>
                </a:lnTo>
                <a:lnTo>
                  <a:pt x="89918" y="1473444"/>
                </a:lnTo>
                <a:lnTo>
                  <a:pt x="89341" y="1471728"/>
                </a:lnTo>
                <a:lnTo>
                  <a:pt x="88746" y="1467734"/>
                </a:lnTo>
                <a:lnTo>
                  <a:pt x="88169" y="1465242"/>
                </a:lnTo>
                <a:lnTo>
                  <a:pt x="87591" y="1462733"/>
                </a:lnTo>
                <a:lnTo>
                  <a:pt x="86997" y="1461314"/>
                </a:lnTo>
                <a:lnTo>
                  <a:pt x="86419" y="1458426"/>
                </a:lnTo>
                <a:lnTo>
                  <a:pt x="85841" y="1455555"/>
                </a:lnTo>
                <a:lnTo>
                  <a:pt x="85247" y="1451660"/>
                </a:lnTo>
                <a:lnTo>
                  <a:pt x="84669" y="1447947"/>
                </a:lnTo>
                <a:lnTo>
                  <a:pt x="84091" y="1444233"/>
                </a:lnTo>
                <a:lnTo>
                  <a:pt x="83497" y="1440009"/>
                </a:lnTo>
                <a:lnTo>
                  <a:pt x="82919" y="1436163"/>
                </a:lnTo>
                <a:lnTo>
                  <a:pt x="82342" y="1432302"/>
                </a:lnTo>
                <a:lnTo>
                  <a:pt x="81747" y="1428589"/>
                </a:lnTo>
                <a:lnTo>
                  <a:pt x="81170" y="1424842"/>
                </a:lnTo>
                <a:lnTo>
                  <a:pt x="80592" y="1421080"/>
                </a:lnTo>
                <a:lnTo>
                  <a:pt x="79998" y="1416789"/>
                </a:lnTo>
                <a:lnTo>
                  <a:pt x="79420" y="1413604"/>
                </a:lnTo>
                <a:lnTo>
                  <a:pt x="78842" y="1410435"/>
                </a:lnTo>
                <a:lnTo>
                  <a:pt x="78248" y="1408075"/>
                </a:lnTo>
                <a:lnTo>
                  <a:pt x="77670" y="1405732"/>
                </a:lnTo>
                <a:lnTo>
                  <a:pt x="72982" y="1394559"/>
                </a:lnTo>
                <a:lnTo>
                  <a:pt x="72421" y="1394576"/>
                </a:lnTo>
                <a:lnTo>
                  <a:pt x="71827" y="1394609"/>
                </a:lnTo>
                <a:lnTo>
                  <a:pt x="71249" y="1394889"/>
                </a:lnTo>
                <a:lnTo>
                  <a:pt x="70671" y="1395549"/>
                </a:lnTo>
                <a:lnTo>
                  <a:pt x="70077" y="1396226"/>
                </a:lnTo>
                <a:lnTo>
                  <a:pt x="69499" y="1397266"/>
                </a:lnTo>
                <a:lnTo>
                  <a:pt x="68922" y="1398569"/>
                </a:lnTo>
                <a:lnTo>
                  <a:pt x="68344" y="1399873"/>
                </a:lnTo>
                <a:lnTo>
                  <a:pt x="67750" y="1401887"/>
                </a:lnTo>
                <a:lnTo>
                  <a:pt x="67172" y="1403372"/>
                </a:lnTo>
                <a:lnTo>
                  <a:pt x="66578" y="1404874"/>
                </a:lnTo>
                <a:lnTo>
                  <a:pt x="66000" y="1405864"/>
                </a:lnTo>
                <a:lnTo>
                  <a:pt x="65422" y="1407514"/>
                </a:lnTo>
                <a:lnTo>
                  <a:pt x="64828" y="1409148"/>
                </a:lnTo>
                <a:lnTo>
                  <a:pt x="64250" y="1411673"/>
                </a:lnTo>
                <a:lnTo>
                  <a:pt x="63673" y="1413208"/>
                </a:lnTo>
                <a:lnTo>
                  <a:pt x="60751" y="1417895"/>
                </a:lnTo>
                <a:lnTo>
                  <a:pt x="60173" y="1418555"/>
                </a:lnTo>
                <a:lnTo>
                  <a:pt x="59579" y="1419215"/>
                </a:lnTo>
                <a:lnTo>
                  <a:pt x="59001" y="1419990"/>
                </a:lnTo>
                <a:lnTo>
                  <a:pt x="58423" y="1420667"/>
                </a:lnTo>
                <a:lnTo>
                  <a:pt x="57829" y="1421344"/>
                </a:lnTo>
                <a:lnTo>
                  <a:pt x="57251" y="1422779"/>
                </a:lnTo>
                <a:lnTo>
                  <a:pt x="56674" y="1422598"/>
                </a:lnTo>
                <a:lnTo>
                  <a:pt x="56079" y="1422400"/>
                </a:lnTo>
                <a:lnTo>
                  <a:pt x="55502" y="1420221"/>
                </a:lnTo>
                <a:lnTo>
                  <a:pt x="54924" y="1419512"/>
                </a:lnTo>
                <a:lnTo>
                  <a:pt x="54330" y="1418802"/>
                </a:lnTo>
                <a:lnTo>
                  <a:pt x="53752" y="1419050"/>
                </a:lnTo>
                <a:lnTo>
                  <a:pt x="53174" y="1418357"/>
                </a:lnTo>
                <a:lnTo>
                  <a:pt x="52580" y="1417663"/>
                </a:lnTo>
                <a:lnTo>
                  <a:pt x="52002" y="1416789"/>
                </a:lnTo>
                <a:lnTo>
                  <a:pt x="51425" y="1415353"/>
                </a:lnTo>
                <a:lnTo>
                  <a:pt x="50830" y="1413917"/>
                </a:lnTo>
                <a:lnTo>
                  <a:pt x="50253" y="1411788"/>
                </a:lnTo>
                <a:lnTo>
                  <a:pt x="49675" y="1409725"/>
                </a:lnTo>
                <a:lnTo>
                  <a:pt x="49081" y="1407679"/>
                </a:lnTo>
                <a:lnTo>
                  <a:pt x="48503" y="1405517"/>
                </a:lnTo>
                <a:lnTo>
                  <a:pt x="47925" y="1403042"/>
                </a:lnTo>
                <a:lnTo>
                  <a:pt x="47331" y="1400566"/>
                </a:lnTo>
                <a:lnTo>
                  <a:pt x="46753" y="1397728"/>
                </a:lnTo>
                <a:lnTo>
                  <a:pt x="46175" y="1394873"/>
                </a:lnTo>
                <a:lnTo>
                  <a:pt x="45581" y="1392018"/>
                </a:lnTo>
                <a:lnTo>
                  <a:pt x="45003" y="1389031"/>
                </a:lnTo>
                <a:lnTo>
                  <a:pt x="44426" y="1385862"/>
                </a:lnTo>
                <a:lnTo>
                  <a:pt x="43831" y="1382710"/>
                </a:lnTo>
                <a:lnTo>
                  <a:pt x="43254" y="1379459"/>
                </a:lnTo>
                <a:lnTo>
                  <a:pt x="42676" y="1375927"/>
                </a:lnTo>
                <a:lnTo>
                  <a:pt x="42082" y="1372412"/>
                </a:lnTo>
                <a:lnTo>
                  <a:pt x="41504" y="1368699"/>
                </a:lnTo>
                <a:lnTo>
                  <a:pt x="40926" y="1364755"/>
                </a:lnTo>
                <a:lnTo>
                  <a:pt x="40332" y="1360794"/>
                </a:lnTo>
                <a:lnTo>
                  <a:pt x="39754" y="1356536"/>
                </a:lnTo>
                <a:lnTo>
                  <a:pt x="39176" y="1352229"/>
                </a:lnTo>
                <a:lnTo>
                  <a:pt x="38582" y="1347921"/>
                </a:lnTo>
                <a:lnTo>
                  <a:pt x="38004" y="1343482"/>
                </a:lnTo>
                <a:lnTo>
                  <a:pt x="37427" y="1338894"/>
                </a:lnTo>
                <a:lnTo>
                  <a:pt x="36833" y="1334306"/>
                </a:lnTo>
                <a:lnTo>
                  <a:pt x="36255" y="1329405"/>
                </a:lnTo>
                <a:lnTo>
                  <a:pt x="35677" y="1324718"/>
                </a:lnTo>
                <a:lnTo>
                  <a:pt x="35083" y="1320031"/>
                </a:lnTo>
                <a:lnTo>
                  <a:pt x="34505" y="1315311"/>
                </a:lnTo>
                <a:lnTo>
                  <a:pt x="33927" y="1310773"/>
                </a:lnTo>
                <a:lnTo>
                  <a:pt x="33333" y="1306218"/>
                </a:lnTo>
                <a:lnTo>
                  <a:pt x="32755" y="1302109"/>
                </a:lnTo>
                <a:lnTo>
                  <a:pt x="32178" y="1297406"/>
                </a:lnTo>
                <a:lnTo>
                  <a:pt x="31583" y="1292702"/>
                </a:lnTo>
                <a:lnTo>
                  <a:pt x="31006" y="1287421"/>
                </a:lnTo>
                <a:lnTo>
                  <a:pt x="30428" y="1282503"/>
                </a:lnTo>
                <a:lnTo>
                  <a:pt x="29834" y="1277585"/>
                </a:lnTo>
                <a:lnTo>
                  <a:pt x="29256" y="1272684"/>
                </a:lnTo>
                <a:lnTo>
                  <a:pt x="28678" y="1267898"/>
                </a:lnTo>
                <a:lnTo>
                  <a:pt x="28084" y="1263112"/>
                </a:lnTo>
                <a:lnTo>
                  <a:pt x="27506" y="1258508"/>
                </a:lnTo>
                <a:lnTo>
                  <a:pt x="26928" y="1253837"/>
                </a:lnTo>
                <a:lnTo>
                  <a:pt x="26334" y="1249151"/>
                </a:lnTo>
                <a:lnTo>
                  <a:pt x="25756" y="1244480"/>
                </a:lnTo>
                <a:lnTo>
                  <a:pt x="25179" y="1239810"/>
                </a:lnTo>
                <a:lnTo>
                  <a:pt x="24584" y="1235156"/>
                </a:lnTo>
                <a:lnTo>
                  <a:pt x="24007" y="1230634"/>
                </a:lnTo>
                <a:lnTo>
                  <a:pt x="23429" y="1225898"/>
                </a:lnTo>
                <a:lnTo>
                  <a:pt x="22835" y="1221145"/>
                </a:lnTo>
                <a:lnTo>
                  <a:pt x="22257" y="1216524"/>
                </a:lnTo>
                <a:lnTo>
                  <a:pt x="21679" y="1211309"/>
                </a:lnTo>
                <a:lnTo>
                  <a:pt x="21085" y="1206028"/>
                </a:lnTo>
                <a:lnTo>
                  <a:pt x="20507" y="1200582"/>
                </a:lnTo>
                <a:lnTo>
                  <a:pt x="19930" y="1194641"/>
                </a:lnTo>
                <a:lnTo>
                  <a:pt x="19335" y="1188700"/>
                </a:lnTo>
                <a:lnTo>
                  <a:pt x="18758" y="1182594"/>
                </a:lnTo>
                <a:lnTo>
                  <a:pt x="18180" y="1175827"/>
                </a:lnTo>
                <a:lnTo>
                  <a:pt x="17586" y="1169061"/>
                </a:lnTo>
                <a:lnTo>
                  <a:pt x="17008" y="1162625"/>
                </a:lnTo>
                <a:lnTo>
                  <a:pt x="16430" y="1154373"/>
                </a:lnTo>
                <a:lnTo>
                  <a:pt x="15987" y="1148141"/>
                </a:lnTo>
                <a:lnTo>
                  <a:pt x="13795" y="1109918"/>
                </a:lnTo>
                <a:lnTo>
                  <a:pt x="12048" y="1069444"/>
                </a:lnTo>
                <a:lnTo>
                  <a:pt x="10738" y="1030146"/>
                </a:lnTo>
                <a:lnTo>
                  <a:pt x="9415" y="979276"/>
                </a:lnTo>
                <a:lnTo>
                  <a:pt x="8546" y="938410"/>
                </a:lnTo>
                <a:lnTo>
                  <a:pt x="7665" y="890984"/>
                </a:lnTo>
                <a:lnTo>
                  <a:pt x="6796" y="836792"/>
                </a:lnTo>
                <a:lnTo>
                  <a:pt x="5915" y="773812"/>
                </a:lnTo>
                <a:lnTo>
                  <a:pt x="5047" y="700436"/>
                </a:lnTo>
                <a:lnTo>
                  <a:pt x="4608" y="659655"/>
                </a:lnTo>
                <a:lnTo>
                  <a:pt x="4166" y="615548"/>
                </a:lnTo>
                <a:lnTo>
                  <a:pt x="3732" y="568468"/>
                </a:lnTo>
                <a:lnTo>
                  <a:pt x="3297" y="518510"/>
                </a:lnTo>
                <a:lnTo>
                  <a:pt x="2859" y="464839"/>
                </a:lnTo>
                <a:lnTo>
                  <a:pt x="2416" y="406619"/>
                </a:lnTo>
                <a:lnTo>
                  <a:pt x="2069" y="356855"/>
                </a:lnTo>
                <a:lnTo>
                  <a:pt x="1722" y="304691"/>
                </a:lnTo>
                <a:lnTo>
                  <a:pt x="1372" y="249667"/>
                </a:lnTo>
                <a:lnTo>
                  <a:pt x="1021" y="191324"/>
                </a:lnTo>
                <a:lnTo>
                  <a:pt x="666" y="129202"/>
                </a:lnTo>
                <a:lnTo>
                  <a:pt x="419" y="82603"/>
                </a:lnTo>
                <a:lnTo>
                  <a:pt x="171" y="34387"/>
                </a:lnTo>
                <a:lnTo>
                  <a:pt x="0" y="0"/>
                </a:lnTo>
              </a:path>
            </a:pathLst>
          </a:custGeom>
          <a:ln w="2376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 txBox="1"/>
          <p:nvPr/>
        </p:nvSpPr>
        <p:spPr>
          <a:xfrm>
            <a:off x="1067516" y="3817699"/>
            <a:ext cx="109220" cy="2190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00" spc="-5">
                <a:latin typeface="Calibri"/>
                <a:cs typeface="Calibri"/>
              </a:rPr>
              <a:t>0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41932" y="3363799"/>
            <a:ext cx="233679" cy="2190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00" spc="-5">
                <a:latin typeface="Calibri"/>
                <a:cs typeface="Calibri"/>
              </a:rPr>
              <a:t>0.2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41932" y="2909898"/>
            <a:ext cx="233679" cy="2190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00" spc="-5">
                <a:latin typeface="Calibri"/>
                <a:cs typeface="Calibri"/>
              </a:rPr>
              <a:t>0.4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41932" y="2456014"/>
            <a:ext cx="233679" cy="2190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00" spc="-5">
                <a:latin typeface="Calibri"/>
                <a:cs typeface="Calibri"/>
              </a:rPr>
              <a:t>0.6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41932" y="2002179"/>
            <a:ext cx="233679" cy="2190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00" spc="-5">
                <a:latin typeface="Calibri"/>
                <a:cs typeface="Calibri"/>
              </a:rPr>
              <a:t>0.8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067516" y="1548179"/>
            <a:ext cx="109220" cy="2190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00" spc="-5">
                <a:latin typeface="Calibri"/>
                <a:cs typeface="Calibri"/>
              </a:rPr>
              <a:t>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166160" y="4046208"/>
            <a:ext cx="302260" cy="2362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00" spc="5">
                <a:latin typeface="Calibri"/>
                <a:cs typeface="Calibri"/>
              </a:rPr>
              <a:t>4</a:t>
            </a:r>
            <a:r>
              <a:rPr dirty="0" sz="1400" spc="15">
                <a:latin typeface="Calibri"/>
                <a:cs typeface="Calibri"/>
              </a:rPr>
              <a:t>00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921505" y="4046208"/>
            <a:ext cx="393065" cy="2362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00" spc="5">
                <a:latin typeface="Calibri"/>
                <a:cs typeface="Calibri"/>
              </a:rPr>
              <a:t>2</a:t>
            </a:r>
            <a:r>
              <a:rPr dirty="0" sz="1400" spc="15">
                <a:latin typeface="Calibri"/>
                <a:cs typeface="Calibri"/>
              </a:rPr>
              <a:t>0</a:t>
            </a:r>
            <a:r>
              <a:rPr dirty="0" sz="1400" spc="5">
                <a:latin typeface="Calibri"/>
                <a:cs typeface="Calibri"/>
              </a:rPr>
              <a:t>0</a:t>
            </a:r>
            <a:r>
              <a:rPr dirty="0" sz="1400" spc="15">
                <a:latin typeface="Calibri"/>
                <a:cs typeface="Calibri"/>
              </a:rPr>
              <a:t>0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94331" y="2255194"/>
            <a:ext cx="223520" cy="141859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580"/>
              </a:lnSpc>
            </a:pPr>
            <a:r>
              <a:rPr dirty="0" sz="1550" b="1">
                <a:latin typeface="Calibri"/>
                <a:cs typeface="Calibri"/>
              </a:rPr>
              <a:t>Abso</a:t>
            </a:r>
            <a:r>
              <a:rPr dirty="0" sz="1550" spc="5" b="1">
                <a:latin typeface="Calibri"/>
                <a:cs typeface="Calibri"/>
              </a:rPr>
              <a:t>r</a:t>
            </a:r>
            <a:r>
              <a:rPr dirty="0" sz="1550" b="1">
                <a:latin typeface="Calibri"/>
                <a:cs typeface="Calibri"/>
              </a:rPr>
              <a:t>ption</a:t>
            </a:r>
            <a:r>
              <a:rPr dirty="0" sz="1550" spc="-55" b="1">
                <a:latin typeface="Calibri"/>
                <a:cs typeface="Calibri"/>
              </a:rPr>
              <a:t> </a:t>
            </a:r>
            <a:r>
              <a:rPr dirty="0" sz="1550" b="1">
                <a:latin typeface="Calibri"/>
                <a:cs typeface="Calibri"/>
              </a:rPr>
              <a:t>(</a:t>
            </a:r>
            <a:r>
              <a:rPr dirty="0" sz="1550" spc="-10" b="1">
                <a:latin typeface="Calibri"/>
                <a:cs typeface="Calibri"/>
              </a:rPr>
              <a:t>a</a:t>
            </a:r>
            <a:r>
              <a:rPr dirty="0" sz="1550" b="1">
                <a:latin typeface="Calibri"/>
                <a:cs typeface="Calibri"/>
              </a:rPr>
              <a:t>.u.)</a:t>
            </a:r>
            <a:endParaRPr sz="155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866576" y="4046208"/>
            <a:ext cx="1747520" cy="46735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660"/>
              </a:lnSpc>
              <a:tabLst>
                <a:tab pos="666115" algn="l"/>
                <a:tab pos="1367155" algn="l"/>
              </a:tabLst>
            </a:pPr>
            <a:r>
              <a:rPr dirty="0" sz="1400" spc="5">
                <a:latin typeface="Calibri"/>
                <a:cs typeface="Calibri"/>
              </a:rPr>
              <a:t>8</a:t>
            </a:r>
            <a:r>
              <a:rPr dirty="0" sz="1400" spc="15">
                <a:latin typeface="Calibri"/>
                <a:cs typeface="Calibri"/>
              </a:rPr>
              <a:t>00</a:t>
            </a:r>
            <a:r>
              <a:rPr dirty="0" sz="1400">
                <a:latin typeface="Calibri"/>
                <a:cs typeface="Calibri"/>
              </a:rPr>
              <a:t>	</a:t>
            </a:r>
            <a:r>
              <a:rPr dirty="0" sz="1400" spc="5">
                <a:latin typeface="Calibri"/>
                <a:cs typeface="Calibri"/>
              </a:rPr>
              <a:t>1</a:t>
            </a:r>
            <a:r>
              <a:rPr dirty="0" sz="1400" spc="15">
                <a:latin typeface="Calibri"/>
                <a:cs typeface="Calibri"/>
              </a:rPr>
              <a:t>2</a:t>
            </a:r>
            <a:r>
              <a:rPr dirty="0" sz="1400" spc="5">
                <a:latin typeface="Calibri"/>
                <a:cs typeface="Calibri"/>
              </a:rPr>
              <a:t>0</a:t>
            </a:r>
            <a:r>
              <a:rPr dirty="0" sz="1400" spc="15">
                <a:latin typeface="Calibri"/>
                <a:cs typeface="Calibri"/>
              </a:rPr>
              <a:t>0</a:t>
            </a:r>
            <a:r>
              <a:rPr dirty="0" sz="1400">
                <a:latin typeface="Calibri"/>
                <a:cs typeface="Calibri"/>
              </a:rPr>
              <a:t>	</a:t>
            </a:r>
            <a:r>
              <a:rPr dirty="0" sz="1400" spc="5">
                <a:latin typeface="Calibri"/>
                <a:cs typeface="Calibri"/>
              </a:rPr>
              <a:t>1</a:t>
            </a:r>
            <a:r>
              <a:rPr dirty="0" sz="1400" spc="15">
                <a:latin typeface="Calibri"/>
                <a:cs typeface="Calibri"/>
              </a:rPr>
              <a:t>6</a:t>
            </a:r>
            <a:r>
              <a:rPr dirty="0" sz="1400" spc="5">
                <a:latin typeface="Calibri"/>
                <a:cs typeface="Calibri"/>
              </a:rPr>
              <a:t>0</a:t>
            </a:r>
            <a:r>
              <a:rPr dirty="0" sz="1400" spc="15">
                <a:latin typeface="Calibri"/>
                <a:cs typeface="Calibri"/>
              </a:rPr>
              <a:t>0</a:t>
            </a:r>
            <a:endParaRPr sz="1400">
              <a:latin typeface="Calibri"/>
              <a:cs typeface="Calibri"/>
            </a:endParaRPr>
          </a:p>
          <a:p>
            <a:pPr marL="228600">
              <a:lnSpc>
                <a:spcPts val="1839"/>
              </a:lnSpc>
            </a:pPr>
            <a:r>
              <a:rPr dirty="0" sz="1550" spc="-15" b="1">
                <a:latin typeface="Calibri"/>
                <a:cs typeface="Calibri"/>
              </a:rPr>
              <a:t>Wavelength</a:t>
            </a:r>
            <a:r>
              <a:rPr dirty="0" sz="1550" spc="-20" b="1">
                <a:latin typeface="Calibri"/>
                <a:cs typeface="Calibri"/>
              </a:rPr>
              <a:t> </a:t>
            </a:r>
            <a:r>
              <a:rPr dirty="0" sz="1550" b="1">
                <a:latin typeface="Calibri"/>
                <a:cs typeface="Calibri"/>
              </a:rPr>
              <a:t>(nm)</a:t>
            </a:r>
            <a:endParaRPr sz="1550">
              <a:latin typeface="Calibri"/>
              <a:cs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2174417" y="2253920"/>
            <a:ext cx="416559" cy="0"/>
          </a:xfrm>
          <a:custGeom>
            <a:avLst/>
            <a:gdLst/>
            <a:ahLst/>
            <a:cxnLst/>
            <a:rect l="l" t="t" r="r" b="b"/>
            <a:pathLst>
              <a:path w="416560" h="0">
                <a:moveTo>
                  <a:pt x="0" y="0"/>
                </a:moveTo>
                <a:lnTo>
                  <a:pt x="415970" y="0"/>
                </a:lnTo>
              </a:path>
            </a:pathLst>
          </a:custGeom>
          <a:ln w="23764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 txBox="1"/>
          <p:nvPr/>
        </p:nvSpPr>
        <p:spPr>
          <a:xfrm>
            <a:off x="2161717" y="2115326"/>
            <a:ext cx="784860" cy="2597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474980" algn="l"/>
              </a:tabLst>
            </a:pPr>
            <a:r>
              <a:rPr dirty="0" sz="1550">
                <a:latin typeface="Calibri"/>
                <a:cs typeface="Calibri"/>
              </a:rPr>
              <a:t> </a:t>
            </a:r>
            <a:r>
              <a:rPr dirty="0" sz="1550">
                <a:latin typeface="Calibri"/>
                <a:cs typeface="Calibri"/>
              </a:rPr>
              <a:t>	</a:t>
            </a:r>
            <a:r>
              <a:rPr dirty="0" sz="1550">
                <a:latin typeface="Calibri"/>
                <a:cs typeface="Calibri"/>
              </a:rPr>
              <a:t>S</a:t>
            </a:r>
            <a:r>
              <a:rPr dirty="0" sz="1550" spc="-5">
                <a:latin typeface="Calibri"/>
                <a:cs typeface="Calibri"/>
              </a:rPr>
              <a:t>C</a:t>
            </a:r>
            <a:r>
              <a:rPr dirty="0" sz="1550" spc="5">
                <a:latin typeface="Calibri"/>
                <a:cs typeface="Calibri"/>
              </a:rPr>
              <a:t>1</a:t>
            </a:r>
            <a:endParaRPr sz="1550">
              <a:latin typeface="Calibri"/>
              <a:cs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2174417" y="2556917"/>
            <a:ext cx="416559" cy="0"/>
          </a:xfrm>
          <a:custGeom>
            <a:avLst/>
            <a:gdLst/>
            <a:ahLst/>
            <a:cxnLst/>
            <a:rect l="l" t="t" r="r" b="b"/>
            <a:pathLst>
              <a:path w="416560" h="0">
                <a:moveTo>
                  <a:pt x="0" y="0"/>
                </a:moveTo>
                <a:lnTo>
                  <a:pt x="415970" y="0"/>
                </a:lnTo>
              </a:path>
            </a:pathLst>
          </a:custGeom>
          <a:ln w="237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 txBox="1"/>
          <p:nvPr/>
        </p:nvSpPr>
        <p:spPr>
          <a:xfrm>
            <a:off x="2624402" y="2417498"/>
            <a:ext cx="322580" cy="25907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550" spc="-5">
                <a:latin typeface="Calibri"/>
                <a:cs typeface="Calibri"/>
              </a:rPr>
              <a:t>SC2</a:t>
            </a:r>
            <a:endParaRPr sz="1550">
              <a:latin typeface="Calibri"/>
              <a:cs typeface="Calibri"/>
            </a:endParaRPr>
          </a:p>
        </p:txBody>
      </p:sp>
      <p:sp>
        <p:nvSpPr>
          <p:cNvPr id="64" name="object 6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359918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 spc="-55"/>
              <a:t>Two </a:t>
            </a:r>
            <a:r>
              <a:rPr dirty="0" spc="-5"/>
              <a:t>samples </a:t>
            </a:r>
            <a:r>
              <a:rPr dirty="0"/>
              <a:t>with different </a:t>
            </a:r>
            <a:r>
              <a:rPr dirty="0" spc="-5"/>
              <a:t>sc-purity: Raman </a:t>
            </a:r>
            <a:r>
              <a:rPr dirty="0"/>
              <a:t>G</a:t>
            </a:r>
            <a:r>
              <a:rPr dirty="0" baseline="24305" sz="2400"/>
              <a:t>-</a:t>
            </a:r>
            <a:r>
              <a:rPr dirty="0" baseline="24305" sz="2400" spc="322"/>
              <a:t> </a:t>
            </a:r>
            <a:r>
              <a:rPr dirty="0" sz="2400"/>
              <a:t>map</a:t>
            </a:r>
            <a:endParaRPr sz="2400"/>
          </a:p>
        </p:txBody>
      </p:sp>
      <p:sp>
        <p:nvSpPr>
          <p:cNvPr id="3" name="object 3"/>
          <p:cNvSpPr txBox="1"/>
          <p:nvPr/>
        </p:nvSpPr>
        <p:spPr>
          <a:xfrm>
            <a:off x="1914905" y="1567179"/>
            <a:ext cx="520700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SC1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42263" y="1844801"/>
            <a:ext cx="3701796" cy="291465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4932045" y="1866264"/>
            <a:ext cx="3611118" cy="289318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019927" y="1567179"/>
            <a:ext cx="520700" cy="3155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SC2</a:t>
            </a:r>
            <a:endParaRPr sz="2000">
              <a:latin typeface="Arial"/>
              <a:cs typeface="Aria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89658" y="4875657"/>
          <a:ext cx="6115050" cy="14960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32000"/>
                <a:gridCol w="2032000"/>
                <a:gridCol w="2031999"/>
              </a:tblGrid>
              <a:tr h="370840">
                <a:tc>
                  <a:txBody>
                    <a:bodyPr/>
                    <a:lstStyle/>
                    <a:p>
                      <a:pPr/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C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SC1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C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SC2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C"/>
                    </a:solidFill>
                  </a:tcPr>
                </a:tc>
              </a:tr>
              <a:tr h="370827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800" spc="-5">
                          <a:latin typeface="Arial"/>
                          <a:cs typeface="Arial"/>
                        </a:rPr>
                        <a:t>m-tubes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800" spc="-10">
                          <a:latin typeface="Arial"/>
                          <a:cs typeface="Arial"/>
                        </a:rPr>
                        <a:t>135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800" spc="-10">
                          <a:latin typeface="Arial"/>
                          <a:cs typeface="Arial"/>
                        </a:rPr>
                        <a:t>20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5">
                          <a:latin typeface="Arial"/>
                          <a:cs typeface="Arial"/>
                        </a:rPr>
                        <a:t>m-tube</a:t>
                      </a:r>
                      <a:r>
                        <a:rPr dirty="0" sz="1800" spc="-7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800" spc="-5">
                          <a:latin typeface="Arial"/>
                          <a:cs typeface="Arial"/>
                        </a:rPr>
                        <a:t>content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5">
                          <a:latin typeface="Arial"/>
                          <a:cs typeface="Arial"/>
                        </a:rPr>
                        <a:t>1.0%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5">
                          <a:latin typeface="Arial"/>
                          <a:cs typeface="Arial"/>
                        </a:rPr>
                        <a:t>0.2%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5">
                          <a:latin typeface="Arial"/>
                          <a:cs typeface="Arial"/>
                        </a:rPr>
                        <a:t>sc-purity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5">
                          <a:latin typeface="Arial"/>
                          <a:cs typeface="Arial"/>
                        </a:rPr>
                        <a:t>99.0%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800" spc="-5">
                          <a:latin typeface="Arial"/>
                          <a:cs typeface="Arial"/>
                        </a:rPr>
                        <a:t>99.8%</a:t>
                      </a:r>
                      <a:endParaRPr sz="1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0D7E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287655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 spc="-55"/>
              <a:t>Two </a:t>
            </a:r>
            <a:r>
              <a:rPr dirty="0" spc="-5"/>
              <a:t>samples </a:t>
            </a:r>
            <a:r>
              <a:rPr dirty="0" spc="5"/>
              <a:t>with </a:t>
            </a:r>
            <a:r>
              <a:rPr dirty="0"/>
              <a:t>different </a:t>
            </a:r>
            <a:r>
              <a:rPr dirty="0" spc="-5"/>
              <a:t>sc-purity: </a:t>
            </a:r>
            <a:r>
              <a:rPr dirty="0"/>
              <a:t>TFT</a:t>
            </a:r>
            <a:r>
              <a:rPr dirty="0" spc="-25"/>
              <a:t> </a:t>
            </a:r>
            <a:r>
              <a:rPr dirty="0" spc="-5"/>
              <a:t>performance</a:t>
            </a:r>
          </a:p>
        </p:txBody>
      </p:sp>
      <p:sp>
        <p:nvSpPr>
          <p:cNvPr id="3" name="object 3"/>
          <p:cNvSpPr/>
          <p:nvPr/>
        </p:nvSpPr>
        <p:spPr>
          <a:xfrm>
            <a:off x="899591" y="1599893"/>
            <a:ext cx="3384550" cy="3696970"/>
          </a:xfrm>
          <a:custGeom>
            <a:avLst/>
            <a:gdLst/>
            <a:ahLst/>
            <a:cxnLst/>
            <a:rect l="l" t="t" r="r" b="b"/>
            <a:pathLst>
              <a:path w="3384550" h="3696970">
                <a:moveTo>
                  <a:pt x="0" y="3696629"/>
                </a:moveTo>
                <a:lnTo>
                  <a:pt x="3384467" y="3696629"/>
                </a:lnTo>
                <a:lnTo>
                  <a:pt x="3384467" y="0"/>
                </a:lnTo>
                <a:lnTo>
                  <a:pt x="0" y="0"/>
                </a:lnTo>
                <a:lnTo>
                  <a:pt x="0" y="36966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601868" y="1790323"/>
            <a:ext cx="1218565" cy="2956560"/>
          </a:xfrm>
          <a:custGeom>
            <a:avLst/>
            <a:gdLst/>
            <a:ahLst/>
            <a:cxnLst/>
            <a:rect l="l" t="t" r="r" b="b"/>
            <a:pathLst>
              <a:path w="1218564" h="2956560">
                <a:moveTo>
                  <a:pt x="0" y="2956034"/>
                </a:moveTo>
                <a:lnTo>
                  <a:pt x="1218408" y="2956034"/>
                </a:lnTo>
                <a:lnTo>
                  <a:pt x="1218408" y="0"/>
                </a:lnTo>
                <a:lnTo>
                  <a:pt x="0" y="0"/>
                </a:lnTo>
                <a:lnTo>
                  <a:pt x="0" y="295603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601868" y="1790323"/>
            <a:ext cx="1218565" cy="2956560"/>
          </a:xfrm>
          <a:custGeom>
            <a:avLst/>
            <a:gdLst/>
            <a:ahLst/>
            <a:cxnLst/>
            <a:rect l="l" t="t" r="r" b="b"/>
            <a:pathLst>
              <a:path w="1218564" h="2956560">
                <a:moveTo>
                  <a:pt x="0" y="2956034"/>
                </a:moveTo>
                <a:lnTo>
                  <a:pt x="1218408" y="2956034"/>
                </a:lnTo>
                <a:lnTo>
                  <a:pt x="1218408" y="0"/>
                </a:lnTo>
                <a:lnTo>
                  <a:pt x="0" y="0"/>
                </a:lnTo>
                <a:lnTo>
                  <a:pt x="0" y="2956034"/>
                </a:lnTo>
                <a:close/>
              </a:path>
            </a:pathLst>
          </a:custGeom>
          <a:ln w="169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1601868" y="1790393"/>
            <a:ext cx="0" cy="2956560"/>
          </a:xfrm>
          <a:custGeom>
            <a:avLst/>
            <a:gdLst/>
            <a:ahLst/>
            <a:cxnLst/>
            <a:rect l="l" t="t" r="r" b="b"/>
            <a:pathLst>
              <a:path w="0" h="2956560">
                <a:moveTo>
                  <a:pt x="0" y="2955963"/>
                </a:moveTo>
                <a:lnTo>
                  <a:pt x="0" y="0"/>
                </a:lnTo>
              </a:path>
            </a:pathLst>
          </a:custGeom>
          <a:ln w="12691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1540525" y="4746357"/>
            <a:ext cx="61594" cy="0"/>
          </a:xfrm>
          <a:custGeom>
            <a:avLst/>
            <a:gdLst/>
            <a:ahLst/>
            <a:cxnLst/>
            <a:rect l="l" t="t" r="r" b="b"/>
            <a:pathLst>
              <a:path w="61594" h="0">
                <a:moveTo>
                  <a:pt x="0" y="0"/>
                </a:moveTo>
                <a:lnTo>
                  <a:pt x="61343" y="0"/>
                </a:lnTo>
              </a:path>
            </a:pathLst>
          </a:custGeom>
          <a:ln w="12695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1540525" y="4155996"/>
            <a:ext cx="61594" cy="0"/>
          </a:xfrm>
          <a:custGeom>
            <a:avLst/>
            <a:gdLst/>
            <a:ahLst/>
            <a:cxnLst/>
            <a:rect l="l" t="t" r="r" b="b"/>
            <a:pathLst>
              <a:path w="61594" h="0">
                <a:moveTo>
                  <a:pt x="0" y="0"/>
                </a:moveTo>
                <a:lnTo>
                  <a:pt x="61343" y="0"/>
                </a:lnTo>
              </a:path>
            </a:pathLst>
          </a:custGeom>
          <a:ln w="12695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1540525" y="3563520"/>
            <a:ext cx="61594" cy="0"/>
          </a:xfrm>
          <a:custGeom>
            <a:avLst/>
            <a:gdLst/>
            <a:ahLst/>
            <a:cxnLst/>
            <a:rect l="l" t="t" r="r" b="b"/>
            <a:pathLst>
              <a:path w="61594" h="0">
                <a:moveTo>
                  <a:pt x="0" y="0"/>
                </a:moveTo>
                <a:lnTo>
                  <a:pt x="61343" y="0"/>
                </a:lnTo>
              </a:path>
            </a:pathLst>
          </a:custGeom>
          <a:ln w="12695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1540525" y="2973230"/>
            <a:ext cx="61594" cy="0"/>
          </a:xfrm>
          <a:custGeom>
            <a:avLst/>
            <a:gdLst/>
            <a:ahLst/>
            <a:cxnLst/>
            <a:rect l="l" t="t" r="r" b="b"/>
            <a:pathLst>
              <a:path w="61594" h="0">
                <a:moveTo>
                  <a:pt x="0" y="0"/>
                </a:moveTo>
                <a:lnTo>
                  <a:pt x="61343" y="0"/>
                </a:lnTo>
              </a:path>
            </a:pathLst>
          </a:custGeom>
          <a:ln w="12695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1540525" y="2380754"/>
            <a:ext cx="61594" cy="0"/>
          </a:xfrm>
          <a:custGeom>
            <a:avLst/>
            <a:gdLst/>
            <a:ahLst/>
            <a:cxnLst/>
            <a:rect l="l" t="t" r="r" b="b"/>
            <a:pathLst>
              <a:path w="61594" h="0">
                <a:moveTo>
                  <a:pt x="0" y="0"/>
                </a:moveTo>
                <a:lnTo>
                  <a:pt x="61343" y="0"/>
                </a:lnTo>
              </a:path>
            </a:pathLst>
          </a:custGeom>
          <a:ln w="12695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1540525" y="1790393"/>
            <a:ext cx="61594" cy="0"/>
          </a:xfrm>
          <a:custGeom>
            <a:avLst/>
            <a:gdLst/>
            <a:ahLst/>
            <a:cxnLst/>
            <a:rect l="l" t="t" r="r" b="b"/>
            <a:pathLst>
              <a:path w="61594" h="0">
                <a:moveTo>
                  <a:pt x="0" y="0"/>
                </a:moveTo>
                <a:lnTo>
                  <a:pt x="61343" y="0"/>
                </a:lnTo>
              </a:path>
            </a:pathLst>
          </a:custGeom>
          <a:ln w="12695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1601868" y="4746357"/>
            <a:ext cx="1218565" cy="0"/>
          </a:xfrm>
          <a:custGeom>
            <a:avLst/>
            <a:gdLst/>
            <a:ahLst/>
            <a:cxnLst/>
            <a:rect l="l" t="t" r="r" b="b"/>
            <a:pathLst>
              <a:path w="1218564" h="0">
                <a:moveTo>
                  <a:pt x="0" y="0"/>
                </a:moveTo>
                <a:lnTo>
                  <a:pt x="1218408" y="0"/>
                </a:lnTo>
              </a:path>
            </a:pathLst>
          </a:custGeom>
          <a:ln w="12695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1601868" y="4746357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479"/>
                </a:lnTo>
              </a:path>
            </a:pathLst>
          </a:custGeom>
          <a:ln w="12691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2008004" y="4746357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479"/>
                </a:lnTo>
              </a:path>
            </a:pathLst>
          </a:custGeom>
          <a:ln w="12691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2414141" y="4746357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479"/>
                </a:lnTo>
              </a:path>
            </a:pathLst>
          </a:custGeom>
          <a:ln w="12691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2820277" y="4746357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479"/>
                </a:lnTo>
              </a:path>
            </a:pathLst>
          </a:custGeom>
          <a:ln w="12691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2370777" y="2132125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2370777" y="2132125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2370777" y="2138473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2370777" y="2138473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2370777" y="2733065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2370777" y="2733065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2370777" y="2347956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2370777" y="2347956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1964641" y="3012376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1964641" y="3012376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1964641" y="2775385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1964641" y="2775385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1964641" y="2783849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1964641" y="2783849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1964641" y="2830401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1964641" y="2830401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 txBox="1"/>
          <p:nvPr/>
        </p:nvSpPr>
        <p:spPr>
          <a:xfrm>
            <a:off x="1312065" y="4614276"/>
            <a:ext cx="124460" cy="2520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500" spc="15">
                <a:latin typeface="Calibri"/>
                <a:cs typeface="Calibri"/>
              </a:rPr>
              <a:t>0</a:t>
            </a:r>
            <a:endParaRPr sz="15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312065" y="4022628"/>
            <a:ext cx="124460" cy="2520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500" spc="15">
                <a:latin typeface="Calibri"/>
                <a:cs typeface="Calibri"/>
              </a:rPr>
              <a:t>5</a:t>
            </a:r>
            <a:endParaRPr sz="15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213916" y="3430575"/>
            <a:ext cx="220345" cy="2520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500">
                <a:latin typeface="Calibri"/>
                <a:cs typeface="Calibri"/>
              </a:rPr>
              <a:t>10</a:t>
            </a:r>
            <a:endParaRPr sz="15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213916" y="2838980"/>
            <a:ext cx="220345" cy="2520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500">
                <a:latin typeface="Calibri"/>
                <a:cs typeface="Calibri"/>
              </a:rPr>
              <a:t>15</a:t>
            </a:r>
            <a:endParaRPr sz="15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213916" y="2246856"/>
            <a:ext cx="220345" cy="2520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500">
                <a:latin typeface="Calibri"/>
                <a:cs typeface="Calibri"/>
              </a:rPr>
              <a:t>20</a:t>
            </a:r>
            <a:endParaRPr sz="15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213916" y="1655262"/>
            <a:ext cx="220345" cy="2520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500">
                <a:latin typeface="Calibri"/>
                <a:cs typeface="Calibri"/>
              </a:rPr>
              <a:t>25</a:t>
            </a:r>
            <a:endParaRPr sz="15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49821" y="2511814"/>
            <a:ext cx="248285" cy="157099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764"/>
              </a:lnSpc>
            </a:pPr>
            <a:r>
              <a:rPr dirty="0" sz="1650" b="1">
                <a:latin typeface="Calibri"/>
                <a:cs typeface="Calibri"/>
              </a:rPr>
              <a:t>Mob</a:t>
            </a:r>
            <a:r>
              <a:rPr dirty="0" sz="1650" spc="5" b="1">
                <a:latin typeface="Calibri"/>
                <a:cs typeface="Calibri"/>
              </a:rPr>
              <a:t>ili</a:t>
            </a:r>
            <a:r>
              <a:rPr dirty="0" sz="1650" b="1">
                <a:latin typeface="Calibri"/>
                <a:cs typeface="Calibri"/>
              </a:rPr>
              <a:t>ty</a:t>
            </a:r>
            <a:r>
              <a:rPr dirty="0" sz="1650" spc="-25" b="1">
                <a:latin typeface="Calibri"/>
                <a:cs typeface="Calibri"/>
              </a:rPr>
              <a:t> </a:t>
            </a:r>
            <a:r>
              <a:rPr dirty="0" sz="1650" b="1">
                <a:latin typeface="Calibri"/>
                <a:cs typeface="Calibri"/>
              </a:rPr>
              <a:t>(cm</a:t>
            </a:r>
            <a:r>
              <a:rPr dirty="0" baseline="25252" sz="1650" b="1">
                <a:latin typeface="Calibri"/>
                <a:cs typeface="Calibri"/>
              </a:rPr>
              <a:t>2</a:t>
            </a:r>
            <a:r>
              <a:rPr dirty="0" sz="1650" b="1">
                <a:latin typeface="Calibri"/>
                <a:cs typeface="Calibri"/>
              </a:rPr>
              <a:t>/</a:t>
            </a:r>
            <a:r>
              <a:rPr dirty="0" sz="1650" spc="-70" b="1">
                <a:latin typeface="Calibri"/>
                <a:cs typeface="Calibri"/>
              </a:rPr>
              <a:t>V</a:t>
            </a:r>
            <a:r>
              <a:rPr dirty="0" sz="1650" b="1">
                <a:latin typeface="Calibri"/>
                <a:cs typeface="Calibri"/>
              </a:rPr>
              <a:t>s)</a:t>
            </a:r>
            <a:endParaRPr sz="16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936618" y="1777627"/>
            <a:ext cx="1212215" cy="296672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3"/>
              </a:spcBef>
            </a:pPr>
            <a:endParaRPr sz="1650">
              <a:latin typeface="Times New Roman"/>
              <a:cs typeface="Times New Roman"/>
            </a:endParaRPr>
          </a:p>
          <a:p>
            <a:pPr marL="318770">
              <a:lnSpc>
                <a:spcPct val="100000"/>
              </a:lnSpc>
            </a:pPr>
            <a:r>
              <a:rPr dirty="0" sz="1650" spc="-140">
                <a:latin typeface="Calibri"/>
                <a:cs typeface="Calibri"/>
              </a:rPr>
              <a:t>SC1SC1</a:t>
            </a:r>
            <a:endParaRPr sz="1650">
              <a:latin typeface="Calibri"/>
              <a:cs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2936618" y="1777627"/>
            <a:ext cx="1212215" cy="2966720"/>
          </a:xfrm>
          <a:custGeom>
            <a:avLst/>
            <a:gdLst/>
            <a:ahLst/>
            <a:cxnLst/>
            <a:rect l="l" t="t" r="r" b="b"/>
            <a:pathLst>
              <a:path w="1212214" h="2966720">
                <a:moveTo>
                  <a:pt x="0" y="2966613"/>
                </a:moveTo>
                <a:lnTo>
                  <a:pt x="1212062" y="2966613"/>
                </a:lnTo>
                <a:lnTo>
                  <a:pt x="1212062" y="0"/>
                </a:lnTo>
                <a:lnTo>
                  <a:pt x="0" y="0"/>
                </a:lnTo>
                <a:lnTo>
                  <a:pt x="0" y="296661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2936618" y="1777627"/>
            <a:ext cx="1212215" cy="2966720"/>
          </a:xfrm>
          <a:custGeom>
            <a:avLst/>
            <a:gdLst/>
            <a:ahLst/>
            <a:cxnLst/>
            <a:rect l="l" t="t" r="r" b="b"/>
            <a:pathLst>
              <a:path w="1212214" h="2966720">
                <a:moveTo>
                  <a:pt x="0" y="2966613"/>
                </a:moveTo>
                <a:lnTo>
                  <a:pt x="1212062" y="2966613"/>
                </a:lnTo>
                <a:lnTo>
                  <a:pt x="1212062" y="0"/>
                </a:lnTo>
                <a:lnTo>
                  <a:pt x="0" y="0"/>
                </a:lnTo>
                <a:lnTo>
                  <a:pt x="0" y="2966613"/>
                </a:lnTo>
                <a:close/>
              </a:path>
            </a:pathLst>
          </a:custGeom>
          <a:ln w="1692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2936618" y="4744241"/>
            <a:ext cx="1212215" cy="0"/>
          </a:xfrm>
          <a:custGeom>
            <a:avLst/>
            <a:gdLst/>
            <a:ahLst/>
            <a:cxnLst/>
            <a:rect l="l" t="t" r="r" b="b"/>
            <a:pathLst>
              <a:path w="1212214" h="0">
                <a:moveTo>
                  <a:pt x="0" y="0"/>
                </a:moveTo>
                <a:lnTo>
                  <a:pt x="1212062" y="0"/>
                </a:lnTo>
              </a:path>
            </a:pathLst>
          </a:custGeom>
          <a:ln w="12695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/>
          <p:nvPr/>
        </p:nvSpPr>
        <p:spPr>
          <a:xfrm>
            <a:off x="2936618" y="4744241"/>
            <a:ext cx="0" cy="55244"/>
          </a:xfrm>
          <a:custGeom>
            <a:avLst/>
            <a:gdLst/>
            <a:ahLst/>
            <a:cxnLst/>
            <a:rect l="l" t="t" r="r" b="b"/>
            <a:pathLst>
              <a:path w="0" h="55245">
                <a:moveTo>
                  <a:pt x="0" y="0"/>
                </a:moveTo>
                <a:lnTo>
                  <a:pt x="0" y="55015"/>
                </a:lnTo>
              </a:path>
            </a:pathLst>
          </a:custGeom>
          <a:ln w="12691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/>
          <p:nvPr/>
        </p:nvSpPr>
        <p:spPr>
          <a:xfrm>
            <a:off x="3340639" y="4744241"/>
            <a:ext cx="0" cy="55244"/>
          </a:xfrm>
          <a:custGeom>
            <a:avLst/>
            <a:gdLst/>
            <a:ahLst/>
            <a:cxnLst/>
            <a:rect l="l" t="t" r="r" b="b"/>
            <a:pathLst>
              <a:path w="0" h="55245">
                <a:moveTo>
                  <a:pt x="0" y="0"/>
                </a:moveTo>
                <a:lnTo>
                  <a:pt x="0" y="55015"/>
                </a:lnTo>
              </a:path>
            </a:pathLst>
          </a:custGeom>
          <a:ln w="12691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/>
          <p:cNvSpPr/>
          <p:nvPr/>
        </p:nvSpPr>
        <p:spPr>
          <a:xfrm>
            <a:off x="3744659" y="4744241"/>
            <a:ext cx="0" cy="55244"/>
          </a:xfrm>
          <a:custGeom>
            <a:avLst/>
            <a:gdLst/>
            <a:ahLst/>
            <a:cxnLst/>
            <a:rect l="l" t="t" r="r" b="b"/>
            <a:pathLst>
              <a:path w="0" h="55245">
                <a:moveTo>
                  <a:pt x="0" y="0"/>
                </a:moveTo>
                <a:lnTo>
                  <a:pt x="0" y="55015"/>
                </a:lnTo>
              </a:path>
            </a:pathLst>
          </a:custGeom>
          <a:ln w="12691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4148680" y="4744241"/>
            <a:ext cx="0" cy="55244"/>
          </a:xfrm>
          <a:custGeom>
            <a:avLst/>
            <a:gdLst/>
            <a:ahLst/>
            <a:cxnLst/>
            <a:rect l="l" t="t" r="r" b="b"/>
            <a:pathLst>
              <a:path w="0" h="55245">
                <a:moveTo>
                  <a:pt x="0" y="0"/>
                </a:moveTo>
                <a:lnTo>
                  <a:pt x="0" y="55015"/>
                </a:lnTo>
              </a:path>
            </a:pathLst>
          </a:custGeom>
          <a:ln w="12691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3701296" y="2151169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3701296" y="2151169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3701296" y="2576482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3701296" y="2576482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3701296" y="2089805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3701296" y="2089805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3701296" y="2343724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3701296" y="2343724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3297275" y="2623034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3297275" y="2623034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3297275" y="2868489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3297275" y="2868489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3297275" y="2663238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3297275" y="2663238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3297275" y="2870605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88842" y="88871"/>
                </a:moveTo>
                <a:lnTo>
                  <a:pt x="0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3297275" y="2870605"/>
            <a:ext cx="88900" cy="88900"/>
          </a:xfrm>
          <a:custGeom>
            <a:avLst/>
            <a:gdLst/>
            <a:ahLst/>
            <a:cxnLst/>
            <a:rect l="l" t="t" r="r" b="b"/>
            <a:pathLst>
              <a:path w="88900" h="88900">
                <a:moveTo>
                  <a:pt x="0" y="88871"/>
                </a:moveTo>
                <a:lnTo>
                  <a:pt x="88842" y="0"/>
                </a:lnTo>
              </a:path>
            </a:pathLst>
          </a:custGeom>
          <a:ln w="275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 txBox="1"/>
          <p:nvPr/>
        </p:nvSpPr>
        <p:spPr>
          <a:xfrm>
            <a:off x="1818043" y="4336634"/>
            <a:ext cx="1984375" cy="9455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 marR="9525">
              <a:lnSpc>
                <a:spcPct val="100000"/>
              </a:lnSpc>
              <a:tabLst>
                <a:tab pos="1263650" algn="l"/>
              </a:tabLst>
            </a:pPr>
            <a:r>
              <a:rPr dirty="0" baseline="-6734" sz="2475">
                <a:latin typeface="Calibri"/>
                <a:cs typeface="Calibri"/>
              </a:rPr>
              <a:t>SC1	</a:t>
            </a:r>
            <a:r>
              <a:rPr dirty="0" sz="1650">
                <a:latin typeface="Calibri"/>
                <a:cs typeface="Calibri"/>
              </a:rPr>
              <a:t>SC2</a:t>
            </a:r>
            <a:endParaRPr sz="1650">
              <a:latin typeface="Calibri"/>
              <a:cs typeface="Calibri"/>
            </a:endParaRPr>
          </a:p>
          <a:p>
            <a:pPr marL="43180">
              <a:lnSpc>
                <a:spcPts val="1775"/>
              </a:lnSpc>
              <a:spcBef>
                <a:spcPts val="1545"/>
              </a:spcBef>
              <a:tabLst>
                <a:tab pos="509905" algn="l"/>
                <a:tab pos="1339850" algn="l"/>
                <a:tab pos="1720214" algn="l"/>
              </a:tabLst>
            </a:pPr>
            <a:r>
              <a:rPr dirty="0" sz="1500" spc="15" b="1">
                <a:latin typeface="Calibri"/>
                <a:cs typeface="Calibri"/>
              </a:rPr>
              <a:t>2</a:t>
            </a:r>
            <a:r>
              <a:rPr dirty="0" sz="1500" spc="10" b="1">
                <a:latin typeface="Calibri"/>
                <a:cs typeface="Calibri"/>
              </a:rPr>
              <a:t>.</a:t>
            </a:r>
            <a:r>
              <a:rPr dirty="0" sz="1500" spc="15" b="1">
                <a:latin typeface="Calibri"/>
                <a:cs typeface="Calibri"/>
              </a:rPr>
              <a:t>5</a:t>
            </a:r>
            <a:r>
              <a:rPr dirty="0" sz="1500" b="1">
                <a:latin typeface="Calibri"/>
                <a:cs typeface="Calibri"/>
              </a:rPr>
              <a:t>	</a:t>
            </a:r>
            <a:r>
              <a:rPr dirty="0" sz="1500" spc="15" b="1">
                <a:latin typeface="Calibri"/>
                <a:cs typeface="Calibri"/>
              </a:rPr>
              <a:t>5.</a:t>
            </a:r>
            <a:r>
              <a:rPr dirty="0" sz="1500" spc="15" b="1">
                <a:latin typeface="Calibri"/>
                <a:cs typeface="Calibri"/>
              </a:rPr>
              <a:t>0</a:t>
            </a:r>
            <a:r>
              <a:rPr dirty="0" sz="1500" b="1">
                <a:latin typeface="Calibri"/>
                <a:cs typeface="Calibri"/>
              </a:rPr>
              <a:t>	</a:t>
            </a:r>
            <a:r>
              <a:rPr dirty="0" sz="1500" spc="15" b="1">
                <a:latin typeface="Calibri"/>
                <a:cs typeface="Calibri"/>
              </a:rPr>
              <a:t>2</a:t>
            </a:r>
            <a:r>
              <a:rPr dirty="0" sz="1500" spc="10" b="1">
                <a:latin typeface="Calibri"/>
                <a:cs typeface="Calibri"/>
              </a:rPr>
              <a:t>.</a:t>
            </a:r>
            <a:r>
              <a:rPr dirty="0" sz="1500" spc="15" b="1">
                <a:latin typeface="Calibri"/>
                <a:cs typeface="Calibri"/>
              </a:rPr>
              <a:t>5</a:t>
            </a:r>
            <a:r>
              <a:rPr dirty="0" sz="1500" b="1">
                <a:latin typeface="Calibri"/>
                <a:cs typeface="Calibri"/>
              </a:rPr>
              <a:t>	</a:t>
            </a:r>
            <a:r>
              <a:rPr dirty="0" sz="1500" spc="15" b="1">
                <a:latin typeface="Calibri"/>
                <a:cs typeface="Calibri"/>
              </a:rPr>
              <a:t>5</a:t>
            </a:r>
            <a:r>
              <a:rPr dirty="0" sz="1500" spc="10" b="1">
                <a:latin typeface="Calibri"/>
                <a:cs typeface="Calibri"/>
              </a:rPr>
              <a:t>.</a:t>
            </a:r>
            <a:r>
              <a:rPr dirty="0" sz="1500" spc="15" b="1">
                <a:latin typeface="Calibri"/>
                <a:cs typeface="Calibri"/>
              </a:rPr>
              <a:t>0</a:t>
            </a:r>
            <a:endParaRPr sz="1500">
              <a:latin typeface="Calibri"/>
              <a:cs typeface="Calibri"/>
            </a:endParaRPr>
          </a:p>
          <a:p>
            <a:pPr marL="12700">
              <a:lnSpc>
                <a:spcPts val="1955"/>
              </a:lnSpc>
            </a:pPr>
            <a:r>
              <a:rPr dirty="0" sz="1650" spc="5" b="1">
                <a:latin typeface="Calibri"/>
                <a:cs typeface="Calibri"/>
              </a:rPr>
              <a:t>Channel </a:t>
            </a:r>
            <a:r>
              <a:rPr dirty="0" sz="1650" b="1">
                <a:latin typeface="Calibri"/>
                <a:cs typeface="Calibri"/>
              </a:rPr>
              <a:t>Length</a:t>
            </a:r>
            <a:r>
              <a:rPr dirty="0" sz="1650" spc="-70" b="1">
                <a:latin typeface="Calibri"/>
                <a:cs typeface="Calibri"/>
              </a:rPr>
              <a:t> </a:t>
            </a:r>
            <a:r>
              <a:rPr dirty="0" sz="1650" b="1">
                <a:latin typeface="Calibri"/>
                <a:cs typeface="Calibri"/>
              </a:rPr>
              <a:t>(µm)</a:t>
            </a:r>
            <a:endParaRPr sz="1650">
              <a:latin typeface="Calibri"/>
              <a:cs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4509896" y="1583026"/>
            <a:ext cx="3239135" cy="3729990"/>
          </a:xfrm>
          <a:custGeom>
            <a:avLst/>
            <a:gdLst/>
            <a:ahLst/>
            <a:cxnLst/>
            <a:rect l="l" t="t" r="r" b="b"/>
            <a:pathLst>
              <a:path w="3239134" h="3729990">
                <a:moveTo>
                  <a:pt x="0" y="3729739"/>
                </a:moveTo>
                <a:lnTo>
                  <a:pt x="3238592" y="3729739"/>
                </a:lnTo>
                <a:lnTo>
                  <a:pt x="3238592" y="0"/>
                </a:lnTo>
                <a:lnTo>
                  <a:pt x="0" y="0"/>
                </a:lnTo>
                <a:lnTo>
                  <a:pt x="0" y="372973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/>
          <p:nvPr/>
        </p:nvSpPr>
        <p:spPr>
          <a:xfrm>
            <a:off x="5277043" y="1774187"/>
            <a:ext cx="1158240" cy="2952750"/>
          </a:xfrm>
          <a:custGeom>
            <a:avLst/>
            <a:gdLst/>
            <a:ahLst/>
            <a:cxnLst/>
            <a:rect l="l" t="t" r="r" b="b"/>
            <a:pathLst>
              <a:path w="1158239" h="2952750">
                <a:moveTo>
                  <a:pt x="0" y="2952356"/>
                </a:moveTo>
                <a:lnTo>
                  <a:pt x="1158158" y="2952356"/>
                </a:lnTo>
                <a:lnTo>
                  <a:pt x="1158158" y="0"/>
                </a:lnTo>
                <a:lnTo>
                  <a:pt x="0" y="0"/>
                </a:lnTo>
                <a:lnTo>
                  <a:pt x="0" y="295235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5277043" y="1774187"/>
            <a:ext cx="1158240" cy="2952750"/>
          </a:xfrm>
          <a:custGeom>
            <a:avLst/>
            <a:gdLst/>
            <a:ahLst/>
            <a:cxnLst/>
            <a:rect l="l" t="t" r="r" b="b"/>
            <a:pathLst>
              <a:path w="1158239" h="2952750">
                <a:moveTo>
                  <a:pt x="0" y="2952356"/>
                </a:moveTo>
                <a:lnTo>
                  <a:pt x="1158158" y="2952356"/>
                </a:lnTo>
                <a:lnTo>
                  <a:pt x="1158158" y="0"/>
                </a:lnTo>
                <a:lnTo>
                  <a:pt x="0" y="0"/>
                </a:lnTo>
                <a:lnTo>
                  <a:pt x="0" y="2952356"/>
                </a:lnTo>
                <a:close/>
              </a:path>
            </a:pathLst>
          </a:custGeom>
          <a:ln w="169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5277044" y="1774133"/>
            <a:ext cx="0" cy="3007995"/>
          </a:xfrm>
          <a:custGeom>
            <a:avLst/>
            <a:gdLst/>
            <a:ahLst/>
            <a:cxnLst/>
            <a:rect l="l" t="t" r="r" b="b"/>
            <a:pathLst>
              <a:path w="0" h="3007995">
                <a:moveTo>
                  <a:pt x="0" y="0"/>
                </a:moveTo>
                <a:lnTo>
                  <a:pt x="0" y="3007633"/>
                </a:lnTo>
              </a:path>
            </a:pathLst>
          </a:custGeom>
          <a:ln w="1275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/>
          <p:nvPr/>
        </p:nvSpPr>
        <p:spPr>
          <a:xfrm>
            <a:off x="5219667" y="4726543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76" y="0"/>
                </a:lnTo>
              </a:path>
            </a:pathLst>
          </a:custGeom>
          <a:ln w="1274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/>
          <p:nvPr/>
        </p:nvSpPr>
        <p:spPr>
          <a:xfrm>
            <a:off x="5219667" y="4356968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76" y="0"/>
                </a:lnTo>
              </a:path>
            </a:pathLst>
          </a:custGeom>
          <a:ln w="1274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5219667" y="3987392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76" y="0"/>
                </a:lnTo>
              </a:path>
            </a:pathLst>
          </a:custGeom>
          <a:ln w="1274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/>
          <p:nvPr/>
        </p:nvSpPr>
        <p:spPr>
          <a:xfrm>
            <a:off x="5219667" y="3619941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76" y="0"/>
                </a:lnTo>
              </a:path>
            </a:pathLst>
          </a:custGeom>
          <a:ln w="1274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/>
          <p:nvPr/>
        </p:nvSpPr>
        <p:spPr>
          <a:xfrm>
            <a:off x="5219667" y="3250312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76" y="0"/>
                </a:lnTo>
              </a:path>
            </a:pathLst>
          </a:custGeom>
          <a:ln w="1274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5219667" y="2880736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76" y="0"/>
                </a:lnTo>
              </a:path>
            </a:pathLst>
          </a:custGeom>
          <a:ln w="1274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/>
          <p:nvPr/>
        </p:nvSpPr>
        <p:spPr>
          <a:xfrm>
            <a:off x="5219667" y="2513285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76" y="0"/>
                </a:lnTo>
              </a:path>
            </a:pathLst>
          </a:custGeom>
          <a:ln w="1274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5219667" y="2143709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76" y="0"/>
                </a:lnTo>
              </a:path>
            </a:pathLst>
          </a:custGeom>
          <a:ln w="1274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5219667" y="1774134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 h="0">
                <a:moveTo>
                  <a:pt x="0" y="0"/>
                </a:moveTo>
                <a:lnTo>
                  <a:pt x="57376" y="0"/>
                </a:lnTo>
              </a:path>
            </a:pathLst>
          </a:custGeom>
          <a:ln w="1274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5277043" y="4726543"/>
            <a:ext cx="1158240" cy="0"/>
          </a:xfrm>
          <a:custGeom>
            <a:avLst/>
            <a:gdLst/>
            <a:ahLst/>
            <a:cxnLst/>
            <a:rect l="l" t="t" r="r" b="b"/>
            <a:pathLst>
              <a:path w="1158239" h="0">
                <a:moveTo>
                  <a:pt x="0" y="0"/>
                </a:moveTo>
                <a:lnTo>
                  <a:pt x="1158158" y="0"/>
                </a:lnTo>
              </a:path>
            </a:pathLst>
          </a:custGeom>
          <a:ln w="1274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5689305" y="4726543"/>
            <a:ext cx="0" cy="55244"/>
          </a:xfrm>
          <a:custGeom>
            <a:avLst/>
            <a:gdLst/>
            <a:ahLst/>
            <a:cxnLst/>
            <a:rect l="l" t="t" r="r" b="b"/>
            <a:pathLst>
              <a:path w="0" h="55245">
                <a:moveTo>
                  <a:pt x="0" y="0"/>
                </a:moveTo>
                <a:lnTo>
                  <a:pt x="0" y="55223"/>
                </a:lnTo>
              </a:path>
            </a:pathLst>
          </a:custGeom>
          <a:ln w="1275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6103692" y="4726543"/>
            <a:ext cx="0" cy="55244"/>
          </a:xfrm>
          <a:custGeom>
            <a:avLst/>
            <a:gdLst/>
            <a:ahLst/>
            <a:cxnLst/>
            <a:rect l="l" t="t" r="r" b="b"/>
            <a:pathLst>
              <a:path w="0" h="55245">
                <a:moveTo>
                  <a:pt x="0" y="0"/>
                </a:moveTo>
                <a:lnTo>
                  <a:pt x="0" y="55223"/>
                </a:lnTo>
              </a:path>
            </a:pathLst>
          </a:custGeom>
          <a:ln w="1275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6058003" y="2609927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6058003" y="2609927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/>
          <p:cNvSpPr/>
          <p:nvPr/>
        </p:nvSpPr>
        <p:spPr>
          <a:xfrm>
            <a:off x="6058003" y="208317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6058003" y="208317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/>
          <p:nvPr/>
        </p:nvSpPr>
        <p:spPr>
          <a:xfrm>
            <a:off x="6058003" y="2057687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6058003" y="2057687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6058003" y="191750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6058003" y="191750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5644679" y="3721892"/>
            <a:ext cx="89535" cy="87630"/>
          </a:xfrm>
          <a:custGeom>
            <a:avLst/>
            <a:gdLst/>
            <a:ahLst/>
            <a:cxnLst/>
            <a:rect l="l" t="t" r="r" b="b"/>
            <a:pathLst>
              <a:path w="89535" h="87629">
                <a:moveTo>
                  <a:pt x="89252" y="87083"/>
                </a:moveTo>
                <a:lnTo>
                  <a:pt x="0" y="0"/>
                </a:lnTo>
              </a:path>
            </a:pathLst>
          </a:custGeom>
          <a:ln w="33992">
            <a:solidFill>
              <a:srgbClr val="C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/>
          <p:nvPr/>
        </p:nvSpPr>
        <p:spPr>
          <a:xfrm>
            <a:off x="5644679" y="3721892"/>
            <a:ext cx="89535" cy="87630"/>
          </a:xfrm>
          <a:custGeom>
            <a:avLst/>
            <a:gdLst/>
            <a:ahLst/>
            <a:cxnLst/>
            <a:rect l="l" t="t" r="r" b="b"/>
            <a:pathLst>
              <a:path w="89535" h="87629">
                <a:moveTo>
                  <a:pt x="0" y="87083"/>
                </a:moveTo>
                <a:lnTo>
                  <a:pt x="89252" y="0"/>
                </a:lnTo>
              </a:path>
            </a:pathLst>
          </a:custGeom>
          <a:ln w="33992">
            <a:solidFill>
              <a:srgbClr val="C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/>
          <p:cNvSpPr/>
          <p:nvPr/>
        </p:nvSpPr>
        <p:spPr>
          <a:xfrm>
            <a:off x="5644679" y="3447844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33992">
            <a:solidFill>
              <a:srgbClr val="C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/>
          <p:cNvSpPr/>
          <p:nvPr/>
        </p:nvSpPr>
        <p:spPr>
          <a:xfrm>
            <a:off x="5644679" y="3447844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33992">
            <a:solidFill>
              <a:srgbClr val="C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/>
          <p:cNvSpPr/>
          <p:nvPr/>
        </p:nvSpPr>
        <p:spPr>
          <a:xfrm>
            <a:off x="5644679" y="3758000"/>
            <a:ext cx="89535" cy="87630"/>
          </a:xfrm>
          <a:custGeom>
            <a:avLst/>
            <a:gdLst/>
            <a:ahLst/>
            <a:cxnLst/>
            <a:rect l="l" t="t" r="r" b="b"/>
            <a:pathLst>
              <a:path w="89535" h="87629">
                <a:moveTo>
                  <a:pt x="89252" y="87083"/>
                </a:moveTo>
                <a:lnTo>
                  <a:pt x="0" y="0"/>
                </a:lnTo>
              </a:path>
            </a:pathLst>
          </a:custGeom>
          <a:ln w="33992">
            <a:solidFill>
              <a:srgbClr val="C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/>
          <p:cNvSpPr/>
          <p:nvPr/>
        </p:nvSpPr>
        <p:spPr>
          <a:xfrm>
            <a:off x="5644679" y="3758000"/>
            <a:ext cx="89535" cy="87630"/>
          </a:xfrm>
          <a:custGeom>
            <a:avLst/>
            <a:gdLst/>
            <a:ahLst/>
            <a:cxnLst/>
            <a:rect l="l" t="t" r="r" b="b"/>
            <a:pathLst>
              <a:path w="89535" h="87629">
                <a:moveTo>
                  <a:pt x="0" y="87083"/>
                </a:moveTo>
                <a:lnTo>
                  <a:pt x="89252" y="0"/>
                </a:lnTo>
              </a:path>
            </a:pathLst>
          </a:custGeom>
          <a:ln w="33992">
            <a:solidFill>
              <a:srgbClr val="C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/>
          <p:cNvSpPr/>
          <p:nvPr/>
        </p:nvSpPr>
        <p:spPr>
          <a:xfrm>
            <a:off x="5644679" y="3789860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33992">
            <a:solidFill>
              <a:srgbClr val="C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/>
          <p:cNvSpPr/>
          <p:nvPr/>
        </p:nvSpPr>
        <p:spPr>
          <a:xfrm>
            <a:off x="5644679" y="3789860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33992">
            <a:solidFill>
              <a:srgbClr val="C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/>
          <p:cNvSpPr txBox="1"/>
          <p:nvPr/>
        </p:nvSpPr>
        <p:spPr>
          <a:xfrm>
            <a:off x="4745404" y="4605220"/>
            <a:ext cx="378460" cy="228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50" spc="15">
                <a:latin typeface="Calibri"/>
                <a:cs typeface="Calibri"/>
              </a:rPr>
              <a:t>1</a:t>
            </a:r>
            <a:r>
              <a:rPr dirty="0" sz="1350" spc="20">
                <a:latin typeface="Calibri"/>
                <a:cs typeface="Calibri"/>
              </a:rPr>
              <a:t>E</a:t>
            </a:r>
            <a:r>
              <a:rPr dirty="0" sz="1350" spc="5">
                <a:latin typeface="Calibri"/>
                <a:cs typeface="Calibri"/>
              </a:rPr>
              <a:t>+</a:t>
            </a:r>
            <a:r>
              <a:rPr dirty="0" sz="1350" spc="15">
                <a:latin typeface="Calibri"/>
                <a:cs typeface="Calibri"/>
              </a:rPr>
              <a:t>0</a:t>
            </a:r>
            <a:endParaRPr sz="1350">
              <a:latin typeface="Calibri"/>
              <a:cs typeface="Calibri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745404" y="4236069"/>
            <a:ext cx="378460" cy="228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50" spc="15">
                <a:latin typeface="Calibri"/>
                <a:cs typeface="Calibri"/>
              </a:rPr>
              <a:t>1</a:t>
            </a:r>
            <a:r>
              <a:rPr dirty="0" sz="1350" spc="20">
                <a:latin typeface="Calibri"/>
                <a:cs typeface="Calibri"/>
              </a:rPr>
              <a:t>E</a:t>
            </a:r>
            <a:r>
              <a:rPr dirty="0" sz="1350" spc="5">
                <a:latin typeface="Calibri"/>
                <a:cs typeface="Calibri"/>
              </a:rPr>
              <a:t>+</a:t>
            </a:r>
            <a:r>
              <a:rPr dirty="0" sz="1350" spc="15">
                <a:latin typeface="Calibri"/>
                <a:cs typeface="Calibri"/>
              </a:rPr>
              <a:t>1</a:t>
            </a:r>
            <a:endParaRPr sz="1350">
              <a:latin typeface="Calibri"/>
              <a:cs typeface="Calibri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745404" y="3866918"/>
            <a:ext cx="378460" cy="228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50" spc="15">
                <a:latin typeface="Calibri"/>
                <a:cs typeface="Calibri"/>
              </a:rPr>
              <a:t>1</a:t>
            </a:r>
            <a:r>
              <a:rPr dirty="0" sz="1350" spc="20">
                <a:latin typeface="Calibri"/>
                <a:cs typeface="Calibri"/>
              </a:rPr>
              <a:t>E</a:t>
            </a:r>
            <a:r>
              <a:rPr dirty="0" sz="1350" spc="5">
                <a:latin typeface="Calibri"/>
                <a:cs typeface="Calibri"/>
              </a:rPr>
              <a:t>+</a:t>
            </a:r>
            <a:r>
              <a:rPr dirty="0" sz="1350" spc="15">
                <a:latin typeface="Calibri"/>
                <a:cs typeface="Calibri"/>
              </a:rPr>
              <a:t>2</a:t>
            </a:r>
            <a:endParaRPr sz="1350">
              <a:latin typeface="Calibri"/>
              <a:cs typeface="Calibri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4745404" y="3491842"/>
            <a:ext cx="379730" cy="2349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00" spc="-5">
                <a:latin typeface="Calibri"/>
                <a:cs typeface="Calibri"/>
              </a:rPr>
              <a:t>1E+3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4745404" y="3128953"/>
            <a:ext cx="378460" cy="228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50" spc="15">
                <a:latin typeface="Calibri"/>
                <a:cs typeface="Calibri"/>
              </a:rPr>
              <a:t>1</a:t>
            </a:r>
            <a:r>
              <a:rPr dirty="0" sz="1350" spc="20">
                <a:latin typeface="Calibri"/>
                <a:cs typeface="Calibri"/>
              </a:rPr>
              <a:t>E</a:t>
            </a:r>
            <a:r>
              <a:rPr dirty="0" sz="1350" spc="5">
                <a:latin typeface="Calibri"/>
                <a:cs typeface="Calibri"/>
              </a:rPr>
              <a:t>+</a:t>
            </a:r>
            <a:r>
              <a:rPr dirty="0" sz="1350" spc="15">
                <a:latin typeface="Calibri"/>
                <a:cs typeface="Calibri"/>
              </a:rPr>
              <a:t>4</a:t>
            </a:r>
            <a:endParaRPr sz="1350">
              <a:latin typeface="Calibri"/>
              <a:cs typeface="Calibri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745404" y="2759908"/>
            <a:ext cx="378460" cy="228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50" spc="15">
                <a:latin typeface="Calibri"/>
                <a:cs typeface="Calibri"/>
              </a:rPr>
              <a:t>1</a:t>
            </a:r>
            <a:r>
              <a:rPr dirty="0" sz="1350" spc="20">
                <a:latin typeface="Calibri"/>
                <a:cs typeface="Calibri"/>
              </a:rPr>
              <a:t>E</a:t>
            </a:r>
            <a:r>
              <a:rPr dirty="0" sz="1350" spc="5">
                <a:latin typeface="Calibri"/>
                <a:cs typeface="Calibri"/>
              </a:rPr>
              <a:t>+</a:t>
            </a:r>
            <a:r>
              <a:rPr dirty="0" sz="1350" spc="15">
                <a:latin typeface="Calibri"/>
                <a:cs typeface="Calibri"/>
              </a:rPr>
              <a:t>5</a:t>
            </a:r>
            <a:endParaRPr sz="1350">
              <a:latin typeface="Calibri"/>
              <a:cs typeface="Calibri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4745404" y="2390687"/>
            <a:ext cx="378460" cy="228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50" spc="15">
                <a:latin typeface="Calibri"/>
                <a:cs typeface="Calibri"/>
              </a:rPr>
              <a:t>1</a:t>
            </a:r>
            <a:r>
              <a:rPr dirty="0" sz="1350" spc="20">
                <a:latin typeface="Calibri"/>
                <a:cs typeface="Calibri"/>
              </a:rPr>
              <a:t>E</a:t>
            </a:r>
            <a:r>
              <a:rPr dirty="0" sz="1350" spc="5">
                <a:latin typeface="Calibri"/>
                <a:cs typeface="Calibri"/>
              </a:rPr>
              <a:t>+</a:t>
            </a:r>
            <a:r>
              <a:rPr dirty="0" sz="1350" spc="15">
                <a:latin typeface="Calibri"/>
                <a:cs typeface="Calibri"/>
              </a:rPr>
              <a:t>6</a:t>
            </a:r>
            <a:endParaRPr sz="1350">
              <a:latin typeface="Calibri"/>
              <a:cs typeface="Calibri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4745404" y="2021642"/>
            <a:ext cx="378460" cy="228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350" spc="15">
                <a:latin typeface="Calibri"/>
                <a:cs typeface="Calibri"/>
              </a:rPr>
              <a:t>1</a:t>
            </a:r>
            <a:r>
              <a:rPr dirty="0" sz="1350" spc="20">
                <a:latin typeface="Calibri"/>
                <a:cs typeface="Calibri"/>
              </a:rPr>
              <a:t>E</a:t>
            </a:r>
            <a:r>
              <a:rPr dirty="0" sz="1350" spc="5">
                <a:latin typeface="Calibri"/>
                <a:cs typeface="Calibri"/>
              </a:rPr>
              <a:t>+</a:t>
            </a:r>
            <a:r>
              <a:rPr dirty="0" sz="1350" spc="15">
                <a:latin typeface="Calibri"/>
                <a:cs typeface="Calibri"/>
              </a:rPr>
              <a:t>7</a:t>
            </a:r>
            <a:endParaRPr sz="1350">
              <a:latin typeface="Calibri"/>
              <a:cs typeface="Calibri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745404" y="1646425"/>
            <a:ext cx="379730" cy="2349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400" spc="-5">
                <a:latin typeface="Calibri"/>
                <a:cs typeface="Calibri"/>
              </a:rPr>
              <a:t>1E+8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4566473" y="2709725"/>
            <a:ext cx="238125" cy="108394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685"/>
              </a:lnSpc>
            </a:pPr>
            <a:r>
              <a:rPr dirty="0" sz="1650" spc="5" b="1">
                <a:latin typeface="Calibri"/>
                <a:cs typeface="Calibri"/>
              </a:rPr>
              <a:t>On</a:t>
            </a:r>
            <a:r>
              <a:rPr dirty="0" sz="1650" spc="-30" b="1">
                <a:latin typeface="Calibri"/>
                <a:cs typeface="Calibri"/>
              </a:rPr>
              <a:t>/</a:t>
            </a:r>
            <a:r>
              <a:rPr dirty="0" sz="1650" spc="5" b="1">
                <a:latin typeface="Calibri"/>
                <a:cs typeface="Calibri"/>
              </a:rPr>
              <a:t>o</a:t>
            </a:r>
            <a:r>
              <a:rPr dirty="0" sz="1650" b="1">
                <a:latin typeface="Calibri"/>
                <a:cs typeface="Calibri"/>
              </a:rPr>
              <a:t>ff</a:t>
            </a:r>
            <a:r>
              <a:rPr dirty="0" sz="1650" spc="-20" b="1">
                <a:latin typeface="Calibri"/>
                <a:cs typeface="Calibri"/>
              </a:rPr>
              <a:t> </a:t>
            </a:r>
            <a:r>
              <a:rPr dirty="0" sz="1650" spc="-30" b="1">
                <a:latin typeface="Calibri"/>
                <a:cs typeface="Calibri"/>
              </a:rPr>
              <a:t>r</a:t>
            </a:r>
            <a:r>
              <a:rPr dirty="0" sz="1650" spc="-20" b="1">
                <a:latin typeface="Calibri"/>
                <a:cs typeface="Calibri"/>
              </a:rPr>
              <a:t>a</a:t>
            </a:r>
            <a:r>
              <a:rPr dirty="0" sz="1650" b="1">
                <a:latin typeface="Calibri"/>
                <a:cs typeface="Calibri"/>
              </a:rPr>
              <a:t>t</a:t>
            </a:r>
            <a:r>
              <a:rPr dirty="0" sz="1650" spc="10" b="1">
                <a:latin typeface="Calibri"/>
                <a:cs typeface="Calibri"/>
              </a:rPr>
              <a:t>i</a:t>
            </a:r>
            <a:r>
              <a:rPr dirty="0" sz="1650" b="1">
                <a:latin typeface="Calibri"/>
                <a:cs typeface="Calibri"/>
              </a:rPr>
              <a:t>o</a:t>
            </a:r>
            <a:endParaRPr sz="1650">
              <a:latin typeface="Calibri"/>
              <a:cs typeface="Calibri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6530830" y="1761443"/>
            <a:ext cx="1184275" cy="2969895"/>
          </a:xfrm>
          <a:custGeom>
            <a:avLst/>
            <a:gdLst/>
            <a:ahLst/>
            <a:cxnLst/>
            <a:rect l="l" t="t" r="r" b="b"/>
            <a:pathLst>
              <a:path w="1184275" h="2969895">
                <a:moveTo>
                  <a:pt x="0" y="2969348"/>
                </a:moveTo>
                <a:lnTo>
                  <a:pt x="1183658" y="2969348"/>
                </a:lnTo>
                <a:lnTo>
                  <a:pt x="1183658" y="0"/>
                </a:lnTo>
                <a:lnTo>
                  <a:pt x="0" y="0"/>
                </a:lnTo>
                <a:lnTo>
                  <a:pt x="0" y="296934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" name="object 109"/>
          <p:cNvSpPr/>
          <p:nvPr/>
        </p:nvSpPr>
        <p:spPr>
          <a:xfrm>
            <a:off x="6530830" y="1761443"/>
            <a:ext cx="1184275" cy="2969895"/>
          </a:xfrm>
          <a:custGeom>
            <a:avLst/>
            <a:gdLst/>
            <a:ahLst/>
            <a:cxnLst/>
            <a:rect l="l" t="t" r="r" b="b"/>
            <a:pathLst>
              <a:path w="1184275" h="2969895">
                <a:moveTo>
                  <a:pt x="0" y="2969348"/>
                </a:moveTo>
                <a:lnTo>
                  <a:pt x="1183658" y="2969348"/>
                </a:lnTo>
                <a:lnTo>
                  <a:pt x="1183658" y="0"/>
                </a:lnTo>
                <a:lnTo>
                  <a:pt x="0" y="0"/>
                </a:lnTo>
                <a:lnTo>
                  <a:pt x="0" y="2969348"/>
                </a:lnTo>
                <a:close/>
              </a:path>
            </a:pathLst>
          </a:custGeom>
          <a:ln w="1699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/>
          <p:cNvSpPr/>
          <p:nvPr/>
        </p:nvSpPr>
        <p:spPr>
          <a:xfrm>
            <a:off x="6530830" y="4730791"/>
            <a:ext cx="1184275" cy="0"/>
          </a:xfrm>
          <a:custGeom>
            <a:avLst/>
            <a:gdLst/>
            <a:ahLst/>
            <a:cxnLst/>
            <a:rect l="l" t="t" r="r" b="b"/>
            <a:pathLst>
              <a:path w="1184275" h="0">
                <a:moveTo>
                  <a:pt x="0" y="0"/>
                </a:moveTo>
                <a:lnTo>
                  <a:pt x="1183658" y="0"/>
                </a:lnTo>
              </a:path>
            </a:pathLst>
          </a:custGeom>
          <a:ln w="12743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" name="object 111"/>
          <p:cNvSpPr/>
          <p:nvPr/>
        </p:nvSpPr>
        <p:spPr>
          <a:xfrm>
            <a:off x="6530830" y="4730791"/>
            <a:ext cx="0" cy="55244"/>
          </a:xfrm>
          <a:custGeom>
            <a:avLst/>
            <a:gdLst/>
            <a:ahLst/>
            <a:cxnLst/>
            <a:rect l="l" t="t" r="r" b="b"/>
            <a:pathLst>
              <a:path w="0" h="55245">
                <a:moveTo>
                  <a:pt x="0" y="0"/>
                </a:moveTo>
                <a:lnTo>
                  <a:pt x="0" y="55223"/>
                </a:lnTo>
              </a:path>
            </a:pathLst>
          </a:custGeom>
          <a:ln w="1275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/>
          <p:cNvSpPr/>
          <p:nvPr/>
        </p:nvSpPr>
        <p:spPr>
          <a:xfrm>
            <a:off x="6953716" y="4730791"/>
            <a:ext cx="0" cy="55244"/>
          </a:xfrm>
          <a:custGeom>
            <a:avLst/>
            <a:gdLst/>
            <a:ahLst/>
            <a:cxnLst/>
            <a:rect l="l" t="t" r="r" b="b"/>
            <a:pathLst>
              <a:path w="0" h="55245">
                <a:moveTo>
                  <a:pt x="0" y="0"/>
                </a:moveTo>
                <a:lnTo>
                  <a:pt x="0" y="55223"/>
                </a:lnTo>
              </a:path>
            </a:pathLst>
          </a:custGeom>
          <a:ln w="1275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" name="object 113"/>
          <p:cNvSpPr/>
          <p:nvPr/>
        </p:nvSpPr>
        <p:spPr>
          <a:xfrm>
            <a:off x="7376604" y="4730791"/>
            <a:ext cx="0" cy="55244"/>
          </a:xfrm>
          <a:custGeom>
            <a:avLst/>
            <a:gdLst/>
            <a:ahLst/>
            <a:cxnLst/>
            <a:rect l="l" t="t" r="r" b="b"/>
            <a:pathLst>
              <a:path w="0" h="55245">
                <a:moveTo>
                  <a:pt x="0" y="0"/>
                </a:moveTo>
                <a:lnTo>
                  <a:pt x="0" y="55223"/>
                </a:lnTo>
              </a:path>
            </a:pathLst>
          </a:custGeom>
          <a:ln w="12750">
            <a:solidFill>
              <a:srgbClr val="858585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/>
          <p:cNvSpPr/>
          <p:nvPr/>
        </p:nvSpPr>
        <p:spPr>
          <a:xfrm>
            <a:off x="7330915" y="203432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" name="object 115"/>
          <p:cNvSpPr/>
          <p:nvPr/>
        </p:nvSpPr>
        <p:spPr>
          <a:xfrm>
            <a:off x="7330915" y="203432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/>
          <p:cNvSpPr/>
          <p:nvPr/>
        </p:nvSpPr>
        <p:spPr>
          <a:xfrm>
            <a:off x="7330915" y="205981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117"/>
          <p:cNvSpPr/>
          <p:nvPr/>
        </p:nvSpPr>
        <p:spPr>
          <a:xfrm>
            <a:off x="7330915" y="2059811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/>
          <p:cNvSpPr/>
          <p:nvPr/>
        </p:nvSpPr>
        <p:spPr>
          <a:xfrm>
            <a:off x="7330915" y="210653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" name="object 119"/>
          <p:cNvSpPr/>
          <p:nvPr/>
        </p:nvSpPr>
        <p:spPr>
          <a:xfrm>
            <a:off x="7330915" y="210653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/>
          <p:cNvSpPr/>
          <p:nvPr/>
        </p:nvSpPr>
        <p:spPr>
          <a:xfrm>
            <a:off x="7330915" y="214901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/>
          <p:cNvSpPr/>
          <p:nvPr/>
        </p:nvSpPr>
        <p:spPr>
          <a:xfrm>
            <a:off x="7330915" y="214901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" name="object 122"/>
          <p:cNvSpPr/>
          <p:nvPr/>
        </p:nvSpPr>
        <p:spPr>
          <a:xfrm>
            <a:off x="6908027" y="229982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/>
          <p:cNvSpPr/>
          <p:nvPr/>
        </p:nvSpPr>
        <p:spPr>
          <a:xfrm>
            <a:off x="6908027" y="2299823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" name="object 124"/>
          <p:cNvSpPr/>
          <p:nvPr/>
        </p:nvSpPr>
        <p:spPr>
          <a:xfrm>
            <a:off x="6908027" y="228707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/>
          <p:cNvSpPr/>
          <p:nvPr/>
        </p:nvSpPr>
        <p:spPr>
          <a:xfrm>
            <a:off x="6908027" y="2287079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" name="object 126"/>
          <p:cNvSpPr/>
          <p:nvPr/>
        </p:nvSpPr>
        <p:spPr>
          <a:xfrm>
            <a:off x="6908027" y="212565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89252" y="89207"/>
                </a:moveTo>
                <a:lnTo>
                  <a:pt x="0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" name="object 127"/>
          <p:cNvSpPr/>
          <p:nvPr/>
        </p:nvSpPr>
        <p:spPr>
          <a:xfrm>
            <a:off x="6908027" y="2125655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0" y="89207"/>
                </a:moveTo>
                <a:lnTo>
                  <a:pt x="89252" y="0"/>
                </a:lnTo>
              </a:path>
            </a:pathLst>
          </a:custGeom>
          <a:ln w="276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/>
          <p:cNvSpPr/>
          <p:nvPr/>
        </p:nvSpPr>
        <p:spPr>
          <a:xfrm>
            <a:off x="6909090" y="349669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89252" y="89260"/>
                </a:moveTo>
                <a:lnTo>
                  <a:pt x="0" y="0"/>
                </a:lnTo>
              </a:path>
            </a:pathLst>
          </a:custGeom>
          <a:ln w="33992">
            <a:solidFill>
              <a:srgbClr val="C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" name="object 129"/>
          <p:cNvSpPr/>
          <p:nvPr/>
        </p:nvSpPr>
        <p:spPr>
          <a:xfrm>
            <a:off x="6909090" y="3496696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4" h="89535">
                <a:moveTo>
                  <a:pt x="0" y="89260"/>
                </a:moveTo>
                <a:lnTo>
                  <a:pt x="89252" y="0"/>
                </a:lnTo>
              </a:path>
            </a:pathLst>
          </a:custGeom>
          <a:ln w="33992">
            <a:solidFill>
              <a:srgbClr val="C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" name="object 130"/>
          <p:cNvSpPr txBox="1"/>
          <p:nvPr/>
        </p:nvSpPr>
        <p:spPr>
          <a:xfrm>
            <a:off x="5534651" y="4360242"/>
            <a:ext cx="1915795" cy="93662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 marL="46355">
              <a:lnSpc>
                <a:spcPct val="100000"/>
              </a:lnSpc>
              <a:tabLst>
                <a:tab pos="1290955" algn="l"/>
              </a:tabLst>
            </a:pPr>
            <a:r>
              <a:rPr dirty="0" sz="1650" spc="5">
                <a:latin typeface="Calibri"/>
                <a:cs typeface="Calibri"/>
              </a:rPr>
              <a:t>SC1	</a:t>
            </a:r>
            <a:r>
              <a:rPr dirty="0" baseline="1683" sz="2475" spc="7">
                <a:latin typeface="Calibri"/>
                <a:cs typeface="Calibri"/>
              </a:rPr>
              <a:t>SC2</a:t>
            </a:r>
            <a:endParaRPr baseline="1683" sz="2475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185"/>
              </a:spcBef>
              <a:tabLst>
                <a:tab pos="415925" algn="l"/>
                <a:tab pos="1200150" algn="l"/>
                <a:tab pos="1616710" algn="l"/>
              </a:tabLst>
            </a:pPr>
            <a:r>
              <a:rPr dirty="0" sz="1650" spc="10" b="1">
                <a:latin typeface="Calibri"/>
                <a:cs typeface="Calibri"/>
              </a:rPr>
              <a:t>2</a:t>
            </a:r>
            <a:r>
              <a:rPr dirty="0" sz="1650" spc="10" b="1">
                <a:latin typeface="Calibri"/>
                <a:cs typeface="Calibri"/>
              </a:rPr>
              <a:t>.</a:t>
            </a:r>
            <a:r>
              <a:rPr dirty="0" sz="1650" spc="10" b="1">
                <a:latin typeface="Calibri"/>
                <a:cs typeface="Calibri"/>
              </a:rPr>
              <a:t>5</a:t>
            </a:r>
            <a:r>
              <a:rPr dirty="0" sz="1650" b="1">
                <a:latin typeface="Calibri"/>
                <a:cs typeface="Calibri"/>
              </a:rPr>
              <a:t>	</a:t>
            </a:r>
            <a:r>
              <a:rPr dirty="0" sz="1650" spc="10" b="1">
                <a:latin typeface="Calibri"/>
                <a:cs typeface="Calibri"/>
              </a:rPr>
              <a:t>5</a:t>
            </a:r>
            <a:r>
              <a:rPr dirty="0" sz="1650" spc="10" b="1">
                <a:latin typeface="Calibri"/>
                <a:cs typeface="Calibri"/>
              </a:rPr>
              <a:t>.</a:t>
            </a:r>
            <a:r>
              <a:rPr dirty="0" sz="1650" spc="10" b="1">
                <a:latin typeface="Calibri"/>
                <a:cs typeface="Calibri"/>
              </a:rPr>
              <a:t>0</a:t>
            </a:r>
            <a:r>
              <a:rPr dirty="0" sz="1650" b="1">
                <a:latin typeface="Calibri"/>
                <a:cs typeface="Calibri"/>
              </a:rPr>
              <a:t>	</a:t>
            </a:r>
            <a:r>
              <a:rPr dirty="0" sz="1650" spc="10" b="1">
                <a:latin typeface="Calibri"/>
                <a:cs typeface="Calibri"/>
              </a:rPr>
              <a:t>2.5</a:t>
            </a:r>
            <a:r>
              <a:rPr dirty="0" sz="1650" b="1">
                <a:latin typeface="Calibri"/>
                <a:cs typeface="Calibri"/>
              </a:rPr>
              <a:t>	</a:t>
            </a:r>
            <a:r>
              <a:rPr dirty="0" sz="1650" spc="10" b="1">
                <a:latin typeface="Calibri"/>
                <a:cs typeface="Calibri"/>
              </a:rPr>
              <a:t>5.0</a:t>
            </a:r>
            <a:endParaRPr sz="1650">
              <a:latin typeface="Calibri"/>
              <a:cs typeface="Calibri"/>
            </a:endParaRPr>
          </a:p>
          <a:p>
            <a:pPr algn="ctr" marR="19050">
              <a:lnSpc>
                <a:spcPct val="100000"/>
              </a:lnSpc>
              <a:spcBef>
                <a:spcPts val="60"/>
              </a:spcBef>
            </a:pPr>
            <a:r>
              <a:rPr dirty="0" sz="1650" spc="10" b="1">
                <a:latin typeface="Calibri"/>
                <a:cs typeface="Calibri"/>
              </a:rPr>
              <a:t>Channel </a:t>
            </a:r>
            <a:r>
              <a:rPr dirty="0" sz="1650" spc="5" b="1">
                <a:latin typeface="Calibri"/>
                <a:cs typeface="Calibri"/>
              </a:rPr>
              <a:t>Length</a:t>
            </a:r>
            <a:r>
              <a:rPr dirty="0" sz="1650" spc="-90" b="1">
                <a:latin typeface="Calibri"/>
                <a:cs typeface="Calibri"/>
              </a:rPr>
              <a:t> </a:t>
            </a:r>
            <a:r>
              <a:rPr dirty="0" sz="1650" spc="5" b="1">
                <a:latin typeface="Calibri"/>
                <a:cs typeface="Calibri"/>
              </a:rPr>
              <a:t>(µm)</a:t>
            </a:r>
            <a:endParaRPr sz="1650">
              <a:latin typeface="Calibri"/>
              <a:cs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5549646" y="3573017"/>
            <a:ext cx="288290" cy="576580"/>
          </a:xfrm>
          <a:custGeom>
            <a:avLst/>
            <a:gdLst/>
            <a:ahLst/>
            <a:cxnLst/>
            <a:rect l="l" t="t" r="r" b="b"/>
            <a:pathLst>
              <a:path w="288289" h="576579">
                <a:moveTo>
                  <a:pt x="0" y="288036"/>
                </a:moveTo>
                <a:lnTo>
                  <a:pt x="2922" y="229971"/>
                </a:lnTo>
                <a:lnTo>
                  <a:pt x="11304" y="175896"/>
                </a:lnTo>
                <a:lnTo>
                  <a:pt x="24572" y="126968"/>
                </a:lnTo>
                <a:lnTo>
                  <a:pt x="42148" y="84343"/>
                </a:lnTo>
                <a:lnTo>
                  <a:pt x="63456" y="49178"/>
                </a:lnTo>
                <a:lnTo>
                  <a:pt x="114967" y="5849"/>
                </a:lnTo>
                <a:lnTo>
                  <a:pt x="144017" y="0"/>
                </a:lnTo>
                <a:lnTo>
                  <a:pt x="173032" y="5849"/>
                </a:lnTo>
                <a:lnTo>
                  <a:pt x="224523" y="49178"/>
                </a:lnTo>
                <a:lnTo>
                  <a:pt x="245840" y="84343"/>
                </a:lnTo>
                <a:lnTo>
                  <a:pt x="263430" y="126968"/>
                </a:lnTo>
                <a:lnTo>
                  <a:pt x="276713" y="175896"/>
                </a:lnTo>
                <a:lnTo>
                  <a:pt x="285108" y="229971"/>
                </a:lnTo>
                <a:lnTo>
                  <a:pt x="288036" y="288036"/>
                </a:lnTo>
                <a:lnTo>
                  <a:pt x="285108" y="346100"/>
                </a:lnTo>
                <a:lnTo>
                  <a:pt x="276713" y="400175"/>
                </a:lnTo>
                <a:lnTo>
                  <a:pt x="263430" y="449103"/>
                </a:lnTo>
                <a:lnTo>
                  <a:pt x="245840" y="491728"/>
                </a:lnTo>
                <a:lnTo>
                  <a:pt x="224523" y="526893"/>
                </a:lnTo>
                <a:lnTo>
                  <a:pt x="173032" y="570222"/>
                </a:lnTo>
                <a:lnTo>
                  <a:pt x="144017" y="576072"/>
                </a:lnTo>
                <a:lnTo>
                  <a:pt x="114967" y="570222"/>
                </a:lnTo>
                <a:lnTo>
                  <a:pt x="63456" y="526893"/>
                </a:lnTo>
                <a:lnTo>
                  <a:pt x="42148" y="491728"/>
                </a:lnTo>
                <a:lnTo>
                  <a:pt x="24572" y="449103"/>
                </a:lnTo>
                <a:lnTo>
                  <a:pt x="11304" y="400175"/>
                </a:lnTo>
                <a:lnTo>
                  <a:pt x="2922" y="346100"/>
                </a:lnTo>
                <a:lnTo>
                  <a:pt x="0" y="288036"/>
                </a:lnTo>
                <a:close/>
              </a:path>
            </a:pathLst>
          </a:custGeom>
          <a:ln w="25399">
            <a:solidFill>
              <a:srgbClr val="385D8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/>
          <p:cNvSpPr/>
          <p:nvPr/>
        </p:nvSpPr>
        <p:spPr>
          <a:xfrm>
            <a:off x="6804279" y="1988820"/>
            <a:ext cx="288290" cy="576580"/>
          </a:xfrm>
          <a:custGeom>
            <a:avLst/>
            <a:gdLst/>
            <a:ahLst/>
            <a:cxnLst/>
            <a:rect l="l" t="t" r="r" b="b"/>
            <a:pathLst>
              <a:path w="288290" h="576580">
                <a:moveTo>
                  <a:pt x="0" y="288035"/>
                </a:moveTo>
                <a:lnTo>
                  <a:pt x="2922" y="230007"/>
                </a:lnTo>
                <a:lnTo>
                  <a:pt x="11304" y="175950"/>
                </a:lnTo>
                <a:lnTo>
                  <a:pt x="24572" y="127024"/>
                </a:lnTo>
                <a:lnTo>
                  <a:pt x="42148" y="84391"/>
                </a:lnTo>
                <a:lnTo>
                  <a:pt x="63456" y="49211"/>
                </a:lnTo>
                <a:lnTo>
                  <a:pt x="114967" y="5854"/>
                </a:lnTo>
                <a:lnTo>
                  <a:pt x="144018" y="0"/>
                </a:lnTo>
                <a:lnTo>
                  <a:pt x="173032" y="5854"/>
                </a:lnTo>
                <a:lnTo>
                  <a:pt x="224523" y="49211"/>
                </a:lnTo>
                <a:lnTo>
                  <a:pt x="245840" y="84391"/>
                </a:lnTo>
                <a:lnTo>
                  <a:pt x="263430" y="127024"/>
                </a:lnTo>
                <a:lnTo>
                  <a:pt x="276713" y="175950"/>
                </a:lnTo>
                <a:lnTo>
                  <a:pt x="285108" y="230007"/>
                </a:lnTo>
                <a:lnTo>
                  <a:pt x="288036" y="288035"/>
                </a:lnTo>
                <a:lnTo>
                  <a:pt x="285108" y="346100"/>
                </a:lnTo>
                <a:lnTo>
                  <a:pt x="276713" y="400175"/>
                </a:lnTo>
                <a:lnTo>
                  <a:pt x="263430" y="449103"/>
                </a:lnTo>
                <a:lnTo>
                  <a:pt x="245840" y="491728"/>
                </a:lnTo>
                <a:lnTo>
                  <a:pt x="224523" y="526893"/>
                </a:lnTo>
                <a:lnTo>
                  <a:pt x="173032" y="570222"/>
                </a:lnTo>
                <a:lnTo>
                  <a:pt x="144018" y="576071"/>
                </a:lnTo>
                <a:lnTo>
                  <a:pt x="114967" y="570222"/>
                </a:lnTo>
                <a:lnTo>
                  <a:pt x="63456" y="526893"/>
                </a:lnTo>
                <a:lnTo>
                  <a:pt x="42148" y="491728"/>
                </a:lnTo>
                <a:lnTo>
                  <a:pt x="24572" y="449103"/>
                </a:lnTo>
                <a:lnTo>
                  <a:pt x="11304" y="400175"/>
                </a:lnTo>
                <a:lnTo>
                  <a:pt x="2922" y="346100"/>
                </a:lnTo>
                <a:lnTo>
                  <a:pt x="0" y="288035"/>
                </a:lnTo>
                <a:close/>
              </a:path>
            </a:pathLst>
          </a:custGeom>
          <a:ln w="25399">
            <a:solidFill>
              <a:srgbClr val="385D89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287655" rIns="0" bIns="0" rtlCol="0" vert="horz">
            <a:spAutoFit/>
          </a:bodyPr>
          <a:lstStyle/>
          <a:p>
            <a:pPr marL="165100">
              <a:lnSpc>
                <a:spcPct val="100000"/>
              </a:lnSpc>
            </a:pPr>
            <a:r>
              <a:rPr dirty="0" spc="-5"/>
              <a:t>Conclusion</a:t>
            </a:r>
          </a:p>
        </p:txBody>
      </p:sp>
      <p:sp>
        <p:nvSpPr>
          <p:cNvPr id="4" name="object 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25400">
              <a:lnSpc>
                <a:spcPts val="1105"/>
              </a:lnSpc>
            </a:pPr>
            <a:fld id="{81D60167-4931-47E6-BA6A-407CBD079E47}" type="slidenum">
              <a:rPr dirty="0" spc="-5"/>
              <a:t>10</a:t>
            </a:fld>
          </a:p>
        </p:txBody>
      </p:sp>
      <p:sp>
        <p:nvSpPr>
          <p:cNvPr id="3" name="object 3"/>
          <p:cNvSpPr txBox="1"/>
          <p:nvPr/>
        </p:nvSpPr>
        <p:spPr>
          <a:xfrm>
            <a:off x="535940" y="1639442"/>
            <a:ext cx="8056245" cy="351980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55600" marR="668020" indent="-342900">
              <a:lnSpc>
                <a:spcPct val="100000"/>
              </a:lnSpc>
              <a:buFont typeface="Arial"/>
              <a:buChar char="•"/>
              <a:tabLst>
                <a:tab pos="355600" algn="l"/>
              </a:tabLst>
            </a:pP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Conjugated polymer extraction can provide high </a:t>
            </a:r>
            <a:r>
              <a:rPr dirty="0" sz="2000" spc="-20">
                <a:solidFill>
                  <a:srgbClr val="244060"/>
                </a:solidFill>
                <a:latin typeface="Arial"/>
                <a:cs typeface="Arial"/>
              </a:rPr>
              <a:t>purity,</a:t>
            </a:r>
            <a:r>
              <a:rPr dirty="0" sz="2000" spc="-15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organic 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solvent based SWCNT materials. Hybrid process can further  improve</a:t>
            </a:r>
            <a:r>
              <a:rPr dirty="0" sz="2000" spc="-75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 spc="-5">
                <a:solidFill>
                  <a:srgbClr val="244060"/>
                </a:solidFill>
                <a:latin typeface="Arial"/>
                <a:cs typeface="Arial"/>
              </a:rPr>
              <a:t>yield.</a:t>
            </a:r>
            <a:endParaRPr sz="2000">
              <a:latin typeface="Arial"/>
              <a:cs typeface="Arial"/>
            </a:endParaRPr>
          </a:p>
          <a:p>
            <a:pPr marL="355600" indent="-342900">
              <a:lnSpc>
                <a:spcPct val="100000"/>
              </a:lnSpc>
              <a:spcBef>
                <a:spcPts val="480"/>
              </a:spcBef>
              <a:buFont typeface="Arial"/>
              <a:buChar char="•"/>
              <a:tabLst>
                <a:tab pos="355600" algn="l"/>
              </a:tabLst>
            </a:pP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High density and uniform SWCNT networks were fabricated on</a:t>
            </a:r>
            <a:r>
              <a:rPr dirty="0" sz="2000" spc="-22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 spc="10">
                <a:solidFill>
                  <a:srgbClr val="244060"/>
                </a:solidFill>
                <a:latin typeface="Arial"/>
                <a:cs typeface="Arial"/>
              </a:rPr>
              <a:t>SiO</a:t>
            </a:r>
            <a:r>
              <a:rPr dirty="0" baseline="-21367" sz="1950" spc="15">
                <a:solidFill>
                  <a:srgbClr val="244060"/>
                </a:solidFill>
                <a:latin typeface="Arial"/>
                <a:cs typeface="Arial"/>
              </a:rPr>
              <a:t>2</a:t>
            </a:r>
            <a:endParaRPr baseline="-21367" sz="1950">
              <a:latin typeface="Arial"/>
              <a:cs typeface="Arial"/>
            </a:endParaRPr>
          </a:p>
          <a:p>
            <a:pPr marL="355600">
              <a:lnSpc>
                <a:spcPct val="100000"/>
              </a:lnSpc>
            </a:pP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surface which shows high TFT</a:t>
            </a:r>
            <a:r>
              <a:rPr dirty="0" sz="2000" spc="-18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performance.</a:t>
            </a:r>
            <a:endParaRPr sz="2000">
              <a:latin typeface="Arial"/>
              <a:cs typeface="Arial"/>
            </a:endParaRPr>
          </a:p>
          <a:p>
            <a:pPr marL="355600" marR="5080" indent="-342900">
              <a:lnSpc>
                <a:spcPct val="100000"/>
              </a:lnSpc>
              <a:spcBef>
                <a:spcPts val="480"/>
              </a:spcBef>
              <a:buFont typeface="Arial"/>
              <a:buChar char="•"/>
              <a:tabLst>
                <a:tab pos="355600" algn="l"/>
              </a:tabLst>
            </a:pP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A Raman microscopy mapping method was developed to assess</a:t>
            </a:r>
            <a:r>
              <a:rPr dirty="0" sz="2000" spc="-300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the 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sc-purity of SWCNT</a:t>
            </a:r>
            <a:r>
              <a:rPr dirty="0" sz="2000" spc="-135">
                <a:solidFill>
                  <a:srgbClr val="244060"/>
                </a:solidFill>
                <a:latin typeface="Arial"/>
                <a:cs typeface="Arial"/>
              </a:rPr>
              <a:t> </a:t>
            </a:r>
            <a:r>
              <a:rPr dirty="0" sz="2000">
                <a:solidFill>
                  <a:srgbClr val="244060"/>
                </a:solidFill>
                <a:latin typeface="Arial"/>
                <a:cs typeface="Arial"/>
              </a:rPr>
              <a:t>networks.</a:t>
            </a: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2"/>
              </a:spcBef>
            </a:pPr>
            <a:endParaRPr sz="2400">
              <a:latin typeface="Times New Roman"/>
              <a:cs typeface="Times New Roman"/>
            </a:endParaRPr>
          </a:p>
          <a:p>
            <a:pPr algn="ctr" marR="121920">
              <a:lnSpc>
                <a:spcPct val="100000"/>
              </a:lnSpc>
            </a:pPr>
            <a:r>
              <a:rPr dirty="0" sz="4000" spc="-5" i="1">
                <a:solidFill>
                  <a:srgbClr val="375F92"/>
                </a:solidFill>
                <a:latin typeface="Arial"/>
                <a:cs typeface="Arial"/>
              </a:rPr>
              <a:t>Thank you,</a:t>
            </a:r>
            <a:r>
              <a:rPr dirty="0" sz="4000" spc="-30" i="1">
                <a:solidFill>
                  <a:srgbClr val="375F92"/>
                </a:solidFill>
                <a:latin typeface="Arial"/>
                <a:cs typeface="Arial"/>
              </a:rPr>
              <a:t> </a:t>
            </a:r>
            <a:r>
              <a:rPr dirty="0" sz="4000" spc="-5" i="1">
                <a:solidFill>
                  <a:srgbClr val="375F92"/>
                </a:solidFill>
                <a:latin typeface="Arial"/>
                <a:cs typeface="Arial"/>
              </a:rPr>
              <a:t>question?</a:t>
            </a:r>
            <a:endParaRPr sz="4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Li, Zhao</dc:creator>
  <dc:title>PowerPoint Presentation</dc:title>
  <dcterms:created xsi:type="dcterms:W3CDTF">2015-11-25T17:15:27Z</dcterms:created>
  <dcterms:modified xsi:type="dcterms:W3CDTF">2015-11-25T17:15:27Z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2015-11-13T00:00:00Z</vt:filetime>
  </property>
  <property fmtid="{D5CDD505-2E9C-101B-9397-08002B2CF9AE}" pid="3" name="Creator">
    <vt:lpwstr>Microsoft® PowerPoint® 2010</vt:lpwstr>
  </property>
  <property fmtid="{D5CDD505-2E9C-101B-9397-08002B2CF9AE}" pid="4" name="LastSaved">
    <vt:filetime>2015-11-25T00:00:00Z</vt:filetime>
  </property>
</Properties>
</file>